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5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51.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56.xml"/>
  <Override ContentType="application/vnd.openxmlformats-officedocument.presentationml.notesSlide+xml" PartName="/ppt/notesSlides/notesSlide30.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57.xml"/>
  <Override ContentType="application/vnd.openxmlformats-officedocument.presentationml.notesSlide+xml" PartName="/ppt/notesSlides/notesSlide44.xml"/>
  <Override ContentType="application/vnd.openxmlformats-officedocument.presentationml.notesSlide+xml" PartName="/ppt/notesSlides/notesSlide58.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54.xml"/>
  <Override ContentType="application/vnd.openxmlformats-officedocument.presentationml.notesSlide+xml" PartName="/ppt/notesSlides/notesSlide45.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5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60.xml"/>
  <Override ContentType="application/vnd.openxmlformats-officedocument.presentationml.notesSlide+xml" PartName="/ppt/notesSlides/notesSlide38.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5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53.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5.xml"/>
  <Override ContentType="application/vnd.openxmlformats-officedocument.presentationml.slide+xml" PartName="/ppt/slides/slide60.xml"/>
  <Override ContentType="application/vnd.openxmlformats-officedocument.presentationml.slide+xml" PartName="/ppt/slides/slide5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50.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51.xml"/>
  <Override ContentType="application/vnd.openxmlformats-officedocument.presentationml.slide+xml" PartName="/ppt/slides/slide16.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54.xml"/>
  <Override ContentType="application/vnd.openxmlformats-officedocument.presentationml.slide+xml" PartName="/ppt/slides/slide36.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6.xml"/>
  <Override ContentType="application/vnd.openxmlformats-officedocument.presentationml.slide+xml" PartName="/ppt/slides/slide53.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9.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6.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8.xml"/>
  <Override ContentType="application/vnd.openxmlformats-officedocument.presentationml.slide+xml" PartName="/ppt/slides/slide55.xml"/>
  <Override ContentType="application/vnd.openxmlformats-officedocument.presentationml.slide+xml" PartName="/ppt/slides/slide29.xml"/>
  <Override ContentType="application/vnd.openxmlformats-officedocument.presentationml.slide+xml" PartName="/ppt/slides/slide59.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58.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7.xml"/>
  <Override ContentType="application/vnd.openxmlformats-officedocument.presentationml.slide+xml" PartName="/ppt/slides/slide5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showSpecialPlsOnTitleSld="0">
  <p:sldMasterIdLst>
    <p:sldMasterId id="2147483661"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 id="297" r:id="rId46"/>
    <p:sldId id="298" r:id="rId47"/>
    <p:sldId id="299" r:id="rId48"/>
    <p:sldId id="300" r:id="rId49"/>
    <p:sldId id="301" r:id="rId50"/>
    <p:sldId id="302" r:id="rId51"/>
    <p:sldId id="303" r:id="rId52"/>
    <p:sldId id="304" r:id="rId53"/>
    <p:sldId id="305" r:id="rId54"/>
    <p:sldId id="306" r:id="rId55"/>
    <p:sldId id="307" r:id="rId56"/>
    <p:sldId id="308" r:id="rId57"/>
    <p:sldId id="309" r:id="rId58"/>
    <p:sldId id="310" r:id="rId59"/>
    <p:sldId id="311" r:id="rId60"/>
    <p:sldId id="312" r:id="rId61"/>
    <p:sldId id="313" r:id="rId62"/>
    <p:sldId id="314" r:id="rId63"/>
    <p:sldId id="315" r:id="rId64"/>
  </p:sldIdLst>
  <p:sldSz cy="5143500" cx="9144000"/>
  <p:notesSz cx="6858000" cy="9144000"/>
  <p:embeddedFontLst>
    <p:embeddedFont>
      <p:font typeface="Nunito SemiBold"/>
      <p:regular r:id="rId65"/>
      <p:bold r:id="rId66"/>
      <p:italic r:id="rId67"/>
      <p:boldItalic r:id="rId68"/>
    </p:embeddedFont>
    <p:embeddedFont>
      <p:font typeface="Amatic SC"/>
      <p:regular r:id="rId69"/>
      <p:bold r:id="rId70"/>
    </p:embeddedFont>
    <p:embeddedFont>
      <p:font typeface="Nunito"/>
      <p:regular r:id="rId71"/>
      <p:bold r:id="rId72"/>
      <p:italic r:id="rId73"/>
      <p:boldItalic r:id="rId74"/>
    </p:embeddedFont>
    <p:embeddedFont>
      <p:font typeface="Lato"/>
      <p:regular r:id="rId75"/>
      <p:bold r:id="rId76"/>
      <p:italic r:id="rId77"/>
      <p:boldItalic r:id="rId78"/>
    </p:embeddedFont>
    <p:embeddedFont>
      <p:font typeface="Montserrat Black"/>
      <p:bold r:id="rId79"/>
      <p:boldItalic r:id="rId80"/>
    </p:embeddedFont>
    <p:embeddedFont>
      <p:font typeface="Anek Gurmukhi"/>
      <p:regular r:id="rId81"/>
      <p:bold r:id="rId82"/>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6.xml"/><Relationship Id="rId42" Type="http://schemas.openxmlformats.org/officeDocument/2006/relationships/slide" Target="slides/slide38.xml"/><Relationship Id="rId41" Type="http://schemas.openxmlformats.org/officeDocument/2006/relationships/slide" Target="slides/slide37.xml"/><Relationship Id="rId44" Type="http://schemas.openxmlformats.org/officeDocument/2006/relationships/slide" Target="slides/slide40.xml"/><Relationship Id="rId43" Type="http://schemas.openxmlformats.org/officeDocument/2006/relationships/slide" Target="slides/slide39.xml"/><Relationship Id="rId46" Type="http://schemas.openxmlformats.org/officeDocument/2006/relationships/slide" Target="slides/slide42.xml"/><Relationship Id="rId45" Type="http://schemas.openxmlformats.org/officeDocument/2006/relationships/slide" Target="slides/slide41.xml"/><Relationship Id="rId80" Type="http://schemas.openxmlformats.org/officeDocument/2006/relationships/font" Target="fonts/MontserratBlack-boldItalic.fntdata"/><Relationship Id="rId82" Type="http://schemas.openxmlformats.org/officeDocument/2006/relationships/font" Target="fonts/AnekGurmukhi-bold.fntdata"/><Relationship Id="rId81" Type="http://schemas.openxmlformats.org/officeDocument/2006/relationships/font" Target="fonts/AnekGurmukhi-regular.fntdata"/><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48" Type="http://schemas.openxmlformats.org/officeDocument/2006/relationships/slide" Target="slides/slide44.xml"/><Relationship Id="rId47" Type="http://schemas.openxmlformats.org/officeDocument/2006/relationships/slide" Target="slides/slide43.xml"/><Relationship Id="rId49" Type="http://schemas.openxmlformats.org/officeDocument/2006/relationships/slide" Target="slides/slide45.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73" Type="http://schemas.openxmlformats.org/officeDocument/2006/relationships/font" Target="fonts/Nunito-italic.fntdata"/><Relationship Id="rId72" Type="http://schemas.openxmlformats.org/officeDocument/2006/relationships/font" Target="fonts/Nunito-bold.fntdata"/><Relationship Id="rId31" Type="http://schemas.openxmlformats.org/officeDocument/2006/relationships/slide" Target="slides/slide27.xml"/><Relationship Id="rId75" Type="http://schemas.openxmlformats.org/officeDocument/2006/relationships/font" Target="fonts/Lato-regular.fntdata"/><Relationship Id="rId30" Type="http://schemas.openxmlformats.org/officeDocument/2006/relationships/slide" Target="slides/slide26.xml"/><Relationship Id="rId74" Type="http://schemas.openxmlformats.org/officeDocument/2006/relationships/font" Target="fonts/Nunito-boldItalic.fntdata"/><Relationship Id="rId33" Type="http://schemas.openxmlformats.org/officeDocument/2006/relationships/slide" Target="slides/slide29.xml"/><Relationship Id="rId77" Type="http://schemas.openxmlformats.org/officeDocument/2006/relationships/font" Target="fonts/Lato-italic.fntdata"/><Relationship Id="rId32" Type="http://schemas.openxmlformats.org/officeDocument/2006/relationships/slide" Target="slides/slide28.xml"/><Relationship Id="rId76" Type="http://schemas.openxmlformats.org/officeDocument/2006/relationships/font" Target="fonts/Lato-bold.fntdata"/><Relationship Id="rId35" Type="http://schemas.openxmlformats.org/officeDocument/2006/relationships/slide" Target="slides/slide31.xml"/><Relationship Id="rId79" Type="http://schemas.openxmlformats.org/officeDocument/2006/relationships/font" Target="fonts/MontserratBlack-bold.fntdata"/><Relationship Id="rId34" Type="http://schemas.openxmlformats.org/officeDocument/2006/relationships/slide" Target="slides/slide30.xml"/><Relationship Id="rId78" Type="http://schemas.openxmlformats.org/officeDocument/2006/relationships/font" Target="fonts/Lato-boldItalic.fntdata"/><Relationship Id="rId71" Type="http://schemas.openxmlformats.org/officeDocument/2006/relationships/font" Target="fonts/Nunito-regular.fntdata"/><Relationship Id="rId70" Type="http://schemas.openxmlformats.org/officeDocument/2006/relationships/font" Target="fonts/AmaticSC-bold.fntdata"/><Relationship Id="rId37" Type="http://schemas.openxmlformats.org/officeDocument/2006/relationships/slide" Target="slides/slide33.xml"/><Relationship Id="rId36" Type="http://schemas.openxmlformats.org/officeDocument/2006/relationships/slide" Target="slides/slide32.xml"/><Relationship Id="rId39" Type="http://schemas.openxmlformats.org/officeDocument/2006/relationships/slide" Target="slides/slide35.xml"/><Relationship Id="rId38" Type="http://schemas.openxmlformats.org/officeDocument/2006/relationships/slide" Target="slides/slide34.xml"/><Relationship Id="rId62" Type="http://schemas.openxmlformats.org/officeDocument/2006/relationships/slide" Target="slides/slide58.xml"/><Relationship Id="rId61" Type="http://schemas.openxmlformats.org/officeDocument/2006/relationships/slide" Target="slides/slide57.xml"/><Relationship Id="rId20" Type="http://schemas.openxmlformats.org/officeDocument/2006/relationships/slide" Target="slides/slide16.xml"/><Relationship Id="rId64" Type="http://schemas.openxmlformats.org/officeDocument/2006/relationships/slide" Target="slides/slide60.xml"/><Relationship Id="rId63" Type="http://schemas.openxmlformats.org/officeDocument/2006/relationships/slide" Target="slides/slide59.xml"/><Relationship Id="rId22" Type="http://schemas.openxmlformats.org/officeDocument/2006/relationships/slide" Target="slides/slide18.xml"/><Relationship Id="rId66" Type="http://schemas.openxmlformats.org/officeDocument/2006/relationships/font" Target="fonts/NunitoSemiBold-bold.fntdata"/><Relationship Id="rId21" Type="http://schemas.openxmlformats.org/officeDocument/2006/relationships/slide" Target="slides/slide17.xml"/><Relationship Id="rId65" Type="http://schemas.openxmlformats.org/officeDocument/2006/relationships/font" Target="fonts/NunitoSemiBold-regular.fntdata"/><Relationship Id="rId24" Type="http://schemas.openxmlformats.org/officeDocument/2006/relationships/slide" Target="slides/slide20.xml"/><Relationship Id="rId68" Type="http://schemas.openxmlformats.org/officeDocument/2006/relationships/font" Target="fonts/NunitoSemiBold-boldItalic.fntdata"/><Relationship Id="rId23" Type="http://schemas.openxmlformats.org/officeDocument/2006/relationships/slide" Target="slides/slide19.xml"/><Relationship Id="rId67" Type="http://schemas.openxmlformats.org/officeDocument/2006/relationships/font" Target="fonts/NunitoSemiBold-italic.fntdata"/><Relationship Id="rId60" Type="http://schemas.openxmlformats.org/officeDocument/2006/relationships/slide" Target="slides/slide56.xml"/><Relationship Id="rId26" Type="http://schemas.openxmlformats.org/officeDocument/2006/relationships/slide" Target="slides/slide22.xml"/><Relationship Id="rId25" Type="http://schemas.openxmlformats.org/officeDocument/2006/relationships/slide" Target="slides/slide21.xml"/><Relationship Id="rId69" Type="http://schemas.openxmlformats.org/officeDocument/2006/relationships/font" Target="fonts/AmaticSC-regular.fntdata"/><Relationship Id="rId28" Type="http://schemas.openxmlformats.org/officeDocument/2006/relationships/slide" Target="slides/slide24.xml"/><Relationship Id="rId27" Type="http://schemas.openxmlformats.org/officeDocument/2006/relationships/slide" Target="slides/slide23.xml"/><Relationship Id="rId29" Type="http://schemas.openxmlformats.org/officeDocument/2006/relationships/slide" Target="slides/slide25.xml"/><Relationship Id="rId51" Type="http://schemas.openxmlformats.org/officeDocument/2006/relationships/slide" Target="slides/slide47.xml"/><Relationship Id="rId50" Type="http://schemas.openxmlformats.org/officeDocument/2006/relationships/slide" Target="slides/slide46.xml"/><Relationship Id="rId53" Type="http://schemas.openxmlformats.org/officeDocument/2006/relationships/slide" Target="slides/slide49.xml"/><Relationship Id="rId52" Type="http://schemas.openxmlformats.org/officeDocument/2006/relationships/slide" Target="slides/slide48.xml"/><Relationship Id="rId11" Type="http://schemas.openxmlformats.org/officeDocument/2006/relationships/slide" Target="slides/slide7.xml"/><Relationship Id="rId55" Type="http://schemas.openxmlformats.org/officeDocument/2006/relationships/slide" Target="slides/slide51.xml"/><Relationship Id="rId10" Type="http://schemas.openxmlformats.org/officeDocument/2006/relationships/slide" Target="slides/slide6.xml"/><Relationship Id="rId54" Type="http://schemas.openxmlformats.org/officeDocument/2006/relationships/slide" Target="slides/slide50.xml"/><Relationship Id="rId13" Type="http://schemas.openxmlformats.org/officeDocument/2006/relationships/slide" Target="slides/slide9.xml"/><Relationship Id="rId57" Type="http://schemas.openxmlformats.org/officeDocument/2006/relationships/slide" Target="slides/slide53.xml"/><Relationship Id="rId12" Type="http://schemas.openxmlformats.org/officeDocument/2006/relationships/slide" Target="slides/slide8.xml"/><Relationship Id="rId56" Type="http://schemas.openxmlformats.org/officeDocument/2006/relationships/slide" Target="slides/slide52.xml"/><Relationship Id="rId15" Type="http://schemas.openxmlformats.org/officeDocument/2006/relationships/slide" Target="slides/slide11.xml"/><Relationship Id="rId59" Type="http://schemas.openxmlformats.org/officeDocument/2006/relationships/slide" Target="slides/slide55.xml"/><Relationship Id="rId14" Type="http://schemas.openxmlformats.org/officeDocument/2006/relationships/slide" Target="slides/slide10.xml"/><Relationship Id="rId58" Type="http://schemas.openxmlformats.org/officeDocument/2006/relationships/slide" Target="slides/slide54.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317500" lvl="0" marL="457200">
              <a:spcBef>
                <a:spcPts val="0"/>
              </a:spcBef>
              <a:spcAft>
                <a:spcPts val="0"/>
              </a:spcAft>
              <a:buSzPts val="1400"/>
              <a:buChar char="●"/>
              <a:defRPr sz="1100"/>
            </a:lvl1pPr>
            <a:lvl2pPr indent="-317500" lvl="1" marL="914400">
              <a:spcBef>
                <a:spcPts val="0"/>
              </a:spcBef>
              <a:spcAft>
                <a:spcPts val="0"/>
              </a:spcAft>
              <a:buSzPts val="1400"/>
              <a:buChar char="○"/>
              <a:defRPr sz="1100"/>
            </a:lvl2pPr>
            <a:lvl3pPr indent="-317500" lvl="2" marL="1371600">
              <a:spcBef>
                <a:spcPts val="0"/>
              </a:spcBef>
              <a:spcAft>
                <a:spcPts val="0"/>
              </a:spcAft>
              <a:buSzPts val="1400"/>
              <a:buChar char="■"/>
              <a:defRPr sz="1100"/>
            </a:lvl3pPr>
            <a:lvl4pPr indent="-317500" lvl="3" marL="1828800">
              <a:spcBef>
                <a:spcPts val="0"/>
              </a:spcBef>
              <a:spcAft>
                <a:spcPts val="0"/>
              </a:spcAft>
              <a:buSzPts val="1400"/>
              <a:buChar char="●"/>
              <a:defRPr sz="1100"/>
            </a:lvl4pPr>
            <a:lvl5pPr indent="-317500" lvl="4" marL="2286000">
              <a:spcBef>
                <a:spcPts val="0"/>
              </a:spcBef>
              <a:spcAft>
                <a:spcPts val="0"/>
              </a:spcAft>
              <a:buSzPts val="1400"/>
              <a:buChar char="○"/>
              <a:defRPr sz="1100"/>
            </a:lvl5pPr>
            <a:lvl6pPr indent="-317500" lvl="5" marL="2743200">
              <a:spcBef>
                <a:spcPts val="0"/>
              </a:spcBef>
              <a:spcAft>
                <a:spcPts val="0"/>
              </a:spcAft>
              <a:buSzPts val="1400"/>
              <a:buChar char="■"/>
              <a:defRPr sz="1100"/>
            </a:lvl6pPr>
            <a:lvl7pPr indent="-317500" lvl="6" marL="3200400">
              <a:spcBef>
                <a:spcPts val="0"/>
              </a:spcBef>
              <a:spcAft>
                <a:spcPts val="0"/>
              </a:spcAft>
              <a:buSzPts val="1400"/>
              <a:buChar char="●"/>
              <a:defRPr sz="1100"/>
            </a:lvl7pPr>
            <a:lvl8pPr indent="-317500" lvl="7" marL="3657600">
              <a:spcBef>
                <a:spcPts val="0"/>
              </a:spcBef>
              <a:spcAft>
                <a:spcPts val="0"/>
              </a:spcAft>
              <a:buSzPts val="1400"/>
              <a:buChar char="○"/>
              <a:defRPr sz="1100"/>
            </a:lvl8pPr>
            <a:lvl9pPr indent="-317500" lvl="8" marL="4114800">
              <a:spcBef>
                <a:spcPts val="0"/>
              </a:spcBef>
              <a:spcAft>
                <a:spcPts val="0"/>
              </a:spcAft>
              <a:buSzPts val="14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9" name="Shape 179"/>
        <p:cNvGrpSpPr/>
        <p:nvPr/>
      </p:nvGrpSpPr>
      <p:grpSpPr>
        <a:xfrm>
          <a:off x="0" y="0"/>
          <a:ext cx="0" cy="0"/>
          <a:chOff x="0" y="0"/>
          <a:chExt cx="0" cy="0"/>
        </a:xfrm>
      </p:grpSpPr>
      <p:sp>
        <p:nvSpPr>
          <p:cNvPr id="180" name="Google Shape;180;g35f391192_00: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81" name="Google Shape;181;g35f391192_0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 name="Shape 184"/>
        <p:cNvGrpSpPr/>
        <p:nvPr/>
      </p:nvGrpSpPr>
      <p:grpSpPr>
        <a:xfrm>
          <a:off x="0" y="0"/>
          <a:ext cx="0" cy="0"/>
          <a:chOff x="0" y="0"/>
          <a:chExt cx="0" cy="0"/>
        </a:xfrm>
      </p:grpSpPr>
      <p:sp>
        <p:nvSpPr>
          <p:cNvPr id="185" name="Google Shape;185;g35f391192_029: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86" name="Google Shape;186;g35f391192_0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0" name="Shape 190"/>
        <p:cNvGrpSpPr/>
        <p:nvPr/>
      </p:nvGrpSpPr>
      <p:grpSpPr>
        <a:xfrm>
          <a:off x="0" y="0"/>
          <a:ext cx="0" cy="0"/>
          <a:chOff x="0" y="0"/>
          <a:chExt cx="0" cy="0"/>
        </a:xfrm>
      </p:grpSpPr>
      <p:sp>
        <p:nvSpPr>
          <p:cNvPr id="191" name="Google Shape;191;g2cb25d822f9_0_0: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92" name="Google Shape;192;g2cb25d822f9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6" name="Shape 196"/>
        <p:cNvGrpSpPr/>
        <p:nvPr/>
      </p:nvGrpSpPr>
      <p:grpSpPr>
        <a:xfrm>
          <a:off x="0" y="0"/>
          <a:ext cx="0" cy="0"/>
          <a:chOff x="0" y="0"/>
          <a:chExt cx="0" cy="0"/>
        </a:xfrm>
      </p:grpSpPr>
      <p:sp>
        <p:nvSpPr>
          <p:cNvPr id="197" name="Google Shape;197;g3606f1c2d_30: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98" name="Google Shape;198;g3606f1c2d_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 name="Shape 204"/>
        <p:cNvGrpSpPr/>
        <p:nvPr/>
      </p:nvGrpSpPr>
      <p:grpSpPr>
        <a:xfrm>
          <a:off x="0" y="0"/>
          <a:ext cx="0" cy="0"/>
          <a:chOff x="0" y="0"/>
          <a:chExt cx="0" cy="0"/>
        </a:xfrm>
      </p:grpSpPr>
      <p:sp>
        <p:nvSpPr>
          <p:cNvPr id="205" name="Google Shape;205;g2c396f59cb4_0_0: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206" name="Google Shape;206;g2c396f59cb4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2" name="Shape 212"/>
        <p:cNvGrpSpPr/>
        <p:nvPr/>
      </p:nvGrpSpPr>
      <p:grpSpPr>
        <a:xfrm>
          <a:off x="0" y="0"/>
          <a:ext cx="0" cy="0"/>
          <a:chOff x="0" y="0"/>
          <a:chExt cx="0" cy="0"/>
        </a:xfrm>
      </p:grpSpPr>
      <p:sp>
        <p:nvSpPr>
          <p:cNvPr id="213" name="Google Shape;213;g35f391192_09: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214" name="Google Shape;214;g35f391192_0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8" name="Shape 218"/>
        <p:cNvGrpSpPr/>
        <p:nvPr/>
      </p:nvGrpSpPr>
      <p:grpSpPr>
        <a:xfrm>
          <a:off x="0" y="0"/>
          <a:ext cx="0" cy="0"/>
          <a:chOff x="0" y="0"/>
          <a:chExt cx="0" cy="0"/>
        </a:xfrm>
      </p:grpSpPr>
      <p:sp>
        <p:nvSpPr>
          <p:cNvPr id="219" name="Google Shape;219;g2c396f59cb4_0_7: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220" name="Google Shape;220;g2c396f59cb4_0_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4" name="Shape 224"/>
        <p:cNvGrpSpPr/>
        <p:nvPr/>
      </p:nvGrpSpPr>
      <p:grpSpPr>
        <a:xfrm>
          <a:off x="0" y="0"/>
          <a:ext cx="0" cy="0"/>
          <a:chOff x="0" y="0"/>
          <a:chExt cx="0" cy="0"/>
        </a:xfrm>
      </p:grpSpPr>
      <p:sp>
        <p:nvSpPr>
          <p:cNvPr id="225" name="Google Shape;225;g35f391192_045: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226" name="Google Shape;226;g35f391192_0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4" name="Shape 234"/>
        <p:cNvGrpSpPr/>
        <p:nvPr/>
      </p:nvGrpSpPr>
      <p:grpSpPr>
        <a:xfrm>
          <a:off x="0" y="0"/>
          <a:ext cx="0" cy="0"/>
          <a:chOff x="0" y="0"/>
          <a:chExt cx="0" cy="0"/>
        </a:xfrm>
      </p:grpSpPr>
      <p:sp>
        <p:nvSpPr>
          <p:cNvPr id="235" name="Google Shape;235;g2c396f59cb4_0_12: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236" name="Google Shape;236;g2c396f59cb4_0_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4" name="Shape 244"/>
        <p:cNvGrpSpPr/>
        <p:nvPr/>
      </p:nvGrpSpPr>
      <p:grpSpPr>
        <a:xfrm>
          <a:off x="0" y="0"/>
          <a:ext cx="0" cy="0"/>
          <a:chOff x="0" y="0"/>
          <a:chExt cx="0" cy="0"/>
        </a:xfrm>
      </p:grpSpPr>
      <p:sp>
        <p:nvSpPr>
          <p:cNvPr id="245" name="Google Shape;245;p: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246" name="Google Shape;246;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2" name="Shape 252"/>
        <p:cNvGrpSpPr/>
        <p:nvPr/>
      </p:nvGrpSpPr>
      <p:grpSpPr>
        <a:xfrm>
          <a:off x="0" y="0"/>
          <a:ext cx="0" cy="0"/>
          <a:chOff x="0" y="0"/>
          <a:chExt cx="0" cy="0"/>
        </a:xfrm>
      </p:grpSpPr>
      <p:sp>
        <p:nvSpPr>
          <p:cNvPr id="253" name="Google Shape;253;g2c396f59cb4_0_21: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254" name="Google Shape;254;g2c396f59cb4_0_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0" name="Shape 260"/>
        <p:cNvGrpSpPr/>
        <p:nvPr/>
      </p:nvGrpSpPr>
      <p:grpSpPr>
        <a:xfrm>
          <a:off x="0" y="0"/>
          <a:ext cx="0" cy="0"/>
          <a:chOff x="0" y="0"/>
          <a:chExt cx="0" cy="0"/>
        </a:xfrm>
      </p:grpSpPr>
      <p:sp>
        <p:nvSpPr>
          <p:cNvPr id="261" name="Google Shape;261;g2c396f59cb4_0_28: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262" name="Google Shape;262;g2c396f59cb4_0_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0" name="Shape 270"/>
        <p:cNvGrpSpPr/>
        <p:nvPr/>
      </p:nvGrpSpPr>
      <p:grpSpPr>
        <a:xfrm>
          <a:off x="0" y="0"/>
          <a:ext cx="0" cy="0"/>
          <a:chOff x="0" y="0"/>
          <a:chExt cx="0" cy="0"/>
        </a:xfrm>
      </p:grpSpPr>
      <p:sp>
        <p:nvSpPr>
          <p:cNvPr id="271" name="Google Shape;271;g2c396f59cb4_0_37: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272" name="Google Shape;272;g2c396f59cb4_0_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8" name="Shape 278"/>
        <p:cNvGrpSpPr/>
        <p:nvPr/>
      </p:nvGrpSpPr>
      <p:grpSpPr>
        <a:xfrm>
          <a:off x="0" y="0"/>
          <a:ext cx="0" cy="0"/>
          <a:chOff x="0" y="0"/>
          <a:chExt cx="0" cy="0"/>
        </a:xfrm>
      </p:grpSpPr>
      <p:sp>
        <p:nvSpPr>
          <p:cNvPr id="279" name="Google Shape;279;g35f391192_017: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280" name="Google Shape;280;g35f391192_0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7" name="Shape 287"/>
        <p:cNvGrpSpPr/>
        <p:nvPr/>
      </p:nvGrpSpPr>
      <p:grpSpPr>
        <a:xfrm>
          <a:off x="0" y="0"/>
          <a:ext cx="0" cy="0"/>
          <a:chOff x="0" y="0"/>
          <a:chExt cx="0" cy="0"/>
        </a:xfrm>
      </p:grpSpPr>
      <p:sp>
        <p:nvSpPr>
          <p:cNvPr id="288" name="Google Shape;288;g35f391192_057: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289" name="Google Shape;289;g35f391192_05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3" name="Shape 293"/>
        <p:cNvGrpSpPr/>
        <p:nvPr/>
      </p:nvGrpSpPr>
      <p:grpSpPr>
        <a:xfrm>
          <a:off x="0" y="0"/>
          <a:ext cx="0" cy="0"/>
          <a:chOff x="0" y="0"/>
          <a:chExt cx="0" cy="0"/>
        </a:xfrm>
      </p:grpSpPr>
      <p:sp>
        <p:nvSpPr>
          <p:cNvPr id="294" name="Google Shape;294;g35ed75ccf_044: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295" name="Google Shape;295;g35ed75ccf_0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9" name="Shape 309"/>
        <p:cNvGrpSpPr/>
        <p:nvPr/>
      </p:nvGrpSpPr>
      <p:grpSpPr>
        <a:xfrm>
          <a:off x="0" y="0"/>
          <a:ext cx="0" cy="0"/>
          <a:chOff x="0" y="0"/>
          <a:chExt cx="0" cy="0"/>
        </a:xfrm>
      </p:grpSpPr>
      <p:sp>
        <p:nvSpPr>
          <p:cNvPr id="310" name="Google Shape;310;g35f391192_065: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311" name="Google Shape;311;g35f391192_06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5" name="Shape 315"/>
        <p:cNvGrpSpPr/>
        <p:nvPr/>
      </p:nvGrpSpPr>
      <p:grpSpPr>
        <a:xfrm>
          <a:off x="0" y="0"/>
          <a:ext cx="0" cy="0"/>
          <a:chOff x="0" y="0"/>
          <a:chExt cx="0" cy="0"/>
        </a:xfrm>
      </p:grpSpPr>
      <p:sp>
        <p:nvSpPr>
          <p:cNvPr id="316" name="Google Shape;316;g2c396f59cb4_0_52: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317" name="Google Shape;317;g2c396f59cb4_0_5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1" name="Shape 321"/>
        <p:cNvGrpSpPr/>
        <p:nvPr/>
      </p:nvGrpSpPr>
      <p:grpSpPr>
        <a:xfrm>
          <a:off x="0" y="0"/>
          <a:ext cx="0" cy="0"/>
          <a:chOff x="0" y="0"/>
          <a:chExt cx="0" cy="0"/>
        </a:xfrm>
      </p:grpSpPr>
      <p:sp>
        <p:nvSpPr>
          <p:cNvPr id="322" name="Google Shape;322;g2c396f59cb4_0_57: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323" name="Google Shape;323;g2c396f59cb4_0_5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7" name="Shape 337"/>
        <p:cNvGrpSpPr/>
        <p:nvPr/>
      </p:nvGrpSpPr>
      <p:grpSpPr>
        <a:xfrm>
          <a:off x="0" y="0"/>
          <a:ext cx="0" cy="0"/>
          <a:chOff x="0" y="0"/>
          <a:chExt cx="0" cy="0"/>
        </a:xfrm>
      </p:grpSpPr>
      <p:sp>
        <p:nvSpPr>
          <p:cNvPr id="338" name="Google Shape;338;g2c396f59cb4_0_72: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339" name="Google Shape;339;g2c396f59cb4_0_7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3" name="Shape 353"/>
        <p:cNvGrpSpPr/>
        <p:nvPr/>
      </p:nvGrpSpPr>
      <p:grpSpPr>
        <a:xfrm>
          <a:off x="0" y="0"/>
          <a:ext cx="0" cy="0"/>
          <a:chOff x="0" y="0"/>
          <a:chExt cx="0" cy="0"/>
        </a:xfrm>
      </p:grpSpPr>
      <p:sp>
        <p:nvSpPr>
          <p:cNvPr id="354" name="Google Shape;354;g2c396f59cb4_0_87: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355" name="Google Shape;355;g2c396f59cb4_0_8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9" name="Shape 369"/>
        <p:cNvGrpSpPr/>
        <p:nvPr/>
      </p:nvGrpSpPr>
      <p:grpSpPr>
        <a:xfrm>
          <a:off x="0" y="0"/>
          <a:ext cx="0" cy="0"/>
          <a:chOff x="0" y="0"/>
          <a:chExt cx="0" cy="0"/>
        </a:xfrm>
      </p:grpSpPr>
      <p:sp>
        <p:nvSpPr>
          <p:cNvPr id="370" name="Google Shape;370;g2c396f59cb4_0_102: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371" name="Google Shape;371;g2c396f59cb4_0_10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1" name="Shape 381"/>
        <p:cNvGrpSpPr/>
        <p:nvPr/>
      </p:nvGrpSpPr>
      <p:grpSpPr>
        <a:xfrm>
          <a:off x="0" y="0"/>
          <a:ext cx="0" cy="0"/>
          <a:chOff x="0" y="0"/>
          <a:chExt cx="0" cy="0"/>
        </a:xfrm>
      </p:grpSpPr>
      <p:sp>
        <p:nvSpPr>
          <p:cNvPr id="382" name="Google Shape;382;g35ed75ccf_057: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383" name="Google Shape;383;g35ed75ccf_05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1" name="Shape 391"/>
        <p:cNvGrpSpPr/>
        <p:nvPr/>
      </p:nvGrpSpPr>
      <p:grpSpPr>
        <a:xfrm>
          <a:off x="0" y="0"/>
          <a:ext cx="0" cy="0"/>
          <a:chOff x="0" y="0"/>
          <a:chExt cx="0" cy="0"/>
        </a:xfrm>
      </p:grpSpPr>
      <p:sp>
        <p:nvSpPr>
          <p:cNvPr id="392" name="Google Shape;392;g2c396f59cb4_0_117: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393" name="Google Shape;393;g2c396f59cb4_0_1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1" name="Shape 401"/>
        <p:cNvGrpSpPr/>
        <p:nvPr/>
      </p:nvGrpSpPr>
      <p:grpSpPr>
        <a:xfrm>
          <a:off x="0" y="0"/>
          <a:ext cx="0" cy="0"/>
          <a:chOff x="0" y="0"/>
          <a:chExt cx="0" cy="0"/>
        </a:xfrm>
      </p:grpSpPr>
      <p:sp>
        <p:nvSpPr>
          <p:cNvPr id="402" name="Google Shape;402;g2c396f59cb4_0_126: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403" name="Google Shape;403;g2c396f59cb4_0_1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1" name="Shape 411"/>
        <p:cNvGrpSpPr/>
        <p:nvPr/>
      </p:nvGrpSpPr>
      <p:grpSpPr>
        <a:xfrm>
          <a:off x="0" y="0"/>
          <a:ext cx="0" cy="0"/>
          <a:chOff x="0" y="0"/>
          <a:chExt cx="0" cy="0"/>
        </a:xfrm>
      </p:grpSpPr>
      <p:sp>
        <p:nvSpPr>
          <p:cNvPr id="412" name="Google Shape;412;g2c396f59cb4_0_144: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413" name="Google Shape;413;g2c396f59cb4_0_1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1" name="Shape 421"/>
        <p:cNvGrpSpPr/>
        <p:nvPr/>
      </p:nvGrpSpPr>
      <p:grpSpPr>
        <a:xfrm>
          <a:off x="0" y="0"/>
          <a:ext cx="0" cy="0"/>
          <a:chOff x="0" y="0"/>
          <a:chExt cx="0" cy="0"/>
        </a:xfrm>
      </p:grpSpPr>
      <p:sp>
        <p:nvSpPr>
          <p:cNvPr id="422" name="Google Shape;422;g35ed75ccf_0141: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423" name="Google Shape;423;g35ed75ccf_014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9" name="Shape 429"/>
        <p:cNvGrpSpPr/>
        <p:nvPr/>
      </p:nvGrpSpPr>
      <p:grpSpPr>
        <a:xfrm>
          <a:off x="0" y="0"/>
          <a:ext cx="0" cy="0"/>
          <a:chOff x="0" y="0"/>
          <a:chExt cx="0" cy="0"/>
        </a:xfrm>
      </p:grpSpPr>
      <p:sp>
        <p:nvSpPr>
          <p:cNvPr id="430" name="Google Shape;430;g35f391192_073: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431" name="Google Shape;431;g35f391192_07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9" name="Shape 449"/>
        <p:cNvGrpSpPr/>
        <p:nvPr/>
      </p:nvGrpSpPr>
      <p:grpSpPr>
        <a:xfrm>
          <a:off x="0" y="0"/>
          <a:ext cx="0" cy="0"/>
          <a:chOff x="0" y="0"/>
          <a:chExt cx="0" cy="0"/>
        </a:xfrm>
      </p:grpSpPr>
      <p:sp>
        <p:nvSpPr>
          <p:cNvPr id="450" name="Google Shape;450;g2c396f59cb4_0_135: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451" name="Google Shape;451;g2c396f59cb4_0_1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7" name="Shape 457"/>
        <p:cNvGrpSpPr/>
        <p:nvPr/>
      </p:nvGrpSpPr>
      <p:grpSpPr>
        <a:xfrm>
          <a:off x="0" y="0"/>
          <a:ext cx="0" cy="0"/>
          <a:chOff x="0" y="0"/>
          <a:chExt cx="0" cy="0"/>
        </a:xfrm>
      </p:grpSpPr>
      <p:sp>
        <p:nvSpPr>
          <p:cNvPr id="458" name="Google Shape;458;g35f391192_085: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459" name="Google Shape;459;g35f391192_08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4" name="Shape 464"/>
        <p:cNvGrpSpPr/>
        <p:nvPr/>
      </p:nvGrpSpPr>
      <p:grpSpPr>
        <a:xfrm>
          <a:off x="0" y="0"/>
          <a:ext cx="0" cy="0"/>
          <a:chOff x="0" y="0"/>
          <a:chExt cx="0" cy="0"/>
        </a:xfrm>
      </p:grpSpPr>
      <p:sp>
        <p:nvSpPr>
          <p:cNvPr id="465" name="Google Shape;465;g2c396f59cb4_0_153: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466" name="Google Shape;466;g2c396f59cb4_0_15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1" name="Shape 471"/>
        <p:cNvGrpSpPr/>
        <p:nvPr/>
      </p:nvGrpSpPr>
      <p:grpSpPr>
        <a:xfrm>
          <a:off x="0" y="0"/>
          <a:ext cx="0" cy="0"/>
          <a:chOff x="0" y="0"/>
          <a:chExt cx="0" cy="0"/>
        </a:xfrm>
      </p:grpSpPr>
      <p:sp>
        <p:nvSpPr>
          <p:cNvPr id="472" name="Google Shape;472;g2c396f59cb4_0_159: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473" name="Google Shape;473;g2c396f59cb4_0_15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0" name="Shape 480"/>
        <p:cNvGrpSpPr/>
        <p:nvPr/>
      </p:nvGrpSpPr>
      <p:grpSpPr>
        <a:xfrm>
          <a:off x="0" y="0"/>
          <a:ext cx="0" cy="0"/>
          <a:chOff x="0" y="0"/>
          <a:chExt cx="0" cy="0"/>
        </a:xfrm>
      </p:grpSpPr>
      <p:sp>
        <p:nvSpPr>
          <p:cNvPr id="481" name="Google Shape;481;g2c396f59cb4_0_168: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482" name="Google Shape;482;g2c396f59cb4_0_16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9" name="Shape 489"/>
        <p:cNvGrpSpPr/>
        <p:nvPr/>
      </p:nvGrpSpPr>
      <p:grpSpPr>
        <a:xfrm>
          <a:off x="0" y="0"/>
          <a:ext cx="0" cy="0"/>
          <a:chOff x="0" y="0"/>
          <a:chExt cx="0" cy="0"/>
        </a:xfrm>
      </p:grpSpPr>
      <p:sp>
        <p:nvSpPr>
          <p:cNvPr id="490" name="Google Shape;490;g35ed75ccf_087: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491" name="Google Shape;491;g35ed75ccf_08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0" name="Shape 500"/>
        <p:cNvGrpSpPr/>
        <p:nvPr/>
      </p:nvGrpSpPr>
      <p:grpSpPr>
        <a:xfrm>
          <a:off x="0" y="0"/>
          <a:ext cx="0" cy="0"/>
          <a:chOff x="0" y="0"/>
          <a:chExt cx="0" cy="0"/>
        </a:xfrm>
      </p:grpSpPr>
      <p:sp>
        <p:nvSpPr>
          <p:cNvPr id="501" name="Google Shape;501;g2c396f59cb4_0_176: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502" name="Google Shape;502;g2c396f59cb4_0_17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1" name="Shape 511"/>
        <p:cNvGrpSpPr/>
        <p:nvPr/>
      </p:nvGrpSpPr>
      <p:grpSpPr>
        <a:xfrm>
          <a:off x="0" y="0"/>
          <a:ext cx="0" cy="0"/>
          <a:chOff x="0" y="0"/>
          <a:chExt cx="0" cy="0"/>
        </a:xfrm>
      </p:grpSpPr>
      <p:sp>
        <p:nvSpPr>
          <p:cNvPr id="512" name="Google Shape;512;g35ed75ccf_0106: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513" name="Google Shape;513;g35ed75ccf_010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2" name="Shape 522"/>
        <p:cNvGrpSpPr/>
        <p:nvPr/>
      </p:nvGrpSpPr>
      <p:grpSpPr>
        <a:xfrm>
          <a:off x="0" y="0"/>
          <a:ext cx="0" cy="0"/>
          <a:chOff x="0" y="0"/>
          <a:chExt cx="0" cy="0"/>
        </a:xfrm>
      </p:grpSpPr>
      <p:sp>
        <p:nvSpPr>
          <p:cNvPr id="523" name="Google Shape;523;g35ed75ccf_0134: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524" name="Google Shape;524;g35ed75ccf_01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0" name="Shape 530"/>
        <p:cNvGrpSpPr/>
        <p:nvPr/>
      </p:nvGrpSpPr>
      <p:grpSpPr>
        <a:xfrm>
          <a:off x="0" y="0"/>
          <a:ext cx="0" cy="0"/>
          <a:chOff x="0" y="0"/>
          <a:chExt cx="0" cy="0"/>
        </a:xfrm>
      </p:grpSpPr>
      <p:sp>
        <p:nvSpPr>
          <p:cNvPr id="531" name="Google Shape;531;g2c396f59cb4_0_186: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532" name="Google Shape;532;g2c396f59cb4_0_18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9" name="Shape 539"/>
        <p:cNvGrpSpPr/>
        <p:nvPr/>
      </p:nvGrpSpPr>
      <p:grpSpPr>
        <a:xfrm>
          <a:off x="0" y="0"/>
          <a:ext cx="0" cy="0"/>
          <a:chOff x="0" y="0"/>
          <a:chExt cx="0" cy="0"/>
        </a:xfrm>
      </p:grpSpPr>
      <p:sp>
        <p:nvSpPr>
          <p:cNvPr id="540" name="Google Shape;540;g2c396f59cb4_0_194: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541" name="Google Shape;541;g2c396f59cb4_0_19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8" name="Shape 548"/>
        <p:cNvGrpSpPr/>
        <p:nvPr/>
      </p:nvGrpSpPr>
      <p:grpSpPr>
        <a:xfrm>
          <a:off x="0" y="0"/>
          <a:ext cx="0" cy="0"/>
          <a:chOff x="0" y="0"/>
          <a:chExt cx="0" cy="0"/>
        </a:xfrm>
      </p:grpSpPr>
      <p:sp>
        <p:nvSpPr>
          <p:cNvPr id="549" name="Google Shape;549;g2c396f59cb4_0_202: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550" name="Google Shape;550;g2c396f59cb4_0_20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7" name="Shape 557"/>
        <p:cNvGrpSpPr/>
        <p:nvPr/>
      </p:nvGrpSpPr>
      <p:grpSpPr>
        <a:xfrm>
          <a:off x="0" y="0"/>
          <a:ext cx="0" cy="0"/>
          <a:chOff x="0" y="0"/>
          <a:chExt cx="0" cy="0"/>
        </a:xfrm>
      </p:grpSpPr>
      <p:sp>
        <p:nvSpPr>
          <p:cNvPr id="558" name="Google Shape;558;g2c396f59cb4_0_210: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559" name="Google Shape;559;g2c396f59cb4_0_2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6" name="Shape 566"/>
        <p:cNvGrpSpPr/>
        <p:nvPr/>
      </p:nvGrpSpPr>
      <p:grpSpPr>
        <a:xfrm>
          <a:off x="0" y="0"/>
          <a:ext cx="0" cy="0"/>
          <a:chOff x="0" y="0"/>
          <a:chExt cx="0" cy="0"/>
        </a:xfrm>
      </p:grpSpPr>
      <p:sp>
        <p:nvSpPr>
          <p:cNvPr id="567" name="Google Shape;567;g2c396f59cb4_0_218: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568" name="Google Shape;568;g2c396f59cb4_0_2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5" name="Shape 575"/>
        <p:cNvGrpSpPr/>
        <p:nvPr/>
      </p:nvGrpSpPr>
      <p:grpSpPr>
        <a:xfrm>
          <a:off x="0" y="0"/>
          <a:ext cx="0" cy="0"/>
          <a:chOff x="0" y="0"/>
          <a:chExt cx="0" cy="0"/>
        </a:xfrm>
      </p:grpSpPr>
      <p:sp>
        <p:nvSpPr>
          <p:cNvPr id="576" name="Google Shape;576;g2c396f59cb4_0_226: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577" name="Google Shape;577;g2c396f59cb4_0_2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4" name="Shape 584"/>
        <p:cNvGrpSpPr/>
        <p:nvPr/>
      </p:nvGrpSpPr>
      <p:grpSpPr>
        <a:xfrm>
          <a:off x="0" y="0"/>
          <a:ext cx="0" cy="0"/>
          <a:chOff x="0" y="0"/>
          <a:chExt cx="0" cy="0"/>
        </a:xfrm>
      </p:grpSpPr>
      <p:sp>
        <p:nvSpPr>
          <p:cNvPr id="585" name="Google Shape;585;g35ed75ccf_028: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586" name="Google Shape;586;g35ed75ccf_0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0" name="Shape 590"/>
        <p:cNvGrpSpPr/>
        <p:nvPr/>
      </p:nvGrpSpPr>
      <p:grpSpPr>
        <a:xfrm>
          <a:off x="0" y="0"/>
          <a:ext cx="0" cy="0"/>
          <a:chOff x="0" y="0"/>
          <a:chExt cx="0" cy="0"/>
        </a:xfrm>
      </p:grpSpPr>
      <p:sp>
        <p:nvSpPr>
          <p:cNvPr id="591" name="Google Shape;591;g2c396f59cb4_0_234: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592" name="Google Shape;592;g2c396f59cb4_0_2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6" name="Shape 596"/>
        <p:cNvGrpSpPr/>
        <p:nvPr/>
      </p:nvGrpSpPr>
      <p:grpSpPr>
        <a:xfrm>
          <a:off x="0" y="0"/>
          <a:ext cx="0" cy="0"/>
          <a:chOff x="0" y="0"/>
          <a:chExt cx="0" cy="0"/>
        </a:xfrm>
      </p:grpSpPr>
      <p:sp>
        <p:nvSpPr>
          <p:cNvPr id="597" name="Google Shape;597;g2c396f59cb4_0_239: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598" name="Google Shape;598;g2c396f59cb4_0_2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2" name="Shape 602"/>
        <p:cNvGrpSpPr/>
        <p:nvPr/>
      </p:nvGrpSpPr>
      <p:grpSpPr>
        <a:xfrm>
          <a:off x="0" y="0"/>
          <a:ext cx="0" cy="0"/>
          <a:chOff x="0" y="0"/>
          <a:chExt cx="0" cy="0"/>
        </a:xfrm>
      </p:grpSpPr>
      <p:sp>
        <p:nvSpPr>
          <p:cNvPr id="603" name="Google Shape;603;g2c396f59cb4_0_244: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604" name="Google Shape;604;g2c396f59cb4_0_2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8" name="Shape 608"/>
        <p:cNvGrpSpPr/>
        <p:nvPr/>
      </p:nvGrpSpPr>
      <p:grpSpPr>
        <a:xfrm>
          <a:off x="0" y="0"/>
          <a:ext cx="0" cy="0"/>
          <a:chOff x="0" y="0"/>
          <a:chExt cx="0" cy="0"/>
        </a:xfrm>
      </p:grpSpPr>
      <p:sp>
        <p:nvSpPr>
          <p:cNvPr id="609" name="Google Shape;609;g35ed75ccf_0113: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610" name="Google Shape;610;g35ed75ccf_01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4" name="Shape 614"/>
        <p:cNvGrpSpPr/>
        <p:nvPr/>
      </p:nvGrpSpPr>
      <p:grpSpPr>
        <a:xfrm>
          <a:off x="0" y="0"/>
          <a:ext cx="0" cy="0"/>
          <a:chOff x="0" y="0"/>
          <a:chExt cx="0" cy="0"/>
        </a:xfrm>
      </p:grpSpPr>
      <p:sp>
        <p:nvSpPr>
          <p:cNvPr id="615" name="Google Shape;615;g2c396f59cb4_0_249: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616" name="Google Shape;616;g2c396f59cb4_0_24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5" name="Shape 625"/>
        <p:cNvGrpSpPr/>
        <p:nvPr/>
      </p:nvGrpSpPr>
      <p:grpSpPr>
        <a:xfrm>
          <a:off x="0" y="0"/>
          <a:ext cx="0" cy="0"/>
          <a:chOff x="0" y="0"/>
          <a:chExt cx="0" cy="0"/>
        </a:xfrm>
      </p:grpSpPr>
      <p:sp>
        <p:nvSpPr>
          <p:cNvPr id="626" name="Google Shape;626;g35ed75ccf_033: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627" name="Google Shape;627;g35ed75ccf_0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1" name="Shape 631"/>
        <p:cNvGrpSpPr/>
        <p:nvPr/>
      </p:nvGrpSpPr>
      <p:grpSpPr>
        <a:xfrm>
          <a:off x="0" y="0"/>
          <a:ext cx="0" cy="0"/>
          <a:chOff x="0" y="0"/>
          <a:chExt cx="0" cy="0"/>
        </a:xfrm>
      </p:grpSpPr>
      <p:sp>
        <p:nvSpPr>
          <p:cNvPr id="632" name="Google Shape;632;g35ed75ccf_015: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633" name="Google Shape;633;g35ed75ccf_0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1" name="Shape 641"/>
        <p:cNvGrpSpPr/>
        <p:nvPr/>
      </p:nvGrpSpPr>
      <p:grpSpPr>
        <a:xfrm>
          <a:off x="0" y="0"/>
          <a:ext cx="0" cy="0"/>
          <a:chOff x="0" y="0"/>
          <a:chExt cx="0" cy="0"/>
        </a:xfrm>
      </p:grpSpPr>
      <p:sp>
        <p:nvSpPr>
          <p:cNvPr id="642" name="Google Shape;642;g2c396f59cb4_0_259: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643" name="Google Shape;643;g2c396f59cb4_0_25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1" name="Shape 651"/>
        <p:cNvGrpSpPr/>
        <p:nvPr/>
      </p:nvGrpSpPr>
      <p:grpSpPr>
        <a:xfrm>
          <a:off x="0" y="0"/>
          <a:ext cx="0" cy="0"/>
          <a:chOff x="0" y="0"/>
          <a:chExt cx="0" cy="0"/>
        </a:xfrm>
      </p:grpSpPr>
      <p:sp>
        <p:nvSpPr>
          <p:cNvPr id="652" name="Google Shape;652;g2c396f59cb4_0_268: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653" name="Google Shape;653;g2c396f59cb4_0_26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1" name="Shape 661"/>
        <p:cNvGrpSpPr/>
        <p:nvPr/>
      </p:nvGrpSpPr>
      <p:grpSpPr>
        <a:xfrm>
          <a:off x="0" y="0"/>
          <a:ext cx="0" cy="0"/>
          <a:chOff x="0" y="0"/>
          <a:chExt cx="0" cy="0"/>
        </a:xfrm>
      </p:grpSpPr>
      <p:sp>
        <p:nvSpPr>
          <p:cNvPr id="662" name="Google Shape;662;g2c396f59cb4_0_277: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663" name="Google Shape;663;g2c396f59cb4_0_27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1" name="Shape 671"/>
        <p:cNvGrpSpPr/>
        <p:nvPr/>
      </p:nvGrpSpPr>
      <p:grpSpPr>
        <a:xfrm>
          <a:off x="0" y="0"/>
          <a:ext cx="0" cy="0"/>
          <a:chOff x="0" y="0"/>
          <a:chExt cx="0" cy="0"/>
        </a:xfrm>
      </p:grpSpPr>
      <p:sp>
        <p:nvSpPr>
          <p:cNvPr id="672" name="Google Shape;672;g2c396f59cb4_0_286: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673" name="Google Shape;673;g2c396f59cb4_0_28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1" name="Shape 681"/>
        <p:cNvGrpSpPr/>
        <p:nvPr/>
      </p:nvGrpSpPr>
      <p:grpSpPr>
        <a:xfrm>
          <a:off x="0" y="0"/>
          <a:ext cx="0" cy="0"/>
          <a:chOff x="0" y="0"/>
          <a:chExt cx="0" cy="0"/>
        </a:xfrm>
      </p:grpSpPr>
      <p:sp>
        <p:nvSpPr>
          <p:cNvPr id="682" name="Google Shape;682;g2c396f59cb4_0_295: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683" name="Google Shape;683;g2c396f59cb4_0_29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9" name="Shape 689"/>
        <p:cNvGrpSpPr/>
        <p:nvPr/>
      </p:nvGrpSpPr>
      <p:grpSpPr>
        <a:xfrm>
          <a:off x="0" y="0"/>
          <a:ext cx="0" cy="0"/>
          <a:chOff x="0" y="0"/>
          <a:chExt cx="0" cy="0"/>
        </a:xfrm>
      </p:grpSpPr>
      <p:sp>
        <p:nvSpPr>
          <p:cNvPr id="690" name="Google Shape;690;g2c396f59cb4_0_302: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691" name="Google Shape;691;g2c396f59cb4_0_30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7" name="Shape 697"/>
        <p:cNvGrpSpPr/>
        <p:nvPr/>
      </p:nvGrpSpPr>
      <p:grpSpPr>
        <a:xfrm>
          <a:off x="0" y="0"/>
          <a:ext cx="0" cy="0"/>
          <a:chOff x="0" y="0"/>
          <a:chExt cx="0" cy="0"/>
        </a:xfrm>
      </p:grpSpPr>
      <p:sp>
        <p:nvSpPr>
          <p:cNvPr id="698" name="Google Shape;698;g2c396f59cb4_0_309: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699" name="Google Shape;699;g2c396f59cb4_0_30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3" name="Shape 703"/>
        <p:cNvGrpSpPr/>
        <p:nvPr/>
      </p:nvGrpSpPr>
      <p:grpSpPr>
        <a:xfrm>
          <a:off x="0" y="0"/>
          <a:ext cx="0" cy="0"/>
          <a:chOff x="0" y="0"/>
          <a:chExt cx="0" cy="0"/>
        </a:xfrm>
      </p:grpSpPr>
      <p:sp>
        <p:nvSpPr>
          <p:cNvPr id="704" name="Google Shape;704;g35ed75ccf_022: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705" name="Google Shape;705;g35ed75ccf_0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1" name="Shape 711"/>
        <p:cNvGrpSpPr/>
        <p:nvPr/>
      </p:nvGrpSpPr>
      <p:grpSpPr>
        <a:xfrm>
          <a:off x="0" y="0"/>
          <a:ext cx="0" cy="0"/>
          <a:chOff x="0" y="0"/>
          <a:chExt cx="0" cy="0"/>
        </a:xfrm>
      </p:grpSpPr>
      <p:sp>
        <p:nvSpPr>
          <p:cNvPr id="712" name="Google Shape;712;g35f391192_04: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713" name="Google Shape;713;g35f391192_0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type="title">
  <p:cSld name="TITLE">
    <p:bg>
      <p:bgPr>
        <a:solidFill>
          <a:schemeClr val="accent1"/>
        </a:solidFill>
      </p:bgPr>
    </p:bg>
    <p:spTree>
      <p:nvGrpSpPr>
        <p:cNvPr id="9" name="Shape 9"/>
        <p:cNvGrpSpPr/>
        <p:nvPr/>
      </p:nvGrpSpPr>
      <p:grpSpPr>
        <a:xfrm>
          <a:off x="0" y="0"/>
          <a:ext cx="0" cy="0"/>
          <a:chOff x="0" y="0"/>
          <a:chExt cx="0" cy="0"/>
        </a:xfrm>
      </p:grpSpPr>
      <p:sp>
        <p:nvSpPr>
          <p:cNvPr id="10" name="Google Shape;10;p2"/>
          <p:cNvSpPr/>
          <p:nvPr/>
        </p:nvSpPr>
        <p:spPr>
          <a:xfrm>
            <a:off x="782225" y="778096"/>
            <a:ext cx="7579546" cy="3864638"/>
          </a:xfrm>
          <a:custGeom>
            <a:rect b="b" l="l" r="r" t="t"/>
            <a:pathLst>
              <a:path extrusionOk="0" h="1831582" w="3592202">
                <a:moveTo>
                  <a:pt x="3554475" y="588873"/>
                </a:moveTo>
                <a:cubicBezTo>
                  <a:pt x="3581881" y="-89254"/>
                  <a:pt x="2593478" y="24995"/>
                  <a:pt x="2107652" y="528"/>
                </a:cubicBezTo>
                <a:cubicBezTo>
                  <a:pt x="1659207" y="-4515"/>
                  <a:pt x="1181252" y="27319"/>
                  <a:pt x="750347" y="64701"/>
                </a:cubicBezTo>
                <a:cubicBezTo>
                  <a:pt x="-8045" y="130474"/>
                  <a:pt x="40101" y="825724"/>
                  <a:pt x="6973" y="1349129"/>
                </a:cubicBezTo>
                <a:cubicBezTo>
                  <a:pt x="-5853" y="1475480"/>
                  <a:pt x="-13088" y="1628228"/>
                  <a:pt x="99056" y="1715663"/>
                </a:cubicBezTo>
                <a:cubicBezTo>
                  <a:pt x="135341" y="1744165"/>
                  <a:pt x="181120" y="1758789"/>
                  <a:pt x="226394" y="1766090"/>
                </a:cubicBezTo>
                <a:cubicBezTo>
                  <a:pt x="547610" y="1798407"/>
                  <a:pt x="870976" y="1810947"/>
                  <a:pt x="1193749" y="1821405"/>
                </a:cubicBezTo>
                <a:cubicBezTo>
                  <a:pt x="1869266" y="1838945"/>
                  <a:pt x="2634630" y="1839954"/>
                  <a:pt x="3306903" y="1773939"/>
                </a:cubicBezTo>
                <a:cubicBezTo>
                  <a:pt x="3542965" y="1713230"/>
                  <a:pt x="3574777" y="1531804"/>
                  <a:pt x="3589730" y="1335448"/>
                </a:cubicBezTo>
                <a:cubicBezTo>
                  <a:pt x="3601744" y="1168470"/>
                  <a:pt x="3566731" y="755807"/>
                  <a:pt x="3554475" y="588873"/>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1" name="Google Shape;11;p2"/>
          <p:cNvSpPr/>
          <p:nvPr/>
        </p:nvSpPr>
        <p:spPr>
          <a:xfrm>
            <a:off x="794256" y="560052"/>
            <a:ext cx="7399177" cy="3910731"/>
          </a:xfrm>
          <a:custGeom>
            <a:rect b="b" l="l" r="r" t="t"/>
            <a:pathLst>
              <a:path extrusionOk="0" h="1853427" w="3506719">
                <a:moveTo>
                  <a:pt x="3499305" y="1166353"/>
                </a:moveTo>
                <a:cubicBezTo>
                  <a:pt x="3487751" y="941889"/>
                  <a:pt x="3482379" y="741016"/>
                  <a:pt x="3468150" y="516750"/>
                </a:cubicBezTo>
                <a:cubicBezTo>
                  <a:pt x="3459578" y="392635"/>
                  <a:pt x="3434540" y="262425"/>
                  <a:pt x="3343926" y="170342"/>
                </a:cubicBezTo>
                <a:cubicBezTo>
                  <a:pt x="3249760" y="74400"/>
                  <a:pt x="3105299" y="78500"/>
                  <a:pt x="2981184" y="57847"/>
                </a:cubicBezTo>
                <a:cubicBezTo>
                  <a:pt x="2181223" y="-47983"/>
                  <a:pt x="1370738" y="7114"/>
                  <a:pt x="571983" y="97465"/>
                </a:cubicBezTo>
                <a:cubicBezTo>
                  <a:pt x="583142" y="79706"/>
                  <a:pt x="597415" y="64118"/>
                  <a:pt x="614122" y="51423"/>
                </a:cubicBezTo>
                <a:cubicBezTo>
                  <a:pt x="621729" y="45657"/>
                  <a:pt x="614122" y="33314"/>
                  <a:pt x="606317" y="39277"/>
                </a:cubicBezTo>
                <a:cubicBezTo>
                  <a:pt x="584019" y="56115"/>
                  <a:pt x="565669" y="77601"/>
                  <a:pt x="552470" y="102223"/>
                </a:cubicBezTo>
                <a:cubicBezTo>
                  <a:pt x="551023" y="104503"/>
                  <a:pt x="551176" y="107419"/>
                  <a:pt x="552843" y="109545"/>
                </a:cubicBezTo>
                <a:cubicBezTo>
                  <a:pt x="552996" y="111124"/>
                  <a:pt x="553654" y="112615"/>
                  <a:pt x="554728" y="113799"/>
                </a:cubicBezTo>
                <a:cubicBezTo>
                  <a:pt x="574416" y="135921"/>
                  <a:pt x="597985" y="154271"/>
                  <a:pt x="624273" y="167908"/>
                </a:cubicBezTo>
                <a:cubicBezTo>
                  <a:pt x="632429" y="172162"/>
                  <a:pt x="639401" y="158700"/>
                  <a:pt x="631025" y="154315"/>
                </a:cubicBezTo>
                <a:cubicBezTo>
                  <a:pt x="609956" y="143265"/>
                  <a:pt x="590728" y="129014"/>
                  <a:pt x="574021" y="112067"/>
                </a:cubicBezTo>
                <a:cubicBezTo>
                  <a:pt x="1426426" y="15774"/>
                  <a:pt x="2294047" y="-40901"/>
                  <a:pt x="3145004" y="97048"/>
                </a:cubicBezTo>
                <a:cubicBezTo>
                  <a:pt x="3209331" y="107550"/>
                  <a:pt x="3269536" y="123884"/>
                  <a:pt x="3319414" y="167886"/>
                </a:cubicBezTo>
                <a:cubicBezTo>
                  <a:pt x="3474552" y="310265"/>
                  <a:pt x="3450632" y="540604"/>
                  <a:pt x="3463897" y="732531"/>
                </a:cubicBezTo>
                <a:cubicBezTo>
                  <a:pt x="3470474" y="878856"/>
                  <a:pt x="3477052" y="1001085"/>
                  <a:pt x="3483783" y="1147410"/>
                </a:cubicBezTo>
                <a:cubicBezTo>
                  <a:pt x="3501191" y="1385138"/>
                  <a:pt x="3525965" y="1744218"/>
                  <a:pt x="3230532" y="1813916"/>
                </a:cubicBezTo>
                <a:cubicBezTo>
                  <a:pt x="3161470" y="1826939"/>
                  <a:pt x="3088899" y="1823212"/>
                  <a:pt x="3018938" y="1824396"/>
                </a:cubicBezTo>
                <a:cubicBezTo>
                  <a:pt x="2066294" y="1838384"/>
                  <a:pt x="1110998" y="1858664"/>
                  <a:pt x="159779" y="1795412"/>
                </a:cubicBezTo>
                <a:cubicBezTo>
                  <a:pt x="96198" y="1786642"/>
                  <a:pt x="52897" y="1750883"/>
                  <a:pt x="37988" y="1686381"/>
                </a:cubicBezTo>
                <a:cubicBezTo>
                  <a:pt x="23014" y="1627185"/>
                  <a:pt x="28429" y="1563604"/>
                  <a:pt x="29218" y="1503201"/>
                </a:cubicBezTo>
                <a:cubicBezTo>
                  <a:pt x="32288" y="1285666"/>
                  <a:pt x="37769" y="1068196"/>
                  <a:pt x="45640" y="850771"/>
                </a:cubicBezTo>
                <a:cubicBezTo>
                  <a:pt x="67279" y="849039"/>
                  <a:pt x="84052" y="831170"/>
                  <a:pt x="84403" y="809465"/>
                </a:cubicBezTo>
                <a:cubicBezTo>
                  <a:pt x="84775" y="785085"/>
                  <a:pt x="61119" y="766449"/>
                  <a:pt x="37528" y="771382"/>
                </a:cubicBezTo>
                <a:cubicBezTo>
                  <a:pt x="-10202" y="773070"/>
                  <a:pt x="-12460" y="837024"/>
                  <a:pt x="31082" y="849280"/>
                </a:cubicBezTo>
                <a:cubicBezTo>
                  <a:pt x="22860" y="1075914"/>
                  <a:pt x="17248" y="1302614"/>
                  <a:pt x="14222" y="1529401"/>
                </a:cubicBezTo>
                <a:cubicBezTo>
                  <a:pt x="6724" y="1697563"/>
                  <a:pt x="25184" y="1816372"/>
                  <a:pt x="222900" y="1815955"/>
                </a:cubicBezTo>
                <a:cubicBezTo>
                  <a:pt x="1165853" y="1869451"/>
                  <a:pt x="2110823" y="1854630"/>
                  <a:pt x="3054653" y="1838559"/>
                </a:cubicBezTo>
                <a:cubicBezTo>
                  <a:pt x="3124352" y="1837376"/>
                  <a:pt x="3196834" y="1840752"/>
                  <a:pt x="3264427" y="1820822"/>
                </a:cubicBezTo>
                <a:cubicBezTo>
                  <a:pt x="3445173" y="1765222"/>
                  <a:pt x="3508426" y="1558539"/>
                  <a:pt x="3506606" y="1387089"/>
                </a:cubicBezTo>
                <a:cubicBezTo>
                  <a:pt x="3507527" y="1313642"/>
                  <a:pt x="3502637" y="1239910"/>
                  <a:pt x="3499305" y="1166353"/>
                </a:cubicBezTo>
                <a:close/>
                <a:moveTo>
                  <a:pt x="14683" y="811175"/>
                </a:moveTo>
                <a:cubicBezTo>
                  <a:pt x="12863" y="794424"/>
                  <a:pt x="28933" y="781270"/>
                  <a:pt x="44807" y="788066"/>
                </a:cubicBezTo>
                <a:cubicBezTo>
                  <a:pt x="47241" y="789162"/>
                  <a:pt x="50112" y="788768"/>
                  <a:pt x="52152" y="787036"/>
                </a:cubicBezTo>
                <a:cubicBezTo>
                  <a:pt x="78987" y="795301"/>
                  <a:pt x="73002" y="833713"/>
                  <a:pt x="45815" y="836191"/>
                </a:cubicBezTo>
                <a:cubicBezTo>
                  <a:pt x="30424" y="837594"/>
                  <a:pt x="16656" y="826588"/>
                  <a:pt x="14683" y="81124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2" name="Google Shape;12;p2"/>
          <p:cNvSpPr/>
          <p:nvPr/>
        </p:nvSpPr>
        <p:spPr>
          <a:xfrm>
            <a:off x="7460343" y="542436"/>
            <a:ext cx="814257" cy="1022479"/>
          </a:xfrm>
          <a:custGeom>
            <a:rect b="b" l="l" r="r" t="t"/>
            <a:pathLst>
              <a:path extrusionOk="0" h="484587" w="385904">
                <a:moveTo>
                  <a:pt x="316148" y="219239"/>
                </a:moveTo>
                <a:cubicBezTo>
                  <a:pt x="261491" y="116194"/>
                  <a:pt x="157744" y="32311"/>
                  <a:pt x="38101" y="26786"/>
                </a:cubicBezTo>
                <a:cubicBezTo>
                  <a:pt x="47463" y="22510"/>
                  <a:pt x="56935" y="18432"/>
                  <a:pt x="66471" y="14530"/>
                </a:cubicBezTo>
                <a:cubicBezTo>
                  <a:pt x="75241" y="10978"/>
                  <a:pt x="71273" y="-3010"/>
                  <a:pt x="62086" y="586"/>
                </a:cubicBezTo>
                <a:cubicBezTo>
                  <a:pt x="42552" y="8566"/>
                  <a:pt x="23390" y="17336"/>
                  <a:pt x="4578" y="26895"/>
                </a:cubicBezTo>
                <a:cubicBezTo>
                  <a:pt x="-2854" y="30645"/>
                  <a:pt x="-508" y="42440"/>
                  <a:pt x="6398" y="41585"/>
                </a:cubicBezTo>
                <a:cubicBezTo>
                  <a:pt x="7473" y="41870"/>
                  <a:pt x="8591" y="41957"/>
                  <a:pt x="9709" y="41826"/>
                </a:cubicBezTo>
                <a:cubicBezTo>
                  <a:pt x="22162" y="48710"/>
                  <a:pt x="33190" y="57875"/>
                  <a:pt x="42267" y="68837"/>
                </a:cubicBezTo>
                <a:cubicBezTo>
                  <a:pt x="48231" y="76094"/>
                  <a:pt x="60618" y="67368"/>
                  <a:pt x="54786" y="60265"/>
                </a:cubicBezTo>
                <a:cubicBezTo>
                  <a:pt x="49217" y="53468"/>
                  <a:pt x="42990" y="47241"/>
                  <a:pt x="36216" y="41650"/>
                </a:cubicBezTo>
                <a:cubicBezTo>
                  <a:pt x="257544" y="58730"/>
                  <a:pt x="357411" y="281133"/>
                  <a:pt x="371135" y="478147"/>
                </a:cubicBezTo>
                <a:cubicBezTo>
                  <a:pt x="372034" y="487859"/>
                  <a:pt x="386723" y="485952"/>
                  <a:pt x="385869" y="476678"/>
                </a:cubicBezTo>
                <a:cubicBezTo>
                  <a:pt x="377756" y="387730"/>
                  <a:pt x="358704" y="298409"/>
                  <a:pt x="316148" y="21923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3" name="Google Shape;13;p2"/>
          <p:cNvSpPr/>
          <p:nvPr/>
        </p:nvSpPr>
        <p:spPr>
          <a:xfrm>
            <a:off x="8121968" y="821005"/>
            <a:ext cx="185720" cy="335821"/>
          </a:xfrm>
          <a:custGeom>
            <a:rect b="b" l="l" r="r" t="t"/>
            <a:pathLst>
              <a:path extrusionOk="0" h="159157" w="88019">
                <a:moveTo>
                  <a:pt x="87774" y="149186"/>
                </a:moveTo>
                <a:cubicBezTo>
                  <a:pt x="74290" y="95537"/>
                  <a:pt x="49098" y="45526"/>
                  <a:pt x="14041" y="2730"/>
                </a:cubicBezTo>
                <a:cubicBezTo>
                  <a:pt x="8078" y="-4527"/>
                  <a:pt x="-4309" y="4199"/>
                  <a:pt x="1522" y="11302"/>
                </a:cubicBezTo>
                <a:cubicBezTo>
                  <a:pt x="35835" y="53069"/>
                  <a:pt x="60478" y="101916"/>
                  <a:pt x="73676" y="154338"/>
                </a:cubicBezTo>
                <a:cubicBezTo>
                  <a:pt x="76044" y="163678"/>
                  <a:pt x="90032" y="158065"/>
                  <a:pt x="87774" y="149186"/>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4" name="Google Shape;14;p2"/>
          <p:cNvSpPr/>
          <p:nvPr/>
        </p:nvSpPr>
        <p:spPr>
          <a:xfrm>
            <a:off x="2947917" y="505266"/>
            <a:ext cx="831121" cy="96144"/>
          </a:xfrm>
          <a:custGeom>
            <a:rect b="b" l="l" r="r" t="t"/>
            <a:pathLst>
              <a:path extrusionOk="0" h="45566" w="393896">
                <a:moveTo>
                  <a:pt x="386461" y="1"/>
                </a:moveTo>
                <a:cubicBezTo>
                  <a:pt x="259364" y="2172"/>
                  <a:pt x="132531" y="12432"/>
                  <a:pt x="6750" y="30696"/>
                </a:cubicBezTo>
                <a:cubicBezTo>
                  <a:pt x="-2393" y="32011"/>
                  <a:pt x="-2305" y="46876"/>
                  <a:pt x="7364" y="45473"/>
                </a:cubicBezTo>
                <a:cubicBezTo>
                  <a:pt x="133145" y="27210"/>
                  <a:pt x="259978" y="16949"/>
                  <a:pt x="387053" y="14778"/>
                </a:cubicBezTo>
                <a:cubicBezTo>
                  <a:pt x="396349" y="14647"/>
                  <a:pt x="396196" y="-152"/>
                  <a:pt x="386461" y="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 name="Google Shape;15;p2"/>
          <p:cNvSpPr/>
          <p:nvPr/>
        </p:nvSpPr>
        <p:spPr>
          <a:xfrm>
            <a:off x="3868218" y="487291"/>
            <a:ext cx="278364" cy="43099"/>
          </a:xfrm>
          <a:custGeom>
            <a:rect b="b" l="l" r="r" t="t"/>
            <a:pathLst>
              <a:path extrusionOk="0" h="20426" w="131926">
                <a:moveTo>
                  <a:pt x="124504" y="198"/>
                </a:moveTo>
                <a:cubicBezTo>
                  <a:pt x="85193" y="-635"/>
                  <a:pt x="45860" y="1163"/>
                  <a:pt x="6791" y="5570"/>
                </a:cubicBezTo>
                <a:cubicBezTo>
                  <a:pt x="-2417" y="6622"/>
                  <a:pt x="-2308" y="21465"/>
                  <a:pt x="7405" y="20369"/>
                </a:cubicBezTo>
                <a:cubicBezTo>
                  <a:pt x="46474" y="15962"/>
                  <a:pt x="85807" y="14164"/>
                  <a:pt x="125118" y="14997"/>
                </a:cubicBezTo>
                <a:cubicBezTo>
                  <a:pt x="134392" y="15194"/>
                  <a:pt x="134195" y="417"/>
                  <a:pt x="124504" y="19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6" name="Google Shape;16;p2"/>
          <p:cNvSpPr/>
          <p:nvPr/>
        </p:nvSpPr>
        <p:spPr>
          <a:xfrm>
            <a:off x="3549755" y="4514760"/>
            <a:ext cx="880619" cy="47277"/>
          </a:xfrm>
          <a:custGeom>
            <a:rect b="b" l="l" r="r" t="t"/>
            <a:pathLst>
              <a:path extrusionOk="0" h="22406" w="417355">
                <a:moveTo>
                  <a:pt x="409929" y="3189"/>
                </a:moveTo>
                <a:lnTo>
                  <a:pt x="209122" y="5951"/>
                </a:lnTo>
                <a:cubicBezTo>
                  <a:pt x="142580" y="6872"/>
                  <a:pt x="74658" y="11476"/>
                  <a:pt x="8775" y="119"/>
                </a:cubicBezTo>
                <a:cubicBezTo>
                  <a:pt x="-302" y="-1459"/>
                  <a:pt x="-3897" y="13142"/>
                  <a:pt x="5618" y="14787"/>
                </a:cubicBezTo>
                <a:cubicBezTo>
                  <a:pt x="71391" y="26122"/>
                  <a:pt x="139029" y="21715"/>
                  <a:pt x="205351" y="20794"/>
                </a:cubicBezTo>
                <a:lnTo>
                  <a:pt x="410521" y="17966"/>
                </a:lnTo>
                <a:cubicBezTo>
                  <a:pt x="419817" y="17747"/>
                  <a:pt x="419641" y="2969"/>
                  <a:pt x="409929" y="318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7" name="Google Shape;17;p2"/>
          <p:cNvSpPr/>
          <p:nvPr/>
        </p:nvSpPr>
        <p:spPr>
          <a:xfrm>
            <a:off x="3925109" y="4621068"/>
            <a:ext cx="285390" cy="35142"/>
          </a:xfrm>
          <a:custGeom>
            <a:rect b="b" l="l" r="r" t="t"/>
            <a:pathLst>
              <a:path extrusionOk="0" h="16655" w="135256">
                <a:moveTo>
                  <a:pt x="129610" y="810"/>
                </a:moveTo>
                <a:cubicBezTo>
                  <a:pt x="88677" y="-549"/>
                  <a:pt x="47766" y="-198"/>
                  <a:pt x="6832" y="1863"/>
                </a:cubicBezTo>
                <a:cubicBezTo>
                  <a:pt x="-2442" y="2345"/>
                  <a:pt x="-2310" y="17210"/>
                  <a:pt x="7446" y="16640"/>
                </a:cubicBezTo>
                <a:cubicBezTo>
                  <a:pt x="47130" y="14601"/>
                  <a:pt x="86835" y="14228"/>
                  <a:pt x="126562" y="15478"/>
                </a:cubicBezTo>
                <a:cubicBezTo>
                  <a:pt x="135507" y="15785"/>
                  <a:pt x="139191" y="1117"/>
                  <a:pt x="129610" y="81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8" name="Google Shape;18;p2"/>
          <p:cNvSpPr txBox="1"/>
          <p:nvPr>
            <p:ph type="ctrTitle"/>
          </p:nvPr>
        </p:nvSpPr>
        <p:spPr>
          <a:xfrm>
            <a:off x="1867900" y="1731475"/>
            <a:ext cx="5408100" cy="1680600"/>
          </a:xfrm>
          <a:prstGeom prst="rect">
            <a:avLst/>
          </a:prstGeom>
        </p:spPr>
        <p:txBody>
          <a:bodyPr anchorCtr="0" anchor="ctr" bIns="0" lIns="0" spcFirstLastPara="1" rIns="0" wrap="square" tIns="0">
            <a:noAutofit/>
          </a:bodyPr>
          <a:lstStyle>
            <a:lvl1pPr lvl="0" rtl="0" algn="ctr">
              <a:spcBef>
                <a:spcPts val="0"/>
              </a:spcBef>
              <a:spcAft>
                <a:spcPts val="0"/>
              </a:spcAft>
              <a:buSzPts val="6800"/>
              <a:buNone/>
              <a:defRPr sz="6800"/>
            </a:lvl1pPr>
            <a:lvl2pPr lvl="1" rtl="0" algn="ctr">
              <a:spcBef>
                <a:spcPts val="0"/>
              </a:spcBef>
              <a:spcAft>
                <a:spcPts val="0"/>
              </a:spcAft>
              <a:buSzPts val="6800"/>
              <a:buNone/>
              <a:defRPr sz="6800"/>
            </a:lvl2pPr>
            <a:lvl3pPr lvl="2" rtl="0" algn="ctr">
              <a:spcBef>
                <a:spcPts val="0"/>
              </a:spcBef>
              <a:spcAft>
                <a:spcPts val="0"/>
              </a:spcAft>
              <a:buSzPts val="6800"/>
              <a:buNone/>
              <a:defRPr sz="6800"/>
            </a:lvl3pPr>
            <a:lvl4pPr lvl="3" rtl="0" algn="ctr">
              <a:spcBef>
                <a:spcPts val="0"/>
              </a:spcBef>
              <a:spcAft>
                <a:spcPts val="0"/>
              </a:spcAft>
              <a:buSzPts val="6800"/>
              <a:buNone/>
              <a:defRPr sz="6800"/>
            </a:lvl4pPr>
            <a:lvl5pPr lvl="4" rtl="0" algn="ctr">
              <a:spcBef>
                <a:spcPts val="0"/>
              </a:spcBef>
              <a:spcAft>
                <a:spcPts val="0"/>
              </a:spcAft>
              <a:buSzPts val="6800"/>
              <a:buNone/>
              <a:defRPr sz="6800"/>
            </a:lvl5pPr>
            <a:lvl6pPr lvl="5" rtl="0" algn="ctr">
              <a:spcBef>
                <a:spcPts val="0"/>
              </a:spcBef>
              <a:spcAft>
                <a:spcPts val="0"/>
              </a:spcAft>
              <a:buSzPts val="6800"/>
              <a:buNone/>
              <a:defRPr sz="6800"/>
            </a:lvl6pPr>
            <a:lvl7pPr lvl="6" rtl="0" algn="ctr">
              <a:spcBef>
                <a:spcPts val="0"/>
              </a:spcBef>
              <a:spcAft>
                <a:spcPts val="0"/>
              </a:spcAft>
              <a:buSzPts val="6800"/>
              <a:buNone/>
              <a:defRPr sz="6800"/>
            </a:lvl7pPr>
            <a:lvl8pPr lvl="7" rtl="0" algn="ctr">
              <a:spcBef>
                <a:spcPts val="0"/>
              </a:spcBef>
              <a:spcAft>
                <a:spcPts val="0"/>
              </a:spcAft>
              <a:buSzPts val="6800"/>
              <a:buNone/>
              <a:defRPr sz="6800"/>
            </a:lvl8pPr>
            <a:lvl9pPr lvl="8" rtl="0" algn="ctr">
              <a:spcBef>
                <a:spcPts val="0"/>
              </a:spcBef>
              <a:spcAft>
                <a:spcPts val="0"/>
              </a:spcAft>
              <a:buSzPts val="6800"/>
              <a:buNone/>
              <a:defRPr sz="6800"/>
            </a:lvl9pPr>
          </a:lstStyle>
          <a:p/>
        </p:txBody>
      </p:sp>
      <p:sp>
        <p:nvSpPr>
          <p:cNvPr id="19" name="Google Shape;19;p2"/>
          <p:cNvSpPr/>
          <p:nvPr/>
        </p:nvSpPr>
        <p:spPr>
          <a:xfrm rot="-871776">
            <a:off x="594544" y="662599"/>
            <a:ext cx="1234918" cy="1390637"/>
          </a:xfrm>
          <a:custGeom>
            <a:rect b="b" l="l" r="r" t="t"/>
            <a:pathLst>
              <a:path extrusionOk="0" h="658270" w="584559">
                <a:moveTo>
                  <a:pt x="400656" y="592594"/>
                </a:moveTo>
                <a:cubicBezTo>
                  <a:pt x="398705" y="592697"/>
                  <a:pt x="396842" y="593473"/>
                  <a:pt x="395395" y="594786"/>
                </a:cubicBezTo>
                <a:cubicBezTo>
                  <a:pt x="372790" y="614869"/>
                  <a:pt x="326968" y="608292"/>
                  <a:pt x="296493" y="605310"/>
                </a:cubicBezTo>
                <a:cubicBezTo>
                  <a:pt x="253302" y="602043"/>
                  <a:pt x="220963" y="596014"/>
                  <a:pt x="191671" y="585731"/>
                </a:cubicBezTo>
                <a:cubicBezTo>
                  <a:pt x="185292" y="583232"/>
                  <a:pt x="178517" y="589173"/>
                  <a:pt x="177552" y="595027"/>
                </a:cubicBezTo>
                <a:cubicBezTo>
                  <a:pt x="176719" y="598472"/>
                  <a:pt x="178846" y="601934"/>
                  <a:pt x="182288" y="602767"/>
                </a:cubicBezTo>
                <a:cubicBezTo>
                  <a:pt x="218069" y="615921"/>
                  <a:pt x="265294" y="622893"/>
                  <a:pt x="316028" y="625524"/>
                </a:cubicBezTo>
                <a:cubicBezTo>
                  <a:pt x="346152" y="628462"/>
                  <a:pt x="384498" y="628528"/>
                  <a:pt x="404515" y="610440"/>
                </a:cubicBezTo>
                <a:cubicBezTo>
                  <a:pt x="412320" y="604038"/>
                  <a:pt x="407585" y="592901"/>
                  <a:pt x="400656" y="592594"/>
                </a:cubicBezTo>
                <a:close/>
                <a:moveTo>
                  <a:pt x="310547" y="639710"/>
                </a:moveTo>
                <a:lnTo>
                  <a:pt x="268429" y="637692"/>
                </a:lnTo>
                <a:cubicBezTo>
                  <a:pt x="263694" y="637495"/>
                  <a:pt x="258191" y="639490"/>
                  <a:pt x="256788" y="645673"/>
                </a:cubicBezTo>
                <a:cubicBezTo>
                  <a:pt x="256042" y="649839"/>
                  <a:pt x="258191" y="655671"/>
                  <a:pt x="263365" y="656241"/>
                </a:cubicBezTo>
                <a:lnTo>
                  <a:pt x="305460" y="658258"/>
                </a:lnTo>
                <a:cubicBezTo>
                  <a:pt x="310218" y="658455"/>
                  <a:pt x="315699" y="656460"/>
                  <a:pt x="317124" y="650277"/>
                </a:cubicBezTo>
                <a:cubicBezTo>
                  <a:pt x="317847" y="646111"/>
                  <a:pt x="315699" y="640258"/>
                  <a:pt x="310547" y="639710"/>
                </a:cubicBezTo>
                <a:close/>
                <a:moveTo>
                  <a:pt x="85075" y="404459"/>
                </a:moveTo>
                <a:cubicBezTo>
                  <a:pt x="50631" y="383609"/>
                  <a:pt x="26799" y="349648"/>
                  <a:pt x="17985" y="308824"/>
                </a:cubicBezTo>
                <a:cubicBezTo>
                  <a:pt x="14894" y="296437"/>
                  <a:pt x="-2448" y="306303"/>
                  <a:pt x="292" y="316257"/>
                </a:cubicBezTo>
                <a:cubicBezTo>
                  <a:pt x="9829" y="360347"/>
                  <a:pt x="37038" y="397925"/>
                  <a:pt x="77028" y="422064"/>
                </a:cubicBezTo>
                <a:cubicBezTo>
                  <a:pt x="82224" y="425572"/>
                  <a:pt x="87991" y="421034"/>
                  <a:pt x="89262" y="415641"/>
                </a:cubicBezTo>
                <a:cubicBezTo>
                  <a:pt x="90643" y="411394"/>
                  <a:pt x="88911" y="406755"/>
                  <a:pt x="85075" y="404459"/>
                </a:cubicBezTo>
                <a:close/>
                <a:moveTo>
                  <a:pt x="329906" y="581522"/>
                </a:moveTo>
                <a:cubicBezTo>
                  <a:pt x="357816" y="581522"/>
                  <a:pt x="380332" y="577751"/>
                  <a:pt x="400656" y="569661"/>
                </a:cubicBezTo>
                <a:cubicBezTo>
                  <a:pt x="405261" y="567896"/>
                  <a:pt x="407870" y="563002"/>
                  <a:pt x="406752" y="558194"/>
                </a:cubicBezTo>
                <a:cubicBezTo>
                  <a:pt x="406357" y="554364"/>
                  <a:pt x="403243" y="551382"/>
                  <a:pt x="399407" y="551134"/>
                </a:cubicBezTo>
                <a:cubicBezTo>
                  <a:pt x="398135" y="551161"/>
                  <a:pt x="396885" y="551428"/>
                  <a:pt x="395701" y="551924"/>
                </a:cubicBezTo>
                <a:cubicBezTo>
                  <a:pt x="365511" y="565078"/>
                  <a:pt x="319887" y="564201"/>
                  <a:pt x="285399" y="560123"/>
                </a:cubicBezTo>
                <a:cubicBezTo>
                  <a:pt x="250079" y="556857"/>
                  <a:pt x="213553" y="549337"/>
                  <a:pt x="177004" y="540545"/>
                </a:cubicBezTo>
                <a:cubicBezTo>
                  <a:pt x="172137" y="540545"/>
                  <a:pt x="169352" y="544930"/>
                  <a:pt x="168826" y="549095"/>
                </a:cubicBezTo>
                <a:cubicBezTo>
                  <a:pt x="167884" y="553862"/>
                  <a:pt x="170887" y="558516"/>
                  <a:pt x="175623" y="559619"/>
                </a:cubicBezTo>
                <a:cubicBezTo>
                  <a:pt x="226663" y="572796"/>
                  <a:pt x="279633" y="581061"/>
                  <a:pt x="329906" y="581522"/>
                </a:cubicBezTo>
                <a:close/>
                <a:moveTo>
                  <a:pt x="216951" y="106307"/>
                </a:moveTo>
                <a:cubicBezTo>
                  <a:pt x="171238" y="119725"/>
                  <a:pt x="136444" y="158926"/>
                  <a:pt x="123991" y="204968"/>
                </a:cubicBezTo>
                <a:cubicBezTo>
                  <a:pt x="122237" y="210887"/>
                  <a:pt x="126183" y="214877"/>
                  <a:pt x="132081" y="214899"/>
                </a:cubicBezTo>
                <a:cubicBezTo>
                  <a:pt x="136860" y="215086"/>
                  <a:pt x="141114" y="211902"/>
                  <a:pt x="142276" y="207270"/>
                </a:cubicBezTo>
                <a:cubicBezTo>
                  <a:pt x="152602" y="168886"/>
                  <a:pt x="181104" y="138014"/>
                  <a:pt x="218551" y="124658"/>
                </a:cubicBezTo>
                <a:cubicBezTo>
                  <a:pt x="228198" y="121216"/>
                  <a:pt x="226334" y="106811"/>
                  <a:pt x="216951" y="106307"/>
                </a:cubicBezTo>
                <a:close/>
                <a:moveTo>
                  <a:pt x="259660" y="91574"/>
                </a:moveTo>
                <a:cubicBezTo>
                  <a:pt x="248325" y="91574"/>
                  <a:pt x="248127" y="110232"/>
                  <a:pt x="260690" y="110297"/>
                </a:cubicBezTo>
                <a:cubicBezTo>
                  <a:pt x="272025" y="110407"/>
                  <a:pt x="272201" y="91640"/>
                  <a:pt x="259660" y="91574"/>
                </a:cubicBezTo>
                <a:close/>
                <a:moveTo>
                  <a:pt x="557483" y="48689"/>
                </a:moveTo>
                <a:cubicBezTo>
                  <a:pt x="551256" y="39700"/>
                  <a:pt x="533760" y="49939"/>
                  <a:pt x="541193" y="59235"/>
                </a:cubicBezTo>
                <a:cubicBezTo>
                  <a:pt x="556321" y="77557"/>
                  <a:pt x="565003" y="100330"/>
                  <a:pt x="565946" y="124066"/>
                </a:cubicBezTo>
                <a:cubicBezTo>
                  <a:pt x="565770" y="128275"/>
                  <a:pt x="569059" y="131825"/>
                  <a:pt x="573268" y="131992"/>
                </a:cubicBezTo>
                <a:cubicBezTo>
                  <a:pt x="573532" y="132003"/>
                  <a:pt x="573817" y="131998"/>
                  <a:pt x="574080" y="131981"/>
                </a:cubicBezTo>
                <a:cubicBezTo>
                  <a:pt x="579561" y="132272"/>
                  <a:pt x="584253" y="128058"/>
                  <a:pt x="584538" y="122569"/>
                </a:cubicBezTo>
                <a:cubicBezTo>
                  <a:pt x="584560" y="122323"/>
                  <a:pt x="584560" y="122075"/>
                  <a:pt x="584560" y="121830"/>
                </a:cubicBezTo>
                <a:cubicBezTo>
                  <a:pt x="583639" y="95169"/>
                  <a:pt x="574146" y="69515"/>
                  <a:pt x="557483" y="48689"/>
                </a:cubicBezTo>
                <a:close/>
                <a:moveTo>
                  <a:pt x="403682" y="258"/>
                </a:moveTo>
                <a:cubicBezTo>
                  <a:pt x="392720" y="-2395"/>
                  <a:pt x="387765" y="16219"/>
                  <a:pt x="399780" y="18960"/>
                </a:cubicBezTo>
                <a:cubicBezTo>
                  <a:pt x="493595" y="37946"/>
                  <a:pt x="532160" y="149148"/>
                  <a:pt x="535120" y="227659"/>
                </a:cubicBezTo>
                <a:cubicBezTo>
                  <a:pt x="535076" y="232018"/>
                  <a:pt x="538562" y="235590"/>
                  <a:pt x="542925" y="235633"/>
                </a:cubicBezTo>
                <a:cubicBezTo>
                  <a:pt x="543122" y="235636"/>
                  <a:pt x="543320" y="235631"/>
                  <a:pt x="543517" y="235618"/>
                </a:cubicBezTo>
                <a:cubicBezTo>
                  <a:pt x="546499" y="235695"/>
                  <a:pt x="549371" y="234555"/>
                  <a:pt x="551497" y="232461"/>
                </a:cubicBezTo>
                <a:cubicBezTo>
                  <a:pt x="553208" y="230630"/>
                  <a:pt x="554062" y="228157"/>
                  <a:pt x="553822" y="225664"/>
                </a:cubicBezTo>
                <a:cubicBezTo>
                  <a:pt x="551629" y="188393"/>
                  <a:pt x="542859" y="133800"/>
                  <a:pt x="514993" y="85610"/>
                </a:cubicBezTo>
                <a:cubicBezTo>
                  <a:pt x="488442" y="39898"/>
                  <a:pt x="451017" y="11220"/>
                  <a:pt x="403682" y="258"/>
                </a:cubicBezTo>
                <a:close/>
                <a:moveTo>
                  <a:pt x="431548" y="75240"/>
                </a:moveTo>
                <a:cubicBezTo>
                  <a:pt x="312936" y="-26709"/>
                  <a:pt x="83934" y="43559"/>
                  <a:pt x="55323" y="204968"/>
                </a:cubicBezTo>
                <a:cubicBezTo>
                  <a:pt x="46553" y="255569"/>
                  <a:pt x="59708" y="304373"/>
                  <a:pt x="92134" y="342369"/>
                </a:cubicBezTo>
                <a:cubicBezTo>
                  <a:pt x="111406" y="364995"/>
                  <a:pt x="133352" y="384398"/>
                  <a:pt x="147757" y="411431"/>
                </a:cubicBezTo>
                <a:cubicBezTo>
                  <a:pt x="162161" y="438464"/>
                  <a:pt x="168498" y="469312"/>
                  <a:pt x="166524" y="502681"/>
                </a:cubicBezTo>
                <a:cubicBezTo>
                  <a:pt x="166480" y="503654"/>
                  <a:pt x="165998" y="504556"/>
                  <a:pt x="165209" y="505137"/>
                </a:cubicBezTo>
                <a:cubicBezTo>
                  <a:pt x="161986" y="507785"/>
                  <a:pt x="160495" y="512012"/>
                  <a:pt x="161350" y="516099"/>
                </a:cubicBezTo>
                <a:cubicBezTo>
                  <a:pt x="161964" y="519442"/>
                  <a:pt x="164573" y="522060"/>
                  <a:pt x="167928" y="522676"/>
                </a:cubicBezTo>
                <a:cubicBezTo>
                  <a:pt x="215043" y="533845"/>
                  <a:pt x="263124" y="540387"/>
                  <a:pt x="311511" y="542211"/>
                </a:cubicBezTo>
                <a:cubicBezTo>
                  <a:pt x="350011" y="543022"/>
                  <a:pt x="388510" y="548218"/>
                  <a:pt x="425651" y="525855"/>
                </a:cubicBezTo>
                <a:cubicBezTo>
                  <a:pt x="429180" y="523911"/>
                  <a:pt x="430847" y="519741"/>
                  <a:pt x="429619" y="515902"/>
                </a:cubicBezTo>
                <a:cubicBezTo>
                  <a:pt x="428610" y="511990"/>
                  <a:pt x="425190" y="509184"/>
                  <a:pt x="421156" y="508973"/>
                </a:cubicBezTo>
                <a:cubicBezTo>
                  <a:pt x="418656" y="508601"/>
                  <a:pt x="416004" y="511626"/>
                  <a:pt x="413526" y="510048"/>
                </a:cubicBezTo>
                <a:cubicBezTo>
                  <a:pt x="412518" y="509440"/>
                  <a:pt x="411926" y="508346"/>
                  <a:pt x="411948" y="507176"/>
                </a:cubicBezTo>
                <a:cubicBezTo>
                  <a:pt x="412452" y="477012"/>
                  <a:pt x="419906" y="447368"/>
                  <a:pt x="433719" y="420552"/>
                </a:cubicBezTo>
                <a:cubicBezTo>
                  <a:pt x="441458" y="405731"/>
                  <a:pt x="451697" y="392642"/>
                  <a:pt x="461607" y="379969"/>
                </a:cubicBezTo>
                <a:cubicBezTo>
                  <a:pt x="467856" y="371989"/>
                  <a:pt x="474323" y="363723"/>
                  <a:pt x="480045" y="355151"/>
                </a:cubicBezTo>
                <a:cubicBezTo>
                  <a:pt x="530231" y="279708"/>
                  <a:pt x="512033" y="136629"/>
                  <a:pt x="431548" y="75240"/>
                </a:cubicBezTo>
                <a:close/>
                <a:moveTo>
                  <a:pt x="334116" y="324171"/>
                </a:moveTo>
                <a:cubicBezTo>
                  <a:pt x="324644" y="390296"/>
                  <a:pt x="323548" y="458108"/>
                  <a:pt x="320961" y="523312"/>
                </a:cubicBezTo>
                <a:cubicBezTo>
                  <a:pt x="320303" y="523941"/>
                  <a:pt x="319404" y="524268"/>
                  <a:pt x="318483" y="524211"/>
                </a:cubicBezTo>
                <a:cubicBezTo>
                  <a:pt x="310788" y="523685"/>
                  <a:pt x="302873" y="523027"/>
                  <a:pt x="295419" y="522567"/>
                </a:cubicBezTo>
                <a:cubicBezTo>
                  <a:pt x="285224" y="521909"/>
                  <a:pt x="274832" y="520988"/>
                  <a:pt x="263694" y="519760"/>
                </a:cubicBezTo>
                <a:cubicBezTo>
                  <a:pt x="262006" y="519589"/>
                  <a:pt x="260734" y="518149"/>
                  <a:pt x="260756" y="516450"/>
                </a:cubicBezTo>
                <a:cubicBezTo>
                  <a:pt x="256108" y="449957"/>
                  <a:pt x="246001" y="383960"/>
                  <a:pt x="230522" y="319129"/>
                </a:cubicBezTo>
                <a:cubicBezTo>
                  <a:pt x="230127" y="317344"/>
                  <a:pt x="231245" y="315575"/>
                  <a:pt x="233021" y="315174"/>
                </a:cubicBezTo>
                <a:cubicBezTo>
                  <a:pt x="233263" y="315123"/>
                  <a:pt x="233482" y="315097"/>
                  <a:pt x="233723" y="315095"/>
                </a:cubicBezTo>
                <a:cubicBezTo>
                  <a:pt x="235170" y="315095"/>
                  <a:pt x="236639" y="315270"/>
                  <a:pt x="238108" y="315270"/>
                </a:cubicBezTo>
                <a:cubicBezTo>
                  <a:pt x="248654" y="315443"/>
                  <a:pt x="258914" y="311896"/>
                  <a:pt x="267114" y="305250"/>
                </a:cubicBezTo>
                <a:cubicBezTo>
                  <a:pt x="268342" y="304255"/>
                  <a:pt x="270074" y="304255"/>
                  <a:pt x="271302" y="305250"/>
                </a:cubicBezTo>
                <a:cubicBezTo>
                  <a:pt x="284128" y="315555"/>
                  <a:pt x="301338" y="320773"/>
                  <a:pt x="322452" y="320773"/>
                </a:cubicBezTo>
                <a:cubicBezTo>
                  <a:pt x="326003" y="321321"/>
                  <a:pt x="334291" y="318164"/>
                  <a:pt x="334116" y="324171"/>
                </a:cubicBezTo>
                <a:close/>
                <a:moveTo>
                  <a:pt x="269811" y="253245"/>
                </a:moveTo>
                <a:cubicBezTo>
                  <a:pt x="271214" y="252283"/>
                  <a:pt x="273100" y="252539"/>
                  <a:pt x="274196" y="253837"/>
                </a:cubicBezTo>
                <a:cubicBezTo>
                  <a:pt x="276783" y="256863"/>
                  <a:pt x="276892" y="261292"/>
                  <a:pt x="274481" y="266992"/>
                </a:cubicBezTo>
                <a:cubicBezTo>
                  <a:pt x="273779" y="268665"/>
                  <a:pt x="271850" y="269452"/>
                  <a:pt x="270183" y="268746"/>
                </a:cubicBezTo>
                <a:cubicBezTo>
                  <a:pt x="269504" y="268468"/>
                  <a:pt x="268956" y="267983"/>
                  <a:pt x="268605" y="267365"/>
                </a:cubicBezTo>
                <a:cubicBezTo>
                  <a:pt x="263694" y="259033"/>
                  <a:pt x="267268" y="254934"/>
                  <a:pt x="269811" y="253245"/>
                </a:cubicBezTo>
                <a:close/>
                <a:moveTo>
                  <a:pt x="478971" y="317945"/>
                </a:moveTo>
                <a:cubicBezTo>
                  <a:pt x="470201" y="344035"/>
                  <a:pt x="451127" y="362759"/>
                  <a:pt x="435539" y="384157"/>
                </a:cubicBezTo>
                <a:cubicBezTo>
                  <a:pt x="407300" y="422707"/>
                  <a:pt x="392523" y="469481"/>
                  <a:pt x="393487" y="517261"/>
                </a:cubicBezTo>
                <a:cubicBezTo>
                  <a:pt x="393750" y="518936"/>
                  <a:pt x="392698" y="520536"/>
                  <a:pt x="391054" y="520966"/>
                </a:cubicBezTo>
                <a:cubicBezTo>
                  <a:pt x="377241" y="524161"/>
                  <a:pt x="363100" y="525634"/>
                  <a:pt x="348937" y="525351"/>
                </a:cubicBezTo>
                <a:cubicBezTo>
                  <a:pt x="345473" y="525351"/>
                  <a:pt x="339641" y="526338"/>
                  <a:pt x="340561" y="520966"/>
                </a:cubicBezTo>
                <a:cubicBezTo>
                  <a:pt x="340145" y="453831"/>
                  <a:pt x="344332" y="386744"/>
                  <a:pt x="353102" y="320181"/>
                </a:cubicBezTo>
                <a:cubicBezTo>
                  <a:pt x="353431" y="315796"/>
                  <a:pt x="359942" y="316695"/>
                  <a:pt x="363056" y="315423"/>
                </a:cubicBezTo>
                <a:cubicBezTo>
                  <a:pt x="374566" y="312310"/>
                  <a:pt x="368669" y="297182"/>
                  <a:pt x="359855" y="297643"/>
                </a:cubicBezTo>
                <a:cubicBezTo>
                  <a:pt x="341175" y="301567"/>
                  <a:pt x="314603" y="306675"/>
                  <a:pt x="295068" y="297029"/>
                </a:cubicBezTo>
                <a:cubicBezTo>
                  <a:pt x="291100" y="295229"/>
                  <a:pt x="287372" y="292953"/>
                  <a:pt x="283952" y="290254"/>
                </a:cubicBezTo>
                <a:cubicBezTo>
                  <a:pt x="282593" y="289206"/>
                  <a:pt x="282286" y="287294"/>
                  <a:pt x="283228" y="285869"/>
                </a:cubicBezTo>
                <a:cubicBezTo>
                  <a:pt x="293402" y="269864"/>
                  <a:pt x="297633" y="254144"/>
                  <a:pt x="294586" y="243818"/>
                </a:cubicBezTo>
                <a:cubicBezTo>
                  <a:pt x="292393" y="235662"/>
                  <a:pt x="283623" y="229698"/>
                  <a:pt x="275029" y="229720"/>
                </a:cubicBezTo>
                <a:cubicBezTo>
                  <a:pt x="265733" y="229720"/>
                  <a:pt x="256590" y="235991"/>
                  <a:pt x="252249" y="245331"/>
                </a:cubicBezTo>
                <a:cubicBezTo>
                  <a:pt x="245672" y="259560"/>
                  <a:pt x="249859" y="276288"/>
                  <a:pt x="256020" y="287206"/>
                </a:cubicBezTo>
                <a:cubicBezTo>
                  <a:pt x="256810" y="288616"/>
                  <a:pt x="256459" y="290392"/>
                  <a:pt x="255187" y="291394"/>
                </a:cubicBezTo>
                <a:cubicBezTo>
                  <a:pt x="250539" y="294950"/>
                  <a:pt x="244817" y="296785"/>
                  <a:pt x="238963" y="296590"/>
                </a:cubicBezTo>
                <a:cubicBezTo>
                  <a:pt x="226707" y="296912"/>
                  <a:pt x="215723" y="289024"/>
                  <a:pt x="212127" y="277297"/>
                </a:cubicBezTo>
                <a:cubicBezTo>
                  <a:pt x="211491" y="273854"/>
                  <a:pt x="208444" y="271397"/>
                  <a:pt x="204936" y="271509"/>
                </a:cubicBezTo>
                <a:cubicBezTo>
                  <a:pt x="201341" y="271592"/>
                  <a:pt x="197986" y="273302"/>
                  <a:pt x="195815" y="276157"/>
                </a:cubicBezTo>
                <a:cubicBezTo>
                  <a:pt x="189764" y="284093"/>
                  <a:pt x="200858" y="298914"/>
                  <a:pt x="207458" y="304351"/>
                </a:cubicBezTo>
                <a:cubicBezTo>
                  <a:pt x="209277" y="305689"/>
                  <a:pt x="208268" y="308364"/>
                  <a:pt x="208860" y="310096"/>
                </a:cubicBezTo>
                <a:cubicBezTo>
                  <a:pt x="224471" y="376768"/>
                  <a:pt x="239270" y="447015"/>
                  <a:pt x="240717" y="515573"/>
                </a:cubicBezTo>
                <a:cubicBezTo>
                  <a:pt x="239993" y="516254"/>
                  <a:pt x="238985" y="516561"/>
                  <a:pt x="237998" y="516406"/>
                </a:cubicBezTo>
                <a:cubicBezTo>
                  <a:pt x="221051" y="513950"/>
                  <a:pt x="203971" y="510881"/>
                  <a:pt x="187243" y="507263"/>
                </a:cubicBezTo>
                <a:cubicBezTo>
                  <a:pt x="185445" y="506853"/>
                  <a:pt x="184327" y="505064"/>
                  <a:pt x="184743" y="503271"/>
                </a:cubicBezTo>
                <a:cubicBezTo>
                  <a:pt x="184743" y="503264"/>
                  <a:pt x="184743" y="503258"/>
                  <a:pt x="184743" y="503251"/>
                </a:cubicBezTo>
                <a:cubicBezTo>
                  <a:pt x="189128" y="453088"/>
                  <a:pt x="172027" y="403538"/>
                  <a:pt x="138351" y="364491"/>
                </a:cubicBezTo>
                <a:cubicBezTo>
                  <a:pt x="121272" y="344758"/>
                  <a:pt x="101847" y="327526"/>
                  <a:pt x="88583" y="304373"/>
                </a:cubicBezTo>
                <a:cubicBezTo>
                  <a:pt x="76480" y="282423"/>
                  <a:pt x="70473" y="257630"/>
                  <a:pt x="71174" y="232571"/>
                </a:cubicBezTo>
                <a:cubicBezTo>
                  <a:pt x="72928" y="120448"/>
                  <a:pt x="178451" y="56078"/>
                  <a:pt x="275073" y="47045"/>
                </a:cubicBezTo>
                <a:cubicBezTo>
                  <a:pt x="428588" y="33145"/>
                  <a:pt x="520649" y="175808"/>
                  <a:pt x="478971" y="317967"/>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0" name="Google Shape;20;p2"/>
          <p:cNvSpPr/>
          <p:nvPr/>
        </p:nvSpPr>
        <p:spPr>
          <a:xfrm rot="-5400000">
            <a:off x="546000" y="3237680"/>
            <a:ext cx="540251" cy="264299"/>
          </a:xfrm>
          <a:custGeom>
            <a:rect b="b" l="l" r="r" t="t"/>
            <a:pathLst>
              <a:path extrusionOk="0" h="125260" w="256043">
                <a:moveTo>
                  <a:pt x="122835" y="3891"/>
                </a:moveTo>
                <a:cubicBezTo>
                  <a:pt x="106677" y="35258"/>
                  <a:pt x="90541" y="66632"/>
                  <a:pt x="74404" y="98013"/>
                </a:cubicBezTo>
                <a:cubicBezTo>
                  <a:pt x="67103" y="82972"/>
                  <a:pt x="59737" y="67939"/>
                  <a:pt x="52348" y="52914"/>
                </a:cubicBezTo>
                <a:cubicBezTo>
                  <a:pt x="49783" y="47630"/>
                  <a:pt x="41583" y="45218"/>
                  <a:pt x="38602" y="51708"/>
                </a:cubicBezTo>
                <a:cubicBezTo>
                  <a:pt x="30007" y="70416"/>
                  <a:pt x="17598" y="87110"/>
                  <a:pt x="2141" y="100709"/>
                </a:cubicBezTo>
                <a:cubicBezTo>
                  <a:pt x="-4787" y="106848"/>
                  <a:pt x="6723" y="116802"/>
                  <a:pt x="13629" y="110685"/>
                </a:cubicBezTo>
                <a:cubicBezTo>
                  <a:pt x="26258" y="99453"/>
                  <a:pt x="36979" y="86235"/>
                  <a:pt x="45354" y="71550"/>
                </a:cubicBezTo>
                <a:lnTo>
                  <a:pt x="67432" y="116670"/>
                </a:lnTo>
                <a:cubicBezTo>
                  <a:pt x="70107" y="122174"/>
                  <a:pt x="77978" y="124147"/>
                  <a:pt x="81179" y="117876"/>
                </a:cubicBezTo>
                <a:lnTo>
                  <a:pt x="128580" y="25793"/>
                </a:lnTo>
                <a:cubicBezTo>
                  <a:pt x="139147" y="55900"/>
                  <a:pt x="147259" y="86822"/>
                  <a:pt x="152784" y="118249"/>
                </a:cubicBezTo>
                <a:cubicBezTo>
                  <a:pt x="153969" y="125024"/>
                  <a:pt x="163462" y="128422"/>
                  <a:pt x="166970" y="121318"/>
                </a:cubicBezTo>
                <a:cubicBezTo>
                  <a:pt x="177515" y="99979"/>
                  <a:pt x="188039" y="78638"/>
                  <a:pt x="198585" y="57299"/>
                </a:cubicBezTo>
                <a:cubicBezTo>
                  <a:pt x="214107" y="75321"/>
                  <a:pt x="228819" y="94022"/>
                  <a:pt x="242434" y="113469"/>
                </a:cubicBezTo>
                <a:cubicBezTo>
                  <a:pt x="247959" y="121297"/>
                  <a:pt x="260259" y="113711"/>
                  <a:pt x="254580" y="105686"/>
                </a:cubicBezTo>
                <a:cubicBezTo>
                  <a:pt x="238509" y="82896"/>
                  <a:pt x="221145" y="61039"/>
                  <a:pt x="202575" y="40220"/>
                </a:cubicBezTo>
                <a:cubicBezTo>
                  <a:pt x="199023" y="36229"/>
                  <a:pt x="192512" y="35089"/>
                  <a:pt x="189705" y="40746"/>
                </a:cubicBezTo>
                <a:lnTo>
                  <a:pt x="163001" y="94899"/>
                </a:lnTo>
                <a:cubicBezTo>
                  <a:pt x="156468" y="64295"/>
                  <a:pt x="147566" y="34241"/>
                  <a:pt x="136407" y="5009"/>
                </a:cubicBezTo>
                <a:cubicBezTo>
                  <a:pt x="134324" y="-823"/>
                  <a:pt x="125861" y="-2029"/>
                  <a:pt x="122835" y="389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 name="Google Shape;21;p2"/>
          <p:cNvSpPr/>
          <p:nvPr/>
        </p:nvSpPr>
        <p:spPr>
          <a:xfrm rot="1737742">
            <a:off x="7950210" y="3938411"/>
            <a:ext cx="211749" cy="268162"/>
          </a:xfrm>
          <a:custGeom>
            <a:rect b="b" l="l" r="r" t="t"/>
            <a:pathLst>
              <a:path extrusionOk="0" h="126996" w="100280">
                <a:moveTo>
                  <a:pt x="96357" y="74864"/>
                </a:moveTo>
                <a:cubicBezTo>
                  <a:pt x="82786" y="68484"/>
                  <a:pt x="69679" y="61157"/>
                  <a:pt x="57134" y="52940"/>
                </a:cubicBezTo>
                <a:cubicBezTo>
                  <a:pt x="68090" y="38401"/>
                  <a:pt x="80061" y="24657"/>
                  <a:pt x="92959" y="11809"/>
                </a:cubicBezTo>
                <a:cubicBezTo>
                  <a:pt x="99865" y="4925"/>
                  <a:pt x="88969" y="-4459"/>
                  <a:pt x="81997" y="2382"/>
                </a:cubicBezTo>
                <a:cubicBezTo>
                  <a:pt x="68721" y="15624"/>
                  <a:pt x="56406" y="29794"/>
                  <a:pt x="45141" y="44784"/>
                </a:cubicBezTo>
                <a:cubicBezTo>
                  <a:pt x="33594" y="36487"/>
                  <a:pt x="22607" y="27435"/>
                  <a:pt x="12255" y="17685"/>
                </a:cubicBezTo>
                <a:cubicBezTo>
                  <a:pt x="5480" y="11305"/>
                  <a:pt x="-4518" y="22793"/>
                  <a:pt x="2257" y="29173"/>
                </a:cubicBezTo>
                <a:cubicBezTo>
                  <a:pt x="12947" y="39230"/>
                  <a:pt x="24293" y="48568"/>
                  <a:pt x="36218" y="57127"/>
                </a:cubicBezTo>
                <a:cubicBezTo>
                  <a:pt x="23171" y="75947"/>
                  <a:pt x="11779" y="95863"/>
                  <a:pt x="2169" y="116652"/>
                </a:cubicBezTo>
                <a:cubicBezTo>
                  <a:pt x="-1953" y="125554"/>
                  <a:pt x="11246" y="131429"/>
                  <a:pt x="15324" y="122703"/>
                </a:cubicBezTo>
                <a:cubicBezTo>
                  <a:pt x="24609" y="102651"/>
                  <a:pt x="35613" y="83439"/>
                  <a:pt x="48211" y="65283"/>
                </a:cubicBezTo>
                <a:cubicBezTo>
                  <a:pt x="61447" y="73978"/>
                  <a:pt x="75279" y="81731"/>
                  <a:pt x="89604" y="88479"/>
                </a:cubicBezTo>
                <a:cubicBezTo>
                  <a:pt x="97936" y="92360"/>
                  <a:pt x="104951" y="78898"/>
                  <a:pt x="96357" y="74864"/>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title">
  <p:cSld name="TITLE_1">
    <p:spTree>
      <p:nvGrpSpPr>
        <p:cNvPr id="22" name="Shape 22"/>
        <p:cNvGrpSpPr/>
        <p:nvPr/>
      </p:nvGrpSpPr>
      <p:grpSpPr>
        <a:xfrm>
          <a:off x="0" y="0"/>
          <a:ext cx="0" cy="0"/>
          <a:chOff x="0" y="0"/>
          <a:chExt cx="0" cy="0"/>
        </a:xfrm>
      </p:grpSpPr>
      <p:sp>
        <p:nvSpPr>
          <p:cNvPr id="23" name="Google Shape;23;p3"/>
          <p:cNvSpPr/>
          <p:nvPr/>
        </p:nvSpPr>
        <p:spPr>
          <a:xfrm rot="-898861">
            <a:off x="739797" y="433628"/>
            <a:ext cx="1461825" cy="1605908"/>
          </a:xfrm>
          <a:custGeom>
            <a:rect b="b" l="l" r="r" t="t"/>
            <a:pathLst>
              <a:path extrusionOk="0" h="507799" w="462239">
                <a:moveTo>
                  <a:pt x="459973" y="179541"/>
                </a:moveTo>
                <a:cubicBezTo>
                  <a:pt x="458636" y="122779"/>
                  <a:pt x="461727" y="55887"/>
                  <a:pt x="399242" y="30652"/>
                </a:cubicBezTo>
                <a:cubicBezTo>
                  <a:pt x="293347" y="-13921"/>
                  <a:pt x="170306" y="-1205"/>
                  <a:pt x="59171" y="14844"/>
                </a:cubicBezTo>
                <a:cubicBezTo>
                  <a:pt x="33585" y="19514"/>
                  <a:pt x="9512" y="39816"/>
                  <a:pt x="8569" y="67090"/>
                </a:cubicBezTo>
                <a:cubicBezTo>
                  <a:pt x="-7195" y="174126"/>
                  <a:pt x="2605" y="285590"/>
                  <a:pt x="7933" y="393766"/>
                </a:cubicBezTo>
                <a:cubicBezTo>
                  <a:pt x="10235" y="423781"/>
                  <a:pt x="16703" y="454453"/>
                  <a:pt x="42377" y="473550"/>
                </a:cubicBezTo>
                <a:cubicBezTo>
                  <a:pt x="111527" y="513693"/>
                  <a:pt x="199071" y="505691"/>
                  <a:pt x="276684" y="507664"/>
                </a:cubicBezTo>
                <a:cubicBezTo>
                  <a:pt x="477513" y="513540"/>
                  <a:pt x="465279" y="327137"/>
                  <a:pt x="459973" y="179541"/>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4" name="Google Shape;24;p3"/>
          <p:cNvSpPr txBox="1"/>
          <p:nvPr>
            <p:ph type="ctrTitle"/>
          </p:nvPr>
        </p:nvSpPr>
        <p:spPr>
          <a:xfrm>
            <a:off x="1773500" y="1980025"/>
            <a:ext cx="5597100" cy="671100"/>
          </a:xfrm>
          <a:prstGeom prst="rect">
            <a:avLst/>
          </a:prstGeom>
        </p:spPr>
        <p:txBody>
          <a:bodyPr anchorCtr="0" anchor="b" bIns="0" lIns="0" spcFirstLastPara="1" rIns="0" wrap="square" tIns="0">
            <a:noAutofit/>
          </a:bodyPr>
          <a:lstStyle>
            <a:lvl1pPr lvl="0" rtl="0" algn="ctr">
              <a:spcBef>
                <a:spcPts val="0"/>
              </a:spcBef>
              <a:spcAft>
                <a:spcPts val="0"/>
              </a:spcAft>
              <a:buSzPts val="5200"/>
              <a:buNone/>
              <a:defRPr sz="5200"/>
            </a:lvl1pPr>
            <a:lvl2pPr lvl="1" rtl="0" algn="ctr">
              <a:spcBef>
                <a:spcPts val="0"/>
              </a:spcBef>
              <a:spcAft>
                <a:spcPts val="0"/>
              </a:spcAft>
              <a:buSzPts val="5200"/>
              <a:buNone/>
              <a:defRPr sz="5200"/>
            </a:lvl2pPr>
            <a:lvl3pPr lvl="2" rtl="0" algn="ctr">
              <a:spcBef>
                <a:spcPts val="0"/>
              </a:spcBef>
              <a:spcAft>
                <a:spcPts val="0"/>
              </a:spcAft>
              <a:buSzPts val="5200"/>
              <a:buNone/>
              <a:defRPr sz="5200"/>
            </a:lvl3pPr>
            <a:lvl4pPr lvl="3" rtl="0" algn="ctr">
              <a:spcBef>
                <a:spcPts val="0"/>
              </a:spcBef>
              <a:spcAft>
                <a:spcPts val="0"/>
              </a:spcAft>
              <a:buSzPts val="5200"/>
              <a:buNone/>
              <a:defRPr sz="5200"/>
            </a:lvl4pPr>
            <a:lvl5pPr lvl="4" rtl="0" algn="ctr">
              <a:spcBef>
                <a:spcPts val="0"/>
              </a:spcBef>
              <a:spcAft>
                <a:spcPts val="0"/>
              </a:spcAft>
              <a:buSzPts val="5200"/>
              <a:buNone/>
              <a:defRPr sz="5200"/>
            </a:lvl5pPr>
            <a:lvl6pPr lvl="5" rtl="0" algn="ctr">
              <a:spcBef>
                <a:spcPts val="0"/>
              </a:spcBef>
              <a:spcAft>
                <a:spcPts val="0"/>
              </a:spcAft>
              <a:buSzPts val="5200"/>
              <a:buNone/>
              <a:defRPr sz="5200"/>
            </a:lvl6pPr>
            <a:lvl7pPr lvl="6" rtl="0" algn="ctr">
              <a:spcBef>
                <a:spcPts val="0"/>
              </a:spcBef>
              <a:spcAft>
                <a:spcPts val="0"/>
              </a:spcAft>
              <a:buSzPts val="5200"/>
              <a:buNone/>
              <a:defRPr sz="5200"/>
            </a:lvl7pPr>
            <a:lvl8pPr lvl="7" rtl="0" algn="ctr">
              <a:spcBef>
                <a:spcPts val="0"/>
              </a:spcBef>
              <a:spcAft>
                <a:spcPts val="0"/>
              </a:spcAft>
              <a:buSzPts val="5200"/>
              <a:buNone/>
              <a:defRPr sz="5200"/>
            </a:lvl8pPr>
            <a:lvl9pPr lvl="8" rtl="0" algn="ctr">
              <a:spcBef>
                <a:spcPts val="0"/>
              </a:spcBef>
              <a:spcAft>
                <a:spcPts val="0"/>
              </a:spcAft>
              <a:buSzPts val="5200"/>
              <a:buNone/>
              <a:defRPr sz="5200"/>
            </a:lvl9pPr>
          </a:lstStyle>
          <a:p/>
        </p:txBody>
      </p:sp>
      <p:sp>
        <p:nvSpPr>
          <p:cNvPr id="25" name="Google Shape;25;p3"/>
          <p:cNvSpPr txBox="1"/>
          <p:nvPr>
            <p:ph idx="1" type="subTitle"/>
          </p:nvPr>
        </p:nvSpPr>
        <p:spPr>
          <a:xfrm>
            <a:off x="1773500" y="2664426"/>
            <a:ext cx="5597100" cy="386400"/>
          </a:xfrm>
          <a:prstGeom prst="rect">
            <a:avLst/>
          </a:prstGeom>
        </p:spPr>
        <p:txBody>
          <a:bodyPr anchorCtr="0" anchor="t" bIns="0" lIns="0" spcFirstLastPara="1" rIns="0" wrap="square" tIns="0">
            <a:noAutofit/>
          </a:bodyPr>
          <a:lstStyle>
            <a:lvl1pPr lvl="0" rtl="0" algn="ctr">
              <a:spcBef>
                <a:spcPts val="0"/>
              </a:spcBef>
              <a:spcAft>
                <a:spcPts val="0"/>
              </a:spcAft>
              <a:buClr>
                <a:schemeClr val="accent2"/>
              </a:buClr>
              <a:buSzPts val="2200"/>
              <a:buNone/>
              <a:defRPr>
                <a:solidFill>
                  <a:schemeClr val="accent2"/>
                </a:solidFill>
              </a:defRPr>
            </a:lvl1pPr>
            <a:lvl2pPr lvl="1" rtl="0" algn="ctr">
              <a:spcBef>
                <a:spcPts val="1000"/>
              </a:spcBef>
              <a:spcAft>
                <a:spcPts val="0"/>
              </a:spcAft>
              <a:buClr>
                <a:schemeClr val="accent2"/>
              </a:buClr>
              <a:buSzPts val="3000"/>
              <a:buNone/>
              <a:defRPr sz="3000">
                <a:solidFill>
                  <a:schemeClr val="accent2"/>
                </a:solidFill>
              </a:defRPr>
            </a:lvl2pPr>
            <a:lvl3pPr lvl="2" rtl="0" algn="ctr">
              <a:spcBef>
                <a:spcPts val="1000"/>
              </a:spcBef>
              <a:spcAft>
                <a:spcPts val="0"/>
              </a:spcAft>
              <a:buClr>
                <a:schemeClr val="accent2"/>
              </a:buClr>
              <a:buSzPts val="3000"/>
              <a:buNone/>
              <a:defRPr sz="3000">
                <a:solidFill>
                  <a:schemeClr val="accent2"/>
                </a:solidFill>
              </a:defRPr>
            </a:lvl3pPr>
            <a:lvl4pPr lvl="3" rtl="0" algn="ctr">
              <a:spcBef>
                <a:spcPts val="1000"/>
              </a:spcBef>
              <a:spcAft>
                <a:spcPts val="0"/>
              </a:spcAft>
              <a:buClr>
                <a:schemeClr val="accent2"/>
              </a:buClr>
              <a:buSzPts val="3000"/>
              <a:buNone/>
              <a:defRPr sz="3000">
                <a:solidFill>
                  <a:schemeClr val="accent2"/>
                </a:solidFill>
              </a:defRPr>
            </a:lvl4pPr>
            <a:lvl5pPr lvl="4" rtl="0" algn="ctr">
              <a:spcBef>
                <a:spcPts val="1000"/>
              </a:spcBef>
              <a:spcAft>
                <a:spcPts val="0"/>
              </a:spcAft>
              <a:buClr>
                <a:schemeClr val="accent2"/>
              </a:buClr>
              <a:buSzPts val="3000"/>
              <a:buNone/>
              <a:defRPr sz="3000">
                <a:solidFill>
                  <a:schemeClr val="accent2"/>
                </a:solidFill>
              </a:defRPr>
            </a:lvl5pPr>
            <a:lvl6pPr lvl="5" rtl="0" algn="ctr">
              <a:spcBef>
                <a:spcPts val="1000"/>
              </a:spcBef>
              <a:spcAft>
                <a:spcPts val="0"/>
              </a:spcAft>
              <a:buClr>
                <a:schemeClr val="accent2"/>
              </a:buClr>
              <a:buSzPts val="3000"/>
              <a:buNone/>
              <a:defRPr sz="3000">
                <a:solidFill>
                  <a:schemeClr val="accent2"/>
                </a:solidFill>
              </a:defRPr>
            </a:lvl6pPr>
            <a:lvl7pPr lvl="6" rtl="0" algn="ctr">
              <a:spcBef>
                <a:spcPts val="1000"/>
              </a:spcBef>
              <a:spcAft>
                <a:spcPts val="0"/>
              </a:spcAft>
              <a:buClr>
                <a:schemeClr val="accent2"/>
              </a:buClr>
              <a:buSzPts val="3000"/>
              <a:buNone/>
              <a:defRPr sz="3000">
                <a:solidFill>
                  <a:schemeClr val="accent2"/>
                </a:solidFill>
              </a:defRPr>
            </a:lvl7pPr>
            <a:lvl8pPr lvl="7" rtl="0" algn="ctr">
              <a:spcBef>
                <a:spcPts val="1000"/>
              </a:spcBef>
              <a:spcAft>
                <a:spcPts val="0"/>
              </a:spcAft>
              <a:buClr>
                <a:schemeClr val="accent2"/>
              </a:buClr>
              <a:buSzPts val="3000"/>
              <a:buNone/>
              <a:defRPr sz="3000">
                <a:solidFill>
                  <a:schemeClr val="accent2"/>
                </a:solidFill>
              </a:defRPr>
            </a:lvl8pPr>
            <a:lvl9pPr lvl="8" rtl="0" algn="ctr">
              <a:spcBef>
                <a:spcPts val="1000"/>
              </a:spcBef>
              <a:spcAft>
                <a:spcPts val="1000"/>
              </a:spcAft>
              <a:buClr>
                <a:schemeClr val="accent2"/>
              </a:buClr>
              <a:buSzPts val="3000"/>
              <a:buNone/>
              <a:defRPr sz="3000">
                <a:solidFill>
                  <a:schemeClr val="accent2"/>
                </a:solidFill>
              </a:defRPr>
            </a:lvl9pPr>
          </a:lstStyle>
          <a:p/>
        </p:txBody>
      </p:sp>
      <p:sp>
        <p:nvSpPr>
          <p:cNvPr id="26" name="Google Shape;26;p3"/>
          <p:cNvSpPr/>
          <p:nvPr/>
        </p:nvSpPr>
        <p:spPr>
          <a:xfrm>
            <a:off x="794256" y="560052"/>
            <a:ext cx="7399177" cy="3910731"/>
          </a:xfrm>
          <a:custGeom>
            <a:rect b="b" l="l" r="r" t="t"/>
            <a:pathLst>
              <a:path extrusionOk="0" h="1853427" w="3506719">
                <a:moveTo>
                  <a:pt x="3499305" y="1166353"/>
                </a:moveTo>
                <a:cubicBezTo>
                  <a:pt x="3487751" y="941889"/>
                  <a:pt x="3482379" y="741016"/>
                  <a:pt x="3468150" y="516750"/>
                </a:cubicBezTo>
                <a:cubicBezTo>
                  <a:pt x="3459578" y="392635"/>
                  <a:pt x="3434540" y="262425"/>
                  <a:pt x="3343926" y="170342"/>
                </a:cubicBezTo>
                <a:cubicBezTo>
                  <a:pt x="3249760" y="74400"/>
                  <a:pt x="3105299" y="78500"/>
                  <a:pt x="2981184" y="57847"/>
                </a:cubicBezTo>
                <a:cubicBezTo>
                  <a:pt x="2181223" y="-47983"/>
                  <a:pt x="1370738" y="7114"/>
                  <a:pt x="571983" y="97465"/>
                </a:cubicBezTo>
                <a:cubicBezTo>
                  <a:pt x="583142" y="79706"/>
                  <a:pt x="597415" y="64118"/>
                  <a:pt x="614122" y="51423"/>
                </a:cubicBezTo>
                <a:cubicBezTo>
                  <a:pt x="621729" y="45657"/>
                  <a:pt x="614122" y="33314"/>
                  <a:pt x="606317" y="39277"/>
                </a:cubicBezTo>
                <a:cubicBezTo>
                  <a:pt x="584019" y="56115"/>
                  <a:pt x="565669" y="77601"/>
                  <a:pt x="552470" y="102223"/>
                </a:cubicBezTo>
                <a:cubicBezTo>
                  <a:pt x="551023" y="104503"/>
                  <a:pt x="551176" y="107419"/>
                  <a:pt x="552843" y="109545"/>
                </a:cubicBezTo>
                <a:cubicBezTo>
                  <a:pt x="552996" y="111124"/>
                  <a:pt x="553654" y="112615"/>
                  <a:pt x="554728" y="113799"/>
                </a:cubicBezTo>
                <a:cubicBezTo>
                  <a:pt x="574416" y="135921"/>
                  <a:pt x="597985" y="154271"/>
                  <a:pt x="624273" y="167908"/>
                </a:cubicBezTo>
                <a:cubicBezTo>
                  <a:pt x="632429" y="172162"/>
                  <a:pt x="639401" y="158700"/>
                  <a:pt x="631025" y="154315"/>
                </a:cubicBezTo>
                <a:cubicBezTo>
                  <a:pt x="609956" y="143265"/>
                  <a:pt x="590728" y="129014"/>
                  <a:pt x="574021" y="112067"/>
                </a:cubicBezTo>
                <a:cubicBezTo>
                  <a:pt x="1426426" y="15774"/>
                  <a:pt x="2294047" y="-40901"/>
                  <a:pt x="3145004" y="97048"/>
                </a:cubicBezTo>
                <a:cubicBezTo>
                  <a:pt x="3209331" y="107550"/>
                  <a:pt x="3269536" y="123884"/>
                  <a:pt x="3319414" y="167886"/>
                </a:cubicBezTo>
                <a:cubicBezTo>
                  <a:pt x="3474552" y="310265"/>
                  <a:pt x="3450632" y="540604"/>
                  <a:pt x="3463897" y="732531"/>
                </a:cubicBezTo>
                <a:cubicBezTo>
                  <a:pt x="3470474" y="878856"/>
                  <a:pt x="3477052" y="1001085"/>
                  <a:pt x="3483783" y="1147410"/>
                </a:cubicBezTo>
                <a:cubicBezTo>
                  <a:pt x="3501191" y="1385138"/>
                  <a:pt x="3525965" y="1744218"/>
                  <a:pt x="3230532" y="1813916"/>
                </a:cubicBezTo>
                <a:cubicBezTo>
                  <a:pt x="3161470" y="1826939"/>
                  <a:pt x="3088899" y="1823212"/>
                  <a:pt x="3018938" y="1824396"/>
                </a:cubicBezTo>
                <a:cubicBezTo>
                  <a:pt x="2066294" y="1838384"/>
                  <a:pt x="1110998" y="1858664"/>
                  <a:pt x="159779" y="1795412"/>
                </a:cubicBezTo>
                <a:cubicBezTo>
                  <a:pt x="96198" y="1786642"/>
                  <a:pt x="52897" y="1750883"/>
                  <a:pt x="37988" y="1686381"/>
                </a:cubicBezTo>
                <a:cubicBezTo>
                  <a:pt x="23014" y="1627185"/>
                  <a:pt x="28429" y="1563604"/>
                  <a:pt x="29218" y="1503201"/>
                </a:cubicBezTo>
                <a:cubicBezTo>
                  <a:pt x="32288" y="1285666"/>
                  <a:pt x="37769" y="1068196"/>
                  <a:pt x="45640" y="850771"/>
                </a:cubicBezTo>
                <a:cubicBezTo>
                  <a:pt x="67279" y="849039"/>
                  <a:pt x="84052" y="831170"/>
                  <a:pt x="84403" y="809465"/>
                </a:cubicBezTo>
                <a:cubicBezTo>
                  <a:pt x="84775" y="785085"/>
                  <a:pt x="61119" y="766449"/>
                  <a:pt x="37528" y="771382"/>
                </a:cubicBezTo>
                <a:cubicBezTo>
                  <a:pt x="-10202" y="773070"/>
                  <a:pt x="-12460" y="837024"/>
                  <a:pt x="31082" y="849280"/>
                </a:cubicBezTo>
                <a:cubicBezTo>
                  <a:pt x="22860" y="1075914"/>
                  <a:pt x="17248" y="1302614"/>
                  <a:pt x="14222" y="1529401"/>
                </a:cubicBezTo>
                <a:cubicBezTo>
                  <a:pt x="6724" y="1697563"/>
                  <a:pt x="25184" y="1816372"/>
                  <a:pt x="222900" y="1815955"/>
                </a:cubicBezTo>
                <a:cubicBezTo>
                  <a:pt x="1165853" y="1869451"/>
                  <a:pt x="2110823" y="1854630"/>
                  <a:pt x="3054653" y="1838559"/>
                </a:cubicBezTo>
                <a:cubicBezTo>
                  <a:pt x="3124352" y="1837376"/>
                  <a:pt x="3196834" y="1840752"/>
                  <a:pt x="3264427" y="1820822"/>
                </a:cubicBezTo>
                <a:cubicBezTo>
                  <a:pt x="3445173" y="1765222"/>
                  <a:pt x="3508426" y="1558539"/>
                  <a:pt x="3506606" y="1387089"/>
                </a:cubicBezTo>
                <a:cubicBezTo>
                  <a:pt x="3507527" y="1313642"/>
                  <a:pt x="3502637" y="1239910"/>
                  <a:pt x="3499305" y="1166353"/>
                </a:cubicBezTo>
                <a:close/>
                <a:moveTo>
                  <a:pt x="14683" y="811175"/>
                </a:moveTo>
                <a:cubicBezTo>
                  <a:pt x="12863" y="794424"/>
                  <a:pt x="28933" y="781270"/>
                  <a:pt x="44807" y="788066"/>
                </a:cubicBezTo>
                <a:cubicBezTo>
                  <a:pt x="47241" y="789162"/>
                  <a:pt x="50112" y="788768"/>
                  <a:pt x="52152" y="787036"/>
                </a:cubicBezTo>
                <a:cubicBezTo>
                  <a:pt x="78987" y="795301"/>
                  <a:pt x="73002" y="833713"/>
                  <a:pt x="45815" y="836191"/>
                </a:cubicBezTo>
                <a:cubicBezTo>
                  <a:pt x="30424" y="837594"/>
                  <a:pt x="16656" y="826588"/>
                  <a:pt x="14683" y="81124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7" name="Google Shape;27;p3"/>
          <p:cNvSpPr/>
          <p:nvPr/>
        </p:nvSpPr>
        <p:spPr>
          <a:xfrm rot="4673461">
            <a:off x="7546626" y="3625444"/>
            <a:ext cx="814039" cy="1022204"/>
          </a:xfrm>
          <a:custGeom>
            <a:rect b="b" l="l" r="r" t="t"/>
            <a:pathLst>
              <a:path extrusionOk="0" h="484587" w="385904">
                <a:moveTo>
                  <a:pt x="316148" y="219239"/>
                </a:moveTo>
                <a:cubicBezTo>
                  <a:pt x="261491" y="116194"/>
                  <a:pt x="157744" y="32311"/>
                  <a:pt x="38101" y="26786"/>
                </a:cubicBezTo>
                <a:cubicBezTo>
                  <a:pt x="47463" y="22510"/>
                  <a:pt x="56935" y="18432"/>
                  <a:pt x="66471" y="14530"/>
                </a:cubicBezTo>
                <a:cubicBezTo>
                  <a:pt x="75241" y="10978"/>
                  <a:pt x="71273" y="-3010"/>
                  <a:pt x="62086" y="586"/>
                </a:cubicBezTo>
                <a:cubicBezTo>
                  <a:pt x="42552" y="8566"/>
                  <a:pt x="23390" y="17336"/>
                  <a:pt x="4578" y="26895"/>
                </a:cubicBezTo>
                <a:cubicBezTo>
                  <a:pt x="-2854" y="30645"/>
                  <a:pt x="-508" y="42440"/>
                  <a:pt x="6398" y="41585"/>
                </a:cubicBezTo>
                <a:cubicBezTo>
                  <a:pt x="7473" y="41870"/>
                  <a:pt x="8591" y="41957"/>
                  <a:pt x="9709" y="41826"/>
                </a:cubicBezTo>
                <a:cubicBezTo>
                  <a:pt x="22162" y="48710"/>
                  <a:pt x="33190" y="57875"/>
                  <a:pt x="42267" y="68837"/>
                </a:cubicBezTo>
                <a:cubicBezTo>
                  <a:pt x="48231" y="76094"/>
                  <a:pt x="60618" y="67368"/>
                  <a:pt x="54786" y="60265"/>
                </a:cubicBezTo>
                <a:cubicBezTo>
                  <a:pt x="49217" y="53468"/>
                  <a:pt x="42990" y="47241"/>
                  <a:pt x="36216" y="41650"/>
                </a:cubicBezTo>
                <a:cubicBezTo>
                  <a:pt x="257544" y="58730"/>
                  <a:pt x="357411" y="281133"/>
                  <a:pt x="371135" y="478147"/>
                </a:cubicBezTo>
                <a:cubicBezTo>
                  <a:pt x="372034" y="487859"/>
                  <a:pt x="386723" y="485952"/>
                  <a:pt x="385869" y="476678"/>
                </a:cubicBezTo>
                <a:cubicBezTo>
                  <a:pt x="377756" y="387730"/>
                  <a:pt x="358704" y="298409"/>
                  <a:pt x="316148" y="21923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8" name="Google Shape;28;p3"/>
          <p:cNvSpPr/>
          <p:nvPr/>
        </p:nvSpPr>
        <p:spPr>
          <a:xfrm rot="4673461">
            <a:off x="7996900" y="4294821"/>
            <a:ext cx="185670" cy="335731"/>
          </a:xfrm>
          <a:custGeom>
            <a:rect b="b" l="l" r="r" t="t"/>
            <a:pathLst>
              <a:path extrusionOk="0" h="159157" w="88019">
                <a:moveTo>
                  <a:pt x="87774" y="149186"/>
                </a:moveTo>
                <a:cubicBezTo>
                  <a:pt x="74290" y="95537"/>
                  <a:pt x="49098" y="45526"/>
                  <a:pt x="14041" y="2730"/>
                </a:cubicBezTo>
                <a:cubicBezTo>
                  <a:pt x="8078" y="-4527"/>
                  <a:pt x="-4309" y="4199"/>
                  <a:pt x="1522" y="11302"/>
                </a:cubicBezTo>
                <a:cubicBezTo>
                  <a:pt x="35835" y="53069"/>
                  <a:pt x="60478" y="101916"/>
                  <a:pt x="73676" y="154338"/>
                </a:cubicBezTo>
                <a:cubicBezTo>
                  <a:pt x="76044" y="163678"/>
                  <a:pt x="90032" y="158065"/>
                  <a:pt x="87774" y="149186"/>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9" name="Google Shape;29;p3"/>
          <p:cNvSpPr/>
          <p:nvPr/>
        </p:nvSpPr>
        <p:spPr>
          <a:xfrm rot="-5167633">
            <a:off x="338201" y="3492220"/>
            <a:ext cx="831049" cy="96136"/>
          </a:xfrm>
          <a:custGeom>
            <a:rect b="b" l="l" r="r" t="t"/>
            <a:pathLst>
              <a:path extrusionOk="0" h="45566" w="393896">
                <a:moveTo>
                  <a:pt x="386461" y="1"/>
                </a:moveTo>
                <a:cubicBezTo>
                  <a:pt x="259364" y="2172"/>
                  <a:pt x="132531" y="12432"/>
                  <a:pt x="6750" y="30696"/>
                </a:cubicBezTo>
                <a:cubicBezTo>
                  <a:pt x="-2393" y="32011"/>
                  <a:pt x="-2305" y="46876"/>
                  <a:pt x="7364" y="45473"/>
                </a:cubicBezTo>
                <a:cubicBezTo>
                  <a:pt x="133145" y="27210"/>
                  <a:pt x="259978" y="16949"/>
                  <a:pt x="387053" y="14778"/>
                </a:cubicBezTo>
                <a:cubicBezTo>
                  <a:pt x="396349" y="14647"/>
                  <a:pt x="396196" y="-152"/>
                  <a:pt x="386461" y="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0" name="Google Shape;30;p3"/>
          <p:cNvSpPr/>
          <p:nvPr/>
        </p:nvSpPr>
        <p:spPr>
          <a:xfrm rot="-5167633">
            <a:off x="614037" y="2873277"/>
            <a:ext cx="278340" cy="43095"/>
          </a:xfrm>
          <a:custGeom>
            <a:rect b="b" l="l" r="r" t="t"/>
            <a:pathLst>
              <a:path extrusionOk="0" h="20426" w="131926">
                <a:moveTo>
                  <a:pt x="124504" y="198"/>
                </a:moveTo>
                <a:cubicBezTo>
                  <a:pt x="85193" y="-635"/>
                  <a:pt x="45860" y="1163"/>
                  <a:pt x="6791" y="5570"/>
                </a:cubicBezTo>
                <a:cubicBezTo>
                  <a:pt x="-2417" y="6622"/>
                  <a:pt x="-2308" y="21465"/>
                  <a:pt x="7405" y="20369"/>
                </a:cubicBezTo>
                <a:cubicBezTo>
                  <a:pt x="46474" y="15962"/>
                  <a:pt x="85807" y="14164"/>
                  <a:pt x="125118" y="14997"/>
                </a:cubicBezTo>
                <a:cubicBezTo>
                  <a:pt x="134392" y="15194"/>
                  <a:pt x="134195" y="417"/>
                  <a:pt x="124504" y="19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1" name="Google Shape;31;p3"/>
          <p:cNvSpPr/>
          <p:nvPr/>
        </p:nvSpPr>
        <p:spPr>
          <a:xfrm>
            <a:off x="5262249" y="462245"/>
            <a:ext cx="681049" cy="214332"/>
          </a:xfrm>
          <a:custGeom>
            <a:rect b="b" l="l" r="r" t="t"/>
            <a:pathLst>
              <a:path extrusionOk="0" h="101579" w="322772">
                <a:moveTo>
                  <a:pt x="308867" y="12831"/>
                </a:moveTo>
                <a:cubicBezTo>
                  <a:pt x="298146" y="35457"/>
                  <a:pt x="274994" y="116227"/>
                  <a:pt x="241691" y="74877"/>
                </a:cubicBezTo>
                <a:cubicBezTo>
                  <a:pt x="226606" y="51615"/>
                  <a:pt x="229566" y="5595"/>
                  <a:pt x="194224" y="334"/>
                </a:cubicBezTo>
                <a:cubicBezTo>
                  <a:pt x="178877" y="-1990"/>
                  <a:pt x="165349" y="8161"/>
                  <a:pt x="157325" y="20460"/>
                </a:cubicBezTo>
                <a:cubicBezTo>
                  <a:pt x="146363" y="37211"/>
                  <a:pt x="147130" y="60538"/>
                  <a:pt x="133361" y="75425"/>
                </a:cubicBezTo>
                <a:cubicBezTo>
                  <a:pt x="125907" y="83493"/>
                  <a:pt x="113761" y="87221"/>
                  <a:pt x="105692" y="77925"/>
                </a:cubicBezTo>
                <a:cubicBezTo>
                  <a:pt x="91836" y="58697"/>
                  <a:pt x="101308" y="30480"/>
                  <a:pt x="85040" y="12019"/>
                </a:cubicBezTo>
                <a:cubicBezTo>
                  <a:pt x="56538" y="-22380"/>
                  <a:pt x="11110" y="29318"/>
                  <a:pt x="630" y="55386"/>
                </a:cubicBezTo>
                <a:cubicBezTo>
                  <a:pt x="-3009" y="64441"/>
                  <a:pt x="10145" y="70339"/>
                  <a:pt x="13785" y="61415"/>
                </a:cubicBezTo>
                <a:cubicBezTo>
                  <a:pt x="27992" y="24319"/>
                  <a:pt x="78221" y="-12668"/>
                  <a:pt x="82496" y="51571"/>
                </a:cubicBezTo>
                <a:cubicBezTo>
                  <a:pt x="84097" y="65734"/>
                  <a:pt x="86640" y="82003"/>
                  <a:pt x="98129" y="91803"/>
                </a:cubicBezTo>
                <a:cubicBezTo>
                  <a:pt x="110954" y="102765"/>
                  <a:pt x="128560" y="98863"/>
                  <a:pt x="140355" y="88558"/>
                </a:cubicBezTo>
                <a:cubicBezTo>
                  <a:pt x="155703" y="75184"/>
                  <a:pt x="157632" y="55079"/>
                  <a:pt x="164867" y="37255"/>
                </a:cubicBezTo>
                <a:cubicBezTo>
                  <a:pt x="172102" y="19430"/>
                  <a:pt x="191308" y="5464"/>
                  <a:pt x="205690" y="25086"/>
                </a:cubicBezTo>
                <a:cubicBezTo>
                  <a:pt x="222397" y="47844"/>
                  <a:pt x="217508" y="92066"/>
                  <a:pt x="250965" y="100880"/>
                </a:cubicBezTo>
                <a:cubicBezTo>
                  <a:pt x="294375" y="108729"/>
                  <a:pt x="307464" y="48633"/>
                  <a:pt x="322022" y="18904"/>
                </a:cubicBezTo>
                <a:cubicBezTo>
                  <a:pt x="326034" y="9915"/>
                  <a:pt x="312836" y="4039"/>
                  <a:pt x="308867" y="1283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2" name="Google Shape;32;p3"/>
          <p:cNvSpPr/>
          <p:nvPr/>
        </p:nvSpPr>
        <p:spPr>
          <a:xfrm>
            <a:off x="2829661" y="4511611"/>
            <a:ext cx="1377041" cy="66908"/>
          </a:xfrm>
          <a:custGeom>
            <a:rect b="b" l="l" r="r" t="t"/>
            <a:pathLst>
              <a:path extrusionOk="0" h="31710" w="652626">
                <a:moveTo>
                  <a:pt x="645179" y="13550"/>
                </a:moveTo>
                <a:cubicBezTo>
                  <a:pt x="432971" y="20774"/>
                  <a:pt x="220527" y="16258"/>
                  <a:pt x="8819" y="23"/>
                </a:cubicBezTo>
                <a:cubicBezTo>
                  <a:pt x="-280" y="-657"/>
                  <a:pt x="-3941" y="13989"/>
                  <a:pt x="5662" y="14712"/>
                </a:cubicBezTo>
                <a:cubicBezTo>
                  <a:pt x="218646" y="31045"/>
                  <a:pt x="432371" y="35612"/>
                  <a:pt x="645859" y="28393"/>
                </a:cubicBezTo>
                <a:cubicBezTo>
                  <a:pt x="655067" y="28043"/>
                  <a:pt x="654914" y="13178"/>
                  <a:pt x="645179" y="1355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3" name="Google Shape;33;p3"/>
          <p:cNvSpPr/>
          <p:nvPr/>
        </p:nvSpPr>
        <p:spPr>
          <a:xfrm>
            <a:off x="4309554" y="4544979"/>
            <a:ext cx="263959" cy="31226"/>
          </a:xfrm>
          <a:custGeom>
            <a:rect b="b" l="l" r="r" t="t"/>
            <a:pathLst>
              <a:path extrusionOk="0" h="14799" w="125099">
                <a:moveTo>
                  <a:pt x="117661" y="0"/>
                </a:moveTo>
                <a:lnTo>
                  <a:pt x="6833" y="0"/>
                </a:lnTo>
                <a:cubicBezTo>
                  <a:pt x="-2463" y="0"/>
                  <a:pt x="-2288" y="14799"/>
                  <a:pt x="7446" y="14799"/>
                </a:cubicBezTo>
                <a:lnTo>
                  <a:pt x="118275" y="14799"/>
                </a:lnTo>
                <a:cubicBezTo>
                  <a:pt x="127571" y="14887"/>
                  <a:pt x="127374" y="0"/>
                  <a:pt x="117661" y="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4" name="Google Shape;34;p3"/>
          <p:cNvSpPr/>
          <p:nvPr/>
        </p:nvSpPr>
        <p:spPr>
          <a:xfrm>
            <a:off x="7710737" y="667122"/>
            <a:ext cx="290374" cy="231224"/>
          </a:xfrm>
          <a:custGeom>
            <a:rect b="b" l="l" r="r" t="t"/>
            <a:pathLst>
              <a:path extrusionOk="0" h="109585" w="137618">
                <a:moveTo>
                  <a:pt x="136999" y="99882"/>
                </a:moveTo>
                <a:cubicBezTo>
                  <a:pt x="113869" y="47085"/>
                  <a:pt x="65635" y="9548"/>
                  <a:pt x="8785" y="104"/>
                </a:cubicBezTo>
                <a:cubicBezTo>
                  <a:pt x="-292" y="-1365"/>
                  <a:pt x="-3910" y="13258"/>
                  <a:pt x="5627" y="14771"/>
                </a:cubicBezTo>
                <a:cubicBezTo>
                  <a:pt x="57435" y="23274"/>
                  <a:pt x="101482" y="57237"/>
                  <a:pt x="122902" y="105166"/>
                </a:cubicBezTo>
                <a:cubicBezTo>
                  <a:pt x="126738" y="113936"/>
                  <a:pt x="140705" y="108323"/>
                  <a:pt x="136999" y="9988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5" name="Google Shape;35;p3"/>
          <p:cNvSpPr/>
          <p:nvPr/>
        </p:nvSpPr>
        <p:spPr>
          <a:xfrm>
            <a:off x="7865454" y="617025"/>
            <a:ext cx="132428" cy="91243"/>
          </a:xfrm>
          <a:custGeom>
            <a:rect b="b" l="l" r="r" t="t"/>
            <a:pathLst>
              <a:path extrusionOk="0" h="43243" w="62762">
                <a:moveTo>
                  <a:pt x="60351" y="30032"/>
                </a:moveTo>
                <a:cubicBezTo>
                  <a:pt x="45705" y="17367"/>
                  <a:pt x="28955" y="7372"/>
                  <a:pt x="10845" y="500"/>
                </a:cubicBezTo>
                <a:cubicBezTo>
                  <a:pt x="2273" y="-2745"/>
                  <a:pt x="-4765" y="10739"/>
                  <a:pt x="4092" y="14093"/>
                </a:cubicBezTo>
                <a:cubicBezTo>
                  <a:pt x="20996" y="20446"/>
                  <a:pt x="36672" y="29731"/>
                  <a:pt x="50353" y="41521"/>
                </a:cubicBezTo>
                <a:cubicBezTo>
                  <a:pt x="57413" y="47594"/>
                  <a:pt x="67410" y="36127"/>
                  <a:pt x="60351" y="3003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p:cSld name="TITLE_1_1">
    <p:spTree>
      <p:nvGrpSpPr>
        <p:cNvPr id="36" name="Shape 36"/>
        <p:cNvGrpSpPr/>
        <p:nvPr/>
      </p:nvGrpSpPr>
      <p:grpSpPr>
        <a:xfrm>
          <a:off x="0" y="0"/>
          <a:ext cx="0" cy="0"/>
          <a:chOff x="0" y="0"/>
          <a:chExt cx="0" cy="0"/>
        </a:xfrm>
      </p:grpSpPr>
      <p:sp>
        <p:nvSpPr>
          <p:cNvPr id="37" name="Google Shape;37;p4"/>
          <p:cNvSpPr/>
          <p:nvPr/>
        </p:nvSpPr>
        <p:spPr>
          <a:xfrm>
            <a:off x="1711339" y="1054787"/>
            <a:ext cx="2954" cy="1397"/>
          </a:xfrm>
          <a:custGeom>
            <a:rect b="b" l="l" r="r" t="t"/>
            <a:pathLst>
              <a:path extrusionOk="0" h="662" w="1400">
                <a:moveTo>
                  <a:pt x="0" y="663"/>
                </a:moveTo>
                <a:cubicBezTo>
                  <a:pt x="2192" y="-368"/>
                  <a:pt x="1513" y="-61"/>
                  <a:pt x="0" y="66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8" name="Google Shape;38;p4"/>
          <p:cNvSpPr/>
          <p:nvPr/>
        </p:nvSpPr>
        <p:spPr>
          <a:xfrm>
            <a:off x="789941" y="506013"/>
            <a:ext cx="7919231" cy="4371184"/>
          </a:xfrm>
          <a:custGeom>
            <a:rect b="b" l="l" r="r" t="t"/>
            <a:pathLst>
              <a:path extrusionOk="0" h="2071651" w="3753190">
                <a:moveTo>
                  <a:pt x="3559557" y="312526"/>
                </a:moveTo>
                <a:cubicBezTo>
                  <a:pt x="3462673" y="190537"/>
                  <a:pt x="3320580" y="114262"/>
                  <a:pt x="3169958" y="80871"/>
                </a:cubicBezTo>
                <a:cubicBezTo>
                  <a:pt x="2666702" y="-4635"/>
                  <a:pt x="2149217" y="-1697"/>
                  <a:pt x="1639734" y="934"/>
                </a:cubicBezTo>
                <a:cubicBezTo>
                  <a:pt x="1246802" y="10932"/>
                  <a:pt x="855690" y="56206"/>
                  <a:pt x="467318" y="117923"/>
                </a:cubicBezTo>
                <a:cubicBezTo>
                  <a:pt x="174056" y="164557"/>
                  <a:pt x="89909" y="643718"/>
                  <a:pt x="35646" y="899687"/>
                </a:cubicBezTo>
                <a:cubicBezTo>
                  <a:pt x="-28637" y="1401979"/>
                  <a:pt x="-84588" y="1869849"/>
                  <a:pt x="614695" y="1936390"/>
                </a:cubicBezTo>
                <a:cubicBezTo>
                  <a:pt x="1341779" y="2005561"/>
                  <a:pt x="2076558" y="2008434"/>
                  <a:pt x="2804213" y="1931237"/>
                </a:cubicBezTo>
                <a:cubicBezTo>
                  <a:pt x="2974808" y="1913456"/>
                  <a:pt x="3089078" y="1906791"/>
                  <a:pt x="3089078" y="1906791"/>
                </a:cubicBezTo>
                <a:cubicBezTo>
                  <a:pt x="3099164" y="1977323"/>
                  <a:pt x="3363661" y="2103279"/>
                  <a:pt x="3459384" y="2064341"/>
                </a:cubicBezTo>
                <a:cubicBezTo>
                  <a:pt x="3373725" y="1984887"/>
                  <a:pt x="3328363" y="1836962"/>
                  <a:pt x="3328363" y="1836962"/>
                </a:cubicBezTo>
                <a:cubicBezTo>
                  <a:pt x="3697529" y="1838781"/>
                  <a:pt x="3736708" y="1487660"/>
                  <a:pt x="3747407" y="1232568"/>
                </a:cubicBezTo>
                <a:cubicBezTo>
                  <a:pt x="3760452" y="920406"/>
                  <a:pt x="3769770" y="568692"/>
                  <a:pt x="3559557" y="312526"/>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9" name="Google Shape;39;p4"/>
          <p:cNvSpPr/>
          <p:nvPr/>
        </p:nvSpPr>
        <p:spPr>
          <a:xfrm>
            <a:off x="529421" y="349800"/>
            <a:ext cx="8062595" cy="4512254"/>
          </a:xfrm>
          <a:custGeom>
            <a:rect b="b" l="l" r="r" t="t"/>
            <a:pathLst>
              <a:path extrusionOk="0" h="2138509" w="3821135">
                <a:moveTo>
                  <a:pt x="3819859" y="752034"/>
                </a:moveTo>
                <a:cubicBezTo>
                  <a:pt x="3812054" y="539103"/>
                  <a:pt x="3741062" y="308303"/>
                  <a:pt x="3556764" y="183793"/>
                </a:cubicBezTo>
                <a:cubicBezTo>
                  <a:pt x="3418070" y="94210"/>
                  <a:pt x="3245918" y="93267"/>
                  <a:pt x="3087294" y="70619"/>
                </a:cubicBezTo>
                <a:cubicBezTo>
                  <a:pt x="2233223" y="-29401"/>
                  <a:pt x="1371303" y="-1973"/>
                  <a:pt x="513768" y="25410"/>
                </a:cubicBezTo>
                <a:cubicBezTo>
                  <a:pt x="504472" y="25717"/>
                  <a:pt x="504626" y="40517"/>
                  <a:pt x="514360" y="40210"/>
                </a:cubicBezTo>
                <a:cubicBezTo>
                  <a:pt x="1396429" y="12037"/>
                  <a:pt x="2283672" y="-16268"/>
                  <a:pt x="3161333" y="94714"/>
                </a:cubicBezTo>
                <a:cubicBezTo>
                  <a:pt x="3242301" y="104953"/>
                  <a:pt x="3324781" y="113350"/>
                  <a:pt x="3403994" y="133740"/>
                </a:cubicBezTo>
                <a:cubicBezTo>
                  <a:pt x="3829331" y="245730"/>
                  <a:pt x="3826151" y="758590"/>
                  <a:pt x="3794098" y="1112320"/>
                </a:cubicBezTo>
                <a:cubicBezTo>
                  <a:pt x="3788682" y="1201882"/>
                  <a:pt x="3783289" y="1291422"/>
                  <a:pt x="3777873" y="1380984"/>
                </a:cubicBezTo>
                <a:cubicBezTo>
                  <a:pt x="3772919" y="1463047"/>
                  <a:pt x="3775440" y="1551052"/>
                  <a:pt x="3749985" y="1630069"/>
                </a:cubicBezTo>
                <a:cubicBezTo>
                  <a:pt x="3682304" y="1828398"/>
                  <a:pt x="3446681" y="1860474"/>
                  <a:pt x="3265453" y="1869353"/>
                </a:cubicBezTo>
                <a:cubicBezTo>
                  <a:pt x="3261550" y="1869572"/>
                  <a:pt x="3258525" y="1872861"/>
                  <a:pt x="3258634" y="1876786"/>
                </a:cubicBezTo>
                <a:cubicBezTo>
                  <a:pt x="3253372" y="1875865"/>
                  <a:pt x="3247256" y="1880315"/>
                  <a:pt x="3249865" y="1886191"/>
                </a:cubicBezTo>
                <a:cubicBezTo>
                  <a:pt x="3272885" y="1936245"/>
                  <a:pt x="3299743" y="1984457"/>
                  <a:pt x="3330196" y="2030367"/>
                </a:cubicBezTo>
                <a:cubicBezTo>
                  <a:pt x="3349928" y="2060119"/>
                  <a:pt x="3371305" y="2094321"/>
                  <a:pt x="3399850" y="2118065"/>
                </a:cubicBezTo>
                <a:cubicBezTo>
                  <a:pt x="3244186" y="2098991"/>
                  <a:pt x="3086110" y="2032976"/>
                  <a:pt x="3003959" y="1892242"/>
                </a:cubicBezTo>
                <a:cubicBezTo>
                  <a:pt x="2999859" y="1885183"/>
                  <a:pt x="2990103" y="1890752"/>
                  <a:pt x="2990453" y="1897526"/>
                </a:cubicBezTo>
                <a:cubicBezTo>
                  <a:pt x="2129739" y="1952338"/>
                  <a:pt x="1256221" y="2013003"/>
                  <a:pt x="401887" y="1860956"/>
                </a:cubicBezTo>
                <a:cubicBezTo>
                  <a:pt x="297351" y="1841224"/>
                  <a:pt x="184352" y="1811078"/>
                  <a:pt x="108098" y="1731974"/>
                </a:cubicBezTo>
                <a:cubicBezTo>
                  <a:pt x="16212" y="1636602"/>
                  <a:pt x="18953" y="1494092"/>
                  <a:pt x="16147" y="1370482"/>
                </a:cubicBezTo>
                <a:cubicBezTo>
                  <a:pt x="9487" y="1077504"/>
                  <a:pt x="25437" y="784439"/>
                  <a:pt x="63854" y="493916"/>
                </a:cubicBezTo>
                <a:cubicBezTo>
                  <a:pt x="68605" y="458026"/>
                  <a:pt x="73720" y="422223"/>
                  <a:pt x="79202" y="386486"/>
                </a:cubicBezTo>
                <a:cubicBezTo>
                  <a:pt x="80649" y="376795"/>
                  <a:pt x="66200" y="374800"/>
                  <a:pt x="64775" y="384140"/>
                </a:cubicBezTo>
                <a:cubicBezTo>
                  <a:pt x="20408" y="677030"/>
                  <a:pt x="-1230" y="972902"/>
                  <a:pt x="54" y="1269125"/>
                </a:cubicBezTo>
                <a:cubicBezTo>
                  <a:pt x="3869" y="1541932"/>
                  <a:pt x="-19854" y="1759752"/>
                  <a:pt x="293580" y="1850871"/>
                </a:cubicBezTo>
                <a:cubicBezTo>
                  <a:pt x="349290" y="1867336"/>
                  <a:pt x="406579" y="1877421"/>
                  <a:pt x="463868" y="1886739"/>
                </a:cubicBezTo>
                <a:cubicBezTo>
                  <a:pt x="1302153" y="2022671"/>
                  <a:pt x="2155128" y="1967049"/>
                  <a:pt x="2998127" y="1911755"/>
                </a:cubicBezTo>
                <a:cubicBezTo>
                  <a:pt x="3084838" y="2049463"/>
                  <a:pt x="3246971" y="2117276"/>
                  <a:pt x="3404016" y="2133610"/>
                </a:cubicBezTo>
                <a:cubicBezTo>
                  <a:pt x="3407984" y="2133961"/>
                  <a:pt x="3411624" y="2131330"/>
                  <a:pt x="3412501" y="2127427"/>
                </a:cubicBezTo>
                <a:cubicBezTo>
                  <a:pt x="3418552" y="2131461"/>
                  <a:pt x="3424954" y="2134969"/>
                  <a:pt x="3431619" y="2137885"/>
                </a:cubicBezTo>
                <a:cubicBezTo>
                  <a:pt x="3440060" y="2141546"/>
                  <a:pt x="3446966" y="2128063"/>
                  <a:pt x="3438372" y="2124292"/>
                </a:cubicBezTo>
                <a:cubicBezTo>
                  <a:pt x="3394128" y="2105152"/>
                  <a:pt x="3366021" y="2057137"/>
                  <a:pt x="3340479" y="2018506"/>
                </a:cubicBezTo>
                <a:cubicBezTo>
                  <a:pt x="3312196" y="1975643"/>
                  <a:pt x="3287092" y="1930742"/>
                  <a:pt x="3265409" y="1884174"/>
                </a:cubicBezTo>
                <a:cubicBezTo>
                  <a:pt x="3490267" y="1876413"/>
                  <a:pt x="3757769" y="1818401"/>
                  <a:pt x="3780987" y="1549825"/>
                </a:cubicBezTo>
                <a:cubicBezTo>
                  <a:pt x="3790809" y="1463069"/>
                  <a:pt x="3792848" y="1374976"/>
                  <a:pt x="3798132" y="1287826"/>
                </a:cubicBezTo>
                <a:cubicBezTo>
                  <a:pt x="3806945" y="1109339"/>
                  <a:pt x="3826261" y="930851"/>
                  <a:pt x="3819859" y="752034"/>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nvGrpSpPr>
          <p:cNvPr id="40" name="Google Shape;40;p4"/>
          <p:cNvGrpSpPr/>
          <p:nvPr/>
        </p:nvGrpSpPr>
        <p:grpSpPr>
          <a:xfrm>
            <a:off x="550224" y="368620"/>
            <a:ext cx="878229" cy="627539"/>
            <a:chOff x="550224" y="368620"/>
            <a:chExt cx="878229" cy="627539"/>
          </a:xfrm>
        </p:grpSpPr>
        <p:sp>
          <p:nvSpPr>
            <p:cNvPr id="41" name="Google Shape;41;p4"/>
            <p:cNvSpPr/>
            <p:nvPr/>
          </p:nvSpPr>
          <p:spPr>
            <a:xfrm>
              <a:off x="550224" y="368620"/>
              <a:ext cx="430805" cy="627539"/>
            </a:xfrm>
            <a:custGeom>
              <a:rect b="b" l="l" r="r" t="t"/>
              <a:pathLst>
                <a:path extrusionOk="0" h="297412" w="204173">
                  <a:moveTo>
                    <a:pt x="139600" y="3918"/>
                  </a:moveTo>
                  <a:cubicBezTo>
                    <a:pt x="98338" y="-8491"/>
                    <a:pt x="54708" y="9706"/>
                    <a:pt x="28442" y="42571"/>
                  </a:cubicBezTo>
                  <a:cubicBezTo>
                    <a:pt x="-1200" y="79689"/>
                    <a:pt x="-6483" y="131738"/>
                    <a:pt x="7088" y="176311"/>
                  </a:cubicBezTo>
                  <a:cubicBezTo>
                    <a:pt x="15375" y="203497"/>
                    <a:pt x="33244" y="222045"/>
                    <a:pt x="55322" y="238993"/>
                  </a:cubicBezTo>
                  <a:cubicBezTo>
                    <a:pt x="80842" y="258550"/>
                    <a:pt x="107305" y="276835"/>
                    <a:pt x="134360" y="294199"/>
                  </a:cubicBezTo>
                  <a:cubicBezTo>
                    <a:pt x="135671" y="295098"/>
                    <a:pt x="137291" y="295449"/>
                    <a:pt x="138855" y="295142"/>
                  </a:cubicBezTo>
                  <a:cubicBezTo>
                    <a:pt x="140391" y="296326"/>
                    <a:pt x="142213" y="297093"/>
                    <a:pt x="144138" y="297334"/>
                  </a:cubicBezTo>
                  <a:cubicBezTo>
                    <a:pt x="153237" y="298606"/>
                    <a:pt x="156855" y="283982"/>
                    <a:pt x="147295" y="282667"/>
                  </a:cubicBezTo>
                  <a:cubicBezTo>
                    <a:pt x="145827" y="282448"/>
                    <a:pt x="140981" y="260479"/>
                    <a:pt x="140148" y="257081"/>
                  </a:cubicBezTo>
                  <a:cubicBezTo>
                    <a:pt x="133825" y="231100"/>
                    <a:pt x="132067" y="204221"/>
                    <a:pt x="134952" y="177648"/>
                  </a:cubicBezTo>
                  <a:cubicBezTo>
                    <a:pt x="176609" y="182954"/>
                    <a:pt x="202633" y="143665"/>
                    <a:pt x="203883" y="105670"/>
                  </a:cubicBezTo>
                  <a:cubicBezTo>
                    <a:pt x="206974" y="59694"/>
                    <a:pt x="185444" y="17687"/>
                    <a:pt x="139600" y="3918"/>
                  </a:cubicBezTo>
                  <a:close/>
                  <a:moveTo>
                    <a:pt x="183054" y="133777"/>
                  </a:moveTo>
                  <a:cubicBezTo>
                    <a:pt x="174767" y="153268"/>
                    <a:pt x="153741" y="169383"/>
                    <a:pt x="131882" y="161709"/>
                  </a:cubicBezTo>
                  <a:cubicBezTo>
                    <a:pt x="129346" y="160810"/>
                    <a:pt x="126524" y="161336"/>
                    <a:pt x="124472" y="163068"/>
                  </a:cubicBezTo>
                  <a:cubicBezTo>
                    <a:pt x="123380" y="163770"/>
                    <a:pt x="122532" y="164800"/>
                    <a:pt x="122038" y="166006"/>
                  </a:cubicBezTo>
                  <a:cubicBezTo>
                    <a:pt x="121199" y="167475"/>
                    <a:pt x="120874" y="169185"/>
                    <a:pt x="121118" y="170852"/>
                  </a:cubicBezTo>
                  <a:cubicBezTo>
                    <a:pt x="116602" y="204944"/>
                    <a:pt x="119253" y="239629"/>
                    <a:pt x="128901" y="272647"/>
                  </a:cubicBezTo>
                  <a:cubicBezTo>
                    <a:pt x="113583" y="262540"/>
                    <a:pt x="98506" y="252082"/>
                    <a:pt x="83670" y="241229"/>
                  </a:cubicBezTo>
                  <a:cubicBezTo>
                    <a:pt x="67008" y="229039"/>
                    <a:pt x="48460" y="216783"/>
                    <a:pt x="35699" y="200274"/>
                  </a:cubicBezTo>
                  <a:cubicBezTo>
                    <a:pt x="-9706" y="138886"/>
                    <a:pt x="18840" y="27553"/>
                    <a:pt x="100223" y="15450"/>
                  </a:cubicBezTo>
                  <a:cubicBezTo>
                    <a:pt x="169505" y="7667"/>
                    <a:pt x="206601" y="72783"/>
                    <a:pt x="183054" y="133777"/>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42" name="Google Shape;42;p4"/>
            <p:cNvSpPr/>
            <p:nvPr/>
          </p:nvSpPr>
          <p:spPr>
            <a:xfrm>
              <a:off x="1007307" y="372376"/>
              <a:ext cx="421145" cy="613504"/>
            </a:xfrm>
            <a:custGeom>
              <a:rect b="b" l="l" r="r" t="t"/>
              <a:pathLst>
                <a:path extrusionOk="0" h="290760" w="199595">
                  <a:moveTo>
                    <a:pt x="136439" y="3825"/>
                  </a:moveTo>
                  <a:cubicBezTo>
                    <a:pt x="96098" y="-8299"/>
                    <a:pt x="53476" y="9504"/>
                    <a:pt x="27803" y="41623"/>
                  </a:cubicBezTo>
                  <a:cubicBezTo>
                    <a:pt x="-1182" y="77908"/>
                    <a:pt x="-6334" y="128751"/>
                    <a:pt x="6930" y="172359"/>
                  </a:cubicBezTo>
                  <a:cubicBezTo>
                    <a:pt x="15021" y="198932"/>
                    <a:pt x="32494" y="217063"/>
                    <a:pt x="54090" y="233616"/>
                  </a:cubicBezTo>
                  <a:cubicBezTo>
                    <a:pt x="79040" y="252735"/>
                    <a:pt x="104911" y="270603"/>
                    <a:pt x="131352" y="287573"/>
                  </a:cubicBezTo>
                  <a:cubicBezTo>
                    <a:pt x="132626" y="288472"/>
                    <a:pt x="134211" y="288801"/>
                    <a:pt x="135737" y="288494"/>
                  </a:cubicBezTo>
                  <a:cubicBezTo>
                    <a:pt x="137241" y="289678"/>
                    <a:pt x="139037" y="290423"/>
                    <a:pt x="140933" y="290686"/>
                  </a:cubicBezTo>
                  <a:cubicBezTo>
                    <a:pt x="149813" y="291914"/>
                    <a:pt x="153343" y="277641"/>
                    <a:pt x="144003" y="276347"/>
                  </a:cubicBezTo>
                  <a:cubicBezTo>
                    <a:pt x="142556" y="276150"/>
                    <a:pt x="137842" y="254664"/>
                    <a:pt x="137009" y="251332"/>
                  </a:cubicBezTo>
                  <a:cubicBezTo>
                    <a:pt x="130839" y="225943"/>
                    <a:pt x="129125" y="199677"/>
                    <a:pt x="131944" y="173697"/>
                  </a:cubicBezTo>
                  <a:cubicBezTo>
                    <a:pt x="172768" y="178893"/>
                    <a:pt x="198091" y="140481"/>
                    <a:pt x="199318" y="103341"/>
                  </a:cubicBezTo>
                  <a:cubicBezTo>
                    <a:pt x="202300" y="58352"/>
                    <a:pt x="181253" y="17287"/>
                    <a:pt x="136439" y="3825"/>
                  </a:cubicBezTo>
                  <a:close/>
                  <a:moveTo>
                    <a:pt x="178907" y="130768"/>
                  </a:moveTo>
                  <a:cubicBezTo>
                    <a:pt x="170794" y="149799"/>
                    <a:pt x="150251" y="165541"/>
                    <a:pt x="128897" y="158042"/>
                  </a:cubicBezTo>
                  <a:cubicBezTo>
                    <a:pt x="126417" y="157187"/>
                    <a:pt x="123670" y="157692"/>
                    <a:pt x="121662" y="159380"/>
                  </a:cubicBezTo>
                  <a:cubicBezTo>
                    <a:pt x="120592" y="160082"/>
                    <a:pt x="119756" y="161068"/>
                    <a:pt x="119272" y="162252"/>
                  </a:cubicBezTo>
                  <a:cubicBezTo>
                    <a:pt x="118458" y="163699"/>
                    <a:pt x="118143" y="165343"/>
                    <a:pt x="118373" y="166988"/>
                  </a:cubicBezTo>
                  <a:cubicBezTo>
                    <a:pt x="113973" y="200335"/>
                    <a:pt x="116571" y="234230"/>
                    <a:pt x="126003" y="266503"/>
                  </a:cubicBezTo>
                  <a:cubicBezTo>
                    <a:pt x="111006" y="256615"/>
                    <a:pt x="96266" y="246399"/>
                    <a:pt x="81781" y="235809"/>
                  </a:cubicBezTo>
                  <a:cubicBezTo>
                    <a:pt x="65491" y="223882"/>
                    <a:pt x="47359" y="211911"/>
                    <a:pt x="34884" y="195775"/>
                  </a:cubicBezTo>
                  <a:cubicBezTo>
                    <a:pt x="-9491" y="135855"/>
                    <a:pt x="18419" y="26955"/>
                    <a:pt x="97961" y="15116"/>
                  </a:cubicBezTo>
                  <a:cubicBezTo>
                    <a:pt x="165664" y="7508"/>
                    <a:pt x="202015" y="71133"/>
                    <a:pt x="178907" y="13076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43" name="Google Shape;43;p4"/>
            <p:cNvSpPr/>
            <p:nvPr/>
          </p:nvSpPr>
          <p:spPr>
            <a:xfrm>
              <a:off x="1305031" y="475050"/>
              <a:ext cx="59409" cy="175613"/>
            </a:xfrm>
            <a:custGeom>
              <a:rect b="b" l="l" r="r" t="t"/>
              <a:pathLst>
                <a:path extrusionOk="0" h="83229" w="28156">
                  <a:moveTo>
                    <a:pt x="12001" y="2074"/>
                  </a:moveTo>
                  <a:cubicBezTo>
                    <a:pt x="5687" y="-4723"/>
                    <a:pt x="-4289" y="6788"/>
                    <a:pt x="2004" y="13584"/>
                  </a:cubicBezTo>
                  <a:cubicBezTo>
                    <a:pt x="17298" y="29699"/>
                    <a:pt x="17395" y="54956"/>
                    <a:pt x="2223" y="71180"/>
                  </a:cubicBezTo>
                  <a:cubicBezTo>
                    <a:pt x="-4354" y="78459"/>
                    <a:pt x="6608" y="87887"/>
                    <a:pt x="13054" y="80608"/>
                  </a:cubicBezTo>
                  <a:cubicBezTo>
                    <a:pt x="33750" y="57455"/>
                    <a:pt x="32961" y="24678"/>
                    <a:pt x="12001" y="2074"/>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44" name="Google Shape;44;p4"/>
            <p:cNvSpPr/>
            <p:nvPr/>
          </p:nvSpPr>
          <p:spPr>
            <a:xfrm>
              <a:off x="1260832" y="642594"/>
              <a:ext cx="30076" cy="31226"/>
            </a:xfrm>
            <a:custGeom>
              <a:rect b="b" l="l" r="r" t="t"/>
              <a:pathLst>
                <a:path extrusionOk="0" h="14799" w="14254">
                  <a:moveTo>
                    <a:pt x="6816" y="0"/>
                  </a:moveTo>
                  <a:cubicBezTo>
                    <a:pt x="-2458" y="0"/>
                    <a:pt x="-2283" y="14799"/>
                    <a:pt x="7430" y="14799"/>
                  </a:cubicBezTo>
                  <a:cubicBezTo>
                    <a:pt x="16726" y="14799"/>
                    <a:pt x="16529" y="0"/>
                    <a:pt x="6816" y="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45" name="Google Shape;45;p4"/>
            <p:cNvSpPr/>
            <p:nvPr/>
          </p:nvSpPr>
          <p:spPr>
            <a:xfrm>
              <a:off x="611671" y="601479"/>
              <a:ext cx="103968" cy="202921"/>
            </a:xfrm>
            <a:custGeom>
              <a:rect b="b" l="l" r="r" t="t"/>
              <a:pathLst>
                <a:path extrusionOk="0" h="96171" w="49274">
                  <a:moveTo>
                    <a:pt x="46778" y="83022"/>
                  </a:moveTo>
                  <a:cubicBezTo>
                    <a:pt x="27791" y="67456"/>
                    <a:pt x="9199" y="33057"/>
                    <a:pt x="16281" y="8194"/>
                  </a:cubicBezTo>
                  <a:cubicBezTo>
                    <a:pt x="18978" y="-1277"/>
                    <a:pt x="4442" y="-3163"/>
                    <a:pt x="1877" y="5848"/>
                  </a:cubicBezTo>
                  <a:cubicBezTo>
                    <a:pt x="-2947" y="22796"/>
                    <a:pt x="2271" y="39436"/>
                    <a:pt x="9112" y="55091"/>
                  </a:cubicBezTo>
                  <a:cubicBezTo>
                    <a:pt x="15689" y="70153"/>
                    <a:pt x="23933" y="83965"/>
                    <a:pt x="36802" y="94555"/>
                  </a:cubicBezTo>
                  <a:cubicBezTo>
                    <a:pt x="43994" y="100409"/>
                    <a:pt x="53991" y="88920"/>
                    <a:pt x="46778" y="8302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46" name="Google Shape;46;p4"/>
          <p:cNvSpPr txBox="1"/>
          <p:nvPr>
            <p:ph idx="1" type="body"/>
          </p:nvPr>
        </p:nvSpPr>
        <p:spPr>
          <a:xfrm>
            <a:off x="1714300" y="1186825"/>
            <a:ext cx="5715300" cy="2769900"/>
          </a:xfrm>
          <a:prstGeom prst="rect">
            <a:avLst/>
          </a:prstGeom>
        </p:spPr>
        <p:txBody>
          <a:bodyPr anchorCtr="0" anchor="ctr" bIns="0" lIns="0" spcFirstLastPara="1" rIns="0" wrap="square" tIns="0">
            <a:noAutofit/>
          </a:bodyPr>
          <a:lstStyle>
            <a:lvl1pPr indent="-406400" lvl="0" marL="457200" rtl="0" algn="ctr">
              <a:spcBef>
                <a:spcPts val="0"/>
              </a:spcBef>
              <a:spcAft>
                <a:spcPts val="0"/>
              </a:spcAft>
              <a:buSzPts val="2800"/>
              <a:buFont typeface="Nunito SemiBold"/>
              <a:buChar char="✗"/>
              <a:defRPr sz="2800">
                <a:latin typeface="Nunito SemiBold"/>
                <a:ea typeface="Nunito SemiBold"/>
                <a:cs typeface="Nunito SemiBold"/>
                <a:sym typeface="Nunito SemiBold"/>
              </a:defRPr>
            </a:lvl1pPr>
            <a:lvl2pPr indent="-406400" lvl="1" marL="914400" rtl="0" algn="ctr">
              <a:spcBef>
                <a:spcPts val="1000"/>
              </a:spcBef>
              <a:spcAft>
                <a:spcPts val="0"/>
              </a:spcAft>
              <a:buSzPts val="2800"/>
              <a:buFont typeface="Nunito SemiBold"/>
              <a:buChar char="✗"/>
              <a:defRPr sz="2800">
                <a:latin typeface="Nunito SemiBold"/>
                <a:ea typeface="Nunito SemiBold"/>
                <a:cs typeface="Nunito SemiBold"/>
                <a:sym typeface="Nunito SemiBold"/>
              </a:defRPr>
            </a:lvl2pPr>
            <a:lvl3pPr indent="-406400" lvl="2" marL="1371600" rtl="0" algn="ctr">
              <a:spcBef>
                <a:spcPts val="1000"/>
              </a:spcBef>
              <a:spcAft>
                <a:spcPts val="0"/>
              </a:spcAft>
              <a:buSzPts val="2800"/>
              <a:buFont typeface="Nunito SemiBold"/>
              <a:buChar char="■"/>
              <a:defRPr sz="2800">
                <a:latin typeface="Nunito SemiBold"/>
                <a:ea typeface="Nunito SemiBold"/>
                <a:cs typeface="Nunito SemiBold"/>
                <a:sym typeface="Nunito SemiBold"/>
              </a:defRPr>
            </a:lvl3pPr>
            <a:lvl4pPr indent="-406400" lvl="3" marL="1828800" rtl="0" algn="ctr">
              <a:spcBef>
                <a:spcPts val="1000"/>
              </a:spcBef>
              <a:spcAft>
                <a:spcPts val="0"/>
              </a:spcAft>
              <a:buSzPts val="2800"/>
              <a:buFont typeface="Nunito SemiBold"/>
              <a:buChar char="●"/>
              <a:defRPr sz="2800">
                <a:latin typeface="Nunito SemiBold"/>
                <a:ea typeface="Nunito SemiBold"/>
                <a:cs typeface="Nunito SemiBold"/>
                <a:sym typeface="Nunito SemiBold"/>
              </a:defRPr>
            </a:lvl4pPr>
            <a:lvl5pPr indent="-406400" lvl="4" marL="2286000" rtl="0" algn="ctr">
              <a:spcBef>
                <a:spcPts val="1000"/>
              </a:spcBef>
              <a:spcAft>
                <a:spcPts val="0"/>
              </a:spcAft>
              <a:buSzPts val="2800"/>
              <a:buFont typeface="Nunito SemiBold"/>
              <a:buChar char="○"/>
              <a:defRPr sz="2800">
                <a:latin typeface="Nunito SemiBold"/>
                <a:ea typeface="Nunito SemiBold"/>
                <a:cs typeface="Nunito SemiBold"/>
                <a:sym typeface="Nunito SemiBold"/>
              </a:defRPr>
            </a:lvl5pPr>
            <a:lvl6pPr indent="-406400" lvl="5" marL="2743200" rtl="0" algn="ctr">
              <a:spcBef>
                <a:spcPts val="1000"/>
              </a:spcBef>
              <a:spcAft>
                <a:spcPts val="0"/>
              </a:spcAft>
              <a:buSzPts val="2800"/>
              <a:buFont typeface="Nunito SemiBold"/>
              <a:buChar char="■"/>
              <a:defRPr sz="2800">
                <a:latin typeface="Nunito SemiBold"/>
                <a:ea typeface="Nunito SemiBold"/>
                <a:cs typeface="Nunito SemiBold"/>
                <a:sym typeface="Nunito SemiBold"/>
              </a:defRPr>
            </a:lvl6pPr>
            <a:lvl7pPr indent="-406400" lvl="6" marL="3200400" rtl="0" algn="ctr">
              <a:spcBef>
                <a:spcPts val="1000"/>
              </a:spcBef>
              <a:spcAft>
                <a:spcPts val="0"/>
              </a:spcAft>
              <a:buSzPts val="2800"/>
              <a:buFont typeface="Nunito SemiBold"/>
              <a:buChar char="●"/>
              <a:defRPr sz="2800">
                <a:latin typeface="Nunito SemiBold"/>
                <a:ea typeface="Nunito SemiBold"/>
                <a:cs typeface="Nunito SemiBold"/>
                <a:sym typeface="Nunito SemiBold"/>
              </a:defRPr>
            </a:lvl7pPr>
            <a:lvl8pPr indent="-406400" lvl="7" marL="3657600" rtl="0" algn="ctr">
              <a:spcBef>
                <a:spcPts val="1000"/>
              </a:spcBef>
              <a:spcAft>
                <a:spcPts val="0"/>
              </a:spcAft>
              <a:buSzPts val="2800"/>
              <a:buFont typeface="Nunito SemiBold"/>
              <a:buChar char="○"/>
              <a:defRPr sz="2800">
                <a:latin typeface="Nunito SemiBold"/>
                <a:ea typeface="Nunito SemiBold"/>
                <a:cs typeface="Nunito SemiBold"/>
                <a:sym typeface="Nunito SemiBold"/>
              </a:defRPr>
            </a:lvl8pPr>
            <a:lvl9pPr indent="-406400" lvl="8" marL="4114800" rtl="0" algn="ctr">
              <a:spcBef>
                <a:spcPts val="1000"/>
              </a:spcBef>
              <a:spcAft>
                <a:spcPts val="1000"/>
              </a:spcAft>
              <a:buSzPts val="2800"/>
              <a:buFont typeface="Nunito SemiBold"/>
              <a:buChar char="■"/>
              <a:defRPr sz="2800">
                <a:latin typeface="Nunito SemiBold"/>
                <a:ea typeface="Nunito SemiBold"/>
                <a:cs typeface="Nunito SemiBold"/>
                <a:sym typeface="Nunito SemiBold"/>
              </a:defRPr>
            </a:lvl9pPr>
          </a:lstStyle>
          <a:p/>
        </p:txBody>
      </p:sp>
      <p:sp>
        <p:nvSpPr>
          <p:cNvPr id="47" name="Google Shape;47;p4"/>
          <p:cNvSpPr txBox="1"/>
          <p:nvPr>
            <p:ph idx="12" type="sldNum"/>
          </p:nvPr>
        </p:nvSpPr>
        <p:spPr>
          <a:xfrm>
            <a:off x="8404375" y="4693376"/>
            <a:ext cx="548700" cy="300300"/>
          </a:xfrm>
          <a:prstGeom prst="rect">
            <a:avLst/>
          </a:prstGeom>
        </p:spPr>
        <p:txBody>
          <a:bodyPr anchorCtr="0" anchor="ctr" bIns="0" lIns="0" spcFirstLastPara="1" rIns="0" wrap="square" tIns="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
        <p:nvSpPr>
          <p:cNvPr id="48" name="Google Shape;48;p4"/>
          <p:cNvSpPr/>
          <p:nvPr/>
        </p:nvSpPr>
        <p:spPr>
          <a:xfrm rot="-10653455">
            <a:off x="308904" y="3412015"/>
            <a:ext cx="814998" cy="1023408"/>
          </a:xfrm>
          <a:custGeom>
            <a:rect b="b" l="l" r="r" t="t"/>
            <a:pathLst>
              <a:path extrusionOk="0" h="484587" w="385904">
                <a:moveTo>
                  <a:pt x="316148" y="219239"/>
                </a:moveTo>
                <a:cubicBezTo>
                  <a:pt x="261491" y="116194"/>
                  <a:pt x="157744" y="32311"/>
                  <a:pt x="38101" y="26786"/>
                </a:cubicBezTo>
                <a:cubicBezTo>
                  <a:pt x="47463" y="22510"/>
                  <a:pt x="56935" y="18432"/>
                  <a:pt x="66471" y="14530"/>
                </a:cubicBezTo>
                <a:cubicBezTo>
                  <a:pt x="75241" y="10978"/>
                  <a:pt x="71273" y="-3010"/>
                  <a:pt x="62086" y="586"/>
                </a:cubicBezTo>
                <a:cubicBezTo>
                  <a:pt x="42552" y="8566"/>
                  <a:pt x="23390" y="17336"/>
                  <a:pt x="4578" y="26895"/>
                </a:cubicBezTo>
                <a:cubicBezTo>
                  <a:pt x="-2854" y="30645"/>
                  <a:pt x="-508" y="42440"/>
                  <a:pt x="6398" y="41585"/>
                </a:cubicBezTo>
                <a:cubicBezTo>
                  <a:pt x="7473" y="41870"/>
                  <a:pt x="8591" y="41957"/>
                  <a:pt x="9709" y="41826"/>
                </a:cubicBezTo>
                <a:cubicBezTo>
                  <a:pt x="22162" y="48710"/>
                  <a:pt x="33190" y="57875"/>
                  <a:pt x="42267" y="68837"/>
                </a:cubicBezTo>
                <a:cubicBezTo>
                  <a:pt x="48231" y="76094"/>
                  <a:pt x="60618" y="67368"/>
                  <a:pt x="54786" y="60265"/>
                </a:cubicBezTo>
                <a:cubicBezTo>
                  <a:pt x="49217" y="53468"/>
                  <a:pt x="42990" y="47241"/>
                  <a:pt x="36216" y="41650"/>
                </a:cubicBezTo>
                <a:cubicBezTo>
                  <a:pt x="257544" y="58730"/>
                  <a:pt x="357411" y="281133"/>
                  <a:pt x="371135" y="478147"/>
                </a:cubicBezTo>
                <a:cubicBezTo>
                  <a:pt x="372034" y="487859"/>
                  <a:pt x="386723" y="485952"/>
                  <a:pt x="385869" y="476678"/>
                </a:cubicBezTo>
                <a:cubicBezTo>
                  <a:pt x="377756" y="387730"/>
                  <a:pt x="358704" y="298409"/>
                  <a:pt x="316148" y="21923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49" name="Google Shape;49;p4"/>
          <p:cNvSpPr/>
          <p:nvPr/>
        </p:nvSpPr>
        <p:spPr>
          <a:xfrm rot="5624237">
            <a:off x="8289671" y="2866841"/>
            <a:ext cx="540119" cy="264234"/>
          </a:xfrm>
          <a:custGeom>
            <a:rect b="b" l="l" r="r" t="t"/>
            <a:pathLst>
              <a:path extrusionOk="0" h="125260" w="256043">
                <a:moveTo>
                  <a:pt x="122835" y="3891"/>
                </a:moveTo>
                <a:cubicBezTo>
                  <a:pt x="106677" y="35258"/>
                  <a:pt x="90541" y="66632"/>
                  <a:pt x="74404" y="98013"/>
                </a:cubicBezTo>
                <a:cubicBezTo>
                  <a:pt x="67103" y="82972"/>
                  <a:pt x="59737" y="67939"/>
                  <a:pt x="52348" y="52914"/>
                </a:cubicBezTo>
                <a:cubicBezTo>
                  <a:pt x="49783" y="47630"/>
                  <a:pt x="41583" y="45218"/>
                  <a:pt x="38602" y="51708"/>
                </a:cubicBezTo>
                <a:cubicBezTo>
                  <a:pt x="30007" y="70416"/>
                  <a:pt x="17598" y="87110"/>
                  <a:pt x="2141" y="100709"/>
                </a:cubicBezTo>
                <a:cubicBezTo>
                  <a:pt x="-4787" y="106848"/>
                  <a:pt x="6723" y="116802"/>
                  <a:pt x="13629" y="110685"/>
                </a:cubicBezTo>
                <a:cubicBezTo>
                  <a:pt x="26258" y="99453"/>
                  <a:pt x="36979" y="86235"/>
                  <a:pt x="45354" y="71550"/>
                </a:cubicBezTo>
                <a:lnTo>
                  <a:pt x="67432" y="116670"/>
                </a:lnTo>
                <a:cubicBezTo>
                  <a:pt x="70107" y="122174"/>
                  <a:pt x="77978" y="124147"/>
                  <a:pt x="81179" y="117876"/>
                </a:cubicBezTo>
                <a:lnTo>
                  <a:pt x="128580" y="25793"/>
                </a:lnTo>
                <a:cubicBezTo>
                  <a:pt x="139147" y="55900"/>
                  <a:pt x="147259" y="86822"/>
                  <a:pt x="152784" y="118249"/>
                </a:cubicBezTo>
                <a:cubicBezTo>
                  <a:pt x="153969" y="125024"/>
                  <a:pt x="163462" y="128422"/>
                  <a:pt x="166970" y="121318"/>
                </a:cubicBezTo>
                <a:cubicBezTo>
                  <a:pt x="177515" y="99979"/>
                  <a:pt x="188039" y="78638"/>
                  <a:pt x="198585" y="57299"/>
                </a:cubicBezTo>
                <a:cubicBezTo>
                  <a:pt x="214107" y="75321"/>
                  <a:pt x="228819" y="94022"/>
                  <a:pt x="242434" y="113469"/>
                </a:cubicBezTo>
                <a:cubicBezTo>
                  <a:pt x="247959" y="121297"/>
                  <a:pt x="260259" y="113711"/>
                  <a:pt x="254580" y="105686"/>
                </a:cubicBezTo>
                <a:cubicBezTo>
                  <a:pt x="238509" y="82896"/>
                  <a:pt x="221145" y="61039"/>
                  <a:pt x="202575" y="40220"/>
                </a:cubicBezTo>
                <a:cubicBezTo>
                  <a:pt x="199023" y="36229"/>
                  <a:pt x="192512" y="35089"/>
                  <a:pt x="189705" y="40746"/>
                </a:cubicBezTo>
                <a:lnTo>
                  <a:pt x="163001" y="94899"/>
                </a:lnTo>
                <a:cubicBezTo>
                  <a:pt x="156468" y="64295"/>
                  <a:pt x="147566" y="34241"/>
                  <a:pt x="136407" y="5009"/>
                </a:cubicBezTo>
                <a:cubicBezTo>
                  <a:pt x="134324" y="-823"/>
                  <a:pt x="125861" y="-2029"/>
                  <a:pt x="122835" y="389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0" name="Google Shape;50;p4"/>
          <p:cNvSpPr/>
          <p:nvPr/>
        </p:nvSpPr>
        <p:spPr>
          <a:xfrm rot="5400000">
            <a:off x="6259143" y="-119213"/>
            <a:ext cx="113330" cy="954049"/>
          </a:xfrm>
          <a:custGeom>
            <a:rect b="b" l="l" r="r" t="t"/>
            <a:pathLst>
              <a:path extrusionOk="0" h="452156" w="53711">
                <a:moveTo>
                  <a:pt x="39194" y="6047"/>
                </a:moveTo>
                <a:cubicBezTo>
                  <a:pt x="16217" y="151582"/>
                  <a:pt x="8039" y="298805"/>
                  <a:pt x="15" y="445744"/>
                </a:cubicBezTo>
                <a:cubicBezTo>
                  <a:pt x="-533" y="455478"/>
                  <a:pt x="14244" y="453439"/>
                  <a:pt x="14748" y="444275"/>
                </a:cubicBezTo>
                <a:cubicBezTo>
                  <a:pt x="22707" y="298586"/>
                  <a:pt x="30819" y="152678"/>
                  <a:pt x="53598" y="8393"/>
                </a:cubicBezTo>
                <a:cubicBezTo>
                  <a:pt x="55133" y="-1298"/>
                  <a:pt x="40597" y="-3271"/>
                  <a:pt x="39194" y="6047"/>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1" name="Google Shape;51;p4"/>
          <p:cNvSpPr/>
          <p:nvPr/>
        </p:nvSpPr>
        <p:spPr>
          <a:xfrm rot="5400000">
            <a:off x="6459663" y="73310"/>
            <a:ext cx="80437" cy="399039"/>
          </a:xfrm>
          <a:custGeom>
            <a:rect b="b" l="l" r="r" t="t"/>
            <a:pathLst>
              <a:path extrusionOk="0" h="189118" w="38122">
                <a:moveTo>
                  <a:pt x="23673" y="6072"/>
                </a:moveTo>
                <a:cubicBezTo>
                  <a:pt x="15809" y="64288"/>
                  <a:pt x="7945" y="122498"/>
                  <a:pt x="82" y="180701"/>
                </a:cubicBezTo>
                <a:cubicBezTo>
                  <a:pt x="-1212" y="190414"/>
                  <a:pt x="13237" y="192409"/>
                  <a:pt x="14486" y="183047"/>
                </a:cubicBezTo>
                <a:cubicBezTo>
                  <a:pt x="22364" y="124844"/>
                  <a:pt x="30213" y="66634"/>
                  <a:pt x="38033" y="8418"/>
                </a:cubicBezTo>
                <a:cubicBezTo>
                  <a:pt x="39393" y="-1295"/>
                  <a:pt x="24879" y="-3290"/>
                  <a:pt x="23673" y="607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2" name="Google Shape;52;p4"/>
          <p:cNvSpPr/>
          <p:nvPr/>
        </p:nvSpPr>
        <p:spPr>
          <a:xfrm flipH="1">
            <a:off x="486100" y="253760"/>
            <a:ext cx="290374" cy="231224"/>
          </a:xfrm>
          <a:custGeom>
            <a:rect b="b" l="l" r="r" t="t"/>
            <a:pathLst>
              <a:path extrusionOk="0" h="109585" w="137618">
                <a:moveTo>
                  <a:pt x="136999" y="99882"/>
                </a:moveTo>
                <a:cubicBezTo>
                  <a:pt x="113869" y="47085"/>
                  <a:pt x="65635" y="9548"/>
                  <a:pt x="8785" y="104"/>
                </a:cubicBezTo>
                <a:cubicBezTo>
                  <a:pt x="-292" y="-1365"/>
                  <a:pt x="-3910" y="13258"/>
                  <a:pt x="5627" y="14771"/>
                </a:cubicBezTo>
                <a:cubicBezTo>
                  <a:pt x="57435" y="23274"/>
                  <a:pt x="101482" y="57237"/>
                  <a:pt x="122902" y="105166"/>
                </a:cubicBezTo>
                <a:cubicBezTo>
                  <a:pt x="126738" y="113936"/>
                  <a:pt x="140705" y="108323"/>
                  <a:pt x="136999" y="9988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3" name="Google Shape;53;p4"/>
          <p:cNvSpPr/>
          <p:nvPr/>
        </p:nvSpPr>
        <p:spPr>
          <a:xfrm flipH="1">
            <a:off x="509560" y="230637"/>
            <a:ext cx="132428" cy="91243"/>
          </a:xfrm>
          <a:custGeom>
            <a:rect b="b" l="l" r="r" t="t"/>
            <a:pathLst>
              <a:path extrusionOk="0" h="43243" w="62762">
                <a:moveTo>
                  <a:pt x="60351" y="30032"/>
                </a:moveTo>
                <a:cubicBezTo>
                  <a:pt x="45705" y="17367"/>
                  <a:pt x="28955" y="7372"/>
                  <a:pt x="10845" y="500"/>
                </a:cubicBezTo>
                <a:cubicBezTo>
                  <a:pt x="2273" y="-2745"/>
                  <a:pt x="-4765" y="10739"/>
                  <a:pt x="4092" y="14093"/>
                </a:cubicBezTo>
                <a:cubicBezTo>
                  <a:pt x="20996" y="20446"/>
                  <a:pt x="36672" y="29731"/>
                  <a:pt x="50353" y="41521"/>
                </a:cubicBezTo>
                <a:cubicBezTo>
                  <a:pt x="57413" y="47594"/>
                  <a:pt x="67410" y="36127"/>
                  <a:pt x="60351" y="3003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1 column" type="tx">
  <p:cSld name="TITLE_AND_BODY">
    <p:spTree>
      <p:nvGrpSpPr>
        <p:cNvPr id="54" name="Shape 54"/>
        <p:cNvGrpSpPr/>
        <p:nvPr/>
      </p:nvGrpSpPr>
      <p:grpSpPr>
        <a:xfrm>
          <a:off x="0" y="0"/>
          <a:ext cx="0" cy="0"/>
          <a:chOff x="0" y="0"/>
          <a:chExt cx="0" cy="0"/>
        </a:xfrm>
      </p:grpSpPr>
      <p:sp>
        <p:nvSpPr>
          <p:cNvPr id="55" name="Google Shape;55;p5"/>
          <p:cNvSpPr/>
          <p:nvPr/>
        </p:nvSpPr>
        <p:spPr>
          <a:xfrm rot="-884877">
            <a:off x="7997294" y="3564834"/>
            <a:ext cx="912816" cy="928284"/>
          </a:xfrm>
          <a:custGeom>
            <a:rect b="b" l="l" r="r" t="t"/>
            <a:pathLst>
              <a:path extrusionOk="0" h="559316" w="549996">
                <a:moveTo>
                  <a:pt x="536665" y="198722"/>
                </a:moveTo>
                <a:cubicBezTo>
                  <a:pt x="507988" y="55467"/>
                  <a:pt x="324589" y="-49573"/>
                  <a:pt x="179295" y="24291"/>
                </a:cubicBezTo>
                <a:cubicBezTo>
                  <a:pt x="17974" y="106420"/>
                  <a:pt x="-81169" y="375917"/>
                  <a:pt x="88111" y="512244"/>
                </a:cubicBezTo>
                <a:cubicBezTo>
                  <a:pt x="141168" y="554536"/>
                  <a:pt x="210888" y="558504"/>
                  <a:pt x="276092" y="557584"/>
                </a:cubicBezTo>
                <a:cubicBezTo>
                  <a:pt x="484178" y="579947"/>
                  <a:pt x="588999" y="381814"/>
                  <a:pt x="536665" y="19872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6" name="Google Shape;56;p5"/>
          <p:cNvSpPr/>
          <p:nvPr/>
        </p:nvSpPr>
        <p:spPr>
          <a:xfrm>
            <a:off x="642525" y="331773"/>
            <a:ext cx="6943343" cy="927756"/>
          </a:xfrm>
          <a:custGeom>
            <a:rect b="b" l="l" r="r" t="t"/>
            <a:pathLst>
              <a:path extrusionOk="0" h="399035" w="3290684">
                <a:moveTo>
                  <a:pt x="3288221" y="146895"/>
                </a:moveTo>
                <a:cubicBezTo>
                  <a:pt x="3288879" y="83708"/>
                  <a:pt x="3268160" y="25739"/>
                  <a:pt x="3196488" y="21201"/>
                </a:cubicBezTo>
                <a:cubicBezTo>
                  <a:pt x="2907830" y="16005"/>
                  <a:pt x="2618711" y="18197"/>
                  <a:pt x="2329921" y="14777"/>
                </a:cubicBezTo>
                <a:cubicBezTo>
                  <a:pt x="1580495" y="9866"/>
                  <a:pt x="931222" y="0"/>
                  <a:pt x="181841" y="0"/>
                </a:cubicBezTo>
                <a:cubicBezTo>
                  <a:pt x="-44245" y="0"/>
                  <a:pt x="4866" y="162044"/>
                  <a:pt x="3813" y="206244"/>
                </a:cubicBezTo>
                <a:cubicBezTo>
                  <a:pt x="-6272" y="347395"/>
                  <a:pt x="64456" y="394927"/>
                  <a:pt x="198174" y="383395"/>
                </a:cubicBezTo>
                <a:lnTo>
                  <a:pt x="1064019" y="387780"/>
                </a:lnTo>
                <a:lnTo>
                  <a:pt x="2795708" y="396549"/>
                </a:lnTo>
                <a:cubicBezTo>
                  <a:pt x="2909277" y="397119"/>
                  <a:pt x="3023284" y="400671"/>
                  <a:pt x="3136832" y="398128"/>
                </a:cubicBezTo>
                <a:cubicBezTo>
                  <a:pt x="3275790" y="400627"/>
                  <a:pt x="3299512" y="257767"/>
                  <a:pt x="3288221" y="146895"/>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7" name="Google Shape;57;p5"/>
          <p:cNvSpPr/>
          <p:nvPr/>
        </p:nvSpPr>
        <p:spPr>
          <a:xfrm>
            <a:off x="368194" y="422127"/>
            <a:ext cx="8379859" cy="4302579"/>
          </a:xfrm>
          <a:custGeom>
            <a:rect b="b" l="l" r="r" t="t"/>
            <a:pathLst>
              <a:path extrusionOk="0" h="2039137" w="3971497">
                <a:moveTo>
                  <a:pt x="3947725" y="299512"/>
                </a:moveTo>
                <a:cubicBezTo>
                  <a:pt x="3924134" y="113307"/>
                  <a:pt x="3885284" y="33501"/>
                  <a:pt x="3686450" y="8902"/>
                </a:cubicBezTo>
                <a:cubicBezTo>
                  <a:pt x="3601997" y="-3398"/>
                  <a:pt x="3538196" y="330"/>
                  <a:pt x="3453085" y="1250"/>
                </a:cubicBezTo>
                <a:cubicBezTo>
                  <a:pt x="2545650" y="21443"/>
                  <a:pt x="1638390" y="51765"/>
                  <a:pt x="731371" y="878"/>
                </a:cubicBezTo>
                <a:cubicBezTo>
                  <a:pt x="642467" y="-87"/>
                  <a:pt x="553519" y="1250"/>
                  <a:pt x="464769" y="6534"/>
                </a:cubicBezTo>
                <a:cubicBezTo>
                  <a:pt x="385183" y="11292"/>
                  <a:pt x="302374" y="15304"/>
                  <a:pt x="224563" y="33743"/>
                </a:cubicBezTo>
                <a:cubicBezTo>
                  <a:pt x="159908" y="49090"/>
                  <a:pt x="106653" y="83204"/>
                  <a:pt x="86570" y="149329"/>
                </a:cubicBezTo>
                <a:cubicBezTo>
                  <a:pt x="9067" y="671747"/>
                  <a:pt x="-7925" y="1209227"/>
                  <a:pt x="2994" y="1737127"/>
                </a:cubicBezTo>
                <a:cubicBezTo>
                  <a:pt x="7729" y="2035301"/>
                  <a:pt x="225024" y="2012784"/>
                  <a:pt x="454881" y="2012828"/>
                </a:cubicBezTo>
                <a:cubicBezTo>
                  <a:pt x="1452075" y="2021379"/>
                  <a:pt x="2463170" y="2030543"/>
                  <a:pt x="3459136" y="2039138"/>
                </a:cubicBezTo>
                <a:cubicBezTo>
                  <a:pt x="3468432" y="2039138"/>
                  <a:pt x="3468235" y="2024426"/>
                  <a:pt x="3458544" y="2024339"/>
                </a:cubicBezTo>
                <a:cubicBezTo>
                  <a:pt x="2395752" y="2013552"/>
                  <a:pt x="1331030" y="2008487"/>
                  <a:pt x="268237" y="1995157"/>
                </a:cubicBezTo>
                <a:cubicBezTo>
                  <a:pt x="201871" y="1991167"/>
                  <a:pt x="129981" y="1978933"/>
                  <a:pt x="80870" y="1929997"/>
                </a:cubicBezTo>
                <a:cubicBezTo>
                  <a:pt x="27856" y="1877181"/>
                  <a:pt x="19898" y="1797332"/>
                  <a:pt x="17289" y="1726406"/>
                </a:cubicBezTo>
                <a:cubicBezTo>
                  <a:pt x="11150" y="1553355"/>
                  <a:pt x="12904" y="1379647"/>
                  <a:pt x="17289" y="1206596"/>
                </a:cubicBezTo>
                <a:cubicBezTo>
                  <a:pt x="24962" y="897125"/>
                  <a:pt x="46317" y="588368"/>
                  <a:pt x="81352" y="280328"/>
                </a:cubicBezTo>
                <a:cubicBezTo>
                  <a:pt x="89990" y="206026"/>
                  <a:pt x="89333" y="112868"/>
                  <a:pt x="163591" y="71825"/>
                </a:cubicBezTo>
                <a:cubicBezTo>
                  <a:pt x="194285" y="54286"/>
                  <a:pt x="229825" y="46349"/>
                  <a:pt x="264444" y="40978"/>
                </a:cubicBezTo>
                <a:cubicBezTo>
                  <a:pt x="347341" y="28174"/>
                  <a:pt x="431728" y="22408"/>
                  <a:pt x="515502" y="18746"/>
                </a:cubicBezTo>
                <a:cubicBezTo>
                  <a:pt x="692894" y="11029"/>
                  <a:pt x="870483" y="17869"/>
                  <a:pt x="1047743" y="26113"/>
                </a:cubicBezTo>
                <a:cubicBezTo>
                  <a:pt x="1755029" y="63845"/>
                  <a:pt x="2462863" y="37711"/>
                  <a:pt x="3170346" y="20654"/>
                </a:cubicBezTo>
                <a:cubicBezTo>
                  <a:pt x="3346028" y="20478"/>
                  <a:pt x="3500947" y="3289"/>
                  <a:pt x="3675948" y="22605"/>
                </a:cubicBezTo>
                <a:cubicBezTo>
                  <a:pt x="3819576" y="42556"/>
                  <a:pt x="3893001" y="73821"/>
                  <a:pt x="3920034" y="229880"/>
                </a:cubicBezTo>
                <a:cubicBezTo>
                  <a:pt x="4003348" y="663591"/>
                  <a:pt x="3918609" y="1093707"/>
                  <a:pt x="3926392" y="1543489"/>
                </a:cubicBezTo>
                <a:cubicBezTo>
                  <a:pt x="3926568" y="1553092"/>
                  <a:pt x="3940665" y="1547436"/>
                  <a:pt x="3940490" y="1538337"/>
                </a:cubicBezTo>
                <a:cubicBezTo>
                  <a:pt x="3933321" y="1127383"/>
                  <a:pt x="4008215" y="711694"/>
                  <a:pt x="3947725" y="29951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8" name="Google Shape;58;p5"/>
          <p:cNvSpPr txBox="1"/>
          <p:nvPr>
            <p:ph type="title"/>
          </p:nvPr>
        </p:nvSpPr>
        <p:spPr>
          <a:xfrm>
            <a:off x="883375" y="683600"/>
            <a:ext cx="6426300" cy="396300"/>
          </a:xfrm>
          <a:prstGeom prst="rect">
            <a:avLst/>
          </a:prstGeom>
        </p:spPr>
        <p:txBody>
          <a:bodyPr anchorCtr="0" anchor="ctr" bIns="0" lIns="0" spcFirstLastPara="1" rIns="0" wrap="square" tIns="0">
            <a:noAutofit/>
          </a:bodyPr>
          <a:lstStyle>
            <a:lvl1pPr lvl="0" rtl="0">
              <a:spcBef>
                <a:spcPts val="0"/>
              </a:spcBef>
              <a:spcAft>
                <a:spcPts val="0"/>
              </a:spcAft>
              <a:buSzPts val="3400"/>
              <a:buNone/>
              <a:defRPr/>
            </a:lvl1pPr>
            <a:lvl2pPr lvl="1" rtl="0">
              <a:spcBef>
                <a:spcPts val="0"/>
              </a:spcBef>
              <a:spcAft>
                <a:spcPts val="0"/>
              </a:spcAft>
              <a:buSzPts val="3400"/>
              <a:buNone/>
              <a:defRPr/>
            </a:lvl2pPr>
            <a:lvl3pPr lvl="2" rtl="0">
              <a:spcBef>
                <a:spcPts val="0"/>
              </a:spcBef>
              <a:spcAft>
                <a:spcPts val="0"/>
              </a:spcAft>
              <a:buSzPts val="3400"/>
              <a:buNone/>
              <a:defRPr/>
            </a:lvl3pPr>
            <a:lvl4pPr lvl="3" rtl="0">
              <a:spcBef>
                <a:spcPts val="0"/>
              </a:spcBef>
              <a:spcAft>
                <a:spcPts val="0"/>
              </a:spcAft>
              <a:buSzPts val="3400"/>
              <a:buNone/>
              <a:defRPr/>
            </a:lvl4pPr>
            <a:lvl5pPr lvl="4" rtl="0">
              <a:spcBef>
                <a:spcPts val="0"/>
              </a:spcBef>
              <a:spcAft>
                <a:spcPts val="0"/>
              </a:spcAft>
              <a:buSzPts val="3400"/>
              <a:buNone/>
              <a:defRPr/>
            </a:lvl5pPr>
            <a:lvl6pPr lvl="5" rtl="0">
              <a:spcBef>
                <a:spcPts val="0"/>
              </a:spcBef>
              <a:spcAft>
                <a:spcPts val="0"/>
              </a:spcAft>
              <a:buSzPts val="3400"/>
              <a:buNone/>
              <a:defRPr/>
            </a:lvl6pPr>
            <a:lvl7pPr lvl="6" rtl="0">
              <a:spcBef>
                <a:spcPts val="0"/>
              </a:spcBef>
              <a:spcAft>
                <a:spcPts val="0"/>
              </a:spcAft>
              <a:buSzPts val="3400"/>
              <a:buNone/>
              <a:defRPr/>
            </a:lvl7pPr>
            <a:lvl8pPr lvl="7" rtl="0">
              <a:spcBef>
                <a:spcPts val="0"/>
              </a:spcBef>
              <a:spcAft>
                <a:spcPts val="0"/>
              </a:spcAft>
              <a:buSzPts val="3400"/>
              <a:buNone/>
              <a:defRPr/>
            </a:lvl8pPr>
            <a:lvl9pPr lvl="8" rtl="0">
              <a:spcBef>
                <a:spcPts val="0"/>
              </a:spcBef>
              <a:spcAft>
                <a:spcPts val="0"/>
              </a:spcAft>
              <a:buSzPts val="3400"/>
              <a:buNone/>
              <a:defRPr/>
            </a:lvl9pPr>
          </a:lstStyle>
          <a:p/>
        </p:txBody>
      </p:sp>
      <p:sp>
        <p:nvSpPr>
          <p:cNvPr id="59" name="Google Shape;59;p5"/>
          <p:cNvSpPr txBox="1"/>
          <p:nvPr>
            <p:ph idx="1" type="body"/>
          </p:nvPr>
        </p:nvSpPr>
        <p:spPr>
          <a:xfrm>
            <a:off x="1188175" y="1506350"/>
            <a:ext cx="6426300" cy="2840400"/>
          </a:xfrm>
          <a:prstGeom prst="rect">
            <a:avLst/>
          </a:prstGeom>
        </p:spPr>
        <p:txBody>
          <a:bodyPr anchorCtr="0" anchor="t" bIns="0" lIns="0" spcFirstLastPara="1" rIns="0" wrap="square" tIns="0">
            <a:noAutofit/>
          </a:bodyPr>
          <a:lstStyle>
            <a:lvl1pPr indent="-368300" lvl="0" marL="457200" rtl="0">
              <a:spcBef>
                <a:spcPts val="0"/>
              </a:spcBef>
              <a:spcAft>
                <a:spcPts val="0"/>
              </a:spcAft>
              <a:buSzPts val="2200"/>
              <a:buChar char="✗"/>
              <a:defRPr/>
            </a:lvl1pPr>
            <a:lvl2pPr indent="-368300" lvl="1" marL="914400" rtl="0">
              <a:spcBef>
                <a:spcPts val="1000"/>
              </a:spcBef>
              <a:spcAft>
                <a:spcPts val="0"/>
              </a:spcAft>
              <a:buSzPts val="2200"/>
              <a:buChar char="✗"/>
              <a:defRPr/>
            </a:lvl2pPr>
            <a:lvl3pPr indent="-368300" lvl="2" marL="1371600" rtl="0">
              <a:spcBef>
                <a:spcPts val="1000"/>
              </a:spcBef>
              <a:spcAft>
                <a:spcPts val="0"/>
              </a:spcAft>
              <a:buSzPts val="2200"/>
              <a:buChar char="■"/>
              <a:defRPr/>
            </a:lvl3pPr>
            <a:lvl4pPr indent="-368300" lvl="3" marL="1828800" rtl="0">
              <a:spcBef>
                <a:spcPts val="1000"/>
              </a:spcBef>
              <a:spcAft>
                <a:spcPts val="0"/>
              </a:spcAft>
              <a:buSzPts val="2200"/>
              <a:buChar char="●"/>
              <a:defRPr/>
            </a:lvl4pPr>
            <a:lvl5pPr indent="-368300" lvl="4" marL="2286000" rtl="0">
              <a:spcBef>
                <a:spcPts val="1000"/>
              </a:spcBef>
              <a:spcAft>
                <a:spcPts val="0"/>
              </a:spcAft>
              <a:buSzPts val="2200"/>
              <a:buChar char="○"/>
              <a:defRPr/>
            </a:lvl5pPr>
            <a:lvl6pPr indent="-368300" lvl="5" marL="2743200" rtl="0">
              <a:spcBef>
                <a:spcPts val="1000"/>
              </a:spcBef>
              <a:spcAft>
                <a:spcPts val="0"/>
              </a:spcAft>
              <a:buSzPts val="2200"/>
              <a:buChar char="■"/>
              <a:defRPr/>
            </a:lvl6pPr>
            <a:lvl7pPr indent="-368300" lvl="6" marL="3200400" rtl="0">
              <a:spcBef>
                <a:spcPts val="1000"/>
              </a:spcBef>
              <a:spcAft>
                <a:spcPts val="0"/>
              </a:spcAft>
              <a:buSzPts val="2200"/>
              <a:buChar char="●"/>
              <a:defRPr/>
            </a:lvl7pPr>
            <a:lvl8pPr indent="-368300" lvl="7" marL="3657600" rtl="0">
              <a:spcBef>
                <a:spcPts val="1000"/>
              </a:spcBef>
              <a:spcAft>
                <a:spcPts val="0"/>
              </a:spcAft>
              <a:buSzPts val="2200"/>
              <a:buChar char="○"/>
              <a:defRPr/>
            </a:lvl8pPr>
            <a:lvl9pPr indent="-368300" lvl="8" marL="4114800" rtl="0">
              <a:spcBef>
                <a:spcPts val="1000"/>
              </a:spcBef>
              <a:spcAft>
                <a:spcPts val="1000"/>
              </a:spcAft>
              <a:buSzPts val="2200"/>
              <a:buChar char="■"/>
              <a:defRPr/>
            </a:lvl9pPr>
          </a:lstStyle>
          <a:p/>
        </p:txBody>
      </p:sp>
      <p:sp>
        <p:nvSpPr>
          <p:cNvPr id="60" name="Google Shape;60;p5"/>
          <p:cNvSpPr txBox="1"/>
          <p:nvPr>
            <p:ph idx="12" type="sldNum"/>
          </p:nvPr>
        </p:nvSpPr>
        <p:spPr>
          <a:xfrm>
            <a:off x="8404375" y="4693376"/>
            <a:ext cx="548700" cy="300300"/>
          </a:xfrm>
          <a:prstGeom prst="rect">
            <a:avLst/>
          </a:prstGeom>
        </p:spPr>
        <p:txBody>
          <a:bodyPr anchorCtr="0" anchor="ctr" bIns="0" lIns="0" spcFirstLastPara="1" rIns="0" wrap="square" tIns="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
        <p:nvSpPr>
          <p:cNvPr id="61" name="Google Shape;61;p5"/>
          <p:cNvSpPr/>
          <p:nvPr/>
        </p:nvSpPr>
        <p:spPr>
          <a:xfrm>
            <a:off x="3215361" y="371192"/>
            <a:ext cx="1377041" cy="66908"/>
          </a:xfrm>
          <a:custGeom>
            <a:rect b="b" l="l" r="r" t="t"/>
            <a:pathLst>
              <a:path extrusionOk="0" h="31710" w="652626">
                <a:moveTo>
                  <a:pt x="645179" y="13550"/>
                </a:moveTo>
                <a:cubicBezTo>
                  <a:pt x="432971" y="20774"/>
                  <a:pt x="220527" y="16258"/>
                  <a:pt x="8819" y="23"/>
                </a:cubicBezTo>
                <a:cubicBezTo>
                  <a:pt x="-280" y="-657"/>
                  <a:pt x="-3941" y="13989"/>
                  <a:pt x="5662" y="14712"/>
                </a:cubicBezTo>
                <a:cubicBezTo>
                  <a:pt x="218646" y="31045"/>
                  <a:pt x="432371" y="35612"/>
                  <a:pt x="645859" y="28393"/>
                </a:cubicBezTo>
                <a:cubicBezTo>
                  <a:pt x="655067" y="28043"/>
                  <a:pt x="654914" y="13178"/>
                  <a:pt x="645179" y="1355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62" name="Google Shape;62;p5"/>
          <p:cNvSpPr/>
          <p:nvPr/>
        </p:nvSpPr>
        <p:spPr>
          <a:xfrm>
            <a:off x="4695254" y="404559"/>
            <a:ext cx="263959" cy="31226"/>
          </a:xfrm>
          <a:custGeom>
            <a:rect b="b" l="l" r="r" t="t"/>
            <a:pathLst>
              <a:path extrusionOk="0" h="14799" w="125099">
                <a:moveTo>
                  <a:pt x="117661" y="0"/>
                </a:moveTo>
                <a:lnTo>
                  <a:pt x="6833" y="0"/>
                </a:lnTo>
                <a:cubicBezTo>
                  <a:pt x="-2463" y="0"/>
                  <a:pt x="-2288" y="14799"/>
                  <a:pt x="7446" y="14799"/>
                </a:cubicBezTo>
                <a:lnTo>
                  <a:pt x="118275" y="14799"/>
                </a:lnTo>
                <a:cubicBezTo>
                  <a:pt x="127571" y="14887"/>
                  <a:pt x="127374" y="0"/>
                  <a:pt x="117661" y="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63" name="Google Shape;63;p5"/>
          <p:cNvSpPr/>
          <p:nvPr/>
        </p:nvSpPr>
        <p:spPr>
          <a:xfrm>
            <a:off x="8371587" y="397372"/>
            <a:ext cx="290374" cy="231224"/>
          </a:xfrm>
          <a:custGeom>
            <a:rect b="b" l="l" r="r" t="t"/>
            <a:pathLst>
              <a:path extrusionOk="0" h="109585" w="137618">
                <a:moveTo>
                  <a:pt x="136999" y="99882"/>
                </a:moveTo>
                <a:cubicBezTo>
                  <a:pt x="113869" y="47085"/>
                  <a:pt x="65635" y="9548"/>
                  <a:pt x="8785" y="104"/>
                </a:cubicBezTo>
                <a:cubicBezTo>
                  <a:pt x="-292" y="-1365"/>
                  <a:pt x="-3910" y="13258"/>
                  <a:pt x="5627" y="14771"/>
                </a:cubicBezTo>
                <a:cubicBezTo>
                  <a:pt x="57435" y="23274"/>
                  <a:pt x="101482" y="57237"/>
                  <a:pt x="122902" y="105166"/>
                </a:cubicBezTo>
                <a:cubicBezTo>
                  <a:pt x="126738" y="113936"/>
                  <a:pt x="140705" y="108323"/>
                  <a:pt x="136999" y="9988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64" name="Google Shape;64;p5"/>
          <p:cNvSpPr/>
          <p:nvPr/>
        </p:nvSpPr>
        <p:spPr>
          <a:xfrm>
            <a:off x="244743" y="4094361"/>
            <a:ext cx="746254" cy="775710"/>
          </a:xfrm>
          <a:custGeom>
            <a:rect b="b" l="l" r="r" t="t"/>
            <a:pathLst>
              <a:path extrusionOk="0" h="367635" w="353675">
                <a:moveTo>
                  <a:pt x="349850" y="316408"/>
                </a:moveTo>
                <a:cubicBezTo>
                  <a:pt x="344216" y="307967"/>
                  <a:pt x="337265" y="300140"/>
                  <a:pt x="331061" y="292094"/>
                </a:cubicBezTo>
                <a:cubicBezTo>
                  <a:pt x="325295" y="284639"/>
                  <a:pt x="312907" y="293387"/>
                  <a:pt x="318542" y="300688"/>
                </a:cubicBezTo>
                <a:cubicBezTo>
                  <a:pt x="320142" y="302661"/>
                  <a:pt x="330951" y="317022"/>
                  <a:pt x="332574" y="318447"/>
                </a:cubicBezTo>
                <a:cubicBezTo>
                  <a:pt x="270198" y="313689"/>
                  <a:pt x="197781" y="305292"/>
                  <a:pt x="142554" y="274598"/>
                </a:cubicBezTo>
                <a:cubicBezTo>
                  <a:pt x="87348" y="239760"/>
                  <a:pt x="52202" y="175937"/>
                  <a:pt x="31747" y="115404"/>
                </a:cubicBezTo>
                <a:cubicBezTo>
                  <a:pt x="20542" y="80171"/>
                  <a:pt x="14804" y="43432"/>
                  <a:pt x="14733" y="6461"/>
                </a:cubicBezTo>
                <a:cubicBezTo>
                  <a:pt x="14733" y="-3318"/>
                  <a:pt x="-44" y="-1323"/>
                  <a:pt x="0" y="7930"/>
                </a:cubicBezTo>
                <a:cubicBezTo>
                  <a:pt x="1184" y="107971"/>
                  <a:pt x="41065" y="213209"/>
                  <a:pt x="119862" y="277470"/>
                </a:cubicBezTo>
                <a:cubicBezTo>
                  <a:pt x="177501" y="318403"/>
                  <a:pt x="263467" y="328116"/>
                  <a:pt x="332705" y="333158"/>
                </a:cubicBezTo>
                <a:cubicBezTo>
                  <a:pt x="322510" y="340196"/>
                  <a:pt x="316437" y="346182"/>
                  <a:pt x="307470" y="353702"/>
                </a:cubicBezTo>
                <a:cubicBezTo>
                  <a:pt x="300301" y="359863"/>
                  <a:pt x="307821" y="372250"/>
                  <a:pt x="315275" y="365848"/>
                </a:cubicBezTo>
                <a:lnTo>
                  <a:pt x="340028" y="344647"/>
                </a:lnTo>
                <a:cubicBezTo>
                  <a:pt x="350048" y="337171"/>
                  <a:pt x="359037" y="328927"/>
                  <a:pt x="349850" y="31640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65" name="Google Shape;65;p5"/>
          <p:cNvSpPr/>
          <p:nvPr/>
        </p:nvSpPr>
        <p:spPr>
          <a:xfrm>
            <a:off x="8578274" y="2957429"/>
            <a:ext cx="200902" cy="172792"/>
          </a:xfrm>
          <a:custGeom>
            <a:rect b="b" l="l" r="r" t="t"/>
            <a:pathLst>
              <a:path extrusionOk="0" h="81892" w="95214">
                <a:moveTo>
                  <a:pt x="92489" y="65480"/>
                </a:moveTo>
                <a:lnTo>
                  <a:pt x="61028" y="43753"/>
                </a:lnTo>
                <a:cubicBezTo>
                  <a:pt x="70521" y="33157"/>
                  <a:pt x="80036" y="22580"/>
                  <a:pt x="89530" y="12028"/>
                </a:cubicBezTo>
                <a:cubicBezTo>
                  <a:pt x="96107" y="4771"/>
                  <a:pt x="85145" y="-4635"/>
                  <a:pt x="78567" y="2600"/>
                </a:cubicBezTo>
                <a:lnTo>
                  <a:pt x="48991" y="35487"/>
                </a:lnTo>
                <a:lnTo>
                  <a:pt x="12684" y="10383"/>
                </a:lnTo>
                <a:cubicBezTo>
                  <a:pt x="5098" y="5144"/>
                  <a:pt x="-4856" y="16610"/>
                  <a:pt x="2687" y="21872"/>
                </a:cubicBezTo>
                <a:lnTo>
                  <a:pt x="38796" y="46844"/>
                </a:lnTo>
                <a:lnTo>
                  <a:pt x="18275" y="69865"/>
                </a:lnTo>
                <a:cubicBezTo>
                  <a:pt x="11697" y="77122"/>
                  <a:pt x="22660" y="86527"/>
                  <a:pt x="29237" y="79292"/>
                </a:cubicBezTo>
                <a:lnTo>
                  <a:pt x="50942" y="55175"/>
                </a:lnTo>
                <a:lnTo>
                  <a:pt x="82601" y="77100"/>
                </a:lnTo>
                <a:cubicBezTo>
                  <a:pt x="90078" y="82296"/>
                  <a:pt x="100119" y="70829"/>
                  <a:pt x="92489" y="6548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66" name="Google Shape;66;p5"/>
          <p:cNvSpPr/>
          <p:nvPr/>
        </p:nvSpPr>
        <p:spPr>
          <a:xfrm>
            <a:off x="4853896" y="4607301"/>
            <a:ext cx="851649" cy="155161"/>
          </a:xfrm>
          <a:custGeom>
            <a:rect b="b" l="l" r="r" t="t"/>
            <a:pathLst>
              <a:path extrusionOk="0" h="73536" w="403625">
                <a:moveTo>
                  <a:pt x="402034" y="57995"/>
                </a:moveTo>
                <a:cubicBezTo>
                  <a:pt x="349920" y="-4643"/>
                  <a:pt x="347223" y="-12273"/>
                  <a:pt x="293815" y="54948"/>
                </a:cubicBezTo>
                <a:cubicBezTo>
                  <a:pt x="244682" y="-17404"/>
                  <a:pt x="251829" y="2986"/>
                  <a:pt x="191361" y="49225"/>
                </a:cubicBezTo>
                <a:cubicBezTo>
                  <a:pt x="145320" y="-15189"/>
                  <a:pt x="150911" y="-15343"/>
                  <a:pt x="96669" y="42648"/>
                </a:cubicBezTo>
                <a:cubicBezTo>
                  <a:pt x="86321" y="25893"/>
                  <a:pt x="71785" y="12113"/>
                  <a:pt x="54508" y="2657"/>
                </a:cubicBezTo>
                <a:cubicBezTo>
                  <a:pt x="43897" y="-1442"/>
                  <a:pt x="13290" y="41442"/>
                  <a:pt x="2152" y="49554"/>
                </a:cubicBezTo>
                <a:cubicBezTo>
                  <a:pt x="-4644" y="56548"/>
                  <a:pt x="6230" y="65932"/>
                  <a:pt x="12983" y="58982"/>
                </a:cubicBezTo>
                <a:lnTo>
                  <a:pt x="52009" y="18838"/>
                </a:lnTo>
                <a:cubicBezTo>
                  <a:pt x="82462" y="34426"/>
                  <a:pt x="86825" y="72531"/>
                  <a:pt x="100243" y="59552"/>
                </a:cubicBezTo>
                <a:lnTo>
                  <a:pt x="120852" y="38307"/>
                </a:lnTo>
                <a:cubicBezTo>
                  <a:pt x="130455" y="27871"/>
                  <a:pt x="145298" y="3447"/>
                  <a:pt x="155800" y="26621"/>
                </a:cubicBezTo>
                <a:cubicBezTo>
                  <a:pt x="197105" y="84085"/>
                  <a:pt x="181473" y="72663"/>
                  <a:pt x="233785" y="33330"/>
                </a:cubicBezTo>
                <a:cubicBezTo>
                  <a:pt x="249659" y="14036"/>
                  <a:pt x="257223" y="29405"/>
                  <a:pt x="267264" y="44731"/>
                </a:cubicBezTo>
                <a:lnTo>
                  <a:pt x="286843" y="71040"/>
                </a:lnTo>
                <a:cubicBezTo>
                  <a:pt x="300195" y="86058"/>
                  <a:pt x="326855" y="28594"/>
                  <a:pt x="341106" y="23990"/>
                </a:cubicBezTo>
                <a:cubicBezTo>
                  <a:pt x="357462" y="17522"/>
                  <a:pt x="377238" y="56614"/>
                  <a:pt x="389493" y="66611"/>
                </a:cubicBezTo>
                <a:cubicBezTo>
                  <a:pt x="395632" y="73671"/>
                  <a:pt x="408020" y="64945"/>
                  <a:pt x="402034" y="57995"/>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67" name="Google Shape;67;p5"/>
          <p:cNvSpPr/>
          <p:nvPr/>
        </p:nvSpPr>
        <p:spPr>
          <a:xfrm>
            <a:off x="8526304" y="347275"/>
            <a:ext cx="132428" cy="91243"/>
          </a:xfrm>
          <a:custGeom>
            <a:rect b="b" l="l" r="r" t="t"/>
            <a:pathLst>
              <a:path extrusionOk="0" h="43243" w="62762">
                <a:moveTo>
                  <a:pt x="60351" y="30032"/>
                </a:moveTo>
                <a:cubicBezTo>
                  <a:pt x="45705" y="17367"/>
                  <a:pt x="28955" y="7372"/>
                  <a:pt x="10845" y="500"/>
                </a:cubicBezTo>
                <a:cubicBezTo>
                  <a:pt x="2273" y="-2745"/>
                  <a:pt x="-4765" y="10739"/>
                  <a:pt x="4092" y="14093"/>
                </a:cubicBezTo>
                <a:cubicBezTo>
                  <a:pt x="20996" y="20446"/>
                  <a:pt x="36672" y="29731"/>
                  <a:pt x="50353" y="41521"/>
                </a:cubicBezTo>
                <a:cubicBezTo>
                  <a:pt x="57413" y="47594"/>
                  <a:pt x="67410" y="36127"/>
                  <a:pt x="60351" y="3003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1 column half">
  <p:cSld name="TITLE_AND_BODY_1">
    <p:spTree>
      <p:nvGrpSpPr>
        <p:cNvPr id="68" name="Shape 68"/>
        <p:cNvGrpSpPr/>
        <p:nvPr/>
      </p:nvGrpSpPr>
      <p:grpSpPr>
        <a:xfrm>
          <a:off x="0" y="0"/>
          <a:ext cx="0" cy="0"/>
          <a:chOff x="0" y="0"/>
          <a:chExt cx="0" cy="0"/>
        </a:xfrm>
      </p:grpSpPr>
      <p:sp>
        <p:nvSpPr>
          <p:cNvPr id="69" name="Google Shape;69;p6"/>
          <p:cNvSpPr/>
          <p:nvPr/>
        </p:nvSpPr>
        <p:spPr>
          <a:xfrm>
            <a:off x="0" y="0"/>
            <a:ext cx="9144000" cy="5143500"/>
          </a:xfrm>
          <a:prstGeom prst="rect">
            <a:avLst/>
          </a:prstGeom>
          <a:gradFill>
            <a:gsLst>
              <a:gs pos="0">
                <a:schemeClr val="lt1"/>
              </a:gs>
              <a:gs pos="26000">
                <a:schemeClr val="lt1"/>
              </a:gs>
              <a:gs pos="48000">
                <a:srgbClr val="FFFFFF">
                  <a:alpha val="0"/>
                </a:srgbClr>
              </a:gs>
              <a:gs pos="100000">
                <a:srgbClr val="FFFFFF">
                  <a:alpha val="0"/>
                </a:srgbClr>
              </a:gs>
            </a:gsLst>
            <a:lin ang="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 name="Google Shape;70;p6"/>
          <p:cNvSpPr/>
          <p:nvPr/>
        </p:nvSpPr>
        <p:spPr>
          <a:xfrm rot="10800000">
            <a:off x="478120" y="499499"/>
            <a:ext cx="3891580" cy="4389451"/>
          </a:xfrm>
          <a:custGeom>
            <a:rect b="b" l="l" r="r" t="t"/>
            <a:pathLst>
              <a:path extrusionOk="0" h="513236" w="873041">
                <a:moveTo>
                  <a:pt x="807026" y="87874"/>
                </a:moveTo>
                <a:cubicBezTo>
                  <a:pt x="687888" y="-12496"/>
                  <a:pt x="94894" y="-27493"/>
                  <a:pt x="35062" y="46020"/>
                </a:cubicBezTo>
                <a:cubicBezTo>
                  <a:pt x="-6967" y="97718"/>
                  <a:pt x="2767" y="252111"/>
                  <a:pt x="1233" y="323344"/>
                </a:cubicBezTo>
                <a:cubicBezTo>
                  <a:pt x="-5849" y="404706"/>
                  <a:pt x="16010" y="492163"/>
                  <a:pt x="108027" y="508036"/>
                </a:cubicBezTo>
                <a:cubicBezTo>
                  <a:pt x="181211" y="520007"/>
                  <a:pt x="256478" y="507488"/>
                  <a:pt x="330298" y="508036"/>
                </a:cubicBezTo>
                <a:cubicBezTo>
                  <a:pt x="482038" y="490497"/>
                  <a:pt x="728667" y="541318"/>
                  <a:pt x="831077" y="410055"/>
                </a:cubicBezTo>
                <a:cubicBezTo>
                  <a:pt x="891479" y="316196"/>
                  <a:pt x="889396" y="168425"/>
                  <a:pt x="807026" y="87874"/>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71" name="Google Shape;71;p6"/>
          <p:cNvSpPr/>
          <p:nvPr/>
        </p:nvSpPr>
        <p:spPr>
          <a:xfrm>
            <a:off x="359638" y="371200"/>
            <a:ext cx="3869146" cy="4400299"/>
          </a:xfrm>
          <a:custGeom>
            <a:rect b="b" l="l" r="r" t="t"/>
            <a:pathLst>
              <a:path extrusionOk="0" h="1953518" w="1717712">
                <a:moveTo>
                  <a:pt x="1717677" y="1051758"/>
                </a:moveTo>
                <a:cubicBezTo>
                  <a:pt x="1717041" y="813899"/>
                  <a:pt x="1713292" y="575995"/>
                  <a:pt x="1710661" y="338136"/>
                </a:cubicBezTo>
                <a:cubicBezTo>
                  <a:pt x="1721382" y="143007"/>
                  <a:pt x="1668478" y="-11692"/>
                  <a:pt x="1396636" y="695"/>
                </a:cubicBezTo>
                <a:cubicBezTo>
                  <a:pt x="1075945" y="147"/>
                  <a:pt x="626492" y="30556"/>
                  <a:pt x="313102" y="62895"/>
                </a:cubicBezTo>
                <a:cubicBezTo>
                  <a:pt x="228254" y="71248"/>
                  <a:pt x="127029" y="84929"/>
                  <a:pt x="80877" y="166423"/>
                </a:cubicBezTo>
                <a:cubicBezTo>
                  <a:pt x="57506" y="207641"/>
                  <a:pt x="52222" y="256313"/>
                  <a:pt x="47991" y="302574"/>
                </a:cubicBezTo>
                <a:cubicBezTo>
                  <a:pt x="26527" y="536443"/>
                  <a:pt x="5742" y="770773"/>
                  <a:pt x="765" y="1005673"/>
                </a:cubicBezTo>
                <a:cubicBezTo>
                  <a:pt x="-2436" y="1229303"/>
                  <a:pt x="2826" y="1455674"/>
                  <a:pt x="47355" y="1675512"/>
                </a:cubicBezTo>
                <a:cubicBezTo>
                  <a:pt x="105433" y="1930275"/>
                  <a:pt x="294247" y="1910587"/>
                  <a:pt x="507266" y="1924377"/>
                </a:cubicBezTo>
                <a:cubicBezTo>
                  <a:pt x="802152" y="1942663"/>
                  <a:pt x="1097629" y="1958514"/>
                  <a:pt x="1393172" y="1952046"/>
                </a:cubicBezTo>
                <a:cubicBezTo>
                  <a:pt x="1441055" y="1950775"/>
                  <a:pt x="1490210" y="1947420"/>
                  <a:pt x="1535440" y="1930429"/>
                </a:cubicBezTo>
                <a:cubicBezTo>
                  <a:pt x="1677402" y="1878007"/>
                  <a:pt x="1689065" y="1706645"/>
                  <a:pt x="1699874" y="1577005"/>
                </a:cubicBezTo>
                <a:cubicBezTo>
                  <a:pt x="1715068" y="1402398"/>
                  <a:pt x="1718093" y="1226979"/>
                  <a:pt x="1717677" y="1051758"/>
                </a:cubicBezTo>
                <a:close/>
                <a:moveTo>
                  <a:pt x="1684308" y="1587616"/>
                </a:moveTo>
                <a:cubicBezTo>
                  <a:pt x="1671833" y="1818701"/>
                  <a:pt x="1618008" y="1947946"/>
                  <a:pt x="1360789" y="1937861"/>
                </a:cubicBezTo>
                <a:cubicBezTo>
                  <a:pt x="1016574" y="1942663"/>
                  <a:pt x="672358" y="1921374"/>
                  <a:pt x="329042" y="1897608"/>
                </a:cubicBezTo>
                <a:cubicBezTo>
                  <a:pt x="86951" y="1886316"/>
                  <a:pt x="53428" y="1699979"/>
                  <a:pt x="34726" y="1498208"/>
                </a:cubicBezTo>
                <a:cubicBezTo>
                  <a:pt x="-9452" y="1099970"/>
                  <a:pt x="26790" y="698817"/>
                  <a:pt x="62702" y="301390"/>
                </a:cubicBezTo>
                <a:cubicBezTo>
                  <a:pt x="68753" y="111151"/>
                  <a:pt x="183835" y="84798"/>
                  <a:pt x="348357" y="74011"/>
                </a:cubicBezTo>
                <a:cubicBezTo>
                  <a:pt x="645698" y="44939"/>
                  <a:pt x="1089889" y="7404"/>
                  <a:pt x="1389160" y="15363"/>
                </a:cubicBezTo>
                <a:cubicBezTo>
                  <a:pt x="1422529" y="16262"/>
                  <a:pt x="1545876" y="-5817"/>
                  <a:pt x="1635416" y="89906"/>
                </a:cubicBezTo>
                <a:cubicBezTo>
                  <a:pt x="1708337" y="167848"/>
                  <a:pt x="1693692" y="282645"/>
                  <a:pt x="1696388" y="380999"/>
                </a:cubicBezTo>
                <a:cubicBezTo>
                  <a:pt x="1696805" y="783117"/>
                  <a:pt x="1718115" y="1186353"/>
                  <a:pt x="1684242" y="1587616"/>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72" name="Google Shape;72;p6"/>
          <p:cNvSpPr txBox="1"/>
          <p:nvPr>
            <p:ph type="title"/>
          </p:nvPr>
        </p:nvSpPr>
        <p:spPr>
          <a:xfrm>
            <a:off x="883375" y="1004988"/>
            <a:ext cx="2879400" cy="951900"/>
          </a:xfrm>
          <a:prstGeom prst="rect">
            <a:avLst/>
          </a:prstGeom>
        </p:spPr>
        <p:txBody>
          <a:bodyPr anchorCtr="0" anchor="b" bIns="0" lIns="0" spcFirstLastPara="1" rIns="0" wrap="square" tIns="0">
            <a:noAutofit/>
          </a:bodyPr>
          <a:lstStyle>
            <a:lvl1pPr lvl="0" rtl="0">
              <a:spcBef>
                <a:spcPts val="0"/>
              </a:spcBef>
              <a:spcAft>
                <a:spcPts val="0"/>
              </a:spcAft>
              <a:buSzPts val="3400"/>
              <a:buNone/>
              <a:defRPr/>
            </a:lvl1pPr>
            <a:lvl2pPr lvl="1" rtl="0">
              <a:spcBef>
                <a:spcPts val="0"/>
              </a:spcBef>
              <a:spcAft>
                <a:spcPts val="0"/>
              </a:spcAft>
              <a:buSzPts val="3400"/>
              <a:buNone/>
              <a:defRPr/>
            </a:lvl2pPr>
            <a:lvl3pPr lvl="2" rtl="0">
              <a:spcBef>
                <a:spcPts val="0"/>
              </a:spcBef>
              <a:spcAft>
                <a:spcPts val="0"/>
              </a:spcAft>
              <a:buSzPts val="3400"/>
              <a:buNone/>
              <a:defRPr/>
            </a:lvl3pPr>
            <a:lvl4pPr lvl="3" rtl="0">
              <a:spcBef>
                <a:spcPts val="0"/>
              </a:spcBef>
              <a:spcAft>
                <a:spcPts val="0"/>
              </a:spcAft>
              <a:buSzPts val="3400"/>
              <a:buNone/>
              <a:defRPr/>
            </a:lvl4pPr>
            <a:lvl5pPr lvl="4" rtl="0">
              <a:spcBef>
                <a:spcPts val="0"/>
              </a:spcBef>
              <a:spcAft>
                <a:spcPts val="0"/>
              </a:spcAft>
              <a:buSzPts val="3400"/>
              <a:buNone/>
              <a:defRPr/>
            </a:lvl5pPr>
            <a:lvl6pPr lvl="5" rtl="0">
              <a:spcBef>
                <a:spcPts val="0"/>
              </a:spcBef>
              <a:spcAft>
                <a:spcPts val="0"/>
              </a:spcAft>
              <a:buSzPts val="3400"/>
              <a:buNone/>
              <a:defRPr/>
            </a:lvl6pPr>
            <a:lvl7pPr lvl="6" rtl="0">
              <a:spcBef>
                <a:spcPts val="0"/>
              </a:spcBef>
              <a:spcAft>
                <a:spcPts val="0"/>
              </a:spcAft>
              <a:buSzPts val="3400"/>
              <a:buNone/>
              <a:defRPr/>
            </a:lvl7pPr>
            <a:lvl8pPr lvl="7" rtl="0">
              <a:spcBef>
                <a:spcPts val="0"/>
              </a:spcBef>
              <a:spcAft>
                <a:spcPts val="0"/>
              </a:spcAft>
              <a:buSzPts val="3400"/>
              <a:buNone/>
              <a:defRPr/>
            </a:lvl8pPr>
            <a:lvl9pPr lvl="8" rtl="0">
              <a:spcBef>
                <a:spcPts val="0"/>
              </a:spcBef>
              <a:spcAft>
                <a:spcPts val="0"/>
              </a:spcAft>
              <a:buSzPts val="3400"/>
              <a:buNone/>
              <a:defRPr/>
            </a:lvl9pPr>
          </a:lstStyle>
          <a:p/>
        </p:txBody>
      </p:sp>
      <p:sp>
        <p:nvSpPr>
          <p:cNvPr id="73" name="Google Shape;73;p6"/>
          <p:cNvSpPr txBox="1"/>
          <p:nvPr>
            <p:ph idx="1" type="body"/>
          </p:nvPr>
        </p:nvSpPr>
        <p:spPr>
          <a:xfrm>
            <a:off x="883525" y="2078413"/>
            <a:ext cx="2879400" cy="2060100"/>
          </a:xfrm>
          <a:prstGeom prst="rect">
            <a:avLst/>
          </a:prstGeom>
        </p:spPr>
        <p:txBody>
          <a:bodyPr anchorCtr="0" anchor="t" bIns="0" lIns="0" spcFirstLastPara="1" rIns="0" wrap="square" tIns="0">
            <a:noAutofit/>
          </a:bodyPr>
          <a:lstStyle>
            <a:lvl1pPr indent="-355600" lvl="0" marL="457200" rtl="0">
              <a:spcBef>
                <a:spcPts val="0"/>
              </a:spcBef>
              <a:spcAft>
                <a:spcPts val="0"/>
              </a:spcAft>
              <a:buSzPts val="2000"/>
              <a:buChar char="✗"/>
              <a:defRPr sz="2000"/>
            </a:lvl1pPr>
            <a:lvl2pPr indent="-355600" lvl="1" marL="914400" rtl="0">
              <a:spcBef>
                <a:spcPts val="1000"/>
              </a:spcBef>
              <a:spcAft>
                <a:spcPts val="0"/>
              </a:spcAft>
              <a:buSzPts val="2000"/>
              <a:buChar char="✗"/>
              <a:defRPr sz="2000"/>
            </a:lvl2pPr>
            <a:lvl3pPr indent="-355600" lvl="2" marL="1371600" rtl="0">
              <a:spcBef>
                <a:spcPts val="1000"/>
              </a:spcBef>
              <a:spcAft>
                <a:spcPts val="0"/>
              </a:spcAft>
              <a:buSzPts val="2000"/>
              <a:buChar char="■"/>
              <a:defRPr sz="2000"/>
            </a:lvl3pPr>
            <a:lvl4pPr indent="-355600" lvl="3" marL="1828800" rtl="0">
              <a:spcBef>
                <a:spcPts val="1000"/>
              </a:spcBef>
              <a:spcAft>
                <a:spcPts val="0"/>
              </a:spcAft>
              <a:buSzPts val="2000"/>
              <a:buChar char="●"/>
              <a:defRPr sz="2000"/>
            </a:lvl4pPr>
            <a:lvl5pPr indent="-355600" lvl="4" marL="2286000" rtl="0">
              <a:spcBef>
                <a:spcPts val="1000"/>
              </a:spcBef>
              <a:spcAft>
                <a:spcPts val="0"/>
              </a:spcAft>
              <a:buSzPts val="2000"/>
              <a:buChar char="○"/>
              <a:defRPr sz="2000"/>
            </a:lvl5pPr>
            <a:lvl6pPr indent="-355600" lvl="5" marL="2743200" rtl="0">
              <a:spcBef>
                <a:spcPts val="1000"/>
              </a:spcBef>
              <a:spcAft>
                <a:spcPts val="0"/>
              </a:spcAft>
              <a:buSzPts val="2000"/>
              <a:buChar char="■"/>
              <a:defRPr sz="2000"/>
            </a:lvl6pPr>
            <a:lvl7pPr indent="-355600" lvl="6" marL="3200400" rtl="0">
              <a:spcBef>
                <a:spcPts val="1000"/>
              </a:spcBef>
              <a:spcAft>
                <a:spcPts val="0"/>
              </a:spcAft>
              <a:buSzPts val="2000"/>
              <a:buChar char="●"/>
              <a:defRPr sz="2000"/>
            </a:lvl7pPr>
            <a:lvl8pPr indent="-355600" lvl="7" marL="3657600" rtl="0">
              <a:spcBef>
                <a:spcPts val="1000"/>
              </a:spcBef>
              <a:spcAft>
                <a:spcPts val="0"/>
              </a:spcAft>
              <a:buSzPts val="2000"/>
              <a:buChar char="○"/>
              <a:defRPr sz="2000"/>
            </a:lvl8pPr>
            <a:lvl9pPr indent="-355600" lvl="8" marL="4114800" rtl="0">
              <a:spcBef>
                <a:spcPts val="1000"/>
              </a:spcBef>
              <a:spcAft>
                <a:spcPts val="1000"/>
              </a:spcAft>
              <a:buSzPts val="2000"/>
              <a:buChar char="■"/>
              <a:defRPr sz="2000"/>
            </a:lvl9pPr>
          </a:lstStyle>
          <a:p/>
        </p:txBody>
      </p:sp>
      <p:sp>
        <p:nvSpPr>
          <p:cNvPr id="74" name="Google Shape;74;p6"/>
          <p:cNvSpPr txBox="1"/>
          <p:nvPr>
            <p:ph idx="12" type="sldNum"/>
          </p:nvPr>
        </p:nvSpPr>
        <p:spPr>
          <a:xfrm>
            <a:off x="8404375" y="4693376"/>
            <a:ext cx="548700" cy="300300"/>
          </a:xfrm>
          <a:prstGeom prst="rect">
            <a:avLst/>
          </a:prstGeom>
        </p:spPr>
        <p:txBody>
          <a:bodyPr anchorCtr="0" anchor="ctr" bIns="0" lIns="0" spcFirstLastPara="1" rIns="0" wrap="square" tIns="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
        <p:nvSpPr>
          <p:cNvPr id="75" name="Google Shape;75;p6"/>
          <p:cNvSpPr/>
          <p:nvPr/>
        </p:nvSpPr>
        <p:spPr>
          <a:xfrm rot="5400000">
            <a:off x="3614542" y="2581686"/>
            <a:ext cx="1377041" cy="66908"/>
          </a:xfrm>
          <a:custGeom>
            <a:rect b="b" l="l" r="r" t="t"/>
            <a:pathLst>
              <a:path extrusionOk="0" h="31710" w="652626">
                <a:moveTo>
                  <a:pt x="645179" y="13550"/>
                </a:moveTo>
                <a:cubicBezTo>
                  <a:pt x="432971" y="20774"/>
                  <a:pt x="220527" y="16258"/>
                  <a:pt x="8819" y="23"/>
                </a:cubicBezTo>
                <a:cubicBezTo>
                  <a:pt x="-280" y="-657"/>
                  <a:pt x="-3941" y="13989"/>
                  <a:pt x="5662" y="14712"/>
                </a:cubicBezTo>
                <a:cubicBezTo>
                  <a:pt x="218646" y="31045"/>
                  <a:pt x="432371" y="35612"/>
                  <a:pt x="645859" y="28393"/>
                </a:cubicBezTo>
                <a:cubicBezTo>
                  <a:pt x="655067" y="28043"/>
                  <a:pt x="654914" y="13178"/>
                  <a:pt x="645179" y="1355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76" name="Google Shape;76;p6"/>
          <p:cNvSpPr/>
          <p:nvPr/>
        </p:nvSpPr>
        <p:spPr>
          <a:xfrm rot="5400000">
            <a:off x="4155556" y="3522879"/>
            <a:ext cx="263959" cy="31226"/>
          </a:xfrm>
          <a:custGeom>
            <a:rect b="b" l="l" r="r" t="t"/>
            <a:pathLst>
              <a:path extrusionOk="0" h="14799" w="125099">
                <a:moveTo>
                  <a:pt x="117661" y="0"/>
                </a:moveTo>
                <a:lnTo>
                  <a:pt x="6833" y="0"/>
                </a:lnTo>
                <a:cubicBezTo>
                  <a:pt x="-2463" y="0"/>
                  <a:pt x="-2288" y="14799"/>
                  <a:pt x="7446" y="14799"/>
                </a:cubicBezTo>
                <a:lnTo>
                  <a:pt x="118275" y="14799"/>
                </a:lnTo>
                <a:cubicBezTo>
                  <a:pt x="127571" y="14887"/>
                  <a:pt x="127374" y="0"/>
                  <a:pt x="117661" y="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77" name="Google Shape;77;p6"/>
          <p:cNvSpPr/>
          <p:nvPr/>
        </p:nvSpPr>
        <p:spPr>
          <a:xfrm rot="10800000">
            <a:off x="542537" y="4490175"/>
            <a:ext cx="290374" cy="231224"/>
          </a:xfrm>
          <a:custGeom>
            <a:rect b="b" l="l" r="r" t="t"/>
            <a:pathLst>
              <a:path extrusionOk="0" h="109585" w="137618">
                <a:moveTo>
                  <a:pt x="136999" y="99882"/>
                </a:moveTo>
                <a:cubicBezTo>
                  <a:pt x="113869" y="47085"/>
                  <a:pt x="65635" y="9548"/>
                  <a:pt x="8785" y="104"/>
                </a:cubicBezTo>
                <a:cubicBezTo>
                  <a:pt x="-292" y="-1365"/>
                  <a:pt x="-3910" y="13258"/>
                  <a:pt x="5627" y="14771"/>
                </a:cubicBezTo>
                <a:cubicBezTo>
                  <a:pt x="57435" y="23274"/>
                  <a:pt x="101482" y="57237"/>
                  <a:pt x="122902" y="105166"/>
                </a:cubicBezTo>
                <a:cubicBezTo>
                  <a:pt x="126738" y="113936"/>
                  <a:pt x="140705" y="108323"/>
                  <a:pt x="136999" y="9988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78" name="Google Shape;78;p6"/>
          <p:cNvSpPr/>
          <p:nvPr/>
        </p:nvSpPr>
        <p:spPr>
          <a:xfrm rot="5130764">
            <a:off x="247642" y="411835"/>
            <a:ext cx="745888" cy="775329"/>
          </a:xfrm>
          <a:custGeom>
            <a:rect b="b" l="l" r="r" t="t"/>
            <a:pathLst>
              <a:path extrusionOk="0" h="367635" w="353675">
                <a:moveTo>
                  <a:pt x="349850" y="316408"/>
                </a:moveTo>
                <a:cubicBezTo>
                  <a:pt x="344216" y="307967"/>
                  <a:pt x="337265" y="300140"/>
                  <a:pt x="331061" y="292094"/>
                </a:cubicBezTo>
                <a:cubicBezTo>
                  <a:pt x="325295" y="284639"/>
                  <a:pt x="312907" y="293387"/>
                  <a:pt x="318542" y="300688"/>
                </a:cubicBezTo>
                <a:cubicBezTo>
                  <a:pt x="320142" y="302661"/>
                  <a:pt x="330951" y="317022"/>
                  <a:pt x="332574" y="318447"/>
                </a:cubicBezTo>
                <a:cubicBezTo>
                  <a:pt x="270198" y="313689"/>
                  <a:pt x="197781" y="305292"/>
                  <a:pt x="142554" y="274598"/>
                </a:cubicBezTo>
                <a:cubicBezTo>
                  <a:pt x="87348" y="239760"/>
                  <a:pt x="52202" y="175937"/>
                  <a:pt x="31747" y="115404"/>
                </a:cubicBezTo>
                <a:cubicBezTo>
                  <a:pt x="20542" y="80171"/>
                  <a:pt x="14804" y="43432"/>
                  <a:pt x="14733" y="6461"/>
                </a:cubicBezTo>
                <a:cubicBezTo>
                  <a:pt x="14733" y="-3318"/>
                  <a:pt x="-44" y="-1323"/>
                  <a:pt x="0" y="7930"/>
                </a:cubicBezTo>
                <a:cubicBezTo>
                  <a:pt x="1184" y="107971"/>
                  <a:pt x="41065" y="213209"/>
                  <a:pt x="119862" y="277470"/>
                </a:cubicBezTo>
                <a:cubicBezTo>
                  <a:pt x="177501" y="318403"/>
                  <a:pt x="263467" y="328116"/>
                  <a:pt x="332705" y="333158"/>
                </a:cubicBezTo>
                <a:cubicBezTo>
                  <a:pt x="322510" y="340196"/>
                  <a:pt x="316437" y="346182"/>
                  <a:pt x="307470" y="353702"/>
                </a:cubicBezTo>
                <a:cubicBezTo>
                  <a:pt x="300301" y="359863"/>
                  <a:pt x="307821" y="372250"/>
                  <a:pt x="315275" y="365848"/>
                </a:cubicBezTo>
                <a:lnTo>
                  <a:pt x="340028" y="344647"/>
                </a:lnTo>
                <a:cubicBezTo>
                  <a:pt x="350048" y="337171"/>
                  <a:pt x="359037" y="328927"/>
                  <a:pt x="349850" y="31640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79" name="Google Shape;79;p6"/>
          <p:cNvSpPr/>
          <p:nvPr/>
        </p:nvSpPr>
        <p:spPr>
          <a:xfrm>
            <a:off x="2994774" y="300554"/>
            <a:ext cx="200902" cy="172792"/>
          </a:xfrm>
          <a:custGeom>
            <a:rect b="b" l="l" r="r" t="t"/>
            <a:pathLst>
              <a:path extrusionOk="0" h="81892" w="95214">
                <a:moveTo>
                  <a:pt x="92489" y="65480"/>
                </a:moveTo>
                <a:lnTo>
                  <a:pt x="61028" y="43753"/>
                </a:lnTo>
                <a:cubicBezTo>
                  <a:pt x="70521" y="33157"/>
                  <a:pt x="80036" y="22580"/>
                  <a:pt x="89530" y="12028"/>
                </a:cubicBezTo>
                <a:cubicBezTo>
                  <a:pt x="96107" y="4771"/>
                  <a:pt x="85145" y="-4635"/>
                  <a:pt x="78567" y="2600"/>
                </a:cubicBezTo>
                <a:lnTo>
                  <a:pt x="48991" y="35487"/>
                </a:lnTo>
                <a:lnTo>
                  <a:pt x="12684" y="10383"/>
                </a:lnTo>
                <a:cubicBezTo>
                  <a:pt x="5098" y="5144"/>
                  <a:pt x="-4856" y="16610"/>
                  <a:pt x="2687" y="21872"/>
                </a:cubicBezTo>
                <a:lnTo>
                  <a:pt x="38796" y="46844"/>
                </a:lnTo>
                <a:lnTo>
                  <a:pt x="18275" y="69865"/>
                </a:lnTo>
                <a:cubicBezTo>
                  <a:pt x="11697" y="77122"/>
                  <a:pt x="22660" y="86527"/>
                  <a:pt x="29237" y="79292"/>
                </a:cubicBezTo>
                <a:lnTo>
                  <a:pt x="50942" y="55175"/>
                </a:lnTo>
                <a:lnTo>
                  <a:pt x="82601" y="77100"/>
                </a:lnTo>
                <a:cubicBezTo>
                  <a:pt x="90078" y="82296"/>
                  <a:pt x="100119" y="70829"/>
                  <a:pt x="92489" y="6548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0" name="Google Shape;80;p6"/>
          <p:cNvSpPr/>
          <p:nvPr/>
        </p:nvSpPr>
        <p:spPr>
          <a:xfrm>
            <a:off x="1495696" y="4628071"/>
            <a:ext cx="851649" cy="155161"/>
          </a:xfrm>
          <a:custGeom>
            <a:rect b="b" l="l" r="r" t="t"/>
            <a:pathLst>
              <a:path extrusionOk="0" h="73536" w="403625">
                <a:moveTo>
                  <a:pt x="402034" y="57995"/>
                </a:moveTo>
                <a:cubicBezTo>
                  <a:pt x="349920" y="-4643"/>
                  <a:pt x="347223" y="-12273"/>
                  <a:pt x="293815" y="54948"/>
                </a:cubicBezTo>
                <a:cubicBezTo>
                  <a:pt x="244682" y="-17404"/>
                  <a:pt x="251829" y="2986"/>
                  <a:pt x="191361" y="49225"/>
                </a:cubicBezTo>
                <a:cubicBezTo>
                  <a:pt x="145320" y="-15189"/>
                  <a:pt x="150911" y="-15343"/>
                  <a:pt x="96669" y="42648"/>
                </a:cubicBezTo>
                <a:cubicBezTo>
                  <a:pt x="86321" y="25893"/>
                  <a:pt x="71785" y="12113"/>
                  <a:pt x="54508" y="2657"/>
                </a:cubicBezTo>
                <a:cubicBezTo>
                  <a:pt x="43897" y="-1442"/>
                  <a:pt x="13290" y="41442"/>
                  <a:pt x="2152" y="49554"/>
                </a:cubicBezTo>
                <a:cubicBezTo>
                  <a:pt x="-4644" y="56548"/>
                  <a:pt x="6230" y="65932"/>
                  <a:pt x="12983" y="58982"/>
                </a:cubicBezTo>
                <a:lnTo>
                  <a:pt x="52009" y="18838"/>
                </a:lnTo>
                <a:cubicBezTo>
                  <a:pt x="82462" y="34426"/>
                  <a:pt x="86825" y="72531"/>
                  <a:pt x="100243" y="59552"/>
                </a:cubicBezTo>
                <a:lnTo>
                  <a:pt x="120852" y="38307"/>
                </a:lnTo>
                <a:cubicBezTo>
                  <a:pt x="130455" y="27871"/>
                  <a:pt x="145298" y="3447"/>
                  <a:pt x="155800" y="26621"/>
                </a:cubicBezTo>
                <a:cubicBezTo>
                  <a:pt x="197105" y="84085"/>
                  <a:pt x="181473" y="72663"/>
                  <a:pt x="233785" y="33330"/>
                </a:cubicBezTo>
                <a:cubicBezTo>
                  <a:pt x="249659" y="14036"/>
                  <a:pt x="257223" y="29405"/>
                  <a:pt x="267264" y="44731"/>
                </a:cubicBezTo>
                <a:lnTo>
                  <a:pt x="286843" y="71040"/>
                </a:lnTo>
                <a:cubicBezTo>
                  <a:pt x="300195" y="86058"/>
                  <a:pt x="326855" y="28594"/>
                  <a:pt x="341106" y="23990"/>
                </a:cubicBezTo>
                <a:cubicBezTo>
                  <a:pt x="357462" y="17522"/>
                  <a:pt x="377238" y="56614"/>
                  <a:pt x="389493" y="66611"/>
                </a:cubicBezTo>
                <a:cubicBezTo>
                  <a:pt x="395632" y="73671"/>
                  <a:pt x="408020" y="64945"/>
                  <a:pt x="402034" y="57995"/>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1" name="Google Shape;81;p6"/>
          <p:cNvSpPr/>
          <p:nvPr/>
        </p:nvSpPr>
        <p:spPr>
          <a:xfrm rot="10800000">
            <a:off x="545766" y="4680253"/>
            <a:ext cx="132428" cy="91243"/>
          </a:xfrm>
          <a:custGeom>
            <a:rect b="b" l="l" r="r" t="t"/>
            <a:pathLst>
              <a:path extrusionOk="0" h="43243" w="62762">
                <a:moveTo>
                  <a:pt x="60351" y="30032"/>
                </a:moveTo>
                <a:cubicBezTo>
                  <a:pt x="45705" y="17367"/>
                  <a:pt x="28955" y="7372"/>
                  <a:pt x="10845" y="500"/>
                </a:cubicBezTo>
                <a:cubicBezTo>
                  <a:pt x="2273" y="-2745"/>
                  <a:pt x="-4765" y="10739"/>
                  <a:pt x="4092" y="14093"/>
                </a:cubicBezTo>
                <a:cubicBezTo>
                  <a:pt x="20996" y="20446"/>
                  <a:pt x="36672" y="29731"/>
                  <a:pt x="50353" y="41521"/>
                </a:cubicBezTo>
                <a:cubicBezTo>
                  <a:pt x="57413" y="47594"/>
                  <a:pt x="67410" y="36127"/>
                  <a:pt x="60351" y="3003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2 columns" type="twoColTx">
  <p:cSld name="TITLE_AND_TWO_COLUMNS">
    <p:spTree>
      <p:nvGrpSpPr>
        <p:cNvPr id="82" name="Shape 82"/>
        <p:cNvGrpSpPr/>
        <p:nvPr/>
      </p:nvGrpSpPr>
      <p:grpSpPr>
        <a:xfrm>
          <a:off x="0" y="0"/>
          <a:ext cx="0" cy="0"/>
          <a:chOff x="0" y="0"/>
          <a:chExt cx="0" cy="0"/>
        </a:xfrm>
      </p:grpSpPr>
      <p:sp>
        <p:nvSpPr>
          <p:cNvPr id="83" name="Google Shape;83;p7"/>
          <p:cNvSpPr/>
          <p:nvPr/>
        </p:nvSpPr>
        <p:spPr>
          <a:xfrm rot="-884877">
            <a:off x="7997294" y="3564834"/>
            <a:ext cx="912816" cy="928284"/>
          </a:xfrm>
          <a:custGeom>
            <a:rect b="b" l="l" r="r" t="t"/>
            <a:pathLst>
              <a:path extrusionOk="0" h="559316" w="549996">
                <a:moveTo>
                  <a:pt x="536665" y="198722"/>
                </a:moveTo>
                <a:cubicBezTo>
                  <a:pt x="507988" y="55467"/>
                  <a:pt x="324589" y="-49573"/>
                  <a:pt x="179295" y="24291"/>
                </a:cubicBezTo>
                <a:cubicBezTo>
                  <a:pt x="17974" y="106420"/>
                  <a:pt x="-81169" y="375917"/>
                  <a:pt x="88111" y="512244"/>
                </a:cubicBezTo>
                <a:cubicBezTo>
                  <a:pt x="141168" y="554536"/>
                  <a:pt x="210888" y="558504"/>
                  <a:pt x="276092" y="557584"/>
                </a:cubicBezTo>
                <a:cubicBezTo>
                  <a:pt x="484178" y="579947"/>
                  <a:pt x="588999" y="381814"/>
                  <a:pt x="536665" y="19872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4" name="Google Shape;84;p7"/>
          <p:cNvSpPr/>
          <p:nvPr/>
        </p:nvSpPr>
        <p:spPr>
          <a:xfrm>
            <a:off x="642525" y="331773"/>
            <a:ext cx="6943343" cy="927756"/>
          </a:xfrm>
          <a:custGeom>
            <a:rect b="b" l="l" r="r" t="t"/>
            <a:pathLst>
              <a:path extrusionOk="0" h="399035" w="3290684">
                <a:moveTo>
                  <a:pt x="3288221" y="146895"/>
                </a:moveTo>
                <a:cubicBezTo>
                  <a:pt x="3288879" y="83708"/>
                  <a:pt x="3268160" y="25739"/>
                  <a:pt x="3196488" y="21201"/>
                </a:cubicBezTo>
                <a:cubicBezTo>
                  <a:pt x="2907830" y="16005"/>
                  <a:pt x="2618711" y="18197"/>
                  <a:pt x="2329921" y="14777"/>
                </a:cubicBezTo>
                <a:cubicBezTo>
                  <a:pt x="1580495" y="9866"/>
                  <a:pt x="931222" y="0"/>
                  <a:pt x="181841" y="0"/>
                </a:cubicBezTo>
                <a:cubicBezTo>
                  <a:pt x="-44245" y="0"/>
                  <a:pt x="4866" y="162044"/>
                  <a:pt x="3813" y="206244"/>
                </a:cubicBezTo>
                <a:cubicBezTo>
                  <a:pt x="-6272" y="347395"/>
                  <a:pt x="64456" y="394927"/>
                  <a:pt x="198174" y="383395"/>
                </a:cubicBezTo>
                <a:lnTo>
                  <a:pt x="1064019" y="387780"/>
                </a:lnTo>
                <a:lnTo>
                  <a:pt x="2795708" y="396549"/>
                </a:lnTo>
                <a:cubicBezTo>
                  <a:pt x="2909277" y="397119"/>
                  <a:pt x="3023284" y="400671"/>
                  <a:pt x="3136832" y="398128"/>
                </a:cubicBezTo>
                <a:cubicBezTo>
                  <a:pt x="3275790" y="400627"/>
                  <a:pt x="3299512" y="257767"/>
                  <a:pt x="3288221" y="146895"/>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5" name="Google Shape;85;p7"/>
          <p:cNvSpPr/>
          <p:nvPr/>
        </p:nvSpPr>
        <p:spPr>
          <a:xfrm>
            <a:off x="368194" y="422127"/>
            <a:ext cx="8379859" cy="4302579"/>
          </a:xfrm>
          <a:custGeom>
            <a:rect b="b" l="l" r="r" t="t"/>
            <a:pathLst>
              <a:path extrusionOk="0" h="2039137" w="3971497">
                <a:moveTo>
                  <a:pt x="3947725" y="299512"/>
                </a:moveTo>
                <a:cubicBezTo>
                  <a:pt x="3924134" y="113307"/>
                  <a:pt x="3885284" y="33501"/>
                  <a:pt x="3686450" y="8902"/>
                </a:cubicBezTo>
                <a:cubicBezTo>
                  <a:pt x="3601997" y="-3398"/>
                  <a:pt x="3538196" y="330"/>
                  <a:pt x="3453085" y="1250"/>
                </a:cubicBezTo>
                <a:cubicBezTo>
                  <a:pt x="2545650" y="21443"/>
                  <a:pt x="1638390" y="51765"/>
                  <a:pt x="731371" y="878"/>
                </a:cubicBezTo>
                <a:cubicBezTo>
                  <a:pt x="642467" y="-87"/>
                  <a:pt x="553519" y="1250"/>
                  <a:pt x="464769" y="6534"/>
                </a:cubicBezTo>
                <a:cubicBezTo>
                  <a:pt x="385183" y="11292"/>
                  <a:pt x="302374" y="15304"/>
                  <a:pt x="224563" y="33743"/>
                </a:cubicBezTo>
                <a:cubicBezTo>
                  <a:pt x="159908" y="49090"/>
                  <a:pt x="106653" y="83204"/>
                  <a:pt x="86570" y="149329"/>
                </a:cubicBezTo>
                <a:cubicBezTo>
                  <a:pt x="9067" y="671747"/>
                  <a:pt x="-7925" y="1209227"/>
                  <a:pt x="2994" y="1737127"/>
                </a:cubicBezTo>
                <a:cubicBezTo>
                  <a:pt x="7729" y="2035301"/>
                  <a:pt x="225024" y="2012784"/>
                  <a:pt x="454881" y="2012828"/>
                </a:cubicBezTo>
                <a:cubicBezTo>
                  <a:pt x="1452075" y="2021379"/>
                  <a:pt x="2463170" y="2030543"/>
                  <a:pt x="3459136" y="2039138"/>
                </a:cubicBezTo>
                <a:cubicBezTo>
                  <a:pt x="3468432" y="2039138"/>
                  <a:pt x="3468235" y="2024426"/>
                  <a:pt x="3458544" y="2024339"/>
                </a:cubicBezTo>
                <a:cubicBezTo>
                  <a:pt x="2395752" y="2013552"/>
                  <a:pt x="1331030" y="2008487"/>
                  <a:pt x="268237" y="1995157"/>
                </a:cubicBezTo>
                <a:cubicBezTo>
                  <a:pt x="201871" y="1991167"/>
                  <a:pt x="129981" y="1978933"/>
                  <a:pt x="80870" y="1929997"/>
                </a:cubicBezTo>
                <a:cubicBezTo>
                  <a:pt x="27856" y="1877181"/>
                  <a:pt x="19898" y="1797332"/>
                  <a:pt x="17289" y="1726406"/>
                </a:cubicBezTo>
                <a:cubicBezTo>
                  <a:pt x="11150" y="1553355"/>
                  <a:pt x="12904" y="1379647"/>
                  <a:pt x="17289" y="1206596"/>
                </a:cubicBezTo>
                <a:cubicBezTo>
                  <a:pt x="24962" y="897125"/>
                  <a:pt x="46317" y="588368"/>
                  <a:pt x="81352" y="280328"/>
                </a:cubicBezTo>
                <a:cubicBezTo>
                  <a:pt x="89990" y="206026"/>
                  <a:pt x="89333" y="112868"/>
                  <a:pt x="163591" y="71825"/>
                </a:cubicBezTo>
                <a:cubicBezTo>
                  <a:pt x="194285" y="54286"/>
                  <a:pt x="229825" y="46349"/>
                  <a:pt x="264444" y="40978"/>
                </a:cubicBezTo>
                <a:cubicBezTo>
                  <a:pt x="347341" y="28174"/>
                  <a:pt x="431728" y="22408"/>
                  <a:pt x="515502" y="18746"/>
                </a:cubicBezTo>
                <a:cubicBezTo>
                  <a:pt x="692894" y="11029"/>
                  <a:pt x="870483" y="17869"/>
                  <a:pt x="1047743" y="26113"/>
                </a:cubicBezTo>
                <a:cubicBezTo>
                  <a:pt x="1755029" y="63845"/>
                  <a:pt x="2462863" y="37711"/>
                  <a:pt x="3170346" y="20654"/>
                </a:cubicBezTo>
                <a:cubicBezTo>
                  <a:pt x="3346028" y="20478"/>
                  <a:pt x="3500947" y="3289"/>
                  <a:pt x="3675948" y="22605"/>
                </a:cubicBezTo>
                <a:cubicBezTo>
                  <a:pt x="3819576" y="42556"/>
                  <a:pt x="3893001" y="73821"/>
                  <a:pt x="3920034" y="229880"/>
                </a:cubicBezTo>
                <a:cubicBezTo>
                  <a:pt x="4003348" y="663591"/>
                  <a:pt x="3918609" y="1093707"/>
                  <a:pt x="3926392" y="1543489"/>
                </a:cubicBezTo>
                <a:cubicBezTo>
                  <a:pt x="3926568" y="1553092"/>
                  <a:pt x="3940665" y="1547436"/>
                  <a:pt x="3940490" y="1538337"/>
                </a:cubicBezTo>
                <a:cubicBezTo>
                  <a:pt x="3933321" y="1127383"/>
                  <a:pt x="4008215" y="711694"/>
                  <a:pt x="3947725" y="29951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6" name="Google Shape;86;p7"/>
          <p:cNvSpPr txBox="1"/>
          <p:nvPr>
            <p:ph type="title"/>
          </p:nvPr>
        </p:nvSpPr>
        <p:spPr>
          <a:xfrm>
            <a:off x="883375" y="683600"/>
            <a:ext cx="6426300" cy="396300"/>
          </a:xfrm>
          <a:prstGeom prst="rect">
            <a:avLst/>
          </a:prstGeom>
        </p:spPr>
        <p:txBody>
          <a:bodyPr anchorCtr="0" anchor="ctr" bIns="0" lIns="0" spcFirstLastPara="1" rIns="0" wrap="square" tIns="0">
            <a:noAutofit/>
          </a:bodyPr>
          <a:lstStyle>
            <a:lvl1pPr lvl="0" rtl="0">
              <a:spcBef>
                <a:spcPts val="0"/>
              </a:spcBef>
              <a:spcAft>
                <a:spcPts val="0"/>
              </a:spcAft>
              <a:buSzPts val="3400"/>
              <a:buNone/>
              <a:defRPr/>
            </a:lvl1pPr>
            <a:lvl2pPr lvl="1" rtl="0">
              <a:spcBef>
                <a:spcPts val="0"/>
              </a:spcBef>
              <a:spcAft>
                <a:spcPts val="0"/>
              </a:spcAft>
              <a:buSzPts val="3400"/>
              <a:buNone/>
              <a:defRPr/>
            </a:lvl2pPr>
            <a:lvl3pPr lvl="2" rtl="0">
              <a:spcBef>
                <a:spcPts val="0"/>
              </a:spcBef>
              <a:spcAft>
                <a:spcPts val="0"/>
              </a:spcAft>
              <a:buSzPts val="3400"/>
              <a:buNone/>
              <a:defRPr/>
            </a:lvl3pPr>
            <a:lvl4pPr lvl="3" rtl="0">
              <a:spcBef>
                <a:spcPts val="0"/>
              </a:spcBef>
              <a:spcAft>
                <a:spcPts val="0"/>
              </a:spcAft>
              <a:buSzPts val="3400"/>
              <a:buNone/>
              <a:defRPr/>
            </a:lvl4pPr>
            <a:lvl5pPr lvl="4" rtl="0">
              <a:spcBef>
                <a:spcPts val="0"/>
              </a:spcBef>
              <a:spcAft>
                <a:spcPts val="0"/>
              </a:spcAft>
              <a:buSzPts val="3400"/>
              <a:buNone/>
              <a:defRPr/>
            </a:lvl5pPr>
            <a:lvl6pPr lvl="5" rtl="0">
              <a:spcBef>
                <a:spcPts val="0"/>
              </a:spcBef>
              <a:spcAft>
                <a:spcPts val="0"/>
              </a:spcAft>
              <a:buSzPts val="3400"/>
              <a:buNone/>
              <a:defRPr/>
            </a:lvl6pPr>
            <a:lvl7pPr lvl="6" rtl="0">
              <a:spcBef>
                <a:spcPts val="0"/>
              </a:spcBef>
              <a:spcAft>
                <a:spcPts val="0"/>
              </a:spcAft>
              <a:buSzPts val="3400"/>
              <a:buNone/>
              <a:defRPr/>
            </a:lvl7pPr>
            <a:lvl8pPr lvl="7" rtl="0">
              <a:spcBef>
                <a:spcPts val="0"/>
              </a:spcBef>
              <a:spcAft>
                <a:spcPts val="0"/>
              </a:spcAft>
              <a:buSzPts val="3400"/>
              <a:buNone/>
              <a:defRPr/>
            </a:lvl8pPr>
            <a:lvl9pPr lvl="8" rtl="0">
              <a:spcBef>
                <a:spcPts val="0"/>
              </a:spcBef>
              <a:spcAft>
                <a:spcPts val="0"/>
              </a:spcAft>
              <a:buSzPts val="3400"/>
              <a:buNone/>
              <a:defRPr/>
            </a:lvl9pPr>
          </a:lstStyle>
          <a:p/>
        </p:txBody>
      </p:sp>
      <p:sp>
        <p:nvSpPr>
          <p:cNvPr id="87" name="Google Shape;87;p7"/>
          <p:cNvSpPr txBox="1"/>
          <p:nvPr>
            <p:ph idx="1" type="body"/>
          </p:nvPr>
        </p:nvSpPr>
        <p:spPr>
          <a:xfrm>
            <a:off x="1188175" y="1506350"/>
            <a:ext cx="3002700" cy="2762100"/>
          </a:xfrm>
          <a:prstGeom prst="rect">
            <a:avLst/>
          </a:prstGeom>
        </p:spPr>
        <p:txBody>
          <a:bodyPr anchorCtr="0" anchor="t" bIns="0" lIns="0" spcFirstLastPara="1" rIns="0" wrap="square" tIns="0">
            <a:noAutofit/>
          </a:bodyPr>
          <a:lstStyle>
            <a:lvl1pPr indent="-355600" lvl="0" marL="457200" rtl="0">
              <a:spcBef>
                <a:spcPts val="0"/>
              </a:spcBef>
              <a:spcAft>
                <a:spcPts val="0"/>
              </a:spcAft>
              <a:buSzPts val="2000"/>
              <a:buChar char="✗"/>
              <a:defRPr sz="2000"/>
            </a:lvl1pPr>
            <a:lvl2pPr indent="-355600" lvl="1" marL="914400" rtl="0">
              <a:spcBef>
                <a:spcPts val="1000"/>
              </a:spcBef>
              <a:spcAft>
                <a:spcPts val="0"/>
              </a:spcAft>
              <a:buSzPts val="2000"/>
              <a:buChar char="✗"/>
              <a:defRPr sz="2000"/>
            </a:lvl2pPr>
            <a:lvl3pPr indent="-355600" lvl="2" marL="1371600" rtl="0">
              <a:spcBef>
                <a:spcPts val="1000"/>
              </a:spcBef>
              <a:spcAft>
                <a:spcPts val="0"/>
              </a:spcAft>
              <a:buSzPts val="2000"/>
              <a:buChar char="■"/>
              <a:defRPr sz="2000"/>
            </a:lvl3pPr>
            <a:lvl4pPr indent="-355600" lvl="3" marL="1828800" rtl="0">
              <a:spcBef>
                <a:spcPts val="1000"/>
              </a:spcBef>
              <a:spcAft>
                <a:spcPts val="0"/>
              </a:spcAft>
              <a:buSzPts val="2000"/>
              <a:buChar char="●"/>
              <a:defRPr sz="2000"/>
            </a:lvl4pPr>
            <a:lvl5pPr indent="-355600" lvl="4" marL="2286000" rtl="0">
              <a:spcBef>
                <a:spcPts val="1000"/>
              </a:spcBef>
              <a:spcAft>
                <a:spcPts val="0"/>
              </a:spcAft>
              <a:buSzPts val="2000"/>
              <a:buChar char="○"/>
              <a:defRPr sz="2000"/>
            </a:lvl5pPr>
            <a:lvl6pPr indent="-355600" lvl="5" marL="2743200" rtl="0">
              <a:spcBef>
                <a:spcPts val="1000"/>
              </a:spcBef>
              <a:spcAft>
                <a:spcPts val="0"/>
              </a:spcAft>
              <a:buSzPts val="2000"/>
              <a:buChar char="■"/>
              <a:defRPr sz="2000"/>
            </a:lvl6pPr>
            <a:lvl7pPr indent="-355600" lvl="6" marL="3200400" rtl="0">
              <a:spcBef>
                <a:spcPts val="1000"/>
              </a:spcBef>
              <a:spcAft>
                <a:spcPts val="0"/>
              </a:spcAft>
              <a:buSzPts val="2000"/>
              <a:buChar char="●"/>
              <a:defRPr sz="2000"/>
            </a:lvl7pPr>
            <a:lvl8pPr indent="-355600" lvl="7" marL="3657600" rtl="0">
              <a:spcBef>
                <a:spcPts val="1000"/>
              </a:spcBef>
              <a:spcAft>
                <a:spcPts val="0"/>
              </a:spcAft>
              <a:buSzPts val="2000"/>
              <a:buChar char="○"/>
              <a:defRPr sz="2000"/>
            </a:lvl8pPr>
            <a:lvl9pPr indent="-355600" lvl="8" marL="4114800" rtl="0">
              <a:spcBef>
                <a:spcPts val="1000"/>
              </a:spcBef>
              <a:spcAft>
                <a:spcPts val="1000"/>
              </a:spcAft>
              <a:buSzPts val="2000"/>
              <a:buChar char="■"/>
              <a:defRPr sz="2000"/>
            </a:lvl9pPr>
          </a:lstStyle>
          <a:p/>
        </p:txBody>
      </p:sp>
      <p:sp>
        <p:nvSpPr>
          <p:cNvPr id="88" name="Google Shape;88;p7"/>
          <p:cNvSpPr txBox="1"/>
          <p:nvPr>
            <p:ph idx="2" type="body"/>
          </p:nvPr>
        </p:nvSpPr>
        <p:spPr>
          <a:xfrm>
            <a:off x="4611864" y="1506350"/>
            <a:ext cx="3002700" cy="2762100"/>
          </a:xfrm>
          <a:prstGeom prst="rect">
            <a:avLst/>
          </a:prstGeom>
        </p:spPr>
        <p:txBody>
          <a:bodyPr anchorCtr="0" anchor="t" bIns="0" lIns="0" spcFirstLastPara="1" rIns="0" wrap="square" tIns="0">
            <a:noAutofit/>
          </a:bodyPr>
          <a:lstStyle>
            <a:lvl1pPr indent="-355600" lvl="0" marL="457200" rtl="0">
              <a:spcBef>
                <a:spcPts val="0"/>
              </a:spcBef>
              <a:spcAft>
                <a:spcPts val="0"/>
              </a:spcAft>
              <a:buSzPts val="2000"/>
              <a:buChar char="✗"/>
              <a:defRPr sz="2000"/>
            </a:lvl1pPr>
            <a:lvl2pPr indent="-355600" lvl="1" marL="914400" rtl="0">
              <a:spcBef>
                <a:spcPts val="1000"/>
              </a:spcBef>
              <a:spcAft>
                <a:spcPts val="0"/>
              </a:spcAft>
              <a:buSzPts val="2000"/>
              <a:buChar char="✗"/>
              <a:defRPr sz="2000"/>
            </a:lvl2pPr>
            <a:lvl3pPr indent="-355600" lvl="2" marL="1371600" rtl="0">
              <a:spcBef>
                <a:spcPts val="1000"/>
              </a:spcBef>
              <a:spcAft>
                <a:spcPts val="0"/>
              </a:spcAft>
              <a:buSzPts val="2000"/>
              <a:buChar char="■"/>
              <a:defRPr sz="2000"/>
            </a:lvl3pPr>
            <a:lvl4pPr indent="-355600" lvl="3" marL="1828800" rtl="0">
              <a:spcBef>
                <a:spcPts val="1000"/>
              </a:spcBef>
              <a:spcAft>
                <a:spcPts val="0"/>
              </a:spcAft>
              <a:buSzPts val="2000"/>
              <a:buChar char="●"/>
              <a:defRPr sz="2000"/>
            </a:lvl4pPr>
            <a:lvl5pPr indent="-355600" lvl="4" marL="2286000" rtl="0">
              <a:spcBef>
                <a:spcPts val="1000"/>
              </a:spcBef>
              <a:spcAft>
                <a:spcPts val="0"/>
              </a:spcAft>
              <a:buSzPts val="2000"/>
              <a:buChar char="○"/>
              <a:defRPr sz="2000"/>
            </a:lvl5pPr>
            <a:lvl6pPr indent="-355600" lvl="5" marL="2743200" rtl="0">
              <a:spcBef>
                <a:spcPts val="1000"/>
              </a:spcBef>
              <a:spcAft>
                <a:spcPts val="0"/>
              </a:spcAft>
              <a:buSzPts val="2000"/>
              <a:buChar char="■"/>
              <a:defRPr sz="2000"/>
            </a:lvl6pPr>
            <a:lvl7pPr indent="-355600" lvl="6" marL="3200400" rtl="0">
              <a:spcBef>
                <a:spcPts val="1000"/>
              </a:spcBef>
              <a:spcAft>
                <a:spcPts val="0"/>
              </a:spcAft>
              <a:buSzPts val="2000"/>
              <a:buChar char="●"/>
              <a:defRPr sz="2000"/>
            </a:lvl7pPr>
            <a:lvl8pPr indent="-355600" lvl="7" marL="3657600" rtl="0">
              <a:spcBef>
                <a:spcPts val="1000"/>
              </a:spcBef>
              <a:spcAft>
                <a:spcPts val="0"/>
              </a:spcAft>
              <a:buSzPts val="2000"/>
              <a:buChar char="○"/>
              <a:defRPr sz="2000"/>
            </a:lvl8pPr>
            <a:lvl9pPr indent="-355600" lvl="8" marL="4114800" rtl="0">
              <a:spcBef>
                <a:spcPts val="1000"/>
              </a:spcBef>
              <a:spcAft>
                <a:spcPts val="1000"/>
              </a:spcAft>
              <a:buSzPts val="2000"/>
              <a:buChar char="■"/>
              <a:defRPr sz="2000"/>
            </a:lvl9pPr>
          </a:lstStyle>
          <a:p/>
        </p:txBody>
      </p:sp>
      <p:sp>
        <p:nvSpPr>
          <p:cNvPr id="89" name="Google Shape;89;p7"/>
          <p:cNvSpPr txBox="1"/>
          <p:nvPr>
            <p:ph idx="12" type="sldNum"/>
          </p:nvPr>
        </p:nvSpPr>
        <p:spPr>
          <a:xfrm>
            <a:off x="8404375" y="4693376"/>
            <a:ext cx="548700" cy="300300"/>
          </a:xfrm>
          <a:prstGeom prst="rect">
            <a:avLst/>
          </a:prstGeom>
        </p:spPr>
        <p:txBody>
          <a:bodyPr anchorCtr="0" anchor="ctr" bIns="0" lIns="0" spcFirstLastPara="1" rIns="0" wrap="square" tIns="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
        <p:nvSpPr>
          <p:cNvPr id="90" name="Google Shape;90;p7"/>
          <p:cNvSpPr/>
          <p:nvPr/>
        </p:nvSpPr>
        <p:spPr>
          <a:xfrm>
            <a:off x="8138824" y="237026"/>
            <a:ext cx="739006" cy="927984"/>
          </a:xfrm>
          <a:custGeom>
            <a:rect b="b" l="l" r="r" t="t"/>
            <a:pathLst>
              <a:path extrusionOk="0" h="484587" w="385904">
                <a:moveTo>
                  <a:pt x="316148" y="219239"/>
                </a:moveTo>
                <a:cubicBezTo>
                  <a:pt x="261491" y="116194"/>
                  <a:pt x="157744" y="32311"/>
                  <a:pt x="38101" y="26786"/>
                </a:cubicBezTo>
                <a:cubicBezTo>
                  <a:pt x="47463" y="22510"/>
                  <a:pt x="56935" y="18432"/>
                  <a:pt x="66471" y="14530"/>
                </a:cubicBezTo>
                <a:cubicBezTo>
                  <a:pt x="75241" y="10978"/>
                  <a:pt x="71273" y="-3010"/>
                  <a:pt x="62086" y="586"/>
                </a:cubicBezTo>
                <a:cubicBezTo>
                  <a:pt x="42552" y="8566"/>
                  <a:pt x="23390" y="17336"/>
                  <a:pt x="4578" y="26895"/>
                </a:cubicBezTo>
                <a:cubicBezTo>
                  <a:pt x="-2854" y="30645"/>
                  <a:pt x="-508" y="42440"/>
                  <a:pt x="6398" y="41585"/>
                </a:cubicBezTo>
                <a:cubicBezTo>
                  <a:pt x="7473" y="41870"/>
                  <a:pt x="8591" y="41957"/>
                  <a:pt x="9709" y="41826"/>
                </a:cubicBezTo>
                <a:cubicBezTo>
                  <a:pt x="22162" y="48710"/>
                  <a:pt x="33190" y="57875"/>
                  <a:pt x="42267" y="68837"/>
                </a:cubicBezTo>
                <a:cubicBezTo>
                  <a:pt x="48231" y="76094"/>
                  <a:pt x="60618" y="67368"/>
                  <a:pt x="54786" y="60265"/>
                </a:cubicBezTo>
                <a:cubicBezTo>
                  <a:pt x="49217" y="53468"/>
                  <a:pt x="42990" y="47241"/>
                  <a:pt x="36216" y="41650"/>
                </a:cubicBezTo>
                <a:cubicBezTo>
                  <a:pt x="257544" y="58730"/>
                  <a:pt x="357411" y="281133"/>
                  <a:pt x="371135" y="478147"/>
                </a:cubicBezTo>
                <a:cubicBezTo>
                  <a:pt x="372034" y="487859"/>
                  <a:pt x="386723" y="485952"/>
                  <a:pt x="385869" y="476678"/>
                </a:cubicBezTo>
                <a:cubicBezTo>
                  <a:pt x="377756" y="387730"/>
                  <a:pt x="358704" y="298409"/>
                  <a:pt x="316148" y="21923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1" name="Google Shape;91;p7"/>
          <p:cNvSpPr/>
          <p:nvPr/>
        </p:nvSpPr>
        <p:spPr>
          <a:xfrm>
            <a:off x="8547668" y="2847045"/>
            <a:ext cx="262123" cy="231108"/>
          </a:xfrm>
          <a:custGeom>
            <a:rect b="b" l="l" r="r" t="t"/>
            <a:pathLst>
              <a:path extrusionOk="0" h="109530" w="124229">
                <a:moveTo>
                  <a:pt x="79291" y="1720"/>
                </a:moveTo>
                <a:cubicBezTo>
                  <a:pt x="8212" y="-15360"/>
                  <a:pt x="-40965" y="100205"/>
                  <a:pt x="47829" y="108799"/>
                </a:cubicBezTo>
                <a:cubicBezTo>
                  <a:pt x="119983" y="119191"/>
                  <a:pt x="160785" y="15554"/>
                  <a:pt x="79291" y="1720"/>
                </a:cubicBezTo>
                <a:close/>
                <a:moveTo>
                  <a:pt x="106609" y="64095"/>
                </a:moveTo>
                <a:cubicBezTo>
                  <a:pt x="93827" y="96675"/>
                  <a:pt x="39761" y="106168"/>
                  <a:pt x="18275" y="78083"/>
                </a:cubicBezTo>
                <a:cubicBezTo>
                  <a:pt x="2292" y="46095"/>
                  <a:pt x="38489" y="11651"/>
                  <a:pt x="70390" y="15247"/>
                </a:cubicBezTo>
                <a:cubicBezTo>
                  <a:pt x="97620" y="15401"/>
                  <a:pt x="116651" y="36974"/>
                  <a:pt x="106609" y="64095"/>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2" name="Google Shape;92;p7"/>
          <p:cNvSpPr/>
          <p:nvPr/>
        </p:nvSpPr>
        <p:spPr>
          <a:xfrm>
            <a:off x="4426766" y="4724706"/>
            <a:ext cx="888148" cy="61490"/>
          </a:xfrm>
          <a:custGeom>
            <a:rect b="b" l="l" r="r" t="t"/>
            <a:pathLst>
              <a:path extrusionOk="0" h="29142" w="420923">
                <a:moveTo>
                  <a:pt x="413489" y="13189"/>
                </a:moveTo>
                <a:cubicBezTo>
                  <a:pt x="278455" y="16526"/>
                  <a:pt x="143334" y="12132"/>
                  <a:pt x="8805" y="34"/>
                </a:cubicBezTo>
                <a:cubicBezTo>
                  <a:pt x="-293" y="-799"/>
                  <a:pt x="-3933" y="13847"/>
                  <a:pt x="5670" y="14702"/>
                </a:cubicBezTo>
                <a:cubicBezTo>
                  <a:pt x="141449" y="26940"/>
                  <a:pt x="277798" y="31404"/>
                  <a:pt x="414081" y="28076"/>
                </a:cubicBezTo>
                <a:cubicBezTo>
                  <a:pt x="423377" y="27769"/>
                  <a:pt x="423223" y="12970"/>
                  <a:pt x="413489" y="1318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3" name="Google Shape;93;p7"/>
          <p:cNvSpPr/>
          <p:nvPr/>
        </p:nvSpPr>
        <p:spPr>
          <a:xfrm>
            <a:off x="5368771" y="4755508"/>
            <a:ext cx="86890" cy="31179"/>
          </a:xfrm>
          <a:custGeom>
            <a:rect b="b" l="l" r="r" t="t"/>
            <a:pathLst>
              <a:path extrusionOk="0" h="14777" w="41180">
                <a:moveTo>
                  <a:pt x="33693" y="0"/>
                </a:moveTo>
                <a:lnTo>
                  <a:pt x="6835" y="0"/>
                </a:lnTo>
                <a:cubicBezTo>
                  <a:pt x="-2461" y="0"/>
                  <a:pt x="-2286" y="14777"/>
                  <a:pt x="7427" y="14777"/>
                </a:cubicBezTo>
                <a:lnTo>
                  <a:pt x="34307" y="14777"/>
                </a:lnTo>
                <a:cubicBezTo>
                  <a:pt x="43669" y="14777"/>
                  <a:pt x="43471" y="0"/>
                  <a:pt x="33693" y="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4" name="Google Shape;94;p7"/>
          <p:cNvSpPr/>
          <p:nvPr/>
        </p:nvSpPr>
        <p:spPr>
          <a:xfrm>
            <a:off x="5538652" y="4755173"/>
            <a:ext cx="299728" cy="40681"/>
          </a:xfrm>
          <a:custGeom>
            <a:rect b="b" l="l" r="r" t="t"/>
            <a:pathLst>
              <a:path extrusionOk="0" h="19280" w="142051">
                <a:moveTo>
                  <a:pt x="136384" y="4500"/>
                </a:moveTo>
                <a:lnTo>
                  <a:pt x="8783" y="5"/>
                </a:lnTo>
                <a:cubicBezTo>
                  <a:pt x="-272" y="-323"/>
                  <a:pt x="-3933" y="14344"/>
                  <a:pt x="5648" y="14695"/>
                </a:cubicBezTo>
                <a:lnTo>
                  <a:pt x="133227" y="19277"/>
                </a:lnTo>
                <a:cubicBezTo>
                  <a:pt x="142282" y="19518"/>
                  <a:pt x="146031" y="4851"/>
                  <a:pt x="136384" y="450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5" name="Google Shape;95;p7"/>
          <p:cNvSpPr/>
          <p:nvPr/>
        </p:nvSpPr>
        <p:spPr>
          <a:xfrm>
            <a:off x="325536" y="1027644"/>
            <a:ext cx="113330" cy="954049"/>
          </a:xfrm>
          <a:custGeom>
            <a:rect b="b" l="l" r="r" t="t"/>
            <a:pathLst>
              <a:path extrusionOk="0" h="452156" w="53711">
                <a:moveTo>
                  <a:pt x="39194" y="6047"/>
                </a:moveTo>
                <a:cubicBezTo>
                  <a:pt x="16217" y="151582"/>
                  <a:pt x="8039" y="298805"/>
                  <a:pt x="15" y="445744"/>
                </a:cubicBezTo>
                <a:cubicBezTo>
                  <a:pt x="-533" y="455478"/>
                  <a:pt x="14244" y="453439"/>
                  <a:pt x="14748" y="444275"/>
                </a:cubicBezTo>
                <a:cubicBezTo>
                  <a:pt x="22707" y="298586"/>
                  <a:pt x="30819" y="152678"/>
                  <a:pt x="53598" y="8393"/>
                </a:cubicBezTo>
                <a:cubicBezTo>
                  <a:pt x="55133" y="-1298"/>
                  <a:pt x="40597" y="-3271"/>
                  <a:pt x="39194" y="6047"/>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6" name="Google Shape;96;p7"/>
          <p:cNvSpPr/>
          <p:nvPr/>
        </p:nvSpPr>
        <p:spPr>
          <a:xfrm>
            <a:off x="257001" y="1121076"/>
            <a:ext cx="80437" cy="399039"/>
          </a:xfrm>
          <a:custGeom>
            <a:rect b="b" l="l" r="r" t="t"/>
            <a:pathLst>
              <a:path extrusionOk="0" h="189118" w="38122">
                <a:moveTo>
                  <a:pt x="23673" y="6072"/>
                </a:moveTo>
                <a:cubicBezTo>
                  <a:pt x="15809" y="64288"/>
                  <a:pt x="7945" y="122498"/>
                  <a:pt x="82" y="180701"/>
                </a:cubicBezTo>
                <a:cubicBezTo>
                  <a:pt x="-1212" y="190414"/>
                  <a:pt x="13237" y="192409"/>
                  <a:pt x="14486" y="183047"/>
                </a:cubicBezTo>
                <a:cubicBezTo>
                  <a:pt x="22364" y="124844"/>
                  <a:pt x="30213" y="66634"/>
                  <a:pt x="38033" y="8418"/>
                </a:cubicBezTo>
                <a:cubicBezTo>
                  <a:pt x="39393" y="-1295"/>
                  <a:pt x="24879" y="-3290"/>
                  <a:pt x="23673" y="607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3 columns">
  <p:cSld name="TITLE_AND_TWO_COLUMNS_1">
    <p:spTree>
      <p:nvGrpSpPr>
        <p:cNvPr id="97" name="Shape 97"/>
        <p:cNvGrpSpPr/>
        <p:nvPr/>
      </p:nvGrpSpPr>
      <p:grpSpPr>
        <a:xfrm>
          <a:off x="0" y="0"/>
          <a:ext cx="0" cy="0"/>
          <a:chOff x="0" y="0"/>
          <a:chExt cx="0" cy="0"/>
        </a:xfrm>
      </p:grpSpPr>
      <p:sp>
        <p:nvSpPr>
          <p:cNvPr id="98" name="Google Shape;98;p8"/>
          <p:cNvSpPr/>
          <p:nvPr/>
        </p:nvSpPr>
        <p:spPr>
          <a:xfrm rot="-884877">
            <a:off x="7997294" y="3564834"/>
            <a:ext cx="912816" cy="928284"/>
          </a:xfrm>
          <a:custGeom>
            <a:rect b="b" l="l" r="r" t="t"/>
            <a:pathLst>
              <a:path extrusionOk="0" h="559316" w="549996">
                <a:moveTo>
                  <a:pt x="536665" y="198722"/>
                </a:moveTo>
                <a:cubicBezTo>
                  <a:pt x="507988" y="55467"/>
                  <a:pt x="324589" y="-49573"/>
                  <a:pt x="179295" y="24291"/>
                </a:cubicBezTo>
                <a:cubicBezTo>
                  <a:pt x="17974" y="106420"/>
                  <a:pt x="-81169" y="375917"/>
                  <a:pt x="88111" y="512244"/>
                </a:cubicBezTo>
                <a:cubicBezTo>
                  <a:pt x="141168" y="554536"/>
                  <a:pt x="210888" y="558504"/>
                  <a:pt x="276092" y="557584"/>
                </a:cubicBezTo>
                <a:cubicBezTo>
                  <a:pt x="484178" y="579947"/>
                  <a:pt x="588999" y="381814"/>
                  <a:pt x="536665" y="19872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9" name="Google Shape;99;p8"/>
          <p:cNvSpPr/>
          <p:nvPr/>
        </p:nvSpPr>
        <p:spPr>
          <a:xfrm>
            <a:off x="642525" y="331773"/>
            <a:ext cx="6943343" cy="927756"/>
          </a:xfrm>
          <a:custGeom>
            <a:rect b="b" l="l" r="r" t="t"/>
            <a:pathLst>
              <a:path extrusionOk="0" h="399035" w="3290684">
                <a:moveTo>
                  <a:pt x="3288221" y="146895"/>
                </a:moveTo>
                <a:cubicBezTo>
                  <a:pt x="3288879" y="83708"/>
                  <a:pt x="3268160" y="25739"/>
                  <a:pt x="3196488" y="21201"/>
                </a:cubicBezTo>
                <a:cubicBezTo>
                  <a:pt x="2907830" y="16005"/>
                  <a:pt x="2618711" y="18197"/>
                  <a:pt x="2329921" y="14777"/>
                </a:cubicBezTo>
                <a:cubicBezTo>
                  <a:pt x="1580495" y="9866"/>
                  <a:pt x="931222" y="0"/>
                  <a:pt x="181841" y="0"/>
                </a:cubicBezTo>
                <a:cubicBezTo>
                  <a:pt x="-44245" y="0"/>
                  <a:pt x="4866" y="162044"/>
                  <a:pt x="3813" y="206244"/>
                </a:cubicBezTo>
                <a:cubicBezTo>
                  <a:pt x="-6272" y="347395"/>
                  <a:pt x="64456" y="394927"/>
                  <a:pt x="198174" y="383395"/>
                </a:cubicBezTo>
                <a:lnTo>
                  <a:pt x="1064019" y="387780"/>
                </a:lnTo>
                <a:lnTo>
                  <a:pt x="2795708" y="396549"/>
                </a:lnTo>
                <a:cubicBezTo>
                  <a:pt x="2909277" y="397119"/>
                  <a:pt x="3023284" y="400671"/>
                  <a:pt x="3136832" y="398128"/>
                </a:cubicBezTo>
                <a:cubicBezTo>
                  <a:pt x="3275790" y="400627"/>
                  <a:pt x="3299512" y="257767"/>
                  <a:pt x="3288221" y="146895"/>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0" name="Google Shape;100;p8"/>
          <p:cNvSpPr/>
          <p:nvPr/>
        </p:nvSpPr>
        <p:spPr>
          <a:xfrm>
            <a:off x="368194" y="422127"/>
            <a:ext cx="8379859" cy="4302579"/>
          </a:xfrm>
          <a:custGeom>
            <a:rect b="b" l="l" r="r" t="t"/>
            <a:pathLst>
              <a:path extrusionOk="0" h="2039137" w="3971497">
                <a:moveTo>
                  <a:pt x="3947725" y="299512"/>
                </a:moveTo>
                <a:cubicBezTo>
                  <a:pt x="3924134" y="113307"/>
                  <a:pt x="3885284" y="33501"/>
                  <a:pt x="3686450" y="8902"/>
                </a:cubicBezTo>
                <a:cubicBezTo>
                  <a:pt x="3601997" y="-3398"/>
                  <a:pt x="3538196" y="330"/>
                  <a:pt x="3453085" y="1250"/>
                </a:cubicBezTo>
                <a:cubicBezTo>
                  <a:pt x="2545650" y="21443"/>
                  <a:pt x="1638390" y="51765"/>
                  <a:pt x="731371" y="878"/>
                </a:cubicBezTo>
                <a:cubicBezTo>
                  <a:pt x="642467" y="-87"/>
                  <a:pt x="553519" y="1250"/>
                  <a:pt x="464769" y="6534"/>
                </a:cubicBezTo>
                <a:cubicBezTo>
                  <a:pt x="385183" y="11292"/>
                  <a:pt x="302374" y="15304"/>
                  <a:pt x="224563" y="33743"/>
                </a:cubicBezTo>
                <a:cubicBezTo>
                  <a:pt x="159908" y="49090"/>
                  <a:pt x="106653" y="83204"/>
                  <a:pt x="86570" y="149329"/>
                </a:cubicBezTo>
                <a:cubicBezTo>
                  <a:pt x="9067" y="671747"/>
                  <a:pt x="-7925" y="1209227"/>
                  <a:pt x="2994" y="1737127"/>
                </a:cubicBezTo>
                <a:cubicBezTo>
                  <a:pt x="7729" y="2035301"/>
                  <a:pt x="225024" y="2012784"/>
                  <a:pt x="454881" y="2012828"/>
                </a:cubicBezTo>
                <a:cubicBezTo>
                  <a:pt x="1452075" y="2021379"/>
                  <a:pt x="2463170" y="2030543"/>
                  <a:pt x="3459136" y="2039138"/>
                </a:cubicBezTo>
                <a:cubicBezTo>
                  <a:pt x="3468432" y="2039138"/>
                  <a:pt x="3468235" y="2024426"/>
                  <a:pt x="3458544" y="2024339"/>
                </a:cubicBezTo>
                <a:cubicBezTo>
                  <a:pt x="2395752" y="2013552"/>
                  <a:pt x="1331030" y="2008487"/>
                  <a:pt x="268237" y="1995157"/>
                </a:cubicBezTo>
                <a:cubicBezTo>
                  <a:pt x="201871" y="1991167"/>
                  <a:pt x="129981" y="1978933"/>
                  <a:pt x="80870" y="1929997"/>
                </a:cubicBezTo>
                <a:cubicBezTo>
                  <a:pt x="27856" y="1877181"/>
                  <a:pt x="19898" y="1797332"/>
                  <a:pt x="17289" y="1726406"/>
                </a:cubicBezTo>
                <a:cubicBezTo>
                  <a:pt x="11150" y="1553355"/>
                  <a:pt x="12904" y="1379647"/>
                  <a:pt x="17289" y="1206596"/>
                </a:cubicBezTo>
                <a:cubicBezTo>
                  <a:pt x="24962" y="897125"/>
                  <a:pt x="46317" y="588368"/>
                  <a:pt x="81352" y="280328"/>
                </a:cubicBezTo>
                <a:cubicBezTo>
                  <a:pt x="89990" y="206026"/>
                  <a:pt x="89333" y="112868"/>
                  <a:pt x="163591" y="71825"/>
                </a:cubicBezTo>
                <a:cubicBezTo>
                  <a:pt x="194285" y="54286"/>
                  <a:pt x="229825" y="46349"/>
                  <a:pt x="264444" y="40978"/>
                </a:cubicBezTo>
                <a:cubicBezTo>
                  <a:pt x="347341" y="28174"/>
                  <a:pt x="431728" y="22408"/>
                  <a:pt x="515502" y="18746"/>
                </a:cubicBezTo>
                <a:cubicBezTo>
                  <a:pt x="692894" y="11029"/>
                  <a:pt x="870483" y="17869"/>
                  <a:pt x="1047743" y="26113"/>
                </a:cubicBezTo>
                <a:cubicBezTo>
                  <a:pt x="1755029" y="63845"/>
                  <a:pt x="2462863" y="37711"/>
                  <a:pt x="3170346" y="20654"/>
                </a:cubicBezTo>
                <a:cubicBezTo>
                  <a:pt x="3346028" y="20478"/>
                  <a:pt x="3500947" y="3289"/>
                  <a:pt x="3675948" y="22605"/>
                </a:cubicBezTo>
                <a:cubicBezTo>
                  <a:pt x="3819576" y="42556"/>
                  <a:pt x="3893001" y="73821"/>
                  <a:pt x="3920034" y="229880"/>
                </a:cubicBezTo>
                <a:cubicBezTo>
                  <a:pt x="4003348" y="663591"/>
                  <a:pt x="3918609" y="1093707"/>
                  <a:pt x="3926392" y="1543489"/>
                </a:cubicBezTo>
                <a:cubicBezTo>
                  <a:pt x="3926568" y="1553092"/>
                  <a:pt x="3940665" y="1547436"/>
                  <a:pt x="3940490" y="1538337"/>
                </a:cubicBezTo>
                <a:cubicBezTo>
                  <a:pt x="3933321" y="1127383"/>
                  <a:pt x="4008215" y="711694"/>
                  <a:pt x="3947725" y="29951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1" name="Google Shape;101;p8"/>
          <p:cNvSpPr txBox="1"/>
          <p:nvPr>
            <p:ph type="title"/>
          </p:nvPr>
        </p:nvSpPr>
        <p:spPr>
          <a:xfrm>
            <a:off x="883375" y="683600"/>
            <a:ext cx="6426300" cy="396300"/>
          </a:xfrm>
          <a:prstGeom prst="rect">
            <a:avLst/>
          </a:prstGeom>
        </p:spPr>
        <p:txBody>
          <a:bodyPr anchorCtr="0" anchor="ctr" bIns="0" lIns="0" spcFirstLastPara="1" rIns="0" wrap="square" tIns="0">
            <a:noAutofit/>
          </a:bodyPr>
          <a:lstStyle>
            <a:lvl1pPr lvl="0" rtl="0">
              <a:spcBef>
                <a:spcPts val="0"/>
              </a:spcBef>
              <a:spcAft>
                <a:spcPts val="0"/>
              </a:spcAft>
              <a:buSzPts val="3400"/>
              <a:buNone/>
              <a:defRPr/>
            </a:lvl1pPr>
            <a:lvl2pPr lvl="1" rtl="0">
              <a:spcBef>
                <a:spcPts val="0"/>
              </a:spcBef>
              <a:spcAft>
                <a:spcPts val="0"/>
              </a:spcAft>
              <a:buSzPts val="3400"/>
              <a:buNone/>
              <a:defRPr/>
            </a:lvl2pPr>
            <a:lvl3pPr lvl="2" rtl="0">
              <a:spcBef>
                <a:spcPts val="0"/>
              </a:spcBef>
              <a:spcAft>
                <a:spcPts val="0"/>
              </a:spcAft>
              <a:buSzPts val="3400"/>
              <a:buNone/>
              <a:defRPr/>
            </a:lvl3pPr>
            <a:lvl4pPr lvl="3" rtl="0">
              <a:spcBef>
                <a:spcPts val="0"/>
              </a:spcBef>
              <a:spcAft>
                <a:spcPts val="0"/>
              </a:spcAft>
              <a:buSzPts val="3400"/>
              <a:buNone/>
              <a:defRPr/>
            </a:lvl4pPr>
            <a:lvl5pPr lvl="4" rtl="0">
              <a:spcBef>
                <a:spcPts val="0"/>
              </a:spcBef>
              <a:spcAft>
                <a:spcPts val="0"/>
              </a:spcAft>
              <a:buSzPts val="3400"/>
              <a:buNone/>
              <a:defRPr/>
            </a:lvl5pPr>
            <a:lvl6pPr lvl="5" rtl="0">
              <a:spcBef>
                <a:spcPts val="0"/>
              </a:spcBef>
              <a:spcAft>
                <a:spcPts val="0"/>
              </a:spcAft>
              <a:buSzPts val="3400"/>
              <a:buNone/>
              <a:defRPr/>
            </a:lvl6pPr>
            <a:lvl7pPr lvl="6" rtl="0">
              <a:spcBef>
                <a:spcPts val="0"/>
              </a:spcBef>
              <a:spcAft>
                <a:spcPts val="0"/>
              </a:spcAft>
              <a:buSzPts val="3400"/>
              <a:buNone/>
              <a:defRPr/>
            </a:lvl7pPr>
            <a:lvl8pPr lvl="7" rtl="0">
              <a:spcBef>
                <a:spcPts val="0"/>
              </a:spcBef>
              <a:spcAft>
                <a:spcPts val="0"/>
              </a:spcAft>
              <a:buSzPts val="3400"/>
              <a:buNone/>
              <a:defRPr/>
            </a:lvl8pPr>
            <a:lvl9pPr lvl="8" rtl="0">
              <a:spcBef>
                <a:spcPts val="0"/>
              </a:spcBef>
              <a:spcAft>
                <a:spcPts val="0"/>
              </a:spcAft>
              <a:buSzPts val="3400"/>
              <a:buNone/>
              <a:defRPr/>
            </a:lvl9pPr>
          </a:lstStyle>
          <a:p/>
        </p:txBody>
      </p:sp>
      <p:sp>
        <p:nvSpPr>
          <p:cNvPr id="102" name="Google Shape;102;p8"/>
          <p:cNvSpPr txBox="1"/>
          <p:nvPr>
            <p:ph idx="1" type="body"/>
          </p:nvPr>
        </p:nvSpPr>
        <p:spPr>
          <a:xfrm>
            <a:off x="1188175" y="1506350"/>
            <a:ext cx="2001900" cy="2789100"/>
          </a:xfrm>
          <a:prstGeom prst="rect">
            <a:avLst/>
          </a:prstGeom>
        </p:spPr>
        <p:txBody>
          <a:bodyPr anchorCtr="0" anchor="t" bIns="0" lIns="0" spcFirstLastPara="1" rIns="0" wrap="square" tIns="0">
            <a:noAutofit/>
          </a:bodyPr>
          <a:lstStyle>
            <a:lvl1pPr indent="-342900" lvl="0" marL="457200" rtl="0">
              <a:spcBef>
                <a:spcPts val="0"/>
              </a:spcBef>
              <a:spcAft>
                <a:spcPts val="0"/>
              </a:spcAft>
              <a:buSzPts val="1800"/>
              <a:buChar char="✗"/>
              <a:defRPr sz="1800"/>
            </a:lvl1pPr>
            <a:lvl2pPr indent="-342900" lvl="1" marL="914400" rtl="0">
              <a:spcBef>
                <a:spcPts val="1000"/>
              </a:spcBef>
              <a:spcAft>
                <a:spcPts val="0"/>
              </a:spcAft>
              <a:buSzPts val="1800"/>
              <a:buChar char="✗"/>
              <a:defRPr sz="1800"/>
            </a:lvl2pPr>
            <a:lvl3pPr indent="-342900" lvl="2" marL="1371600" rtl="0">
              <a:spcBef>
                <a:spcPts val="1000"/>
              </a:spcBef>
              <a:spcAft>
                <a:spcPts val="0"/>
              </a:spcAft>
              <a:buSzPts val="1800"/>
              <a:buChar char="■"/>
              <a:defRPr sz="1800"/>
            </a:lvl3pPr>
            <a:lvl4pPr indent="-342900" lvl="3" marL="1828800" rtl="0">
              <a:spcBef>
                <a:spcPts val="1000"/>
              </a:spcBef>
              <a:spcAft>
                <a:spcPts val="0"/>
              </a:spcAft>
              <a:buSzPts val="1800"/>
              <a:buChar char="●"/>
              <a:defRPr sz="1800"/>
            </a:lvl4pPr>
            <a:lvl5pPr indent="-342900" lvl="4" marL="2286000" rtl="0">
              <a:spcBef>
                <a:spcPts val="1000"/>
              </a:spcBef>
              <a:spcAft>
                <a:spcPts val="0"/>
              </a:spcAft>
              <a:buSzPts val="1800"/>
              <a:buChar char="○"/>
              <a:defRPr sz="1800"/>
            </a:lvl5pPr>
            <a:lvl6pPr indent="-342900" lvl="5" marL="2743200" rtl="0">
              <a:spcBef>
                <a:spcPts val="1000"/>
              </a:spcBef>
              <a:spcAft>
                <a:spcPts val="0"/>
              </a:spcAft>
              <a:buSzPts val="1800"/>
              <a:buChar char="■"/>
              <a:defRPr sz="1800"/>
            </a:lvl6pPr>
            <a:lvl7pPr indent="-342900" lvl="6" marL="3200400" rtl="0">
              <a:spcBef>
                <a:spcPts val="1000"/>
              </a:spcBef>
              <a:spcAft>
                <a:spcPts val="0"/>
              </a:spcAft>
              <a:buSzPts val="1800"/>
              <a:buChar char="●"/>
              <a:defRPr sz="1800"/>
            </a:lvl7pPr>
            <a:lvl8pPr indent="-342900" lvl="7" marL="3657600" rtl="0">
              <a:spcBef>
                <a:spcPts val="1000"/>
              </a:spcBef>
              <a:spcAft>
                <a:spcPts val="0"/>
              </a:spcAft>
              <a:buSzPts val="1800"/>
              <a:buChar char="○"/>
              <a:defRPr sz="1800"/>
            </a:lvl8pPr>
            <a:lvl9pPr indent="-342900" lvl="8" marL="4114800" rtl="0">
              <a:spcBef>
                <a:spcPts val="1000"/>
              </a:spcBef>
              <a:spcAft>
                <a:spcPts val="1000"/>
              </a:spcAft>
              <a:buSzPts val="1800"/>
              <a:buChar char="■"/>
              <a:defRPr sz="1800"/>
            </a:lvl9pPr>
          </a:lstStyle>
          <a:p/>
        </p:txBody>
      </p:sp>
      <p:sp>
        <p:nvSpPr>
          <p:cNvPr id="103" name="Google Shape;103;p8"/>
          <p:cNvSpPr txBox="1"/>
          <p:nvPr>
            <p:ph idx="2" type="body"/>
          </p:nvPr>
        </p:nvSpPr>
        <p:spPr>
          <a:xfrm>
            <a:off x="3400388" y="1506350"/>
            <a:ext cx="2001900" cy="2789100"/>
          </a:xfrm>
          <a:prstGeom prst="rect">
            <a:avLst/>
          </a:prstGeom>
        </p:spPr>
        <p:txBody>
          <a:bodyPr anchorCtr="0" anchor="t" bIns="0" lIns="0" spcFirstLastPara="1" rIns="0" wrap="square" tIns="0">
            <a:noAutofit/>
          </a:bodyPr>
          <a:lstStyle>
            <a:lvl1pPr indent="-342900" lvl="0" marL="457200" rtl="0">
              <a:spcBef>
                <a:spcPts val="0"/>
              </a:spcBef>
              <a:spcAft>
                <a:spcPts val="0"/>
              </a:spcAft>
              <a:buSzPts val="1800"/>
              <a:buChar char="✗"/>
              <a:defRPr sz="1800"/>
            </a:lvl1pPr>
            <a:lvl2pPr indent="-342900" lvl="1" marL="914400" rtl="0">
              <a:spcBef>
                <a:spcPts val="1000"/>
              </a:spcBef>
              <a:spcAft>
                <a:spcPts val="0"/>
              </a:spcAft>
              <a:buSzPts val="1800"/>
              <a:buChar char="✗"/>
              <a:defRPr sz="1800"/>
            </a:lvl2pPr>
            <a:lvl3pPr indent="-342900" lvl="2" marL="1371600" rtl="0">
              <a:spcBef>
                <a:spcPts val="1000"/>
              </a:spcBef>
              <a:spcAft>
                <a:spcPts val="0"/>
              </a:spcAft>
              <a:buSzPts val="1800"/>
              <a:buChar char="■"/>
              <a:defRPr sz="1800"/>
            </a:lvl3pPr>
            <a:lvl4pPr indent="-342900" lvl="3" marL="1828800" rtl="0">
              <a:spcBef>
                <a:spcPts val="1000"/>
              </a:spcBef>
              <a:spcAft>
                <a:spcPts val="0"/>
              </a:spcAft>
              <a:buSzPts val="1800"/>
              <a:buChar char="●"/>
              <a:defRPr sz="1800"/>
            </a:lvl4pPr>
            <a:lvl5pPr indent="-342900" lvl="4" marL="2286000" rtl="0">
              <a:spcBef>
                <a:spcPts val="1000"/>
              </a:spcBef>
              <a:spcAft>
                <a:spcPts val="0"/>
              </a:spcAft>
              <a:buSzPts val="1800"/>
              <a:buChar char="○"/>
              <a:defRPr sz="1800"/>
            </a:lvl5pPr>
            <a:lvl6pPr indent="-342900" lvl="5" marL="2743200" rtl="0">
              <a:spcBef>
                <a:spcPts val="1000"/>
              </a:spcBef>
              <a:spcAft>
                <a:spcPts val="0"/>
              </a:spcAft>
              <a:buSzPts val="1800"/>
              <a:buChar char="■"/>
              <a:defRPr sz="1800"/>
            </a:lvl6pPr>
            <a:lvl7pPr indent="-342900" lvl="6" marL="3200400" rtl="0">
              <a:spcBef>
                <a:spcPts val="1000"/>
              </a:spcBef>
              <a:spcAft>
                <a:spcPts val="0"/>
              </a:spcAft>
              <a:buSzPts val="1800"/>
              <a:buChar char="●"/>
              <a:defRPr sz="1800"/>
            </a:lvl7pPr>
            <a:lvl8pPr indent="-342900" lvl="7" marL="3657600" rtl="0">
              <a:spcBef>
                <a:spcPts val="1000"/>
              </a:spcBef>
              <a:spcAft>
                <a:spcPts val="0"/>
              </a:spcAft>
              <a:buSzPts val="1800"/>
              <a:buChar char="○"/>
              <a:defRPr sz="1800"/>
            </a:lvl8pPr>
            <a:lvl9pPr indent="-342900" lvl="8" marL="4114800" rtl="0">
              <a:spcBef>
                <a:spcPts val="1000"/>
              </a:spcBef>
              <a:spcAft>
                <a:spcPts val="1000"/>
              </a:spcAft>
              <a:buSzPts val="1800"/>
              <a:buChar char="■"/>
              <a:defRPr sz="1800"/>
            </a:lvl9pPr>
          </a:lstStyle>
          <a:p/>
        </p:txBody>
      </p:sp>
      <p:sp>
        <p:nvSpPr>
          <p:cNvPr id="104" name="Google Shape;104;p8"/>
          <p:cNvSpPr txBox="1"/>
          <p:nvPr>
            <p:ph idx="3" type="body"/>
          </p:nvPr>
        </p:nvSpPr>
        <p:spPr>
          <a:xfrm>
            <a:off x="5612601" y="1506350"/>
            <a:ext cx="2001900" cy="2789100"/>
          </a:xfrm>
          <a:prstGeom prst="rect">
            <a:avLst/>
          </a:prstGeom>
        </p:spPr>
        <p:txBody>
          <a:bodyPr anchorCtr="0" anchor="t" bIns="0" lIns="0" spcFirstLastPara="1" rIns="0" wrap="square" tIns="0">
            <a:noAutofit/>
          </a:bodyPr>
          <a:lstStyle>
            <a:lvl1pPr indent="-342900" lvl="0" marL="457200" rtl="0">
              <a:spcBef>
                <a:spcPts val="0"/>
              </a:spcBef>
              <a:spcAft>
                <a:spcPts val="0"/>
              </a:spcAft>
              <a:buSzPts val="1800"/>
              <a:buChar char="✗"/>
              <a:defRPr sz="1800"/>
            </a:lvl1pPr>
            <a:lvl2pPr indent="-342900" lvl="1" marL="914400" rtl="0">
              <a:spcBef>
                <a:spcPts val="1000"/>
              </a:spcBef>
              <a:spcAft>
                <a:spcPts val="0"/>
              </a:spcAft>
              <a:buSzPts val="1800"/>
              <a:buChar char="✗"/>
              <a:defRPr sz="1800"/>
            </a:lvl2pPr>
            <a:lvl3pPr indent="-342900" lvl="2" marL="1371600" rtl="0">
              <a:spcBef>
                <a:spcPts val="1000"/>
              </a:spcBef>
              <a:spcAft>
                <a:spcPts val="0"/>
              </a:spcAft>
              <a:buSzPts val="1800"/>
              <a:buChar char="■"/>
              <a:defRPr sz="1800"/>
            </a:lvl3pPr>
            <a:lvl4pPr indent="-342900" lvl="3" marL="1828800" rtl="0">
              <a:spcBef>
                <a:spcPts val="1000"/>
              </a:spcBef>
              <a:spcAft>
                <a:spcPts val="0"/>
              </a:spcAft>
              <a:buSzPts val="1800"/>
              <a:buChar char="●"/>
              <a:defRPr sz="1800"/>
            </a:lvl4pPr>
            <a:lvl5pPr indent="-342900" lvl="4" marL="2286000" rtl="0">
              <a:spcBef>
                <a:spcPts val="1000"/>
              </a:spcBef>
              <a:spcAft>
                <a:spcPts val="0"/>
              </a:spcAft>
              <a:buSzPts val="1800"/>
              <a:buChar char="○"/>
              <a:defRPr sz="1800"/>
            </a:lvl5pPr>
            <a:lvl6pPr indent="-342900" lvl="5" marL="2743200" rtl="0">
              <a:spcBef>
                <a:spcPts val="1000"/>
              </a:spcBef>
              <a:spcAft>
                <a:spcPts val="0"/>
              </a:spcAft>
              <a:buSzPts val="1800"/>
              <a:buChar char="■"/>
              <a:defRPr sz="1800"/>
            </a:lvl6pPr>
            <a:lvl7pPr indent="-342900" lvl="6" marL="3200400" rtl="0">
              <a:spcBef>
                <a:spcPts val="1000"/>
              </a:spcBef>
              <a:spcAft>
                <a:spcPts val="0"/>
              </a:spcAft>
              <a:buSzPts val="1800"/>
              <a:buChar char="●"/>
              <a:defRPr sz="1800"/>
            </a:lvl7pPr>
            <a:lvl8pPr indent="-342900" lvl="7" marL="3657600" rtl="0">
              <a:spcBef>
                <a:spcPts val="1000"/>
              </a:spcBef>
              <a:spcAft>
                <a:spcPts val="0"/>
              </a:spcAft>
              <a:buSzPts val="1800"/>
              <a:buChar char="○"/>
              <a:defRPr sz="1800"/>
            </a:lvl8pPr>
            <a:lvl9pPr indent="-342900" lvl="8" marL="4114800" rtl="0">
              <a:spcBef>
                <a:spcPts val="1000"/>
              </a:spcBef>
              <a:spcAft>
                <a:spcPts val="1000"/>
              </a:spcAft>
              <a:buSzPts val="1800"/>
              <a:buChar char="■"/>
              <a:defRPr sz="1800"/>
            </a:lvl9pPr>
          </a:lstStyle>
          <a:p/>
        </p:txBody>
      </p:sp>
      <p:sp>
        <p:nvSpPr>
          <p:cNvPr id="105" name="Google Shape;105;p8"/>
          <p:cNvSpPr txBox="1"/>
          <p:nvPr>
            <p:ph idx="12" type="sldNum"/>
          </p:nvPr>
        </p:nvSpPr>
        <p:spPr>
          <a:xfrm>
            <a:off x="8404375" y="4693376"/>
            <a:ext cx="548700" cy="300300"/>
          </a:xfrm>
          <a:prstGeom prst="rect">
            <a:avLst/>
          </a:prstGeom>
        </p:spPr>
        <p:txBody>
          <a:bodyPr anchorCtr="0" anchor="ctr" bIns="0" lIns="0" spcFirstLastPara="1" rIns="0" wrap="square" tIns="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
        <p:nvSpPr>
          <p:cNvPr id="106" name="Google Shape;106;p8"/>
          <p:cNvSpPr/>
          <p:nvPr/>
        </p:nvSpPr>
        <p:spPr>
          <a:xfrm rot="10338673">
            <a:off x="8747978" y="1166276"/>
            <a:ext cx="113410" cy="954720"/>
          </a:xfrm>
          <a:custGeom>
            <a:rect b="b" l="l" r="r" t="t"/>
            <a:pathLst>
              <a:path extrusionOk="0" h="452156" w="53711">
                <a:moveTo>
                  <a:pt x="39194" y="6047"/>
                </a:moveTo>
                <a:cubicBezTo>
                  <a:pt x="16217" y="151582"/>
                  <a:pt x="8039" y="298805"/>
                  <a:pt x="15" y="445744"/>
                </a:cubicBezTo>
                <a:cubicBezTo>
                  <a:pt x="-533" y="455478"/>
                  <a:pt x="14244" y="453439"/>
                  <a:pt x="14748" y="444275"/>
                </a:cubicBezTo>
                <a:cubicBezTo>
                  <a:pt x="22707" y="298586"/>
                  <a:pt x="30819" y="152678"/>
                  <a:pt x="53598" y="8393"/>
                </a:cubicBezTo>
                <a:cubicBezTo>
                  <a:pt x="55133" y="-1298"/>
                  <a:pt x="40597" y="-3271"/>
                  <a:pt x="39194" y="6047"/>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7" name="Google Shape;107;p8"/>
          <p:cNvSpPr/>
          <p:nvPr/>
        </p:nvSpPr>
        <p:spPr>
          <a:xfrm rot="10338673">
            <a:off x="8873347" y="1615232"/>
            <a:ext cx="80494" cy="399320"/>
          </a:xfrm>
          <a:custGeom>
            <a:rect b="b" l="l" r="r" t="t"/>
            <a:pathLst>
              <a:path extrusionOk="0" h="189118" w="38122">
                <a:moveTo>
                  <a:pt x="23673" y="6072"/>
                </a:moveTo>
                <a:cubicBezTo>
                  <a:pt x="15809" y="64288"/>
                  <a:pt x="7945" y="122498"/>
                  <a:pt x="82" y="180701"/>
                </a:cubicBezTo>
                <a:cubicBezTo>
                  <a:pt x="-1212" y="190414"/>
                  <a:pt x="13237" y="192409"/>
                  <a:pt x="14486" y="183047"/>
                </a:cubicBezTo>
                <a:cubicBezTo>
                  <a:pt x="22364" y="124844"/>
                  <a:pt x="30213" y="66634"/>
                  <a:pt x="38033" y="8418"/>
                </a:cubicBezTo>
                <a:cubicBezTo>
                  <a:pt x="39393" y="-1295"/>
                  <a:pt x="24879" y="-3290"/>
                  <a:pt x="23673" y="607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8" name="Google Shape;108;p8"/>
          <p:cNvSpPr/>
          <p:nvPr/>
        </p:nvSpPr>
        <p:spPr>
          <a:xfrm>
            <a:off x="3152266" y="381106"/>
            <a:ext cx="888148" cy="61490"/>
          </a:xfrm>
          <a:custGeom>
            <a:rect b="b" l="l" r="r" t="t"/>
            <a:pathLst>
              <a:path extrusionOk="0" h="29142" w="420923">
                <a:moveTo>
                  <a:pt x="413489" y="13189"/>
                </a:moveTo>
                <a:cubicBezTo>
                  <a:pt x="278455" y="16526"/>
                  <a:pt x="143334" y="12132"/>
                  <a:pt x="8805" y="34"/>
                </a:cubicBezTo>
                <a:cubicBezTo>
                  <a:pt x="-293" y="-799"/>
                  <a:pt x="-3933" y="13847"/>
                  <a:pt x="5670" y="14702"/>
                </a:cubicBezTo>
                <a:cubicBezTo>
                  <a:pt x="141449" y="26940"/>
                  <a:pt x="277798" y="31404"/>
                  <a:pt x="414081" y="28076"/>
                </a:cubicBezTo>
                <a:cubicBezTo>
                  <a:pt x="423377" y="27769"/>
                  <a:pt x="423223" y="12970"/>
                  <a:pt x="413489" y="1318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9" name="Google Shape;109;p8"/>
          <p:cNvSpPr/>
          <p:nvPr/>
        </p:nvSpPr>
        <p:spPr>
          <a:xfrm>
            <a:off x="4094271" y="411908"/>
            <a:ext cx="86890" cy="31179"/>
          </a:xfrm>
          <a:custGeom>
            <a:rect b="b" l="l" r="r" t="t"/>
            <a:pathLst>
              <a:path extrusionOk="0" h="14777" w="41180">
                <a:moveTo>
                  <a:pt x="33693" y="0"/>
                </a:moveTo>
                <a:lnTo>
                  <a:pt x="6835" y="0"/>
                </a:lnTo>
                <a:cubicBezTo>
                  <a:pt x="-2461" y="0"/>
                  <a:pt x="-2286" y="14777"/>
                  <a:pt x="7427" y="14777"/>
                </a:cubicBezTo>
                <a:lnTo>
                  <a:pt x="34307" y="14777"/>
                </a:lnTo>
                <a:cubicBezTo>
                  <a:pt x="43669" y="14777"/>
                  <a:pt x="43471" y="0"/>
                  <a:pt x="33693" y="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10" name="Google Shape;110;p8"/>
          <p:cNvSpPr/>
          <p:nvPr/>
        </p:nvSpPr>
        <p:spPr>
          <a:xfrm>
            <a:off x="4264152" y="411573"/>
            <a:ext cx="299728" cy="40681"/>
          </a:xfrm>
          <a:custGeom>
            <a:rect b="b" l="l" r="r" t="t"/>
            <a:pathLst>
              <a:path extrusionOk="0" h="19280" w="142051">
                <a:moveTo>
                  <a:pt x="136384" y="4500"/>
                </a:moveTo>
                <a:lnTo>
                  <a:pt x="8783" y="5"/>
                </a:lnTo>
                <a:cubicBezTo>
                  <a:pt x="-272" y="-323"/>
                  <a:pt x="-3933" y="14344"/>
                  <a:pt x="5648" y="14695"/>
                </a:cubicBezTo>
                <a:lnTo>
                  <a:pt x="133227" y="19277"/>
                </a:lnTo>
                <a:cubicBezTo>
                  <a:pt x="142282" y="19518"/>
                  <a:pt x="146031" y="4851"/>
                  <a:pt x="136384" y="450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11" name="Google Shape;111;p8"/>
          <p:cNvSpPr/>
          <p:nvPr/>
        </p:nvSpPr>
        <p:spPr>
          <a:xfrm rot="5534346">
            <a:off x="22341" y="3409311"/>
            <a:ext cx="681569" cy="214495"/>
          </a:xfrm>
          <a:custGeom>
            <a:rect b="b" l="l" r="r" t="t"/>
            <a:pathLst>
              <a:path extrusionOk="0" h="101579" w="322772">
                <a:moveTo>
                  <a:pt x="308867" y="12831"/>
                </a:moveTo>
                <a:cubicBezTo>
                  <a:pt x="298146" y="35457"/>
                  <a:pt x="274994" y="116227"/>
                  <a:pt x="241691" y="74877"/>
                </a:cubicBezTo>
                <a:cubicBezTo>
                  <a:pt x="226606" y="51615"/>
                  <a:pt x="229566" y="5595"/>
                  <a:pt x="194224" y="334"/>
                </a:cubicBezTo>
                <a:cubicBezTo>
                  <a:pt x="178877" y="-1990"/>
                  <a:pt x="165349" y="8161"/>
                  <a:pt x="157325" y="20460"/>
                </a:cubicBezTo>
                <a:cubicBezTo>
                  <a:pt x="146363" y="37211"/>
                  <a:pt x="147130" y="60538"/>
                  <a:pt x="133361" y="75425"/>
                </a:cubicBezTo>
                <a:cubicBezTo>
                  <a:pt x="125907" y="83493"/>
                  <a:pt x="113761" y="87221"/>
                  <a:pt x="105692" y="77925"/>
                </a:cubicBezTo>
                <a:cubicBezTo>
                  <a:pt x="91836" y="58697"/>
                  <a:pt x="101308" y="30480"/>
                  <a:pt x="85040" y="12019"/>
                </a:cubicBezTo>
                <a:cubicBezTo>
                  <a:pt x="56538" y="-22380"/>
                  <a:pt x="11110" y="29318"/>
                  <a:pt x="630" y="55386"/>
                </a:cubicBezTo>
                <a:cubicBezTo>
                  <a:pt x="-3009" y="64441"/>
                  <a:pt x="10145" y="70339"/>
                  <a:pt x="13785" y="61415"/>
                </a:cubicBezTo>
                <a:cubicBezTo>
                  <a:pt x="27992" y="24319"/>
                  <a:pt x="78221" y="-12668"/>
                  <a:pt x="82496" y="51571"/>
                </a:cubicBezTo>
                <a:cubicBezTo>
                  <a:pt x="84097" y="65734"/>
                  <a:pt x="86640" y="82003"/>
                  <a:pt x="98129" y="91803"/>
                </a:cubicBezTo>
                <a:cubicBezTo>
                  <a:pt x="110954" y="102765"/>
                  <a:pt x="128560" y="98863"/>
                  <a:pt x="140355" y="88558"/>
                </a:cubicBezTo>
                <a:cubicBezTo>
                  <a:pt x="155703" y="75184"/>
                  <a:pt x="157632" y="55079"/>
                  <a:pt x="164867" y="37255"/>
                </a:cubicBezTo>
                <a:cubicBezTo>
                  <a:pt x="172102" y="19430"/>
                  <a:pt x="191308" y="5464"/>
                  <a:pt x="205690" y="25086"/>
                </a:cubicBezTo>
                <a:cubicBezTo>
                  <a:pt x="222397" y="47844"/>
                  <a:pt x="217508" y="92066"/>
                  <a:pt x="250965" y="100880"/>
                </a:cubicBezTo>
                <a:cubicBezTo>
                  <a:pt x="294375" y="108729"/>
                  <a:pt x="307464" y="48633"/>
                  <a:pt x="322022" y="18904"/>
                </a:cubicBezTo>
                <a:cubicBezTo>
                  <a:pt x="326034" y="9915"/>
                  <a:pt x="312836" y="4039"/>
                  <a:pt x="308867" y="1283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12" name="Google Shape;112;p8"/>
          <p:cNvSpPr/>
          <p:nvPr/>
        </p:nvSpPr>
        <p:spPr>
          <a:xfrm>
            <a:off x="6092030" y="4766054"/>
            <a:ext cx="880619" cy="47277"/>
          </a:xfrm>
          <a:custGeom>
            <a:rect b="b" l="l" r="r" t="t"/>
            <a:pathLst>
              <a:path extrusionOk="0" h="22406" w="417355">
                <a:moveTo>
                  <a:pt x="409929" y="3189"/>
                </a:moveTo>
                <a:lnTo>
                  <a:pt x="209122" y="5951"/>
                </a:lnTo>
                <a:cubicBezTo>
                  <a:pt x="142580" y="6872"/>
                  <a:pt x="74658" y="11476"/>
                  <a:pt x="8775" y="119"/>
                </a:cubicBezTo>
                <a:cubicBezTo>
                  <a:pt x="-302" y="-1459"/>
                  <a:pt x="-3897" y="13142"/>
                  <a:pt x="5618" y="14787"/>
                </a:cubicBezTo>
                <a:cubicBezTo>
                  <a:pt x="71391" y="26122"/>
                  <a:pt x="139029" y="21715"/>
                  <a:pt x="205351" y="20794"/>
                </a:cubicBezTo>
                <a:lnTo>
                  <a:pt x="410521" y="17966"/>
                </a:lnTo>
                <a:cubicBezTo>
                  <a:pt x="419817" y="17747"/>
                  <a:pt x="419641" y="2969"/>
                  <a:pt x="409929" y="318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13" name="Google Shape;113;p8"/>
          <p:cNvSpPr/>
          <p:nvPr/>
        </p:nvSpPr>
        <p:spPr>
          <a:xfrm>
            <a:off x="6467384" y="4872362"/>
            <a:ext cx="285390" cy="35142"/>
          </a:xfrm>
          <a:custGeom>
            <a:rect b="b" l="l" r="r" t="t"/>
            <a:pathLst>
              <a:path extrusionOk="0" h="16655" w="135256">
                <a:moveTo>
                  <a:pt x="129610" y="810"/>
                </a:moveTo>
                <a:cubicBezTo>
                  <a:pt x="88677" y="-549"/>
                  <a:pt x="47766" y="-198"/>
                  <a:pt x="6832" y="1863"/>
                </a:cubicBezTo>
                <a:cubicBezTo>
                  <a:pt x="-2442" y="2345"/>
                  <a:pt x="-2310" y="17210"/>
                  <a:pt x="7446" y="16640"/>
                </a:cubicBezTo>
                <a:cubicBezTo>
                  <a:pt x="47130" y="14601"/>
                  <a:pt x="86835" y="14228"/>
                  <a:pt x="126562" y="15478"/>
                </a:cubicBezTo>
                <a:cubicBezTo>
                  <a:pt x="135507" y="15785"/>
                  <a:pt x="139191" y="1117"/>
                  <a:pt x="129610" y="81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14" name="Shape 114"/>
        <p:cNvGrpSpPr/>
        <p:nvPr/>
      </p:nvGrpSpPr>
      <p:grpSpPr>
        <a:xfrm>
          <a:off x="0" y="0"/>
          <a:ext cx="0" cy="0"/>
          <a:chOff x="0" y="0"/>
          <a:chExt cx="0" cy="0"/>
        </a:xfrm>
      </p:grpSpPr>
      <p:sp>
        <p:nvSpPr>
          <p:cNvPr id="115" name="Google Shape;115;p9"/>
          <p:cNvSpPr/>
          <p:nvPr/>
        </p:nvSpPr>
        <p:spPr>
          <a:xfrm rot="-884877">
            <a:off x="7997294" y="3564834"/>
            <a:ext cx="912816" cy="928284"/>
          </a:xfrm>
          <a:custGeom>
            <a:rect b="b" l="l" r="r" t="t"/>
            <a:pathLst>
              <a:path extrusionOk="0" h="559316" w="549996">
                <a:moveTo>
                  <a:pt x="536665" y="198722"/>
                </a:moveTo>
                <a:cubicBezTo>
                  <a:pt x="507988" y="55467"/>
                  <a:pt x="324589" y="-49573"/>
                  <a:pt x="179295" y="24291"/>
                </a:cubicBezTo>
                <a:cubicBezTo>
                  <a:pt x="17974" y="106420"/>
                  <a:pt x="-81169" y="375917"/>
                  <a:pt x="88111" y="512244"/>
                </a:cubicBezTo>
                <a:cubicBezTo>
                  <a:pt x="141168" y="554536"/>
                  <a:pt x="210888" y="558504"/>
                  <a:pt x="276092" y="557584"/>
                </a:cubicBezTo>
                <a:cubicBezTo>
                  <a:pt x="484178" y="579947"/>
                  <a:pt x="588999" y="381814"/>
                  <a:pt x="536665" y="19872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16" name="Google Shape;116;p9"/>
          <p:cNvSpPr/>
          <p:nvPr/>
        </p:nvSpPr>
        <p:spPr>
          <a:xfrm>
            <a:off x="642525" y="331773"/>
            <a:ext cx="6943343" cy="927756"/>
          </a:xfrm>
          <a:custGeom>
            <a:rect b="b" l="l" r="r" t="t"/>
            <a:pathLst>
              <a:path extrusionOk="0" h="399035" w="3290684">
                <a:moveTo>
                  <a:pt x="3288221" y="146895"/>
                </a:moveTo>
                <a:cubicBezTo>
                  <a:pt x="3288879" y="83708"/>
                  <a:pt x="3268160" y="25739"/>
                  <a:pt x="3196488" y="21201"/>
                </a:cubicBezTo>
                <a:cubicBezTo>
                  <a:pt x="2907830" y="16005"/>
                  <a:pt x="2618711" y="18197"/>
                  <a:pt x="2329921" y="14777"/>
                </a:cubicBezTo>
                <a:cubicBezTo>
                  <a:pt x="1580495" y="9866"/>
                  <a:pt x="931222" y="0"/>
                  <a:pt x="181841" y="0"/>
                </a:cubicBezTo>
                <a:cubicBezTo>
                  <a:pt x="-44245" y="0"/>
                  <a:pt x="4866" y="162044"/>
                  <a:pt x="3813" y="206244"/>
                </a:cubicBezTo>
                <a:cubicBezTo>
                  <a:pt x="-6272" y="347395"/>
                  <a:pt x="64456" y="394927"/>
                  <a:pt x="198174" y="383395"/>
                </a:cubicBezTo>
                <a:lnTo>
                  <a:pt x="1064019" y="387780"/>
                </a:lnTo>
                <a:lnTo>
                  <a:pt x="2795708" y="396549"/>
                </a:lnTo>
                <a:cubicBezTo>
                  <a:pt x="2909277" y="397119"/>
                  <a:pt x="3023284" y="400671"/>
                  <a:pt x="3136832" y="398128"/>
                </a:cubicBezTo>
                <a:cubicBezTo>
                  <a:pt x="3275790" y="400627"/>
                  <a:pt x="3299512" y="257767"/>
                  <a:pt x="3288221" y="146895"/>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17" name="Google Shape;117;p9"/>
          <p:cNvSpPr/>
          <p:nvPr/>
        </p:nvSpPr>
        <p:spPr>
          <a:xfrm>
            <a:off x="368194" y="422127"/>
            <a:ext cx="8379859" cy="4302579"/>
          </a:xfrm>
          <a:custGeom>
            <a:rect b="b" l="l" r="r" t="t"/>
            <a:pathLst>
              <a:path extrusionOk="0" h="2039137" w="3971497">
                <a:moveTo>
                  <a:pt x="3947725" y="299512"/>
                </a:moveTo>
                <a:cubicBezTo>
                  <a:pt x="3924134" y="113307"/>
                  <a:pt x="3885284" y="33501"/>
                  <a:pt x="3686450" y="8902"/>
                </a:cubicBezTo>
                <a:cubicBezTo>
                  <a:pt x="3601997" y="-3398"/>
                  <a:pt x="3538196" y="330"/>
                  <a:pt x="3453085" y="1250"/>
                </a:cubicBezTo>
                <a:cubicBezTo>
                  <a:pt x="2545650" y="21443"/>
                  <a:pt x="1638390" y="51765"/>
                  <a:pt x="731371" y="878"/>
                </a:cubicBezTo>
                <a:cubicBezTo>
                  <a:pt x="642467" y="-87"/>
                  <a:pt x="553519" y="1250"/>
                  <a:pt x="464769" y="6534"/>
                </a:cubicBezTo>
                <a:cubicBezTo>
                  <a:pt x="385183" y="11292"/>
                  <a:pt x="302374" y="15304"/>
                  <a:pt x="224563" y="33743"/>
                </a:cubicBezTo>
                <a:cubicBezTo>
                  <a:pt x="159908" y="49090"/>
                  <a:pt x="106653" y="83204"/>
                  <a:pt x="86570" y="149329"/>
                </a:cubicBezTo>
                <a:cubicBezTo>
                  <a:pt x="9067" y="671747"/>
                  <a:pt x="-7925" y="1209227"/>
                  <a:pt x="2994" y="1737127"/>
                </a:cubicBezTo>
                <a:cubicBezTo>
                  <a:pt x="7729" y="2035301"/>
                  <a:pt x="225024" y="2012784"/>
                  <a:pt x="454881" y="2012828"/>
                </a:cubicBezTo>
                <a:cubicBezTo>
                  <a:pt x="1452075" y="2021379"/>
                  <a:pt x="2463170" y="2030543"/>
                  <a:pt x="3459136" y="2039138"/>
                </a:cubicBezTo>
                <a:cubicBezTo>
                  <a:pt x="3468432" y="2039138"/>
                  <a:pt x="3468235" y="2024426"/>
                  <a:pt x="3458544" y="2024339"/>
                </a:cubicBezTo>
                <a:cubicBezTo>
                  <a:pt x="2395752" y="2013552"/>
                  <a:pt x="1331030" y="2008487"/>
                  <a:pt x="268237" y="1995157"/>
                </a:cubicBezTo>
                <a:cubicBezTo>
                  <a:pt x="201871" y="1991167"/>
                  <a:pt x="129981" y="1978933"/>
                  <a:pt x="80870" y="1929997"/>
                </a:cubicBezTo>
                <a:cubicBezTo>
                  <a:pt x="27856" y="1877181"/>
                  <a:pt x="19898" y="1797332"/>
                  <a:pt x="17289" y="1726406"/>
                </a:cubicBezTo>
                <a:cubicBezTo>
                  <a:pt x="11150" y="1553355"/>
                  <a:pt x="12904" y="1379647"/>
                  <a:pt x="17289" y="1206596"/>
                </a:cubicBezTo>
                <a:cubicBezTo>
                  <a:pt x="24962" y="897125"/>
                  <a:pt x="46317" y="588368"/>
                  <a:pt x="81352" y="280328"/>
                </a:cubicBezTo>
                <a:cubicBezTo>
                  <a:pt x="89990" y="206026"/>
                  <a:pt x="89333" y="112868"/>
                  <a:pt x="163591" y="71825"/>
                </a:cubicBezTo>
                <a:cubicBezTo>
                  <a:pt x="194285" y="54286"/>
                  <a:pt x="229825" y="46349"/>
                  <a:pt x="264444" y="40978"/>
                </a:cubicBezTo>
                <a:cubicBezTo>
                  <a:pt x="347341" y="28174"/>
                  <a:pt x="431728" y="22408"/>
                  <a:pt x="515502" y="18746"/>
                </a:cubicBezTo>
                <a:cubicBezTo>
                  <a:pt x="692894" y="11029"/>
                  <a:pt x="870483" y="17869"/>
                  <a:pt x="1047743" y="26113"/>
                </a:cubicBezTo>
                <a:cubicBezTo>
                  <a:pt x="1755029" y="63845"/>
                  <a:pt x="2462863" y="37711"/>
                  <a:pt x="3170346" y="20654"/>
                </a:cubicBezTo>
                <a:cubicBezTo>
                  <a:pt x="3346028" y="20478"/>
                  <a:pt x="3500947" y="3289"/>
                  <a:pt x="3675948" y="22605"/>
                </a:cubicBezTo>
                <a:cubicBezTo>
                  <a:pt x="3819576" y="42556"/>
                  <a:pt x="3893001" y="73821"/>
                  <a:pt x="3920034" y="229880"/>
                </a:cubicBezTo>
                <a:cubicBezTo>
                  <a:pt x="4003348" y="663591"/>
                  <a:pt x="3918609" y="1093707"/>
                  <a:pt x="3926392" y="1543489"/>
                </a:cubicBezTo>
                <a:cubicBezTo>
                  <a:pt x="3926568" y="1553092"/>
                  <a:pt x="3940665" y="1547436"/>
                  <a:pt x="3940490" y="1538337"/>
                </a:cubicBezTo>
                <a:cubicBezTo>
                  <a:pt x="3933321" y="1127383"/>
                  <a:pt x="4008215" y="711694"/>
                  <a:pt x="3947725" y="29951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18" name="Google Shape;118;p9"/>
          <p:cNvSpPr txBox="1"/>
          <p:nvPr>
            <p:ph type="title"/>
          </p:nvPr>
        </p:nvSpPr>
        <p:spPr>
          <a:xfrm>
            <a:off x="883375" y="683600"/>
            <a:ext cx="6426300" cy="396300"/>
          </a:xfrm>
          <a:prstGeom prst="rect">
            <a:avLst/>
          </a:prstGeom>
        </p:spPr>
        <p:txBody>
          <a:bodyPr anchorCtr="0" anchor="ctr" bIns="0" lIns="0" spcFirstLastPara="1" rIns="0" wrap="square" tIns="0">
            <a:noAutofit/>
          </a:bodyPr>
          <a:lstStyle>
            <a:lvl1pPr lvl="0" rtl="0">
              <a:spcBef>
                <a:spcPts val="0"/>
              </a:spcBef>
              <a:spcAft>
                <a:spcPts val="0"/>
              </a:spcAft>
              <a:buSzPts val="3400"/>
              <a:buNone/>
              <a:defRPr/>
            </a:lvl1pPr>
            <a:lvl2pPr lvl="1" rtl="0">
              <a:spcBef>
                <a:spcPts val="0"/>
              </a:spcBef>
              <a:spcAft>
                <a:spcPts val="0"/>
              </a:spcAft>
              <a:buSzPts val="3400"/>
              <a:buNone/>
              <a:defRPr/>
            </a:lvl2pPr>
            <a:lvl3pPr lvl="2" rtl="0">
              <a:spcBef>
                <a:spcPts val="0"/>
              </a:spcBef>
              <a:spcAft>
                <a:spcPts val="0"/>
              </a:spcAft>
              <a:buSzPts val="3400"/>
              <a:buNone/>
              <a:defRPr/>
            </a:lvl3pPr>
            <a:lvl4pPr lvl="3" rtl="0">
              <a:spcBef>
                <a:spcPts val="0"/>
              </a:spcBef>
              <a:spcAft>
                <a:spcPts val="0"/>
              </a:spcAft>
              <a:buSzPts val="3400"/>
              <a:buNone/>
              <a:defRPr/>
            </a:lvl4pPr>
            <a:lvl5pPr lvl="4" rtl="0">
              <a:spcBef>
                <a:spcPts val="0"/>
              </a:spcBef>
              <a:spcAft>
                <a:spcPts val="0"/>
              </a:spcAft>
              <a:buSzPts val="3400"/>
              <a:buNone/>
              <a:defRPr/>
            </a:lvl5pPr>
            <a:lvl6pPr lvl="5" rtl="0">
              <a:spcBef>
                <a:spcPts val="0"/>
              </a:spcBef>
              <a:spcAft>
                <a:spcPts val="0"/>
              </a:spcAft>
              <a:buSzPts val="3400"/>
              <a:buNone/>
              <a:defRPr/>
            </a:lvl6pPr>
            <a:lvl7pPr lvl="6" rtl="0">
              <a:spcBef>
                <a:spcPts val="0"/>
              </a:spcBef>
              <a:spcAft>
                <a:spcPts val="0"/>
              </a:spcAft>
              <a:buSzPts val="3400"/>
              <a:buNone/>
              <a:defRPr/>
            </a:lvl7pPr>
            <a:lvl8pPr lvl="7" rtl="0">
              <a:spcBef>
                <a:spcPts val="0"/>
              </a:spcBef>
              <a:spcAft>
                <a:spcPts val="0"/>
              </a:spcAft>
              <a:buSzPts val="3400"/>
              <a:buNone/>
              <a:defRPr/>
            </a:lvl8pPr>
            <a:lvl9pPr lvl="8" rtl="0">
              <a:spcBef>
                <a:spcPts val="0"/>
              </a:spcBef>
              <a:spcAft>
                <a:spcPts val="0"/>
              </a:spcAft>
              <a:buSzPts val="3400"/>
              <a:buNone/>
              <a:defRPr/>
            </a:lvl9pPr>
          </a:lstStyle>
          <a:p/>
        </p:txBody>
      </p:sp>
      <p:sp>
        <p:nvSpPr>
          <p:cNvPr id="119" name="Google Shape;119;p9"/>
          <p:cNvSpPr txBox="1"/>
          <p:nvPr>
            <p:ph idx="12" type="sldNum"/>
          </p:nvPr>
        </p:nvSpPr>
        <p:spPr>
          <a:xfrm>
            <a:off x="8404375" y="4693376"/>
            <a:ext cx="548700" cy="300300"/>
          </a:xfrm>
          <a:prstGeom prst="rect">
            <a:avLst/>
          </a:prstGeom>
        </p:spPr>
        <p:txBody>
          <a:bodyPr anchorCtr="0" anchor="ctr" bIns="0" lIns="0" spcFirstLastPara="1" rIns="0" wrap="square" tIns="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
        <p:nvSpPr>
          <p:cNvPr id="120" name="Google Shape;120;p9"/>
          <p:cNvSpPr/>
          <p:nvPr/>
        </p:nvSpPr>
        <p:spPr>
          <a:xfrm>
            <a:off x="325536" y="1027644"/>
            <a:ext cx="113330" cy="954049"/>
          </a:xfrm>
          <a:custGeom>
            <a:rect b="b" l="l" r="r" t="t"/>
            <a:pathLst>
              <a:path extrusionOk="0" h="452156" w="53711">
                <a:moveTo>
                  <a:pt x="39194" y="6047"/>
                </a:moveTo>
                <a:cubicBezTo>
                  <a:pt x="16217" y="151582"/>
                  <a:pt x="8039" y="298805"/>
                  <a:pt x="15" y="445744"/>
                </a:cubicBezTo>
                <a:cubicBezTo>
                  <a:pt x="-533" y="455478"/>
                  <a:pt x="14244" y="453439"/>
                  <a:pt x="14748" y="444275"/>
                </a:cubicBezTo>
                <a:cubicBezTo>
                  <a:pt x="22707" y="298586"/>
                  <a:pt x="30819" y="152678"/>
                  <a:pt x="53598" y="8393"/>
                </a:cubicBezTo>
                <a:cubicBezTo>
                  <a:pt x="55133" y="-1298"/>
                  <a:pt x="40597" y="-3271"/>
                  <a:pt x="39194" y="6047"/>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21" name="Google Shape;121;p9"/>
          <p:cNvSpPr/>
          <p:nvPr/>
        </p:nvSpPr>
        <p:spPr>
          <a:xfrm>
            <a:off x="257001" y="1121076"/>
            <a:ext cx="80437" cy="399039"/>
          </a:xfrm>
          <a:custGeom>
            <a:rect b="b" l="l" r="r" t="t"/>
            <a:pathLst>
              <a:path extrusionOk="0" h="189118" w="38122">
                <a:moveTo>
                  <a:pt x="23673" y="6072"/>
                </a:moveTo>
                <a:cubicBezTo>
                  <a:pt x="15809" y="64288"/>
                  <a:pt x="7945" y="122498"/>
                  <a:pt x="82" y="180701"/>
                </a:cubicBezTo>
                <a:cubicBezTo>
                  <a:pt x="-1212" y="190414"/>
                  <a:pt x="13237" y="192409"/>
                  <a:pt x="14486" y="183047"/>
                </a:cubicBezTo>
                <a:cubicBezTo>
                  <a:pt x="22364" y="124844"/>
                  <a:pt x="30213" y="66634"/>
                  <a:pt x="38033" y="8418"/>
                </a:cubicBezTo>
                <a:cubicBezTo>
                  <a:pt x="39393" y="-1295"/>
                  <a:pt x="24879" y="-3290"/>
                  <a:pt x="23673" y="607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22" name="Google Shape;122;p9"/>
          <p:cNvSpPr/>
          <p:nvPr/>
        </p:nvSpPr>
        <p:spPr>
          <a:xfrm>
            <a:off x="2910561" y="377935"/>
            <a:ext cx="1377041" cy="66908"/>
          </a:xfrm>
          <a:custGeom>
            <a:rect b="b" l="l" r="r" t="t"/>
            <a:pathLst>
              <a:path extrusionOk="0" h="31710" w="652626">
                <a:moveTo>
                  <a:pt x="645179" y="13550"/>
                </a:moveTo>
                <a:cubicBezTo>
                  <a:pt x="432971" y="20774"/>
                  <a:pt x="220527" y="16258"/>
                  <a:pt x="8819" y="23"/>
                </a:cubicBezTo>
                <a:cubicBezTo>
                  <a:pt x="-280" y="-657"/>
                  <a:pt x="-3941" y="13989"/>
                  <a:pt x="5662" y="14712"/>
                </a:cubicBezTo>
                <a:cubicBezTo>
                  <a:pt x="218646" y="31045"/>
                  <a:pt x="432371" y="35612"/>
                  <a:pt x="645859" y="28393"/>
                </a:cubicBezTo>
                <a:cubicBezTo>
                  <a:pt x="655067" y="28043"/>
                  <a:pt x="654914" y="13178"/>
                  <a:pt x="645179" y="1355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23" name="Google Shape;123;p9"/>
          <p:cNvSpPr/>
          <p:nvPr/>
        </p:nvSpPr>
        <p:spPr>
          <a:xfrm>
            <a:off x="4390454" y="411302"/>
            <a:ext cx="263959" cy="31226"/>
          </a:xfrm>
          <a:custGeom>
            <a:rect b="b" l="l" r="r" t="t"/>
            <a:pathLst>
              <a:path extrusionOk="0" h="14799" w="125099">
                <a:moveTo>
                  <a:pt x="117661" y="0"/>
                </a:moveTo>
                <a:lnTo>
                  <a:pt x="6833" y="0"/>
                </a:lnTo>
                <a:cubicBezTo>
                  <a:pt x="-2463" y="0"/>
                  <a:pt x="-2288" y="14799"/>
                  <a:pt x="7446" y="14799"/>
                </a:cubicBezTo>
                <a:lnTo>
                  <a:pt x="118275" y="14799"/>
                </a:lnTo>
                <a:cubicBezTo>
                  <a:pt x="127571" y="14887"/>
                  <a:pt x="127374" y="0"/>
                  <a:pt x="117661" y="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24" name="Google Shape;124;p9"/>
          <p:cNvSpPr/>
          <p:nvPr/>
        </p:nvSpPr>
        <p:spPr>
          <a:xfrm>
            <a:off x="8371587" y="397372"/>
            <a:ext cx="290374" cy="231224"/>
          </a:xfrm>
          <a:custGeom>
            <a:rect b="b" l="l" r="r" t="t"/>
            <a:pathLst>
              <a:path extrusionOk="0" h="109585" w="137618">
                <a:moveTo>
                  <a:pt x="136999" y="99882"/>
                </a:moveTo>
                <a:cubicBezTo>
                  <a:pt x="113869" y="47085"/>
                  <a:pt x="65635" y="9548"/>
                  <a:pt x="8785" y="104"/>
                </a:cubicBezTo>
                <a:cubicBezTo>
                  <a:pt x="-292" y="-1365"/>
                  <a:pt x="-3910" y="13258"/>
                  <a:pt x="5627" y="14771"/>
                </a:cubicBezTo>
                <a:cubicBezTo>
                  <a:pt x="57435" y="23274"/>
                  <a:pt x="101482" y="57237"/>
                  <a:pt x="122902" y="105166"/>
                </a:cubicBezTo>
                <a:cubicBezTo>
                  <a:pt x="126738" y="113936"/>
                  <a:pt x="140705" y="108323"/>
                  <a:pt x="136999" y="9988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25" name="Google Shape;125;p9"/>
          <p:cNvSpPr/>
          <p:nvPr/>
        </p:nvSpPr>
        <p:spPr>
          <a:xfrm>
            <a:off x="8526304" y="347275"/>
            <a:ext cx="132428" cy="91243"/>
          </a:xfrm>
          <a:custGeom>
            <a:rect b="b" l="l" r="r" t="t"/>
            <a:pathLst>
              <a:path extrusionOk="0" h="43243" w="62762">
                <a:moveTo>
                  <a:pt x="60351" y="30032"/>
                </a:moveTo>
                <a:cubicBezTo>
                  <a:pt x="45705" y="17367"/>
                  <a:pt x="28955" y="7372"/>
                  <a:pt x="10845" y="500"/>
                </a:cubicBezTo>
                <a:cubicBezTo>
                  <a:pt x="2273" y="-2745"/>
                  <a:pt x="-4765" y="10739"/>
                  <a:pt x="4092" y="14093"/>
                </a:cubicBezTo>
                <a:cubicBezTo>
                  <a:pt x="20996" y="20446"/>
                  <a:pt x="36672" y="29731"/>
                  <a:pt x="50353" y="41521"/>
                </a:cubicBezTo>
                <a:cubicBezTo>
                  <a:pt x="57413" y="47594"/>
                  <a:pt x="67410" y="36127"/>
                  <a:pt x="60351" y="3003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26" name="Google Shape;126;p9"/>
          <p:cNvSpPr/>
          <p:nvPr/>
        </p:nvSpPr>
        <p:spPr>
          <a:xfrm>
            <a:off x="244743" y="4094361"/>
            <a:ext cx="746254" cy="775710"/>
          </a:xfrm>
          <a:custGeom>
            <a:rect b="b" l="l" r="r" t="t"/>
            <a:pathLst>
              <a:path extrusionOk="0" h="367635" w="353675">
                <a:moveTo>
                  <a:pt x="349850" y="316408"/>
                </a:moveTo>
                <a:cubicBezTo>
                  <a:pt x="344216" y="307967"/>
                  <a:pt x="337265" y="300140"/>
                  <a:pt x="331061" y="292094"/>
                </a:cubicBezTo>
                <a:cubicBezTo>
                  <a:pt x="325295" y="284639"/>
                  <a:pt x="312907" y="293387"/>
                  <a:pt x="318542" y="300688"/>
                </a:cubicBezTo>
                <a:cubicBezTo>
                  <a:pt x="320142" y="302661"/>
                  <a:pt x="330951" y="317022"/>
                  <a:pt x="332574" y="318447"/>
                </a:cubicBezTo>
                <a:cubicBezTo>
                  <a:pt x="270198" y="313689"/>
                  <a:pt x="197781" y="305292"/>
                  <a:pt x="142554" y="274598"/>
                </a:cubicBezTo>
                <a:cubicBezTo>
                  <a:pt x="87348" y="239760"/>
                  <a:pt x="52202" y="175937"/>
                  <a:pt x="31747" y="115404"/>
                </a:cubicBezTo>
                <a:cubicBezTo>
                  <a:pt x="20542" y="80171"/>
                  <a:pt x="14804" y="43432"/>
                  <a:pt x="14733" y="6461"/>
                </a:cubicBezTo>
                <a:cubicBezTo>
                  <a:pt x="14733" y="-3318"/>
                  <a:pt x="-44" y="-1323"/>
                  <a:pt x="0" y="7930"/>
                </a:cubicBezTo>
                <a:cubicBezTo>
                  <a:pt x="1184" y="107971"/>
                  <a:pt x="41065" y="213209"/>
                  <a:pt x="119862" y="277470"/>
                </a:cubicBezTo>
                <a:cubicBezTo>
                  <a:pt x="177501" y="318403"/>
                  <a:pt x="263467" y="328116"/>
                  <a:pt x="332705" y="333158"/>
                </a:cubicBezTo>
                <a:cubicBezTo>
                  <a:pt x="322510" y="340196"/>
                  <a:pt x="316437" y="346182"/>
                  <a:pt x="307470" y="353702"/>
                </a:cubicBezTo>
                <a:cubicBezTo>
                  <a:pt x="300301" y="359863"/>
                  <a:pt x="307821" y="372250"/>
                  <a:pt x="315275" y="365848"/>
                </a:cubicBezTo>
                <a:lnTo>
                  <a:pt x="340028" y="344647"/>
                </a:lnTo>
                <a:cubicBezTo>
                  <a:pt x="350048" y="337171"/>
                  <a:pt x="359037" y="328927"/>
                  <a:pt x="349850" y="31640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27" name="Google Shape;127;p9"/>
          <p:cNvSpPr/>
          <p:nvPr/>
        </p:nvSpPr>
        <p:spPr>
          <a:xfrm>
            <a:off x="8624662" y="1757104"/>
            <a:ext cx="200902" cy="172792"/>
          </a:xfrm>
          <a:custGeom>
            <a:rect b="b" l="l" r="r" t="t"/>
            <a:pathLst>
              <a:path extrusionOk="0" h="81892" w="95214">
                <a:moveTo>
                  <a:pt x="92489" y="65480"/>
                </a:moveTo>
                <a:lnTo>
                  <a:pt x="61028" y="43753"/>
                </a:lnTo>
                <a:cubicBezTo>
                  <a:pt x="70521" y="33157"/>
                  <a:pt x="80036" y="22580"/>
                  <a:pt x="89530" y="12028"/>
                </a:cubicBezTo>
                <a:cubicBezTo>
                  <a:pt x="96107" y="4771"/>
                  <a:pt x="85145" y="-4635"/>
                  <a:pt x="78567" y="2600"/>
                </a:cubicBezTo>
                <a:lnTo>
                  <a:pt x="48991" y="35487"/>
                </a:lnTo>
                <a:lnTo>
                  <a:pt x="12684" y="10383"/>
                </a:lnTo>
                <a:cubicBezTo>
                  <a:pt x="5098" y="5144"/>
                  <a:pt x="-4856" y="16610"/>
                  <a:pt x="2687" y="21872"/>
                </a:cubicBezTo>
                <a:lnTo>
                  <a:pt x="38796" y="46844"/>
                </a:lnTo>
                <a:lnTo>
                  <a:pt x="18275" y="69865"/>
                </a:lnTo>
                <a:cubicBezTo>
                  <a:pt x="11697" y="77122"/>
                  <a:pt x="22660" y="86527"/>
                  <a:pt x="29237" y="79292"/>
                </a:cubicBezTo>
                <a:lnTo>
                  <a:pt x="50942" y="55175"/>
                </a:lnTo>
                <a:lnTo>
                  <a:pt x="82601" y="77100"/>
                </a:lnTo>
                <a:cubicBezTo>
                  <a:pt x="90078" y="82296"/>
                  <a:pt x="100119" y="70829"/>
                  <a:pt x="92489" y="6548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28" name="Google Shape;128;p9"/>
          <p:cNvSpPr/>
          <p:nvPr/>
        </p:nvSpPr>
        <p:spPr>
          <a:xfrm>
            <a:off x="4654424" y="4555495"/>
            <a:ext cx="681049" cy="214332"/>
          </a:xfrm>
          <a:custGeom>
            <a:rect b="b" l="l" r="r" t="t"/>
            <a:pathLst>
              <a:path extrusionOk="0" h="101579" w="322772">
                <a:moveTo>
                  <a:pt x="308867" y="12831"/>
                </a:moveTo>
                <a:cubicBezTo>
                  <a:pt x="298146" y="35457"/>
                  <a:pt x="274994" y="116227"/>
                  <a:pt x="241691" y="74877"/>
                </a:cubicBezTo>
                <a:cubicBezTo>
                  <a:pt x="226606" y="51615"/>
                  <a:pt x="229566" y="5595"/>
                  <a:pt x="194224" y="334"/>
                </a:cubicBezTo>
                <a:cubicBezTo>
                  <a:pt x="178877" y="-1990"/>
                  <a:pt x="165349" y="8161"/>
                  <a:pt x="157325" y="20460"/>
                </a:cubicBezTo>
                <a:cubicBezTo>
                  <a:pt x="146363" y="37211"/>
                  <a:pt x="147130" y="60538"/>
                  <a:pt x="133361" y="75425"/>
                </a:cubicBezTo>
                <a:cubicBezTo>
                  <a:pt x="125907" y="83493"/>
                  <a:pt x="113761" y="87221"/>
                  <a:pt x="105692" y="77925"/>
                </a:cubicBezTo>
                <a:cubicBezTo>
                  <a:pt x="91836" y="58697"/>
                  <a:pt x="101308" y="30480"/>
                  <a:pt x="85040" y="12019"/>
                </a:cubicBezTo>
                <a:cubicBezTo>
                  <a:pt x="56538" y="-22380"/>
                  <a:pt x="11110" y="29318"/>
                  <a:pt x="630" y="55386"/>
                </a:cubicBezTo>
                <a:cubicBezTo>
                  <a:pt x="-3009" y="64441"/>
                  <a:pt x="10145" y="70339"/>
                  <a:pt x="13785" y="61415"/>
                </a:cubicBezTo>
                <a:cubicBezTo>
                  <a:pt x="27992" y="24319"/>
                  <a:pt x="78221" y="-12668"/>
                  <a:pt x="82496" y="51571"/>
                </a:cubicBezTo>
                <a:cubicBezTo>
                  <a:pt x="84097" y="65734"/>
                  <a:pt x="86640" y="82003"/>
                  <a:pt x="98129" y="91803"/>
                </a:cubicBezTo>
                <a:cubicBezTo>
                  <a:pt x="110954" y="102765"/>
                  <a:pt x="128560" y="98863"/>
                  <a:pt x="140355" y="88558"/>
                </a:cubicBezTo>
                <a:cubicBezTo>
                  <a:pt x="155703" y="75184"/>
                  <a:pt x="157632" y="55079"/>
                  <a:pt x="164867" y="37255"/>
                </a:cubicBezTo>
                <a:cubicBezTo>
                  <a:pt x="172102" y="19430"/>
                  <a:pt x="191308" y="5464"/>
                  <a:pt x="205690" y="25086"/>
                </a:cubicBezTo>
                <a:cubicBezTo>
                  <a:pt x="222397" y="47844"/>
                  <a:pt x="217508" y="92066"/>
                  <a:pt x="250965" y="100880"/>
                </a:cubicBezTo>
                <a:cubicBezTo>
                  <a:pt x="294375" y="108729"/>
                  <a:pt x="307464" y="48633"/>
                  <a:pt x="322022" y="18904"/>
                </a:cubicBezTo>
                <a:cubicBezTo>
                  <a:pt x="326034" y="9915"/>
                  <a:pt x="312836" y="4039"/>
                  <a:pt x="308867" y="1283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129" name="Shape 129"/>
        <p:cNvGrpSpPr/>
        <p:nvPr/>
      </p:nvGrpSpPr>
      <p:grpSpPr>
        <a:xfrm>
          <a:off x="0" y="0"/>
          <a:ext cx="0" cy="0"/>
          <a:chOff x="0" y="0"/>
          <a:chExt cx="0" cy="0"/>
        </a:xfrm>
      </p:grpSpPr>
      <p:sp>
        <p:nvSpPr>
          <p:cNvPr id="130" name="Google Shape;130;p10"/>
          <p:cNvSpPr/>
          <p:nvPr/>
        </p:nvSpPr>
        <p:spPr>
          <a:xfrm rot="-884877">
            <a:off x="7997294" y="3564834"/>
            <a:ext cx="912816" cy="928284"/>
          </a:xfrm>
          <a:custGeom>
            <a:rect b="b" l="l" r="r" t="t"/>
            <a:pathLst>
              <a:path extrusionOk="0" h="559316" w="549996">
                <a:moveTo>
                  <a:pt x="536665" y="198722"/>
                </a:moveTo>
                <a:cubicBezTo>
                  <a:pt x="507988" y="55467"/>
                  <a:pt x="324589" y="-49573"/>
                  <a:pt x="179295" y="24291"/>
                </a:cubicBezTo>
                <a:cubicBezTo>
                  <a:pt x="17974" y="106420"/>
                  <a:pt x="-81169" y="375917"/>
                  <a:pt x="88111" y="512244"/>
                </a:cubicBezTo>
                <a:cubicBezTo>
                  <a:pt x="141168" y="554536"/>
                  <a:pt x="210888" y="558504"/>
                  <a:pt x="276092" y="557584"/>
                </a:cubicBezTo>
                <a:cubicBezTo>
                  <a:pt x="484178" y="579947"/>
                  <a:pt x="588999" y="381814"/>
                  <a:pt x="536665" y="19872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31" name="Google Shape;131;p10"/>
          <p:cNvSpPr/>
          <p:nvPr/>
        </p:nvSpPr>
        <p:spPr>
          <a:xfrm>
            <a:off x="642525" y="4216625"/>
            <a:ext cx="5890324" cy="562639"/>
          </a:xfrm>
          <a:custGeom>
            <a:rect b="b" l="l" r="r" t="t"/>
            <a:pathLst>
              <a:path extrusionOk="0" h="399035" w="3290684">
                <a:moveTo>
                  <a:pt x="3288221" y="146895"/>
                </a:moveTo>
                <a:cubicBezTo>
                  <a:pt x="3288879" y="83708"/>
                  <a:pt x="3268160" y="25739"/>
                  <a:pt x="3196488" y="21201"/>
                </a:cubicBezTo>
                <a:cubicBezTo>
                  <a:pt x="2907830" y="16005"/>
                  <a:pt x="2618711" y="18197"/>
                  <a:pt x="2329921" y="14777"/>
                </a:cubicBezTo>
                <a:cubicBezTo>
                  <a:pt x="1580495" y="9866"/>
                  <a:pt x="931222" y="0"/>
                  <a:pt x="181841" y="0"/>
                </a:cubicBezTo>
                <a:cubicBezTo>
                  <a:pt x="-44245" y="0"/>
                  <a:pt x="4866" y="162044"/>
                  <a:pt x="3813" y="206244"/>
                </a:cubicBezTo>
                <a:cubicBezTo>
                  <a:pt x="-6272" y="347395"/>
                  <a:pt x="64456" y="394927"/>
                  <a:pt x="198174" y="383395"/>
                </a:cubicBezTo>
                <a:lnTo>
                  <a:pt x="1064019" y="387780"/>
                </a:lnTo>
                <a:lnTo>
                  <a:pt x="2795708" y="396549"/>
                </a:lnTo>
                <a:cubicBezTo>
                  <a:pt x="2909277" y="397119"/>
                  <a:pt x="3023284" y="400671"/>
                  <a:pt x="3136832" y="398128"/>
                </a:cubicBezTo>
                <a:cubicBezTo>
                  <a:pt x="3275790" y="400627"/>
                  <a:pt x="3299512" y="257767"/>
                  <a:pt x="3288221" y="146895"/>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32" name="Google Shape;132;p10"/>
          <p:cNvSpPr/>
          <p:nvPr/>
        </p:nvSpPr>
        <p:spPr>
          <a:xfrm>
            <a:off x="368194" y="422127"/>
            <a:ext cx="8379859" cy="4302579"/>
          </a:xfrm>
          <a:custGeom>
            <a:rect b="b" l="l" r="r" t="t"/>
            <a:pathLst>
              <a:path extrusionOk="0" h="2039137" w="3971497">
                <a:moveTo>
                  <a:pt x="3947725" y="299512"/>
                </a:moveTo>
                <a:cubicBezTo>
                  <a:pt x="3924134" y="113307"/>
                  <a:pt x="3885284" y="33501"/>
                  <a:pt x="3686450" y="8902"/>
                </a:cubicBezTo>
                <a:cubicBezTo>
                  <a:pt x="3601997" y="-3398"/>
                  <a:pt x="3538196" y="330"/>
                  <a:pt x="3453085" y="1250"/>
                </a:cubicBezTo>
                <a:cubicBezTo>
                  <a:pt x="2545650" y="21443"/>
                  <a:pt x="1638390" y="51765"/>
                  <a:pt x="731371" y="878"/>
                </a:cubicBezTo>
                <a:cubicBezTo>
                  <a:pt x="642467" y="-87"/>
                  <a:pt x="553519" y="1250"/>
                  <a:pt x="464769" y="6534"/>
                </a:cubicBezTo>
                <a:cubicBezTo>
                  <a:pt x="385183" y="11292"/>
                  <a:pt x="302374" y="15304"/>
                  <a:pt x="224563" y="33743"/>
                </a:cubicBezTo>
                <a:cubicBezTo>
                  <a:pt x="159908" y="49090"/>
                  <a:pt x="106653" y="83204"/>
                  <a:pt x="86570" y="149329"/>
                </a:cubicBezTo>
                <a:cubicBezTo>
                  <a:pt x="9067" y="671747"/>
                  <a:pt x="-7925" y="1209227"/>
                  <a:pt x="2994" y="1737127"/>
                </a:cubicBezTo>
                <a:cubicBezTo>
                  <a:pt x="7729" y="2035301"/>
                  <a:pt x="225024" y="2012784"/>
                  <a:pt x="454881" y="2012828"/>
                </a:cubicBezTo>
                <a:cubicBezTo>
                  <a:pt x="1452075" y="2021379"/>
                  <a:pt x="2463170" y="2030543"/>
                  <a:pt x="3459136" y="2039138"/>
                </a:cubicBezTo>
                <a:cubicBezTo>
                  <a:pt x="3468432" y="2039138"/>
                  <a:pt x="3468235" y="2024426"/>
                  <a:pt x="3458544" y="2024339"/>
                </a:cubicBezTo>
                <a:cubicBezTo>
                  <a:pt x="2395752" y="2013552"/>
                  <a:pt x="1331030" y="2008487"/>
                  <a:pt x="268237" y="1995157"/>
                </a:cubicBezTo>
                <a:cubicBezTo>
                  <a:pt x="201871" y="1991167"/>
                  <a:pt x="129981" y="1978933"/>
                  <a:pt x="80870" y="1929997"/>
                </a:cubicBezTo>
                <a:cubicBezTo>
                  <a:pt x="27856" y="1877181"/>
                  <a:pt x="19898" y="1797332"/>
                  <a:pt x="17289" y="1726406"/>
                </a:cubicBezTo>
                <a:cubicBezTo>
                  <a:pt x="11150" y="1553355"/>
                  <a:pt x="12904" y="1379647"/>
                  <a:pt x="17289" y="1206596"/>
                </a:cubicBezTo>
                <a:cubicBezTo>
                  <a:pt x="24962" y="897125"/>
                  <a:pt x="46317" y="588368"/>
                  <a:pt x="81352" y="280328"/>
                </a:cubicBezTo>
                <a:cubicBezTo>
                  <a:pt x="89990" y="206026"/>
                  <a:pt x="89333" y="112868"/>
                  <a:pt x="163591" y="71825"/>
                </a:cubicBezTo>
                <a:cubicBezTo>
                  <a:pt x="194285" y="54286"/>
                  <a:pt x="229825" y="46349"/>
                  <a:pt x="264444" y="40978"/>
                </a:cubicBezTo>
                <a:cubicBezTo>
                  <a:pt x="347341" y="28174"/>
                  <a:pt x="431728" y="22408"/>
                  <a:pt x="515502" y="18746"/>
                </a:cubicBezTo>
                <a:cubicBezTo>
                  <a:pt x="692894" y="11029"/>
                  <a:pt x="870483" y="17869"/>
                  <a:pt x="1047743" y="26113"/>
                </a:cubicBezTo>
                <a:cubicBezTo>
                  <a:pt x="1755029" y="63845"/>
                  <a:pt x="2462863" y="37711"/>
                  <a:pt x="3170346" y="20654"/>
                </a:cubicBezTo>
                <a:cubicBezTo>
                  <a:pt x="3346028" y="20478"/>
                  <a:pt x="3500947" y="3289"/>
                  <a:pt x="3675948" y="22605"/>
                </a:cubicBezTo>
                <a:cubicBezTo>
                  <a:pt x="3819576" y="42556"/>
                  <a:pt x="3893001" y="73821"/>
                  <a:pt x="3920034" y="229880"/>
                </a:cubicBezTo>
                <a:cubicBezTo>
                  <a:pt x="4003348" y="663591"/>
                  <a:pt x="3918609" y="1093707"/>
                  <a:pt x="3926392" y="1543489"/>
                </a:cubicBezTo>
                <a:cubicBezTo>
                  <a:pt x="3926568" y="1553092"/>
                  <a:pt x="3940665" y="1547436"/>
                  <a:pt x="3940490" y="1538337"/>
                </a:cubicBezTo>
                <a:cubicBezTo>
                  <a:pt x="3933321" y="1127383"/>
                  <a:pt x="4008215" y="711694"/>
                  <a:pt x="3947725" y="29951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33" name="Google Shape;133;p10"/>
          <p:cNvSpPr txBox="1"/>
          <p:nvPr>
            <p:ph idx="1" type="body"/>
          </p:nvPr>
        </p:nvSpPr>
        <p:spPr>
          <a:xfrm>
            <a:off x="823076" y="4261808"/>
            <a:ext cx="5522700" cy="391200"/>
          </a:xfrm>
          <a:prstGeom prst="rect">
            <a:avLst/>
          </a:prstGeom>
        </p:spPr>
        <p:txBody>
          <a:bodyPr anchorCtr="0" anchor="ctr" bIns="0" lIns="0" spcFirstLastPara="1" rIns="0" wrap="square" tIns="0">
            <a:noAutofit/>
          </a:bodyPr>
          <a:lstStyle>
            <a:lvl1pPr indent="-228600" lvl="0" marL="457200" rtl="0">
              <a:spcBef>
                <a:spcPts val="0"/>
              </a:spcBef>
              <a:spcAft>
                <a:spcPts val="0"/>
              </a:spcAft>
              <a:buSzPts val="1600"/>
              <a:buNone/>
              <a:defRPr sz="1600"/>
            </a:lvl1pPr>
          </a:lstStyle>
          <a:p/>
        </p:txBody>
      </p:sp>
      <p:sp>
        <p:nvSpPr>
          <p:cNvPr id="134" name="Google Shape;134;p10"/>
          <p:cNvSpPr txBox="1"/>
          <p:nvPr>
            <p:ph idx="12" type="sldNum"/>
          </p:nvPr>
        </p:nvSpPr>
        <p:spPr>
          <a:xfrm>
            <a:off x="8404375" y="4693376"/>
            <a:ext cx="548700" cy="300300"/>
          </a:xfrm>
          <a:prstGeom prst="rect">
            <a:avLst/>
          </a:prstGeom>
        </p:spPr>
        <p:txBody>
          <a:bodyPr anchorCtr="0" anchor="ctr" bIns="0" lIns="0" spcFirstLastPara="1" rIns="0" wrap="square" tIns="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
        <p:nvSpPr>
          <p:cNvPr id="135" name="Google Shape;135;p10"/>
          <p:cNvSpPr/>
          <p:nvPr/>
        </p:nvSpPr>
        <p:spPr>
          <a:xfrm rot="5400000">
            <a:off x="312168" y="304611"/>
            <a:ext cx="746254" cy="775710"/>
          </a:xfrm>
          <a:custGeom>
            <a:rect b="b" l="l" r="r" t="t"/>
            <a:pathLst>
              <a:path extrusionOk="0" h="367635" w="353675">
                <a:moveTo>
                  <a:pt x="349850" y="316408"/>
                </a:moveTo>
                <a:cubicBezTo>
                  <a:pt x="344216" y="307967"/>
                  <a:pt x="337265" y="300140"/>
                  <a:pt x="331061" y="292094"/>
                </a:cubicBezTo>
                <a:cubicBezTo>
                  <a:pt x="325295" y="284639"/>
                  <a:pt x="312907" y="293387"/>
                  <a:pt x="318542" y="300688"/>
                </a:cubicBezTo>
                <a:cubicBezTo>
                  <a:pt x="320142" y="302661"/>
                  <a:pt x="330951" y="317022"/>
                  <a:pt x="332574" y="318447"/>
                </a:cubicBezTo>
                <a:cubicBezTo>
                  <a:pt x="270198" y="313689"/>
                  <a:pt x="197781" y="305292"/>
                  <a:pt x="142554" y="274598"/>
                </a:cubicBezTo>
                <a:cubicBezTo>
                  <a:pt x="87348" y="239760"/>
                  <a:pt x="52202" y="175937"/>
                  <a:pt x="31747" y="115404"/>
                </a:cubicBezTo>
                <a:cubicBezTo>
                  <a:pt x="20542" y="80171"/>
                  <a:pt x="14804" y="43432"/>
                  <a:pt x="14733" y="6461"/>
                </a:cubicBezTo>
                <a:cubicBezTo>
                  <a:pt x="14733" y="-3318"/>
                  <a:pt x="-44" y="-1323"/>
                  <a:pt x="0" y="7930"/>
                </a:cubicBezTo>
                <a:cubicBezTo>
                  <a:pt x="1184" y="107971"/>
                  <a:pt x="41065" y="213209"/>
                  <a:pt x="119862" y="277470"/>
                </a:cubicBezTo>
                <a:cubicBezTo>
                  <a:pt x="177501" y="318403"/>
                  <a:pt x="263467" y="328116"/>
                  <a:pt x="332705" y="333158"/>
                </a:cubicBezTo>
                <a:cubicBezTo>
                  <a:pt x="322510" y="340196"/>
                  <a:pt x="316437" y="346182"/>
                  <a:pt x="307470" y="353702"/>
                </a:cubicBezTo>
                <a:cubicBezTo>
                  <a:pt x="300301" y="359863"/>
                  <a:pt x="307821" y="372250"/>
                  <a:pt x="315275" y="365848"/>
                </a:cubicBezTo>
                <a:lnTo>
                  <a:pt x="340028" y="344647"/>
                </a:lnTo>
                <a:cubicBezTo>
                  <a:pt x="350048" y="337171"/>
                  <a:pt x="359037" y="328927"/>
                  <a:pt x="349850" y="31640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36" name="Google Shape;136;p10"/>
          <p:cNvSpPr/>
          <p:nvPr/>
        </p:nvSpPr>
        <p:spPr>
          <a:xfrm rot="-9525180">
            <a:off x="252849" y="4358394"/>
            <a:ext cx="290510" cy="231333"/>
          </a:xfrm>
          <a:custGeom>
            <a:rect b="b" l="l" r="r" t="t"/>
            <a:pathLst>
              <a:path extrusionOk="0" h="109585" w="137618">
                <a:moveTo>
                  <a:pt x="136999" y="99882"/>
                </a:moveTo>
                <a:cubicBezTo>
                  <a:pt x="113869" y="47085"/>
                  <a:pt x="65635" y="9548"/>
                  <a:pt x="8785" y="104"/>
                </a:cubicBezTo>
                <a:cubicBezTo>
                  <a:pt x="-292" y="-1365"/>
                  <a:pt x="-3910" y="13258"/>
                  <a:pt x="5627" y="14771"/>
                </a:cubicBezTo>
                <a:cubicBezTo>
                  <a:pt x="57435" y="23274"/>
                  <a:pt x="101482" y="57237"/>
                  <a:pt x="122902" y="105166"/>
                </a:cubicBezTo>
                <a:cubicBezTo>
                  <a:pt x="126738" y="113936"/>
                  <a:pt x="140705" y="108323"/>
                  <a:pt x="136999" y="9988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37" name="Google Shape;137;p10"/>
          <p:cNvSpPr/>
          <p:nvPr/>
        </p:nvSpPr>
        <p:spPr>
          <a:xfrm rot="-9525180">
            <a:off x="217769" y="4512917"/>
            <a:ext cx="132490" cy="91286"/>
          </a:xfrm>
          <a:custGeom>
            <a:rect b="b" l="l" r="r" t="t"/>
            <a:pathLst>
              <a:path extrusionOk="0" h="43243" w="62762">
                <a:moveTo>
                  <a:pt x="60351" y="30032"/>
                </a:moveTo>
                <a:cubicBezTo>
                  <a:pt x="45705" y="17367"/>
                  <a:pt x="28955" y="7372"/>
                  <a:pt x="10845" y="500"/>
                </a:cubicBezTo>
                <a:cubicBezTo>
                  <a:pt x="2273" y="-2745"/>
                  <a:pt x="-4765" y="10739"/>
                  <a:pt x="4092" y="14093"/>
                </a:cubicBezTo>
                <a:cubicBezTo>
                  <a:pt x="20996" y="20446"/>
                  <a:pt x="36672" y="29731"/>
                  <a:pt x="50353" y="41521"/>
                </a:cubicBezTo>
                <a:cubicBezTo>
                  <a:pt x="57413" y="47594"/>
                  <a:pt x="67410" y="36127"/>
                  <a:pt x="60351" y="3003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38" name="Google Shape;138;p10"/>
          <p:cNvSpPr/>
          <p:nvPr/>
        </p:nvSpPr>
        <p:spPr>
          <a:xfrm rot="-167066">
            <a:off x="4934240" y="363639"/>
            <a:ext cx="888144" cy="61489"/>
          </a:xfrm>
          <a:custGeom>
            <a:rect b="b" l="l" r="r" t="t"/>
            <a:pathLst>
              <a:path extrusionOk="0" h="29142" w="420923">
                <a:moveTo>
                  <a:pt x="413489" y="13189"/>
                </a:moveTo>
                <a:cubicBezTo>
                  <a:pt x="278455" y="16526"/>
                  <a:pt x="143334" y="12132"/>
                  <a:pt x="8805" y="34"/>
                </a:cubicBezTo>
                <a:cubicBezTo>
                  <a:pt x="-293" y="-799"/>
                  <a:pt x="-3933" y="13847"/>
                  <a:pt x="5670" y="14702"/>
                </a:cubicBezTo>
                <a:cubicBezTo>
                  <a:pt x="141449" y="26940"/>
                  <a:pt x="277798" y="31404"/>
                  <a:pt x="414081" y="28076"/>
                </a:cubicBezTo>
                <a:cubicBezTo>
                  <a:pt x="423377" y="27769"/>
                  <a:pt x="423223" y="12970"/>
                  <a:pt x="413489" y="1318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39" name="Google Shape;139;p10"/>
          <p:cNvSpPr/>
          <p:nvPr/>
        </p:nvSpPr>
        <p:spPr>
          <a:xfrm rot="-167066">
            <a:off x="5876367" y="368207"/>
            <a:ext cx="86889" cy="31179"/>
          </a:xfrm>
          <a:custGeom>
            <a:rect b="b" l="l" r="r" t="t"/>
            <a:pathLst>
              <a:path extrusionOk="0" h="14777" w="41180">
                <a:moveTo>
                  <a:pt x="33693" y="0"/>
                </a:moveTo>
                <a:lnTo>
                  <a:pt x="6835" y="0"/>
                </a:lnTo>
                <a:cubicBezTo>
                  <a:pt x="-2461" y="0"/>
                  <a:pt x="-2286" y="14777"/>
                  <a:pt x="7427" y="14777"/>
                </a:cubicBezTo>
                <a:lnTo>
                  <a:pt x="34307" y="14777"/>
                </a:lnTo>
                <a:cubicBezTo>
                  <a:pt x="43669" y="14777"/>
                  <a:pt x="43471" y="0"/>
                  <a:pt x="33693" y="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40" name="Google Shape;140;p10"/>
          <p:cNvSpPr/>
          <p:nvPr/>
        </p:nvSpPr>
        <p:spPr>
          <a:xfrm rot="-167066">
            <a:off x="6046138" y="354459"/>
            <a:ext cx="299726" cy="40681"/>
          </a:xfrm>
          <a:custGeom>
            <a:rect b="b" l="l" r="r" t="t"/>
            <a:pathLst>
              <a:path extrusionOk="0" h="19280" w="142051">
                <a:moveTo>
                  <a:pt x="136384" y="4500"/>
                </a:moveTo>
                <a:lnTo>
                  <a:pt x="8783" y="5"/>
                </a:lnTo>
                <a:cubicBezTo>
                  <a:pt x="-272" y="-323"/>
                  <a:pt x="-3933" y="14344"/>
                  <a:pt x="5648" y="14695"/>
                </a:cubicBezTo>
                <a:lnTo>
                  <a:pt x="133227" y="19277"/>
                </a:lnTo>
                <a:cubicBezTo>
                  <a:pt x="142282" y="19518"/>
                  <a:pt x="146031" y="4851"/>
                  <a:pt x="136384" y="450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41" name="Google Shape;141;p10"/>
          <p:cNvSpPr/>
          <p:nvPr/>
        </p:nvSpPr>
        <p:spPr>
          <a:xfrm rot="5400000">
            <a:off x="8280263" y="2495763"/>
            <a:ext cx="850640" cy="154977"/>
          </a:xfrm>
          <a:custGeom>
            <a:rect b="b" l="l" r="r" t="t"/>
            <a:pathLst>
              <a:path extrusionOk="0" h="73536" w="403625">
                <a:moveTo>
                  <a:pt x="402034" y="57995"/>
                </a:moveTo>
                <a:cubicBezTo>
                  <a:pt x="349920" y="-4643"/>
                  <a:pt x="347223" y="-12273"/>
                  <a:pt x="293815" y="54948"/>
                </a:cubicBezTo>
                <a:cubicBezTo>
                  <a:pt x="244682" y="-17404"/>
                  <a:pt x="251829" y="2986"/>
                  <a:pt x="191361" y="49225"/>
                </a:cubicBezTo>
                <a:cubicBezTo>
                  <a:pt x="145320" y="-15189"/>
                  <a:pt x="150911" y="-15343"/>
                  <a:pt x="96669" y="42648"/>
                </a:cubicBezTo>
                <a:cubicBezTo>
                  <a:pt x="86321" y="25893"/>
                  <a:pt x="71785" y="12113"/>
                  <a:pt x="54508" y="2657"/>
                </a:cubicBezTo>
                <a:cubicBezTo>
                  <a:pt x="43897" y="-1442"/>
                  <a:pt x="13290" y="41442"/>
                  <a:pt x="2152" y="49554"/>
                </a:cubicBezTo>
                <a:cubicBezTo>
                  <a:pt x="-4644" y="56548"/>
                  <a:pt x="6230" y="65932"/>
                  <a:pt x="12983" y="58982"/>
                </a:cubicBezTo>
                <a:lnTo>
                  <a:pt x="52009" y="18838"/>
                </a:lnTo>
                <a:cubicBezTo>
                  <a:pt x="82462" y="34426"/>
                  <a:pt x="86825" y="72531"/>
                  <a:pt x="100243" y="59552"/>
                </a:cubicBezTo>
                <a:lnTo>
                  <a:pt x="120852" y="38307"/>
                </a:lnTo>
                <a:cubicBezTo>
                  <a:pt x="130455" y="27871"/>
                  <a:pt x="145298" y="3447"/>
                  <a:pt x="155800" y="26621"/>
                </a:cubicBezTo>
                <a:cubicBezTo>
                  <a:pt x="197105" y="84085"/>
                  <a:pt x="181473" y="72663"/>
                  <a:pt x="233785" y="33330"/>
                </a:cubicBezTo>
                <a:cubicBezTo>
                  <a:pt x="249659" y="14036"/>
                  <a:pt x="257223" y="29405"/>
                  <a:pt x="267264" y="44731"/>
                </a:cubicBezTo>
                <a:lnTo>
                  <a:pt x="286843" y="71040"/>
                </a:lnTo>
                <a:cubicBezTo>
                  <a:pt x="300195" y="86058"/>
                  <a:pt x="326855" y="28594"/>
                  <a:pt x="341106" y="23990"/>
                </a:cubicBezTo>
                <a:cubicBezTo>
                  <a:pt x="357462" y="17522"/>
                  <a:pt x="377238" y="56614"/>
                  <a:pt x="389493" y="66611"/>
                </a:cubicBezTo>
                <a:cubicBezTo>
                  <a:pt x="395632" y="73671"/>
                  <a:pt x="408020" y="64945"/>
                  <a:pt x="402034" y="57995"/>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 Light" type="blank">
  <p:cSld name="BLANK">
    <p:spTree>
      <p:nvGrpSpPr>
        <p:cNvPr id="142" name="Shape 142"/>
        <p:cNvGrpSpPr/>
        <p:nvPr/>
      </p:nvGrpSpPr>
      <p:grpSpPr>
        <a:xfrm>
          <a:off x="0" y="0"/>
          <a:ext cx="0" cy="0"/>
          <a:chOff x="0" y="0"/>
          <a:chExt cx="0" cy="0"/>
        </a:xfrm>
      </p:grpSpPr>
      <p:sp>
        <p:nvSpPr>
          <p:cNvPr id="143" name="Google Shape;143;p11"/>
          <p:cNvSpPr txBox="1"/>
          <p:nvPr>
            <p:ph idx="12" type="sldNum"/>
          </p:nvPr>
        </p:nvSpPr>
        <p:spPr>
          <a:xfrm>
            <a:off x="8404375" y="4693376"/>
            <a:ext cx="548700" cy="300300"/>
          </a:xfrm>
          <a:prstGeom prst="rect">
            <a:avLst/>
          </a:prstGeom>
        </p:spPr>
        <p:txBody>
          <a:bodyPr anchorCtr="0" anchor="ctr" bIns="0" lIns="0" spcFirstLastPara="1" rIns="0" wrap="square" tIns="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
        <p:nvSpPr>
          <p:cNvPr id="144" name="Google Shape;144;p11"/>
          <p:cNvSpPr/>
          <p:nvPr/>
        </p:nvSpPr>
        <p:spPr>
          <a:xfrm>
            <a:off x="368194" y="422127"/>
            <a:ext cx="8379859" cy="4302579"/>
          </a:xfrm>
          <a:custGeom>
            <a:rect b="b" l="l" r="r" t="t"/>
            <a:pathLst>
              <a:path extrusionOk="0" h="2039137" w="3971497">
                <a:moveTo>
                  <a:pt x="3947725" y="299512"/>
                </a:moveTo>
                <a:cubicBezTo>
                  <a:pt x="3924134" y="113307"/>
                  <a:pt x="3885284" y="33501"/>
                  <a:pt x="3686450" y="8902"/>
                </a:cubicBezTo>
                <a:cubicBezTo>
                  <a:pt x="3601997" y="-3398"/>
                  <a:pt x="3538196" y="330"/>
                  <a:pt x="3453085" y="1250"/>
                </a:cubicBezTo>
                <a:cubicBezTo>
                  <a:pt x="2545650" y="21443"/>
                  <a:pt x="1638390" y="51765"/>
                  <a:pt x="731371" y="878"/>
                </a:cubicBezTo>
                <a:cubicBezTo>
                  <a:pt x="642467" y="-87"/>
                  <a:pt x="553519" y="1250"/>
                  <a:pt x="464769" y="6534"/>
                </a:cubicBezTo>
                <a:cubicBezTo>
                  <a:pt x="385183" y="11292"/>
                  <a:pt x="302374" y="15304"/>
                  <a:pt x="224563" y="33743"/>
                </a:cubicBezTo>
                <a:cubicBezTo>
                  <a:pt x="159908" y="49090"/>
                  <a:pt x="106653" y="83204"/>
                  <a:pt x="86570" y="149329"/>
                </a:cubicBezTo>
                <a:cubicBezTo>
                  <a:pt x="9067" y="671747"/>
                  <a:pt x="-7925" y="1209227"/>
                  <a:pt x="2994" y="1737127"/>
                </a:cubicBezTo>
                <a:cubicBezTo>
                  <a:pt x="7729" y="2035301"/>
                  <a:pt x="225024" y="2012784"/>
                  <a:pt x="454881" y="2012828"/>
                </a:cubicBezTo>
                <a:cubicBezTo>
                  <a:pt x="1452075" y="2021379"/>
                  <a:pt x="2463170" y="2030543"/>
                  <a:pt x="3459136" y="2039138"/>
                </a:cubicBezTo>
                <a:cubicBezTo>
                  <a:pt x="3468432" y="2039138"/>
                  <a:pt x="3468235" y="2024426"/>
                  <a:pt x="3458544" y="2024339"/>
                </a:cubicBezTo>
                <a:cubicBezTo>
                  <a:pt x="2395752" y="2013552"/>
                  <a:pt x="1331030" y="2008487"/>
                  <a:pt x="268237" y="1995157"/>
                </a:cubicBezTo>
                <a:cubicBezTo>
                  <a:pt x="201871" y="1991167"/>
                  <a:pt x="129981" y="1978933"/>
                  <a:pt x="80870" y="1929997"/>
                </a:cubicBezTo>
                <a:cubicBezTo>
                  <a:pt x="27856" y="1877181"/>
                  <a:pt x="19898" y="1797332"/>
                  <a:pt x="17289" y="1726406"/>
                </a:cubicBezTo>
                <a:cubicBezTo>
                  <a:pt x="11150" y="1553355"/>
                  <a:pt x="12904" y="1379647"/>
                  <a:pt x="17289" y="1206596"/>
                </a:cubicBezTo>
                <a:cubicBezTo>
                  <a:pt x="24962" y="897125"/>
                  <a:pt x="46317" y="588368"/>
                  <a:pt x="81352" y="280328"/>
                </a:cubicBezTo>
                <a:cubicBezTo>
                  <a:pt x="89990" y="206026"/>
                  <a:pt x="89333" y="112868"/>
                  <a:pt x="163591" y="71825"/>
                </a:cubicBezTo>
                <a:cubicBezTo>
                  <a:pt x="194285" y="54286"/>
                  <a:pt x="229825" y="46349"/>
                  <a:pt x="264444" y="40978"/>
                </a:cubicBezTo>
                <a:cubicBezTo>
                  <a:pt x="347341" y="28174"/>
                  <a:pt x="431728" y="22408"/>
                  <a:pt x="515502" y="18746"/>
                </a:cubicBezTo>
                <a:cubicBezTo>
                  <a:pt x="692894" y="11029"/>
                  <a:pt x="870483" y="17869"/>
                  <a:pt x="1047743" y="26113"/>
                </a:cubicBezTo>
                <a:cubicBezTo>
                  <a:pt x="1755029" y="63845"/>
                  <a:pt x="2462863" y="37711"/>
                  <a:pt x="3170346" y="20654"/>
                </a:cubicBezTo>
                <a:cubicBezTo>
                  <a:pt x="3346028" y="20478"/>
                  <a:pt x="3500947" y="3289"/>
                  <a:pt x="3675948" y="22605"/>
                </a:cubicBezTo>
                <a:cubicBezTo>
                  <a:pt x="3819576" y="42556"/>
                  <a:pt x="3893001" y="73821"/>
                  <a:pt x="3920034" y="229880"/>
                </a:cubicBezTo>
                <a:cubicBezTo>
                  <a:pt x="4003348" y="663591"/>
                  <a:pt x="3918609" y="1093707"/>
                  <a:pt x="3926392" y="1543489"/>
                </a:cubicBezTo>
                <a:cubicBezTo>
                  <a:pt x="3926568" y="1553092"/>
                  <a:pt x="3940665" y="1547436"/>
                  <a:pt x="3940490" y="1538337"/>
                </a:cubicBezTo>
                <a:cubicBezTo>
                  <a:pt x="3933321" y="1127383"/>
                  <a:pt x="4008215" y="711694"/>
                  <a:pt x="3947725" y="29951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45" name="Google Shape;145;p11"/>
          <p:cNvSpPr/>
          <p:nvPr/>
        </p:nvSpPr>
        <p:spPr>
          <a:xfrm rot="-5673298">
            <a:off x="2374092" y="4308014"/>
            <a:ext cx="113285" cy="953670"/>
          </a:xfrm>
          <a:custGeom>
            <a:rect b="b" l="l" r="r" t="t"/>
            <a:pathLst>
              <a:path extrusionOk="0" h="452156" w="53711">
                <a:moveTo>
                  <a:pt x="39194" y="6047"/>
                </a:moveTo>
                <a:cubicBezTo>
                  <a:pt x="16217" y="151582"/>
                  <a:pt x="8039" y="298805"/>
                  <a:pt x="15" y="445744"/>
                </a:cubicBezTo>
                <a:cubicBezTo>
                  <a:pt x="-533" y="455478"/>
                  <a:pt x="14244" y="453439"/>
                  <a:pt x="14748" y="444275"/>
                </a:cubicBezTo>
                <a:cubicBezTo>
                  <a:pt x="22707" y="298586"/>
                  <a:pt x="30819" y="152678"/>
                  <a:pt x="53598" y="8393"/>
                </a:cubicBezTo>
                <a:cubicBezTo>
                  <a:pt x="55133" y="-1298"/>
                  <a:pt x="40597" y="-3271"/>
                  <a:pt x="39194" y="6047"/>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46" name="Google Shape;146;p11"/>
          <p:cNvSpPr/>
          <p:nvPr/>
        </p:nvSpPr>
        <p:spPr>
          <a:xfrm rot="-5673298">
            <a:off x="2213926" y="4684679"/>
            <a:ext cx="80405" cy="398880"/>
          </a:xfrm>
          <a:custGeom>
            <a:rect b="b" l="l" r="r" t="t"/>
            <a:pathLst>
              <a:path extrusionOk="0" h="189118" w="38122">
                <a:moveTo>
                  <a:pt x="23673" y="6072"/>
                </a:moveTo>
                <a:cubicBezTo>
                  <a:pt x="15809" y="64288"/>
                  <a:pt x="7945" y="122498"/>
                  <a:pt x="82" y="180701"/>
                </a:cubicBezTo>
                <a:cubicBezTo>
                  <a:pt x="-1212" y="190414"/>
                  <a:pt x="13237" y="192409"/>
                  <a:pt x="14486" y="183047"/>
                </a:cubicBezTo>
                <a:cubicBezTo>
                  <a:pt x="22364" y="124844"/>
                  <a:pt x="30213" y="66634"/>
                  <a:pt x="38033" y="8418"/>
                </a:cubicBezTo>
                <a:cubicBezTo>
                  <a:pt x="39393" y="-1295"/>
                  <a:pt x="24879" y="-3290"/>
                  <a:pt x="23673" y="607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47" name="Google Shape;147;p11"/>
          <p:cNvSpPr/>
          <p:nvPr/>
        </p:nvSpPr>
        <p:spPr>
          <a:xfrm>
            <a:off x="5590150" y="299125"/>
            <a:ext cx="540251" cy="264299"/>
          </a:xfrm>
          <a:custGeom>
            <a:rect b="b" l="l" r="r" t="t"/>
            <a:pathLst>
              <a:path extrusionOk="0" h="125260" w="256043">
                <a:moveTo>
                  <a:pt x="122835" y="3891"/>
                </a:moveTo>
                <a:cubicBezTo>
                  <a:pt x="106677" y="35258"/>
                  <a:pt x="90541" y="66632"/>
                  <a:pt x="74404" y="98013"/>
                </a:cubicBezTo>
                <a:cubicBezTo>
                  <a:pt x="67103" y="82972"/>
                  <a:pt x="59737" y="67939"/>
                  <a:pt x="52348" y="52914"/>
                </a:cubicBezTo>
                <a:cubicBezTo>
                  <a:pt x="49783" y="47630"/>
                  <a:pt x="41583" y="45218"/>
                  <a:pt x="38602" y="51708"/>
                </a:cubicBezTo>
                <a:cubicBezTo>
                  <a:pt x="30007" y="70416"/>
                  <a:pt x="17598" y="87110"/>
                  <a:pt x="2141" y="100709"/>
                </a:cubicBezTo>
                <a:cubicBezTo>
                  <a:pt x="-4787" y="106848"/>
                  <a:pt x="6723" y="116802"/>
                  <a:pt x="13629" y="110685"/>
                </a:cubicBezTo>
                <a:cubicBezTo>
                  <a:pt x="26258" y="99453"/>
                  <a:pt x="36979" y="86235"/>
                  <a:pt x="45354" y="71550"/>
                </a:cubicBezTo>
                <a:lnTo>
                  <a:pt x="67432" y="116670"/>
                </a:lnTo>
                <a:cubicBezTo>
                  <a:pt x="70107" y="122174"/>
                  <a:pt x="77978" y="124147"/>
                  <a:pt x="81179" y="117876"/>
                </a:cubicBezTo>
                <a:lnTo>
                  <a:pt x="128580" y="25793"/>
                </a:lnTo>
                <a:cubicBezTo>
                  <a:pt x="139147" y="55900"/>
                  <a:pt x="147259" y="86822"/>
                  <a:pt x="152784" y="118249"/>
                </a:cubicBezTo>
                <a:cubicBezTo>
                  <a:pt x="153969" y="125024"/>
                  <a:pt x="163462" y="128422"/>
                  <a:pt x="166970" y="121318"/>
                </a:cubicBezTo>
                <a:cubicBezTo>
                  <a:pt x="177515" y="99979"/>
                  <a:pt x="188039" y="78638"/>
                  <a:pt x="198585" y="57299"/>
                </a:cubicBezTo>
                <a:cubicBezTo>
                  <a:pt x="214107" y="75321"/>
                  <a:pt x="228819" y="94022"/>
                  <a:pt x="242434" y="113469"/>
                </a:cubicBezTo>
                <a:cubicBezTo>
                  <a:pt x="247959" y="121297"/>
                  <a:pt x="260259" y="113711"/>
                  <a:pt x="254580" y="105686"/>
                </a:cubicBezTo>
                <a:cubicBezTo>
                  <a:pt x="238509" y="82896"/>
                  <a:pt x="221145" y="61039"/>
                  <a:pt x="202575" y="40220"/>
                </a:cubicBezTo>
                <a:cubicBezTo>
                  <a:pt x="199023" y="36229"/>
                  <a:pt x="192512" y="35089"/>
                  <a:pt x="189705" y="40746"/>
                </a:cubicBezTo>
                <a:lnTo>
                  <a:pt x="163001" y="94899"/>
                </a:lnTo>
                <a:cubicBezTo>
                  <a:pt x="156468" y="64295"/>
                  <a:pt x="147566" y="34241"/>
                  <a:pt x="136407" y="5009"/>
                </a:cubicBezTo>
                <a:cubicBezTo>
                  <a:pt x="134324" y="-823"/>
                  <a:pt x="125861" y="-2029"/>
                  <a:pt x="122835" y="389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48" name="Google Shape;148;p11"/>
          <p:cNvSpPr/>
          <p:nvPr/>
        </p:nvSpPr>
        <p:spPr>
          <a:xfrm>
            <a:off x="8371587" y="397372"/>
            <a:ext cx="290374" cy="231224"/>
          </a:xfrm>
          <a:custGeom>
            <a:rect b="b" l="l" r="r" t="t"/>
            <a:pathLst>
              <a:path extrusionOk="0" h="109585" w="137618">
                <a:moveTo>
                  <a:pt x="136999" y="99882"/>
                </a:moveTo>
                <a:cubicBezTo>
                  <a:pt x="113869" y="47085"/>
                  <a:pt x="65635" y="9548"/>
                  <a:pt x="8785" y="104"/>
                </a:cubicBezTo>
                <a:cubicBezTo>
                  <a:pt x="-292" y="-1365"/>
                  <a:pt x="-3910" y="13258"/>
                  <a:pt x="5627" y="14771"/>
                </a:cubicBezTo>
                <a:cubicBezTo>
                  <a:pt x="57435" y="23274"/>
                  <a:pt x="101482" y="57237"/>
                  <a:pt x="122902" y="105166"/>
                </a:cubicBezTo>
                <a:cubicBezTo>
                  <a:pt x="126738" y="113936"/>
                  <a:pt x="140705" y="108323"/>
                  <a:pt x="136999" y="9988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49" name="Google Shape;149;p11"/>
          <p:cNvSpPr/>
          <p:nvPr/>
        </p:nvSpPr>
        <p:spPr>
          <a:xfrm>
            <a:off x="8526304" y="347275"/>
            <a:ext cx="132428" cy="91243"/>
          </a:xfrm>
          <a:custGeom>
            <a:rect b="b" l="l" r="r" t="t"/>
            <a:pathLst>
              <a:path extrusionOk="0" h="43243" w="62762">
                <a:moveTo>
                  <a:pt x="60351" y="30032"/>
                </a:moveTo>
                <a:cubicBezTo>
                  <a:pt x="45705" y="17367"/>
                  <a:pt x="28955" y="7372"/>
                  <a:pt x="10845" y="500"/>
                </a:cubicBezTo>
                <a:cubicBezTo>
                  <a:pt x="2273" y="-2745"/>
                  <a:pt x="-4765" y="10739"/>
                  <a:pt x="4092" y="14093"/>
                </a:cubicBezTo>
                <a:cubicBezTo>
                  <a:pt x="20996" y="20446"/>
                  <a:pt x="36672" y="29731"/>
                  <a:pt x="50353" y="41521"/>
                </a:cubicBezTo>
                <a:cubicBezTo>
                  <a:pt x="57413" y="47594"/>
                  <a:pt x="67410" y="36127"/>
                  <a:pt x="60351" y="3003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0" name="Google Shape;150;p11"/>
          <p:cNvSpPr/>
          <p:nvPr/>
        </p:nvSpPr>
        <p:spPr>
          <a:xfrm>
            <a:off x="331162" y="1999469"/>
            <a:ext cx="211591" cy="267962"/>
          </a:xfrm>
          <a:custGeom>
            <a:rect b="b" l="l" r="r" t="t"/>
            <a:pathLst>
              <a:path extrusionOk="0" h="126996" w="100280">
                <a:moveTo>
                  <a:pt x="96357" y="74864"/>
                </a:moveTo>
                <a:cubicBezTo>
                  <a:pt x="82786" y="68484"/>
                  <a:pt x="69679" y="61157"/>
                  <a:pt x="57134" y="52940"/>
                </a:cubicBezTo>
                <a:cubicBezTo>
                  <a:pt x="68090" y="38401"/>
                  <a:pt x="80061" y="24657"/>
                  <a:pt x="92959" y="11809"/>
                </a:cubicBezTo>
                <a:cubicBezTo>
                  <a:pt x="99865" y="4925"/>
                  <a:pt x="88969" y="-4459"/>
                  <a:pt x="81997" y="2382"/>
                </a:cubicBezTo>
                <a:cubicBezTo>
                  <a:pt x="68721" y="15624"/>
                  <a:pt x="56406" y="29794"/>
                  <a:pt x="45141" y="44784"/>
                </a:cubicBezTo>
                <a:cubicBezTo>
                  <a:pt x="33594" y="36487"/>
                  <a:pt x="22607" y="27435"/>
                  <a:pt x="12255" y="17685"/>
                </a:cubicBezTo>
                <a:cubicBezTo>
                  <a:pt x="5480" y="11305"/>
                  <a:pt x="-4518" y="22793"/>
                  <a:pt x="2257" y="29173"/>
                </a:cubicBezTo>
                <a:cubicBezTo>
                  <a:pt x="12947" y="39230"/>
                  <a:pt x="24293" y="48568"/>
                  <a:pt x="36218" y="57127"/>
                </a:cubicBezTo>
                <a:cubicBezTo>
                  <a:pt x="23171" y="75947"/>
                  <a:pt x="11779" y="95863"/>
                  <a:pt x="2169" y="116652"/>
                </a:cubicBezTo>
                <a:cubicBezTo>
                  <a:pt x="-1953" y="125554"/>
                  <a:pt x="11246" y="131429"/>
                  <a:pt x="15324" y="122703"/>
                </a:cubicBezTo>
                <a:cubicBezTo>
                  <a:pt x="24609" y="102651"/>
                  <a:pt x="35613" y="83439"/>
                  <a:pt x="48211" y="65283"/>
                </a:cubicBezTo>
                <a:cubicBezTo>
                  <a:pt x="61447" y="73978"/>
                  <a:pt x="75279" y="81731"/>
                  <a:pt x="89604" y="88479"/>
                </a:cubicBezTo>
                <a:cubicBezTo>
                  <a:pt x="97936" y="92360"/>
                  <a:pt x="104951" y="78898"/>
                  <a:pt x="96357" y="74864"/>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1" name="Google Shape;151;p11"/>
          <p:cNvSpPr/>
          <p:nvPr/>
        </p:nvSpPr>
        <p:spPr>
          <a:xfrm>
            <a:off x="8564788" y="3584529"/>
            <a:ext cx="200902" cy="172792"/>
          </a:xfrm>
          <a:custGeom>
            <a:rect b="b" l="l" r="r" t="t"/>
            <a:pathLst>
              <a:path extrusionOk="0" h="81892" w="95214">
                <a:moveTo>
                  <a:pt x="92489" y="65480"/>
                </a:moveTo>
                <a:lnTo>
                  <a:pt x="61028" y="43753"/>
                </a:lnTo>
                <a:cubicBezTo>
                  <a:pt x="70521" y="33157"/>
                  <a:pt x="80036" y="22580"/>
                  <a:pt x="89530" y="12028"/>
                </a:cubicBezTo>
                <a:cubicBezTo>
                  <a:pt x="96107" y="4771"/>
                  <a:pt x="85145" y="-4635"/>
                  <a:pt x="78567" y="2600"/>
                </a:cubicBezTo>
                <a:lnTo>
                  <a:pt x="48991" y="35487"/>
                </a:lnTo>
                <a:lnTo>
                  <a:pt x="12684" y="10383"/>
                </a:lnTo>
                <a:cubicBezTo>
                  <a:pt x="5098" y="5144"/>
                  <a:pt x="-4856" y="16610"/>
                  <a:pt x="2687" y="21872"/>
                </a:cubicBezTo>
                <a:lnTo>
                  <a:pt x="38796" y="46844"/>
                </a:lnTo>
                <a:lnTo>
                  <a:pt x="18275" y="69865"/>
                </a:lnTo>
                <a:cubicBezTo>
                  <a:pt x="11697" y="77122"/>
                  <a:pt x="22660" y="86527"/>
                  <a:pt x="29237" y="79292"/>
                </a:cubicBezTo>
                <a:lnTo>
                  <a:pt x="50942" y="55175"/>
                </a:lnTo>
                <a:lnTo>
                  <a:pt x="82601" y="77100"/>
                </a:lnTo>
                <a:cubicBezTo>
                  <a:pt x="90078" y="82296"/>
                  <a:pt x="100119" y="70829"/>
                  <a:pt x="92489" y="6548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2" name="Google Shape;152;p11"/>
          <p:cNvSpPr/>
          <p:nvPr/>
        </p:nvSpPr>
        <p:spPr>
          <a:xfrm rot="5069525">
            <a:off x="7853134" y="3741816"/>
            <a:ext cx="814157" cy="1022353"/>
          </a:xfrm>
          <a:custGeom>
            <a:rect b="b" l="l" r="r" t="t"/>
            <a:pathLst>
              <a:path extrusionOk="0" h="484587" w="385904">
                <a:moveTo>
                  <a:pt x="316148" y="219239"/>
                </a:moveTo>
                <a:cubicBezTo>
                  <a:pt x="261491" y="116194"/>
                  <a:pt x="157744" y="32311"/>
                  <a:pt x="38101" y="26786"/>
                </a:cubicBezTo>
                <a:cubicBezTo>
                  <a:pt x="47463" y="22510"/>
                  <a:pt x="56935" y="18432"/>
                  <a:pt x="66471" y="14530"/>
                </a:cubicBezTo>
                <a:cubicBezTo>
                  <a:pt x="75241" y="10978"/>
                  <a:pt x="71273" y="-3010"/>
                  <a:pt x="62086" y="586"/>
                </a:cubicBezTo>
                <a:cubicBezTo>
                  <a:pt x="42552" y="8566"/>
                  <a:pt x="23390" y="17336"/>
                  <a:pt x="4578" y="26895"/>
                </a:cubicBezTo>
                <a:cubicBezTo>
                  <a:pt x="-2854" y="30645"/>
                  <a:pt x="-508" y="42440"/>
                  <a:pt x="6398" y="41585"/>
                </a:cubicBezTo>
                <a:cubicBezTo>
                  <a:pt x="7473" y="41870"/>
                  <a:pt x="8591" y="41957"/>
                  <a:pt x="9709" y="41826"/>
                </a:cubicBezTo>
                <a:cubicBezTo>
                  <a:pt x="22162" y="48710"/>
                  <a:pt x="33190" y="57875"/>
                  <a:pt x="42267" y="68837"/>
                </a:cubicBezTo>
                <a:cubicBezTo>
                  <a:pt x="48231" y="76094"/>
                  <a:pt x="60618" y="67368"/>
                  <a:pt x="54786" y="60265"/>
                </a:cubicBezTo>
                <a:cubicBezTo>
                  <a:pt x="49217" y="53468"/>
                  <a:pt x="42990" y="47241"/>
                  <a:pt x="36216" y="41650"/>
                </a:cubicBezTo>
                <a:cubicBezTo>
                  <a:pt x="257544" y="58730"/>
                  <a:pt x="357411" y="281133"/>
                  <a:pt x="371135" y="478147"/>
                </a:cubicBezTo>
                <a:cubicBezTo>
                  <a:pt x="372034" y="487859"/>
                  <a:pt x="386723" y="485952"/>
                  <a:pt x="385869" y="476678"/>
                </a:cubicBezTo>
                <a:cubicBezTo>
                  <a:pt x="377756" y="387730"/>
                  <a:pt x="358704" y="298409"/>
                  <a:pt x="316148" y="21923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3" name="Google Shape;153;p11"/>
          <p:cNvSpPr/>
          <p:nvPr/>
        </p:nvSpPr>
        <p:spPr>
          <a:xfrm rot="5400000">
            <a:off x="305418" y="304611"/>
            <a:ext cx="746254" cy="775710"/>
          </a:xfrm>
          <a:custGeom>
            <a:rect b="b" l="l" r="r" t="t"/>
            <a:pathLst>
              <a:path extrusionOk="0" h="367635" w="353675">
                <a:moveTo>
                  <a:pt x="349850" y="316408"/>
                </a:moveTo>
                <a:cubicBezTo>
                  <a:pt x="344216" y="307967"/>
                  <a:pt x="337265" y="300140"/>
                  <a:pt x="331061" y="292094"/>
                </a:cubicBezTo>
                <a:cubicBezTo>
                  <a:pt x="325295" y="284639"/>
                  <a:pt x="312907" y="293387"/>
                  <a:pt x="318542" y="300688"/>
                </a:cubicBezTo>
                <a:cubicBezTo>
                  <a:pt x="320142" y="302661"/>
                  <a:pt x="330951" y="317022"/>
                  <a:pt x="332574" y="318447"/>
                </a:cubicBezTo>
                <a:cubicBezTo>
                  <a:pt x="270198" y="313689"/>
                  <a:pt x="197781" y="305292"/>
                  <a:pt x="142554" y="274598"/>
                </a:cubicBezTo>
                <a:cubicBezTo>
                  <a:pt x="87348" y="239760"/>
                  <a:pt x="52202" y="175937"/>
                  <a:pt x="31747" y="115404"/>
                </a:cubicBezTo>
                <a:cubicBezTo>
                  <a:pt x="20542" y="80171"/>
                  <a:pt x="14804" y="43432"/>
                  <a:pt x="14733" y="6461"/>
                </a:cubicBezTo>
                <a:cubicBezTo>
                  <a:pt x="14733" y="-3318"/>
                  <a:pt x="-44" y="-1323"/>
                  <a:pt x="0" y="7930"/>
                </a:cubicBezTo>
                <a:cubicBezTo>
                  <a:pt x="1184" y="107971"/>
                  <a:pt x="41065" y="213209"/>
                  <a:pt x="119862" y="277470"/>
                </a:cubicBezTo>
                <a:cubicBezTo>
                  <a:pt x="177501" y="318403"/>
                  <a:pt x="263467" y="328116"/>
                  <a:pt x="332705" y="333158"/>
                </a:cubicBezTo>
                <a:cubicBezTo>
                  <a:pt x="322510" y="340196"/>
                  <a:pt x="316437" y="346182"/>
                  <a:pt x="307470" y="353702"/>
                </a:cubicBezTo>
                <a:cubicBezTo>
                  <a:pt x="300301" y="359863"/>
                  <a:pt x="307821" y="372250"/>
                  <a:pt x="315275" y="365848"/>
                </a:cubicBezTo>
                <a:lnTo>
                  <a:pt x="340028" y="344647"/>
                </a:lnTo>
                <a:cubicBezTo>
                  <a:pt x="350048" y="337171"/>
                  <a:pt x="359037" y="328927"/>
                  <a:pt x="349850" y="31640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 Dark">
  <p:cSld name="BLANK_1">
    <p:bg>
      <p:bgPr>
        <a:solidFill>
          <a:schemeClr val="dk1"/>
        </a:solidFill>
      </p:bgPr>
    </p:bg>
    <p:spTree>
      <p:nvGrpSpPr>
        <p:cNvPr id="154" name="Shape 154"/>
        <p:cNvGrpSpPr/>
        <p:nvPr/>
      </p:nvGrpSpPr>
      <p:grpSpPr>
        <a:xfrm>
          <a:off x="0" y="0"/>
          <a:ext cx="0" cy="0"/>
          <a:chOff x="0" y="0"/>
          <a:chExt cx="0" cy="0"/>
        </a:xfrm>
      </p:grpSpPr>
      <p:sp>
        <p:nvSpPr>
          <p:cNvPr id="155" name="Google Shape;155;p12"/>
          <p:cNvSpPr txBox="1"/>
          <p:nvPr>
            <p:ph idx="12" type="sldNum"/>
          </p:nvPr>
        </p:nvSpPr>
        <p:spPr>
          <a:xfrm>
            <a:off x="8404375" y="4693376"/>
            <a:ext cx="548700" cy="300300"/>
          </a:xfrm>
          <a:prstGeom prst="rect">
            <a:avLst/>
          </a:prstGeom>
        </p:spPr>
        <p:txBody>
          <a:bodyPr anchorCtr="0" anchor="ctr" bIns="0" lIns="0" spcFirstLastPara="1" rIns="0" wrap="square" tIns="0">
            <a:noAutofit/>
          </a:bodyPr>
          <a:lstStyle>
            <a:lvl1pPr lvl="0" rtl="0">
              <a:buNone/>
              <a:defRPr>
                <a:solidFill>
                  <a:schemeClr val="lt2"/>
                </a:solidFill>
              </a:defRPr>
            </a:lvl1pPr>
            <a:lvl2pPr lvl="1" rtl="0">
              <a:buNone/>
              <a:defRPr>
                <a:solidFill>
                  <a:schemeClr val="lt2"/>
                </a:solidFill>
              </a:defRPr>
            </a:lvl2pPr>
            <a:lvl3pPr lvl="2" rtl="0">
              <a:buNone/>
              <a:defRPr>
                <a:solidFill>
                  <a:schemeClr val="lt2"/>
                </a:solidFill>
              </a:defRPr>
            </a:lvl3pPr>
            <a:lvl4pPr lvl="3" rtl="0">
              <a:buNone/>
              <a:defRPr>
                <a:solidFill>
                  <a:schemeClr val="lt2"/>
                </a:solidFill>
              </a:defRPr>
            </a:lvl4pPr>
            <a:lvl5pPr lvl="4" rtl="0">
              <a:buNone/>
              <a:defRPr>
                <a:solidFill>
                  <a:schemeClr val="lt2"/>
                </a:solidFill>
              </a:defRPr>
            </a:lvl5pPr>
            <a:lvl6pPr lvl="5" rtl="0">
              <a:buNone/>
              <a:defRPr>
                <a:solidFill>
                  <a:schemeClr val="lt2"/>
                </a:solidFill>
              </a:defRPr>
            </a:lvl6pPr>
            <a:lvl7pPr lvl="6" rtl="0">
              <a:buNone/>
              <a:defRPr>
                <a:solidFill>
                  <a:schemeClr val="lt2"/>
                </a:solidFill>
              </a:defRPr>
            </a:lvl7pPr>
            <a:lvl8pPr lvl="7" rtl="0">
              <a:buNone/>
              <a:defRPr>
                <a:solidFill>
                  <a:schemeClr val="lt2"/>
                </a:solidFill>
              </a:defRPr>
            </a:lvl8pPr>
            <a:lvl9pPr lvl="8" rtl="0">
              <a:buNone/>
              <a:defRPr>
                <a:solidFill>
                  <a:schemeClr val="lt2"/>
                </a:solidFill>
              </a:defRPr>
            </a:lvl9pPr>
          </a:lstStyle>
          <a:p>
            <a:pPr indent="0" lvl="0" marL="0" rtl="0" algn="r">
              <a:spcBef>
                <a:spcPts val="0"/>
              </a:spcBef>
              <a:spcAft>
                <a:spcPts val="0"/>
              </a:spcAft>
              <a:buNone/>
            </a:pPr>
            <a:fld id="{00000000-1234-1234-1234-123412341234}" type="slidenum">
              <a:rPr lang="en"/>
              <a:t>‹#›</a:t>
            </a:fld>
            <a:endParaRPr/>
          </a:p>
        </p:txBody>
      </p:sp>
      <p:sp>
        <p:nvSpPr>
          <p:cNvPr id="156" name="Google Shape;156;p12"/>
          <p:cNvSpPr/>
          <p:nvPr/>
        </p:nvSpPr>
        <p:spPr>
          <a:xfrm>
            <a:off x="368194" y="422127"/>
            <a:ext cx="8379859" cy="4302579"/>
          </a:xfrm>
          <a:custGeom>
            <a:rect b="b" l="l" r="r" t="t"/>
            <a:pathLst>
              <a:path extrusionOk="0" h="2039137" w="3971497">
                <a:moveTo>
                  <a:pt x="3947725" y="299512"/>
                </a:moveTo>
                <a:cubicBezTo>
                  <a:pt x="3924134" y="113307"/>
                  <a:pt x="3885284" y="33501"/>
                  <a:pt x="3686450" y="8902"/>
                </a:cubicBezTo>
                <a:cubicBezTo>
                  <a:pt x="3601997" y="-3398"/>
                  <a:pt x="3538196" y="330"/>
                  <a:pt x="3453085" y="1250"/>
                </a:cubicBezTo>
                <a:cubicBezTo>
                  <a:pt x="2545650" y="21443"/>
                  <a:pt x="1638390" y="51765"/>
                  <a:pt x="731371" y="878"/>
                </a:cubicBezTo>
                <a:cubicBezTo>
                  <a:pt x="642467" y="-87"/>
                  <a:pt x="553519" y="1250"/>
                  <a:pt x="464769" y="6534"/>
                </a:cubicBezTo>
                <a:cubicBezTo>
                  <a:pt x="385183" y="11292"/>
                  <a:pt x="302374" y="15304"/>
                  <a:pt x="224563" y="33743"/>
                </a:cubicBezTo>
                <a:cubicBezTo>
                  <a:pt x="159908" y="49090"/>
                  <a:pt x="106653" y="83204"/>
                  <a:pt x="86570" y="149329"/>
                </a:cubicBezTo>
                <a:cubicBezTo>
                  <a:pt x="9067" y="671747"/>
                  <a:pt x="-7925" y="1209227"/>
                  <a:pt x="2994" y="1737127"/>
                </a:cubicBezTo>
                <a:cubicBezTo>
                  <a:pt x="7729" y="2035301"/>
                  <a:pt x="225024" y="2012784"/>
                  <a:pt x="454881" y="2012828"/>
                </a:cubicBezTo>
                <a:cubicBezTo>
                  <a:pt x="1452075" y="2021379"/>
                  <a:pt x="2463170" y="2030543"/>
                  <a:pt x="3459136" y="2039138"/>
                </a:cubicBezTo>
                <a:cubicBezTo>
                  <a:pt x="3468432" y="2039138"/>
                  <a:pt x="3468235" y="2024426"/>
                  <a:pt x="3458544" y="2024339"/>
                </a:cubicBezTo>
                <a:cubicBezTo>
                  <a:pt x="2395752" y="2013552"/>
                  <a:pt x="1331030" y="2008487"/>
                  <a:pt x="268237" y="1995157"/>
                </a:cubicBezTo>
                <a:cubicBezTo>
                  <a:pt x="201871" y="1991167"/>
                  <a:pt x="129981" y="1978933"/>
                  <a:pt x="80870" y="1929997"/>
                </a:cubicBezTo>
                <a:cubicBezTo>
                  <a:pt x="27856" y="1877181"/>
                  <a:pt x="19898" y="1797332"/>
                  <a:pt x="17289" y="1726406"/>
                </a:cubicBezTo>
                <a:cubicBezTo>
                  <a:pt x="11150" y="1553355"/>
                  <a:pt x="12904" y="1379647"/>
                  <a:pt x="17289" y="1206596"/>
                </a:cubicBezTo>
                <a:cubicBezTo>
                  <a:pt x="24962" y="897125"/>
                  <a:pt x="46317" y="588368"/>
                  <a:pt x="81352" y="280328"/>
                </a:cubicBezTo>
                <a:cubicBezTo>
                  <a:pt x="89990" y="206026"/>
                  <a:pt x="89333" y="112868"/>
                  <a:pt x="163591" y="71825"/>
                </a:cubicBezTo>
                <a:cubicBezTo>
                  <a:pt x="194285" y="54286"/>
                  <a:pt x="229825" y="46349"/>
                  <a:pt x="264444" y="40978"/>
                </a:cubicBezTo>
                <a:cubicBezTo>
                  <a:pt x="347341" y="28174"/>
                  <a:pt x="431728" y="22408"/>
                  <a:pt x="515502" y="18746"/>
                </a:cubicBezTo>
                <a:cubicBezTo>
                  <a:pt x="692894" y="11029"/>
                  <a:pt x="870483" y="17869"/>
                  <a:pt x="1047743" y="26113"/>
                </a:cubicBezTo>
                <a:cubicBezTo>
                  <a:pt x="1755029" y="63845"/>
                  <a:pt x="2462863" y="37711"/>
                  <a:pt x="3170346" y="20654"/>
                </a:cubicBezTo>
                <a:cubicBezTo>
                  <a:pt x="3346028" y="20478"/>
                  <a:pt x="3500947" y="3289"/>
                  <a:pt x="3675948" y="22605"/>
                </a:cubicBezTo>
                <a:cubicBezTo>
                  <a:pt x="3819576" y="42556"/>
                  <a:pt x="3893001" y="73821"/>
                  <a:pt x="3920034" y="229880"/>
                </a:cubicBezTo>
                <a:cubicBezTo>
                  <a:pt x="4003348" y="663591"/>
                  <a:pt x="3918609" y="1093707"/>
                  <a:pt x="3926392" y="1543489"/>
                </a:cubicBezTo>
                <a:cubicBezTo>
                  <a:pt x="3926568" y="1553092"/>
                  <a:pt x="3940665" y="1547436"/>
                  <a:pt x="3940490" y="1538337"/>
                </a:cubicBezTo>
                <a:cubicBezTo>
                  <a:pt x="3933321" y="1127383"/>
                  <a:pt x="4008215" y="711694"/>
                  <a:pt x="3947725" y="29951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7" name="Google Shape;157;p12"/>
          <p:cNvSpPr/>
          <p:nvPr/>
        </p:nvSpPr>
        <p:spPr>
          <a:xfrm rot="-5673298">
            <a:off x="2374092" y="4308014"/>
            <a:ext cx="113285" cy="953670"/>
          </a:xfrm>
          <a:custGeom>
            <a:rect b="b" l="l" r="r" t="t"/>
            <a:pathLst>
              <a:path extrusionOk="0" h="452156" w="53711">
                <a:moveTo>
                  <a:pt x="39194" y="6047"/>
                </a:moveTo>
                <a:cubicBezTo>
                  <a:pt x="16217" y="151582"/>
                  <a:pt x="8039" y="298805"/>
                  <a:pt x="15" y="445744"/>
                </a:cubicBezTo>
                <a:cubicBezTo>
                  <a:pt x="-533" y="455478"/>
                  <a:pt x="14244" y="453439"/>
                  <a:pt x="14748" y="444275"/>
                </a:cubicBezTo>
                <a:cubicBezTo>
                  <a:pt x="22707" y="298586"/>
                  <a:pt x="30819" y="152678"/>
                  <a:pt x="53598" y="8393"/>
                </a:cubicBezTo>
                <a:cubicBezTo>
                  <a:pt x="55133" y="-1298"/>
                  <a:pt x="40597" y="-3271"/>
                  <a:pt x="39194" y="604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8" name="Google Shape;158;p12"/>
          <p:cNvSpPr/>
          <p:nvPr/>
        </p:nvSpPr>
        <p:spPr>
          <a:xfrm rot="-5673298">
            <a:off x="2213926" y="4684679"/>
            <a:ext cx="80405" cy="398880"/>
          </a:xfrm>
          <a:custGeom>
            <a:rect b="b" l="l" r="r" t="t"/>
            <a:pathLst>
              <a:path extrusionOk="0" h="189118" w="38122">
                <a:moveTo>
                  <a:pt x="23673" y="6072"/>
                </a:moveTo>
                <a:cubicBezTo>
                  <a:pt x="15809" y="64288"/>
                  <a:pt x="7945" y="122498"/>
                  <a:pt x="82" y="180701"/>
                </a:cubicBezTo>
                <a:cubicBezTo>
                  <a:pt x="-1212" y="190414"/>
                  <a:pt x="13237" y="192409"/>
                  <a:pt x="14486" y="183047"/>
                </a:cubicBezTo>
                <a:cubicBezTo>
                  <a:pt x="22364" y="124844"/>
                  <a:pt x="30213" y="66634"/>
                  <a:pt x="38033" y="8418"/>
                </a:cubicBezTo>
                <a:cubicBezTo>
                  <a:pt x="39393" y="-1295"/>
                  <a:pt x="24879" y="-3290"/>
                  <a:pt x="23673" y="607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9" name="Google Shape;159;p12"/>
          <p:cNvSpPr/>
          <p:nvPr/>
        </p:nvSpPr>
        <p:spPr>
          <a:xfrm>
            <a:off x="5590150" y="299125"/>
            <a:ext cx="540251" cy="264299"/>
          </a:xfrm>
          <a:custGeom>
            <a:rect b="b" l="l" r="r" t="t"/>
            <a:pathLst>
              <a:path extrusionOk="0" h="125260" w="256043">
                <a:moveTo>
                  <a:pt x="122835" y="3891"/>
                </a:moveTo>
                <a:cubicBezTo>
                  <a:pt x="106677" y="35258"/>
                  <a:pt x="90541" y="66632"/>
                  <a:pt x="74404" y="98013"/>
                </a:cubicBezTo>
                <a:cubicBezTo>
                  <a:pt x="67103" y="82972"/>
                  <a:pt x="59737" y="67939"/>
                  <a:pt x="52348" y="52914"/>
                </a:cubicBezTo>
                <a:cubicBezTo>
                  <a:pt x="49783" y="47630"/>
                  <a:pt x="41583" y="45218"/>
                  <a:pt x="38602" y="51708"/>
                </a:cubicBezTo>
                <a:cubicBezTo>
                  <a:pt x="30007" y="70416"/>
                  <a:pt x="17598" y="87110"/>
                  <a:pt x="2141" y="100709"/>
                </a:cubicBezTo>
                <a:cubicBezTo>
                  <a:pt x="-4787" y="106848"/>
                  <a:pt x="6723" y="116802"/>
                  <a:pt x="13629" y="110685"/>
                </a:cubicBezTo>
                <a:cubicBezTo>
                  <a:pt x="26258" y="99453"/>
                  <a:pt x="36979" y="86235"/>
                  <a:pt x="45354" y="71550"/>
                </a:cubicBezTo>
                <a:lnTo>
                  <a:pt x="67432" y="116670"/>
                </a:lnTo>
                <a:cubicBezTo>
                  <a:pt x="70107" y="122174"/>
                  <a:pt x="77978" y="124147"/>
                  <a:pt x="81179" y="117876"/>
                </a:cubicBezTo>
                <a:lnTo>
                  <a:pt x="128580" y="25793"/>
                </a:lnTo>
                <a:cubicBezTo>
                  <a:pt x="139147" y="55900"/>
                  <a:pt x="147259" y="86822"/>
                  <a:pt x="152784" y="118249"/>
                </a:cubicBezTo>
                <a:cubicBezTo>
                  <a:pt x="153969" y="125024"/>
                  <a:pt x="163462" y="128422"/>
                  <a:pt x="166970" y="121318"/>
                </a:cubicBezTo>
                <a:cubicBezTo>
                  <a:pt x="177515" y="99979"/>
                  <a:pt x="188039" y="78638"/>
                  <a:pt x="198585" y="57299"/>
                </a:cubicBezTo>
                <a:cubicBezTo>
                  <a:pt x="214107" y="75321"/>
                  <a:pt x="228819" y="94022"/>
                  <a:pt x="242434" y="113469"/>
                </a:cubicBezTo>
                <a:cubicBezTo>
                  <a:pt x="247959" y="121297"/>
                  <a:pt x="260259" y="113711"/>
                  <a:pt x="254580" y="105686"/>
                </a:cubicBezTo>
                <a:cubicBezTo>
                  <a:pt x="238509" y="82896"/>
                  <a:pt x="221145" y="61039"/>
                  <a:pt x="202575" y="40220"/>
                </a:cubicBezTo>
                <a:cubicBezTo>
                  <a:pt x="199023" y="36229"/>
                  <a:pt x="192512" y="35089"/>
                  <a:pt x="189705" y="40746"/>
                </a:cubicBezTo>
                <a:lnTo>
                  <a:pt x="163001" y="94899"/>
                </a:lnTo>
                <a:cubicBezTo>
                  <a:pt x="156468" y="64295"/>
                  <a:pt x="147566" y="34241"/>
                  <a:pt x="136407" y="5009"/>
                </a:cubicBezTo>
                <a:cubicBezTo>
                  <a:pt x="134324" y="-823"/>
                  <a:pt x="125861" y="-2029"/>
                  <a:pt x="122835" y="3891"/>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60" name="Google Shape;160;p12"/>
          <p:cNvSpPr/>
          <p:nvPr/>
        </p:nvSpPr>
        <p:spPr>
          <a:xfrm>
            <a:off x="8371587" y="397372"/>
            <a:ext cx="290374" cy="231224"/>
          </a:xfrm>
          <a:custGeom>
            <a:rect b="b" l="l" r="r" t="t"/>
            <a:pathLst>
              <a:path extrusionOk="0" h="109585" w="137618">
                <a:moveTo>
                  <a:pt x="136999" y="99882"/>
                </a:moveTo>
                <a:cubicBezTo>
                  <a:pt x="113869" y="47085"/>
                  <a:pt x="65635" y="9548"/>
                  <a:pt x="8785" y="104"/>
                </a:cubicBezTo>
                <a:cubicBezTo>
                  <a:pt x="-292" y="-1365"/>
                  <a:pt x="-3910" y="13258"/>
                  <a:pt x="5627" y="14771"/>
                </a:cubicBezTo>
                <a:cubicBezTo>
                  <a:pt x="57435" y="23274"/>
                  <a:pt x="101482" y="57237"/>
                  <a:pt x="122902" y="105166"/>
                </a:cubicBezTo>
                <a:cubicBezTo>
                  <a:pt x="126738" y="113936"/>
                  <a:pt x="140705" y="108323"/>
                  <a:pt x="136999" y="9988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61" name="Google Shape;161;p12"/>
          <p:cNvSpPr/>
          <p:nvPr/>
        </p:nvSpPr>
        <p:spPr>
          <a:xfrm>
            <a:off x="8526304" y="347275"/>
            <a:ext cx="132428" cy="91243"/>
          </a:xfrm>
          <a:custGeom>
            <a:rect b="b" l="l" r="r" t="t"/>
            <a:pathLst>
              <a:path extrusionOk="0" h="43243" w="62762">
                <a:moveTo>
                  <a:pt x="60351" y="30032"/>
                </a:moveTo>
                <a:cubicBezTo>
                  <a:pt x="45705" y="17367"/>
                  <a:pt x="28955" y="7372"/>
                  <a:pt x="10845" y="500"/>
                </a:cubicBezTo>
                <a:cubicBezTo>
                  <a:pt x="2273" y="-2745"/>
                  <a:pt x="-4765" y="10739"/>
                  <a:pt x="4092" y="14093"/>
                </a:cubicBezTo>
                <a:cubicBezTo>
                  <a:pt x="20996" y="20446"/>
                  <a:pt x="36672" y="29731"/>
                  <a:pt x="50353" y="41521"/>
                </a:cubicBezTo>
                <a:cubicBezTo>
                  <a:pt x="57413" y="47594"/>
                  <a:pt x="67410" y="36127"/>
                  <a:pt x="60351" y="3003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62" name="Google Shape;162;p12"/>
          <p:cNvSpPr/>
          <p:nvPr/>
        </p:nvSpPr>
        <p:spPr>
          <a:xfrm>
            <a:off x="331162" y="1999469"/>
            <a:ext cx="211591" cy="267962"/>
          </a:xfrm>
          <a:custGeom>
            <a:rect b="b" l="l" r="r" t="t"/>
            <a:pathLst>
              <a:path extrusionOk="0" h="126996" w="100280">
                <a:moveTo>
                  <a:pt x="96357" y="74864"/>
                </a:moveTo>
                <a:cubicBezTo>
                  <a:pt x="82786" y="68484"/>
                  <a:pt x="69679" y="61157"/>
                  <a:pt x="57134" y="52940"/>
                </a:cubicBezTo>
                <a:cubicBezTo>
                  <a:pt x="68090" y="38401"/>
                  <a:pt x="80061" y="24657"/>
                  <a:pt x="92959" y="11809"/>
                </a:cubicBezTo>
                <a:cubicBezTo>
                  <a:pt x="99865" y="4925"/>
                  <a:pt x="88969" y="-4459"/>
                  <a:pt x="81997" y="2382"/>
                </a:cubicBezTo>
                <a:cubicBezTo>
                  <a:pt x="68721" y="15624"/>
                  <a:pt x="56406" y="29794"/>
                  <a:pt x="45141" y="44784"/>
                </a:cubicBezTo>
                <a:cubicBezTo>
                  <a:pt x="33594" y="36487"/>
                  <a:pt x="22607" y="27435"/>
                  <a:pt x="12255" y="17685"/>
                </a:cubicBezTo>
                <a:cubicBezTo>
                  <a:pt x="5480" y="11305"/>
                  <a:pt x="-4518" y="22793"/>
                  <a:pt x="2257" y="29173"/>
                </a:cubicBezTo>
                <a:cubicBezTo>
                  <a:pt x="12947" y="39230"/>
                  <a:pt x="24293" y="48568"/>
                  <a:pt x="36218" y="57127"/>
                </a:cubicBezTo>
                <a:cubicBezTo>
                  <a:pt x="23171" y="75947"/>
                  <a:pt x="11779" y="95863"/>
                  <a:pt x="2169" y="116652"/>
                </a:cubicBezTo>
                <a:cubicBezTo>
                  <a:pt x="-1953" y="125554"/>
                  <a:pt x="11246" y="131429"/>
                  <a:pt x="15324" y="122703"/>
                </a:cubicBezTo>
                <a:cubicBezTo>
                  <a:pt x="24609" y="102651"/>
                  <a:pt x="35613" y="83439"/>
                  <a:pt x="48211" y="65283"/>
                </a:cubicBezTo>
                <a:cubicBezTo>
                  <a:pt x="61447" y="73978"/>
                  <a:pt x="75279" y="81731"/>
                  <a:pt x="89604" y="88479"/>
                </a:cubicBezTo>
                <a:cubicBezTo>
                  <a:pt x="97936" y="92360"/>
                  <a:pt x="104951" y="78898"/>
                  <a:pt x="96357" y="74864"/>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63" name="Google Shape;163;p12"/>
          <p:cNvSpPr/>
          <p:nvPr/>
        </p:nvSpPr>
        <p:spPr>
          <a:xfrm>
            <a:off x="8564788" y="3584529"/>
            <a:ext cx="200902" cy="172792"/>
          </a:xfrm>
          <a:custGeom>
            <a:rect b="b" l="l" r="r" t="t"/>
            <a:pathLst>
              <a:path extrusionOk="0" h="81892" w="95214">
                <a:moveTo>
                  <a:pt x="92489" y="65480"/>
                </a:moveTo>
                <a:lnTo>
                  <a:pt x="61028" y="43753"/>
                </a:lnTo>
                <a:cubicBezTo>
                  <a:pt x="70521" y="33157"/>
                  <a:pt x="80036" y="22580"/>
                  <a:pt x="89530" y="12028"/>
                </a:cubicBezTo>
                <a:cubicBezTo>
                  <a:pt x="96107" y="4771"/>
                  <a:pt x="85145" y="-4635"/>
                  <a:pt x="78567" y="2600"/>
                </a:cubicBezTo>
                <a:lnTo>
                  <a:pt x="48991" y="35487"/>
                </a:lnTo>
                <a:lnTo>
                  <a:pt x="12684" y="10383"/>
                </a:lnTo>
                <a:cubicBezTo>
                  <a:pt x="5098" y="5144"/>
                  <a:pt x="-4856" y="16610"/>
                  <a:pt x="2687" y="21872"/>
                </a:cubicBezTo>
                <a:lnTo>
                  <a:pt x="38796" y="46844"/>
                </a:lnTo>
                <a:lnTo>
                  <a:pt x="18275" y="69865"/>
                </a:lnTo>
                <a:cubicBezTo>
                  <a:pt x="11697" y="77122"/>
                  <a:pt x="22660" y="86527"/>
                  <a:pt x="29237" y="79292"/>
                </a:cubicBezTo>
                <a:lnTo>
                  <a:pt x="50942" y="55175"/>
                </a:lnTo>
                <a:lnTo>
                  <a:pt x="82601" y="77100"/>
                </a:lnTo>
                <a:cubicBezTo>
                  <a:pt x="90078" y="82296"/>
                  <a:pt x="100119" y="70829"/>
                  <a:pt x="92489" y="6548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64" name="Google Shape;164;p12"/>
          <p:cNvSpPr/>
          <p:nvPr/>
        </p:nvSpPr>
        <p:spPr>
          <a:xfrm rot="5069525">
            <a:off x="7853134" y="3741816"/>
            <a:ext cx="814157" cy="1022353"/>
          </a:xfrm>
          <a:custGeom>
            <a:rect b="b" l="l" r="r" t="t"/>
            <a:pathLst>
              <a:path extrusionOk="0" h="484587" w="385904">
                <a:moveTo>
                  <a:pt x="316148" y="219239"/>
                </a:moveTo>
                <a:cubicBezTo>
                  <a:pt x="261491" y="116194"/>
                  <a:pt x="157744" y="32311"/>
                  <a:pt x="38101" y="26786"/>
                </a:cubicBezTo>
                <a:cubicBezTo>
                  <a:pt x="47463" y="22510"/>
                  <a:pt x="56935" y="18432"/>
                  <a:pt x="66471" y="14530"/>
                </a:cubicBezTo>
                <a:cubicBezTo>
                  <a:pt x="75241" y="10978"/>
                  <a:pt x="71273" y="-3010"/>
                  <a:pt x="62086" y="586"/>
                </a:cubicBezTo>
                <a:cubicBezTo>
                  <a:pt x="42552" y="8566"/>
                  <a:pt x="23390" y="17336"/>
                  <a:pt x="4578" y="26895"/>
                </a:cubicBezTo>
                <a:cubicBezTo>
                  <a:pt x="-2854" y="30645"/>
                  <a:pt x="-508" y="42440"/>
                  <a:pt x="6398" y="41585"/>
                </a:cubicBezTo>
                <a:cubicBezTo>
                  <a:pt x="7473" y="41870"/>
                  <a:pt x="8591" y="41957"/>
                  <a:pt x="9709" y="41826"/>
                </a:cubicBezTo>
                <a:cubicBezTo>
                  <a:pt x="22162" y="48710"/>
                  <a:pt x="33190" y="57875"/>
                  <a:pt x="42267" y="68837"/>
                </a:cubicBezTo>
                <a:cubicBezTo>
                  <a:pt x="48231" y="76094"/>
                  <a:pt x="60618" y="67368"/>
                  <a:pt x="54786" y="60265"/>
                </a:cubicBezTo>
                <a:cubicBezTo>
                  <a:pt x="49217" y="53468"/>
                  <a:pt x="42990" y="47241"/>
                  <a:pt x="36216" y="41650"/>
                </a:cubicBezTo>
                <a:cubicBezTo>
                  <a:pt x="257544" y="58730"/>
                  <a:pt x="357411" y="281133"/>
                  <a:pt x="371135" y="478147"/>
                </a:cubicBezTo>
                <a:cubicBezTo>
                  <a:pt x="372034" y="487859"/>
                  <a:pt x="386723" y="485952"/>
                  <a:pt x="385869" y="476678"/>
                </a:cubicBezTo>
                <a:cubicBezTo>
                  <a:pt x="377756" y="387730"/>
                  <a:pt x="358704" y="298409"/>
                  <a:pt x="316148" y="219239"/>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65" name="Google Shape;165;p12"/>
          <p:cNvSpPr/>
          <p:nvPr/>
        </p:nvSpPr>
        <p:spPr>
          <a:xfrm rot="5400000">
            <a:off x="305418" y="304611"/>
            <a:ext cx="746254" cy="775710"/>
          </a:xfrm>
          <a:custGeom>
            <a:rect b="b" l="l" r="r" t="t"/>
            <a:pathLst>
              <a:path extrusionOk="0" h="367635" w="353675">
                <a:moveTo>
                  <a:pt x="349850" y="316408"/>
                </a:moveTo>
                <a:cubicBezTo>
                  <a:pt x="344216" y="307967"/>
                  <a:pt x="337265" y="300140"/>
                  <a:pt x="331061" y="292094"/>
                </a:cubicBezTo>
                <a:cubicBezTo>
                  <a:pt x="325295" y="284639"/>
                  <a:pt x="312907" y="293387"/>
                  <a:pt x="318542" y="300688"/>
                </a:cubicBezTo>
                <a:cubicBezTo>
                  <a:pt x="320142" y="302661"/>
                  <a:pt x="330951" y="317022"/>
                  <a:pt x="332574" y="318447"/>
                </a:cubicBezTo>
                <a:cubicBezTo>
                  <a:pt x="270198" y="313689"/>
                  <a:pt x="197781" y="305292"/>
                  <a:pt x="142554" y="274598"/>
                </a:cubicBezTo>
                <a:cubicBezTo>
                  <a:pt x="87348" y="239760"/>
                  <a:pt x="52202" y="175937"/>
                  <a:pt x="31747" y="115404"/>
                </a:cubicBezTo>
                <a:cubicBezTo>
                  <a:pt x="20542" y="80171"/>
                  <a:pt x="14804" y="43432"/>
                  <a:pt x="14733" y="6461"/>
                </a:cubicBezTo>
                <a:cubicBezTo>
                  <a:pt x="14733" y="-3318"/>
                  <a:pt x="-44" y="-1323"/>
                  <a:pt x="0" y="7930"/>
                </a:cubicBezTo>
                <a:cubicBezTo>
                  <a:pt x="1184" y="107971"/>
                  <a:pt x="41065" y="213209"/>
                  <a:pt x="119862" y="277470"/>
                </a:cubicBezTo>
                <a:cubicBezTo>
                  <a:pt x="177501" y="318403"/>
                  <a:pt x="263467" y="328116"/>
                  <a:pt x="332705" y="333158"/>
                </a:cubicBezTo>
                <a:cubicBezTo>
                  <a:pt x="322510" y="340196"/>
                  <a:pt x="316437" y="346182"/>
                  <a:pt x="307470" y="353702"/>
                </a:cubicBezTo>
                <a:cubicBezTo>
                  <a:pt x="300301" y="359863"/>
                  <a:pt x="307821" y="372250"/>
                  <a:pt x="315275" y="365848"/>
                </a:cubicBezTo>
                <a:lnTo>
                  <a:pt x="340028" y="344647"/>
                </a:lnTo>
                <a:cubicBezTo>
                  <a:pt x="350048" y="337171"/>
                  <a:pt x="359037" y="328927"/>
                  <a:pt x="349850" y="316408"/>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 Half">
  <p:cSld name="BLANK_1_1">
    <p:bg>
      <p:bgPr>
        <a:solidFill>
          <a:schemeClr val="lt1"/>
        </a:solidFill>
      </p:bgPr>
    </p:bg>
    <p:spTree>
      <p:nvGrpSpPr>
        <p:cNvPr id="166" name="Shape 166"/>
        <p:cNvGrpSpPr/>
        <p:nvPr/>
      </p:nvGrpSpPr>
      <p:grpSpPr>
        <a:xfrm>
          <a:off x="0" y="0"/>
          <a:ext cx="0" cy="0"/>
          <a:chOff x="0" y="0"/>
          <a:chExt cx="0" cy="0"/>
        </a:xfrm>
      </p:grpSpPr>
      <p:sp>
        <p:nvSpPr>
          <p:cNvPr id="167" name="Google Shape;167;p13"/>
          <p:cNvSpPr/>
          <p:nvPr/>
        </p:nvSpPr>
        <p:spPr>
          <a:xfrm rot="-1760302">
            <a:off x="4588400" y="637136"/>
            <a:ext cx="4206636" cy="4111947"/>
          </a:xfrm>
          <a:custGeom>
            <a:rect b="b" l="l" r="r" t="t"/>
            <a:pathLst>
              <a:path extrusionOk="0" h="559316" w="549996">
                <a:moveTo>
                  <a:pt x="536665" y="198722"/>
                </a:moveTo>
                <a:cubicBezTo>
                  <a:pt x="507988" y="55467"/>
                  <a:pt x="324589" y="-49573"/>
                  <a:pt x="179295" y="24291"/>
                </a:cubicBezTo>
                <a:cubicBezTo>
                  <a:pt x="17974" y="106420"/>
                  <a:pt x="-81169" y="375917"/>
                  <a:pt x="88111" y="512244"/>
                </a:cubicBezTo>
                <a:cubicBezTo>
                  <a:pt x="141168" y="554536"/>
                  <a:pt x="210888" y="558504"/>
                  <a:pt x="276092" y="557584"/>
                </a:cubicBezTo>
                <a:cubicBezTo>
                  <a:pt x="484178" y="579947"/>
                  <a:pt x="588999" y="381814"/>
                  <a:pt x="536665" y="19872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68" name="Google Shape;168;p13"/>
          <p:cNvSpPr txBox="1"/>
          <p:nvPr>
            <p:ph idx="12" type="sldNum"/>
          </p:nvPr>
        </p:nvSpPr>
        <p:spPr>
          <a:xfrm>
            <a:off x="8404375" y="4693376"/>
            <a:ext cx="548700" cy="300300"/>
          </a:xfrm>
          <a:prstGeom prst="rect">
            <a:avLst/>
          </a:prstGeom>
        </p:spPr>
        <p:txBody>
          <a:bodyPr anchorCtr="0" anchor="ctr" bIns="0" lIns="0" spcFirstLastPara="1" rIns="0" wrap="square" tIns="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grpSp>
        <p:nvGrpSpPr>
          <p:cNvPr id="169" name="Google Shape;169;p13"/>
          <p:cNvGrpSpPr/>
          <p:nvPr/>
        </p:nvGrpSpPr>
        <p:grpSpPr>
          <a:xfrm>
            <a:off x="4377287" y="431563"/>
            <a:ext cx="4360802" cy="4280374"/>
            <a:chOff x="576654" y="555403"/>
            <a:chExt cx="3865959" cy="3794658"/>
          </a:xfrm>
        </p:grpSpPr>
        <p:sp>
          <p:nvSpPr>
            <p:cNvPr id="170" name="Google Shape;170;p13"/>
            <p:cNvSpPr/>
            <p:nvPr/>
          </p:nvSpPr>
          <p:spPr>
            <a:xfrm>
              <a:off x="619289" y="555403"/>
              <a:ext cx="3823324" cy="3794658"/>
            </a:xfrm>
            <a:custGeom>
              <a:rect b="b" l="l" r="r" t="t"/>
              <a:pathLst>
                <a:path extrusionOk="0" h="1798416" w="1812002">
                  <a:moveTo>
                    <a:pt x="1803580" y="754533"/>
                  </a:moveTo>
                  <a:cubicBezTo>
                    <a:pt x="1755126" y="365965"/>
                    <a:pt x="1420404" y="43389"/>
                    <a:pt x="1031243" y="5415"/>
                  </a:cubicBezTo>
                  <a:cubicBezTo>
                    <a:pt x="982060" y="-66"/>
                    <a:pt x="932504" y="-1381"/>
                    <a:pt x="883099" y="1447"/>
                  </a:cubicBezTo>
                  <a:cubicBezTo>
                    <a:pt x="873803" y="1973"/>
                    <a:pt x="873957" y="16794"/>
                    <a:pt x="883691" y="16246"/>
                  </a:cubicBezTo>
                  <a:cubicBezTo>
                    <a:pt x="1757494" y="-18263"/>
                    <a:pt x="2121442" y="1058868"/>
                    <a:pt x="1445508" y="1590605"/>
                  </a:cubicBezTo>
                  <a:cubicBezTo>
                    <a:pt x="1154174" y="1812547"/>
                    <a:pt x="730088" y="1849314"/>
                    <a:pt x="411765" y="1663262"/>
                  </a:cubicBezTo>
                  <a:cubicBezTo>
                    <a:pt x="67769" y="1470874"/>
                    <a:pt x="-50821" y="1022824"/>
                    <a:pt x="50843" y="658548"/>
                  </a:cubicBezTo>
                  <a:cubicBezTo>
                    <a:pt x="145996" y="257328"/>
                    <a:pt x="571617" y="-46393"/>
                    <a:pt x="981233" y="77876"/>
                  </a:cubicBezTo>
                  <a:cubicBezTo>
                    <a:pt x="990003" y="80529"/>
                    <a:pt x="993533" y="65949"/>
                    <a:pt x="984391" y="63186"/>
                  </a:cubicBezTo>
                  <a:cubicBezTo>
                    <a:pt x="621232" y="-46436"/>
                    <a:pt x="223477" y="180680"/>
                    <a:pt x="83292" y="523010"/>
                  </a:cubicBezTo>
                  <a:cubicBezTo>
                    <a:pt x="-163184" y="1097697"/>
                    <a:pt x="154152" y="1768368"/>
                    <a:pt x="813533" y="1796542"/>
                  </a:cubicBezTo>
                  <a:cubicBezTo>
                    <a:pt x="1393503" y="1832827"/>
                    <a:pt x="1882662" y="1337310"/>
                    <a:pt x="1803580" y="75453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71" name="Google Shape;171;p13"/>
            <p:cNvSpPr/>
            <p:nvPr/>
          </p:nvSpPr>
          <p:spPr>
            <a:xfrm>
              <a:off x="576654" y="3067330"/>
              <a:ext cx="620488" cy="986037"/>
            </a:xfrm>
            <a:custGeom>
              <a:rect b="b" l="l" r="r" t="t"/>
              <a:pathLst>
                <a:path extrusionOk="0" h="467316" w="294070">
                  <a:moveTo>
                    <a:pt x="291610" y="454155"/>
                  </a:moveTo>
                  <a:cubicBezTo>
                    <a:pt x="153814" y="339512"/>
                    <a:pt x="54825" y="179550"/>
                    <a:pt x="14308" y="4834"/>
                  </a:cubicBezTo>
                  <a:cubicBezTo>
                    <a:pt x="12116" y="-4528"/>
                    <a:pt x="-1872" y="1084"/>
                    <a:pt x="211" y="10007"/>
                  </a:cubicBezTo>
                  <a:cubicBezTo>
                    <a:pt x="42374" y="188276"/>
                    <a:pt x="141091" y="348128"/>
                    <a:pt x="281612" y="465666"/>
                  </a:cubicBezTo>
                  <a:cubicBezTo>
                    <a:pt x="288760" y="471585"/>
                    <a:pt x="298757" y="460141"/>
                    <a:pt x="291610" y="454155"/>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72" name="Google Shape;172;p13"/>
            <p:cNvSpPr/>
            <p:nvPr/>
          </p:nvSpPr>
          <p:spPr>
            <a:xfrm>
              <a:off x="625052" y="3542878"/>
              <a:ext cx="246686" cy="335935"/>
            </a:xfrm>
            <a:custGeom>
              <a:rect b="b" l="l" r="r" t="t"/>
              <a:pathLst>
                <a:path extrusionOk="0" h="159211" w="116913">
                  <a:moveTo>
                    <a:pt x="114759" y="145770"/>
                  </a:moveTo>
                  <a:cubicBezTo>
                    <a:pt x="73155" y="104376"/>
                    <a:pt x="38848" y="56252"/>
                    <a:pt x="13292" y="3435"/>
                  </a:cubicBezTo>
                  <a:cubicBezTo>
                    <a:pt x="9193" y="-5027"/>
                    <a:pt x="-3195" y="3808"/>
                    <a:pt x="774" y="12030"/>
                  </a:cubicBezTo>
                  <a:cubicBezTo>
                    <a:pt x="27012" y="65964"/>
                    <a:pt x="62178" y="115053"/>
                    <a:pt x="104784" y="157258"/>
                  </a:cubicBezTo>
                  <a:cubicBezTo>
                    <a:pt x="111361" y="163814"/>
                    <a:pt x="121337" y="152303"/>
                    <a:pt x="114759" y="14577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73" name="Google Shape;173;p13"/>
            <p:cNvSpPr/>
            <p:nvPr/>
          </p:nvSpPr>
          <p:spPr>
            <a:xfrm>
              <a:off x="3508732" y="703042"/>
              <a:ext cx="736985" cy="678722"/>
            </a:xfrm>
            <a:custGeom>
              <a:rect b="b" l="l" r="r" t="t"/>
              <a:pathLst>
                <a:path extrusionOk="0" h="321669" w="349282">
                  <a:moveTo>
                    <a:pt x="348469" y="309928"/>
                  </a:moveTo>
                  <a:cubicBezTo>
                    <a:pt x="278003" y="170664"/>
                    <a:pt x="156037" y="58585"/>
                    <a:pt x="11050" y="551"/>
                  </a:cubicBezTo>
                  <a:cubicBezTo>
                    <a:pt x="2543" y="-2847"/>
                    <a:pt x="-4823" y="10439"/>
                    <a:pt x="3968" y="13969"/>
                  </a:cubicBezTo>
                  <a:cubicBezTo>
                    <a:pt x="146478" y="70973"/>
                    <a:pt x="266844" y="180859"/>
                    <a:pt x="335709" y="318194"/>
                  </a:cubicBezTo>
                  <a:cubicBezTo>
                    <a:pt x="339918" y="326613"/>
                    <a:pt x="352591" y="318107"/>
                    <a:pt x="348469" y="30992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74" name="Google Shape;174;p13"/>
            <p:cNvSpPr/>
            <p:nvPr/>
          </p:nvSpPr>
          <p:spPr>
            <a:xfrm>
              <a:off x="4237875" y="1405342"/>
              <a:ext cx="51220" cy="74504"/>
            </a:xfrm>
            <a:custGeom>
              <a:rect b="b" l="l" r="r" t="t"/>
              <a:pathLst>
                <a:path extrusionOk="0" h="35310" w="24275">
                  <a:moveTo>
                    <a:pt x="23295" y="23713"/>
                  </a:moveTo>
                  <a:lnTo>
                    <a:pt x="13692" y="3323"/>
                  </a:lnTo>
                  <a:cubicBezTo>
                    <a:pt x="8452" y="-4658"/>
                    <a:pt x="-3475" y="3191"/>
                    <a:pt x="975" y="11588"/>
                  </a:cubicBezTo>
                  <a:cubicBezTo>
                    <a:pt x="4176" y="18384"/>
                    <a:pt x="7371" y="25181"/>
                    <a:pt x="10556" y="31978"/>
                  </a:cubicBezTo>
                  <a:cubicBezTo>
                    <a:pt x="15906" y="39980"/>
                    <a:pt x="27745" y="32109"/>
                    <a:pt x="23295" y="2371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175" name="Google Shape;175;p13"/>
          <p:cNvSpPr/>
          <p:nvPr/>
        </p:nvSpPr>
        <p:spPr>
          <a:xfrm rot="2700000">
            <a:off x="4969709" y="954676"/>
            <a:ext cx="200969" cy="172851"/>
          </a:xfrm>
          <a:custGeom>
            <a:rect b="b" l="l" r="r" t="t"/>
            <a:pathLst>
              <a:path extrusionOk="0" h="81892" w="95214">
                <a:moveTo>
                  <a:pt x="92489" y="65480"/>
                </a:moveTo>
                <a:lnTo>
                  <a:pt x="61028" y="43753"/>
                </a:lnTo>
                <a:cubicBezTo>
                  <a:pt x="70521" y="33157"/>
                  <a:pt x="80036" y="22580"/>
                  <a:pt x="89530" y="12028"/>
                </a:cubicBezTo>
                <a:cubicBezTo>
                  <a:pt x="96107" y="4771"/>
                  <a:pt x="85145" y="-4635"/>
                  <a:pt x="78567" y="2600"/>
                </a:cubicBezTo>
                <a:lnTo>
                  <a:pt x="48991" y="35487"/>
                </a:lnTo>
                <a:lnTo>
                  <a:pt x="12684" y="10383"/>
                </a:lnTo>
                <a:cubicBezTo>
                  <a:pt x="5098" y="5144"/>
                  <a:pt x="-4856" y="16610"/>
                  <a:pt x="2687" y="21872"/>
                </a:cubicBezTo>
                <a:lnTo>
                  <a:pt x="38796" y="46844"/>
                </a:lnTo>
                <a:lnTo>
                  <a:pt x="18275" y="69865"/>
                </a:lnTo>
                <a:cubicBezTo>
                  <a:pt x="11697" y="77122"/>
                  <a:pt x="22660" y="86527"/>
                  <a:pt x="29237" y="79292"/>
                </a:cubicBezTo>
                <a:lnTo>
                  <a:pt x="50942" y="55175"/>
                </a:lnTo>
                <a:lnTo>
                  <a:pt x="82601" y="77100"/>
                </a:lnTo>
                <a:cubicBezTo>
                  <a:pt x="90078" y="82296"/>
                  <a:pt x="100119" y="70829"/>
                  <a:pt x="92489" y="6548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76" name="Google Shape;176;p13"/>
          <p:cNvSpPr/>
          <p:nvPr/>
        </p:nvSpPr>
        <p:spPr>
          <a:xfrm rot="8434612">
            <a:off x="7810734" y="3959265"/>
            <a:ext cx="540275" cy="264310"/>
          </a:xfrm>
          <a:custGeom>
            <a:rect b="b" l="l" r="r" t="t"/>
            <a:pathLst>
              <a:path extrusionOk="0" h="125260" w="256043">
                <a:moveTo>
                  <a:pt x="122835" y="3891"/>
                </a:moveTo>
                <a:cubicBezTo>
                  <a:pt x="106677" y="35258"/>
                  <a:pt x="90541" y="66632"/>
                  <a:pt x="74404" y="98013"/>
                </a:cubicBezTo>
                <a:cubicBezTo>
                  <a:pt x="67103" y="82972"/>
                  <a:pt x="59737" y="67939"/>
                  <a:pt x="52348" y="52914"/>
                </a:cubicBezTo>
                <a:cubicBezTo>
                  <a:pt x="49783" y="47630"/>
                  <a:pt x="41583" y="45218"/>
                  <a:pt x="38602" y="51708"/>
                </a:cubicBezTo>
                <a:cubicBezTo>
                  <a:pt x="30007" y="70416"/>
                  <a:pt x="17598" y="87110"/>
                  <a:pt x="2141" y="100709"/>
                </a:cubicBezTo>
                <a:cubicBezTo>
                  <a:pt x="-4787" y="106848"/>
                  <a:pt x="6723" y="116802"/>
                  <a:pt x="13629" y="110685"/>
                </a:cubicBezTo>
                <a:cubicBezTo>
                  <a:pt x="26258" y="99453"/>
                  <a:pt x="36979" y="86235"/>
                  <a:pt x="45354" y="71550"/>
                </a:cubicBezTo>
                <a:lnTo>
                  <a:pt x="67432" y="116670"/>
                </a:lnTo>
                <a:cubicBezTo>
                  <a:pt x="70107" y="122174"/>
                  <a:pt x="77978" y="124147"/>
                  <a:pt x="81179" y="117876"/>
                </a:cubicBezTo>
                <a:lnTo>
                  <a:pt x="128580" y="25793"/>
                </a:lnTo>
                <a:cubicBezTo>
                  <a:pt x="139147" y="55900"/>
                  <a:pt x="147259" y="86822"/>
                  <a:pt x="152784" y="118249"/>
                </a:cubicBezTo>
                <a:cubicBezTo>
                  <a:pt x="153969" y="125024"/>
                  <a:pt x="163462" y="128422"/>
                  <a:pt x="166970" y="121318"/>
                </a:cubicBezTo>
                <a:cubicBezTo>
                  <a:pt x="177515" y="99979"/>
                  <a:pt x="188039" y="78638"/>
                  <a:pt x="198585" y="57299"/>
                </a:cubicBezTo>
                <a:cubicBezTo>
                  <a:pt x="214107" y="75321"/>
                  <a:pt x="228819" y="94022"/>
                  <a:pt x="242434" y="113469"/>
                </a:cubicBezTo>
                <a:cubicBezTo>
                  <a:pt x="247959" y="121297"/>
                  <a:pt x="260259" y="113711"/>
                  <a:pt x="254580" y="105686"/>
                </a:cubicBezTo>
                <a:cubicBezTo>
                  <a:pt x="238509" y="82896"/>
                  <a:pt x="221145" y="61039"/>
                  <a:pt x="202575" y="40220"/>
                </a:cubicBezTo>
                <a:cubicBezTo>
                  <a:pt x="199023" y="36229"/>
                  <a:pt x="192512" y="35089"/>
                  <a:pt x="189705" y="40746"/>
                </a:cubicBezTo>
                <a:lnTo>
                  <a:pt x="163001" y="94899"/>
                </a:lnTo>
                <a:cubicBezTo>
                  <a:pt x="156468" y="64295"/>
                  <a:pt x="147566" y="34241"/>
                  <a:pt x="136407" y="5009"/>
                </a:cubicBezTo>
                <a:cubicBezTo>
                  <a:pt x="134324" y="-823"/>
                  <a:pt x="125861" y="-2029"/>
                  <a:pt x="122835" y="389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letely Blank">
  <p:cSld name="CUSTOM_4">
    <p:spTree>
      <p:nvGrpSpPr>
        <p:cNvPr id="177" name="Shape 177"/>
        <p:cNvGrpSpPr/>
        <p:nvPr/>
      </p:nvGrpSpPr>
      <p:grpSpPr>
        <a:xfrm>
          <a:off x="0" y="0"/>
          <a:ext cx="0" cy="0"/>
          <a:chOff x="0" y="0"/>
          <a:chExt cx="0" cy="0"/>
        </a:xfrm>
      </p:grpSpPr>
      <p:sp>
        <p:nvSpPr>
          <p:cNvPr id="178" name="Google Shape;178;p14"/>
          <p:cNvSpPr txBox="1"/>
          <p:nvPr>
            <p:ph idx="12" type="sldNum"/>
          </p:nvPr>
        </p:nvSpPr>
        <p:spPr>
          <a:xfrm>
            <a:off x="8404375" y="4693376"/>
            <a:ext cx="548700" cy="300300"/>
          </a:xfrm>
          <a:prstGeom prst="rect">
            <a:avLst/>
          </a:prstGeom>
        </p:spPr>
        <p:txBody>
          <a:bodyPr anchorCtr="0" anchor="ctr" bIns="0" lIns="0" spcFirstLastPara="1" rIns="0" wrap="square" tIns="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2.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883375" y="683600"/>
            <a:ext cx="6426300" cy="396300"/>
          </a:xfrm>
          <a:prstGeom prst="rect">
            <a:avLst/>
          </a:prstGeom>
          <a:noFill/>
          <a:ln>
            <a:noFill/>
          </a:ln>
        </p:spPr>
        <p:txBody>
          <a:bodyPr anchorCtr="0" anchor="ctr" bIns="0" lIns="0" spcFirstLastPara="1" rIns="0" wrap="square" tIns="0">
            <a:noAutofit/>
          </a:bodyPr>
          <a:lstStyle>
            <a:lvl1pPr lvl="0" rtl="0">
              <a:lnSpc>
                <a:spcPct val="90000"/>
              </a:lnSpc>
              <a:spcBef>
                <a:spcPts val="0"/>
              </a:spcBef>
              <a:spcAft>
                <a:spcPts val="0"/>
              </a:spcAft>
              <a:buClr>
                <a:schemeClr val="dk1"/>
              </a:buClr>
              <a:buSzPts val="3400"/>
              <a:buFont typeface="Amatic SC"/>
              <a:buNone/>
              <a:defRPr b="1" sz="3400">
                <a:solidFill>
                  <a:schemeClr val="dk1"/>
                </a:solidFill>
                <a:latin typeface="Amatic SC"/>
                <a:ea typeface="Amatic SC"/>
                <a:cs typeface="Amatic SC"/>
                <a:sym typeface="Amatic SC"/>
              </a:defRPr>
            </a:lvl1pPr>
            <a:lvl2pPr lvl="1" rtl="0">
              <a:lnSpc>
                <a:spcPct val="90000"/>
              </a:lnSpc>
              <a:spcBef>
                <a:spcPts val="0"/>
              </a:spcBef>
              <a:spcAft>
                <a:spcPts val="0"/>
              </a:spcAft>
              <a:buClr>
                <a:schemeClr val="dk1"/>
              </a:buClr>
              <a:buSzPts val="3400"/>
              <a:buFont typeface="Amatic SC"/>
              <a:buNone/>
              <a:defRPr b="1" sz="3400">
                <a:solidFill>
                  <a:schemeClr val="dk1"/>
                </a:solidFill>
                <a:latin typeface="Amatic SC"/>
                <a:ea typeface="Amatic SC"/>
                <a:cs typeface="Amatic SC"/>
                <a:sym typeface="Amatic SC"/>
              </a:defRPr>
            </a:lvl2pPr>
            <a:lvl3pPr lvl="2" rtl="0">
              <a:lnSpc>
                <a:spcPct val="90000"/>
              </a:lnSpc>
              <a:spcBef>
                <a:spcPts val="0"/>
              </a:spcBef>
              <a:spcAft>
                <a:spcPts val="0"/>
              </a:spcAft>
              <a:buClr>
                <a:schemeClr val="dk1"/>
              </a:buClr>
              <a:buSzPts val="3400"/>
              <a:buFont typeface="Amatic SC"/>
              <a:buNone/>
              <a:defRPr b="1" sz="3400">
                <a:solidFill>
                  <a:schemeClr val="dk1"/>
                </a:solidFill>
                <a:latin typeface="Amatic SC"/>
                <a:ea typeface="Amatic SC"/>
                <a:cs typeface="Amatic SC"/>
                <a:sym typeface="Amatic SC"/>
              </a:defRPr>
            </a:lvl3pPr>
            <a:lvl4pPr lvl="3" rtl="0">
              <a:lnSpc>
                <a:spcPct val="90000"/>
              </a:lnSpc>
              <a:spcBef>
                <a:spcPts val="0"/>
              </a:spcBef>
              <a:spcAft>
                <a:spcPts val="0"/>
              </a:spcAft>
              <a:buClr>
                <a:schemeClr val="dk1"/>
              </a:buClr>
              <a:buSzPts val="3400"/>
              <a:buFont typeface="Amatic SC"/>
              <a:buNone/>
              <a:defRPr b="1" sz="3400">
                <a:solidFill>
                  <a:schemeClr val="dk1"/>
                </a:solidFill>
                <a:latin typeface="Amatic SC"/>
                <a:ea typeface="Amatic SC"/>
                <a:cs typeface="Amatic SC"/>
                <a:sym typeface="Amatic SC"/>
              </a:defRPr>
            </a:lvl4pPr>
            <a:lvl5pPr lvl="4" rtl="0">
              <a:lnSpc>
                <a:spcPct val="90000"/>
              </a:lnSpc>
              <a:spcBef>
                <a:spcPts val="0"/>
              </a:spcBef>
              <a:spcAft>
                <a:spcPts val="0"/>
              </a:spcAft>
              <a:buClr>
                <a:schemeClr val="dk1"/>
              </a:buClr>
              <a:buSzPts val="3400"/>
              <a:buFont typeface="Amatic SC"/>
              <a:buNone/>
              <a:defRPr b="1" sz="3400">
                <a:solidFill>
                  <a:schemeClr val="dk1"/>
                </a:solidFill>
                <a:latin typeface="Amatic SC"/>
                <a:ea typeface="Amatic SC"/>
                <a:cs typeface="Amatic SC"/>
                <a:sym typeface="Amatic SC"/>
              </a:defRPr>
            </a:lvl5pPr>
            <a:lvl6pPr lvl="5" rtl="0">
              <a:lnSpc>
                <a:spcPct val="90000"/>
              </a:lnSpc>
              <a:spcBef>
                <a:spcPts val="0"/>
              </a:spcBef>
              <a:spcAft>
                <a:spcPts val="0"/>
              </a:spcAft>
              <a:buClr>
                <a:schemeClr val="dk1"/>
              </a:buClr>
              <a:buSzPts val="3400"/>
              <a:buFont typeface="Amatic SC"/>
              <a:buNone/>
              <a:defRPr b="1" sz="3400">
                <a:solidFill>
                  <a:schemeClr val="dk1"/>
                </a:solidFill>
                <a:latin typeface="Amatic SC"/>
                <a:ea typeface="Amatic SC"/>
                <a:cs typeface="Amatic SC"/>
                <a:sym typeface="Amatic SC"/>
              </a:defRPr>
            </a:lvl6pPr>
            <a:lvl7pPr lvl="6" rtl="0">
              <a:lnSpc>
                <a:spcPct val="90000"/>
              </a:lnSpc>
              <a:spcBef>
                <a:spcPts val="0"/>
              </a:spcBef>
              <a:spcAft>
                <a:spcPts val="0"/>
              </a:spcAft>
              <a:buClr>
                <a:schemeClr val="dk1"/>
              </a:buClr>
              <a:buSzPts val="3400"/>
              <a:buFont typeface="Amatic SC"/>
              <a:buNone/>
              <a:defRPr b="1" sz="3400">
                <a:solidFill>
                  <a:schemeClr val="dk1"/>
                </a:solidFill>
                <a:latin typeface="Amatic SC"/>
                <a:ea typeface="Amatic SC"/>
                <a:cs typeface="Amatic SC"/>
                <a:sym typeface="Amatic SC"/>
              </a:defRPr>
            </a:lvl7pPr>
            <a:lvl8pPr lvl="7" rtl="0">
              <a:lnSpc>
                <a:spcPct val="90000"/>
              </a:lnSpc>
              <a:spcBef>
                <a:spcPts val="0"/>
              </a:spcBef>
              <a:spcAft>
                <a:spcPts val="0"/>
              </a:spcAft>
              <a:buClr>
                <a:schemeClr val="dk1"/>
              </a:buClr>
              <a:buSzPts val="3400"/>
              <a:buFont typeface="Amatic SC"/>
              <a:buNone/>
              <a:defRPr b="1" sz="3400">
                <a:solidFill>
                  <a:schemeClr val="dk1"/>
                </a:solidFill>
                <a:latin typeface="Amatic SC"/>
                <a:ea typeface="Amatic SC"/>
                <a:cs typeface="Amatic SC"/>
                <a:sym typeface="Amatic SC"/>
              </a:defRPr>
            </a:lvl8pPr>
            <a:lvl9pPr lvl="8" rtl="0">
              <a:lnSpc>
                <a:spcPct val="90000"/>
              </a:lnSpc>
              <a:spcBef>
                <a:spcPts val="0"/>
              </a:spcBef>
              <a:spcAft>
                <a:spcPts val="0"/>
              </a:spcAft>
              <a:buClr>
                <a:schemeClr val="dk1"/>
              </a:buClr>
              <a:buSzPts val="3400"/>
              <a:buFont typeface="Amatic SC"/>
              <a:buNone/>
              <a:defRPr b="1" sz="3400">
                <a:solidFill>
                  <a:schemeClr val="dk1"/>
                </a:solidFill>
                <a:latin typeface="Amatic SC"/>
                <a:ea typeface="Amatic SC"/>
                <a:cs typeface="Amatic SC"/>
                <a:sym typeface="Amatic SC"/>
              </a:defRPr>
            </a:lvl9pPr>
          </a:lstStyle>
          <a:p/>
        </p:txBody>
      </p:sp>
      <p:sp>
        <p:nvSpPr>
          <p:cNvPr id="7" name="Google Shape;7;p1"/>
          <p:cNvSpPr txBox="1"/>
          <p:nvPr>
            <p:ph idx="1" type="body"/>
          </p:nvPr>
        </p:nvSpPr>
        <p:spPr>
          <a:xfrm>
            <a:off x="1188175" y="1506350"/>
            <a:ext cx="6426300" cy="2840400"/>
          </a:xfrm>
          <a:prstGeom prst="rect">
            <a:avLst/>
          </a:prstGeom>
          <a:noFill/>
          <a:ln>
            <a:noFill/>
          </a:ln>
        </p:spPr>
        <p:txBody>
          <a:bodyPr anchorCtr="0" anchor="t" bIns="0" lIns="0" spcFirstLastPara="1" rIns="0" wrap="square" tIns="0">
            <a:noAutofit/>
          </a:bodyPr>
          <a:lstStyle>
            <a:lvl1pPr indent="-368300" lvl="0" marL="457200" rtl="0">
              <a:lnSpc>
                <a:spcPct val="100000"/>
              </a:lnSpc>
              <a:spcBef>
                <a:spcPts val="0"/>
              </a:spcBef>
              <a:spcAft>
                <a:spcPts val="0"/>
              </a:spcAft>
              <a:buClr>
                <a:schemeClr val="accent1"/>
              </a:buClr>
              <a:buSzPts val="2200"/>
              <a:buFont typeface="Nunito"/>
              <a:buChar char="✗"/>
              <a:defRPr sz="2200">
                <a:solidFill>
                  <a:schemeClr val="dk1"/>
                </a:solidFill>
                <a:latin typeface="Nunito"/>
                <a:ea typeface="Nunito"/>
                <a:cs typeface="Nunito"/>
                <a:sym typeface="Nunito"/>
              </a:defRPr>
            </a:lvl1pPr>
            <a:lvl2pPr indent="-368300" lvl="1" marL="914400" rtl="0">
              <a:lnSpc>
                <a:spcPct val="100000"/>
              </a:lnSpc>
              <a:spcBef>
                <a:spcPts val="1000"/>
              </a:spcBef>
              <a:spcAft>
                <a:spcPts val="0"/>
              </a:spcAft>
              <a:buClr>
                <a:schemeClr val="dk2"/>
              </a:buClr>
              <a:buSzPts val="2200"/>
              <a:buFont typeface="Nunito"/>
              <a:buChar char="✗"/>
              <a:defRPr sz="2200">
                <a:solidFill>
                  <a:schemeClr val="dk1"/>
                </a:solidFill>
                <a:latin typeface="Nunito"/>
                <a:ea typeface="Nunito"/>
                <a:cs typeface="Nunito"/>
                <a:sym typeface="Nunito"/>
              </a:defRPr>
            </a:lvl2pPr>
            <a:lvl3pPr indent="-368300" lvl="2" marL="1371600" rtl="0">
              <a:lnSpc>
                <a:spcPct val="100000"/>
              </a:lnSpc>
              <a:spcBef>
                <a:spcPts val="1000"/>
              </a:spcBef>
              <a:spcAft>
                <a:spcPts val="0"/>
              </a:spcAft>
              <a:buClr>
                <a:schemeClr val="dk1"/>
              </a:buClr>
              <a:buSzPts val="2200"/>
              <a:buFont typeface="Nunito"/>
              <a:buChar char="■"/>
              <a:defRPr sz="2200">
                <a:solidFill>
                  <a:schemeClr val="dk1"/>
                </a:solidFill>
                <a:latin typeface="Nunito"/>
                <a:ea typeface="Nunito"/>
                <a:cs typeface="Nunito"/>
                <a:sym typeface="Nunito"/>
              </a:defRPr>
            </a:lvl3pPr>
            <a:lvl4pPr indent="-368300" lvl="3" marL="1828800" rtl="0">
              <a:lnSpc>
                <a:spcPct val="100000"/>
              </a:lnSpc>
              <a:spcBef>
                <a:spcPts val="1000"/>
              </a:spcBef>
              <a:spcAft>
                <a:spcPts val="0"/>
              </a:spcAft>
              <a:buClr>
                <a:schemeClr val="dk1"/>
              </a:buClr>
              <a:buSzPts val="2200"/>
              <a:buFont typeface="Nunito"/>
              <a:buChar char="●"/>
              <a:defRPr sz="2200">
                <a:solidFill>
                  <a:schemeClr val="dk1"/>
                </a:solidFill>
                <a:latin typeface="Nunito"/>
                <a:ea typeface="Nunito"/>
                <a:cs typeface="Nunito"/>
                <a:sym typeface="Nunito"/>
              </a:defRPr>
            </a:lvl4pPr>
            <a:lvl5pPr indent="-368300" lvl="4" marL="2286000" rtl="0">
              <a:lnSpc>
                <a:spcPct val="100000"/>
              </a:lnSpc>
              <a:spcBef>
                <a:spcPts val="1000"/>
              </a:spcBef>
              <a:spcAft>
                <a:spcPts val="0"/>
              </a:spcAft>
              <a:buClr>
                <a:schemeClr val="dk1"/>
              </a:buClr>
              <a:buSzPts val="2200"/>
              <a:buFont typeface="Nunito"/>
              <a:buChar char="○"/>
              <a:defRPr sz="2200">
                <a:solidFill>
                  <a:schemeClr val="dk1"/>
                </a:solidFill>
                <a:latin typeface="Nunito"/>
                <a:ea typeface="Nunito"/>
                <a:cs typeface="Nunito"/>
                <a:sym typeface="Nunito"/>
              </a:defRPr>
            </a:lvl5pPr>
            <a:lvl6pPr indent="-368300" lvl="5" marL="2743200" rtl="0">
              <a:lnSpc>
                <a:spcPct val="100000"/>
              </a:lnSpc>
              <a:spcBef>
                <a:spcPts val="1000"/>
              </a:spcBef>
              <a:spcAft>
                <a:spcPts val="0"/>
              </a:spcAft>
              <a:buClr>
                <a:schemeClr val="dk1"/>
              </a:buClr>
              <a:buSzPts val="2200"/>
              <a:buFont typeface="Nunito"/>
              <a:buChar char="■"/>
              <a:defRPr sz="2200">
                <a:solidFill>
                  <a:schemeClr val="dk1"/>
                </a:solidFill>
                <a:latin typeface="Nunito"/>
                <a:ea typeface="Nunito"/>
                <a:cs typeface="Nunito"/>
                <a:sym typeface="Nunito"/>
              </a:defRPr>
            </a:lvl6pPr>
            <a:lvl7pPr indent="-368300" lvl="6" marL="3200400" rtl="0">
              <a:lnSpc>
                <a:spcPct val="100000"/>
              </a:lnSpc>
              <a:spcBef>
                <a:spcPts val="1000"/>
              </a:spcBef>
              <a:spcAft>
                <a:spcPts val="0"/>
              </a:spcAft>
              <a:buClr>
                <a:schemeClr val="dk1"/>
              </a:buClr>
              <a:buSzPts val="2200"/>
              <a:buFont typeface="Nunito"/>
              <a:buChar char="●"/>
              <a:defRPr sz="2200">
                <a:solidFill>
                  <a:schemeClr val="dk1"/>
                </a:solidFill>
                <a:latin typeface="Nunito"/>
                <a:ea typeface="Nunito"/>
                <a:cs typeface="Nunito"/>
                <a:sym typeface="Nunito"/>
              </a:defRPr>
            </a:lvl7pPr>
            <a:lvl8pPr indent="-368300" lvl="7" marL="3657600" rtl="0">
              <a:lnSpc>
                <a:spcPct val="100000"/>
              </a:lnSpc>
              <a:spcBef>
                <a:spcPts val="1000"/>
              </a:spcBef>
              <a:spcAft>
                <a:spcPts val="0"/>
              </a:spcAft>
              <a:buClr>
                <a:schemeClr val="dk1"/>
              </a:buClr>
              <a:buSzPts val="2200"/>
              <a:buFont typeface="Nunito"/>
              <a:buChar char="○"/>
              <a:defRPr sz="2200">
                <a:solidFill>
                  <a:schemeClr val="dk1"/>
                </a:solidFill>
                <a:latin typeface="Nunito"/>
                <a:ea typeface="Nunito"/>
                <a:cs typeface="Nunito"/>
                <a:sym typeface="Nunito"/>
              </a:defRPr>
            </a:lvl8pPr>
            <a:lvl9pPr indent="-368300" lvl="8" marL="4114800" rtl="0">
              <a:lnSpc>
                <a:spcPct val="100000"/>
              </a:lnSpc>
              <a:spcBef>
                <a:spcPts val="1000"/>
              </a:spcBef>
              <a:spcAft>
                <a:spcPts val="1000"/>
              </a:spcAft>
              <a:buClr>
                <a:schemeClr val="dk1"/>
              </a:buClr>
              <a:buSzPts val="2200"/>
              <a:buFont typeface="Nunito"/>
              <a:buChar char="■"/>
              <a:defRPr sz="2200">
                <a:solidFill>
                  <a:schemeClr val="dk1"/>
                </a:solidFill>
                <a:latin typeface="Nunito"/>
                <a:ea typeface="Nunito"/>
                <a:cs typeface="Nunito"/>
                <a:sym typeface="Nunito"/>
              </a:defRPr>
            </a:lvl9pPr>
          </a:lstStyle>
          <a:p/>
        </p:txBody>
      </p:sp>
      <p:sp>
        <p:nvSpPr>
          <p:cNvPr id="8" name="Google Shape;8;p1"/>
          <p:cNvSpPr txBox="1"/>
          <p:nvPr>
            <p:ph idx="12" type="sldNum"/>
          </p:nvPr>
        </p:nvSpPr>
        <p:spPr>
          <a:xfrm>
            <a:off x="8404375" y="4693376"/>
            <a:ext cx="548700" cy="300300"/>
          </a:xfrm>
          <a:prstGeom prst="rect">
            <a:avLst/>
          </a:prstGeom>
          <a:noFill/>
          <a:ln>
            <a:noFill/>
          </a:ln>
        </p:spPr>
        <p:txBody>
          <a:bodyPr anchorCtr="0" anchor="ctr" bIns="0" lIns="0" spcFirstLastPara="1" rIns="0" wrap="square" tIns="0">
            <a:noAutofit/>
          </a:bodyPr>
          <a:lstStyle>
            <a:lvl1pPr lvl="0" rtl="0" algn="r">
              <a:buNone/>
              <a:defRPr b="1" sz="1500">
                <a:solidFill>
                  <a:schemeClr val="dk2"/>
                </a:solidFill>
                <a:latin typeface="Amatic SC"/>
                <a:ea typeface="Amatic SC"/>
                <a:cs typeface="Amatic SC"/>
                <a:sym typeface="Amatic SC"/>
              </a:defRPr>
            </a:lvl1pPr>
            <a:lvl2pPr lvl="1" rtl="0" algn="r">
              <a:buNone/>
              <a:defRPr b="1" sz="1500">
                <a:solidFill>
                  <a:schemeClr val="dk2"/>
                </a:solidFill>
                <a:latin typeface="Amatic SC"/>
                <a:ea typeface="Amatic SC"/>
                <a:cs typeface="Amatic SC"/>
                <a:sym typeface="Amatic SC"/>
              </a:defRPr>
            </a:lvl2pPr>
            <a:lvl3pPr lvl="2" rtl="0" algn="r">
              <a:buNone/>
              <a:defRPr b="1" sz="1500">
                <a:solidFill>
                  <a:schemeClr val="dk2"/>
                </a:solidFill>
                <a:latin typeface="Amatic SC"/>
                <a:ea typeface="Amatic SC"/>
                <a:cs typeface="Amatic SC"/>
                <a:sym typeface="Amatic SC"/>
              </a:defRPr>
            </a:lvl3pPr>
            <a:lvl4pPr lvl="3" rtl="0" algn="r">
              <a:buNone/>
              <a:defRPr b="1" sz="1500">
                <a:solidFill>
                  <a:schemeClr val="dk2"/>
                </a:solidFill>
                <a:latin typeface="Amatic SC"/>
                <a:ea typeface="Amatic SC"/>
                <a:cs typeface="Amatic SC"/>
                <a:sym typeface="Amatic SC"/>
              </a:defRPr>
            </a:lvl4pPr>
            <a:lvl5pPr lvl="4" rtl="0" algn="r">
              <a:buNone/>
              <a:defRPr b="1" sz="1500">
                <a:solidFill>
                  <a:schemeClr val="dk2"/>
                </a:solidFill>
                <a:latin typeface="Amatic SC"/>
                <a:ea typeface="Amatic SC"/>
                <a:cs typeface="Amatic SC"/>
                <a:sym typeface="Amatic SC"/>
              </a:defRPr>
            </a:lvl5pPr>
            <a:lvl6pPr lvl="5" rtl="0" algn="r">
              <a:buNone/>
              <a:defRPr b="1" sz="1500">
                <a:solidFill>
                  <a:schemeClr val="dk2"/>
                </a:solidFill>
                <a:latin typeface="Amatic SC"/>
                <a:ea typeface="Amatic SC"/>
                <a:cs typeface="Amatic SC"/>
                <a:sym typeface="Amatic SC"/>
              </a:defRPr>
            </a:lvl6pPr>
            <a:lvl7pPr lvl="6" rtl="0" algn="r">
              <a:buNone/>
              <a:defRPr b="1" sz="1500">
                <a:solidFill>
                  <a:schemeClr val="dk2"/>
                </a:solidFill>
                <a:latin typeface="Amatic SC"/>
                <a:ea typeface="Amatic SC"/>
                <a:cs typeface="Amatic SC"/>
                <a:sym typeface="Amatic SC"/>
              </a:defRPr>
            </a:lvl7pPr>
            <a:lvl8pPr lvl="7" rtl="0" algn="r">
              <a:buNone/>
              <a:defRPr b="1" sz="1500">
                <a:solidFill>
                  <a:schemeClr val="dk2"/>
                </a:solidFill>
                <a:latin typeface="Amatic SC"/>
                <a:ea typeface="Amatic SC"/>
                <a:cs typeface="Amatic SC"/>
                <a:sym typeface="Amatic SC"/>
              </a:defRPr>
            </a:lvl8pPr>
            <a:lvl9pPr lvl="8" rtl="0" algn="r">
              <a:buNone/>
              <a:defRPr b="1" sz="1500">
                <a:solidFill>
                  <a:schemeClr val="dk2"/>
                </a:solidFill>
                <a:latin typeface="Amatic SC"/>
                <a:ea typeface="Amatic SC"/>
                <a:cs typeface="Amatic SC"/>
                <a:sym typeface="Amatic SC"/>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Lst>
  <p:transition>
    <p:fade thruBlk="1"/>
  </p:transition>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5.xml"/><Relationship Id="rId3" Type="http://schemas.openxmlformats.org/officeDocument/2006/relationships/image" Target="../media/image2.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7.xml"/><Relationship Id="rId3" Type="http://schemas.openxmlformats.org/officeDocument/2006/relationships/image" Target="../media/image1.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8.xml"/><Relationship Id="rId3" Type="http://schemas.openxmlformats.org/officeDocument/2006/relationships/image" Target="../media/image1.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4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4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4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48.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49.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50.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5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5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5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54.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55.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6.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58.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59.xml"/><Relationship Id="rId3" Type="http://schemas.openxmlformats.org/officeDocument/2006/relationships/hyperlink" Target="http://www.slidescarnival.com/help-use-presentation-template" TargetMode="External"/><Relationship Id="rId4" Type="http://schemas.openxmlformats.org/officeDocument/2006/relationships/hyperlink" Target="http://www.slidescarnival.com/copyright-and-legal-information" TargetMode="Externa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60.xml"/><Relationship Id="rId3"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2" name="Shape 182"/>
        <p:cNvGrpSpPr/>
        <p:nvPr/>
      </p:nvGrpSpPr>
      <p:grpSpPr>
        <a:xfrm>
          <a:off x="0" y="0"/>
          <a:ext cx="0" cy="0"/>
          <a:chOff x="0" y="0"/>
          <a:chExt cx="0" cy="0"/>
        </a:xfrm>
      </p:grpSpPr>
      <p:sp>
        <p:nvSpPr>
          <p:cNvPr id="183" name="Google Shape;183;p15"/>
          <p:cNvSpPr txBox="1"/>
          <p:nvPr>
            <p:ph type="ctrTitle"/>
          </p:nvPr>
        </p:nvSpPr>
        <p:spPr>
          <a:xfrm>
            <a:off x="1674625" y="1120300"/>
            <a:ext cx="5601300" cy="3754200"/>
          </a:xfrm>
          <a:prstGeom prst="rect">
            <a:avLst/>
          </a:prstGeom>
        </p:spPr>
        <p:txBody>
          <a:bodyPr anchorCtr="0" anchor="ctr" bIns="0" lIns="0" spcFirstLastPara="1" rIns="0" wrap="square" tIns="0">
            <a:noAutofit/>
          </a:bodyPr>
          <a:lstStyle/>
          <a:p>
            <a:pPr indent="0" lvl="0" marL="0" rtl="0" algn="ctr">
              <a:spcBef>
                <a:spcPts val="0"/>
              </a:spcBef>
              <a:spcAft>
                <a:spcPts val="0"/>
              </a:spcAft>
              <a:buNone/>
            </a:pPr>
            <a:r>
              <a:rPr lang="en" sz="2600">
                <a:solidFill>
                  <a:srgbClr val="0A1D37"/>
                </a:solidFill>
                <a:latin typeface="Lato"/>
                <a:ea typeface="Lato"/>
                <a:cs typeface="Lato"/>
                <a:sym typeface="Lato"/>
              </a:rPr>
              <a:t>Good Governance and Social Responsibility</a:t>
            </a:r>
            <a:endParaRPr sz="2600">
              <a:solidFill>
                <a:srgbClr val="0A1D37"/>
              </a:solidFill>
              <a:latin typeface="Lato"/>
              <a:ea typeface="Lato"/>
              <a:cs typeface="Lato"/>
              <a:sym typeface="Lato"/>
            </a:endParaRPr>
          </a:p>
          <a:p>
            <a:pPr indent="0" lvl="0" marL="0" rtl="0" algn="ctr">
              <a:lnSpc>
                <a:spcPct val="100000"/>
              </a:lnSpc>
              <a:spcBef>
                <a:spcPts val="0"/>
              </a:spcBef>
              <a:spcAft>
                <a:spcPts val="0"/>
              </a:spcAft>
              <a:buNone/>
            </a:pPr>
            <a:r>
              <a:rPr lang="en" sz="2200">
                <a:solidFill>
                  <a:srgbClr val="0A1D37"/>
                </a:solidFill>
                <a:latin typeface="Lato"/>
                <a:ea typeface="Lato"/>
                <a:cs typeface="Lato"/>
                <a:sym typeface="Lato"/>
              </a:rPr>
              <a:t> </a:t>
            </a:r>
            <a:endParaRPr sz="2200">
              <a:solidFill>
                <a:srgbClr val="0A1D37"/>
              </a:solidFill>
              <a:latin typeface="Lato"/>
              <a:ea typeface="Lato"/>
              <a:cs typeface="Lato"/>
              <a:sym typeface="Lato"/>
            </a:endParaRPr>
          </a:p>
          <a:p>
            <a:pPr indent="0" lvl="0" marL="0" rtl="0" algn="ctr">
              <a:spcBef>
                <a:spcPts val="0"/>
              </a:spcBef>
              <a:spcAft>
                <a:spcPts val="0"/>
              </a:spcAft>
              <a:buNone/>
            </a:pPr>
            <a:r>
              <a:rPr lang="en" sz="2300">
                <a:solidFill>
                  <a:srgbClr val="191919"/>
                </a:solidFill>
                <a:latin typeface="Lato"/>
                <a:ea typeface="Lato"/>
                <a:cs typeface="Lato"/>
                <a:sym typeface="Lato"/>
              </a:rPr>
              <a:t>External Institutions and Influences of Corporate Governance</a:t>
            </a:r>
            <a:endParaRPr sz="2500">
              <a:solidFill>
                <a:srgbClr val="0A1D37"/>
              </a:solidFill>
              <a:latin typeface="Lato"/>
              <a:ea typeface="Lato"/>
              <a:cs typeface="Lato"/>
              <a:sym typeface="Lato"/>
            </a:endParaRPr>
          </a:p>
          <a:p>
            <a:pPr indent="0" lvl="0" marL="0" rtl="0" algn="ctr">
              <a:lnSpc>
                <a:spcPct val="100000"/>
              </a:lnSpc>
              <a:spcBef>
                <a:spcPts val="0"/>
              </a:spcBef>
              <a:spcAft>
                <a:spcPts val="0"/>
              </a:spcAft>
              <a:buNone/>
            </a:pPr>
            <a:r>
              <a:rPr lang="en" sz="2200">
                <a:solidFill>
                  <a:srgbClr val="0A1D37"/>
                </a:solidFill>
                <a:latin typeface="Lato"/>
                <a:ea typeface="Lato"/>
                <a:cs typeface="Lato"/>
                <a:sym typeface="Lato"/>
              </a:rPr>
              <a:t>Week 6</a:t>
            </a:r>
            <a:endParaRPr sz="2200">
              <a:solidFill>
                <a:srgbClr val="0A1D37"/>
              </a:solidFill>
              <a:latin typeface="Lato"/>
              <a:ea typeface="Lato"/>
              <a:cs typeface="Lato"/>
              <a:sym typeface="Lato"/>
            </a:endParaRPr>
          </a:p>
          <a:p>
            <a:pPr indent="0" lvl="0" marL="0" rtl="0" algn="ctr">
              <a:spcBef>
                <a:spcPts val="0"/>
              </a:spcBef>
              <a:spcAft>
                <a:spcPts val="0"/>
              </a:spcAft>
              <a:buNone/>
            </a:pPr>
            <a:r>
              <a:t/>
            </a:r>
            <a:endParaRPr sz="1800">
              <a:solidFill>
                <a:srgbClr val="01427E"/>
              </a:solidFill>
              <a:latin typeface="Lato"/>
              <a:ea typeface="Lato"/>
              <a:cs typeface="Lato"/>
              <a:sym typeface="Lato"/>
            </a:endParaRPr>
          </a:p>
          <a:p>
            <a:pPr indent="0" lvl="0" marL="0" rtl="0" algn="ctr">
              <a:lnSpc>
                <a:spcPct val="100000"/>
              </a:lnSpc>
              <a:spcBef>
                <a:spcPts val="0"/>
              </a:spcBef>
              <a:spcAft>
                <a:spcPts val="0"/>
              </a:spcAft>
              <a:buNone/>
            </a:pPr>
            <a:r>
              <a:rPr lang="en" sz="2200">
                <a:solidFill>
                  <a:srgbClr val="0A1D37"/>
                </a:solidFill>
                <a:latin typeface="Lato"/>
                <a:ea typeface="Lato"/>
                <a:cs typeface="Lato"/>
                <a:sym typeface="Lato"/>
              </a:rPr>
              <a:t>Lecturer:</a:t>
            </a:r>
            <a:endParaRPr sz="2200">
              <a:solidFill>
                <a:srgbClr val="0A1D37"/>
              </a:solidFill>
              <a:latin typeface="Lato"/>
              <a:ea typeface="Lato"/>
              <a:cs typeface="Lato"/>
              <a:sym typeface="Lato"/>
            </a:endParaRPr>
          </a:p>
          <a:p>
            <a:pPr indent="0" lvl="0" marL="0" rtl="0" algn="ctr">
              <a:lnSpc>
                <a:spcPct val="100000"/>
              </a:lnSpc>
              <a:spcBef>
                <a:spcPts val="0"/>
              </a:spcBef>
              <a:spcAft>
                <a:spcPts val="0"/>
              </a:spcAft>
              <a:buNone/>
            </a:pPr>
            <a:r>
              <a:rPr lang="en" sz="2600">
                <a:solidFill>
                  <a:srgbClr val="0A1D37"/>
                </a:solidFill>
                <a:latin typeface="Lato"/>
                <a:ea typeface="Lato"/>
                <a:cs typeface="Lato"/>
                <a:sym typeface="Lato"/>
              </a:rPr>
              <a:t>Fidela Reyes Balajadia</a:t>
            </a:r>
            <a:endParaRPr sz="2600">
              <a:solidFill>
                <a:srgbClr val="0A1D37"/>
              </a:solidFill>
              <a:latin typeface="Lato"/>
              <a:ea typeface="Lato"/>
              <a:cs typeface="Lato"/>
              <a:sym typeface="Lato"/>
            </a:endParaRPr>
          </a:p>
          <a:p>
            <a:pPr indent="0" lvl="0" marL="0" rtl="0" algn="ctr">
              <a:lnSpc>
                <a:spcPct val="100000"/>
              </a:lnSpc>
              <a:spcBef>
                <a:spcPts val="0"/>
              </a:spcBef>
              <a:spcAft>
                <a:spcPts val="0"/>
              </a:spcAft>
              <a:buNone/>
            </a:pPr>
            <a:r>
              <a:rPr lang="en" sz="2200">
                <a:solidFill>
                  <a:srgbClr val="0A1D37"/>
                </a:solidFill>
                <a:latin typeface="Lato"/>
                <a:ea typeface="Lato"/>
                <a:cs typeface="Lato"/>
                <a:sym typeface="Lato"/>
              </a:rPr>
              <a:t>Associate Professor 2</a:t>
            </a:r>
            <a:endParaRPr sz="2200">
              <a:solidFill>
                <a:srgbClr val="0A1D37"/>
              </a:solidFill>
              <a:latin typeface="Lato"/>
              <a:ea typeface="Lato"/>
              <a:cs typeface="Lato"/>
              <a:sym typeface="Lato"/>
            </a:endParaRPr>
          </a:p>
          <a:p>
            <a:pPr indent="0" lvl="0" marL="0" rtl="0" algn="ctr">
              <a:lnSpc>
                <a:spcPct val="100000"/>
              </a:lnSpc>
              <a:spcBef>
                <a:spcPts val="0"/>
              </a:spcBef>
              <a:spcAft>
                <a:spcPts val="0"/>
              </a:spcAft>
              <a:buNone/>
            </a:pPr>
            <a:r>
              <a:rPr lang="en" sz="2200">
                <a:solidFill>
                  <a:srgbClr val="0A1D37"/>
                </a:solidFill>
                <a:latin typeface="Lato"/>
                <a:ea typeface="Lato"/>
                <a:cs typeface="Lato"/>
                <a:sym typeface="Lato"/>
              </a:rPr>
              <a:t>University of the Assumption, Philippines</a:t>
            </a:r>
            <a:endParaRPr sz="2200">
              <a:solidFill>
                <a:srgbClr val="0A1D37"/>
              </a:solidFill>
              <a:latin typeface="Lato"/>
              <a:ea typeface="Lato"/>
              <a:cs typeface="Lato"/>
              <a:sym typeface="Lato"/>
            </a:endParaRPr>
          </a:p>
          <a:p>
            <a:pPr indent="0" lvl="0" marL="0" rtl="0" algn="ctr">
              <a:spcBef>
                <a:spcPts val="0"/>
              </a:spcBef>
              <a:spcAft>
                <a:spcPts val="0"/>
              </a:spcAft>
              <a:buNone/>
            </a:pPr>
            <a:r>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7" name="Shape 187"/>
        <p:cNvGrpSpPr/>
        <p:nvPr/>
      </p:nvGrpSpPr>
      <p:grpSpPr>
        <a:xfrm>
          <a:off x="0" y="0"/>
          <a:ext cx="0" cy="0"/>
          <a:chOff x="0" y="0"/>
          <a:chExt cx="0" cy="0"/>
        </a:xfrm>
      </p:grpSpPr>
      <p:sp>
        <p:nvSpPr>
          <p:cNvPr id="188" name="Google Shape;188;p16"/>
          <p:cNvSpPr txBox="1"/>
          <p:nvPr>
            <p:ph type="ctrTitle"/>
          </p:nvPr>
        </p:nvSpPr>
        <p:spPr>
          <a:xfrm>
            <a:off x="1166250" y="1081000"/>
            <a:ext cx="6858000" cy="2965200"/>
          </a:xfrm>
          <a:prstGeom prst="rect">
            <a:avLst/>
          </a:prstGeom>
        </p:spPr>
        <p:txBody>
          <a:bodyPr anchorCtr="0" anchor="b" bIns="0" lIns="0" spcFirstLastPara="1" rIns="0" wrap="square" tIns="0">
            <a:noAutofit/>
          </a:bodyPr>
          <a:lstStyle/>
          <a:p>
            <a:pPr indent="0" lvl="0" marL="0" rtl="0" algn="l">
              <a:lnSpc>
                <a:spcPct val="100000"/>
              </a:lnSpc>
              <a:spcBef>
                <a:spcPts val="0"/>
              </a:spcBef>
              <a:spcAft>
                <a:spcPts val="0"/>
              </a:spcAft>
              <a:buNone/>
            </a:pPr>
            <a:r>
              <a:rPr lang="en" sz="2200">
                <a:solidFill>
                  <a:srgbClr val="01427E"/>
                </a:solidFill>
                <a:latin typeface="Lato"/>
                <a:ea typeface="Lato"/>
                <a:cs typeface="Lato"/>
                <a:sym typeface="Lato"/>
              </a:rPr>
              <a:t>Lecture Learning Objectives:</a:t>
            </a:r>
            <a:endParaRPr sz="2200">
              <a:solidFill>
                <a:srgbClr val="01427E"/>
              </a:solidFill>
              <a:latin typeface="Lato"/>
              <a:ea typeface="Lato"/>
              <a:cs typeface="Lato"/>
              <a:sym typeface="Lato"/>
            </a:endParaRPr>
          </a:p>
          <a:p>
            <a:pPr indent="0" lvl="0" marL="0" rtl="0" algn="l">
              <a:lnSpc>
                <a:spcPct val="100000"/>
              </a:lnSpc>
              <a:spcBef>
                <a:spcPts val="0"/>
              </a:spcBef>
              <a:spcAft>
                <a:spcPts val="0"/>
              </a:spcAft>
              <a:buNone/>
            </a:pPr>
            <a:r>
              <a:t/>
            </a:r>
            <a:endParaRPr sz="2200">
              <a:solidFill>
                <a:srgbClr val="01427E"/>
              </a:solidFill>
              <a:latin typeface="Lato"/>
              <a:ea typeface="Lato"/>
              <a:cs typeface="Lato"/>
              <a:sym typeface="Lato"/>
            </a:endParaRPr>
          </a:p>
          <a:p>
            <a:pPr indent="0" lvl="0" marL="0" rtl="0" algn="l">
              <a:lnSpc>
                <a:spcPct val="115000"/>
              </a:lnSpc>
              <a:spcBef>
                <a:spcPts val="1200"/>
              </a:spcBef>
              <a:spcAft>
                <a:spcPts val="0"/>
              </a:spcAft>
              <a:buNone/>
            </a:pPr>
            <a:r>
              <a:rPr b="0" lang="en" sz="1900">
                <a:solidFill>
                  <a:srgbClr val="01427E"/>
                </a:solidFill>
                <a:latin typeface="Arial"/>
                <a:ea typeface="Arial"/>
                <a:cs typeface="Arial"/>
                <a:sym typeface="Arial"/>
              </a:rPr>
              <a:t>At the end of the lecture, you will be able to:</a:t>
            </a:r>
            <a:endParaRPr sz="1900">
              <a:solidFill>
                <a:srgbClr val="01427E"/>
              </a:solidFill>
              <a:latin typeface="Lato"/>
              <a:ea typeface="Lato"/>
              <a:cs typeface="Lato"/>
              <a:sym typeface="Lato"/>
            </a:endParaRPr>
          </a:p>
          <a:p>
            <a:pPr indent="0" lvl="0" marL="0" rtl="0" algn="l">
              <a:lnSpc>
                <a:spcPct val="100000"/>
              </a:lnSpc>
              <a:spcBef>
                <a:spcPts val="1200"/>
              </a:spcBef>
              <a:spcAft>
                <a:spcPts val="0"/>
              </a:spcAft>
              <a:buNone/>
            </a:pPr>
            <a:r>
              <a:rPr b="0" lang="en" sz="1900">
                <a:solidFill>
                  <a:srgbClr val="01427E"/>
                </a:solidFill>
                <a:latin typeface="Lato"/>
                <a:ea typeface="Lato"/>
                <a:cs typeface="Lato"/>
                <a:sym typeface="Lato"/>
              </a:rPr>
              <a:t>1.  Enumerate and explain the different external environment of corporate governance.</a:t>
            </a:r>
            <a:endParaRPr b="0" sz="1900">
              <a:solidFill>
                <a:srgbClr val="01427E"/>
              </a:solidFill>
              <a:latin typeface="Lato"/>
              <a:ea typeface="Lato"/>
              <a:cs typeface="Lato"/>
              <a:sym typeface="Lato"/>
            </a:endParaRPr>
          </a:p>
          <a:p>
            <a:pPr indent="0" lvl="0" marL="0" rtl="0" algn="l">
              <a:lnSpc>
                <a:spcPct val="100000"/>
              </a:lnSpc>
              <a:spcBef>
                <a:spcPts val="0"/>
              </a:spcBef>
              <a:spcAft>
                <a:spcPts val="0"/>
              </a:spcAft>
              <a:buNone/>
            </a:pPr>
            <a:r>
              <a:rPr b="0" lang="en" sz="1900">
                <a:solidFill>
                  <a:srgbClr val="01427E"/>
                </a:solidFill>
                <a:latin typeface="Lato"/>
                <a:ea typeface="Lato"/>
                <a:cs typeface="Lato"/>
                <a:sym typeface="Lato"/>
              </a:rPr>
              <a:t>2.  Understand corporate protection </a:t>
            </a:r>
            <a:r>
              <a:rPr b="0" lang="en" sz="1900">
                <a:solidFill>
                  <a:srgbClr val="01427E"/>
                </a:solidFill>
                <a:latin typeface="Lato"/>
                <a:ea typeface="Lato"/>
                <a:cs typeface="Lato"/>
                <a:sym typeface="Lato"/>
              </a:rPr>
              <a:t>within</a:t>
            </a:r>
            <a:r>
              <a:rPr b="0" lang="en" sz="1900">
                <a:solidFill>
                  <a:srgbClr val="01427E"/>
                </a:solidFill>
                <a:latin typeface="Lato"/>
                <a:ea typeface="Lato"/>
                <a:cs typeface="Lato"/>
                <a:sym typeface="Lato"/>
              </a:rPr>
              <a:t> legal boundaries</a:t>
            </a:r>
            <a:endParaRPr b="0" sz="1900">
              <a:solidFill>
                <a:srgbClr val="01427E"/>
              </a:solidFill>
              <a:latin typeface="Lato"/>
              <a:ea typeface="Lato"/>
              <a:cs typeface="Lato"/>
              <a:sym typeface="Lato"/>
            </a:endParaRPr>
          </a:p>
          <a:p>
            <a:pPr indent="0" lvl="0" marL="0" rtl="0" algn="l">
              <a:lnSpc>
                <a:spcPct val="100000"/>
              </a:lnSpc>
              <a:spcBef>
                <a:spcPts val="0"/>
              </a:spcBef>
              <a:spcAft>
                <a:spcPts val="0"/>
              </a:spcAft>
              <a:buNone/>
            </a:pPr>
            <a:r>
              <a:rPr b="0" lang="en" sz="1900">
                <a:solidFill>
                  <a:srgbClr val="01427E"/>
                </a:solidFill>
                <a:latin typeface="Lato"/>
                <a:ea typeface="Lato"/>
                <a:cs typeface="Lato"/>
                <a:sym typeface="Lato"/>
              </a:rPr>
              <a:t>3.  Explain what anti-takeover defenses mean including its advantages and disadvantages.</a:t>
            </a:r>
            <a:endParaRPr/>
          </a:p>
        </p:txBody>
      </p:sp>
      <p:sp>
        <p:nvSpPr>
          <p:cNvPr id="189" name="Google Shape;189;p16"/>
          <p:cNvSpPr txBox="1"/>
          <p:nvPr/>
        </p:nvSpPr>
        <p:spPr>
          <a:xfrm>
            <a:off x="279100" y="491800"/>
            <a:ext cx="707700" cy="1488300"/>
          </a:xfrm>
          <a:prstGeom prst="rect">
            <a:avLst/>
          </a:prstGeom>
          <a:noFill/>
          <a:ln>
            <a:noFill/>
          </a:ln>
        </p:spPr>
        <p:txBody>
          <a:bodyPr anchorCtr="0" anchor="ctr" bIns="0" lIns="0" spcFirstLastPara="1" rIns="0" wrap="square" tIns="0">
            <a:noAutofit/>
          </a:bodyPr>
          <a:lstStyle/>
          <a:p>
            <a:pPr indent="0" lvl="0" marL="0" rtl="0" algn="ctr">
              <a:spcBef>
                <a:spcPts val="0"/>
              </a:spcBef>
              <a:spcAft>
                <a:spcPts val="0"/>
              </a:spcAft>
              <a:buNone/>
            </a:pPr>
            <a:r>
              <a:rPr b="1" lang="en" sz="7200">
                <a:solidFill>
                  <a:schemeClr val="dk1"/>
                </a:solidFill>
                <a:latin typeface="Amatic SC"/>
                <a:ea typeface="Amatic SC"/>
                <a:cs typeface="Amatic SC"/>
                <a:sym typeface="Amatic SC"/>
              </a:rPr>
              <a:t>1</a:t>
            </a:r>
            <a:endParaRPr b="1" sz="7200">
              <a:solidFill>
                <a:schemeClr val="dk1"/>
              </a:solidFill>
              <a:latin typeface="Amatic SC"/>
              <a:ea typeface="Amatic SC"/>
              <a:cs typeface="Amatic SC"/>
              <a:sym typeface="Amatic SC"/>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3" name="Shape 193"/>
        <p:cNvGrpSpPr/>
        <p:nvPr/>
      </p:nvGrpSpPr>
      <p:grpSpPr>
        <a:xfrm>
          <a:off x="0" y="0"/>
          <a:ext cx="0" cy="0"/>
          <a:chOff x="0" y="0"/>
          <a:chExt cx="0" cy="0"/>
        </a:xfrm>
      </p:grpSpPr>
      <p:sp>
        <p:nvSpPr>
          <p:cNvPr id="194" name="Google Shape;194;p17"/>
          <p:cNvSpPr txBox="1"/>
          <p:nvPr>
            <p:ph type="ctrTitle"/>
          </p:nvPr>
        </p:nvSpPr>
        <p:spPr>
          <a:xfrm>
            <a:off x="1166250" y="658475"/>
            <a:ext cx="6858000" cy="3020700"/>
          </a:xfrm>
          <a:prstGeom prst="rect">
            <a:avLst/>
          </a:prstGeom>
        </p:spPr>
        <p:txBody>
          <a:bodyPr anchorCtr="0" anchor="b" bIns="0" lIns="0" spcFirstLastPara="1" rIns="0" wrap="square" tIns="0">
            <a:noAutofit/>
          </a:bodyPr>
          <a:lstStyle/>
          <a:p>
            <a:pPr indent="0" lvl="0" marL="0" rtl="0" algn="l">
              <a:lnSpc>
                <a:spcPct val="100000"/>
              </a:lnSpc>
              <a:spcBef>
                <a:spcPts val="0"/>
              </a:spcBef>
              <a:spcAft>
                <a:spcPts val="0"/>
              </a:spcAft>
              <a:buNone/>
            </a:pPr>
            <a:r>
              <a:rPr lang="en" sz="2200">
                <a:solidFill>
                  <a:srgbClr val="01427E"/>
                </a:solidFill>
                <a:latin typeface="Lato"/>
                <a:ea typeface="Lato"/>
                <a:cs typeface="Lato"/>
                <a:sym typeface="Lato"/>
              </a:rPr>
              <a:t>Lecture Learning Objectives:</a:t>
            </a:r>
            <a:endParaRPr sz="2200">
              <a:solidFill>
                <a:srgbClr val="01427E"/>
              </a:solidFill>
              <a:latin typeface="Lato"/>
              <a:ea typeface="Lato"/>
              <a:cs typeface="Lato"/>
              <a:sym typeface="Lato"/>
            </a:endParaRPr>
          </a:p>
          <a:p>
            <a:pPr indent="0" lvl="0" marL="0" rtl="0" algn="l">
              <a:lnSpc>
                <a:spcPct val="100000"/>
              </a:lnSpc>
              <a:spcBef>
                <a:spcPts val="0"/>
              </a:spcBef>
              <a:spcAft>
                <a:spcPts val="0"/>
              </a:spcAft>
              <a:buNone/>
            </a:pPr>
            <a:r>
              <a:t/>
            </a:r>
            <a:endParaRPr b="0" sz="1900">
              <a:solidFill>
                <a:srgbClr val="01427E"/>
              </a:solidFill>
              <a:latin typeface="Lato"/>
              <a:ea typeface="Lato"/>
              <a:cs typeface="Lato"/>
              <a:sym typeface="Lato"/>
            </a:endParaRPr>
          </a:p>
          <a:p>
            <a:pPr indent="0" lvl="0" marL="0" rtl="0" algn="l">
              <a:lnSpc>
                <a:spcPct val="100000"/>
              </a:lnSpc>
              <a:spcBef>
                <a:spcPts val="0"/>
              </a:spcBef>
              <a:spcAft>
                <a:spcPts val="0"/>
              </a:spcAft>
              <a:buNone/>
            </a:pPr>
            <a:r>
              <a:rPr b="0" lang="en" sz="1900">
                <a:solidFill>
                  <a:srgbClr val="01427E"/>
                </a:solidFill>
                <a:latin typeface="Lato"/>
                <a:ea typeface="Lato"/>
                <a:cs typeface="Lato"/>
                <a:sym typeface="Lato"/>
              </a:rPr>
              <a:t>4.  Pinpoint liability issues and indemnification of officers</a:t>
            </a:r>
            <a:endParaRPr b="0" sz="1900">
              <a:solidFill>
                <a:srgbClr val="01427E"/>
              </a:solidFill>
              <a:latin typeface="Lato"/>
              <a:ea typeface="Lato"/>
              <a:cs typeface="Lato"/>
              <a:sym typeface="Lato"/>
            </a:endParaRPr>
          </a:p>
          <a:p>
            <a:pPr indent="0" lvl="0" marL="0" rtl="0" algn="l">
              <a:lnSpc>
                <a:spcPct val="100000"/>
              </a:lnSpc>
              <a:spcBef>
                <a:spcPts val="0"/>
              </a:spcBef>
              <a:spcAft>
                <a:spcPts val="0"/>
              </a:spcAft>
              <a:buNone/>
            </a:pPr>
            <a:r>
              <a:rPr b="0" lang="en" sz="1900">
                <a:solidFill>
                  <a:srgbClr val="01427E"/>
                </a:solidFill>
                <a:latin typeface="Lato"/>
                <a:ea typeface="Lato"/>
                <a:cs typeface="Lato"/>
                <a:sym typeface="Lato"/>
              </a:rPr>
              <a:t>5.  Understand and explain shareholders' imposable limitations.</a:t>
            </a:r>
            <a:endParaRPr b="0" sz="1900">
              <a:solidFill>
                <a:srgbClr val="01427E"/>
              </a:solidFill>
              <a:latin typeface="Lato"/>
              <a:ea typeface="Lato"/>
              <a:cs typeface="Lato"/>
              <a:sym typeface="Lato"/>
            </a:endParaRPr>
          </a:p>
          <a:p>
            <a:pPr indent="0" lvl="0" marL="0" rtl="0" algn="l">
              <a:lnSpc>
                <a:spcPct val="100000"/>
              </a:lnSpc>
              <a:spcBef>
                <a:spcPts val="0"/>
              </a:spcBef>
              <a:spcAft>
                <a:spcPts val="0"/>
              </a:spcAft>
              <a:buNone/>
            </a:pPr>
            <a:r>
              <a:rPr b="0" lang="en" sz="1900">
                <a:solidFill>
                  <a:srgbClr val="01427E"/>
                </a:solidFill>
                <a:latin typeface="Lato"/>
                <a:ea typeface="Lato"/>
                <a:cs typeface="Lato"/>
                <a:sym typeface="Lato"/>
              </a:rPr>
              <a:t>6.  Identify and expound on the leading behavioral management theories that contributed to the understanding of human behavior at work.</a:t>
            </a:r>
            <a:endParaRPr b="0" sz="1900">
              <a:solidFill>
                <a:srgbClr val="01427E"/>
              </a:solidFill>
              <a:latin typeface="Lato"/>
              <a:ea typeface="Lato"/>
              <a:cs typeface="Lato"/>
              <a:sym typeface="Lato"/>
            </a:endParaRPr>
          </a:p>
          <a:p>
            <a:pPr indent="0" lvl="0" marL="0" rtl="0" algn="l">
              <a:lnSpc>
                <a:spcPct val="100000"/>
              </a:lnSpc>
              <a:spcBef>
                <a:spcPts val="0"/>
              </a:spcBef>
              <a:spcAft>
                <a:spcPts val="0"/>
              </a:spcAft>
              <a:buNone/>
            </a:pPr>
            <a:r>
              <a:rPr b="0" lang="en" sz="1900">
                <a:solidFill>
                  <a:srgbClr val="01427E"/>
                </a:solidFill>
                <a:latin typeface="Lato"/>
                <a:ea typeface="Lato"/>
                <a:cs typeface="Lato"/>
                <a:sym typeface="Lato"/>
              </a:rPr>
              <a:t>7.  Explain stock ownership plan (ESOP)</a:t>
            </a:r>
            <a:endParaRPr/>
          </a:p>
        </p:txBody>
      </p:sp>
      <p:sp>
        <p:nvSpPr>
          <p:cNvPr id="195" name="Google Shape;195;p17"/>
          <p:cNvSpPr txBox="1"/>
          <p:nvPr/>
        </p:nvSpPr>
        <p:spPr>
          <a:xfrm>
            <a:off x="279100" y="491800"/>
            <a:ext cx="707700" cy="1488300"/>
          </a:xfrm>
          <a:prstGeom prst="rect">
            <a:avLst/>
          </a:prstGeom>
          <a:noFill/>
          <a:ln>
            <a:noFill/>
          </a:ln>
        </p:spPr>
        <p:txBody>
          <a:bodyPr anchorCtr="0" anchor="ctr" bIns="0" lIns="0" spcFirstLastPara="1" rIns="0" wrap="square" tIns="0">
            <a:noAutofit/>
          </a:bodyPr>
          <a:lstStyle/>
          <a:p>
            <a:pPr indent="0" lvl="0" marL="0" rtl="0" algn="ctr">
              <a:spcBef>
                <a:spcPts val="0"/>
              </a:spcBef>
              <a:spcAft>
                <a:spcPts val="0"/>
              </a:spcAft>
              <a:buNone/>
            </a:pPr>
            <a:r>
              <a:rPr b="1" lang="en" sz="7200">
                <a:solidFill>
                  <a:schemeClr val="dk1"/>
                </a:solidFill>
                <a:latin typeface="Amatic SC"/>
                <a:ea typeface="Amatic SC"/>
                <a:cs typeface="Amatic SC"/>
                <a:sym typeface="Amatic SC"/>
              </a:rPr>
              <a:t>1</a:t>
            </a:r>
            <a:endParaRPr b="1" sz="7200">
              <a:solidFill>
                <a:schemeClr val="dk1"/>
              </a:solidFill>
              <a:latin typeface="Amatic SC"/>
              <a:ea typeface="Amatic SC"/>
              <a:cs typeface="Amatic SC"/>
              <a:sym typeface="Amatic SC"/>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9" name="Shape 199"/>
        <p:cNvGrpSpPr/>
        <p:nvPr/>
      </p:nvGrpSpPr>
      <p:grpSpPr>
        <a:xfrm>
          <a:off x="0" y="0"/>
          <a:ext cx="0" cy="0"/>
          <a:chOff x="0" y="0"/>
          <a:chExt cx="0" cy="0"/>
        </a:xfrm>
      </p:grpSpPr>
      <p:sp>
        <p:nvSpPr>
          <p:cNvPr id="200" name="Google Shape;200;p18"/>
          <p:cNvSpPr txBox="1"/>
          <p:nvPr>
            <p:ph type="title"/>
          </p:nvPr>
        </p:nvSpPr>
        <p:spPr>
          <a:xfrm>
            <a:off x="883375" y="683600"/>
            <a:ext cx="6426300" cy="396300"/>
          </a:xfrm>
          <a:prstGeom prst="rect">
            <a:avLst/>
          </a:prstGeom>
        </p:spPr>
        <p:txBody>
          <a:bodyPr anchorCtr="0" anchor="ctr" bIns="0" lIns="0" spcFirstLastPara="1" rIns="0" wrap="square" tIns="0">
            <a:noAutofit/>
          </a:bodyPr>
          <a:lstStyle/>
          <a:p>
            <a:pPr indent="0" lvl="0" marL="0" rtl="0" algn="l">
              <a:spcBef>
                <a:spcPts val="0"/>
              </a:spcBef>
              <a:spcAft>
                <a:spcPts val="0"/>
              </a:spcAft>
              <a:buNone/>
            </a:pPr>
            <a:r>
              <a:rPr lang="en"/>
              <a:t>Auditors </a:t>
            </a:r>
            <a:endParaRPr/>
          </a:p>
        </p:txBody>
      </p:sp>
      <p:sp>
        <p:nvSpPr>
          <p:cNvPr id="201" name="Google Shape;201;p18"/>
          <p:cNvSpPr txBox="1"/>
          <p:nvPr>
            <p:ph idx="2" type="body"/>
          </p:nvPr>
        </p:nvSpPr>
        <p:spPr>
          <a:xfrm>
            <a:off x="883375" y="1166250"/>
            <a:ext cx="6522900" cy="3245100"/>
          </a:xfrm>
          <a:prstGeom prst="rect">
            <a:avLst/>
          </a:prstGeom>
        </p:spPr>
        <p:txBody>
          <a:bodyPr anchorCtr="0" anchor="t" bIns="0" lIns="0" spcFirstLastPara="1" rIns="0" wrap="square" tIns="0">
            <a:noAutofit/>
          </a:bodyPr>
          <a:lstStyle/>
          <a:p>
            <a:pPr indent="-355600" lvl="0" marL="457200" rtl="0" algn="l">
              <a:spcBef>
                <a:spcPts val="0"/>
              </a:spcBef>
              <a:spcAft>
                <a:spcPts val="0"/>
              </a:spcAft>
              <a:buClr>
                <a:schemeClr val="dk2"/>
              </a:buClr>
              <a:buSzPts val="2000"/>
              <a:buChar char="●"/>
            </a:pPr>
            <a:r>
              <a:rPr b="1" lang="en">
                <a:solidFill>
                  <a:schemeClr val="dk2"/>
                </a:solidFill>
              </a:rPr>
              <a:t>One of the most important external institutions in governance is the </a:t>
            </a:r>
            <a:r>
              <a:rPr b="1" lang="en" u="sng">
                <a:solidFill>
                  <a:schemeClr val="dk2"/>
                </a:solidFill>
              </a:rPr>
              <a:t>independent auditors</a:t>
            </a:r>
            <a:endParaRPr b="1" u="sng">
              <a:solidFill>
                <a:schemeClr val="dk2"/>
              </a:solidFill>
            </a:endParaRPr>
          </a:p>
          <a:p>
            <a:pPr indent="0" lvl="0" marL="457200" rtl="0" algn="l">
              <a:spcBef>
                <a:spcPts val="0"/>
              </a:spcBef>
              <a:spcAft>
                <a:spcPts val="0"/>
              </a:spcAft>
              <a:buNone/>
            </a:pPr>
            <a:r>
              <a:t/>
            </a:r>
            <a:endParaRPr b="1">
              <a:solidFill>
                <a:schemeClr val="dk2"/>
              </a:solidFill>
            </a:endParaRPr>
          </a:p>
          <a:p>
            <a:pPr indent="-355600" lvl="0" marL="457200" rtl="0" algn="l">
              <a:spcBef>
                <a:spcPts val="0"/>
              </a:spcBef>
              <a:spcAft>
                <a:spcPts val="0"/>
              </a:spcAft>
              <a:buClr>
                <a:schemeClr val="dk2"/>
              </a:buClr>
              <a:buSzPts val="2000"/>
              <a:buChar char="●"/>
            </a:pPr>
            <a:r>
              <a:rPr b="1" lang="en">
                <a:solidFill>
                  <a:schemeClr val="dk2"/>
                </a:solidFill>
              </a:rPr>
              <a:t>Their job is to help to ensure that firms are run efficiently by keeping public records accurate, adhering standards of reporting for public purposes, taxes paid properly on time.</a:t>
            </a:r>
            <a:endParaRPr b="1">
              <a:solidFill>
                <a:schemeClr val="dk2"/>
              </a:solidFill>
            </a:endParaRPr>
          </a:p>
          <a:p>
            <a:pPr indent="0" lvl="0" marL="457200" rtl="0" algn="l">
              <a:spcBef>
                <a:spcPts val="0"/>
              </a:spcBef>
              <a:spcAft>
                <a:spcPts val="0"/>
              </a:spcAft>
              <a:buNone/>
            </a:pPr>
            <a:r>
              <a:t/>
            </a:r>
            <a:endParaRPr b="1">
              <a:solidFill>
                <a:schemeClr val="dk2"/>
              </a:solidFill>
            </a:endParaRPr>
          </a:p>
          <a:p>
            <a:pPr indent="-355600" lvl="0" marL="457200" rtl="0" algn="l">
              <a:spcBef>
                <a:spcPts val="0"/>
              </a:spcBef>
              <a:spcAft>
                <a:spcPts val="0"/>
              </a:spcAft>
              <a:buClr>
                <a:schemeClr val="dk2"/>
              </a:buClr>
              <a:buSzPts val="2000"/>
              <a:buChar char="●"/>
            </a:pPr>
            <a:r>
              <a:rPr b="1" lang="en" u="sng">
                <a:solidFill>
                  <a:schemeClr val="dk2"/>
                </a:solidFill>
              </a:rPr>
              <a:t>Independent auditors</a:t>
            </a:r>
            <a:r>
              <a:rPr b="1" lang="en">
                <a:solidFill>
                  <a:schemeClr val="dk2"/>
                </a:solidFill>
              </a:rPr>
              <a:t> analyze and communicate financial information for various entities</a:t>
            </a:r>
            <a:endParaRPr b="1">
              <a:solidFill>
                <a:schemeClr val="dk2"/>
              </a:solidFill>
            </a:endParaRPr>
          </a:p>
          <a:p>
            <a:pPr indent="0" lvl="0" marL="0" rtl="0" algn="l">
              <a:spcBef>
                <a:spcPts val="0"/>
              </a:spcBef>
              <a:spcAft>
                <a:spcPts val="0"/>
              </a:spcAft>
              <a:buClr>
                <a:schemeClr val="dk1"/>
              </a:buClr>
              <a:buSzPts val="1100"/>
              <a:buFont typeface="Arial"/>
              <a:buNone/>
            </a:pPr>
            <a:r>
              <a:t/>
            </a:r>
            <a:endParaRPr sz="1100">
              <a:solidFill>
                <a:schemeClr val="dk2"/>
              </a:solidFill>
            </a:endParaRPr>
          </a:p>
          <a:p>
            <a:pPr indent="0" lvl="0" marL="0" rtl="0" algn="l">
              <a:spcBef>
                <a:spcPts val="0"/>
              </a:spcBef>
              <a:spcAft>
                <a:spcPts val="0"/>
              </a:spcAft>
              <a:buNone/>
            </a:pPr>
            <a:r>
              <a:t/>
            </a:r>
            <a:endParaRPr sz="1100">
              <a:solidFill>
                <a:schemeClr val="dk2"/>
              </a:solidFill>
            </a:endParaRPr>
          </a:p>
        </p:txBody>
      </p:sp>
      <p:sp>
        <p:nvSpPr>
          <p:cNvPr id="202" name="Google Shape;202;p18"/>
          <p:cNvSpPr txBox="1"/>
          <p:nvPr>
            <p:ph idx="12" type="sldNum"/>
          </p:nvPr>
        </p:nvSpPr>
        <p:spPr>
          <a:xfrm>
            <a:off x="8404375" y="4693376"/>
            <a:ext cx="548700" cy="300300"/>
          </a:xfrm>
          <a:prstGeom prst="rect">
            <a:avLst/>
          </a:prstGeom>
        </p:spPr>
        <p:txBody>
          <a:bodyPr anchorCtr="0" anchor="ctr" bIns="0" lIns="0" spcFirstLastPara="1" rIns="0" wrap="square" tIns="0">
            <a:noAutofit/>
          </a:bodyPr>
          <a:lstStyle/>
          <a:p>
            <a:pPr indent="0" lvl="0" marL="0" rtl="0" algn="r">
              <a:spcBef>
                <a:spcPts val="0"/>
              </a:spcBef>
              <a:spcAft>
                <a:spcPts val="0"/>
              </a:spcAft>
              <a:buNone/>
            </a:pPr>
            <a:fld id="{00000000-1234-1234-1234-123412341234}" type="slidenum">
              <a:rPr lang="en"/>
              <a:t>‹#›</a:t>
            </a:fld>
            <a:endParaRPr/>
          </a:p>
        </p:txBody>
      </p:sp>
      <p:sp>
        <p:nvSpPr>
          <p:cNvPr id="203" name="Google Shape;203;p18"/>
          <p:cNvSpPr/>
          <p:nvPr/>
        </p:nvSpPr>
        <p:spPr>
          <a:xfrm>
            <a:off x="7742111" y="3713990"/>
            <a:ext cx="1020301" cy="979373"/>
          </a:xfrm>
          <a:custGeom>
            <a:rect b="b" l="l" r="r" t="t"/>
            <a:pathLst>
              <a:path extrusionOk="0" h="464158" w="483555">
                <a:moveTo>
                  <a:pt x="14370" y="311041"/>
                </a:moveTo>
                <a:cubicBezTo>
                  <a:pt x="13208" y="301350"/>
                  <a:pt x="-977" y="305669"/>
                  <a:pt x="54" y="314812"/>
                </a:cubicBezTo>
                <a:cubicBezTo>
                  <a:pt x="5227" y="358303"/>
                  <a:pt x="26648" y="398237"/>
                  <a:pt x="59995" y="426627"/>
                </a:cubicBezTo>
                <a:cubicBezTo>
                  <a:pt x="67120" y="432700"/>
                  <a:pt x="77995" y="422132"/>
                  <a:pt x="70957" y="416191"/>
                </a:cubicBezTo>
                <a:cubicBezTo>
                  <a:pt x="39408" y="389609"/>
                  <a:pt x="19172" y="352011"/>
                  <a:pt x="14370" y="311041"/>
                </a:cubicBezTo>
                <a:close/>
                <a:moveTo>
                  <a:pt x="336880" y="193437"/>
                </a:moveTo>
                <a:cubicBezTo>
                  <a:pt x="334468" y="176358"/>
                  <a:pt x="330303" y="159652"/>
                  <a:pt x="314956" y="149764"/>
                </a:cubicBezTo>
                <a:cubicBezTo>
                  <a:pt x="298096" y="138801"/>
                  <a:pt x="277136" y="134943"/>
                  <a:pt x="257360" y="135008"/>
                </a:cubicBezTo>
                <a:cubicBezTo>
                  <a:pt x="255101" y="134929"/>
                  <a:pt x="252953" y="136054"/>
                  <a:pt x="251747" y="137968"/>
                </a:cubicBezTo>
                <a:cubicBezTo>
                  <a:pt x="221513" y="140051"/>
                  <a:pt x="199128" y="156275"/>
                  <a:pt x="191038" y="185961"/>
                </a:cubicBezTo>
                <a:cubicBezTo>
                  <a:pt x="183255" y="213827"/>
                  <a:pt x="188122" y="259386"/>
                  <a:pt x="214563" y="276487"/>
                </a:cubicBezTo>
                <a:cubicBezTo>
                  <a:pt x="227893" y="285104"/>
                  <a:pt x="244534" y="286924"/>
                  <a:pt x="260056" y="287450"/>
                </a:cubicBezTo>
                <a:cubicBezTo>
                  <a:pt x="318003" y="291681"/>
                  <a:pt x="344510" y="246232"/>
                  <a:pt x="336880" y="193437"/>
                </a:cubicBezTo>
                <a:close/>
                <a:moveTo>
                  <a:pt x="264069" y="272760"/>
                </a:moveTo>
                <a:cubicBezTo>
                  <a:pt x="249708" y="272541"/>
                  <a:pt x="231906" y="271489"/>
                  <a:pt x="220220" y="261973"/>
                </a:cubicBezTo>
                <a:cubicBezTo>
                  <a:pt x="207306" y="251384"/>
                  <a:pt x="204105" y="231060"/>
                  <a:pt x="203031" y="215384"/>
                </a:cubicBezTo>
                <a:cubicBezTo>
                  <a:pt x="201891" y="198787"/>
                  <a:pt x="204719" y="181006"/>
                  <a:pt x="216185" y="168158"/>
                </a:cubicBezTo>
                <a:cubicBezTo>
                  <a:pt x="228003" y="154806"/>
                  <a:pt x="245827" y="152811"/>
                  <a:pt x="262600" y="152000"/>
                </a:cubicBezTo>
                <a:cubicBezTo>
                  <a:pt x="264244" y="151908"/>
                  <a:pt x="265801" y="151241"/>
                  <a:pt x="266985" y="150114"/>
                </a:cubicBezTo>
                <a:cubicBezTo>
                  <a:pt x="282332" y="151211"/>
                  <a:pt x="299411" y="155376"/>
                  <a:pt x="310373" y="165264"/>
                </a:cubicBezTo>
                <a:cubicBezTo>
                  <a:pt x="321840" y="175613"/>
                  <a:pt x="323133" y="196616"/>
                  <a:pt x="323353" y="210999"/>
                </a:cubicBezTo>
                <a:cubicBezTo>
                  <a:pt x="324142" y="248709"/>
                  <a:pt x="303270" y="274580"/>
                  <a:pt x="264069" y="272760"/>
                </a:cubicBezTo>
                <a:close/>
                <a:moveTo>
                  <a:pt x="271414" y="444539"/>
                </a:moveTo>
                <a:cubicBezTo>
                  <a:pt x="155805" y="470849"/>
                  <a:pt x="43398" y="380958"/>
                  <a:pt x="44122" y="262302"/>
                </a:cubicBezTo>
                <a:cubicBezTo>
                  <a:pt x="44122" y="252502"/>
                  <a:pt x="29498" y="252809"/>
                  <a:pt x="29520" y="262302"/>
                </a:cubicBezTo>
                <a:cubicBezTo>
                  <a:pt x="28555" y="390561"/>
                  <a:pt x="149250" y="487818"/>
                  <a:pt x="274351" y="459097"/>
                </a:cubicBezTo>
                <a:cubicBezTo>
                  <a:pt x="283428" y="457080"/>
                  <a:pt x="280951" y="442456"/>
                  <a:pt x="271414" y="444539"/>
                </a:cubicBezTo>
                <a:close/>
                <a:moveTo>
                  <a:pt x="348150" y="137245"/>
                </a:moveTo>
                <a:cubicBezTo>
                  <a:pt x="328966" y="112294"/>
                  <a:pt x="296408" y="110321"/>
                  <a:pt x="267029" y="109072"/>
                </a:cubicBezTo>
                <a:cubicBezTo>
                  <a:pt x="257952" y="108677"/>
                  <a:pt x="254291" y="123344"/>
                  <a:pt x="263871" y="123739"/>
                </a:cubicBezTo>
                <a:cubicBezTo>
                  <a:pt x="287988" y="124770"/>
                  <a:pt x="319450" y="125011"/>
                  <a:pt x="335521" y="145817"/>
                </a:cubicBezTo>
                <a:cubicBezTo>
                  <a:pt x="353389" y="169123"/>
                  <a:pt x="358585" y="191859"/>
                  <a:pt x="354222" y="220580"/>
                </a:cubicBezTo>
                <a:cubicBezTo>
                  <a:pt x="353104" y="230270"/>
                  <a:pt x="367553" y="232309"/>
                  <a:pt x="368627" y="222926"/>
                </a:cubicBezTo>
                <a:cubicBezTo>
                  <a:pt x="370447" y="207184"/>
                  <a:pt x="371850" y="191530"/>
                  <a:pt x="367575" y="176029"/>
                </a:cubicBezTo>
                <a:cubicBezTo>
                  <a:pt x="363562" y="162000"/>
                  <a:pt x="356985" y="148845"/>
                  <a:pt x="348128" y="137245"/>
                </a:cubicBezTo>
                <a:close/>
                <a:moveTo>
                  <a:pt x="311163" y="288349"/>
                </a:moveTo>
                <a:cubicBezTo>
                  <a:pt x="301867" y="288349"/>
                  <a:pt x="302064" y="303148"/>
                  <a:pt x="311777" y="303148"/>
                </a:cubicBezTo>
                <a:cubicBezTo>
                  <a:pt x="321029" y="303148"/>
                  <a:pt x="320853" y="288349"/>
                  <a:pt x="311163" y="288349"/>
                </a:cubicBezTo>
                <a:close/>
                <a:moveTo>
                  <a:pt x="475115" y="172784"/>
                </a:moveTo>
                <a:cubicBezTo>
                  <a:pt x="469348" y="169934"/>
                  <a:pt x="460294" y="171272"/>
                  <a:pt x="454242" y="171140"/>
                </a:cubicBezTo>
                <a:lnTo>
                  <a:pt x="430717" y="170680"/>
                </a:lnTo>
                <a:cubicBezTo>
                  <a:pt x="430652" y="154344"/>
                  <a:pt x="425916" y="138365"/>
                  <a:pt x="417058" y="124638"/>
                </a:cubicBezTo>
                <a:lnTo>
                  <a:pt x="428547" y="109839"/>
                </a:lnTo>
                <a:cubicBezTo>
                  <a:pt x="432318" y="105016"/>
                  <a:pt x="437448" y="99622"/>
                  <a:pt x="438369" y="93220"/>
                </a:cubicBezTo>
                <a:cubicBezTo>
                  <a:pt x="440101" y="81227"/>
                  <a:pt x="425938" y="71405"/>
                  <a:pt x="417957" y="64828"/>
                </a:cubicBezTo>
                <a:cubicBezTo>
                  <a:pt x="409187" y="57637"/>
                  <a:pt x="394805" y="44855"/>
                  <a:pt x="382878" y="44219"/>
                </a:cubicBezTo>
                <a:cubicBezTo>
                  <a:pt x="370951" y="43583"/>
                  <a:pt x="362379" y="58799"/>
                  <a:pt x="355867" y="68643"/>
                </a:cubicBezTo>
                <a:cubicBezTo>
                  <a:pt x="343874" y="58630"/>
                  <a:pt x="329777" y="51469"/>
                  <a:pt x="314627" y="47705"/>
                </a:cubicBezTo>
                <a:cubicBezTo>
                  <a:pt x="314627" y="35186"/>
                  <a:pt x="315635" y="19882"/>
                  <a:pt x="310045" y="9381"/>
                </a:cubicBezTo>
                <a:cubicBezTo>
                  <a:pt x="303095" y="-3774"/>
                  <a:pt x="285117" y="611"/>
                  <a:pt x="273080" y="1049"/>
                </a:cubicBezTo>
                <a:cubicBezTo>
                  <a:pt x="263915" y="1415"/>
                  <a:pt x="254751" y="1882"/>
                  <a:pt x="245609" y="2452"/>
                </a:cubicBezTo>
                <a:cubicBezTo>
                  <a:pt x="240500" y="2781"/>
                  <a:pt x="233901" y="2189"/>
                  <a:pt x="229822" y="5938"/>
                </a:cubicBezTo>
                <a:cubicBezTo>
                  <a:pt x="221272" y="13853"/>
                  <a:pt x="223092" y="34857"/>
                  <a:pt x="224407" y="46148"/>
                </a:cubicBezTo>
                <a:cubicBezTo>
                  <a:pt x="208359" y="49327"/>
                  <a:pt x="194239" y="57527"/>
                  <a:pt x="180558" y="66604"/>
                </a:cubicBezTo>
                <a:cubicBezTo>
                  <a:pt x="175647" y="61544"/>
                  <a:pt x="171087" y="56168"/>
                  <a:pt x="166899" y="50511"/>
                </a:cubicBezTo>
                <a:cubicBezTo>
                  <a:pt x="163523" y="46126"/>
                  <a:pt x="160322" y="43429"/>
                  <a:pt x="154534" y="43320"/>
                </a:cubicBezTo>
                <a:cubicBezTo>
                  <a:pt x="141182" y="43079"/>
                  <a:pt x="126646" y="51585"/>
                  <a:pt x="117021" y="60136"/>
                </a:cubicBezTo>
                <a:cubicBezTo>
                  <a:pt x="108843" y="67415"/>
                  <a:pt x="96697" y="81205"/>
                  <a:pt x="97903" y="93176"/>
                </a:cubicBezTo>
                <a:cubicBezTo>
                  <a:pt x="98560" y="99754"/>
                  <a:pt x="104348" y="105695"/>
                  <a:pt x="108185" y="110716"/>
                </a:cubicBezTo>
                <a:cubicBezTo>
                  <a:pt x="111759" y="115386"/>
                  <a:pt x="115486" y="119924"/>
                  <a:pt x="119301" y="124375"/>
                </a:cubicBezTo>
                <a:cubicBezTo>
                  <a:pt x="106432" y="135995"/>
                  <a:pt x="101761" y="152548"/>
                  <a:pt x="99569" y="169583"/>
                </a:cubicBezTo>
                <a:cubicBezTo>
                  <a:pt x="94329" y="169583"/>
                  <a:pt x="89111" y="169583"/>
                  <a:pt x="83871" y="170044"/>
                </a:cubicBezTo>
                <a:cubicBezTo>
                  <a:pt x="77294" y="170592"/>
                  <a:pt x="67712" y="170614"/>
                  <a:pt x="62231" y="174999"/>
                </a:cubicBezTo>
                <a:cubicBezTo>
                  <a:pt x="52212" y="183023"/>
                  <a:pt x="52080" y="203259"/>
                  <a:pt x="51861" y="214945"/>
                </a:cubicBezTo>
                <a:cubicBezTo>
                  <a:pt x="51642" y="226631"/>
                  <a:pt x="51050" y="244083"/>
                  <a:pt x="62407" y="250923"/>
                </a:cubicBezTo>
                <a:cubicBezTo>
                  <a:pt x="73040" y="257347"/>
                  <a:pt x="87883" y="257128"/>
                  <a:pt x="100819" y="256405"/>
                </a:cubicBezTo>
                <a:cubicBezTo>
                  <a:pt x="102463" y="271447"/>
                  <a:pt x="108076" y="285781"/>
                  <a:pt x="117108" y="297930"/>
                </a:cubicBezTo>
                <a:cubicBezTo>
                  <a:pt x="108054" y="305757"/>
                  <a:pt x="99569" y="317662"/>
                  <a:pt x="96456" y="328734"/>
                </a:cubicBezTo>
                <a:cubicBezTo>
                  <a:pt x="92334" y="343642"/>
                  <a:pt x="108185" y="356578"/>
                  <a:pt x="118051" y="365326"/>
                </a:cubicBezTo>
                <a:cubicBezTo>
                  <a:pt x="127917" y="374074"/>
                  <a:pt x="141686" y="385167"/>
                  <a:pt x="156244" y="382537"/>
                </a:cubicBezTo>
                <a:cubicBezTo>
                  <a:pt x="169596" y="380147"/>
                  <a:pt x="172578" y="369206"/>
                  <a:pt x="178169" y="359318"/>
                </a:cubicBezTo>
                <a:cubicBezTo>
                  <a:pt x="191433" y="369803"/>
                  <a:pt x="206649" y="377546"/>
                  <a:pt x="222938" y="382098"/>
                </a:cubicBezTo>
                <a:cubicBezTo>
                  <a:pt x="222938" y="390057"/>
                  <a:pt x="223289" y="398037"/>
                  <a:pt x="223991" y="405996"/>
                </a:cubicBezTo>
                <a:cubicBezTo>
                  <a:pt x="224495" y="411499"/>
                  <a:pt x="224670" y="417331"/>
                  <a:pt x="228376" y="421716"/>
                </a:cubicBezTo>
                <a:cubicBezTo>
                  <a:pt x="236773" y="431450"/>
                  <a:pt x="255979" y="430486"/>
                  <a:pt x="267598" y="430486"/>
                </a:cubicBezTo>
                <a:cubicBezTo>
                  <a:pt x="301560" y="431889"/>
                  <a:pt x="310768" y="414481"/>
                  <a:pt x="306164" y="382843"/>
                </a:cubicBezTo>
                <a:cubicBezTo>
                  <a:pt x="325129" y="382488"/>
                  <a:pt x="343151" y="374525"/>
                  <a:pt x="356174" y="360744"/>
                </a:cubicBezTo>
                <a:cubicBezTo>
                  <a:pt x="385026" y="392403"/>
                  <a:pt x="400483" y="391197"/>
                  <a:pt x="427078" y="358968"/>
                </a:cubicBezTo>
                <a:cubicBezTo>
                  <a:pt x="435519" y="349277"/>
                  <a:pt x="445889" y="337503"/>
                  <a:pt x="438764" y="324173"/>
                </a:cubicBezTo>
                <a:cubicBezTo>
                  <a:pt x="433414" y="314154"/>
                  <a:pt x="421465" y="307248"/>
                  <a:pt x="410262" y="302249"/>
                </a:cubicBezTo>
                <a:cubicBezTo>
                  <a:pt x="422079" y="288428"/>
                  <a:pt x="429402" y="271322"/>
                  <a:pt x="431222" y="253225"/>
                </a:cubicBezTo>
                <a:cubicBezTo>
                  <a:pt x="438413" y="253225"/>
                  <a:pt x="445604" y="253225"/>
                  <a:pt x="452817" y="253225"/>
                </a:cubicBezTo>
                <a:cubicBezTo>
                  <a:pt x="460030" y="253225"/>
                  <a:pt x="467857" y="253861"/>
                  <a:pt x="473361" y="248731"/>
                </a:cubicBezTo>
                <a:cubicBezTo>
                  <a:pt x="482635" y="240093"/>
                  <a:pt x="482372" y="220229"/>
                  <a:pt x="482854" y="208434"/>
                </a:cubicBezTo>
                <a:cubicBezTo>
                  <a:pt x="483446" y="198370"/>
                  <a:pt x="486077" y="178222"/>
                  <a:pt x="475093" y="172784"/>
                </a:cubicBezTo>
                <a:close/>
                <a:moveTo>
                  <a:pt x="468384" y="207644"/>
                </a:moveTo>
                <a:cubicBezTo>
                  <a:pt x="468208" y="213777"/>
                  <a:pt x="467573" y="219887"/>
                  <a:pt x="466520" y="225929"/>
                </a:cubicBezTo>
                <a:cubicBezTo>
                  <a:pt x="465446" y="232178"/>
                  <a:pt x="465643" y="236672"/>
                  <a:pt x="458934" y="238054"/>
                </a:cubicBezTo>
                <a:cubicBezTo>
                  <a:pt x="450164" y="239873"/>
                  <a:pt x="439553" y="239062"/>
                  <a:pt x="429862" y="238558"/>
                </a:cubicBezTo>
                <a:cubicBezTo>
                  <a:pt x="427231" y="236640"/>
                  <a:pt x="423680" y="236561"/>
                  <a:pt x="420961" y="238361"/>
                </a:cubicBezTo>
                <a:cubicBezTo>
                  <a:pt x="414932" y="239040"/>
                  <a:pt x="413594" y="246473"/>
                  <a:pt x="416949" y="250507"/>
                </a:cubicBezTo>
                <a:cubicBezTo>
                  <a:pt x="415743" y="268680"/>
                  <a:pt x="407784" y="285746"/>
                  <a:pt x="394630" y="298346"/>
                </a:cubicBezTo>
                <a:cubicBezTo>
                  <a:pt x="390705" y="300319"/>
                  <a:pt x="388447" y="305537"/>
                  <a:pt x="390551" y="309045"/>
                </a:cubicBezTo>
                <a:cubicBezTo>
                  <a:pt x="391735" y="312531"/>
                  <a:pt x="394936" y="314987"/>
                  <a:pt x="398488" y="313430"/>
                </a:cubicBezTo>
                <a:cubicBezTo>
                  <a:pt x="406513" y="316388"/>
                  <a:pt x="414011" y="320606"/>
                  <a:pt x="420698" y="325927"/>
                </a:cubicBezTo>
                <a:cubicBezTo>
                  <a:pt x="431660" y="333864"/>
                  <a:pt x="420479" y="345067"/>
                  <a:pt x="413923" y="352061"/>
                </a:cubicBezTo>
                <a:cubicBezTo>
                  <a:pt x="407981" y="358639"/>
                  <a:pt x="398203" y="371662"/>
                  <a:pt x="388140" y="367518"/>
                </a:cubicBezTo>
                <a:cubicBezTo>
                  <a:pt x="378559" y="363572"/>
                  <a:pt x="369504" y="352018"/>
                  <a:pt x="362247" y="344892"/>
                </a:cubicBezTo>
                <a:cubicBezTo>
                  <a:pt x="358717" y="342018"/>
                  <a:pt x="353587" y="342252"/>
                  <a:pt x="350320" y="345440"/>
                </a:cubicBezTo>
                <a:cubicBezTo>
                  <a:pt x="338832" y="361007"/>
                  <a:pt x="320020" y="369423"/>
                  <a:pt x="300749" y="367628"/>
                </a:cubicBezTo>
                <a:cubicBezTo>
                  <a:pt x="299674" y="367536"/>
                  <a:pt x="298600" y="367661"/>
                  <a:pt x="297592" y="368001"/>
                </a:cubicBezTo>
                <a:cubicBezTo>
                  <a:pt x="293623" y="368141"/>
                  <a:pt x="290510" y="371473"/>
                  <a:pt x="290663" y="375442"/>
                </a:cubicBezTo>
                <a:cubicBezTo>
                  <a:pt x="290663" y="375578"/>
                  <a:pt x="290663" y="375714"/>
                  <a:pt x="290685" y="375849"/>
                </a:cubicBezTo>
                <a:cubicBezTo>
                  <a:pt x="291518" y="385014"/>
                  <a:pt x="294018" y="395691"/>
                  <a:pt x="292132" y="404812"/>
                </a:cubicBezTo>
                <a:cubicBezTo>
                  <a:pt x="289502" y="417375"/>
                  <a:pt x="273935" y="415643"/>
                  <a:pt x="264047" y="415358"/>
                </a:cubicBezTo>
                <a:cubicBezTo>
                  <a:pt x="258960" y="415246"/>
                  <a:pt x="253874" y="414792"/>
                  <a:pt x="248831" y="413998"/>
                </a:cubicBezTo>
                <a:cubicBezTo>
                  <a:pt x="242648" y="412968"/>
                  <a:pt x="240390" y="412968"/>
                  <a:pt x="238987" y="406434"/>
                </a:cubicBezTo>
                <a:cubicBezTo>
                  <a:pt x="236795" y="396590"/>
                  <a:pt x="237803" y="385211"/>
                  <a:pt x="237694" y="375192"/>
                </a:cubicBezTo>
                <a:cubicBezTo>
                  <a:pt x="237694" y="375076"/>
                  <a:pt x="237694" y="374957"/>
                  <a:pt x="237694" y="374841"/>
                </a:cubicBezTo>
                <a:cubicBezTo>
                  <a:pt x="237672" y="372460"/>
                  <a:pt x="236203" y="370331"/>
                  <a:pt x="233988" y="369470"/>
                </a:cubicBezTo>
                <a:cubicBezTo>
                  <a:pt x="215243" y="365120"/>
                  <a:pt x="197835" y="356236"/>
                  <a:pt x="183321" y="343598"/>
                </a:cubicBezTo>
                <a:cubicBezTo>
                  <a:pt x="181764" y="342145"/>
                  <a:pt x="179593" y="341553"/>
                  <a:pt x="177533" y="342020"/>
                </a:cubicBezTo>
                <a:cubicBezTo>
                  <a:pt x="167820" y="339586"/>
                  <a:pt x="165540" y="360064"/>
                  <a:pt x="159335" y="364931"/>
                </a:cubicBezTo>
                <a:cubicBezTo>
                  <a:pt x="150763" y="373482"/>
                  <a:pt x="137630" y="361686"/>
                  <a:pt x="130943" y="356052"/>
                </a:cubicBezTo>
                <a:cubicBezTo>
                  <a:pt x="124256" y="350417"/>
                  <a:pt x="109632" y="339718"/>
                  <a:pt x="111649" y="329742"/>
                </a:cubicBezTo>
                <a:cubicBezTo>
                  <a:pt x="113228" y="321871"/>
                  <a:pt x="122195" y="311874"/>
                  <a:pt x="128356" y="307291"/>
                </a:cubicBezTo>
                <a:cubicBezTo>
                  <a:pt x="130110" y="306035"/>
                  <a:pt x="131250" y="304101"/>
                  <a:pt x="131491" y="301964"/>
                </a:cubicBezTo>
                <a:cubicBezTo>
                  <a:pt x="134276" y="300023"/>
                  <a:pt x="134977" y="296184"/>
                  <a:pt x="133048" y="293389"/>
                </a:cubicBezTo>
                <a:cubicBezTo>
                  <a:pt x="132916" y="293207"/>
                  <a:pt x="132784" y="293032"/>
                  <a:pt x="132631" y="292865"/>
                </a:cubicBezTo>
                <a:cubicBezTo>
                  <a:pt x="122677" y="281184"/>
                  <a:pt x="116626" y="266663"/>
                  <a:pt x="115376" y="251362"/>
                </a:cubicBezTo>
                <a:cubicBezTo>
                  <a:pt x="117174" y="246977"/>
                  <a:pt x="114938" y="240685"/>
                  <a:pt x="108558" y="241014"/>
                </a:cubicBezTo>
                <a:cubicBezTo>
                  <a:pt x="97990" y="241584"/>
                  <a:pt x="87138" y="242307"/>
                  <a:pt x="76724" y="239895"/>
                </a:cubicBezTo>
                <a:cubicBezTo>
                  <a:pt x="65016" y="237199"/>
                  <a:pt x="66506" y="223189"/>
                  <a:pt x="66748" y="213367"/>
                </a:cubicBezTo>
                <a:cubicBezTo>
                  <a:pt x="66880" y="207118"/>
                  <a:pt x="66748" y="190587"/>
                  <a:pt x="72427" y="186180"/>
                </a:cubicBezTo>
                <a:cubicBezTo>
                  <a:pt x="75298" y="183988"/>
                  <a:pt x="85120" y="184624"/>
                  <a:pt x="88716" y="184426"/>
                </a:cubicBezTo>
                <a:cubicBezTo>
                  <a:pt x="94899" y="184075"/>
                  <a:pt x="101103" y="184075"/>
                  <a:pt x="107286" y="184426"/>
                </a:cubicBezTo>
                <a:cubicBezTo>
                  <a:pt x="114850" y="184865"/>
                  <a:pt x="118621" y="174823"/>
                  <a:pt x="114170" y="171118"/>
                </a:cubicBezTo>
                <a:cubicBezTo>
                  <a:pt x="115946" y="156560"/>
                  <a:pt x="119169" y="141542"/>
                  <a:pt x="131864" y="132597"/>
                </a:cubicBezTo>
                <a:cubicBezTo>
                  <a:pt x="132872" y="131902"/>
                  <a:pt x="133706" y="130979"/>
                  <a:pt x="134276" y="129900"/>
                </a:cubicBezTo>
                <a:cubicBezTo>
                  <a:pt x="137235" y="126918"/>
                  <a:pt x="137455" y="122187"/>
                  <a:pt x="134802" y="118938"/>
                </a:cubicBezTo>
                <a:cubicBezTo>
                  <a:pt x="130833" y="114443"/>
                  <a:pt x="126996" y="109861"/>
                  <a:pt x="123291" y="105147"/>
                </a:cubicBezTo>
                <a:cubicBezTo>
                  <a:pt x="120682" y="101815"/>
                  <a:pt x="114894" y="96487"/>
                  <a:pt x="113820" y="92387"/>
                </a:cubicBezTo>
                <a:cubicBezTo>
                  <a:pt x="109983" y="79583"/>
                  <a:pt x="145018" y="51980"/>
                  <a:pt x="155476" y="60399"/>
                </a:cubicBezTo>
                <a:cubicBezTo>
                  <a:pt x="158633" y="62942"/>
                  <a:pt x="161089" y="67831"/>
                  <a:pt x="163830" y="70945"/>
                </a:cubicBezTo>
                <a:cubicBezTo>
                  <a:pt x="167206" y="74740"/>
                  <a:pt x="170780" y="78342"/>
                  <a:pt x="174551" y="81732"/>
                </a:cubicBezTo>
                <a:cubicBezTo>
                  <a:pt x="176875" y="83913"/>
                  <a:pt x="180448" y="84106"/>
                  <a:pt x="182992" y="82192"/>
                </a:cubicBezTo>
                <a:cubicBezTo>
                  <a:pt x="198339" y="71975"/>
                  <a:pt x="213533" y="61430"/>
                  <a:pt x="232344" y="59719"/>
                </a:cubicBezTo>
                <a:cubicBezTo>
                  <a:pt x="236575" y="59255"/>
                  <a:pt x="239645" y="55444"/>
                  <a:pt x="239184" y="51208"/>
                </a:cubicBezTo>
                <a:cubicBezTo>
                  <a:pt x="239118" y="50772"/>
                  <a:pt x="239053" y="50340"/>
                  <a:pt x="238921" y="49919"/>
                </a:cubicBezTo>
                <a:cubicBezTo>
                  <a:pt x="239404" y="48801"/>
                  <a:pt x="239557" y="47571"/>
                  <a:pt x="239382" y="46367"/>
                </a:cubicBezTo>
                <a:cubicBezTo>
                  <a:pt x="238286" y="37444"/>
                  <a:pt x="237189" y="26087"/>
                  <a:pt x="239996" y="17076"/>
                </a:cubicBezTo>
                <a:cubicBezTo>
                  <a:pt x="245740" y="15805"/>
                  <a:pt x="253852" y="16638"/>
                  <a:pt x="258894" y="16375"/>
                </a:cubicBezTo>
                <a:cubicBezTo>
                  <a:pt x="267358" y="15936"/>
                  <a:pt x="275820" y="15579"/>
                  <a:pt x="284261" y="15300"/>
                </a:cubicBezTo>
                <a:cubicBezTo>
                  <a:pt x="296648" y="13963"/>
                  <a:pt x="299104" y="16068"/>
                  <a:pt x="298644" y="28630"/>
                </a:cubicBezTo>
                <a:cubicBezTo>
                  <a:pt x="299148" y="37269"/>
                  <a:pt x="299587" y="45929"/>
                  <a:pt x="300047" y="54567"/>
                </a:cubicBezTo>
                <a:cubicBezTo>
                  <a:pt x="300025" y="58115"/>
                  <a:pt x="302897" y="61004"/>
                  <a:pt x="306449" y="61020"/>
                </a:cubicBezTo>
                <a:cubicBezTo>
                  <a:pt x="306558" y="61022"/>
                  <a:pt x="306668" y="61017"/>
                  <a:pt x="306778" y="61013"/>
                </a:cubicBezTo>
                <a:cubicBezTo>
                  <a:pt x="323155" y="64446"/>
                  <a:pt x="338262" y="72390"/>
                  <a:pt x="350386" y="83946"/>
                </a:cubicBezTo>
                <a:cubicBezTo>
                  <a:pt x="352403" y="85992"/>
                  <a:pt x="355560" y="86397"/>
                  <a:pt x="358037" y="84933"/>
                </a:cubicBezTo>
                <a:cubicBezTo>
                  <a:pt x="360339" y="85104"/>
                  <a:pt x="362576" y="84014"/>
                  <a:pt x="363847" y="82082"/>
                </a:cubicBezTo>
                <a:cubicBezTo>
                  <a:pt x="367662" y="77018"/>
                  <a:pt x="376257" y="60158"/>
                  <a:pt x="383207" y="59807"/>
                </a:cubicBezTo>
                <a:cubicBezTo>
                  <a:pt x="386583" y="59676"/>
                  <a:pt x="394958" y="66582"/>
                  <a:pt x="397545" y="68336"/>
                </a:cubicBezTo>
                <a:cubicBezTo>
                  <a:pt x="404693" y="73269"/>
                  <a:pt x="411424" y="78792"/>
                  <a:pt x="417650" y="84845"/>
                </a:cubicBezTo>
                <a:cubicBezTo>
                  <a:pt x="422693" y="89800"/>
                  <a:pt x="424381" y="90567"/>
                  <a:pt x="420259" y="96947"/>
                </a:cubicBezTo>
                <a:cubicBezTo>
                  <a:pt x="414647" y="105717"/>
                  <a:pt x="407324" y="113588"/>
                  <a:pt x="400988" y="121744"/>
                </a:cubicBezTo>
                <a:cubicBezTo>
                  <a:pt x="398357" y="124978"/>
                  <a:pt x="398861" y="129727"/>
                  <a:pt x="402084" y="132353"/>
                </a:cubicBezTo>
                <a:cubicBezTo>
                  <a:pt x="402917" y="133037"/>
                  <a:pt x="403904" y="133531"/>
                  <a:pt x="404956" y="133802"/>
                </a:cubicBezTo>
                <a:cubicBezTo>
                  <a:pt x="412980" y="146576"/>
                  <a:pt x="416817" y="161539"/>
                  <a:pt x="415918" y="176599"/>
                </a:cubicBezTo>
                <a:cubicBezTo>
                  <a:pt x="415458" y="179594"/>
                  <a:pt x="417497" y="182398"/>
                  <a:pt x="420501" y="182870"/>
                </a:cubicBezTo>
                <a:cubicBezTo>
                  <a:pt x="421882" y="184446"/>
                  <a:pt x="423899" y="185336"/>
                  <a:pt x="426003" y="185303"/>
                </a:cubicBezTo>
                <a:cubicBezTo>
                  <a:pt x="439772" y="185720"/>
                  <a:pt x="453475" y="185632"/>
                  <a:pt x="467243" y="186005"/>
                </a:cubicBezTo>
                <a:cubicBezTo>
                  <a:pt x="466651" y="186005"/>
                  <a:pt x="467660" y="187649"/>
                  <a:pt x="467770" y="189315"/>
                </a:cubicBezTo>
                <a:cubicBezTo>
                  <a:pt x="468121" y="195498"/>
                  <a:pt x="468537" y="201505"/>
                  <a:pt x="468362" y="207644"/>
                </a:cubicBezTo>
                <a:close/>
                <a:moveTo>
                  <a:pt x="342734" y="248753"/>
                </a:moveTo>
                <a:cubicBezTo>
                  <a:pt x="340673" y="256992"/>
                  <a:pt x="336178" y="264409"/>
                  <a:pt x="329799" y="270020"/>
                </a:cubicBezTo>
                <a:cubicBezTo>
                  <a:pt x="327058" y="273034"/>
                  <a:pt x="327234" y="277691"/>
                  <a:pt x="330215" y="280478"/>
                </a:cubicBezTo>
                <a:cubicBezTo>
                  <a:pt x="333526" y="283438"/>
                  <a:pt x="337757" y="282078"/>
                  <a:pt x="340629" y="279447"/>
                </a:cubicBezTo>
                <a:cubicBezTo>
                  <a:pt x="348851" y="271859"/>
                  <a:pt x="354595" y="261987"/>
                  <a:pt x="357138" y="251099"/>
                </a:cubicBezTo>
                <a:cubicBezTo>
                  <a:pt x="359397" y="241540"/>
                  <a:pt x="344948" y="239632"/>
                  <a:pt x="342712" y="24875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7" name="Shape 207"/>
        <p:cNvGrpSpPr/>
        <p:nvPr/>
      </p:nvGrpSpPr>
      <p:grpSpPr>
        <a:xfrm>
          <a:off x="0" y="0"/>
          <a:ext cx="0" cy="0"/>
          <a:chOff x="0" y="0"/>
          <a:chExt cx="0" cy="0"/>
        </a:xfrm>
      </p:grpSpPr>
      <p:sp>
        <p:nvSpPr>
          <p:cNvPr id="208" name="Google Shape;208;p19"/>
          <p:cNvSpPr txBox="1"/>
          <p:nvPr>
            <p:ph type="title"/>
          </p:nvPr>
        </p:nvSpPr>
        <p:spPr>
          <a:xfrm>
            <a:off x="883375" y="683600"/>
            <a:ext cx="6426300" cy="396300"/>
          </a:xfrm>
          <a:prstGeom prst="rect">
            <a:avLst/>
          </a:prstGeom>
        </p:spPr>
        <p:txBody>
          <a:bodyPr anchorCtr="0" anchor="ctr" bIns="0" lIns="0" spcFirstLastPara="1" rIns="0" wrap="square" tIns="0">
            <a:noAutofit/>
          </a:bodyPr>
          <a:lstStyle/>
          <a:p>
            <a:pPr indent="0" lvl="0" marL="0" rtl="0" algn="l">
              <a:spcBef>
                <a:spcPts val="0"/>
              </a:spcBef>
              <a:spcAft>
                <a:spcPts val="0"/>
              </a:spcAft>
              <a:buNone/>
            </a:pPr>
            <a:r>
              <a:rPr lang="en"/>
              <a:t>Auditors </a:t>
            </a:r>
            <a:endParaRPr/>
          </a:p>
        </p:txBody>
      </p:sp>
      <p:sp>
        <p:nvSpPr>
          <p:cNvPr id="209" name="Google Shape;209;p19"/>
          <p:cNvSpPr txBox="1"/>
          <p:nvPr>
            <p:ph idx="2" type="body"/>
          </p:nvPr>
        </p:nvSpPr>
        <p:spPr>
          <a:xfrm>
            <a:off x="883375" y="1166250"/>
            <a:ext cx="6522900" cy="3245100"/>
          </a:xfrm>
          <a:prstGeom prst="rect">
            <a:avLst/>
          </a:prstGeom>
        </p:spPr>
        <p:txBody>
          <a:bodyPr anchorCtr="0" anchor="t" bIns="0" lIns="0" spcFirstLastPara="1" rIns="0" wrap="square" tIns="0">
            <a:noAutofit/>
          </a:bodyPr>
          <a:lstStyle/>
          <a:p>
            <a:pPr indent="0" lvl="0" marL="457200" rtl="0" algn="l">
              <a:spcBef>
                <a:spcPts val="0"/>
              </a:spcBef>
              <a:spcAft>
                <a:spcPts val="0"/>
              </a:spcAft>
              <a:buNone/>
            </a:pPr>
            <a:r>
              <a:t/>
            </a:r>
            <a:endParaRPr b="1" sz="1800">
              <a:solidFill>
                <a:schemeClr val="dk2"/>
              </a:solidFill>
            </a:endParaRPr>
          </a:p>
          <a:p>
            <a:pPr indent="-361950" lvl="0" marL="457200" rtl="0" algn="l">
              <a:spcBef>
                <a:spcPts val="0"/>
              </a:spcBef>
              <a:spcAft>
                <a:spcPts val="0"/>
              </a:spcAft>
              <a:buClr>
                <a:schemeClr val="dk2"/>
              </a:buClr>
              <a:buSzPts val="2100"/>
              <a:buChar char="●"/>
            </a:pPr>
            <a:r>
              <a:rPr b="1" lang="en" sz="2100">
                <a:solidFill>
                  <a:schemeClr val="dk2"/>
                </a:solidFill>
              </a:rPr>
              <a:t>Beyond carrying out the fundamental tasks of attesting the information provided by management</a:t>
            </a:r>
            <a:endParaRPr b="1" sz="2100">
              <a:solidFill>
                <a:schemeClr val="dk2"/>
              </a:solidFill>
            </a:endParaRPr>
          </a:p>
          <a:p>
            <a:pPr indent="0" lvl="0" marL="457200" rtl="0" algn="l">
              <a:spcBef>
                <a:spcPts val="0"/>
              </a:spcBef>
              <a:spcAft>
                <a:spcPts val="0"/>
              </a:spcAft>
              <a:buNone/>
            </a:pPr>
            <a:r>
              <a:t/>
            </a:r>
            <a:endParaRPr b="1" sz="2100">
              <a:solidFill>
                <a:schemeClr val="dk2"/>
              </a:solidFill>
            </a:endParaRPr>
          </a:p>
          <a:p>
            <a:pPr indent="-361950" lvl="0" marL="457200" rtl="0" algn="l">
              <a:spcBef>
                <a:spcPts val="0"/>
              </a:spcBef>
              <a:spcAft>
                <a:spcPts val="0"/>
              </a:spcAft>
              <a:buClr>
                <a:schemeClr val="dk2"/>
              </a:buClr>
              <a:buSzPts val="2100"/>
              <a:buChar char="●"/>
            </a:pPr>
            <a:r>
              <a:rPr b="1" lang="en" sz="2100">
                <a:solidFill>
                  <a:schemeClr val="dk2"/>
                </a:solidFill>
              </a:rPr>
              <a:t>They may also engage in consultancy services </a:t>
            </a:r>
            <a:r>
              <a:rPr b="1" lang="en" sz="2100">
                <a:solidFill>
                  <a:schemeClr val="dk2"/>
                </a:solidFill>
              </a:rPr>
              <a:t>which</a:t>
            </a:r>
            <a:r>
              <a:rPr b="1" lang="en" sz="2100">
                <a:solidFill>
                  <a:schemeClr val="dk2"/>
                </a:solidFill>
              </a:rPr>
              <a:t> may include, financial and investment planning, information technology consulting, and limited legal services.</a:t>
            </a:r>
            <a:endParaRPr b="1" sz="2100">
              <a:solidFill>
                <a:schemeClr val="dk2"/>
              </a:solidFill>
            </a:endParaRPr>
          </a:p>
          <a:p>
            <a:pPr indent="0" lvl="0" marL="0" rtl="0" algn="l">
              <a:spcBef>
                <a:spcPts val="0"/>
              </a:spcBef>
              <a:spcAft>
                <a:spcPts val="0"/>
              </a:spcAft>
              <a:buClr>
                <a:schemeClr val="dk1"/>
              </a:buClr>
              <a:buSzPts val="1100"/>
              <a:buFont typeface="Arial"/>
              <a:buNone/>
            </a:pPr>
            <a:r>
              <a:t/>
            </a:r>
            <a:endParaRPr sz="1100">
              <a:solidFill>
                <a:schemeClr val="dk2"/>
              </a:solidFill>
            </a:endParaRPr>
          </a:p>
          <a:p>
            <a:pPr indent="0" lvl="0" marL="0" rtl="0" algn="l">
              <a:spcBef>
                <a:spcPts val="0"/>
              </a:spcBef>
              <a:spcAft>
                <a:spcPts val="0"/>
              </a:spcAft>
              <a:buNone/>
            </a:pPr>
            <a:r>
              <a:t/>
            </a:r>
            <a:endParaRPr sz="1100">
              <a:solidFill>
                <a:schemeClr val="dk2"/>
              </a:solidFill>
            </a:endParaRPr>
          </a:p>
        </p:txBody>
      </p:sp>
      <p:sp>
        <p:nvSpPr>
          <p:cNvPr id="210" name="Google Shape;210;p19"/>
          <p:cNvSpPr txBox="1"/>
          <p:nvPr>
            <p:ph idx="12" type="sldNum"/>
          </p:nvPr>
        </p:nvSpPr>
        <p:spPr>
          <a:xfrm>
            <a:off x="8404375" y="4693376"/>
            <a:ext cx="548700" cy="300300"/>
          </a:xfrm>
          <a:prstGeom prst="rect">
            <a:avLst/>
          </a:prstGeom>
        </p:spPr>
        <p:txBody>
          <a:bodyPr anchorCtr="0" anchor="ctr" bIns="0" lIns="0" spcFirstLastPara="1" rIns="0" wrap="square" tIns="0">
            <a:noAutofit/>
          </a:bodyPr>
          <a:lstStyle/>
          <a:p>
            <a:pPr indent="0" lvl="0" marL="0" rtl="0" algn="r">
              <a:spcBef>
                <a:spcPts val="0"/>
              </a:spcBef>
              <a:spcAft>
                <a:spcPts val="0"/>
              </a:spcAft>
              <a:buNone/>
            </a:pPr>
            <a:fld id="{00000000-1234-1234-1234-123412341234}" type="slidenum">
              <a:rPr lang="en"/>
              <a:t>‹#›</a:t>
            </a:fld>
            <a:endParaRPr/>
          </a:p>
        </p:txBody>
      </p:sp>
      <p:sp>
        <p:nvSpPr>
          <p:cNvPr id="211" name="Google Shape;211;p19"/>
          <p:cNvSpPr/>
          <p:nvPr/>
        </p:nvSpPr>
        <p:spPr>
          <a:xfrm>
            <a:off x="7742111" y="3713990"/>
            <a:ext cx="1020301" cy="979373"/>
          </a:xfrm>
          <a:custGeom>
            <a:rect b="b" l="l" r="r" t="t"/>
            <a:pathLst>
              <a:path extrusionOk="0" h="464158" w="483555">
                <a:moveTo>
                  <a:pt x="14370" y="311041"/>
                </a:moveTo>
                <a:cubicBezTo>
                  <a:pt x="13208" y="301350"/>
                  <a:pt x="-977" y="305669"/>
                  <a:pt x="54" y="314812"/>
                </a:cubicBezTo>
                <a:cubicBezTo>
                  <a:pt x="5227" y="358303"/>
                  <a:pt x="26648" y="398237"/>
                  <a:pt x="59995" y="426627"/>
                </a:cubicBezTo>
                <a:cubicBezTo>
                  <a:pt x="67120" y="432700"/>
                  <a:pt x="77995" y="422132"/>
                  <a:pt x="70957" y="416191"/>
                </a:cubicBezTo>
                <a:cubicBezTo>
                  <a:pt x="39408" y="389609"/>
                  <a:pt x="19172" y="352011"/>
                  <a:pt x="14370" y="311041"/>
                </a:cubicBezTo>
                <a:close/>
                <a:moveTo>
                  <a:pt x="336880" y="193437"/>
                </a:moveTo>
                <a:cubicBezTo>
                  <a:pt x="334468" y="176358"/>
                  <a:pt x="330303" y="159652"/>
                  <a:pt x="314956" y="149764"/>
                </a:cubicBezTo>
                <a:cubicBezTo>
                  <a:pt x="298096" y="138801"/>
                  <a:pt x="277136" y="134943"/>
                  <a:pt x="257360" y="135008"/>
                </a:cubicBezTo>
                <a:cubicBezTo>
                  <a:pt x="255101" y="134929"/>
                  <a:pt x="252953" y="136054"/>
                  <a:pt x="251747" y="137968"/>
                </a:cubicBezTo>
                <a:cubicBezTo>
                  <a:pt x="221513" y="140051"/>
                  <a:pt x="199128" y="156275"/>
                  <a:pt x="191038" y="185961"/>
                </a:cubicBezTo>
                <a:cubicBezTo>
                  <a:pt x="183255" y="213827"/>
                  <a:pt x="188122" y="259386"/>
                  <a:pt x="214563" y="276487"/>
                </a:cubicBezTo>
                <a:cubicBezTo>
                  <a:pt x="227893" y="285104"/>
                  <a:pt x="244534" y="286924"/>
                  <a:pt x="260056" y="287450"/>
                </a:cubicBezTo>
                <a:cubicBezTo>
                  <a:pt x="318003" y="291681"/>
                  <a:pt x="344510" y="246232"/>
                  <a:pt x="336880" y="193437"/>
                </a:cubicBezTo>
                <a:close/>
                <a:moveTo>
                  <a:pt x="264069" y="272760"/>
                </a:moveTo>
                <a:cubicBezTo>
                  <a:pt x="249708" y="272541"/>
                  <a:pt x="231906" y="271489"/>
                  <a:pt x="220220" y="261973"/>
                </a:cubicBezTo>
                <a:cubicBezTo>
                  <a:pt x="207306" y="251384"/>
                  <a:pt x="204105" y="231060"/>
                  <a:pt x="203031" y="215384"/>
                </a:cubicBezTo>
                <a:cubicBezTo>
                  <a:pt x="201891" y="198787"/>
                  <a:pt x="204719" y="181006"/>
                  <a:pt x="216185" y="168158"/>
                </a:cubicBezTo>
                <a:cubicBezTo>
                  <a:pt x="228003" y="154806"/>
                  <a:pt x="245827" y="152811"/>
                  <a:pt x="262600" y="152000"/>
                </a:cubicBezTo>
                <a:cubicBezTo>
                  <a:pt x="264244" y="151908"/>
                  <a:pt x="265801" y="151241"/>
                  <a:pt x="266985" y="150114"/>
                </a:cubicBezTo>
                <a:cubicBezTo>
                  <a:pt x="282332" y="151211"/>
                  <a:pt x="299411" y="155376"/>
                  <a:pt x="310373" y="165264"/>
                </a:cubicBezTo>
                <a:cubicBezTo>
                  <a:pt x="321840" y="175613"/>
                  <a:pt x="323133" y="196616"/>
                  <a:pt x="323353" y="210999"/>
                </a:cubicBezTo>
                <a:cubicBezTo>
                  <a:pt x="324142" y="248709"/>
                  <a:pt x="303270" y="274580"/>
                  <a:pt x="264069" y="272760"/>
                </a:cubicBezTo>
                <a:close/>
                <a:moveTo>
                  <a:pt x="271414" y="444539"/>
                </a:moveTo>
                <a:cubicBezTo>
                  <a:pt x="155805" y="470849"/>
                  <a:pt x="43398" y="380958"/>
                  <a:pt x="44122" y="262302"/>
                </a:cubicBezTo>
                <a:cubicBezTo>
                  <a:pt x="44122" y="252502"/>
                  <a:pt x="29498" y="252809"/>
                  <a:pt x="29520" y="262302"/>
                </a:cubicBezTo>
                <a:cubicBezTo>
                  <a:pt x="28555" y="390561"/>
                  <a:pt x="149250" y="487818"/>
                  <a:pt x="274351" y="459097"/>
                </a:cubicBezTo>
                <a:cubicBezTo>
                  <a:pt x="283428" y="457080"/>
                  <a:pt x="280951" y="442456"/>
                  <a:pt x="271414" y="444539"/>
                </a:cubicBezTo>
                <a:close/>
                <a:moveTo>
                  <a:pt x="348150" y="137245"/>
                </a:moveTo>
                <a:cubicBezTo>
                  <a:pt x="328966" y="112294"/>
                  <a:pt x="296408" y="110321"/>
                  <a:pt x="267029" y="109072"/>
                </a:cubicBezTo>
                <a:cubicBezTo>
                  <a:pt x="257952" y="108677"/>
                  <a:pt x="254291" y="123344"/>
                  <a:pt x="263871" y="123739"/>
                </a:cubicBezTo>
                <a:cubicBezTo>
                  <a:pt x="287988" y="124770"/>
                  <a:pt x="319450" y="125011"/>
                  <a:pt x="335521" y="145817"/>
                </a:cubicBezTo>
                <a:cubicBezTo>
                  <a:pt x="353389" y="169123"/>
                  <a:pt x="358585" y="191859"/>
                  <a:pt x="354222" y="220580"/>
                </a:cubicBezTo>
                <a:cubicBezTo>
                  <a:pt x="353104" y="230270"/>
                  <a:pt x="367553" y="232309"/>
                  <a:pt x="368627" y="222926"/>
                </a:cubicBezTo>
                <a:cubicBezTo>
                  <a:pt x="370447" y="207184"/>
                  <a:pt x="371850" y="191530"/>
                  <a:pt x="367575" y="176029"/>
                </a:cubicBezTo>
                <a:cubicBezTo>
                  <a:pt x="363562" y="162000"/>
                  <a:pt x="356985" y="148845"/>
                  <a:pt x="348128" y="137245"/>
                </a:cubicBezTo>
                <a:close/>
                <a:moveTo>
                  <a:pt x="311163" y="288349"/>
                </a:moveTo>
                <a:cubicBezTo>
                  <a:pt x="301867" y="288349"/>
                  <a:pt x="302064" y="303148"/>
                  <a:pt x="311777" y="303148"/>
                </a:cubicBezTo>
                <a:cubicBezTo>
                  <a:pt x="321029" y="303148"/>
                  <a:pt x="320853" y="288349"/>
                  <a:pt x="311163" y="288349"/>
                </a:cubicBezTo>
                <a:close/>
                <a:moveTo>
                  <a:pt x="475115" y="172784"/>
                </a:moveTo>
                <a:cubicBezTo>
                  <a:pt x="469348" y="169934"/>
                  <a:pt x="460294" y="171272"/>
                  <a:pt x="454242" y="171140"/>
                </a:cubicBezTo>
                <a:lnTo>
                  <a:pt x="430717" y="170680"/>
                </a:lnTo>
                <a:cubicBezTo>
                  <a:pt x="430652" y="154344"/>
                  <a:pt x="425916" y="138365"/>
                  <a:pt x="417058" y="124638"/>
                </a:cubicBezTo>
                <a:lnTo>
                  <a:pt x="428547" y="109839"/>
                </a:lnTo>
                <a:cubicBezTo>
                  <a:pt x="432318" y="105016"/>
                  <a:pt x="437448" y="99622"/>
                  <a:pt x="438369" y="93220"/>
                </a:cubicBezTo>
                <a:cubicBezTo>
                  <a:pt x="440101" y="81227"/>
                  <a:pt x="425938" y="71405"/>
                  <a:pt x="417957" y="64828"/>
                </a:cubicBezTo>
                <a:cubicBezTo>
                  <a:pt x="409187" y="57637"/>
                  <a:pt x="394805" y="44855"/>
                  <a:pt x="382878" y="44219"/>
                </a:cubicBezTo>
                <a:cubicBezTo>
                  <a:pt x="370951" y="43583"/>
                  <a:pt x="362379" y="58799"/>
                  <a:pt x="355867" y="68643"/>
                </a:cubicBezTo>
                <a:cubicBezTo>
                  <a:pt x="343874" y="58630"/>
                  <a:pt x="329777" y="51469"/>
                  <a:pt x="314627" y="47705"/>
                </a:cubicBezTo>
                <a:cubicBezTo>
                  <a:pt x="314627" y="35186"/>
                  <a:pt x="315635" y="19882"/>
                  <a:pt x="310045" y="9381"/>
                </a:cubicBezTo>
                <a:cubicBezTo>
                  <a:pt x="303095" y="-3774"/>
                  <a:pt x="285117" y="611"/>
                  <a:pt x="273080" y="1049"/>
                </a:cubicBezTo>
                <a:cubicBezTo>
                  <a:pt x="263915" y="1415"/>
                  <a:pt x="254751" y="1882"/>
                  <a:pt x="245609" y="2452"/>
                </a:cubicBezTo>
                <a:cubicBezTo>
                  <a:pt x="240500" y="2781"/>
                  <a:pt x="233901" y="2189"/>
                  <a:pt x="229822" y="5938"/>
                </a:cubicBezTo>
                <a:cubicBezTo>
                  <a:pt x="221272" y="13853"/>
                  <a:pt x="223092" y="34857"/>
                  <a:pt x="224407" y="46148"/>
                </a:cubicBezTo>
                <a:cubicBezTo>
                  <a:pt x="208359" y="49327"/>
                  <a:pt x="194239" y="57527"/>
                  <a:pt x="180558" y="66604"/>
                </a:cubicBezTo>
                <a:cubicBezTo>
                  <a:pt x="175647" y="61544"/>
                  <a:pt x="171087" y="56168"/>
                  <a:pt x="166899" y="50511"/>
                </a:cubicBezTo>
                <a:cubicBezTo>
                  <a:pt x="163523" y="46126"/>
                  <a:pt x="160322" y="43429"/>
                  <a:pt x="154534" y="43320"/>
                </a:cubicBezTo>
                <a:cubicBezTo>
                  <a:pt x="141182" y="43079"/>
                  <a:pt x="126646" y="51585"/>
                  <a:pt x="117021" y="60136"/>
                </a:cubicBezTo>
                <a:cubicBezTo>
                  <a:pt x="108843" y="67415"/>
                  <a:pt x="96697" y="81205"/>
                  <a:pt x="97903" y="93176"/>
                </a:cubicBezTo>
                <a:cubicBezTo>
                  <a:pt x="98560" y="99754"/>
                  <a:pt x="104348" y="105695"/>
                  <a:pt x="108185" y="110716"/>
                </a:cubicBezTo>
                <a:cubicBezTo>
                  <a:pt x="111759" y="115386"/>
                  <a:pt x="115486" y="119924"/>
                  <a:pt x="119301" y="124375"/>
                </a:cubicBezTo>
                <a:cubicBezTo>
                  <a:pt x="106432" y="135995"/>
                  <a:pt x="101761" y="152548"/>
                  <a:pt x="99569" y="169583"/>
                </a:cubicBezTo>
                <a:cubicBezTo>
                  <a:pt x="94329" y="169583"/>
                  <a:pt x="89111" y="169583"/>
                  <a:pt x="83871" y="170044"/>
                </a:cubicBezTo>
                <a:cubicBezTo>
                  <a:pt x="77294" y="170592"/>
                  <a:pt x="67712" y="170614"/>
                  <a:pt x="62231" y="174999"/>
                </a:cubicBezTo>
                <a:cubicBezTo>
                  <a:pt x="52212" y="183023"/>
                  <a:pt x="52080" y="203259"/>
                  <a:pt x="51861" y="214945"/>
                </a:cubicBezTo>
                <a:cubicBezTo>
                  <a:pt x="51642" y="226631"/>
                  <a:pt x="51050" y="244083"/>
                  <a:pt x="62407" y="250923"/>
                </a:cubicBezTo>
                <a:cubicBezTo>
                  <a:pt x="73040" y="257347"/>
                  <a:pt x="87883" y="257128"/>
                  <a:pt x="100819" y="256405"/>
                </a:cubicBezTo>
                <a:cubicBezTo>
                  <a:pt x="102463" y="271447"/>
                  <a:pt x="108076" y="285781"/>
                  <a:pt x="117108" y="297930"/>
                </a:cubicBezTo>
                <a:cubicBezTo>
                  <a:pt x="108054" y="305757"/>
                  <a:pt x="99569" y="317662"/>
                  <a:pt x="96456" y="328734"/>
                </a:cubicBezTo>
                <a:cubicBezTo>
                  <a:pt x="92334" y="343642"/>
                  <a:pt x="108185" y="356578"/>
                  <a:pt x="118051" y="365326"/>
                </a:cubicBezTo>
                <a:cubicBezTo>
                  <a:pt x="127917" y="374074"/>
                  <a:pt x="141686" y="385167"/>
                  <a:pt x="156244" y="382537"/>
                </a:cubicBezTo>
                <a:cubicBezTo>
                  <a:pt x="169596" y="380147"/>
                  <a:pt x="172578" y="369206"/>
                  <a:pt x="178169" y="359318"/>
                </a:cubicBezTo>
                <a:cubicBezTo>
                  <a:pt x="191433" y="369803"/>
                  <a:pt x="206649" y="377546"/>
                  <a:pt x="222938" y="382098"/>
                </a:cubicBezTo>
                <a:cubicBezTo>
                  <a:pt x="222938" y="390057"/>
                  <a:pt x="223289" y="398037"/>
                  <a:pt x="223991" y="405996"/>
                </a:cubicBezTo>
                <a:cubicBezTo>
                  <a:pt x="224495" y="411499"/>
                  <a:pt x="224670" y="417331"/>
                  <a:pt x="228376" y="421716"/>
                </a:cubicBezTo>
                <a:cubicBezTo>
                  <a:pt x="236773" y="431450"/>
                  <a:pt x="255979" y="430486"/>
                  <a:pt x="267598" y="430486"/>
                </a:cubicBezTo>
                <a:cubicBezTo>
                  <a:pt x="301560" y="431889"/>
                  <a:pt x="310768" y="414481"/>
                  <a:pt x="306164" y="382843"/>
                </a:cubicBezTo>
                <a:cubicBezTo>
                  <a:pt x="325129" y="382488"/>
                  <a:pt x="343151" y="374525"/>
                  <a:pt x="356174" y="360744"/>
                </a:cubicBezTo>
                <a:cubicBezTo>
                  <a:pt x="385026" y="392403"/>
                  <a:pt x="400483" y="391197"/>
                  <a:pt x="427078" y="358968"/>
                </a:cubicBezTo>
                <a:cubicBezTo>
                  <a:pt x="435519" y="349277"/>
                  <a:pt x="445889" y="337503"/>
                  <a:pt x="438764" y="324173"/>
                </a:cubicBezTo>
                <a:cubicBezTo>
                  <a:pt x="433414" y="314154"/>
                  <a:pt x="421465" y="307248"/>
                  <a:pt x="410262" y="302249"/>
                </a:cubicBezTo>
                <a:cubicBezTo>
                  <a:pt x="422079" y="288428"/>
                  <a:pt x="429402" y="271322"/>
                  <a:pt x="431222" y="253225"/>
                </a:cubicBezTo>
                <a:cubicBezTo>
                  <a:pt x="438413" y="253225"/>
                  <a:pt x="445604" y="253225"/>
                  <a:pt x="452817" y="253225"/>
                </a:cubicBezTo>
                <a:cubicBezTo>
                  <a:pt x="460030" y="253225"/>
                  <a:pt x="467857" y="253861"/>
                  <a:pt x="473361" y="248731"/>
                </a:cubicBezTo>
                <a:cubicBezTo>
                  <a:pt x="482635" y="240093"/>
                  <a:pt x="482372" y="220229"/>
                  <a:pt x="482854" y="208434"/>
                </a:cubicBezTo>
                <a:cubicBezTo>
                  <a:pt x="483446" y="198370"/>
                  <a:pt x="486077" y="178222"/>
                  <a:pt x="475093" y="172784"/>
                </a:cubicBezTo>
                <a:close/>
                <a:moveTo>
                  <a:pt x="468384" y="207644"/>
                </a:moveTo>
                <a:cubicBezTo>
                  <a:pt x="468208" y="213777"/>
                  <a:pt x="467573" y="219887"/>
                  <a:pt x="466520" y="225929"/>
                </a:cubicBezTo>
                <a:cubicBezTo>
                  <a:pt x="465446" y="232178"/>
                  <a:pt x="465643" y="236672"/>
                  <a:pt x="458934" y="238054"/>
                </a:cubicBezTo>
                <a:cubicBezTo>
                  <a:pt x="450164" y="239873"/>
                  <a:pt x="439553" y="239062"/>
                  <a:pt x="429862" y="238558"/>
                </a:cubicBezTo>
                <a:cubicBezTo>
                  <a:pt x="427231" y="236640"/>
                  <a:pt x="423680" y="236561"/>
                  <a:pt x="420961" y="238361"/>
                </a:cubicBezTo>
                <a:cubicBezTo>
                  <a:pt x="414932" y="239040"/>
                  <a:pt x="413594" y="246473"/>
                  <a:pt x="416949" y="250507"/>
                </a:cubicBezTo>
                <a:cubicBezTo>
                  <a:pt x="415743" y="268680"/>
                  <a:pt x="407784" y="285746"/>
                  <a:pt x="394630" y="298346"/>
                </a:cubicBezTo>
                <a:cubicBezTo>
                  <a:pt x="390705" y="300319"/>
                  <a:pt x="388447" y="305537"/>
                  <a:pt x="390551" y="309045"/>
                </a:cubicBezTo>
                <a:cubicBezTo>
                  <a:pt x="391735" y="312531"/>
                  <a:pt x="394936" y="314987"/>
                  <a:pt x="398488" y="313430"/>
                </a:cubicBezTo>
                <a:cubicBezTo>
                  <a:pt x="406513" y="316388"/>
                  <a:pt x="414011" y="320606"/>
                  <a:pt x="420698" y="325927"/>
                </a:cubicBezTo>
                <a:cubicBezTo>
                  <a:pt x="431660" y="333864"/>
                  <a:pt x="420479" y="345067"/>
                  <a:pt x="413923" y="352061"/>
                </a:cubicBezTo>
                <a:cubicBezTo>
                  <a:pt x="407981" y="358639"/>
                  <a:pt x="398203" y="371662"/>
                  <a:pt x="388140" y="367518"/>
                </a:cubicBezTo>
                <a:cubicBezTo>
                  <a:pt x="378559" y="363572"/>
                  <a:pt x="369504" y="352018"/>
                  <a:pt x="362247" y="344892"/>
                </a:cubicBezTo>
                <a:cubicBezTo>
                  <a:pt x="358717" y="342018"/>
                  <a:pt x="353587" y="342252"/>
                  <a:pt x="350320" y="345440"/>
                </a:cubicBezTo>
                <a:cubicBezTo>
                  <a:pt x="338832" y="361007"/>
                  <a:pt x="320020" y="369423"/>
                  <a:pt x="300749" y="367628"/>
                </a:cubicBezTo>
                <a:cubicBezTo>
                  <a:pt x="299674" y="367536"/>
                  <a:pt x="298600" y="367661"/>
                  <a:pt x="297592" y="368001"/>
                </a:cubicBezTo>
                <a:cubicBezTo>
                  <a:pt x="293623" y="368141"/>
                  <a:pt x="290510" y="371473"/>
                  <a:pt x="290663" y="375442"/>
                </a:cubicBezTo>
                <a:cubicBezTo>
                  <a:pt x="290663" y="375578"/>
                  <a:pt x="290663" y="375714"/>
                  <a:pt x="290685" y="375849"/>
                </a:cubicBezTo>
                <a:cubicBezTo>
                  <a:pt x="291518" y="385014"/>
                  <a:pt x="294018" y="395691"/>
                  <a:pt x="292132" y="404812"/>
                </a:cubicBezTo>
                <a:cubicBezTo>
                  <a:pt x="289502" y="417375"/>
                  <a:pt x="273935" y="415643"/>
                  <a:pt x="264047" y="415358"/>
                </a:cubicBezTo>
                <a:cubicBezTo>
                  <a:pt x="258960" y="415246"/>
                  <a:pt x="253874" y="414792"/>
                  <a:pt x="248831" y="413998"/>
                </a:cubicBezTo>
                <a:cubicBezTo>
                  <a:pt x="242648" y="412968"/>
                  <a:pt x="240390" y="412968"/>
                  <a:pt x="238987" y="406434"/>
                </a:cubicBezTo>
                <a:cubicBezTo>
                  <a:pt x="236795" y="396590"/>
                  <a:pt x="237803" y="385211"/>
                  <a:pt x="237694" y="375192"/>
                </a:cubicBezTo>
                <a:cubicBezTo>
                  <a:pt x="237694" y="375076"/>
                  <a:pt x="237694" y="374957"/>
                  <a:pt x="237694" y="374841"/>
                </a:cubicBezTo>
                <a:cubicBezTo>
                  <a:pt x="237672" y="372460"/>
                  <a:pt x="236203" y="370331"/>
                  <a:pt x="233988" y="369470"/>
                </a:cubicBezTo>
                <a:cubicBezTo>
                  <a:pt x="215243" y="365120"/>
                  <a:pt x="197835" y="356236"/>
                  <a:pt x="183321" y="343598"/>
                </a:cubicBezTo>
                <a:cubicBezTo>
                  <a:pt x="181764" y="342145"/>
                  <a:pt x="179593" y="341553"/>
                  <a:pt x="177533" y="342020"/>
                </a:cubicBezTo>
                <a:cubicBezTo>
                  <a:pt x="167820" y="339586"/>
                  <a:pt x="165540" y="360064"/>
                  <a:pt x="159335" y="364931"/>
                </a:cubicBezTo>
                <a:cubicBezTo>
                  <a:pt x="150763" y="373482"/>
                  <a:pt x="137630" y="361686"/>
                  <a:pt x="130943" y="356052"/>
                </a:cubicBezTo>
                <a:cubicBezTo>
                  <a:pt x="124256" y="350417"/>
                  <a:pt x="109632" y="339718"/>
                  <a:pt x="111649" y="329742"/>
                </a:cubicBezTo>
                <a:cubicBezTo>
                  <a:pt x="113228" y="321871"/>
                  <a:pt x="122195" y="311874"/>
                  <a:pt x="128356" y="307291"/>
                </a:cubicBezTo>
                <a:cubicBezTo>
                  <a:pt x="130110" y="306035"/>
                  <a:pt x="131250" y="304101"/>
                  <a:pt x="131491" y="301964"/>
                </a:cubicBezTo>
                <a:cubicBezTo>
                  <a:pt x="134276" y="300023"/>
                  <a:pt x="134977" y="296184"/>
                  <a:pt x="133048" y="293389"/>
                </a:cubicBezTo>
                <a:cubicBezTo>
                  <a:pt x="132916" y="293207"/>
                  <a:pt x="132784" y="293032"/>
                  <a:pt x="132631" y="292865"/>
                </a:cubicBezTo>
                <a:cubicBezTo>
                  <a:pt x="122677" y="281184"/>
                  <a:pt x="116626" y="266663"/>
                  <a:pt x="115376" y="251362"/>
                </a:cubicBezTo>
                <a:cubicBezTo>
                  <a:pt x="117174" y="246977"/>
                  <a:pt x="114938" y="240685"/>
                  <a:pt x="108558" y="241014"/>
                </a:cubicBezTo>
                <a:cubicBezTo>
                  <a:pt x="97990" y="241584"/>
                  <a:pt x="87138" y="242307"/>
                  <a:pt x="76724" y="239895"/>
                </a:cubicBezTo>
                <a:cubicBezTo>
                  <a:pt x="65016" y="237199"/>
                  <a:pt x="66506" y="223189"/>
                  <a:pt x="66748" y="213367"/>
                </a:cubicBezTo>
                <a:cubicBezTo>
                  <a:pt x="66880" y="207118"/>
                  <a:pt x="66748" y="190587"/>
                  <a:pt x="72427" y="186180"/>
                </a:cubicBezTo>
                <a:cubicBezTo>
                  <a:pt x="75298" y="183988"/>
                  <a:pt x="85120" y="184624"/>
                  <a:pt x="88716" y="184426"/>
                </a:cubicBezTo>
                <a:cubicBezTo>
                  <a:pt x="94899" y="184075"/>
                  <a:pt x="101103" y="184075"/>
                  <a:pt x="107286" y="184426"/>
                </a:cubicBezTo>
                <a:cubicBezTo>
                  <a:pt x="114850" y="184865"/>
                  <a:pt x="118621" y="174823"/>
                  <a:pt x="114170" y="171118"/>
                </a:cubicBezTo>
                <a:cubicBezTo>
                  <a:pt x="115946" y="156560"/>
                  <a:pt x="119169" y="141542"/>
                  <a:pt x="131864" y="132597"/>
                </a:cubicBezTo>
                <a:cubicBezTo>
                  <a:pt x="132872" y="131902"/>
                  <a:pt x="133706" y="130979"/>
                  <a:pt x="134276" y="129900"/>
                </a:cubicBezTo>
                <a:cubicBezTo>
                  <a:pt x="137235" y="126918"/>
                  <a:pt x="137455" y="122187"/>
                  <a:pt x="134802" y="118938"/>
                </a:cubicBezTo>
                <a:cubicBezTo>
                  <a:pt x="130833" y="114443"/>
                  <a:pt x="126996" y="109861"/>
                  <a:pt x="123291" y="105147"/>
                </a:cubicBezTo>
                <a:cubicBezTo>
                  <a:pt x="120682" y="101815"/>
                  <a:pt x="114894" y="96487"/>
                  <a:pt x="113820" y="92387"/>
                </a:cubicBezTo>
                <a:cubicBezTo>
                  <a:pt x="109983" y="79583"/>
                  <a:pt x="145018" y="51980"/>
                  <a:pt x="155476" y="60399"/>
                </a:cubicBezTo>
                <a:cubicBezTo>
                  <a:pt x="158633" y="62942"/>
                  <a:pt x="161089" y="67831"/>
                  <a:pt x="163830" y="70945"/>
                </a:cubicBezTo>
                <a:cubicBezTo>
                  <a:pt x="167206" y="74740"/>
                  <a:pt x="170780" y="78342"/>
                  <a:pt x="174551" y="81732"/>
                </a:cubicBezTo>
                <a:cubicBezTo>
                  <a:pt x="176875" y="83913"/>
                  <a:pt x="180448" y="84106"/>
                  <a:pt x="182992" y="82192"/>
                </a:cubicBezTo>
                <a:cubicBezTo>
                  <a:pt x="198339" y="71975"/>
                  <a:pt x="213533" y="61430"/>
                  <a:pt x="232344" y="59719"/>
                </a:cubicBezTo>
                <a:cubicBezTo>
                  <a:pt x="236575" y="59255"/>
                  <a:pt x="239645" y="55444"/>
                  <a:pt x="239184" y="51208"/>
                </a:cubicBezTo>
                <a:cubicBezTo>
                  <a:pt x="239118" y="50772"/>
                  <a:pt x="239053" y="50340"/>
                  <a:pt x="238921" y="49919"/>
                </a:cubicBezTo>
                <a:cubicBezTo>
                  <a:pt x="239404" y="48801"/>
                  <a:pt x="239557" y="47571"/>
                  <a:pt x="239382" y="46367"/>
                </a:cubicBezTo>
                <a:cubicBezTo>
                  <a:pt x="238286" y="37444"/>
                  <a:pt x="237189" y="26087"/>
                  <a:pt x="239996" y="17076"/>
                </a:cubicBezTo>
                <a:cubicBezTo>
                  <a:pt x="245740" y="15805"/>
                  <a:pt x="253852" y="16638"/>
                  <a:pt x="258894" y="16375"/>
                </a:cubicBezTo>
                <a:cubicBezTo>
                  <a:pt x="267358" y="15936"/>
                  <a:pt x="275820" y="15579"/>
                  <a:pt x="284261" y="15300"/>
                </a:cubicBezTo>
                <a:cubicBezTo>
                  <a:pt x="296648" y="13963"/>
                  <a:pt x="299104" y="16068"/>
                  <a:pt x="298644" y="28630"/>
                </a:cubicBezTo>
                <a:cubicBezTo>
                  <a:pt x="299148" y="37269"/>
                  <a:pt x="299587" y="45929"/>
                  <a:pt x="300047" y="54567"/>
                </a:cubicBezTo>
                <a:cubicBezTo>
                  <a:pt x="300025" y="58115"/>
                  <a:pt x="302897" y="61004"/>
                  <a:pt x="306449" y="61020"/>
                </a:cubicBezTo>
                <a:cubicBezTo>
                  <a:pt x="306558" y="61022"/>
                  <a:pt x="306668" y="61017"/>
                  <a:pt x="306778" y="61013"/>
                </a:cubicBezTo>
                <a:cubicBezTo>
                  <a:pt x="323155" y="64446"/>
                  <a:pt x="338262" y="72390"/>
                  <a:pt x="350386" y="83946"/>
                </a:cubicBezTo>
                <a:cubicBezTo>
                  <a:pt x="352403" y="85992"/>
                  <a:pt x="355560" y="86397"/>
                  <a:pt x="358037" y="84933"/>
                </a:cubicBezTo>
                <a:cubicBezTo>
                  <a:pt x="360339" y="85104"/>
                  <a:pt x="362576" y="84014"/>
                  <a:pt x="363847" y="82082"/>
                </a:cubicBezTo>
                <a:cubicBezTo>
                  <a:pt x="367662" y="77018"/>
                  <a:pt x="376257" y="60158"/>
                  <a:pt x="383207" y="59807"/>
                </a:cubicBezTo>
                <a:cubicBezTo>
                  <a:pt x="386583" y="59676"/>
                  <a:pt x="394958" y="66582"/>
                  <a:pt x="397545" y="68336"/>
                </a:cubicBezTo>
                <a:cubicBezTo>
                  <a:pt x="404693" y="73269"/>
                  <a:pt x="411424" y="78792"/>
                  <a:pt x="417650" y="84845"/>
                </a:cubicBezTo>
                <a:cubicBezTo>
                  <a:pt x="422693" y="89800"/>
                  <a:pt x="424381" y="90567"/>
                  <a:pt x="420259" y="96947"/>
                </a:cubicBezTo>
                <a:cubicBezTo>
                  <a:pt x="414647" y="105717"/>
                  <a:pt x="407324" y="113588"/>
                  <a:pt x="400988" y="121744"/>
                </a:cubicBezTo>
                <a:cubicBezTo>
                  <a:pt x="398357" y="124978"/>
                  <a:pt x="398861" y="129727"/>
                  <a:pt x="402084" y="132353"/>
                </a:cubicBezTo>
                <a:cubicBezTo>
                  <a:pt x="402917" y="133037"/>
                  <a:pt x="403904" y="133531"/>
                  <a:pt x="404956" y="133802"/>
                </a:cubicBezTo>
                <a:cubicBezTo>
                  <a:pt x="412980" y="146576"/>
                  <a:pt x="416817" y="161539"/>
                  <a:pt x="415918" y="176599"/>
                </a:cubicBezTo>
                <a:cubicBezTo>
                  <a:pt x="415458" y="179594"/>
                  <a:pt x="417497" y="182398"/>
                  <a:pt x="420501" y="182870"/>
                </a:cubicBezTo>
                <a:cubicBezTo>
                  <a:pt x="421882" y="184446"/>
                  <a:pt x="423899" y="185336"/>
                  <a:pt x="426003" y="185303"/>
                </a:cubicBezTo>
                <a:cubicBezTo>
                  <a:pt x="439772" y="185720"/>
                  <a:pt x="453475" y="185632"/>
                  <a:pt x="467243" y="186005"/>
                </a:cubicBezTo>
                <a:cubicBezTo>
                  <a:pt x="466651" y="186005"/>
                  <a:pt x="467660" y="187649"/>
                  <a:pt x="467770" y="189315"/>
                </a:cubicBezTo>
                <a:cubicBezTo>
                  <a:pt x="468121" y="195498"/>
                  <a:pt x="468537" y="201505"/>
                  <a:pt x="468362" y="207644"/>
                </a:cubicBezTo>
                <a:close/>
                <a:moveTo>
                  <a:pt x="342734" y="248753"/>
                </a:moveTo>
                <a:cubicBezTo>
                  <a:pt x="340673" y="256992"/>
                  <a:pt x="336178" y="264409"/>
                  <a:pt x="329799" y="270020"/>
                </a:cubicBezTo>
                <a:cubicBezTo>
                  <a:pt x="327058" y="273034"/>
                  <a:pt x="327234" y="277691"/>
                  <a:pt x="330215" y="280478"/>
                </a:cubicBezTo>
                <a:cubicBezTo>
                  <a:pt x="333526" y="283438"/>
                  <a:pt x="337757" y="282078"/>
                  <a:pt x="340629" y="279447"/>
                </a:cubicBezTo>
                <a:cubicBezTo>
                  <a:pt x="348851" y="271859"/>
                  <a:pt x="354595" y="261987"/>
                  <a:pt x="357138" y="251099"/>
                </a:cubicBezTo>
                <a:cubicBezTo>
                  <a:pt x="359397" y="241540"/>
                  <a:pt x="344948" y="239632"/>
                  <a:pt x="342712" y="24875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5" name="Shape 215"/>
        <p:cNvGrpSpPr/>
        <p:nvPr/>
      </p:nvGrpSpPr>
      <p:grpSpPr>
        <a:xfrm>
          <a:off x="0" y="0"/>
          <a:ext cx="0" cy="0"/>
          <a:chOff x="0" y="0"/>
          <a:chExt cx="0" cy="0"/>
        </a:xfrm>
      </p:grpSpPr>
      <p:sp>
        <p:nvSpPr>
          <p:cNvPr id="216" name="Google Shape;216;p20"/>
          <p:cNvSpPr txBox="1"/>
          <p:nvPr>
            <p:ph idx="1" type="body"/>
          </p:nvPr>
        </p:nvSpPr>
        <p:spPr>
          <a:xfrm>
            <a:off x="867225" y="1125725"/>
            <a:ext cx="6562500" cy="3747900"/>
          </a:xfrm>
          <a:prstGeom prst="rect">
            <a:avLst/>
          </a:prstGeom>
        </p:spPr>
        <p:txBody>
          <a:bodyPr anchorCtr="0" anchor="ctr" bIns="0" lIns="0" spcFirstLastPara="1" rIns="0" wrap="square" tIns="0">
            <a:noAutofit/>
          </a:bodyPr>
          <a:lstStyle/>
          <a:p>
            <a:pPr indent="0" lvl="0" marL="0" rtl="0" algn="ctr">
              <a:spcBef>
                <a:spcPts val="0"/>
              </a:spcBef>
              <a:spcAft>
                <a:spcPts val="0"/>
              </a:spcAft>
              <a:buNone/>
            </a:pPr>
            <a:r>
              <a:rPr lang="en" sz="2400"/>
              <a:t>Legal Environment</a:t>
            </a:r>
            <a:endParaRPr sz="2400"/>
          </a:p>
          <a:p>
            <a:pPr indent="-381000" lvl="0" marL="457200" rtl="0" algn="ctr">
              <a:spcBef>
                <a:spcPts val="1000"/>
              </a:spcBef>
              <a:spcAft>
                <a:spcPts val="0"/>
              </a:spcAft>
              <a:buSzPts val="2400"/>
              <a:buChar char="●"/>
            </a:pPr>
            <a:r>
              <a:rPr lang="en" sz="2500"/>
              <a:t>*</a:t>
            </a:r>
            <a:r>
              <a:rPr lang="en" sz="2100"/>
              <a:t> Some contend that it is the market that can really press real governance considering that it is a variable from anybody.</a:t>
            </a:r>
            <a:endParaRPr sz="2100"/>
          </a:p>
          <a:p>
            <a:pPr indent="0" lvl="0" marL="457200" rtl="0" algn="ctr">
              <a:spcBef>
                <a:spcPts val="1000"/>
              </a:spcBef>
              <a:spcAft>
                <a:spcPts val="0"/>
              </a:spcAft>
              <a:buNone/>
            </a:pPr>
            <a:r>
              <a:rPr lang="en" sz="2100"/>
              <a:t>* There are, however, some limits to this contention.  Markets may be good for some governance tasks, weak for others.</a:t>
            </a:r>
            <a:endParaRPr sz="2100"/>
          </a:p>
          <a:p>
            <a:pPr indent="0" lvl="0" marL="457200" rtl="0" algn="ctr">
              <a:spcBef>
                <a:spcPts val="1000"/>
              </a:spcBef>
              <a:spcAft>
                <a:spcPts val="0"/>
              </a:spcAft>
              <a:buNone/>
            </a:pPr>
            <a:r>
              <a:rPr lang="en" sz="2100"/>
              <a:t>* Markets may be good at limiting some types of “skirting”, but be less good at value.</a:t>
            </a:r>
            <a:endParaRPr sz="2100"/>
          </a:p>
          <a:p>
            <a:pPr indent="0" lvl="0" marL="0" rtl="0" algn="ctr">
              <a:spcBef>
                <a:spcPts val="1000"/>
              </a:spcBef>
              <a:spcAft>
                <a:spcPts val="0"/>
              </a:spcAft>
              <a:buNone/>
            </a:pPr>
            <a:r>
              <a:t/>
            </a:r>
            <a:endParaRPr sz="2400"/>
          </a:p>
          <a:p>
            <a:pPr indent="0" lvl="0" marL="0" rtl="0" algn="ctr">
              <a:spcBef>
                <a:spcPts val="1000"/>
              </a:spcBef>
              <a:spcAft>
                <a:spcPts val="0"/>
              </a:spcAft>
              <a:buNone/>
            </a:pPr>
            <a:r>
              <a:t/>
            </a:r>
            <a:endParaRPr sz="2000"/>
          </a:p>
          <a:p>
            <a:pPr indent="0" lvl="0" marL="0" rtl="0" algn="l">
              <a:spcBef>
                <a:spcPts val="1000"/>
              </a:spcBef>
              <a:spcAft>
                <a:spcPts val="1000"/>
              </a:spcAft>
              <a:buNone/>
            </a:pPr>
            <a:r>
              <a:t/>
            </a:r>
            <a:endParaRPr/>
          </a:p>
        </p:txBody>
      </p:sp>
      <p:sp>
        <p:nvSpPr>
          <p:cNvPr id="217" name="Google Shape;217;p20"/>
          <p:cNvSpPr txBox="1"/>
          <p:nvPr>
            <p:ph idx="12" type="sldNum"/>
          </p:nvPr>
        </p:nvSpPr>
        <p:spPr>
          <a:xfrm>
            <a:off x="8404375" y="4693376"/>
            <a:ext cx="548700" cy="300300"/>
          </a:xfrm>
          <a:prstGeom prst="rect">
            <a:avLst/>
          </a:prstGeom>
        </p:spPr>
        <p:txBody>
          <a:bodyPr anchorCtr="0" anchor="ctr" bIns="0" lIns="0" spcFirstLastPara="1" rIns="0" wrap="square" tIns="0">
            <a:noAutofit/>
          </a:body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1" name="Shape 221"/>
        <p:cNvGrpSpPr/>
        <p:nvPr/>
      </p:nvGrpSpPr>
      <p:grpSpPr>
        <a:xfrm>
          <a:off x="0" y="0"/>
          <a:ext cx="0" cy="0"/>
          <a:chOff x="0" y="0"/>
          <a:chExt cx="0" cy="0"/>
        </a:xfrm>
      </p:grpSpPr>
      <p:sp>
        <p:nvSpPr>
          <p:cNvPr id="222" name="Google Shape;222;p21"/>
          <p:cNvSpPr txBox="1"/>
          <p:nvPr>
            <p:ph idx="1" type="body"/>
          </p:nvPr>
        </p:nvSpPr>
        <p:spPr>
          <a:xfrm>
            <a:off x="867225" y="1518025"/>
            <a:ext cx="6562500" cy="3279300"/>
          </a:xfrm>
          <a:prstGeom prst="rect">
            <a:avLst/>
          </a:prstGeom>
        </p:spPr>
        <p:txBody>
          <a:bodyPr anchorCtr="0" anchor="ctr" bIns="0" lIns="0" spcFirstLastPara="1" rIns="0" wrap="square" tIns="0">
            <a:noAutofit/>
          </a:bodyPr>
          <a:lstStyle/>
          <a:p>
            <a:pPr indent="0" lvl="0" marL="0" rtl="0" algn="ctr">
              <a:spcBef>
                <a:spcPts val="0"/>
              </a:spcBef>
              <a:spcAft>
                <a:spcPts val="0"/>
              </a:spcAft>
              <a:buNone/>
            </a:pPr>
            <a:r>
              <a:rPr lang="en" sz="2400"/>
              <a:t>Legal Environment</a:t>
            </a:r>
            <a:endParaRPr sz="2400"/>
          </a:p>
          <a:p>
            <a:pPr indent="-381000" lvl="0" marL="457200" rtl="0" algn="ctr">
              <a:spcBef>
                <a:spcPts val="1000"/>
              </a:spcBef>
              <a:spcAft>
                <a:spcPts val="0"/>
              </a:spcAft>
              <a:buSzPts val="2400"/>
              <a:buChar char="●"/>
            </a:pPr>
            <a:r>
              <a:rPr lang="en" sz="2400"/>
              <a:t>*</a:t>
            </a:r>
            <a:r>
              <a:rPr lang="en" sz="2000"/>
              <a:t> If a low </a:t>
            </a:r>
            <a:r>
              <a:rPr lang="en" sz="2000"/>
              <a:t>percentage</a:t>
            </a:r>
            <a:r>
              <a:rPr lang="en" sz="2000"/>
              <a:t> of firm’s assets is stolen in relation to forgone market opportunities, the market may not deter the manager.</a:t>
            </a:r>
            <a:endParaRPr sz="2000"/>
          </a:p>
          <a:p>
            <a:pPr indent="0" lvl="0" marL="457200" rtl="0" algn="ctr">
              <a:spcBef>
                <a:spcPts val="1000"/>
              </a:spcBef>
              <a:spcAft>
                <a:spcPts val="0"/>
              </a:spcAft>
              <a:buNone/>
            </a:pPr>
            <a:r>
              <a:rPr lang="en" sz="2000"/>
              <a:t>* The manager may never get another job, but the manager will leave rich.</a:t>
            </a:r>
            <a:endParaRPr sz="2000"/>
          </a:p>
          <a:p>
            <a:pPr indent="0" lvl="0" marL="457200" rtl="0" algn="ctr">
              <a:spcBef>
                <a:spcPts val="1000"/>
              </a:spcBef>
              <a:spcAft>
                <a:spcPts val="0"/>
              </a:spcAft>
              <a:buNone/>
            </a:pPr>
            <a:r>
              <a:rPr lang="en" sz="2000"/>
              <a:t>* Law and other institutions are more important here than </a:t>
            </a:r>
            <a:r>
              <a:rPr lang="en" sz="2000"/>
              <a:t>markets</a:t>
            </a:r>
            <a:r>
              <a:rPr lang="en" sz="2000"/>
              <a:t>.  That is </a:t>
            </a:r>
            <a:r>
              <a:rPr lang="en" sz="2000"/>
              <a:t>sometimes</a:t>
            </a:r>
            <a:r>
              <a:rPr lang="en" sz="2000"/>
              <a:t> the non-market institutions are better, cheaper, and faster at governing the firm than any of the market constraints.</a:t>
            </a:r>
            <a:endParaRPr sz="2000"/>
          </a:p>
          <a:p>
            <a:pPr indent="0" lvl="0" marL="0" rtl="0" algn="ctr">
              <a:spcBef>
                <a:spcPts val="1000"/>
              </a:spcBef>
              <a:spcAft>
                <a:spcPts val="0"/>
              </a:spcAft>
              <a:buNone/>
            </a:pPr>
            <a:r>
              <a:t/>
            </a:r>
            <a:endParaRPr sz="2400"/>
          </a:p>
          <a:p>
            <a:pPr indent="0" lvl="0" marL="0" rtl="0" algn="ctr">
              <a:spcBef>
                <a:spcPts val="1000"/>
              </a:spcBef>
              <a:spcAft>
                <a:spcPts val="0"/>
              </a:spcAft>
              <a:buNone/>
            </a:pPr>
            <a:r>
              <a:t/>
            </a:r>
            <a:endParaRPr sz="2000"/>
          </a:p>
          <a:p>
            <a:pPr indent="0" lvl="0" marL="0" rtl="0" algn="l">
              <a:spcBef>
                <a:spcPts val="1000"/>
              </a:spcBef>
              <a:spcAft>
                <a:spcPts val="1000"/>
              </a:spcAft>
              <a:buNone/>
            </a:pPr>
            <a:r>
              <a:t/>
            </a:r>
            <a:endParaRPr/>
          </a:p>
        </p:txBody>
      </p:sp>
      <p:sp>
        <p:nvSpPr>
          <p:cNvPr id="223" name="Google Shape;223;p21"/>
          <p:cNvSpPr txBox="1"/>
          <p:nvPr>
            <p:ph idx="12" type="sldNum"/>
          </p:nvPr>
        </p:nvSpPr>
        <p:spPr>
          <a:xfrm>
            <a:off x="8404375" y="4693376"/>
            <a:ext cx="548700" cy="300300"/>
          </a:xfrm>
          <a:prstGeom prst="rect">
            <a:avLst/>
          </a:prstGeom>
        </p:spPr>
        <p:txBody>
          <a:bodyPr anchorCtr="0" anchor="ctr" bIns="0" lIns="0" spcFirstLastPara="1" rIns="0" wrap="square" tIns="0">
            <a:noAutofit/>
          </a:body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7" name="Shape 227"/>
        <p:cNvGrpSpPr/>
        <p:nvPr/>
      </p:nvGrpSpPr>
      <p:grpSpPr>
        <a:xfrm>
          <a:off x="0" y="0"/>
          <a:ext cx="0" cy="0"/>
          <a:chOff x="0" y="0"/>
          <a:chExt cx="0" cy="0"/>
        </a:xfrm>
      </p:grpSpPr>
      <p:sp>
        <p:nvSpPr>
          <p:cNvPr id="228" name="Google Shape;228;p22"/>
          <p:cNvSpPr txBox="1"/>
          <p:nvPr>
            <p:ph type="title"/>
          </p:nvPr>
        </p:nvSpPr>
        <p:spPr>
          <a:xfrm>
            <a:off x="883375" y="683600"/>
            <a:ext cx="6426300" cy="396300"/>
          </a:xfrm>
          <a:prstGeom prst="rect">
            <a:avLst/>
          </a:prstGeom>
        </p:spPr>
        <p:txBody>
          <a:bodyPr anchorCtr="0" anchor="ctr" bIns="0" lIns="0" spcFirstLastPara="1" rIns="0" wrap="square" tIns="0">
            <a:noAutofit/>
          </a:bodyPr>
          <a:lstStyle/>
          <a:p>
            <a:pPr indent="0" lvl="0" marL="0" rtl="0" algn="l">
              <a:spcBef>
                <a:spcPts val="0"/>
              </a:spcBef>
              <a:spcAft>
                <a:spcPts val="0"/>
              </a:spcAft>
              <a:buNone/>
            </a:pPr>
            <a:r>
              <a:rPr lang="en"/>
              <a:t>The legal environment has 3 distinct dimensions:</a:t>
            </a:r>
            <a:endParaRPr/>
          </a:p>
        </p:txBody>
      </p:sp>
      <p:sp>
        <p:nvSpPr>
          <p:cNvPr id="229" name="Google Shape;229;p22"/>
          <p:cNvSpPr txBox="1"/>
          <p:nvPr>
            <p:ph idx="1" type="body"/>
          </p:nvPr>
        </p:nvSpPr>
        <p:spPr>
          <a:xfrm>
            <a:off x="1188175" y="1506350"/>
            <a:ext cx="2001900" cy="2789100"/>
          </a:xfrm>
          <a:prstGeom prst="rect">
            <a:avLst/>
          </a:prstGeom>
        </p:spPr>
        <p:txBody>
          <a:bodyPr anchorCtr="0" anchor="t" bIns="0" lIns="0" spcFirstLastPara="1" rIns="0" wrap="square" tIns="0">
            <a:noAutofit/>
          </a:bodyPr>
          <a:lstStyle/>
          <a:p>
            <a:pPr indent="0" lvl="0" marL="0" rtl="0" algn="l">
              <a:spcBef>
                <a:spcPts val="0"/>
              </a:spcBef>
              <a:spcAft>
                <a:spcPts val="0"/>
              </a:spcAft>
              <a:buNone/>
            </a:pPr>
            <a:r>
              <a:rPr b="1" lang="en"/>
              <a:t>01</a:t>
            </a:r>
            <a:endParaRPr b="1"/>
          </a:p>
          <a:p>
            <a:pPr indent="0" lvl="0" marL="0" rtl="0" algn="l">
              <a:spcBef>
                <a:spcPts val="1000"/>
              </a:spcBef>
              <a:spcAft>
                <a:spcPts val="1000"/>
              </a:spcAft>
              <a:buNone/>
            </a:pPr>
            <a:r>
              <a:rPr lang="en" sz="2200"/>
              <a:t>The domestic laws of home country</a:t>
            </a:r>
            <a:endParaRPr sz="2200"/>
          </a:p>
        </p:txBody>
      </p:sp>
      <p:sp>
        <p:nvSpPr>
          <p:cNvPr id="230" name="Google Shape;230;p22"/>
          <p:cNvSpPr txBox="1"/>
          <p:nvPr>
            <p:ph idx="2" type="body"/>
          </p:nvPr>
        </p:nvSpPr>
        <p:spPr>
          <a:xfrm>
            <a:off x="3400388" y="1506350"/>
            <a:ext cx="2001900" cy="2789100"/>
          </a:xfrm>
          <a:prstGeom prst="rect">
            <a:avLst/>
          </a:prstGeom>
        </p:spPr>
        <p:txBody>
          <a:bodyPr anchorCtr="0" anchor="t" bIns="0" lIns="0" spcFirstLastPara="1" rIns="0" wrap="square" tIns="0">
            <a:noAutofit/>
          </a:bodyPr>
          <a:lstStyle/>
          <a:p>
            <a:pPr indent="0" lvl="0" marL="0" rtl="0" algn="l">
              <a:spcBef>
                <a:spcPts val="0"/>
              </a:spcBef>
              <a:spcAft>
                <a:spcPts val="0"/>
              </a:spcAft>
              <a:buNone/>
            </a:pPr>
            <a:r>
              <a:rPr b="1" lang="en"/>
              <a:t>02</a:t>
            </a:r>
            <a:endParaRPr b="1"/>
          </a:p>
          <a:p>
            <a:pPr indent="0" lvl="0" marL="0" rtl="0" algn="l">
              <a:spcBef>
                <a:spcPts val="1000"/>
              </a:spcBef>
              <a:spcAft>
                <a:spcPts val="1000"/>
              </a:spcAft>
              <a:buNone/>
            </a:pPr>
            <a:r>
              <a:rPr lang="en" sz="2200"/>
              <a:t>The domestic laws of each of foreign markets</a:t>
            </a:r>
            <a:endParaRPr sz="2200"/>
          </a:p>
        </p:txBody>
      </p:sp>
      <p:sp>
        <p:nvSpPr>
          <p:cNvPr id="231" name="Google Shape;231;p22"/>
          <p:cNvSpPr txBox="1"/>
          <p:nvPr>
            <p:ph idx="3" type="body"/>
          </p:nvPr>
        </p:nvSpPr>
        <p:spPr>
          <a:xfrm>
            <a:off x="5612601" y="1506350"/>
            <a:ext cx="2001900" cy="2789100"/>
          </a:xfrm>
          <a:prstGeom prst="rect">
            <a:avLst/>
          </a:prstGeom>
        </p:spPr>
        <p:txBody>
          <a:bodyPr anchorCtr="0" anchor="t" bIns="0" lIns="0" spcFirstLastPara="1" rIns="0" wrap="square" tIns="0">
            <a:noAutofit/>
          </a:bodyPr>
          <a:lstStyle/>
          <a:p>
            <a:pPr indent="0" lvl="0" marL="0" rtl="0" algn="l">
              <a:spcBef>
                <a:spcPts val="0"/>
              </a:spcBef>
              <a:spcAft>
                <a:spcPts val="0"/>
              </a:spcAft>
              <a:buNone/>
            </a:pPr>
            <a:r>
              <a:rPr b="1" lang="en"/>
              <a:t>03</a:t>
            </a:r>
            <a:endParaRPr b="1"/>
          </a:p>
          <a:p>
            <a:pPr indent="0" lvl="0" marL="0" rtl="0" algn="l">
              <a:spcBef>
                <a:spcPts val="1000"/>
              </a:spcBef>
              <a:spcAft>
                <a:spcPts val="0"/>
              </a:spcAft>
              <a:buNone/>
            </a:pPr>
            <a:r>
              <a:rPr lang="en" sz="2200"/>
              <a:t>International law in general</a:t>
            </a:r>
            <a:endParaRPr sz="2200"/>
          </a:p>
          <a:p>
            <a:pPr indent="0" lvl="0" marL="0" rtl="0" algn="l">
              <a:spcBef>
                <a:spcPts val="1000"/>
              </a:spcBef>
              <a:spcAft>
                <a:spcPts val="1000"/>
              </a:spcAft>
              <a:buNone/>
            </a:pPr>
            <a:r>
              <a:t/>
            </a:r>
            <a:endParaRPr/>
          </a:p>
        </p:txBody>
      </p:sp>
      <p:sp>
        <p:nvSpPr>
          <p:cNvPr id="232" name="Google Shape;232;p22"/>
          <p:cNvSpPr txBox="1"/>
          <p:nvPr>
            <p:ph idx="12" type="sldNum"/>
          </p:nvPr>
        </p:nvSpPr>
        <p:spPr>
          <a:xfrm>
            <a:off x="8404375" y="4693376"/>
            <a:ext cx="548700" cy="300300"/>
          </a:xfrm>
          <a:prstGeom prst="rect">
            <a:avLst/>
          </a:prstGeom>
        </p:spPr>
        <p:txBody>
          <a:bodyPr anchorCtr="0" anchor="ctr" bIns="0" lIns="0" spcFirstLastPara="1" rIns="0" wrap="square" tIns="0">
            <a:noAutofit/>
          </a:bodyPr>
          <a:lstStyle/>
          <a:p>
            <a:pPr indent="0" lvl="0" marL="0" rtl="0" algn="r">
              <a:spcBef>
                <a:spcPts val="0"/>
              </a:spcBef>
              <a:spcAft>
                <a:spcPts val="0"/>
              </a:spcAft>
              <a:buNone/>
            </a:pPr>
            <a:fld id="{00000000-1234-1234-1234-123412341234}" type="slidenum">
              <a:rPr lang="en"/>
              <a:t>‹#›</a:t>
            </a:fld>
            <a:endParaRPr/>
          </a:p>
        </p:txBody>
      </p:sp>
      <p:sp>
        <p:nvSpPr>
          <p:cNvPr id="233" name="Google Shape;233;p22"/>
          <p:cNvSpPr/>
          <p:nvPr/>
        </p:nvSpPr>
        <p:spPr>
          <a:xfrm rot="864908">
            <a:off x="7894513" y="3753336"/>
            <a:ext cx="788952" cy="998941"/>
          </a:xfrm>
          <a:custGeom>
            <a:rect b="b" l="l" r="r" t="t"/>
            <a:pathLst>
              <a:path extrusionOk="0" h="473680" w="374107">
                <a:moveTo>
                  <a:pt x="176658" y="66970"/>
                </a:moveTo>
                <a:cubicBezTo>
                  <a:pt x="153572" y="67387"/>
                  <a:pt x="129367" y="75192"/>
                  <a:pt x="123381" y="100186"/>
                </a:cubicBezTo>
                <a:cubicBezTo>
                  <a:pt x="121189" y="109526"/>
                  <a:pt x="136185" y="110644"/>
                  <a:pt x="138312" y="101743"/>
                </a:cubicBezTo>
                <a:cubicBezTo>
                  <a:pt x="142170" y="85650"/>
                  <a:pt x="160236" y="81660"/>
                  <a:pt x="174400" y="81397"/>
                </a:cubicBezTo>
                <a:cubicBezTo>
                  <a:pt x="183652" y="81221"/>
                  <a:pt x="186458" y="66795"/>
                  <a:pt x="176658" y="66970"/>
                </a:cubicBezTo>
                <a:close/>
                <a:moveTo>
                  <a:pt x="82580" y="302418"/>
                </a:moveTo>
                <a:cubicBezTo>
                  <a:pt x="67276" y="334412"/>
                  <a:pt x="51513" y="366168"/>
                  <a:pt x="35288" y="397680"/>
                </a:cubicBezTo>
                <a:cubicBezTo>
                  <a:pt x="30903" y="406450"/>
                  <a:pt x="44935" y="411054"/>
                  <a:pt x="49167" y="402832"/>
                </a:cubicBezTo>
                <a:cubicBezTo>
                  <a:pt x="65390" y="371320"/>
                  <a:pt x="81155" y="339573"/>
                  <a:pt x="96458" y="307592"/>
                </a:cubicBezTo>
                <a:cubicBezTo>
                  <a:pt x="100689" y="298778"/>
                  <a:pt x="86592" y="294130"/>
                  <a:pt x="82580" y="302418"/>
                </a:cubicBezTo>
                <a:close/>
                <a:moveTo>
                  <a:pt x="245501" y="19218"/>
                </a:moveTo>
                <a:cubicBezTo>
                  <a:pt x="245369" y="19161"/>
                  <a:pt x="245238" y="19118"/>
                  <a:pt x="245085" y="19087"/>
                </a:cubicBezTo>
                <a:cubicBezTo>
                  <a:pt x="245085" y="16399"/>
                  <a:pt x="243549" y="13943"/>
                  <a:pt x="241138" y="12773"/>
                </a:cubicBezTo>
                <a:cubicBezTo>
                  <a:pt x="166156" y="-26692"/>
                  <a:pt x="69008" y="30444"/>
                  <a:pt x="51381" y="113626"/>
                </a:cubicBezTo>
                <a:cubicBezTo>
                  <a:pt x="42304" y="163022"/>
                  <a:pt x="74380" y="208230"/>
                  <a:pt x="111038" y="236951"/>
                </a:cubicBezTo>
                <a:lnTo>
                  <a:pt x="97883" y="263699"/>
                </a:lnTo>
                <a:cubicBezTo>
                  <a:pt x="94836" y="262449"/>
                  <a:pt x="91021" y="259797"/>
                  <a:pt x="87819" y="261266"/>
                </a:cubicBezTo>
                <a:cubicBezTo>
                  <a:pt x="84136" y="260213"/>
                  <a:pt x="80211" y="261805"/>
                  <a:pt x="78304" y="265124"/>
                </a:cubicBezTo>
                <a:cubicBezTo>
                  <a:pt x="50109" y="316165"/>
                  <a:pt x="22046" y="367424"/>
                  <a:pt x="2117" y="422367"/>
                </a:cubicBezTo>
                <a:cubicBezTo>
                  <a:pt x="78" y="424297"/>
                  <a:pt x="-558" y="427291"/>
                  <a:pt x="516" y="429887"/>
                </a:cubicBezTo>
                <a:cubicBezTo>
                  <a:pt x="9724" y="453233"/>
                  <a:pt x="31188" y="469492"/>
                  <a:pt x="56160" y="472048"/>
                </a:cubicBezTo>
                <a:cubicBezTo>
                  <a:pt x="58068" y="472278"/>
                  <a:pt x="59975" y="471759"/>
                  <a:pt x="61510" y="470601"/>
                </a:cubicBezTo>
                <a:cubicBezTo>
                  <a:pt x="64229" y="474085"/>
                  <a:pt x="69249" y="474705"/>
                  <a:pt x="72735" y="471985"/>
                </a:cubicBezTo>
                <a:cubicBezTo>
                  <a:pt x="73678" y="471255"/>
                  <a:pt x="74446" y="470325"/>
                  <a:pt x="74972" y="469264"/>
                </a:cubicBezTo>
                <a:cubicBezTo>
                  <a:pt x="101413" y="411953"/>
                  <a:pt x="127832" y="354649"/>
                  <a:pt x="154251" y="297353"/>
                </a:cubicBezTo>
                <a:cubicBezTo>
                  <a:pt x="155106" y="295702"/>
                  <a:pt x="155216" y="293753"/>
                  <a:pt x="154514" y="292026"/>
                </a:cubicBezTo>
                <a:cubicBezTo>
                  <a:pt x="155785" y="285711"/>
                  <a:pt x="148748" y="284462"/>
                  <a:pt x="143968" y="282620"/>
                </a:cubicBezTo>
                <a:lnTo>
                  <a:pt x="156224" y="259862"/>
                </a:lnTo>
                <a:cubicBezTo>
                  <a:pt x="223357" y="279594"/>
                  <a:pt x="292157" y="231360"/>
                  <a:pt x="310551" y="162934"/>
                </a:cubicBezTo>
                <a:cubicBezTo>
                  <a:pt x="327367" y="101633"/>
                  <a:pt x="298010" y="40661"/>
                  <a:pt x="245501" y="19218"/>
                </a:cubicBezTo>
                <a:close/>
                <a:moveTo>
                  <a:pt x="63089" y="459902"/>
                </a:moveTo>
                <a:cubicBezTo>
                  <a:pt x="61883" y="458595"/>
                  <a:pt x="60239" y="457808"/>
                  <a:pt x="58463" y="457710"/>
                </a:cubicBezTo>
                <a:cubicBezTo>
                  <a:pt x="39980" y="455815"/>
                  <a:pt x="23887" y="444325"/>
                  <a:pt x="16082" y="427476"/>
                </a:cubicBezTo>
                <a:cubicBezTo>
                  <a:pt x="35266" y="374615"/>
                  <a:pt x="61993" y="325154"/>
                  <a:pt x="89091" y="276043"/>
                </a:cubicBezTo>
                <a:cubicBezTo>
                  <a:pt x="105294" y="283512"/>
                  <a:pt x="121781" y="290309"/>
                  <a:pt x="138509" y="296433"/>
                </a:cubicBezTo>
                <a:cubicBezTo>
                  <a:pt x="113296" y="350834"/>
                  <a:pt x="88148" y="405288"/>
                  <a:pt x="63089" y="459792"/>
                </a:cubicBezTo>
                <a:close/>
                <a:moveTo>
                  <a:pt x="130178" y="277380"/>
                </a:moveTo>
                <a:cubicBezTo>
                  <a:pt x="123886" y="274909"/>
                  <a:pt x="117637" y="272337"/>
                  <a:pt x="111410" y="269663"/>
                </a:cubicBezTo>
                <a:lnTo>
                  <a:pt x="123359" y="245304"/>
                </a:lnTo>
                <a:cubicBezTo>
                  <a:pt x="129411" y="248983"/>
                  <a:pt x="135725" y="252202"/>
                  <a:pt x="142258" y="254929"/>
                </a:cubicBezTo>
                <a:close/>
                <a:moveTo>
                  <a:pt x="299106" y="143640"/>
                </a:moveTo>
                <a:cubicBezTo>
                  <a:pt x="279813" y="255587"/>
                  <a:pt x="162692" y="284221"/>
                  <a:pt x="93016" y="196106"/>
                </a:cubicBezTo>
                <a:cubicBezTo>
                  <a:pt x="78787" y="178917"/>
                  <a:pt x="66816" y="157299"/>
                  <a:pt x="65150" y="133204"/>
                </a:cubicBezTo>
                <a:cubicBezTo>
                  <a:pt x="63417" y="108473"/>
                  <a:pt x="76901" y="82252"/>
                  <a:pt x="92226" y="63046"/>
                </a:cubicBezTo>
                <a:cubicBezTo>
                  <a:pt x="128841" y="17267"/>
                  <a:pt x="187861" y="4222"/>
                  <a:pt x="234605" y="27966"/>
                </a:cubicBezTo>
                <a:cubicBezTo>
                  <a:pt x="234451" y="30773"/>
                  <a:pt x="236139" y="33353"/>
                  <a:pt x="238770" y="34325"/>
                </a:cubicBezTo>
                <a:cubicBezTo>
                  <a:pt x="279308" y="50768"/>
                  <a:pt x="305333" y="95384"/>
                  <a:pt x="299106" y="143487"/>
                </a:cubicBezTo>
                <a:close/>
                <a:moveTo>
                  <a:pt x="224147" y="44191"/>
                </a:moveTo>
                <a:cubicBezTo>
                  <a:pt x="223576" y="44070"/>
                  <a:pt x="223006" y="44011"/>
                  <a:pt x="222414" y="44015"/>
                </a:cubicBezTo>
                <a:cubicBezTo>
                  <a:pt x="167844" y="19043"/>
                  <a:pt x="97751" y="45791"/>
                  <a:pt x="88543" y="108736"/>
                </a:cubicBezTo>
                <a:cubicBezTo>
                  <a:pt x="85780" y="129433"/>
                  <a:pt x="93103" y="149538"/>
                  <a:pt x="100865" y="168393"/>
                </a:cubicBezTo>
                <a:cubicBezTo>
                  <a:pt x="117067" y="207704"/>
                  <a:pt x="153790" y="235307"/>
                  <a:pt x="197771" y="227831"/>
                </a:cubicBezTo>
                <a:cubicBezTo>
                  <a:pt x="282904" y="214194"/>
                  <a:pt x="321360" y="69535"/>
                  <a:pt x="224147" y="44191"/>
                </a:cubicBezTo>
                <a:close/>
                <a:moveTo>
                  <a:pt x="265803" y="134936"/>
                </a:moveTo>
                <a:cubicBezTo>
                  <a:pt x="252013" y="214588"/>
                  <a:pt x="159666" y="248944"/>
                  <a:pt x="117966" y="169555"/>
                </a:cubicBezTo>
                <a:cubicBezTo>
                  <a:pt x="103386" y="138181"/>
                  <a:pt x="95011" y="104395"/>
                  <a:pt x="119106" y="75280"/>
                </a:cubicBezTo>
                <a:cubicBezTo>
                  <a:pt x="143530" y="45857"/>
                  <a:pt x="185318" y="43270"/>
                  <a:pt x="218336" y="58310"/>
                </a:cubicBezTo>
                <a:cubicBezTo>
                  <a:pt x="219762" y="58996"/>
                  <a:pt x="221406" y="59165"/>
                  <a:pt x="222941" y="58792"/>
                </a:cubicBezTo>
                <a:cubicBezTo>
                  <a:pt x="256354" y="66619"/>
                  <a:pt x="271218" y="103562"/>
                  <a:pt x="265803" y="134871"/>
                </a:cubicBezTo>
                <a:close/>
                <a:moveTo>
                  <a:pt x="205927" y="69535"/>
                </a:moveTo>
                <a:cubicBezTo>
                  <a:pt x="197574" y="65435"/>
                  <a:pt x="191238" y="78809"/>
                  <a:pt x="199964" y="83085"/>
                </a:cubicBezTo>
                <a:cubicBezTo>
                  <a:pt x="208251" y="87163"/>
                  <a:pt x="214697" y="73811"/>
                  <a:pt x="205927" y="69535"/>
                </a:cubicBezTo>
                <a:close/>
                <a:moveTo>
                  <a:pt x="315550" y="67628"/>
                </a:moveTo>
                <a:cubicBezTo>
                  <a:pt x="336050" y="108495"/>
                  <a:pt x="341662" y="159996"/>
                  <a:pt x="309586" y="196676"/>
                </a:cubicBezTo>
                <a:cubicBezTo>
                  <a:pt x="303185" y="203999"/>
                  <a:pt x="313971" y="213448"/>
                  <a:pt x="320439" y="206103"/>
                </a:cubicBezTo>
                <a:cubicBezTo>
                  <a:pt x="357141" y="164118"/>
                  <a:pt x="351594" y="105974"/>
                  <a:pt x="328069" y="59055"/>
                </a:cubicBezTo>
                <a:cubicBezTo>
                  <a:pt x="323815" y="50614"/>
                  <a:pt x="311428" y="59538"/>
                  <a:pt x="315550" y="67628"/>
                </a:cubicBezTo>
                <a:close/>
                <a:moveTo>
                  <a:pt x="370953" y="127986"/>
                </a:moveTo>
                <a:cubicBezTo>
                  <a:pt x="368169" y="118756"/>
                  <a:pt x="354181" y="124347"/>
                  <a:pt x="356856" y="133138"/>
                </a:cubicBezTo>
                <a:cubicBezTo>
                  <a:pt x="362030" y="149417"/>
                  <a:pt x="359531" y="167165"/>
                  <a:pt x="350037" y="181372"/>
                </a:cubicBezTo>
                <a:cubicBezTo>
                  <a:pt x="344666" y="189331"/>
                  <a:pt x="355409" y="198912"/>
                  <a:pt x="360999" y="190800"/>
                </a:cubicBezTo>
                <a:cubicBezTo>
                  <a:pt x="373804" y="172506"/>
                  <a:pt x="377465" y="149336"/>
                  <a:pt x="370931" y="127986"/>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7" name="Shape 237"/>
        <p:cNvGrpSpPr/>
        <p:nvPr/>
      </p:nvGrpSpPr>
      <p:grpSpPr>
        <a:xfrm>
          <a:off x="0" y="0"/>
          <a:ext cx="0" cy="0"/>
          <a:chOff x="0" y="0"/>
          <a:chExt cx="0" cy="0"/>
        </a:xfrm>
      </p:grpSpPr>
      <p:sp>
        <p:nvSpPr>
          <p:cNvPr id="238" name="Google Shape;238;p23"/>
          <p:cNvSpPr txBox="1"/>
          <p:nvPr>
            <p:ph type="title"/>
          </p:nvPr>
        </p:nvSpPr>
        <p:spPr>
          <a:xfrm>
            <a:off x="883375" y="683600"/>
            <a:ext cx="6426300" cy="396300"/>
          </a:xfrm>
          <a:prstGeom prst="rect">
            <a:avLst/>
          </a:prstGeom>
        </p:spPr>
        <p:txBody>
          <a:bodyPr anchorCtr="0" anchor="ctr" bIns="0" lIns="0" spcFirstLastPara="1" rIns="0" wrap="square" tIns="0">
            <a:noAutofit/>
          </a:bodyPr>
          <a:lstStyle/>
          <a:p>
            <a:pPr indent="0" lvl="0" marL="0" rtl="0" algn="l">
              <a:spcBef>
                <a:spcPts val="0"/>
              </a:spcBef>
              <a:spcAft>
                <a:spcPts val="0"/>
              </a:spcAft>
              <a:buNone/>
            </a:pPr>
            <a:r>
              <a:rPr lang="en"/>
              <a:t>markets</a:t>
            </a:r>
            <a:endParaRPr/>
          </a:p>
        </p:txBody>
      </p:sp>
      <p:sp>
        <p:nvSpPr>
          <p:cNvPr id="239" name="Google Shape;239;p23"/>
          <p:cNvSpPr txBox="1"/>
          <p:nvPr>
            <p:ph idx="1" type="body"/>
          </p:nvPr>
        </p:nvSpPr>
        <p:spPr>
          <a:xfrm>
            <a:off x="1188175" y="1506350"/>
            <a:ext cx="2001900" cy="2789100"/>
          </a:xfrm>
          <a:prstGeom prst="rect">
            <a:avLst/>
          </a:prstGeom>
        </p:spPr>
        <p:txBody>
          <a:bodyPr anchorCtr="0" anchor="t" bIns="0" lIns="0" spcFirstLastPara="1" rIns="0" wrap="square" tIns="0">
            <a:noAutofit/>
          </a:bodyPr>
          <a:lstStyle/>
          <a:p>
            <a:pPr indent="0" lvl="0" marL="0" rtl="0" algn="l">
              <a:spcBef>
                <a:spcPts val="0"/>
              </a:spcBef>
              <a:spcAft>
                <a:spcPts val="0"/>
              </a:spcAft>
              <a:buNone/>
            </a:pPr>
            <a:r>
              <a:rPr b="1" lang="en"/>
              <a:t>01</a:t>
            </a:r>
            <a:endParaRPr b="1"/>
          </a:p>
          <a:p>
            <a:pPr indent="0" lvl="0" marL="0" rtl="0" algn="l">
              <a:spcBef>
                <a:spcPts val="1000"/>
              </a:spcBef>
              <a:spcAft>
                <a:spcPts val="1000"/>
              </a:spcAft>
              <a:buNone/>
            </a:pPr>
            <a:r>
              <a:rPr lang="en" sz="2200"/>
              <a:t>The firm’s product market</a:t>
            </a:r>
            <a:endParaRPr sz="2200"/>
          </a:p>
        </p:txBody>
      </p:sp>
      <p:sp>
        <p:nvSpPr>
          <p:cNvPr id="240" name="Google Shape;240;p23"/>
          <p:cNvSpPr txBox="1"/>
          <p:nvPr>
            <p:ph idx="2" type="body"/>
          </p:nvPr>
        </p:nvSpPr>
        <p:spPr>
          <a:xfrm>
            <a:off x="3400388" y="1506350"/>
            <a:ext cx="2001900" cy="2789100"/>
          </a:xfrm>
          <a:prstGeom prst="rect">
            <a:avLst/>
          </a:prstGeom>
        </p:spPr>
        <p:txBody>
          <a:bodyPr anchorCtr="0" anchor="t" bIns="0" lIns="0" spcFirstLastPara="1" rIns="0" wrap="square" tIns="0">
            <a:noAutofit/>
          </a:bodyPr>
          <a:lstStyle/>
          <a:p>
            <a:pPr indent="0" lvl="0" marL="0" rtl="0" algn="l">
              <a:spcBef>
                <a:spcPts val="0"/>
              </a:spcBef>
              <a:spcAft>
                <a:spcPts val="0"/>
              </a:spcAft>
              <a:buNone/>
            </a:pPr>
            <a:r>
              <a:rPr b="1" lang="en"/>
              <a:t>02</a:t>
            </a:r>
            <a:endParaRPr b="1"/>
          </a:p>
          <a:p>
            <a:pPr indent="0" lvl="0" marL="0" rtl="0" algn="l">
              <a:spcBef>
                <a:spcPts val="1000"/>
              </a:spcBef>
              <a:spcAft>
                <a:spcPts val="1000"/>
              </a:spcAft>
              <a:buNone/>
            </a:pPr>
            <a:r>
              <a:rPr lang="en" sz="2200"/>
              <a:t>Capital market</a:t>
            </a:r>
            <a:endParaRPr sz="2200"/>
          </a:p>
        </p:txBody>
      </p:sp>
      <p:sp>
        <p:nvSpPr>
          <p:cNvPr id="241" name="Google Shape;241;p23"/>
          <p:cNvSpPr txBox="1"/>
          <p:nvPr>
            <p:ph idx="3" type="body"/>
          </p:nvPr>
        </p:nvSpPr>
        <p:spPr>
          <a:xfrm>
            <a:off x="5612601" y="1506350"/>
            <a:ext cx="2001900" cy="2789100"/>
          </a:xfrm>
          <a:prstGeom prst="rect">
            <a:avLst/>
          </a:prstGeom>
        </p:spPr>
        <p:txBody>
          <a:bodyPr anchorCtr="0" anchor="t" bIns="0" lIns="0" spcFirstLastPara="1" rIns="0" wrap="square" tIns="0">
            <a:noAutofit/>
          </a:bodyPr>
          <a:lstStyle/>
          <a:p>
            <a:pPr indent="0" lvl="0" marL="0" rtl="0" algn="l">
              <a:spcBef>
                <a:spcPts val="0"/>
              </a:spcBef>
              <a:spcAft>
                <a:spcPts val="0"/>
              </a:spcAft>
              <a:buNone/>
            </a:pPr>
            <a:r>
              <a:rPr b="1" lang="en"/>
              <a:t>03</a:t>
            </a:r>
            <a:endParaRPr b="1"/>
          </a:p>
          <a:p>
            <a:pPr indent="0" lvl="0" marL="0" rtl="0" algn="l">
              <a:spcBef>
                <a:spcPts val="1000"/>
              </a:spcBef>
              <a:spcAft>
                <a:spcPts val="0"/>
              </a:spcAft>
              <a:buNone/>
            </a:pPr>
            <a:r>
              <a:rPr lang="en" sz="2200"/>
              <a:t>The managerial labor market</a:t>
            </a:r>
            <a:endParaRPr sz="2200"/>
          </a:p>
          <a:p>
            <a:pPr indent="0" lvl="0" marL="0" rtl="0" algn="l">
              <a:spcBef>
                <a:spcPts val="1000"/>
              </a:spcBef>
              <a:spcAft>
                <a:spcPts val="1000"/>
              </a:spcAft>
              <a:buNone/>
            </a:pPr>
            <a:r>
              <a:t/>
            </a:r>
            <a:endParaRPr/>
          </a:p>
        </p:txBody>
      </p:sp>
      <p:sp>
        <p:nvSpPr>
          <p:cNvPr id="242" name="Google Shape;242;p23"/>
          <p:cNvSpPr txBox="1"/>
          <p:nvPr>
            <p:ph idx="12" type="sldNum"/>
          </p:nvPr>
        </p:nvSpPr>
        <p:spPr>
          <a:xfrm>
            <a:off x="8404375" y="4693376"/>
            <a:ext cx="548700" cy="300300"/>
          </a:xfrm>
          <a:prstGeom prst="rect">
            <a:avLst/>
          </a:prstGeom>
        </p:spPr>
        <p:txBody>
          <a:bodyPr anchorCtr="0" anchor="ctr" bIns="0" lIns="0" spcFirstLastPara="1" rIns="0" wrap="square" tIns="0">
            <a:noAutofit/>
          </a:bodyPr>
          <a:lstStyle/>
          <a:p>
            <a:pPr indent="0" lvl="0" marL="0" rtl="0" algn="r">
              <a:spcBef>
                <a:spcPts val="0"/>
              </a:spcBef>
              <a:spcAft>
                <a:spcPts val="0"/>
              </a:spcAft>
              <a:buNone/>
            </a:pPr>
            <a:fld id="{00000000-1234-1234-1234-123412341234}" type="slidenum">
              <a:rPr lang="en"/>
              <a:t>‹#›</a:t>
            </a:fld>
            <a:endParaRPr/>
          </a:p>
        </p:txBody>
      </p:sp>
      <p:sp>
        <p:nvSpPr>
          <p:cNvPr id="243" name="Google Shape;243;p23"/>
          <p:cNvSpPr/>
          <p:nvPr/>
        </p:nvSpPr>
        <p:spPr>
          <a:xfrm rot="864908">
            <a:off x="7894513" y="3753336"/>
            <a:ext cx="788952" cy="998941"/>
          </a:xfrm>
          <a:custGeom>
            <a:rect b="b" l="l" r="r" t="t"/>
            <a:pathLst>
              <a:path extrusionOk="0" h="473680" w="374107">
                <a:moveTo>
                  <a:pt x="176658" y="66970"/>
                </a:moveTo>
                <a:cubicBezTo>
                  <a:pt x="153572" y="67387"/>
                  <a:pt x="129367" y="75192"/>
                  <a:pt x="123381" y="100186"/>
                </a:cubicBezTo>
                <a:cubicBezTo>
                  <a:pt x="121189" y="109526"/>
                  <a:pt x="136185" y="110644"/>
                  <a:pt x="138312" y="101743"/>
                </a:cubicBezTo>
                <a:cubicBezTo>
                  <a:pt x="142170" y="85650"/>
                  <a:pt x="160236" y="81660"/>
                  <a:pt x="174400" y="81397"/>
                </a:cubicBezTo>
                <a:cubicBezTo>
                  <a:pt x="183652" y="81221"/>
                  <a:pt x="186458" y="66795"/>
                  <a:pt x="176658" y="66970"/>
                </a:cubicBezTo>
                <a:close/>
                <a:moveTo>
                  <a:pt x="82580" y="302418"/>
                </a:moveTo>
                <a:cubicBezTo>
                  <a:pt x="67276" y="334412"/>
                  <a:pt x="51513" y="366168"/>
                  <a:pt x="35288" y="397680"/>
                </a:cubicBezTo>
                <a:cubicBezTo>
                  <a:pt x="30903" y="406450"/>
                  <a:pt x="44935" y="411054"/>
                  <a:pt x="49167" y="402832"/>
                </a:cubicBezTo>
                <a:cubicBezTo>
                  <a:pt x="65390" y="371320"/>
                  <a:pt x="81155" y="339573"/>
                  <a:pt x="96458" y="307592"/>
                </a:cubicBezTo>
                <a:cubicBezTo>
                  <a:pt x="100689" y="298778"/>
                  <a:pt x="86592" y="294130"/>
                  <a:pt x="82580" y="302418"/>
                </a:cubicBezTo>
                <a:close/>
                <a:moveTo>
                  <a:pt x="245501" y="19218"/>
                </a:moveTo>
                <a:cubicBezTo>
                  <a:pt x="245369" y="19161"/>
                  <a:pt x="245238" y="19118"/>
                  <a:pt x="245085" y="19087"/>
                </a:cubicBezTo>
                <a:cubicBezTo>
                  <a:pt x="245085" y="16399"/>
                  <a:pt x="243549" y="13943"/>
                  <a:pt x="241138" y="12773"/>
                </a:cubicBezTo>
                <a:cubicBezTo>
                  <a:pt x="166156" y="-26692"/>
                  <a:pt x="69008" y="30444"/>
                  <a:pt x="51381" y="113626"/>
                </a:cubicBezTo>
                <a:cubicBezTo>
                  <a:pt x="42304" y="163022"/>
                  <a:pt x="74380" y="208230"/>
                  <a:pt x="111038" y="236951"/>
                </a:cubicBezTo>
                <a:lnTo>
                  <a:pt x="97883" y="263699"/>
                </a:lnTo>
                <a:cubicBezTo>
                  <a:pt x="94836" y="262449"/>
                  <a:pt x="91021" y="259797"/>
                  <a:pt x="87819" y="261266"/>
                </a:cubicBezTo>
                <a:cubicBezTo>
                  <a:pt x="84136" y="260213"/>
                  <a:pt x="80211" y="261805"/>
                  <a:pt x="78304" y="265124"/>
                </a:cubicBezTo>
                <a:cubicBezTo>
                  <a:pt x="50109" y="316165"/>
                  <a:pt x="22046" y="367424"/>
                  <a:pt x="2117" y="422367"/>
                </a:cubicBezTo>
                <a:cubicBezTo>
                  <a:pt x="78" y="424297"/>
                  <a:pt x="-558" y="427291"/>
                  <a:pt x="516" y="429887"/>
                </a:cubicBezTo>
                <a:cubicBezTo>
                  <a:pt x="9724" y="453233"/>
                  <a:pt x="31188" y="469492"/>
                  <a:pt x="56160" y="472048"/>
                </a:cubicBezTo>
                <a:cubicBezTo>
                  <a:pt x="58068" y="472278"/>
                  <a:pt x="59975" y="471759"/>
                  <a:pt x="61510" y="470601"/>
                </a:cubicBezTo>
                <a:cubicBezTo>
                  <a:pt x="64229" y="474085"/>
                  <a:pt x="69249" y="474705"/>
                  <a:pt x="72735" y="471985"/>
                </a:cubicBezTo>
                <a:cubicBezTo>
                  <a:pt x="73678" y="471255"/>
                  <a:pt x="74446" y="470325"/>
                  <a:pt x="74972" y="469264"/>
                </a:cubicBezTo>
                <a:cubicBezTo>
                  <a:pt x="101413" y="411953"/>
                  <a:pt x="127832" y="354649"/>
                  <a:pt x="154251" y="297353"/>
                </a:cubicBezTo>
                <a:cubicBezTo>
                  <a:pt x="155106" y="295702"/>
                  <a:pt x="155216" y="293753"/>
                  <a:pt x="154514" y="292026"/>
                </a:cubicBezTo>
                <a:cubicBezTo>
                  <a:pt x="155785" y="285711"/>
                  <a:pt x="148748" y="284462"/>
                  <a:pt x="143968" y="282620"/>
                </a:cubicBezTo>
                <a:lnTo>
                  <a:pt x="156224" y="259862"/>
                </a:lnTo>
                <a:cubicBezTo>
                  <a:pt x="223357" y="279594"/>
                  <a:pt x="292157" y="231360"/>
                  <a:pt x="310551" y="162934"/>
                </a:cubicBezTo>
                <a:cubicBezTo>
                  <a:pt x="327367" y="101633"/>
                  <a:pt x="298010" y="40661"/>
                  <a:pt x="245501" y="19218"/>
                </a:cubicBezTo>
                <a:close/>
                <a:moveTo>
                  <a:pt x="63089" y="459902"/>
                </a:moveTo>
                <a:cubicBezTo>
                  <a:pt x="61883" y="458595"/>
                  <a:pt x="60239" y="457808"/>
                  <a:pt x="58463" y="457710"/>
                </a:cubicBezTo>
                <a:cubicBezTo>
                  <a:pt x="39980" y="455815"/>
                  <a:pt x="23887" y="444325"/>
                  <a:pt x="16082" y="427476"/>
                </a:cubicBezTo>
                <a:cubicBezTo>
                  <a:pt x="35266" y="374615"/>
                  <a:pt x="61993" y="325154"/>
                  <a:pt x="89091" y="276043"/>
                </a:cubicBezTo>
                <a:cubicBezTo>
                  <a:pt x="105294" y="283512"/>
                  <a:pt x="121781" y="290309"/>
                  <a:pt x="138509" y="296433"/>
                </a:cubicBezTo>
                <a:cubicBezTo>
                  <a:pt x="113296" y="350834"/>
                  <a:pt x="88148" y="405288"/>
                  <a:pt x="63089" y="459792"/>
                </a:cubicBezTo>
                <a:close/>
                <a:moveTo>
                  <a:pt x="130178" y="277380"/>
                </a:moveTo>
                <a:cubicBezTo>
                  <a:pt x="123886" y="274909"/>
                  <a:pt x="117637" y="272337"/>
                  <a:pt x="111410" y="269663"/>
                </a:cubicBezTo>
                <a:lnTo>
                  <a:pt x="123359" y="245304"/>
                </a:lnTo>
                <a:cubicBezTo>
                  <a:pt x="129411" y="248983"/>
                  <a:pt x="135725" y="252202"/>
                  <a:pt x="142258" y="254929"/>
                </a:cubicBezTo>
                <a:close/>
                <a:moveTo>
                  <a:pt x="299106" y="143640"/>
                </a:moveTo>
                <a:cubicBezTo>
                  <a:pt x="279813" y="255587"/>
                  <a:pt x="162692" y="284221"/>
                  <a:pt x="93016" y="196106"/>
                </a:cubicBezTo>
                <a:cubicBezTo>
                  <a:pt x="78787" y="178917"/>
                  <a:pt x="66816" y="157299"/>
                  <a:pt x="65150" y="133204"/>
                </a:cubicBezTo>
                <a:cubicBezTo>
                  <a:pt x="63417" y="108473"/>
                  <a:pt x="76901" y="82252"/>
                  <a:pt x="92226" y="63046"/>
                </a:cubicBezTo>
                <a:cubicBezTo>
                  <a:pt x="128841" y="17267"/>
                  <a:pt x="187861" y="4222"/>
                  <a:pt x="234605" y="27966"/>
                </a:cubicBezTo>
                <a:cubicBezTo>
                  <a:pt x="234451" y="30773"/>
                  <a:pt x="236139" y="33353"/>
                  <a:pt x="238770" y="34325"/>
                </a:cubicBezTo>
                <a:cubicBezTo>
                  <a:pt x="279308" y="50768"/>
                  <a:pt x="305333" y="95384"/>
                  <a:pt x="299106" y="143487"/>
                </a:cubicBezTo>
                <a:close/>
                <a:moveTo>
                  <a:pt x="224147" y="44191"/>
                </a:moveTo>
                <a:cubicBezTo>
                  <a:pt x="223576" y="44070"/>
                  <a:pt x="223006" y="44011"/>
                  <a:pt x="222414" y="44015"/>
                </a:cubicBezTo>
                <a:cubicBezTo>
                  <a:pt x="167844" y="19043"/>
                  <a:pt x="97751" y="45791"/>
                  <a:pt x="88543" y="108736"/>
                </a:cubicBezTo>
                <a:cubicBezTo>
                  <a:pt x="85780" y="129433"/>
                  <a:pt x="93103" y="149538"/>
                  <a:pt x="100865" y="168393"/>
                </a:cubicBezTo>
                <a:cubicBezTo>
                  <a:pt x="117067" y="207704"/>
                  <a:pt x="153790" y="235307"/>
                  <a:pt x="197771" y="227831"/>
                </a:cubicBezTo>
                <a:cubicBezTo>
                  <a:pt x="282904" y="214194"/>
                  <a:pt x="321360" y="69535"/>
                  <a:pt x="224147" y="44191"/>
                </a:cubicBezTo>
                <a:close/>
                <a:moveTo>
                  <a:pt x="265803" y="134936"/>
                </a:moveTo>
                <a:cubicBezTo>
                  <a:pt x="252013" y="214588"/>
                  <a:pt x="159666" y="248944"/>
                  <a:pt x="117966" y="169555"/>
                </a:cubicBezTo>
                <a:cubicBezTo>
                  <a:pt x="103386" y="138181"/>
                  <a:pt x="95011" y="104395"/>
                  <a:pt x="119106" y="75280"/>
                </a:cubicBezTo>
                <a:cubicBezTo>
                  <a:pt x="143530" y="45857"/>
                  <a:pt x="185318" y="43270"/>
                  <a:pt x="218336" y="58310"/>
                </a:cubicBezTo>
                <a:cubicBezTo>
                  <a:pt x="219762" y="58996"/>
                  <a:pt x="221406" y="59165"/>
                  <a:pt x="222941" y="58792"/>
                </a:cubicBezTo>
                <a:cubicBezTo>
                  <a:pt x="256354" y="66619"/>
                  <a:pt x="271218" y="103562"/>
                  <a:pt x="265803" y="134871"/>
                </a:cubicBezTo>
                <a:close/>
                <a:moveTo>
                  <a:pt x="205927" y="69535"/>
                </a:moveTo>
                <a:cubicBezTo>
                  <a:pt x="197574" y="65435"/>
                  <a:pt x="191238" y="78809"/>
                  <a:pt x="199964" y="83085"/>
                </a:cubicBezTo>
                <a:cubicBezTo>
                  <a:pt x="208251" y="87163"/>
                  <a:pt x="214697" y="73811"/>
                  <a:pt x="205927" y="69535"/>
                </a:cubicBezTo>
                <a:close/>
                <a:moveTo>
                  <a:pt x="315550" y="67628"/>
                </a:moveTo>
                <a:cubicBezTo>
                  <a:pt x="336050" y="108495"/>
                  <a:pt x="341662" y="159996"/>
                  <a:pt x="309586" y="196676"/>
                </a:cubicBezTo>
                <a:cubicBezTo>
                  <a:pt x="303185" y="203999"/>
                  <a:pt x="313971" y="213448"/>
                  <a:pt x="320439" y="206103"/>
                </a:cubicBezTo>
                <a:cubicBezTo>
                  <a:pt x="357141" y="164118"/>
                  <a:pt x="351594" y="105974"/>
                  <a:pt x="328069" y="59055"/>
                </a:cubicBezTo>
                <a:cubicBezTo>
                  <a:pt x="323815" y="50614"/>
                  <a:pt x="311428" y="59538"/>
                  <a:pt x="315550" y="67628"/>
                </a:cubicBezTo>
                <a:close/>
                <a:moveTo>
                  <a:pt x="370953" y="127986"/>
                </a:moveTo>
                <a:cubicBezTo>
                  <a:pt x="368169" y="118756"/>
                  <a:pt x="354181" y="124347"/>
                  <a:pt x="356856" y="133138"/>
                </a:cubicBezTo>
                <a:cubicBezTo>
                  <a:pt x="362030" y="149417"/>
                  <a:pt x="359531" y="167165"/>
                  <a:pt x="350037" y="181372"/>
                </a:cubicBezTo>
                <a:cubicBezTo>
                  <a:pt x="344666" y="189331"/>
                  <a:pt x="355409" y="198912"/>
                  <a:pt x="360999" y="190800"/>
                </a:cubicBezTo>
                <a:cubicBezTo>
                  <a:pt x="373804" y="172506"/>
                  <a:pt x="377465" y="149336"/>
                  <a:pt x="370931" y="127986"/>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7" name="Shape 247"/>
        <p:cNvGrpSpPr/>
        <p:nvPr/>
      </p:nvGrpSpPr>
      <p:grpSpPr>
        <a:xfrm>
          <a:off x="0" y="0"/>
          <a:ext cx="0" cy="0"/>
          <a:chOff x="0" y="0"/>
          <a:chExt cx="0" cy="0"/>
        </a:xfrm>
      </p:grpSpPr>
      <p:sp>
        <p:nvSpPr>
          <p:cNvPr id="248" name="Google Shape;248;p24"/>
          <p:cNvSpPr txBox="1"/>
          <p:nvPr>
            <p:ph type="title"/>
          </p:nvPr>
        </p:nvSpPr>
        <p:spPr>
          <a:xfrm>
            <a:off x="883375" y="683600"/>
            <a:ext cx="6426300" cy="396300"/>
          </a:xfrm>
          <a:prstGeom prst="rect">
            <a:avLst/>
          </a:prstGeom>
        </p:spPr>
        <p:txBody>
          <a:bodyPr anchorCtr="0" anchor="ctr" bIns="0" lIns="0" spcFirstLastPara="1" rIns="0" wrap="square" tIns="0">
            <a:noAutofit/>
          </a:bodyPr>
          <a:lstStyle/>
          <a:p>
            <a:pPr indent="0" lvl="0" marL="0" rtl="0" algn="l">
              <a:spcBef>
                <a:spcPts val="0"/>
              </a:spcBef>
              <a:spcAft>
                <a:spcPts val="0"/>
              </a:spcAft>
              <a:buNone/>
            </a:pPr>
            <a:r>
              <a:rPr lang="en"/>
              <a:t>markets</a:t>
            </a:r>
            <a:endParaRPr/>
          </a:p>
        </p:txBody>
      </p:sp>
      <p:sp>
        <p:nvSpPr>
          <p:cNvPr id="249" name="Google Shape;249;p24"/>
          <p:cNvSpPr txBox="1"/>
          <p:nvPr>
            <p:ph idx="1" type="body"/>
          </p:nvPr>
        </p:nvSpPr>
        <p:spPr>
          <a:xfrm>
            <a:off x="927025" y="1232300"/>
            <a:ext cx="6687300" cy="3266700"/>
          </a:xfrm>
          <a:prstGeom prst="rect">
            <a:avLst/>
          </a:prstGeom>
        </p:spPr>
        <p:txBody>
          <a:bodyPr anchorCtr="0" anchor="t" bIns="0" lIns="0" spcFirstLastPara="1" rIns="0" wrap="square" tIns="0">
            <a:noAutofit/>
          </a:bodyPr>
          <a:lstStyle/>
          <a:p>
            <a:pPr indent="-368300" lvl="0" marL="457200" rtl="0" algn="l">
              <a:lnSpc>
                <a:spcPct val="100000"/>
              </a:lnSpc>
              <a:spcBef>
                <a:spcPts val="0"/>
              </a:spcBef>
              <a:spcAft>
                <a:spcPts val="0"/>
              </a:spcAft>
              <a:buSzPts val="2200"/>
              <a:buChar char="✗"/>
            </a:pPr>
            <a:r>
              <a:rPr lang="en"/>
              <a:t>Market imperfections press those charged with governance to make  the company afloat in terms of governance standards, to have their outstanding conduct visible and leave it to the market to do some natural pickings.</a:t>
            </a:r>
            <a:endParaRPr/>
          </a:p>
          <a:p>
            <a:pPr indent="-368300" lvl="0" marL="457200" rtl="0" algn="l">
              <a:lnSpc>
                <a:spcPct val="100000"/>
              </a:lnSpc>
              <a:spcBef>
                <a:spcPts val="1000"/>
              </a:spcBef>
              <a:spcAft>
                <a:spcPts val="0"/>
              </a:spcAft>
              <a:buSzPts val="2200"/>
              <a:buChar char="✗"/>
            </a:pPr>
            <a:r>
              <a:rPr lang="en"/>
              <a:t>Good internal  decision can make the firm react well to product market changes, economize on capital, or make sure good managers </a:t>
            </a:r>
            <a:br>
              <a:rPr lang="en"/>
            </a:br>
            <a:r>
              <a:rPr lang="en"/>
              <a:t>come, stay and perform.</a:t>
            </a:r>
            <a:endParaRPr/>
          </a:p>
          <a:p>
            <a:pPr indent="0" lvl="0" marL="0" rtl="0" algn="l">
              <a:lnSpc>
                <a:spcPct val="100000"/>
              </a:lnSpc>
              <a:spcBef>
                <a:spcPts val="1000"/>
              </a:spcBef>
              <a:spcAft>
                <a:spcPts val="1000"/>
              </a:spcAft>
              <a:buNone/>
            </a:pPr>
            <a:r>
              <a:t/>
            </a:r>
            <a:endParaRPr/>
          </a:p>
        </p:txBody>
      </p:sp>
      <p:sp>
        <p:nvSpPr>
          <p:cNvPr id="250" name="Google Shape;250;p24"/>
          <p:cNvSpPr txBox="1"/>
          <p:nvPr>
            <p:ph idx="12" type="sldNum"/>
          </p:nvPr>
        </p:nvSpPr>
        <p:spPr>
          <a:xfrm>
            <a:off x="8404375" y="4693376"/>
            <a:ext cx="548700" cy="300300"/>
          </a:xfrm>
          <a:prstGeom prst="rect">
            <a:avLst/>
          </a:prstGeom>
        </p:spPr>
        <p:txBody>
          <a:bodyPr anchorCtr="0" anchor="ctr" bIns="0" lIns="0" spcFirstLastPara="1" rIns="0" wrap="square" tIns="0">
            <a:noAutofit/>
          </a:bodyPr>
          <a:lstStyle/>
          <a:p>
            <a:pPr indent="0" lvl="0" marL="0" rtl="0" algn="r">
              <a:spcBef>
                <a:spcPts val="0"/>
              </a:spcBef>
              <a:spcAft>
                <a:spcPts val="0"/>
              </a:spcAft>
              <a:buNone/>
            </a:pPr>
            <a:fld id="{00000000-1234-1234-1234-123412341234}" type="slidenum">
              <a:rPr lang="en"/>
              <a:t>‹#›</a:t>
            </a:fld>
            <a:endParaRPr/>
          </a:p>
        </p:txBody>
      </p:sp>
      <p:sp>
        <p:nvSpPr>
          <p:cNvPr id="251" name="Google Shape;251;p24"/>
          <p:cNvSpPr/>
          <p:nvPr/>
        </p:nvSpPr>
        <p:spPr>
          <a:xfrm>
            <a:off x="7648493" y="3814898"/>
            <a:ext cx="937597" cy="835429"/>
          </a:xfrm>
          <a:custGeom>
            <a:rect b="b" l="l" r="r" t="t"/>
            <a:pathLst>
              <a:path extrusionOk="0" h="395938" w="444359">
                <a:moveTo>
                  <a:pt x="135136" y="205311"/>
                </a:moveTo>
                <a:lnTo>
                  <a:pt x="101482" y="200356"/>
                </a:lnTo>
                <a:cubicBezTo>
                  <a:pt x="92405" y="199041"/>
                  <a:pt x="88788" y="213642"/>
                  <a:pt x="98347" y="215046"/>
                </a:cubicBezTo>
                <a:lnTo>
                  <a:pt x="132067" y="220001"/>
                </a:lnTo>
                <a:cubicBezTo>
                  <a:pt x="141056" y="221316"/>
                  <a:pt x="144673" y="206714"/>
                  <a:pt x="135136" y="205311"/>
                </a:cubicBezTo>
                <a:close/>
                <a:moveTo>
                  <a:pt x="293388" y="291650"/>
                </a:moveTo>
                <a:cubicBezTo>
                  <a:pt x="292554" y="295482"/>
                  <a:pt x="294966" y="299271"/>
                  <a:pt x="298803" y="300115"/>
                </a:cubicBezTo>
                <a:cubicBezTo>
                  <a:pt x="298869" y="300130"/>
                  <a:pt x="298935" y="300144"/>
                  <a:pt x="299001" y="300157"/>
                </a:cubicBezTo>
                <a:cubicBezTo>
                  <a:pt x="299373" y="300157"/>
                  <a:pt x="300711" y="300157"/>
                  <a:pt x="300930" y="300551"/>
                </a:cubicBezTo>
                <a:cubicBezTo>
                  <a:pt x="299921" y="300222"/>
                  <a:pt x="299790" y="300201"/>
                  <a:pt x="300535" y="300551"/>
                </a:cubicBezTo>
                <a:cubicBezTo>
                  <a:pt x="301280" y="300902"/>
                  <a:pt x="301456" y="300924"/>
                  <a:pt x="302267" y="301297"/>
                </a:cubicBezTo>
                <a:lnTo>
                  <a:pt x="302377" y="301297"/>
                </a:lnTo>
                <a:cubicBezTo>
                  <a:pt x="309919" y="308335"/>
                  <a:pt x="320267" y="297416"/>
                  <a:pt x="313142" y="290335"/>
                </a:cubicBezTo>
                <a:cubicBezTo>
                  <a:pt x="307573" y="285621"/>
                  <a:pt x="295756" y="281894"/>
                  <a:pt x="293388" y="291650"/>
                </a:cubicBezTo>
                <a:close/>
                <a:moveTo>
                  <a:pt x="285999" y="274110"/>
                </a:moveTo>
                <a:cubicBezTo>
                  <a:pt x="269973" y="263589"/>
                  <a:pt x="253310" y="254069"/>
                  <a:pt x="236099" y="245608"/>
                </a:cubicBezTo>
                <a:cubicBezTo>
                  <a:pt x="227833" y="241530"/>
                  <a:pt x="220752" y="255014"/>
                  <a:pt x="229346" y="259180"/>
                </a:cubicBezTo>
                <a:cubicBezTo>
                  <a:pt x="245439" y="267053"/>
                  <a:pt x="261027" y="275919"/>
                  <a:pt x="276002" y="285730"/>
                </a:cubicBezTo>
                <a:cubicBezTo>
                  <a:pt x="283697" y="290576"/>
                  <a:pt x="293738" y="279109"/>
                  <a:pt x="285999" y="274023"/>
                </a:cubicBezTo>
                <a:close/>
                <a:moveTo>
                  <a:pt x="433354" y="1544"/>
                </a:moveTo>
                <a:cubicBezTo>
                  <a:pt x="431162" y="3057"/>
                  <a:pt x="428970" y="4482"/>
                  <a:pt x="426908" y="5929"/>
                </a:cubicBezTo>
                <a:cubicBezTo>
                  <a:pt x="425220" y="5833"/>
                  <a:pt x="423554" y="6381"/>
                  <a:pt x="422239" y="7464"/>
                </a:cubicBezTo>
                <a:cubicBezTo>
                  <a:pt x="417854" y="10840"/>
                  <a:pt x="413469" y="14261"/>
                  <a:pt x="408952" y="17659"/>
                </a:cubicBezTo>
                <a:cubicBezTo>
                  <a:pt x="315904" y="75803"/>
                  <a:pt x="209197" y="106563"/>
                  <a:pt x="111195" y="154928"/>
                </a:cubicBezTo>
                <a:cubicBezTo>
                  <a:pt x="93853" y="163501"/>
                  <a:pt x="76773" y="172622"/>
                  <a:pt x="60089" y="182400"/>
                </a:cubicBezTo>
                <a:cubicBezTo>
                  <a:pt x="42549" y="192748"/>
                  <a:pt x="25141" y="203184"/>
                  <a:pt x="5146" y="208249"/>
                </a:cubicBezTo>
                <a:cubicBezTo>
                  <a:pt x="-1804" y="210003"/>
                  <a:pt x="-1147" y="218532"/>
                  <a:pt x="3743" y="221404"/>
                </a:cubicBezTo>
                <a:cubicBezTo>
                  <a:pt x="4707" y="222430"/>
                  <a:pt x="5979" y="223140"/>
                  <a:pt x="7360" y="223443"/>
                </a:cubicBezTo>
                <a:cubicBezTo>
                  <a:pt x="52371" y="234230"/>
                  <a:pt x="97777" y="242999"/>
                  <a:pt x="143621" y="249752"/>
                </a:cubicBezTo>
                <a:lnTo>
                  <a:pt x="143117" y="384961"/>
                </a:lnTo>
                <a:cubicBezTo>
                  <a:pt x="142854" y="387829"/>
                  <a:pt x="144717" y="390464"/>
                  <a:pt x="147502" y="391166"/>
                </a:cubicBezTo>
                <a:cubicBezTo>
                  <a:pt x="148620" y="393251"/>
                  <a:pt x="150615" y="394717"/>
                  <a:pt x="152939" y="395156"/>
                </a:cubicBezTo>
                <a:cubicBezTo>
                  <a:pt x="155855" y="396721"/>
                  <a:pt x="159473" y="395875"/>
                  <a:pt x="161402" y="393183"/>
                </a:cubicBezTo>
                <a:cubicBezTo>
                  <a:pt x="187777" y="361278"/>
                  <a:pt x="215797" y="330777"/>
                  <a:pt x="245351" y="301801"/>
                </a:cubicBezTo>
                <a:cubicBezTo>
                  <a:pt x="266464" y="313914"/>
                  <a:pt x="286394" y="328001"/>
                  <a:pt x="304854" y="343874"/>
                </a:cubicBezTo>
                <a:cubicBezTo>
                  <a:pt x="316496" y="353850"/>
                  <a:pt x="331712" y="356854"/>
                  <a:pt x="343266" y="366413"/>
                </a:cubicBezTo>
                <a:cubicBezTo>
                  <a:pt x="346533" y="371170"/>
                  <a:pt x="355500" y="370798"/>
                  <a:pt x="356553" y="363519"/>
                </a:cubicBezTo>
                <a:cubicBezTo>
                  <a:pt x="373083" y="243175"/>
                  <a:pt x="405510" y="125528"/>
                  <a:pt x="443593" y="10753"/>
                </a:cubicBezTo>
                <a:cubicBezTo>
                  <a:pt x="446618" y="4679"/>
                  <a:pt x="440173" y="-3323"/>
                  <a:pt x="433354" y="1457"/>
                </a:cubicBezTo>
                <a:close/>
                <a:moveTo>
                  <a:pt x="144959" y="232695"/>
                </a:moveTo>
                <a:cubicBezTo>
                  <a:pt x="144345" y="233234"/>
                  <a:pt x="143819" y="233863"/>
                  <a:pt x="143380" y="234558"/>
                </a:cubicBezTo>
                <a:cubicBezTo>
                  <a:pt x="106218" y="229033"/>
                  <a:pt x="69319" y="222164"/>
                  <a:pt x="32639" y="213949"/>
                </a:cubicBezTo>
                <a:cubicBezTo>
                  <a:pt x="52744" y="204895"/>
                  <a:pt x="71358" y="192134"/>
                  <a:pt x="90652" y="181720"/>
                </a:cubicBezTo>
                <a:cubicBezTo>
                  <a:pt x="170610" y="138682"/>
                  <a:pt x="257497" y="110816"/>
                  <a:pt x="339320" y="71856"/>
                </a:cubicBezTo>
                <a:cubicBezTo>
                  <a:pt x="273370" y="123978"/>
                  <a:pt x="208584" y="177592"/>
                  <a:pt x="144959" y="232695"/>
                </a:cubicBezTo>
                <a:close/>
                <a:moveTo>
                  <a:pt x="157938" y="358827"/>
                </a:moveTo>
                <a:lnTo>
                  <a:pt x="158376" y="242429"/>
                </a:lnTo>
                <a:cubicBezTo>
                  <a:pt x="158376" y="241688"/>
                  <a:pt x="158267" y="240949"/>
                  <a:pt x="158070" y="240237"/>
                </a:cubicBezTo>
                <a:cubicBezTo>
                  <a:pt x="232788" y="175691"/>
                  <a:pt x="309152" y="113147"/>
                  <a:pt x="387181" y="52607"/>
                </a:cubicBezTo>
                <a:lnTo>
                  <a:pt x="297159" y="137213"/>
                </a:lnTo>
                <a:cubicBezTo>
                  <a:pt x="259098" y="172972"/>
                  <a:pt x="217024" y="207372"/>
                  <a:pt x="189531" y="252405"/>
                </a:cubicBezTo>
                <a:cubicBezTo>
                  <a:pt x="188216" y="254240"/>
                  <a:pt x="188018" y="256658"/>
                  <a:pt x="189049" y="258675"/>
                </a:cubicBezTo>
                <a:cubicBezTo>
                  <a:pt x="189356" y="259691"/>
                  <a:pt x="189882" y="260620"/>
                  <a:pt x="190605" y="261394"/>
                </a:cubicBezTo>
                <a:cubicBezTo>
                  <a:pt x="181222" y="294369"/>
                  <a:pt x="170325" y="326817"/>
                  <a:pt x="157938" y="358739"/>
                </a:cubicBezTo>
                <a:close/>
                <a:moveTo>
                  <a:pt x="174535" y="355801"/>
                </a:moveTo>
                <a:cubicBezTo>
                  <a:pt x="184927" y="328323"/>
                  <a:pt x="194267" y="300479"/>
                  <a:pt x="202533" y="272269"/>
                </a:cubicBezTo>
                <a:cubicBezTo>
                  <a:pt x="212223" y="280124"/>
                  <a:pt x="222396" y="287379"/>
                  <a:pt x="232964" y="293996"/>
                </a:cubicBezTo>
                <a:cubicBezTo>
                  <a:pt x="212749" y="313844"/>
                  <a:pt x="193281" y="334418"/>
                  <a:pt x="174535" y="355713"/>
                </a:cubicBezTo>
                <a:close/>
                <a:moveTo>
                  <a:pt x="344143" y="348807"/>
                </a:moveTo>
                <a:cubicBezTo>
                  <a:pt x="334847" y="343743"/>
                  <a:pt x="324608" y="340432"/>
                  <a:pt x="316255" y="333460"/>
                </a:cubicBezTo>
                <a:cubicBezTo>
                  <a:pt x="304394" y="323193"/>
                  <a:pt x="291962" y="313631"/>
                  <a:pt x="278983" y="304827"/>
                </a:cubicBezTo>
                <a:cubicBezTo>
                  <a:pt x="253946" y="288581"/>
                  <a:pt x="227351" y="274637"/>
                  <a:pt x="205273" y="254400"/>
                </a:cubicBezTo>
                <a:cubicBezTo>
                  <a:pt x="232701" y="211538"/>
                  <a:pt x="274533" y="178125"/>
                  <a:pt x="311212" y="143637"/>
                </a:cubicBezTo>
                <a:cubicBezTo>
                  <a:pt x="346993" y="110020"/>
                  <a:pt x="382796" y="76401"/>
                  <a:pt x="418643" y="42784"/>
                </a:cubicBezTo>
                <a:cubicBezTo>
                  <a:pt x="385098" y="142442"/>
                  <a:pt x="360170" y="244797"/>
                  <a:pt x="344143" y="348720"/>
                </a:cubicBezTo>
                <a:close/>
                <a:moveTo>
                  <a:pt x="55923" y="163172"/>
                </a:moveTo>
                <a:cubicBezTo>
                  <a:pt x="76620" y="147430"/>
                  <a:pt x="101087" y="137608"/>
                  <a:pt x="124481" y="126668"/>
                </a:cubicBezTo>
                <a:lnTo>
                  <a:pt x="197797" y="92378"/>
                </a:lnTo>
                <a:cubicBezTo>
                  <a:pt x="206238" y="88431"/>
                  <a:pt x="202379" y="74268"/>
                  <a:pt x="193412" y="78434"/>
                </a:cubicBezTo>
                <a:lnTo>
                  <a:pt x="116237" y="114478"/>
                </a:lnTo>
                <a:cubicBezTo>
                  <a:pt x="92954" y="125440"/>
                  <a:pt x="68661" y="135306"/>
                  <a:pt x="48052" y="150960"/>
                </a:cubicBezTo>
                <a:cubicBezTo>
                  <a:pt x="40532" y="156704"/>
                  <a:pt x="48096" y="169114"/>
                  <a:pt x="55923" y="163084"/>
                </a:cubicBezTo>
                <a:close/>
                <a:moveTo>
                  <a:pt x="41760" y="133684"/>
                </a:moveTo>
                <a:cubicBezTo>
                  <a:pt x="60198" y="122794"/>
                  <a:pt x="79119" y="112805"/>
                  <a:pt x="98479" y="103713"/>
                </a:cubicBezTo>
                <a:cubicBezTo>
                  <a:pt x="106919" y="99766"/>
                  <a:pt x="103061" y="85603"/>
                  <a:pt x="94094" y="89791"/>
                </a:cubicBezTo>
                <a:cubicBezTo>
                  <a:pt x="73528" y="99409"/>
                  <a:pt x="53467" y="109990"/>
                  <a:pt x="33889" y="121537"/>
                </a:cubicBezTo>
                <a:cubicBezTo>
                  <a:pt x="25689" y="126339"/>
                  <a:pt x="33341" y="138573"/>
                  <a:pt x="41760" y="133596"/>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5" name="Shape 255"/>
        <p:cNvGrpSpPr/>
        <p:nvPr/>
      </p:nvGrpSpPr>
      <p:grpSpPr>
        <a:xfrm>
          <a:off x="0" y="0"/>
          <a:ext cx="0" cy="0"/>
          <a:chOff x="0" y="0"/>
          <a:chExt cx="0" cy="0"/>
        </a:xfrm>
      </p:grpSpPr>
      <p:sp>
        <p:nvSpPr>
          <p:cNvPr id="256" name="Google Shape;256;p25"/>
          <p:cNvSpPr txBox="1"/>
          <p:nvPr>
            <p:ph type="title"/>
          </p:nvPr>
        </p:nvSpPr>
        <p:spPr>
          <a:xfrm>
            <a:off x="883375" y="683600"/>
            <a:ext cx="6426300" cy="396300"/>
          </a:xfrm>
          <a:prstGeom prst="rect">
            <a:avLst/>
          </a:prstGeom>
        </p:spPr>
        <p:txBody>
          <a:bodyPr anchorCtr="0" anchor="ctr" bIns="0" lIns="0" spcFirstLastPara="1" rIns="0" wrap="square" tIns="0">
            <a:noAutofit/>
          </a:bodyPr>
          <a:lstStyle/>
          <a:p>
            <a:pPr indent="0" lvl="0" marL="0" rtl="0" algn="l">
              <a:spcBef>
                <a:spcPts val="0"/>
              </a:spcBef>
              <a:spcAft>
                <a:spcPts val="0"/>
              </a:spcAft>
              <a:buNone/>
            </a:pPr>
            <a:r>
              <a:rPr lang="en"/>
              <a:t>markets</a:t>
            </a:r>
            <a:endParaRPr/>
          </a:p>
        </p:txBody>
      </p:sp>
      <p:sp>
        <p:nvSpPr>
          <p:cNvPr id="257" name="Google Shape;257;p25"/>
          <p:cNvSpPr txBox="1"/>
          <p:nvPr>
            <p:ph idx="1" type="body"/>
          </p:nvPr>
        </p:nvSpPr>
        <p:spPr>
          <a:xfrm>
            <a:off x="927025" y="1232300"/>
            <a:ext cx="6687300" cy="3266700"/>
          </a:xfrm>
          <a:prstGeom prst="rect">
            <a:avLst/>
          </a:prstGeom>
        </p:spPr>
        <p:txBody>
          <a:bodyPr anchorCtr="0" anchor="t" bIns="0" lIns="0" spcFirstLastPara="1" rIns="0" wrap="square" tIns="0">
            <a:noAutofit/>
          </a:bodyPr>
          <a:lstStyle/>
          <a:p>
            <a:pPr indent="-368300" lvl="0" marL="457200" rtl="0" algn="l">
              <a:lnSpc>
                <a:spcPct val="100000"/>
              </a:lnSpc>
              <a:spcBef>
                <a:spcPts val="0"/>
              </a:spcBef>
              <a:spcAft>
                <a:spcPts val="0"/>
              </a:spcAft>
              <a:buSzPts val="2200"/>
              <a:buChar char="✗"/>
            </a:pPr>
            <a:r>
              <a:rPr b="1" lang="en"/>
              <a:t>Product markets</a:t>
            </a:r>
            <a:r>
              <a:rPr lang="en"/>
              <a:t> can be considered as the most feared disciplinarian by managers; it is a simple “no product, no firm thing”.</a:t>
            </a:r>
            <a:endParaRPr/>
          </a:p>
          <a:p>
            <a:pPr indent="-368300" lvl="0" marL="457200" rtl="0" algn="l">
              <a:spcBef>
                <a:spcPts val="1000"/>
              </a:spcBef>
              <a:spcAft>
                <a:spcPts val="0"/>
              </a:spcAft>
              <a:buSzPts val="2200"/>
              <a:buChar char="✗"/>
            </a:pPr>
            <a:r>
              <a:rPr b="1" lang="en"/>
              <a:t>Capital markets</a:t>
            </a:r>
            <a:r>
              <a:rPr lang="en"/>
              <a:t> also favor those who have good track records in terms of governance.</a:t>
            </a:r>
            <a:endParaRPr/>
          </a:p>
          <a:p>
            <a:pPr indent="-368300" lvl="0" marL="457200" rtl="0" algn="l">
              <a:lnSpc>
                <a:spcPct val="100000"/>
              </a:lnSpc>
              <a:spcBef>
                <a:spcPts val="1000"/>
              </a:spcBef>
              <a:spcAft>
                <a:spcPts val="0"/>
              </a:spcAft>
              <a:buSzPts val="2200"/>
              <a:buChar char="✗"/>
            </a:pPr>
            <a:r>
              <a:rPr b="1" lang="en"/>
              <a:t>Financial institutions</a:t>
            </a:r>
            <a:r>
              <a:rPr lang="en"/>
              <a:t> do not impose much risk-offsetting features like:</a:t>
            </a:r>
            <a:endParaRPr/>
          </a:p>
          <a:p>
            <a:pPr indent="0" lvl="0" marL="0" rtl="0" algn="l">
              <a:lnSpc>
                <a:spcPct val="100000"/>
              </a:lnSpc>
              <a:spcBef>
                <a:spcPts val="1000"/>
              </a:spcBef>
              <a:spcAft>
                <a:spcPts val="1000"/>
              </a:spcAft>
              <a:buNone/>
            </a:pPr>
            <a:r>
              <a:t/>
            </a:r>
            <a:endParaRPr/>
          </a:p>
        </p:txBody>
      </p:sp>
      <p:sp>
        <p:nvSpPr>
          <p:cNvPr id="258" name="Google Shape;258;p25"/>
          <p:cNvSpPr txBox="1"/>
          <p:nvPr>
            <p:ph idx="12" type="sldNum"/>
          </p:nvPr>
        </p:nvSpPr>
        <p:spPr>
          <a:xfrm>
            <a:off x="8404375" y="4693376"/>
            <a:ext cx="548700" cy="300300"/>
          </a:xfrm>
          <a:prstGeom prst="rect">
            <a:avLst/>
          </a:prstGeom>
        </p:spPr>
        <p:txBody>
          <a:bodyPr anchorCtr="0" anchor="ctr" bIns="0" lIns="0" spcFirstLastPara="1" rIns="0" wrap="square" tIns="0">
            <a:noAutofit/>
          </a:bodyPr>
          <a:lstStyle/>
          <a:p>
            <a:pPr indent="0" lvl="0" marL="0" rtl="0" algn="r">
              <a:spcBef>
                <a:spcPts val="0"/>
              </a:spcBef>
              <a:spcAft>
                <a:spcPts val="0"/>
              </a:spcAft>
              <a:buNone/>
            </a:pPr>
            <a:fld id="{00000000-1234-1234-1234-123412341234}" type="slidenum">
              <a:rPr lang="en"/>
              <a:t>‹#›</a:t>
            </a:fld>
            <a:endParaRPr/>
          </a:p>
        </p:txBody>
      </p:sp>
      <p:sp>
        <p:nvSpPr>
          <p:cNvPr id="259" name="Google Shape;259;p25"/>
          <p:cNvSpPr/>
          <p:nvPr/>
        </p:nvSpPr>
        <p:spPr>
          <a:xfrm>
            <a:off x="7648493" y="3814898"/>
            <a:ext cx="937597" cy="835429"/>
          </a:xfrm>
          <a:custGeom>
            <a:rect b="b" l="l" r="r" t="t"/>
            <a:pathLst>
              <a:path extrusionOk="0" h="395938" w="444359">
                <a:moveTo>
                  <a:pt x="135136" y="205311"/>
                </a:moveTo>
                <a:lnTo>
                  <a:pt x="101482" y="200356"/>
                </a:lnTo>
                <a:cubicBezTo>
                  <a:pt x="92405" y="199041"/>
                  <a:pt x="88788" y="213642"/>
                  <a:pt x="98347" y="215046"/>
                </a:cubicBezTo>
                <a:lnTo>
                  <a:pt x="132067" y="220001"/>
                </a:lnTo>
                <a:cubicBezTo>
                  <a:pt x="141056" y="221316"/>
                  <a:pt x="144673" y="206714"/>
                  <a:pt x="135136" y="205311"/>
                </a:cubicBezTo>
                <a:close/>
                <a:moveTo>
                  <a:pt x="293388" y="291650"/>
                </a:moveTo>
                <a:cubicBezTo>
                  <a:pt x="292554" y="295482"/>
                  <a:pt x="294966" y="299271"/>
                  <a:pt x="298803" y="300115"/>
                </a:cubicBezTo>
                <a:cubicBezTo>
                  <a:pt x="298869" y="300130"/>
                  <a:pt x="298935" y="300144"/>
                  <a:pt x="299001" y="300157"/>
                </a:cubicBezTo>
                <a:cubicBezTo>
                  <a:pt x="299373" y="300157"/>
                  <a:pt x="300711" y="300157"/>
                  <a:pt x="300930" y="300551"/>
                </a:cubicBezTo>
                <a:cubicBezTo>
                  <a:pt x="299921" y="300222"/>
                  <a:pt x="299790" y="300201"/>
                  <a:pt x="300535" y="300551"/>
                </a:cubicBezTo>
                <a:cubicBezTo>
                  <a:pt x="301280" y="300902"/>
                  <a:pt x="301456" y="300924"/>
                  <a:pt x="302267" y="301297"/>
                </a:cubicBezTo>
                <a:lnTo>
                  <a:pt x="302377" y="301297"/>
                </a:lnTo>
                <a:cubicBezTo>
                  <a:pt x="309919" y="308335"/>
                  <a:pt x="320267" y="297416"/>
                  <a:pt x="313142" y="290335"/>
                </a:cubicBezTo>
                <a:cubicBezTo>
                  <a:pt x="307573" y="285621"/>
                  <a:pt x="295756" y="281894"/>
                  <a:pt x="293388" y="291650"/>
                </a:cubicBezTo>
                <a:close/>
                <a:moveTo>
                  <a:pt x="285999" y="274110"/>
                </a:moveTo>
                <a:cubicBezTo>
                  <a:pt x="269973" y="263589"/>
                  <a:pt x="253310" y="254069"/>
                  <a:pt x="236099" y="245608"/>
                </a:cubicBezTo>
                <a:cubicBezTo>
                  <a:pt x="227833" y="241530"/>
                  <a:pt x="220752" y="255014"/>
                  <a:pt x="229346" y="259180"/>
                </a:cubicBezTo>
                <a:cubicBezTo>
                  <a:pt x="245439" y="267053"/>
                  <a:pt x="261027" y="275919"/>
                  <a:pt x="276002" y="285730"/>
                </a:cubicBezTo>
                <a:cubicBezTo>
                  <a:pt x="283697" y="290576"/>
                  <a:pt x="293738" y="279109"/>
                  <a:pt x="285999" y="274023"/>
                </a:cubicBezTo>
                <a:close/>
                <a:moveTo>
                  <a:pt x="433354" y="1544"/>
                </a:moveTo>
                <a:cubicBezTo>
                  <a:pt x="431162" y="3057"/>
                  <a:pt x="428970" y="4482"/>
                  <a:pt x="426908" y="5929"/>
                </a:cubicBezTo>
                <a:cubicBezTo>
                  <a:pt x="425220" y="5833"/>
                  <a:pt x="423554" y="6381"/>
                  <a:pt x="422239" y="7464"/>
                </a:cubicBezTo>
                <a:cubicBezTo>
                  <a:pt x="417854" y="10840"/>
                  <a:pt x="413469" y="14261"/>
                  <a:pt x="408952" y="17659"/>
                </a:cubicBezTo>
                <a:cubicBezTo>
                  <a:pt x="315904" y="75803"/>
                  <a:pt x="209197" y="106563"/>
                  <a:pt x="111195" y="154928"/>
                </a:cubicBezTo>
                <a:cubicBezTo>
                  <a:pt x="93853" y="163501"/>
                  <a:pt x="76773" y="172622"/>
                  <a:pt x="60089" y="182400"/>
                </a:cubicBezTo>
                <a:cubicBezTo>
                  <a:pt x="42549" y="192748"/>
                  <a:pt x="25141" y="203184"/>
                  <a:pt x="5146" y="208249"/>
                </a:cubicBezTo>
                <a:cubicBezTo>
                  <a:pt x="-1804" y="210003"/>
                  <a:pt x="-1147" y="218532"/>
                  <a:pt x="3743" y="221404"/>
                </a:cubicBezTo>
                <a:cubicBezTo>
                  <a:pt x="4707" y="222430"/>
                  <a:pt x="5979" y="223140"/>
                  <a:pt x="7360" y="223443"/>
                </a:cubicBezTo>
                <a:cubicBezTo>
                  <a:pt x="52371" y="234230"/>
                  <a:pt x="97777" y="242999"/>
                  <a:pt x="143621" y="249752"/>
                </a:cubicBezTo>
                <a:lnTo>
                  <a:pt x="143117" y="384961"/>
                </a:lnTo>
                <a:cubicBezTo>
                  <a:pt x="142854" y="387829"/>
                  <a:pt x="144717" y="390464"/>
                  <a:pt x="147502" y="391166"/>
                </a:cubicBezTo>
                <a:cubicBezTo>
                  <a:pt x="148620" y="393251"/>
                  <a:pt x="150615" y="394717"/>
                  <a:pt x="152939" y="395156"/>
                </a:cubicBezTo>
                <a:cubicBezTo>
                  <a:pt x="155855" y="396721"/>
                  <a:pt x="159473" y="395875"/>
                  <a:pt x="161402" y="393183"/>
                </a:cubicBezTo>
                <a:cubicBezTo>
                  <a:pt x="187777" y="361278"/>
                  <a:pt x="215797" y="330777"/>
                  <a:pt x="245351" y="301801"/>
                </a:cubicBezTo>
                <a:cubicBezTo>
                  <a:pt x="266464" y="313914"/>
                  <a:pt x="286394" y="328001"/>
                  <a:pt x="304854" y="343874"/>
                </a:cubicBezTo>
                <a:cubicBezTo>
                  <a:pt x="316496" y="353850"/>
                  <a:pt x="331712" y="356854"/>
                  <a:pt x="343266" y="366413"/>
                </a:cubicBezTo>
                <a:cubicBezTo>
                  <a:pt x="346533" y="371170"/>
                  <a:pt x="355500" y="370798"/>
                  <a:pt x="356553" y="363519"/>
                </a:cubicBezTo>
                <a:cubicBezTo>
                  <a:pt x="373083" y="243175"/>
                  <a:pt x="405510" y="125528"/>
                  <a:pt x="443593" y="10753"/>
                </a:cubicBezTo>
                <a:cubicBezTo>
                  <a:pt x="446618" y="4679"/>
                  <a:pt x="440173" y="-3323"/>
                  <a:pt x="433354" y="1457"/>
                </a:cubicBezTo>
                <a:close/>
                <a:moveTo>
                  <a:pt x="144959" y="232695"/>
                </a:moveTo>
                <a:cubicBezTo>
                  <a:pt x="144345" y="233234"/>
                  <a:pt x="143819" y="233863"/>
                  <a:pt x="143380" y="234558"/>
                </a:cubicBezTo>
                <a:cubicBezTo>
                  <a:pt x="106218" y="229033"/>
                  <a:pt x="69319" y="222164"/>
                  <a:pt x="32639" y="213949"/>
                </a:cubicBezTo>
                <a:cubicBezTo>
                  <a:pt x="52744" y="204895"/>
                  <a:pt x="71358" y="192134"/>
                  <a:pt x="90652" y="181720"/>
                </a:cubicBezTo>
                <a:cubicBezTo>
                  <a:pt x="170610" y="138682"/>
                  <a:pt x="257497" y="110816"/>
                  <a:pt x="339320" y="71856"/>
                </a:cubicBezTo>
                <a:cubicBezTo>
                  <a:pt x="273370" y="123978"/>
                  <a:pt x="208584" y="177592"/>
                  <a:pt x="144959" y="232695"/>
                </a:cubicBezTo>
                <a:close/>
                <a:moveTo>
                  <a:pt x="157938" y="358827"/>
                </a:moveTo>
                <a:lnTo>
                  <a:pt x="158376" y="242429"/>
                </a:lnTo>
                <a:cubicBezTo>
                  <a:pt x="158376" y="241688"/>
                  <a:pt x="158267" y="240949"/>
                  <a:pt x="158070" y="240237"/>
                </a:cubicBezTo>
                <a:cubicBezTo>
                  <a:pt x="232788" y="175691"/>
                  <a:pt x="309152" y="113147"/>
                  <a:pt x="387181" y="52607"/>
                </a:cubicBezTo>
                <a:lnTo>
                  <a:pt x="297159" y="137213"/>
                </a:lnTo>
                <a:cubicBezTo>
                  <a:pt x="259098" y="172972"/>
                  <a:pt x="217024" y="207372"/>
                  <a:pt x="189531" y="252405"/>
                </a:cubicBezTo>
                <a:cubicBezTo>
                  <a:pt x="188216" y="254240"/>
                  <a:pt x="188018" y="256658"/>
                  <a:pt x="189049" y="258675"/>
                </a:cubicBezTo>
                <a:cubicBezTo>
                  <a:pt x="189356" y="259691"/>
                  <a:pt x="189882" y="260620"/>
                  <a:pt x="190605" y="261394"/>
                </a:cubicBezTo>
                <a:cubicBezTo>
                  <a:pt x="181222" y="294369"/>
                  <a:pt x="170325" y="326817"/>
                  <a:pt x="157938" y="358739"/>
                </a:cubicBezTo>
                <a:close/>
                <a:moveTo>
                  <a:pt x="174535" y="355801"/>
                </a:moveTo>
                <a:cubicBezTo>
                  <a:pt x="184927" y="328323"/>
                  <a:pt x="194267" y="300479"/>
                  <a:pt x="202533" y="272269"/>
                </a:cubicBezTo>
                <a:cubicBezTo>
                  <a:pt x="212223" y="280124"/>
                  <a:pt x="222396" y="287379"/>
                  <a:pt x="232964" y="293996"/>
                </a:cubicBezTo>
                <a:cubicBezTo>
                  <a:pt x="212749" y="313844"/>
                  <a:pt x="193281" y="334418"/>
                  <a:pt x="174535" y="355713"/>
                </a:cubicBezTo>
                <a:close/>
                <a:moveTo>
                  <a:pt x="344143" y="348807"/>
                </a:moveTo>
                <a:cubicBezTo>
                  <a:pt x="334847" y="343743"/>
                  <a:pt x="324608" y="340432"/>
                  <a:pt x="316255" y="333460"/>
                </a:cubicBezTo>
                <a:cubicBezTo>
                  <a:pt x="304394" y="323193"/>
                  <a:pt x="291962" y="313631"/>
                  <a:pt x="278983" y="304827"/>
                </a:cubicBezTo>
                <a:cubicBezTo>
                  <a:pt x="253946" y="288581"/>
                  <a:pt x="227351" y="274637"/>
                  <a:pt x="205273" y="254400"/>
                </a:cubicBezTo>
                <a:cubicBezTo>
                  <a:pt x="232701" y="211538"/>
                  <a:pt x="274533" y="178125"/>
                  <a:pt x="311212" y="143637"/>
                </a:cubicBezTo>
                <a:cubicBezTo>
                  <a:pt x="346993" y="110020"/>
                  <a:pt x="382796" y="76401"/>
                  <a:pt x="418643" y="42784"/>
                </a:cubicBezTo>
                <a:cubicBezTo>
                  <a:pt x="385098" y="142442"/>
                  <a:pt x="360170" y="244797"/>
                  <a:pt x="344143" y="348720"/>
                </a:cubicBezTo>
                <a:close/>
                <a:moveTo>
                  <a:pt x="55923" y="163172"/>
                </a:moveTo>
                <a:cubicBezTo>
                  <a:pt x="76620" y="147430"/>
                  <a:pt x="101087" y="137608"/>
                  <a:pt x="124481" y="126668"/>
                </a:cubicBezTo>
                <a:lnTo>
                  <a:pt x="197797" y="92378"/>
                </a:lnTo>
                <a:cubicBezTo>
                  <a:pt x="206238" y="88431"/>
                  <a:pt x="202379" y="74268"/>
                  <a:pt x="193412" y="78434"/>
                </a:cubicBezTo>
                <a:lnTo>
                  <a:pt x="116237" y="114478"/>
                </a:lnTo>
                <a:cubicBezTo>
                  <a:pt x="92954" y="125440"/>
                  <a:pt x="68661" y="135306"/>
                  <a:pt x="48052" y="150960"/>
                </a:cubicBezTo>
                <a:cubicBezTo>
                  <a:pt x="40532" y="156704"/>
                  <a:pt x="48096" y="169114"/>
                  <a:pt x="55923" y="163084"/>
                </a:cubicBezTo>
                <a:close/>
                <a:moveTo>
                  <a:pt x="41760" y="133684"/>
                </a:moveTo>
                <a:cubicBezTo>
                  <a:pt x="60198" y="122794"/>
                  <a:pt x="79119" y="112805"/>
                  <a:pt x="98479" y="103713"/>
                </a:cubicBezTo>
                <a:cubicBezTo>
                  <a:pt x="106919" y="99766"/>
                  <a:pt x="103061" y="85603"/>
                  <a:pt x="94094" y="89791"/>
                </a:cubicBezTo>
                <a:cubicBezTo>
                  <a:pt x="73528" y="99409"/>
                  <a:pt x="53467" y="109990"/>
                  <a:pt x="33889" y="121537"/>
                </a:cubicBezTo>
                <a:cubicBezTo>
                  <a:pt x="25689" y="126339"/>
                  <a:pt x="33341" y="138573"/>
                  <a:pt x="41760" y="133596"/>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3" name="Shape 263"/>
        <p:cNvGrpSpPr/>
        <p:nvPr/>
      </p:nvGrpSpPr>
      <p:grpSpPr>
        <a:xfrm>
          <a:off x="0" y="0"/>
          <a:ext cx="0" cy="0"/>
          <a:chOff x="0" y="0"/>
          <a:chExt cx="0" cy="0"/>
        </a:xfrm>
      </p:grpSpPr>
      <p:sp>
        <p:nvSpPr>
          <p:cNvPr id="264" name="Google Shape;264;p26"/>
          <p:cNvSpPr txBox="1"/>
          <p:nvPr>
            <p:ph type="title"/>
          </p:nvPr>
        </p:nvSpPr>
        <p:spPr>
          <a:xfrm>
            <a:off x="883375" y="683600"/>
            <a:ext cx="6426300" cy="396300"/>
          </a:xfrm>
          <a:prstGeom prst="rect">
            <a:avLst/>
          </a:prstGeom>
        </p:spPr>
        <p:txBody>
          <a:bodyPr anchorCtr="0" anchor="ctr" bIns="0" lIns="0" spcFirstLastPara="1" rIns="0" wrap="square" tIns="0">
            <a:noAutofit/>
          </a:bodyPr>
          <a:lstStyle/>
          <a:p>
            <a:pPr indent="0" lvl="0" marL="0" rtl="0" algn="l">
              <a:spcBef>
                <a:spcPts val="0"/>
              </a:spcBef>
              <a:spcAft>
                <a:spcPts val="0"/>
              </a:spcAft>
              <a:buNone/>
            </a:pPr>
            <a:r>
              <a:rPr lang="en"/>
              <a:t>markets</a:t>
            </a:r>
            <a:endParaRPr/>
          </a:p>
        </p:txBody>
      </p:sp>
      <p:sp>
        <p:nvSpPr>
          <p:cNvPr id="265" name="Google Shape;265;p26"/>
          <p:cNvSpPr txBox="1"/>
          <p:nvPr>
            <p:ph idx="1" type="body"/>
          </p:nvPr>
        </p:nvSpPr>
        <p:spPr>
          <a:xfrm>
            <a:off x="730975" y="1430150"/>
            <a:ext cx="2001900" cy="2789100"/>
          </a:xfrm>
          <a:prstGeom prst="rect">
            <a:avLst/>
          </a:prstGeom>
        </p:spPr>
        <p:txBody>
          <a:bodyPr anchorCtr="0" anchor="t" bIns="0" lIns="0" spcFirstLastPara="1" rIns="0" wrap="square" tIns="0">
            <a:noAutofit/>
          </a:bodyPr>
          <a:lstStyle/>
          <a:p>
            <a:pPr indent="0" lvl="0" marL="0" rtl="0" algn="l">
              <a:spcBef>
                <a:spcPts val="0"/>
              </a:spcBef>
              <a:spcAft>
                <a:spcPts val="0"/>
              </a:spcAft>
              <a:buNone/>
            </a:pPr>
            <a:r>
              <a:rPr b="1" lang="en"/>
              <a:t>01</a:t>
            </a:r>
            <a:endParaRPr b="1"/>
          </a:p>
          <a:p>
            <a:pPr indent="0" lvl="0" marL="0" rtl="0" algn="l">
              <a:spcBef>
                <a:spcPts val="1000"/>
              </a:spcBef>
              <a:spcAft>
                <a:spcPts val="1000"/>
              </a:spcAft>
              <a:buNone/>
            </a:pPr>
            <a:r>
              <a:rPr lang="en" sz="2200"/>
              <a:t>Higher interest rate</a:t>
            </a:r>
            <a:endParaRPr sz="2200"/>
          </a:p>
        </p:txBody>
      </p:sp>
      <p:sp>
        <p:nvSpPr>
          <p:cNvPr id="266" name="Google Shape;266;p26"/>
          <p:cNvSpPr txBox="1"/>
          <p:nvPr>
            <p:ph idx="2" type="body"/>
          </p:nvPr>
        </p:nvSpPr>
        <p:spPr>
          <a:xfrm>
            <a:off x="2943188" y="1430150"/>
            <a:ext cx="2001900" cy="2789100"/>
          </a:xfrm>
          <a:prstGeom prst="rect">
            <a:avLst/>
          </a:prstGeom>
        </p:spPr>
        <p:txBody>
          <a:bodyPr anchorCtr="0" anchor="t" bIns="0" lIns="0" spcFirstLastPara="1" rIns="0" wrap="square" tIns="0">
            <a:noAutofit/>
          </a:bodyPr>
          <a:lstStyle/>
          <a:p>
            <a:pPr indent="0" lvl="0" marL="0" rtl="0" algn="l">
              <a:spcBef>
                <a:spcPts val="0"/>
              </a:spcBef>
              <a:spcAft>
                <a:spcPts val="0"/>
              </a:spcAft>
              <a:buNone/>
            </a:pPr>
            <a:r>
              <a:rPr b="1" lang="en"/>
              <a:t>02</a:t>
            </a:r>
            <a:endParaRPr b="1"/>
          </a:p>
          <a:p>
            <a:pPr indent="0" lvl="0" marL="0" rtl="0" algn="l">
              <a:spcBef>
                <a:spcPts val="1000"/>
              </a:spcBef>
              <a:spcAft>
                <a:spcPts val="1000"/>
              </a:spcAft>
              <a:buNone/>
            </a:pPr>
            <a:r>
              <a:rPr lang="en" sz="2200"/>
              <a:t>Conservative lending</a:t>
            </a:r>
            <a:endParaRPr sz="2200"/>
          </a:p>
        </p:txBody>
      </p:sp>
      <p:sp>
        <p:nvSpPr>
          <p:cNvPr id="267" name="Google Shape;267;p26"/>
          <p:cNvSpPr txBox="1"/>
          <p:nvPr>
            <p:ph idx="3" type="body"/>
          </p:nvPr>
        </p:nvSpPr>
        <p:spPr>
          <a:xfrm>
            <a:off x="5155401" y="1430150"/>
            <a:ext cx="2001900" cy="2789100"/>
          </a:xfrm>
          <a:prstGeom prst="rect">
            <a:avLst/>
          </a:prstGeom>
        </p:spPr>
        <p:txBody>
          <a:bodyPr anchorCtr="0" anchor="t" bIns="0" lIns="0" spcFirstLastPara="1" rIns="0" wrap="square" tIns="0">
            <a:noAutofit/>
          </a:bodyPr>
          <a:lstStyle/>
          <a:p>
            <a:pPr indent="0" lvl="0" marL="0" rtl="0" algn="l">
              <a:spcBef>
                <a:spcPts val="0"/>
              </a:spcBef>
              <a:spcAft>
                <a:spcPts val="0"/>
              </a:spcAft>
              <a:buNone/>
            </a:pPr>
            <a:r>
              <a:rPr b="1" lang="en"/>
              <a:t>03</a:t>
            </a:r>
            <a:endParaRPr b="1"/>
          </a:p>
          <a:p>
            <a:pPr indent="0" lvl="0" marL="0" rtl="0" algn="l">
              <a:spcBef>
                <a:spcPts val="1000"/>
              </a:spcBef>
              <a:spcAft>
                <a:spcPts val="0"/>
              </a:spcAft>
              <a:buNone/>
            </a:pPr>
            <a:r>
              <a:rPr lang="en" sz="2200"/>
              <a:t>Strict characteristic when they make some financial arrangement with the company</a:t>
            </a:r>
            <a:endParaRPr sz="2200"/>
          </a:p>
          <a:p>
            <a:pPr indent="0" lvl="0" marL="0" rtl="0" algn="l">
              <a:spcBef>
                <a:spcPts val="1000"/>
              </a:spcBef>
              <a:spcAft>
                <a:spcPts val="1000"/>
              </a:spcAft>
              <a:buNone/>
            </a:pPr>
            <a:r>
              <a:t/>
            </a:r>
            <a:endParaRPr/>
          </a:p>
        </p:txBody>
      </p:sp>
      <p:sp>
        <p:nvSpPr>
          <p:cNvPr id="268" name="Google Shape;268;p26"/>
          <p:cNvSpPr txBox="1"/>
          <p:nvPr>
            <p:ph idx="12" type="sldNum"/>
          </p:nvPr>
        </p:nvSpPr>
        <p:spPr>
          <a:xfrm>
            <a:off x="8404375" y="4693376"/>
            <a:ext cx="548700" cy="300300"/>
          </a:xfrm>
          <a:prstGeom prst="rect">
            <a:avLst/>
          </a:prstGeom>
        </p:spPr>
        <p:txBody>
          <a:bodyPr anchorCtr="0" anchor="ctr" bIns="0" lIns="0" spcFirstLastPara="1" rIns="0" wrap="square" tIns="0">
            <a:noAutofit/>
          </a:bodyPr>
          <a:lstStyle/>
          <a:p>
            <a:pPr indent="0" lvl="0" marL="0" rtl="0" algn="r">
              <a:spcBef>
                <a:spcPts val="0"/>
              </a:spcBef>
              <a:spcAft>
                <a:spcPts val="0"/>
              </a:spcAft>
              <a:buNone/>
            </a:pPr>
            <a:fld id="{00000000-1234-1234-1234-123412341234}" type="slidenum">
              <a:rPr lang="en"/>
              <a:t>‹#›</a:t>
            </a:fld>
            <a:endParaRPr/>
          </a:p>
        </p:txBody>
      </p:sp>
      <p:sp>
        <p:nvSpPr>
          <p:cNvPr id="269" name="Google Shape;269;p26"/>
          <p:cNvSpPr/>
          <p:nvPr/>
        </p:nvSpPr>
        <p:spPr>
          <a:xfrm rot="864908">
            <a:off x="7894513" y="3753336"/>
            <a:ext cx="788952" cy="998941"/>
          </a:xfrm>
          <a:custGeom>
            <a:rect b="b" l="l" r="r" t="t"/>
            <a:pathLst>
              <a:path extrusionOk="0" h="473680" w="374107">
                <a:moveTo>
                  <a:pt x="176658" y="66970"/>
                </a:moveTo>
                <a:cubicBezTo>
                  <a:pt x="153572" y="67387"/>
                  <a:pt x="129367" y="75192"/>
                  <a:pt x="123381" y="100186"/>
                </a:cubicBezTo>
                <a:cubicBezTo>
                  <a:pt x="121189" y="109526"/>
                  <a:pt x="136185" y="110644"/>
                  <a:pt x="138312" y="101743"/>
                </a:cubicBezTo>
                <a:cubicBezTo>
                  <a:pt x="142170" y="85650"/>
                  <a:pt x="160236" y="81660"/>
                  <a:pt x="174400" y="81397"/>
                </a:cubicBezTo>
                <a:cubicBezTo>
                  <a:pt x="183652" y="81221"/>
                  <a:pt x="186458" y="66795"/>
                  <a:pt x="176658" y="66970"/>
                </a:cubicBezTo>
                <a:close/>
                <a:moveTo>
                  <a:pt x="82580" y="302418"/>
                </a:moveTo>
                <a:cubicBezTo>
                  <a:pt x="67276" y="334412"/>
                  <a:pt x="51513" y="366168"/>
                  <a:pt x="35288" y="397680"/>
                </a:cubicBezTo>
                <a:cubicBezTo>
                  <a:pt x="30903" y="406450"/>
                  <a:pt x="44935" y="411054"/>
                  <a:pt x="49167" y="402832"/>
                </a:cubicBezTo>
                <a:cubicBezTo>
                  <a:pt x="65390" y="371320"/>
                  <a:pt x="81155" y="339573"/>
                  <a:pt x="96458" y="307592"/>
                </a:cubicBezTo>
                <a:cubicBezTo>
                  <a:pt x="100689" y="298778"/>
                  <a:pt x="86592" y="294130"/>
                  <a:pt x="82580" y="302418"/>
                </a:cubicBezTo>
                <a:close/>
                <a:moveTo>
                  <a:pt x="245501" y="19218"/>
                </a:moveTo>
                <a:cubicBezTo>
                  <a:pt x="245369" y="19161"/>
                  <a:pt x="245238" y="19118"/>
                  <a:pt x="245085" y="19087"/>
                </a:cubicBezTo>
                <a:cubicBezTo>
                  <a:pt x="245085" y="16399"/>
                  <a:pt x="243549" y="13943"/>
                  <a:pt x="241138" y="12773"/>
                </a:cubicBezTo>
                <a:cubicBezTo>
                  <a:pt x="166156" y="-26692"/>
                  <a:pt x="69008" y="30444"/>
                  <a:pt x="51381" y="113626"/>
                </a:cubicBezTo>
                <a:cubicBezTo>
                  <a:pt x="42304" y="163022"/>
                  <a:pt x="74380" y="208230"/>
                  <a:pt x="111038" y="236951"/>
                </a:cubicBezTo>
                <a:lnTo>
                  <a:pt x="97883" y="263699"/>
                </a:lnTo>
                <a:cubicBezTo>
                  <a:pt x="94836" y="262449"/>
                  <a:pt x="91021" y="259797"/>
                  <a:pt x="87819" y="261266"/>
                </a:cubicBezTo>
                <a:cubicBezTo>
                  <a:pt x="84136" y="260213"/>
                  <a:pt x="80211" y="261805"/>
                  <a:pt x="78304" y="265124"/>
                </a:cubicBezTo>
                <a:cubicBezTo>
                  <a:pt x="50109" y="316165"/>
                  <a:pt x="22046" y="367424"/>
                  <a:pt x="2117" y="422367"/>
                </a:cubicBezTo>
                <a:cubicBezTo>
                  <a:pt x="78" y="424297"/>
                  <a:pt x="-558" y="427291"/>
                  <a:pt x="516" y="429887"/>
                </a:cubicBezTo>
                <a:cubicBezTo>
                  <a:pt x="9724" y="453233"/>
                  <a:pt x="31188" y="469492"/>
                  <a:pt x="56160" y="472048"/>
                </a:cubicBezTo>
                <a:cubicBezTo>
                  <a:pt x="58068" y="472278"/>
                  <a:pt x="59975" y="471759"/>
                  <a:pt x="61510" y="470601"/>
                </a:cubicBezTo>
                <a:cubicBezTo>
                  <a:pt x="64229" y="474085"/>
                  <a:pt x="69249" y="474705"/>
                  <a:pt x="72735" y="471985"/>
                </a:cubicBezTo>
                <a:cubicBezTo>
                  <a:pt x="73678" y="471255"/>
                  <a:pt x="74446" y="470325"/>
                  <a:pt x="74972" y="469264"/>
                </a:cubicBezTo>
                <a:cubicBezTo>
                  <a:pt x="101413" y="411953"/>
                  <a:pt x="127832" y="354649"/>
                  <a:pt x="154251" y="297353"/>
                </a:cubicBezTo>
                <a:cubicBezTo>
                  <a:pt x="155106" y="295702"/>
                  <a:pt x="155216" y="293753"/>
                  <a:pt x="154514" y="292026"/>
                </a:cubicBezTo>
                <a:cubicBezTo>
                  <a:pt x="155785" y="285711"/>
                  <a:pt x="148748" y="284462"/>
                  <a:pt x="143968" y="282620"/>
                </a:cubicBezTo>
                <a:lnTo>
                  <a:pt x="156224" y="259862"/>
                </a:lnTo>
                <a:cubicBezTo>
                  <a:pt x="223357" y="279594"/>
                  <a:pt x="292157" y="231360"/>
                  <a:pt x="310551" y="162934"/>
                </a:cubicBezTo>
                <a:cubicBezTo>
                  <a:pt x="327367" y="101633"/>
                  <a:pt x="298010" y="40661"/>
                  <a:pt x="245501" y="19218"/>
                </a:cubicBezTo>
                <a:close/>
                <a:moveTo>
                  <a:pt x="63089" y="459902"/>
                </a:moveTo>
                <a:cubicBezTo>
                  <a:pt x="61883" y="458595"/>
                  <a:pt x="60239" y="457808"/>
                  <a:pt x="58463" y="457710"/>
                </a:cubicBezTo>
                <a:cubicBezTo>
                  <a:pt x="39980" y="455815"/>
                  <a:pt x="23887" y="444325"/>
                  <a:pt x="16082" y="427476"/>
                </a:cubicBezTo>
                <a:cubicBezTo>
                  <a:pt x="35266" y="374615"/>
                  <a:pt x="61993" y="325154"/>
                  <a:pt x="89091" y="276043"/>
                </a:cubicBezTo>
                <a:cubicBezTo>
                  <a:pt x="105294" y="283512"/>
                  <a:pt x="121781" y="290309"/>
                  <a:pt x="138509" y="296433"/>
                </a:cubicBezTo>
                <a:cubicBezTo>
                  <a:pt x="113296" y="350834"/>
                  <a:pt x="88148" y="405288"/>
                  <a:pt x="63089" y="459792"/>
                </a:cubicBezTo>
                <a:close/>
                <a:moveTo>
                  <a:pt x="130178" y="277380"/>
                </a:moveTo>
                <a:cubicBezTo>
                  <a:pt x="123886" y="274909"/>
                  <a:pt x="117637" y="272337"/>
                  <a:pt x="111410" y="269663"/>
                </a:cubicBezTo>
                <a:lnTo>
                  <a:pt x="123359" y="245304"/>
                </a:lnTo>
                <a:cubicBezTo>
                  <a:pt x="129411" y="248983"/>
                  <a:pt x="135725" y="252202"/>
                  <a:pt x="142258" y="254929"/>
                </a:cubicBezTo>
                <a:close/>
                <a:moveTo>
                  <a:pt x="299106" y="143640"/>
                </a:moveTo>
                <a:cubicBezTo>
                  <a:pt x="279813" y="255587"/>
                  <a:pt x="162692" y="284221"/>
                  <a:pt x="93016" y="196106"/>
                </a:cubicBezTo>
                <a:cubicBezTo>
                  <a:pt x="78787" y="178917"/>
                  <a:pt x="66816" y="157299"/>
                  <a:pt x="65150" y="133204"/>
                </a:cubicBezTo>
                <a:cubicBezTo>
                  <a:pt x="63417" y="108473"/>
                  <a:pt x="76901" y="82252"/>
                  <a:pt x="92226" y="63046"/>
                </a:cubicBezTo>
                <a:cubicBezTo>
                  <a:pt x="128841" y="17267"/>
                  <a:pt x="187861" y="4222"/>
                  <a:pt x="234605" y="27966"/>
                </a:cubicBezTo>
                <a:cubicBezTo>
                  <a:pt x="234451" y="30773"/>
                  <a:pt x="236139" y="33353"/>
                  <a:pt x="238770" y="34325"/>
                </a:cubicBezTo>
                <a:cubicBezTo>
                  <a:pt x="279308" y="50768"/>
                  <a:pt x="305333" y="95384"/>
                  <a:pt x="299106" y="143487"/>
                </a:cubicBezTo>
                <a:close/>
                <a:moveTo>
                  <a:pt x="224147" y="44191"/>
                </a:moveTo>
                <a:cubicBezTo>
                  <a:pt x="223576" y="44070"/>
                  <a:pt x="223006" y="44011"/>
                  <a:pt x="222414" y="44015"/>
                </a:cubicBezTo>
                <a:cubicBezTo>
                  <a:pt x="167844" y="19043"/>
                  <a:pt x="97751" y="45791"/>
                  <a:pt x="88543" y="108736"/>
                </a:cubicBezTo>
                <a:cubicBezTo>
                  <a:pt x="85780" y="129433"/>
                  <a:pt x="93103" y="149538"/>
                  <a:pt x="100865" y="168393"/>
                </a:cubicBezTo>
                <a:cubicBezTo>
                  <a:pt x="117067" y="207704"/>
                  <a:pt x="153790" y="235307"/>
                  <a:pt x="197771" y="227831"/>
                </a:cubicBezTo>
                <a:cubicBezTo>
                  <a:pt x="282904" y="214194"/>
                  <a:pt x="321360" y="69535"/>
                  <a:pt x="224147" y="44191"/>
                </a:cubicBezTo>
                <a:close/>
                <a:moveTo>
                  <a:pt x="265803" y="134936"/>
                </a:moveTo>
                <a:cubicBezTo>
                  <a:pt x="252013" y="214588"/>
                  <a:pt x="159666" y="248944"/>
                  <a:pt x="117966" y="169555"/>
                </a:cubicBezTo>
                <a:cubicBezTo>
                  <a:pt x="103386" y="138181"/>
                  <a:pt x="95011" y="104395"/>
                  <a:pt x="119106" y="75280"/>
                </a:cubicBezTo>
                <a:cubicBezTo>
                  <a:pt x="143530" y="45857"/>
                  <a:pt x="185318" y="43270"/>
                  <a:pt x="218336" y="58310"/>
                </a:cubicBezTo>
                <a:cubicBezTo>
                  <a:pt x="219762" y="58996"/>
                  <a:pt x="221406" y="59165"/>
                  <a:pt x="222941" y="58792"/>
                </a:cubicBezTo>
                <a:cubicBezTo>
                  <a:pt x="256354" y="66619"/>
                  <a:pt x="271218" y="103562"/>
                  <a:pt x="265803" y="134871"/>
                </a:cubicBezTo>
                <a:close/>
                <a:moveTo>
                  <a:pt x="205927" y="69535"/>
                </a:moveTo>
                <a:cubicBezTo>
                  <a:pt x="197574" y="65435"/>
                  <a:pt x="191238" y="78809"/>
                  <a:pt x="199964" y="83085"/>
                </a:cubicBezTo>
                <a:cubicBezTo>
                  <a:pt x="208251" y="87163"/>
                  <a:pt x="214697" y="73811"/>
                  <a:pt x="205927" y="69535"/>
                </a:cubicBezTo>
                <a:close/>
                <a:moveTo>
                  <a:pt x="315550" y="67628"/>
                </a:moveTo>
                <a:cubicBezTo>
                  <a:pt x="336050" y="108495"/>
                  <a:pt x="341662" y="159996"/>
                  <a:pt x="309586" y="196676"/>
                </a:cubicBezTo>
                <a:cubicBezTo>
                  <a:pt x="303185" y="203999"/>
                  <a:pt x="313971" y="213448"/>
                  <a:pt x="320439" y="206103"/>
                </a:cubicBezTo>
                <a:cubicBezTo>
                  <a:pt x="357141" y="164118"/>
                  <a:pt x="351594" y="105974"/>
                  <a:pt x="328069" y="59055"/>
                </a:cubicBezTo>
                <a:cubicBezTo>
                  <a:pt x="323815" y="50614"/>
                  <a:pt x="311428" y="59538"/>
                  <a:pt x="315550" y="67628"/>
                </a:cubicBezTo>
                <a:close/>
                <a:moveTo>
                  <a:pt x="370953" y="127986"/>
                </a:moveTo>
                <a:cubicBezTo>
                  <a:pt x="368169" y="118756"/>
                  <a:pt x="354181" y="124347"/>
                  <a:pt x="356856" y="133138"/>
                </a:cubicBezTo>
                <a:cubicBezTo>
                  <a:pt x="362030" y="149417"/>
                  <a:pt x="359531" y="167165"/>
                  <a:pt x="350037" y="181372"/>
                </a:cubicBezTo>
                <a:cubicBezTo>
                  <a:pt x="344666" y="189331"/>
                  <a:pt x="355409" y="198912"/>
                  <a:pt x="360999" y="190800"/>
                </a:cubicBezTo>
                <a:cubicBezTo>
                  <a:pt x="373804" y="172506"/>
                  <a:pt x="377465" y="149336"/>
                  <a:pt x="370931" y="127986"/>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3" name="Shape 273"/>
        <p:cNvGrpSpPr/>
        <p:nvPr/>
      </p:nvGrpSpPr>
      <p:grpSpPr>
        <a:xfrm>
          <a:off x="0" y="0"/>
          <a:ext cx="0" cy="0"/>
          <a:chOff x="0" y="0"/>
          <a:chExt cx="0" cy="0"/>
        </a:xfrm>
      </p:grpSpPr>
      <p:sp>
        <p:nvSpPr>
          <p:cNvPr id="274" name="Google Shape;274;p27"/>
          <p:cNvSpPr txBox="1"/>
          <p:nvPr>
            <p:ph type="title"/>
          </p:nvPr>
        </p:nvSpPr>
        <p:spPr>
          <a:xfrm>
            <a:off x="883375" y="683600"/>
            <a:ext cx="6426300" cy="396300"/>
          </a:xfrm>
          <a:prstGeom prst="rect">
            <a:avLst/>
          </a:prstGeom>
        </p:spPr>
        <p:txBody>
          <a:bodyPr anchorCtr="0" anchor="ctr" bIns="0" lIns="0" spcFirstLastPara="1" rIns="0" wrap="square" tIns="0">
            <a:noAutofit/>
          </a:bodyPr>
          <a:lstStyle/>
          <a:p>
            <a:pPr indent="0" lvl="0" marL="0" rtl="0" algn="l">
              <a:spcBef>
                <a:spcPts val="0"/>
              </a:spcBef>
              <a:spcAft>
                <a:spcPts val="0"/>
              </a:spcAft>
              <a:buNone/>
            </a:pPr>
            <a:r>
              <a:rPr lang="en"/>
              <a:t>markets</a:t>
            </a:r>
            <a:endParaRPr/>
          </a:p>
        </p:txBody>
      </p:sp>
      <p:sp>
        <p:nvSpPr>
          <p:cNvPr id="275" name="Google Shape;275;p27"/>
          <p:cNvSpPr txBox="1"/>
          <p:nvPr>
            <p:ph idx="1" type="body"/>
          </p:nvPr>
        </p:nvSpPr>
        <p:spPr>
          <a:xfrm>
            <a:off x="927025" y="1079900"/>
            <a:ext cx="6687300" cy="3266700"/>
          </a:xfrm>
          <a:prstGeom prst="rect">
            <a:avLst/>
          </a:prstGeom>
        </p:spPr>
        <p:txBody>
          <a:bodyPr anchorCtr="0" anchor="t" bIns="0" lIns="0" spcFirstLastPara="1" rIns="0" wrap="square" tIns="0">
            <a:noAutofit/>
          </a:bodyPr>
          <a:lstStyle/>
          <a:p>
            <a:pPr indent="-368300" lvl="0" marL="457200" rtl="0" algn="l">
              <a:lnSpc>
                <a:spcPct val="100000"/>
              </a:lnSpc>
              <a:spcBef>
                <a:spcPts val="0"/>
              </a:spcBef>
              <a:spcAft>
                <a:spcPts val="0"/>
              </a:spcAft>
              <a:buSzPts val="2200"/>
              <a:buChar char="✗"/>
            </a:pPr>
            <a:r>
              <a:rPr lang="en"/>
              <a:t>A </a:t>
            </a:r>
            <a:r>
              <a:rPr b="1" lang="en"/>
              <a:t>labor market</a:t>
            </a:r>
            <a:r>
              <a:rPr lang="en"/>
              <a:t> is also important variable in selecting the “right” people for positions in the company.  </a:t>
            </a:r>
            <a:endParaRPr/>
          </a:p>
          <a:p>
            <a:pPr indent="-368300" lvl="0" marL="457200" rtl="0" algn="l">
              <a:spcBef>
                <a:spcPts val="1000"/>
              </a:spcBef>
              <a:spcAft>
                <a:spcPts val="0"/>
              </a:spcAft>
              <a:buSzPts val="2200"/>
              <a:buChar char="✗"/>
            </a:pPr>
            <a:r>
              <a:rPr lang="en"/>
              <a:t>In competition to haul the right stock of people good governance is always a factor to be reckoned with, the general pattern is that, people want to be with the desirable companies </a:t>
            </a:r>
            <a:br>
              <a:rPr lang="en"/>
            </a:br>
            <a:r>
              <a:rPr lang="en"/>
              <a:t>to utilize the best skills available in them.</a:t>
            </a:r>
            <a:endParaRPr/>
          </a:p>
          <a:p>
            <a:pPr indent="0" lvl="0" marL="0" rtl="0" algn="l">
              <a:lnSpc>
                <a:spcPct val="100000"/>
              </a:lnSpc>
              <a:spcBef>
                <a:spcPts val="1000"/>
              </a:spcBef>
              <a:spcAft>
                <a:spcPts val="1000"/>
              </a:spcAft>
              <a:buNone/>
            </a:pPr>
            <a:r>
              <a:t/>
            </a:r>
            <a:endParaRPr/>
          </a:p>
        </p:txBody>
      </p:sp>
      <p:sp>
        <p:nvSpPr>
          <p:cNvPr id="276" name="Google Shape;276;p27"/>
          <p:cNvSpPr txBox="1"/>
          <p:nvPr>
            <p:ph idx="12" type="sldNum"/>
          </p:nvPr>
        </p:nvSpPr>
        <p:spPr>
          <a:xfrm>
            <a:off x="8404375" y="4693376"/>
            <a:ext cx="548700" cy="300300"/>
          </a:xfrm>
          <a:prstGeom prst="rect">
            <a:avLst/>
          </a:prstGeom>
        </p:spPr>
        <p:txBody>
          <a:bodyPr anchorCtr="0" anchor="ctr" bIns="0" lIns="0" spcFirstLastPara="1" rIns="0" wrap="square" tIns="0">
            <a:noAutofit/>
          </a:bodyPr>
          <a:lstStyle/>
          <a:p>
            <a:pPr indent="0" lvl="0" marL="0" rtl="0" algn="r">
              <a:spcBef>
                <a:spcPts val="0"/>
              </a:spcBef>
              <a:spcAft>
                <a:spcPts val="0"/>
              </a:spcAft>
              <a:buNone/>
            </a:pPr>
            <a:fld id="{00000000-1234-1234-1234-123412341234}" type="slidenum">
              <a:rPr lang="en"/>
              <a:t>‹#›</a:t>
            </a:fld>
            <a:endParaRPr/>
          </a:p>
        </p:txBody>
      </p:sp>
      <p:sp>
        <p:nvSpPr>
          <p:cNvPr id="277" name="Google Shape;277;p27"/>
          <p:cNvSpPr/>
          <p:nvPr/>
        </p:nvSpPr>
        <p:spPr>
          <a:xfrm>
            <a:off x="7648493" y="3814898"/>
            <a:ext cx="937597" cy="835429"/>
          </a:xfrm>
          <a:custGeom>
            <a:rect b="b" l="l" r="r" t="t"/>
            <a:pathLst>
              <a:path extrusionOk="0" h="395938" w="444359">
                <a:moveTo>
                  <a:pt x="135136" y="205311"/>
                </a:moveTo>
                <a:lnTo>
                  <a:pt x="101482" y="200356"/>
                </a:lnTo>
                <a:cubicBezTo>
                  <a:pt x="92405" y="199041"/>
                  <a:pt x="88788" y="213642"/>
                  <a:pt x="98347" y="215046"/>
                </a:cubicBezTo>
                <a:lnTo>
                  <a:pt x="132067" y="220001"/>
                </a:lnTo>
                <a:cubicBezTo>
                  <a:pt x="141056" y="221316"/>
                  <a:pt x="144673" y="206714"/>
                  <a:pt x="135136" y="205311"/>
                </a:cubicBezTo>
                <a:close/>
                <a:moveTo>
                  <a:pt x="293388" y="291650"/>
                </a:moveTo>
                <a:cubicBezTo>
                  <a:pt x="292554" y="295482"/>
                  <a:pt x="294966" y="299271"/>
                  <a:pt x="298803" y="300115"/>
                </a:cubicBezTo>
                <a:cubicBezTo>
                  <a:pt x="298869" y="300130"/>
                  <a:pt x="298935" y="300144"/>
                  <a:pt x="299001" y="300157"/>
                </a:cubicBezTo>
                <a:cubicBezTo>
                  <a:pt x="299373" y="300157"/>
                  <a:pt x="300711" y="300157"/>
                  <a:pt x="300930" y="300551"/>
                </a:cubicBezTo>
                <a:cubicBezTo>
                  <a:pt x="299921" y="300222"/>
                  <a:pt x="299790" y="300201"/>
                  <a:pt x="300535" y="300551"/>
                </a:cubicBezTo>
                <a:cubicBezTo>
                  <a:pt x="301280" y="300902"/>
                  <a:pt x="301456" y="300924"/>
                  <a:pt x="302267" y="301297"/>
                </a:cubicBezTo>
                <a:lnTo>
                  <a:pt x="302377" y="301297"/>
                </a:lnTo>
                <a:cubicBezTo>
                  <a:pt x="309919" y="308335"/>
                  <a:pt x="320267" y="297416"/>
                  <a:pt x="313142" y="290335"/>
                </a:cubicBezTo>
                <a:cubicBezTo>
                  <a:pt x="307573" y="285621"/>
                  <a:pt x="295756" y="281894"/>
                  <a:pt x="293388" y="291650"/>
                </a:cubicBezTo>
                <a:close/>
                <a:moveTo>
                  <a:pt x="285999" y="274110"/>
                </a:moveTo>
                <a:cubicBezTo>
                  <a:pt x="269973" y="263589"/>
                  <a:pt x="253310" y="254069"/>
                  <a:pt x="236099" y="245608"/>
                </a:cubicBezTo>
                <a:cubicBezTo>
                  <a:pt x="227833" y="241530"/>
                  <a:pt x="220752" y="255014"/>
                  <a:pt x="229346" y="259180"/>
                </a:cubicBezTo>
                <a:cubicBezTo>
                  <a:pt x="245439" y="267053"/>
                  <a:pt x="261027" y="275919"/>
                  <a:pt x="276002" y="285730"/>
                </a:cubicBezTo>
                <a:cubicBezTo>
                  <a:pt x="283697" y="290576"/>
                  <a:pt x="293738" y="279109"/>
                  <a:pt x="285999" y="274023"/>
                </a:cubicBezTo>
                <a:close/>
                <a:moveTo>
                  <a:pt x="433354" y="1544"/>
                </a:moveTo>
                <a:cubicBezTo>
                  <a:pt x="431162" y="3057"/>
                  <a:pt x="428970" y="4482"/>
                  <a:pt x="426908" y="5929"/>
                </a:cubicBezTo>
                <a:cubicBezTo>
                  <a:pt x="425220" y="5833"/>
                  <a:pt x="423554" y="6381"/>
                  <a:pt x="422239" y="7464"/>
                </a:cubicBezTo>
                <a:cubicBezTo>
                  <a:pt x="417854" y="10840"/>
                  <a:pt x="413469" y="14261"/>
                  <a:pt x="408952" y="17659"/>
                </a:cubicBezTo>
                <a:cubicBezTo>
                  <a:pt x="315904" y="75803"/>
                  <a:pt x="209197" y="106563"/>
                  <a:pt x="111195" y="154928"/>
                </a:cubicBezTo>
                <a:cubicBezTo>
                  <a:pt x="93853" y="163501"/>
                  <a:pt x="76773" y="172622"/>
                  <a:pt x="60089" y="182400"/>
                </a:cubicBezTo>
                <a:cubicBezTo>
                  <a:pt x="42549" y="192748"/>
                  <a:pt x="25141" y="203184"/>
                  <a:pt x="5146" y="208249"/>
                </a:cubicBezTo>
                <a:cubicBezTo>
                  <a:pt x="-1804" y="210003"/>
                  <a:pt x="-1147" y="218532"/>
                  <a:pt x="3743" y="221404"/>
                </a:cubicBezTo>
                <a:cubicBezTo>
                  <a:pt x="4707" y="222430"/>
                  <a:pt x="5979" y="223140"/>
                  <a:pt x="7360" y="223443"/>
                </a:cubicBezTo>
                <a:cubicBezTo>
                  <a:pt x="52371" y="234230"/>
                  <a:pt x="97777" y="242999"/>
                  <a:pt x="143621" y="249752"/>
                </a:cubicBezTo>
                <a:lnTo>
                  <a:pt x="143117" y="384961"/>
                </a:lnTo>
                <a:cubicBezTo>
                  <a:pt x="142854" y="387829"/>
                  <a:pt x="144717" y="390464"/>
                  <a:pt x="147502" y="391166"/>
                </a:cubicBezTo>
                <a:cubicBezTo>
                  <a:pt x="148620" y="393251"/>
                  <a:pt x="150615" y="394717"/>
                  <a:pt x="152939" y="395156"/>
                </a:cubicBezTo>
                <a:cubicBezTo>
                  <a:pt x="155855" y="396721"/>
                  <a:pt x="159473" y="395875"/>
                  <a:pt x="161402" y="393183"/>
                </a:cubicBezTo>
                <a:cubicBezTo>
                  <a:pt x="187777" y="361278"/>
                  <a:pt x="215797" y="330777"/>
                  <a:pt x="245351" y="301801"/>
                </a:cubicBezTo>
                <a:cubicBezTo>
                  <a:pt x="266464" y="313914"/>
                  <a:pt x="286394" y="328001"/>
                  <a:pt x="304854" y="343874"/>
                </a:cubicBezTo>
                <a:cubicBezTo>
                  <a:pt x="316496" y="353850"/>
                  <a:pt x="331712" y="356854"/>
                  <a:pt x="343266" y="366413"/>
                </a:cubicBezTo>
                <a:cubicBezTo>
                  <a:pt x="346533" y="371170"/>
                  <a:pt x="355500" y="370798"/>
                  <a:pt x="356553" y="363519"/>
                </a:cubicBezTo>
                <a:cubicBezTo>
                  <a:pt x="373083" y="243175"/>
                  <a:pt x="405510" y="125528"/>
                  <a:pt x="443593" y="10753"/>
                </a:cubicBezTo>
                <a:cubicBezTo>
                  <a:pt x="446618" y="4679"/>
                  <a:pt x="440173" y="-3323"/>
                  <a:pt x="433354" y="1457"/>
                </a:cubicBezTo>
                <a:close/>
                <a:moveTo>
                  <a:pt x="144959" y="232695"/>
                </a:moveTo>
                <a:cubicBezTo>
                  <a:pt x="144345" y="233234"/>
                  <a:pt x="143819" y="233863"/>
                  <a:pt x="143380" y="234558"/>
                </a:cubicBezTo>
                <a:cubicBezTo>
                  <a:pt x="106218" y="229033"/>
                  <a:pt x="69319" y="222164"/>
                  <a:pt x="32639" y="213949"/>
                </a:cubicBezTo>
                <a:cubicBezTo>
                  <a:pt x="52744" y="204895"/>
                  <a:pt x="71358" y="192134"/>
                  <a:pt x="90652" y="181720"/>
                </a:cubicBezTo>
                <a:cubicBezTo>
                  <a:pt x="170610" y="138682"/>
                  <a:pt x="257497" y="110816"/>
                  <a:pt x="339320" y="71856"/>
                </a:cubicBezTo>
                <a:cubicBezTo>
                  <a:pt x="273370" y="123978"/>
                  <a:pt x="208584" y="177592"/>
                  <a:pt x="144959" y="232695"/>
                </a:cubicBezTo>
                <a:close/>
                <a:moveTo>
                  <a:pt x="157938" y="358827"/>
                </a:moveTo>
                <a:lnTo>
                  <a:pt x="158376" y="242429"/>
                </a:lnTo>
                <a:cubicBezTo>
                  <a:pt x="158376" y="241688"/>
                  <a:pt x="158267" y="240949"/>
                  <a:pt x="158070" y="240237"/>
                </a:cubicBezTo>
                <a:cubicBezTo>
                  <a:pt x="232788" y="175691"/>
                  <a:pt x="309152" y="113147"/>
                  <a:pt x="387181" y="52607"/>
                </a:cubicBezTo>
                <a:lnTo>
                  <a:pt x="297159" y="137213"/>
                </a:lnTo>
                <a:cubicBezTo>
                  <a:pt x="259098" y="172972"/>
                  <a:pt x="217024" y="207372"/>
                  <a:pt x="189531" y="252405"/>
                </a:cubicBezTo>
                <a:cubicBezTo>
                  <a:pt x="188216" y="254240"/>
                  <a:pt x="188018" y="256658"/>
                  <a:pt x="189049" y="258675"/>
                </a:cubicBezTo>
                <a:cubicBezTo>
                  <a:pt x="189356" y="259691"/>
                  <a:pt x="189882" y="260620"/>
                  <a:pt x="190605" y="261394"/>
                </a:cubicBezTo>
                <a:cubicBezTo>
                  <a:pt x="181222" y="294369"/>
                  <a:pt x="170325" y="326817"/>
                  <a:pt x="157938" y="358739"/>
                </a:cubicBezTo>
                <a:close/>
                <a:moveTo>
                  <a:pt x="174535" y="355801"/>
                </a:moveTo>
                <a:cubicBezTo>
                  <a:pt x="184927" y="328323"/>
                  <a:pt x="194267" y="300479"/>
                  <a:pt x="202533" y="272269"/>
                </a:cubicBezTo>
                <a:cubicBezTo>
                  <a:pt x="212223" y="280124"/>
                  <a:pt x="222396" y="287379"/>
                  <a:pt x="232964" y="293996"/>
                </a:cubicBezTo>
                <a:cubicBezTo>
                  <a:pt x="212749" y="313844"/>
                  <a:pt x="193281" y="334418"/>
                  <a:pt x="174535" y="355713"/>
                </a:cubicBezTo>
                <a:close/>
                <a:moveTo>
                  <a:pt x="344143" y="348807"/>
                </a:moveTo>
                <a:cubicBezTo>
                  <a:pt x="334847" y="343743"/>
                  <a:pt x="324608" y="340432"/>
                  <a:pt x="316255" y="333460"/>
                </a:cubicBezTo>
                <a:cubicBezTo>
                  <a:pt x="304394" y="323193"/>
                  <a:pt x="291962" y="313631"/>
                  <a:pt x="278983" y="304827"/>
                </a:cubicBezTo>
                <a:cubicBezTo>
                  <a:pt x="253946" y="288581"/>
                  <a:pt x="227351" y="274637"/>
                  <a:pt x="205273" y="254400"/>
                </a:cubicBezTo>
                <a:cubicBezTo>
                  <a:pt x="232701" y="211538"/>
                  <a:pt x="274533" y="178125"/>
                  <a:pt x="311212" y="143637"/>
                </a:cubicBezTo>
                <a:cubicBezTo>
                  <a:pt x="346993" y="110020"/>
                  <a:pt x="382796" y="76401"/>
                  <a:pt x="418643" y="42784"/>
                </a:cubicBezTo>
                <a:cubicBezTo>
                  <a:pt x="385098" y="142442"/>
                  <a:pt x="360170" y="244797"/>
                  <a:pt x="344143" y="348720"/>
                </a:cubicBezTo>
                <a:close/>
                <a:moveTo>
                  <a:pt x="55923" y="163172"/>
                </a:moveTo>
                <a:cubicBezTo>
                  <a:pt x="76620" y="147430"/>
                  <a:pt x="101087" y="137608"/>
                  <a:pt x="124481" y="126668"/>
                </a:cubicBezTo>
                <a:lnTo>
                  <a:pt x="197797" y="92378"/>
                </a:lnTo>
                <a:cubicBezTo>
                  <a:pt x="206238" y="88431"/>
                  <a:pt x="202379" y="74268"/>
                  <a:pt x="193412" y="78434"/>
                </a:cubicBezTo>
                <a:lnTo>
                  <a:pt x="116237" y="114478"/>
                </a:lnTo>
                <a:cubicBezTo>
                  <a:pt x="92954" y="125440"/>
                  <a:pt x="68661" y="135306"/>
                  <a:pt x="48052" y="150960"/>
                </a:cubicBezTo>
                <a:cubicBezTo>
                  <a:pt x="40532" y="156704"/>
                  <a:pt x="48096" y="169114"/>
                  <a:pt x="55923" y="163084"/>
                </a:cubicBezTo>
                <a:close/>
                <a:moveTo>
                  <a:pt x="41760" y="133684"/>
                </a:moveTo>
                <a:cubicBezTo>
                  <a:pt x="60198" y="122794"/>
                  <a:pt x="79119" y="112805"/>
                  <a:pt x="98479" y="103713"/>
                </a:cubicBezTo>
                <a:cubicBezTo>
                  <a:pt x="106919" y="99766"/>
                  <a:pt x="103061" y="85603"/>
                  <a:pt x="94094" y="89791"/>
                </a:cubicBezTo>
                <a:cubicBezTo>
                  <a:pt x="73528" y="99409"/>
                  <a:pt x="53467" y="109990"/>
                  <a:pt x="33889" y="121537"/>
                </a:cubicBezTo>
                <a:cubicBezTo>
                  <a:pt x="25689" y="126339"/>
                  <a:pt x="33341" y="138573"/>
                  <a:pt x="41760" y="133596"/>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1" name="Shape 281"/>
        <p:cNvGrpSpPr/>
        <p:nvPr/>
      </p:nvGrpSpPr>
      <p:grpSpPr>
        <a:xfrm>
          <a:off x="0" y="0"/>
          <a:ext cx="0" cy="0"/>
          <a:chOff x="0" y="0"/>
          <a:chExt cx="0" cy="0"/>
        </a:xfrm>
      </p:grpSpPr>
      <p:sp>
        <p:nvSpPr>
          <p:cNvPr id="282" name="Google Shape;282;p28"/>
          <p:cNvSpPr txBox="1"/>
          <p:nvPr>
            <p:ph idx="1" type="body"/>
          </p:nvPr>
        </p:nvSpPr>
        <p:spPr>
          <a:xfrm>
            <a:off x="1188175" y="1506350"/>
            <a:ext cx="3002700" cy="2762100"/>
          </a:xfrm>
          <a:prstGeom prst="rect">
            <a:avLst/>
          </a:prstGeom>
        </p:spPr>
        <p:txBody>
          <a:bodyPr anchorCtr="0" anchor="t" bIns="0" lIns="0" spcFirstLastPara="1" rIns="0" wrap="square" tIns="0">
            <a:noAutofit/>
          </a:bodyPr>
          <a:lstStyle/>
          <a:p>
            <a:pPr indent="0" lvl="0" marL="0" rtl="0" algn="l">
              <a:spcBef>
                <a:spcPts val="0"/>
              </a:spcBef>
              <a:spcAft>
                <a:spcPts val="1000"/>
              </a:spcAft>
              <a:buNone/>
            </a:pPr>
            <a:r>
              <a:rPr b="1" lang="en" sz="2200" u="sng"/>
              <a:t>External environment </a:t>
            </a:r>
            <a:r>
              <a:rPr b="1" lang="en" sz="2200"/>
              <a:t>may create major threats or in some cases precursor of openings and </a:t>
            </a:r>
            <a:r>
              <a:rPr b="1" lang="en" sz="2200"/>
              <a:t>possibilities</a:t>
            </a:r>
            <a:r>
              <a:rPr b="1" lang="en" sz="2200"/>
              <a:t> for an organization.</a:t>
            </a:r>
            <a:endParaRPr sz="2200"/>
          </a:p>
        </p:txBody>
      </p:sp>
      <p:sp>
        <p:nvSpPr>
          <p:cNvPr id="283" name="Google Shape;283;p28"/>
          <p:cNvSpPr txBox="1"/>
          <p:nvPr>
            <p:ph type="title"/>
          </p:nvPr>
        </p:nvSpPr>
        <p:spPr>
          <a:xfrm>
            <a:off x="883375" y="683600"/>
            <a:ext cx="6426300" cy="396300"/>
          </a:xfrm>
          <a:prstGeom prst="rect">
            <a:avLst/>
          </a:prstGeom>
        </p:spPr>
        <p:txBody>
          <a:bodyPr anchorCtr="0" anchor="ctr" bIns="0" lIns="0" spcFirstLastPara="1" rIns="0" wrap="square" tIns="0">
            <a:noAutofit/>
          </a:bodyPr>
          <a:lstStyle/>
          <a:p>
            <a:pPr indent="0" lvl="0" marL="0" rtl="0" algn="l">
              <a:spcBef>
                <a:spcPts val="0"/>
              </a:spcBef>
              <a:spcAft>
                <a:spcPts val="0"/>
              </a:spcAft>
              <a:buNone/>
            </a:pPr>
            <a:r>
              <a:rPr lang="en"/>
              <a:t>Other external factors</a:t>
            </a:r>
            <a:endParaRPr/>
          </a:p>
        </p:txBody>
      </p:sp>
      <p:sp>
        <p:nvSpPr>
          <p:cNvPr id="284" name="Google Shape;284;p28"/>
          <p:cNvSpPr txBox="1"/>
          <p:nvPr>
            <p:ph idx="2" type="body"/>
          </p:nvPr>
        </p:nvSpPr>
        <p:spPr>
          <a:xfrm>
            <a:off x="4611864" y="1506350"/>
            <a:ext cx="3002700" cy="2762100"/>
          </a:xfrm>
          <a:prstGeom prst="rect">
            <a:avLst/>
          </a:prstGeom>
        </p:spPr>
        <p:txBody>
          <a:bodyPr anchorCtr="0" anchor="t" bIns="0" lIns="0" spcFirstLastPara="1" rIns="0" wrap="square" tIns="0">
            <a:noAutofit/>
          </a:bodyPr>
          <a:lstStyle/>
          <a:p>
            <a:pPr indent="0" lvl="0" marL="0" rtl="0" algn="l">
              <a:spcBef>
                <a:spcPts val="0"/>
              </a:spcBef>
              <a:spcAft>
                <a:spcPts val="1000"/>
              </a:spcAft>
              <a:buNone/>
            </a:pPr>
            <a:r>
              <a:rPr b="1" lang="en" sz="2200"/>
              <a:t>An </a:t>
            </a:r>
            <a:r>
              <a:rPr b="1" lang="en" sz="2200" u="sng"/>
              <a:t>organization</a:t>
            </a:r>
            <a:r>
              <a:rPr b="1" lang="en" sz="2200"/>
              <a:t> is directly affected by events happening in the environment that it is supposed to be functioning in.</a:t>
            </a:r>
            <a:endParaRPr sz="2200"/>
          </a:p>
        </p:txBody>
      </p:sp>
      <p:sp>
        <p:nvSpPr>
          <p:cNvPr id="285" name="Google Shape;285;p28"/>
          <p:cNvSpPr txBox="1"/>
          <p:nvPr>
            <p:ph idx="12" type="sldNum"/>
          </p:nvPr>
        </p:nvSpPr>
        <p:spPr>
          <a:xfrm>
            <a:off x="8404375" y="4693376"/>
            <a:ext cx="548700" cy="300300"/>
          </a:xfrm>
          <a:prstGeom prst="rect">
            <a:avLst/>
          </a:prstGeom>
        </p:spPr>
        <p:txBody>
          <a:bodyPr anchorCtr="0" anchor="ctr" bIns="0" lIns="0" spcFirstLastPara="1" rIns="0" wrap="square" tIns="0">
            <a:noAutofit/>
          </a:bodyPr>
          <a:lstStyle/>
          <a:p>
            <a:pPr indent="0" lvl="0" marL="0" rtl="0" algn="r">
              <a:spcBef>
                <a:spcPts val="0"/>
              </a:spcBef>
              <a:spcAft>
                <a:spcPts val="0"/>
              </a:spcAft>
              <a:buNone/>
            </a:pPr>
            <a:fld id="{00000000-1234-1234-1234-123412341234}" type="slidenum">
              <a:rPr lang="en"/>
              <a:t>‹#›</a:t>
            </a:fld>
            <a:endParaRPr/>
          </a:p>
        </p:txBody>
      </p:sp>
      <p:sp>
        <p:nvSpPr>
          <p:cNvPr id="286" name="Google Shape;286;p28"/>
          <p:cNvSpPr/>
          <p:nvPr/>
        </p:nvSpPr>
        <p:spPr>
          <a:xfrm>
            <a:off x="7819311" y="3787170"/>
            <a:ext cx="916601" cy="810362"/>
          </a:xfrm>
          <a:custGeom>
            <a:rect b="b" l="l" r="r" t="t"/>
            <a:pathLst>
              <a:path extrusionOk="0" h="384058" w="434408">
                <a:moveTo>
                  <a:pt x="13054" y="208885"/>
                </a:moveTo>
                <a:cubicBezTo>
                  <a:pt x="44581" y="177358"/>
                  <a:pt x="76043" y="145699"/>
                  <a:pt x="104084" y="110970"/>
                </a:cubicBezTo>
                <a:cubicBezTo>
                  <a:pt x="110179" y="103428"/>
                  <a:pt x="99370" y="93957"/>
                  <a:pt x="93122" y="101543"/>
                </a:cubicBezTo>
                <a:cubicBezTo>
                  <a:pt x="65081" y="136271"/>
                  <a:pt x="33641" y="167930"/>
                  <a:pt x="2113" y="199458"/>
                </a:cubicBezTo>
                <a:cubicBezTo>
                  <a:pt x="-4596" y="206342"/>
                  <a:pt x="6213" y="215726"/>
                  <a:pt x="13054" y="208885"/>
                </a:cubicBezTo>
                <a:close/>
                <a:moveTo>
                  <a:pt x="133639" y="85691"/>
                </a:moveTo>
                <a:lnTo>
                  <a:pt x="151967" y="68744"/>
                </a:lnTo>
                <a:cubicBezTo>
                  <a:pt x="154730" y="65720"/>
                  <a:pt x="154533" y="61046"/>
                  <a:pt x="151529" y="58264"/>
                </a:cubicBezTo>
                <a:cubicBezTo>
                  <a:pt x="148218" y="55370"/>
                  <a:pt x="144009" y="56619"/>
                  <a:pt x="141115" y="59316"/>
                </a:cubicBezTo>
                <a:lnTo>
                  <a:pt x="122808" y="76264"/>
                </a:lnTo>
                <a:cubicBezTo>
                  <a:pt x="120067" y="79278"/>
                  <a:pt x="120243" y="83935"/>
                  <a:pt x="123224" y="86722"/>
                </a:cubicBezTo>
                <a:cubicBezTo>
                  <a:pt x="126667" y="89682"/>
                  <a:pt x="130854" y="88366"/>
                  <a:pt x="133748" y="85691"/>
                </a:cubicBezTo>
                <a:close/>
                <a:moveTo>
                  <a:pt x="428173" y="39409"/>
                </a:moveTo>
                <a:cubicBezTo>
                  <a:pt x="425345" y="30178"/>
                  <a:pt x="411379" y="35769"/>
                  <a:pt x="414075" y="44561"/>
                </a:cubicBezTo>
                <a:cubicBezTo>
                  <a:pt x="420960" y="66788"/>
                  <a:pt x="421420" y="90504"/>
                  <a:pt x="415435" y="112987"/>
                </a:cubicBezTo>
                <a:cubicBezTo>
                  <a:pt x="412957" y="122525"/>
                  <a:pt x="427472" y="124410"/>
                  <a:pt x="429839" y="115333"/>
                </a:cubicBezTo>
                <a:cubicBezTo>
                  <a:pt x="436416" y="90377"/>
                  <a:pt x="435890" y="64074"/>
                  <a:pt x="428282" y="39409"/>
                </a:cubicBezTo>
                <a:close/>
                <a:moveTo>
                  <a:pt x="355252" y="29850"/>
                </a:moveTo>
                <a:cubicBezTo>
                  <a:pt x="330082" y="690"/>
                  <a:pt x="264638" y="-12925"/>
                  <a:pt x="241244" y="24895"/>
                </a:cubicBezTo>
                <a:cubicBezTo>
                  <a:pt x="200004" y="60697"/>
                  <a:pt x="156440" y="95053"/>
                  <a:pt x="117634" y="133421"/>
                </a:cubicBezTo>
                <a:cubicBezTo>
                  <a:pt x="99809" y="151092"/>
                  <a:pt x="88540" y="173653"/>
                  <a:pt x="70890" y="191214"/>
                </a:cubicBezTo>
                <a:cubicBezTo>
                  <a:pt x="50566" y="211451"/>
                  <a:pt x="28708" y="230328"/>
                  <a:pt x="7638" y="249775"/>
                </a:cubicBezTo>
                <a:cubicBezTo>
                  <a:pt x="4986" y="251893"/>
                  <a:pt x="4525" y="255769"/>
                  <a:pt x="6651" y="258431"/>
                </a:cubicBezTo>
                <a:cubicBezTo>
                  <a:pt x="7178" y="259093"/>
                  <a:pt x="7835" y="259639"/>
                  <a:pt x="8581" y="260035"/>
                </a:cubicBezTo>
                <a:cubicBezTo>
                  <a:pt x="8581" y="260189"/>
                  <a:pt x="8581" y="260320"/>
                  <a:pt x="8581" y="260474"/>
                </a:cubicBezTo>
                <a:cubicBezTo>
                  <a:pt x="5928" y="298776"/>
                  <a:pt x="3780" y="337210"/>
                  <a:pt x="1302" y="375468"/>
                </a:cubicBezTo>
                <a:cubicBezTo>
                  <a:pt x="1192" y="376755"/>
                  <a:pt x="1455" y="378047"/>
                  <a:pt x="2091" y="379173"/>
                </a:cubicBezTo>
                <a:cubicBezTo>
                  <a:pt x="2990" y="382245"/>
                  <a:pt x="5906" y="384273"/>
                  <a:pt x="9107" y="384041"/>
                </a:cubicBezTo>
                <a:cubicBezTo>
                  <a:pt x="51224" y="382944"/>
                  <a:pt x="90030" y="370645"/>
                  <a:pt x="129276" y="356328"/>
                </a:cubicBezTo>
                <a:cubicBezTo>
                  <a:pt x="132389" y="355274"/>
                  <a:pt x="134428" y="352250"/>
                  <a:pt x="134209" y="348961"/>
                </a:cubicBezTo>
                <a:lnTo>
                  <a:pt x="340540" y="141314"/>
                </a:lnTo>
                <a:cubicBezTo>
                  <a:pt x="342141" y="139898"/>
                  <a:pt x="342974" y="137789"/>
                  <a:pt x="342733" y="135657"/>
                </a:cubicBezTo>
                <a:cubicBezTo>
                  <a:pt x="376365" y="110905"/>
                  <a:pt x="383315" y="62210"/>
                  <a:pt x="355361" y="29850"/>
                </a:cubicBezTo>
                <a:close/>
                <a:moveTo>
                  <a:pt x="79002" y="203360"/>
                </a:moveTo>
                <a:cubicBezTo>
                  <a:pt x="97069" y="186084"/>
                  <a:pt x="108316" y="163458"/>
                  <a:pt x="125833" y="145611"/>
                </a:cubicBezTo>
                <a:cubicBezTo>
                  <a:pt x="145215" y="125879"/>
                  <a:pt x="167074" y="108471"/>
                  <a:pt x="187880" y="90274"/>
                </a:cubicBezTo>
                <a:cubicBezTo>
                  <a:pt x="194457" y="101411"/>
                  <a:pt x="201254" y="112549"/>
                  <a:pt x="208752" y="123160"/>
                </a:cubicBezTo>
                <a:cubicBezTo>
                  <a:pt x="159071" y="166297"/>
                  <a:pt x="112021" y="212369"/>
                  <a:pt x="67865" y="261132"/>
                </a:cubicBezTo>
                <a:cubicBezTo>
                  <a:pt x="53417" y="259321"/>
                  <a:pt x="39056" y="256736"/>
                  <a:pt x="24871" y="253392"/>
                </a:cubicBezTo>
                <a:cubicBezTo>
                  <a:pt x="43002" y="236817"/>
                  <a:pt x="61288" y="220352"/>
                  <a:pt x="79024" y="203360"/>
                </a:cubicBezTo>
                <a:close/>
                <a:moveTo>
                  <a:pt x="217324" y="134671"/>
                </a:moveTo>
                <a:cubicBezTo>
                  <a:pt x="223902" y="143123"/>
                  <a:pt x="231159" y="151027"/>
                  <a:pt x="239030" y="158306"/>
                </a:cubicBezTo>
                <a:cubicBezTo>
                  <a:pt x="200092" y="206871"/>
                  <a:pt x="157580" y="252469"/>
                  <a:pt x="111868" y="294720"/>
                </a:cubicBezTo>
                <a:cubicBezTo>
                  <a:pt x="100554" y="295851"/>
                  <a:pt x="89395" y="298309"/>
                  <a:pt x="78652" y="302043"/>
                </a:cubicBezTo>
                <a:cubicBezTo>
                  <a:pt x="79222" y="290949"/>
                  <a:pt x="79792" y="279862"/>
                  <a:pt x="80384" y="268783"/>
                </a:cubicBezTo>
                <a:cubicBezTo>
                  <a:pt x="123334" y="221400"/>
                  <a:pt x="169069" y="176617"/>
                  <a:pt x="217346" y="134671"/>
                </a:cubicBezTo>
                <a:close/>
                <a:moveTo>
                  <a:pt x="40920" y="366194"/>
                </a:moveTo>
                <a:cubicBezTo>
                  <a:pt x="41073" y="365475"/>
                  <a:pt x="41161" y="364738"/>
                  <a:pt x="41161" y="364002"/>
                </a:cubicBezTo>
                <a:lnTo>
                  <a:pt x="42827" y="365843"/>
                </a:lnTo>
                <a:close/>
                <a:moveTo>
                  <a:pt x="58963" y="362752"/>
                </a:moveTo>
                <a:cubicBezTo>
                  <a:pt x="58701" y="361467"/>
                  <a:pt x="58087" y="360279"/>
                  <a:pt x="57209" y="359310"/>
                </a:cubicBezTo>
                <a:lnTo>
                  <a:pt x="22262" y="320394"/>
                </a:lnTo>
                <a:cubicBezTo>
                  <a:pt x="21560" y="319593"/>
                  <a:pt x="20661" y="318977"/>
                  <a:pt x="19675" y="318596"/>
                </a:cubicBezTo>
                <a:cubicBezTo>
                  <a:pt x="20727" y="301846"/>
                  <a:pt x="21780" y="285102"/>
                  <a:pt x="22810" y="268367"/>
                </a:cubicBezTo>
                <a:cubicBezTo>
                  <a:pt x="36841" y="271638"/>
                  <a:pt x="51048" y="274157"/>
                  <a:pt x="65343" y="275909"/>
                </a:cubicBezTo>
                <a:cubicBezTo>
                  <a:pt x="64708" y="287820"/>
                  <a:pt x="64094" y="299734"/>
                  <a:pt x="63480" y="311646"/>
                </a:cubicBezTo>
                <a:cubicBezTo>
                  <a:pt x="63326" y="313209"/>
                  <a:pt x="63765" y="314777"/>
                  <a:pt x="64708" y="316031"/>
                </a:cubicBezTo>
                <a:cubicBezTo>
                  <a:pt x="65651" y="319225"/>
                  <a:pt x="68983" y="321058"/>
                  <a:pt x="72184" y="320122"/>
                </a:cubicBezTo>
                <a:cubicBezTo>
                  <a:pt x="72579" y="320008"/>
                  <a:pt x="72952" y="319857"/>
                  <a:pt x="73302" y="319670"/>
                </a:cubicBezTo>
                <a:cubicBezTo>
                  <a:pt x="84483" y="314906"/>
                  <a:pt x="96235" y="311655"/>
                  <a:pt x="108272" y="310001"/>
                </a:cubicBezTo>
                <a:cubicBezTo>
                  <a:pt x="108995" y="322277"/>
                  <a:pt x="110990" y="334443"/>
                  <a:pt x="114213" y="346309"/>
                </a:cubicBezTo>
                <a:cubicBezTo>
                  <a:pt x="96147" y="352890"/>
                  <a:pt x="77709" y="358380"/>
                  <a:pt x="58985" y="362752"/>
                </a:cubicBezTo>
                <a:close/>
                <a:moveTo>
                  <a:pt x="126930" y="336004"/>
                </a:moveTo>
                <a:cubicBezTo>
                  <a:pt x="124496" y="325504"/>
                  <a:pt x="123093" y="314790"/>
                  <a:pt x="122764" y="304016"/>
                </a:cubicBezTo>
                <a:cubicBezTo>
                  <a:pt x="168477" y="261726"/>
                  <a:pt x="210989" y="216092"/>
                  <a:pt x="249927" y="167492"/>
                </a:cubicBezTo>
                <a:cubicBezTo>
                  <a:pt x="258609" y="174100"/>
                  <a:pt x="268102" y="179559"/>
                  <a:pt x="278187" y="183738"/>
                </a:cubicBezTo>
                <a:close/>
                <a:moveTo>
                  <a:pt x="289873" y="172030"/>
                </a:moveTo>
                <a:cubicBezTo>
                  <a:pt x="246988" y="156508"/>
                  <a:pt x="221425" y="118096"/>
                  <a:pt x="199412" y="80188"/>
                </a:cubicBezTo>
                <a:lnTo>
                  <a:pt x="214430" y="67034"/>
                </a:lnTo>
                <a:cubicBezTo>
                  <a:pt x="217522" y="73918"/>
                  <a:pt x="222696" y="79487"/>
                  <a:pt x="228199" y="85034"/>
                </a:cubicBezTo>
                <a:cubicBezTo>
                  <a:pt x="238328" y="95250"/>
                  <a:pt x="248677" y="105270"/>
                  <a:pt x="258893" y="115377"/>
                </a:cubicBezTo>
                <a:cubicBezTo>
                  <a:pt x="273912" y="130220"/>
                  <a:pt x="288579" y="146072"/>
                  <a:pt x="308772" y="152912"/>
                </a:cubicBezTo>
                <a:close/>
                <a:moveTo>
                  <a:pt x="329929" y="126953"/>
                </a:moveTo>
                <a:cubicBezTo>
                  <a:pt x="327101" y="128519"/>
                  <a:pt x="325785" y="131882"/>
                  <a:pt x="326794" y="134956"/>
                </a:cubicBezTo>
                <a:lnTo>
                  <a:pt x="320589" y="141204"/>
                </a:lnTo>
                <a:cubicBezTo>
                  <a:pt x="319800" y="140634"/>
                  <a:pt x="318901" y="140231"/>
                  <a:pt x="317959" y="140020"/>
                </a:cubicBezTo>
                <a:cubicBezTo>
                  <a:pt x="297700" y="135241"/>
                  <a:pt x="283230" y="117986"/>
                  <a:pt x="269001" y="103933"/>
                </a:cubicBezTo>
                <a:lnTo>
                  <a:pt x="244445" y="79684"/>
                </a:lnTo>
                <a:cubicBezTo>
                  <a:pt x="237407" y="72712"/>
                  <a:pt x="229405" y="66244"/>
                  <a:pt x="226752" y="56488"/>
                </a:cubicBezTo>
                <a:lnTo>
                  <a:pt x="248852" y="37282"/>
                </a:lnTo>
                <a:cubicBezTo>
                  <a:pt x="250584" y="36602"/>
                  <a:pt x="251987" y="35318"/>
                  <a:pt x="252842" y="33664"/>
                </a:cubicBezTo>
                <a:cubicBezTo>
                  <a:pt x="262094" y="16125"/>
                  <a:pt x="283537" y="15708"/>
                  <a:pt x="300704" y="18602"/>
                </a:cubicBezTo>
                <a:cubicBezTo>
                  <a:pt x="318857" y="21628"/>
                  <a:pt x="335585" y="28183"/>
                  <a:pt x="346855" y="43355"/>
                </a:cubicBezTo>
                <a:cubicBezTo>
                  <a:pt x="367442" y="71046"/>
                  <a:pt x="358848" y="109129"/>
                  <a:pt x="329929" y="126953"/>
                </a:cubicBezTo>
                <a:close/>
                <a:moveTo>
                  <a:pt x="374699" y="1720"/>
                </a:moveTo>
                <a:cubicBezTo>
                  <a:pt x="367639" y="-4353"/>
                  <a:pt x="357642" y="7136"/>
                  <a:pt x="364701" y="13209"/>
                </a:cubicBezTo>
                <a:cubicBezTo>
                  <a:pt x="399145" y="42917"/>
                  <a:pt x="389674" y="103099"/>
                  <a:pt x="370139" y="138179"/>
                </a:cubicBezTo>
                <a:cubicBezTo>
                  <a:pt x="365381" y="146773"/>
                  <a:pt x="378624" y="152561"/>
                  <a:pt x="383293" y="144208"/>
                </a:cubicBezTo>
                <a:cubicBezTo>
                  <a:pt x="405963" y="103428"/>
                  <a:pt x="414163" y="35769"/>
                  <a:pt x="374699" y="1720"/>
                </a:cubicBezTo>
                <a:close/>
                <a:moveTo>
                  <a:pt x="312960" y="38861"/>
                </a:moveTo>
                <a:cubicBezTo>
                  <a:pt x="296823" y="29499"/>
                  <a:pt x="276959" y="33182"/>
                  <a:pt x="263848" y="45876"/>
                </a:cubicBezTo>
                <a:cubicBezTo>
                  <a:pt x="256855" y="52673"/>
                  <a:pt x="267751" y="62035"/>
                  <a:pt x="274811" y="55304"/>
                </a:cubicBezTo>
                <a:cubicBezTo>
                  <a:pt x="283449" y="46929"/>
                  <a:pt x="296275" y="46644"/>
                  <a:pt x="306316" y="52454"/>
                </a:cubicBezTo>
                <a:cubicBezTo>
                  <a:pt x="314143" y="57080"/>
                  <a:pt x="321094" y="43640"/>
                  <a:pt x="312938" y="3886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290" name="Shape 290"/>
        <p:cNvGrpSpPr/>
        <p:nvPr/>
      </p:nvGrpSpPr>
      <p:grpSpPr>
        <a:xfrm>
          <a:off x="0" y="0"/>
          <a:ext cx="0" cy="0"/>
          <a:chOff x="0" y="0"/>
          <a:chExt cx="0" cy="0"/>
        </a:xfrm>
      </p:grpSpPr>
      <p:sp>
        <p:nvSpPr>
          <p:cNvPr id="291" name="Google Shape;291;p29"/>
          <p:cNvSpPr txBox="1"/>
          <p:nvPr>
            <p:ph idx="1" type="body"/>
          </p:nvPr>
        </p:nvSpPr>
        <p:spPr>
          <a:xfrm>
            <a:off x="787475" y="1066575"/>
            <a:ext cx="3189600" cy="3626700"/>
          </a:xfrm>
          <a:prstGeom prst="rect">
            <a:avLst/>
          </a:prstGeom>
        </p:spPr>
        <p:txBody>
          <a:bodyPr anchorCtr="0" anchor="t" bIns="0" lIns="0" spcFirstLastPara="1" rIns="0" wrap="square" tIns="0">
            <a:noAutofit/>
          </a:bodyPr>
          <a:lstStyle/>
          <a:p>
            <a:pPr indent="0" lvl="0" marL="0" rtl="0" algn="l">
              <a:spcBef>
                <a:spcPts val="0"/>
              </a:spcBef>
              <a:spcAft>
                <a:spcPts val="1000"/>
              </a:spcAft>
              <a:buNone/>
            </a:pPr>
            <a:r>
              <a:rPr lang="en" sz="2300"/>
              <a:t>The </a:t>
            </a:r>
            <a:r>
              <a:rPr lang="en" sz="2300" u="sng"/>
              <a:t>external environment</a:t>
            </a:r>
            <a:r>
              <a:rPr lang="en" sz="2300"/>
              <a:t> offers the model, the thrust and the  most essential variable that shapes an organization.</a:t>
            </a:r>
            <a:endParaRPr sz="2300"/>
          </a:p>
        </p:txBody>
      </p:sp>
      <p:sp>
        <p:nvSpPr>
          <p:cNvPr id="292" name="Google Shape;292;p29"/>
          <p:cNvSpPr txBox="1"/>
          <p:nvPr>
            <p:ph idx="12" type="sldNum"/>
          </p:nvPr>
        </p:nvSpPr>
        <p:spPr>
          <a:xfrm>
            <a:off x="8404375" y="4693376"/>
            <a:ext cx="548700" cy="300300"/>
          </a:xfrm>
          <a:prstGeom prst="rect">
            <a:avLst/>
          </a:prstGeom>
        </p:spPr>
        <p:txBody>
          <a:bodyPr anchorCtr="0" anchor="ctr" bIns="0" lIns="0" spcFirstLastPara="1" rIns="0" wrap="square" tIns="0">
            <a:noAutofit/>
          </a:body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6" name="Shape 296"/>
        <p:cNvGrpSpPr/>
        <p:nvPr/>
      </p:nvGrpSpPr>
      <p:grpSpPr>
        <a:xfrm>
          <a:off x="0" y="0"/>
          <a:ext cx="0" cy="0"/>
          <a:chOff x="0" y="0"/>
          <a:chExt cx="0" cy="0"/>
        </a:xfrm>
      </p:grpSpPr>
      <p:sp>
        <p:nvSpPr>
          <p:cNvPr id="297" name="Google Shape;297;p30"/>
          <p:cNvSpPr txBox="1"/>
          <p:nvPr>
            <p:ph type="title"/>
          </p:nvPr>
        </p:nvSpPr>
        <p:spPr>
          <a:xfrm>
            <a:off x="883375" y="683600"/>
            <a:ext cx="6426300" cy="396300"/>
          </a:xfrm>
          <a:prstGeom prst="rect">
            <a:avLst/>
          </a:prstGeom>
        </p:spPr>
        <p:txBody>
          <a:bodyPr anchorCtr="0" anchor="ctr" bIns="0" lIns="0" spcFirstLastPara="1" rIns="0" wrap="square" tIns="0">
            <a:noAutofit/>
          </a:bodyPr>
          <a:lstStyle/>
          <a:p>
            <a:pPr indent="0" lvl="0" marL="0" rtl="0" algn="l">
              <a:spcBef>
                <a:spcPts val="0"/>
              </a:spcBef>
              <a:spcAft>
                <a:spcPts val="0"/>
              </a:spcAft>
              <a:buNone/>
            </a:pPr>
            <a:r>
              <a:rPr lang="en"/>
              <a:t>External environment may </a:t>
            </a:r>
            <a:r>
              <a:rPr lang="en"/>
              <a:t>affect</a:t>
            </a:r>
            <a:r>
              <a:rPr lang="en"/>
              <a:t> the following areas:</a:t>
            </a:r>
            <a:endParaRPr/>
          </a:p>
        </p:txBody>
      </p:sp>
      <p:sp>
        <p:nvSpPr>
          <p:cNvPr id="298" name="Google Shape;298;p30"/>
          <p:cNvSpPr txBox="1"/>
          <p:nvPr>
            <p:ph idx="12" type="sldNum"/>
          </p:nvPr>
        </p:nvSpPr>
        <p:spPr>
          <a:xfrm>
            <a:off x="8404375" y="4693376"/>
            <a:ext cx="548700" cy="300300"/>
          </a:xfrm>
          <a:prstGeom prst="rect">
            <a:avLst/>
          </a:prstGeom>
        </p:spPr>
        <p:txBody>
          <a:bodyPr anchorCtr="0" anchor="ctr" bIns="0" lIns="0" spcFirstLastPara="1" rIns="0" wrap="square" tIns="0">
            <a:noAutofit/>
          </a:bodyPr>
          <a:lstStyle/>
          <a:p>
            <a:pPr indent="0" lvl="0" marL="0" rtl="0" algn="r">
              <a:spcBef>
                <a:spcPts val="0"/>
              </a:spcBef>
              <a:spcAft>
                <a:spcPts val="0"/>
              </a:spcAft>
              <a:buNone/>
            </a:pPr>
            <a:fld id="{00000000-1234-1234-1234-123412341234}" type="slidenum">
              <a:rPr lang="en"/>
              <a:t>‹#›</a:t>
            </a:fld>
            <a:endParaRPr/>
          </a:p>
        </p:txBody>
      </p:sp>
      <p:sp>
        <p:nvSpPr>
          <p:cNvPr id="299" name="Google Shape;299;p30"/>
          <p:cNvSpPr/>
          <p:nvPr/>
        </p:nvSpPr>
        <p:spPr>
          <a:xfrm>
            <a:off x="7812624" y="3691500"/>
            <a:ext cx="906340" cy="903912"/>
          </a:xfrm>
          <a:custGeom>
            <a:rect b="b" l="l" r="r" t="t"/>
            <a:pathLst>
              <a:path extrusionOk="0" h="17909" w="17958">
                <a:moveTo>
                  <a:pt x="11972" y="390"/>
                </a:moveTo>
                <a:lnTo>
                  <a:pt x="12069" y="414"/>
                </a:lnTo>
                <a:lnTo>
                  <a:pt x="12166" y="463"/>
                </a:lnTo>
                <a:lnTo>
                  <a:pt x="12288" y="511"/>
                </a:lnTo>
                <a:lnTo>
                  <a:pt x="12483" y="682"/>
                </a:lnTo>
                <a:lnTo>
                  <a:pt x="12653" y="852"/>
                </a:lnTo>
                <a:lnTo>
                  <a:pt x="12823" y="1047"/>
                </a:lnTo>
                <a:lnTo>
                  <a:pt x="13091" y="1387"/>
                </a:lnTo>
                <a:lnTo>
                  <a:pt x="13456" y="1801"/>
                </a:lnTo>
                <a:lnTo>
                  <a:pt x="13821" y="2166"/>
                </a:lnTo>
                <a:lnTo>
                  <a:pt x="14235" y="2507"/>
                </a:lnTo>
                <a:lnTo>
                  <a:pt x="14648" y="2847"/>
                </a:lnTo>
                <a:lnTo>
                  <a:pt x="14843" y="3042"/>
                </a:lnTo>
                <a:lnTo>
                  <a:pt x="15038" y="3237"/>
                </a:lnTo>
                <a:lnTo>
                  <a:pt x="15403" y="3626"/>
                </a:lnTo>
                <a:lnTo>
                  <a:pt x="15743" y="4040"/>
                </a:lnTo>
                <a:lnTo>
                  <a:pt x="16108" y="4453"/>
                </a:lnTo>
                <a:lnTo>
                  <a:pt x="16449" y="4818"/>
                </a:lnTo>
                <a:lnTo>
                  <a:pt x="16619" y="4988"/>
                </a:lnTo>
                <a:lnTo>
                  <a:pt x="16814" y="5159"/>
                </a:lnTo>
                <a:lnTo>
                  <a:pt x="17130" y="5426"/>
                </a:lnTo>
                <a:lnTo>
                  <a:pt x="17276" y="5572"/>
                </a:lnTo>
                <a:lnTo>
                  <a:pt x="17398" y="5743"/>
                </a:lnTo>
                <a:lnTo>
                  <a:pt x="17422" y="5791"/>
                </a:lnTo>
                <a:lnTo>
                  <a:pt x="17422" y="5791"/>
                </a:lnTo>
                <a:lnTo>
                  <a:pt x="16887" y="5499"/>
                </a:lnTo>
                <a:lnTo>
                  <a:pt x="16449" y="5280"/>
                </a:lnTo>
                <a:lnTo>
                  <a:pt x="16230" y="5159"/>
                </a:lnTo>
                <a:lnTo>
                  <a:pt x="15987" y="5061"/>
                </a:lnTo>
                <a:lnTo>
                  <a:pt x="15962" y="5086"/>
                </a:lnTo>
                <a:lnTo>
                  <a:pt x="15962" y="5110"/>
                </a:lnTo>
                <a:lnTo>
                  <a:pt x="15987" y="5232"/>
                </a:lnTo>
                <a:lnTo>
                  <a:pt x="16035" y="5329"/>
                </a:lnTo>
                <a:lnTo>
                  <a:pt x="16181" y="5499"/>
                </a:lnTo>
                <a:lnTo>
                  <a:pt x="16352" y="5645"/>
                </a:lnTo>
                <a:lnTo>
                  <a:pt x="16571" y="5791"/>
                </a:lnTo>
                <a:lnTo>
                  <a:pt x="17033" y="6010"/>
                </a:lnTo>
                <a:lnTo>
                  <a:pt x="17252" y="6132"/>
                </a:lnTo>
                <a:lnTo>
                  <a:pt x="17446" y="6229"/>
                </a:lnTo>
                <a:lnTo>
                  <a:pt x="17349" y="6351"/>
                </a:lnTo>
                <a:lnTo>
                  <a:pt x="17227" y="6448"/>
                </a:lnTo>
                <a:lnTo>
                  <a:pt x="17154" y="6375"/>
                </a:lnTo>
                <a:lnTo>
                  <a:pt x="17082" y="6302"/>
                </a:lnTo>
                <a:lnTo>
                  <a:pt x="16887" y="6205"/>
                </a:lnTo>
                <a:lnTo>
                  <a:pt x="16498" y="6010"/>
                </a:lnTo>
                <a:lnTo>
                  <a:pt x="16400" y="5937"/>
                </a:lnTo>
                <a:lnTo>
                  <a:pt x="16303" y="5840"/>
                </a:lnTo>
                <a:lnTo>
                  <a:pt x="16108" y="5645"/>
                </a:lnTo>
                <a:lnTo>
                  <a:pt x="16011" y="5548"/>
                </a:lnTo>
                <a:lnTo>
                  <a:pt x="15914" y="5451"/>
                </a:lnTo>
                <a:lnTo>
                  <a:pt x="15816" y="5402"/>
                </a:lnTo>
                <a:lnTo>
                  <a:pt x="15695" y="5353"/>
                </a:lnTo>
                <a:lnTo>
                  <a:pt x="15670" y="5353"/>
                </a:lnTo>
                <a:lnTo>
                  <a:pt x="15646" y="5378"/>
                </a:lnTo>
                <a:lnTo>
                  <a:pt x="15622" y="5426"/>
                </a:lnTo>
                <a:lnTo>
                  <a:pt x="15622" y="5548"/>
                </a:lnTo>
                <a:lnTo>
                  <a:pt x="15670" y="5645"/>
                </a:lnTo>
                <a:lnTo>
                  <a:pt x="15792" y="5864"/>
                </a:lnTo>
                <a:lnTo>
                  <a:pt x="15962" y="6083"/>
                </a:lnTo>
                <a:lnTo>
                  <a:pt x="16133" y="6229"/>
                </a:lnTo>
                <a:lnTo>
                  <a:pt x="16303" y="6351"/>
                </a:lnTo>
                <a:lnTo>
                  <a:pt x="16473" y="6448"/>
                </a:lnTo>
                <a:lnTo>
                  <a:pt x="16668" y="6521"/>
                </a:lnTo>
                <a:lnTo>
                  <a:pt x="16838" y="6643"/>
                </a:lnTo>
                <a:lnTo>
                  <a:pt x="16619" y="6692"/>
                </a:lnTo>
                <a:lnTo>
                  <a:pt x="16400" y="6716"/>
                </a:lnTo>
                <a:lnTo>
                  <a:pt x="16376" y="6692"/>
                </a:lnTo>
                <a:lnTo>
                  <a:pt x="16327" y="6643"/>
                </a:lnTo>
                <a:lnTo>
                  <a:pt x="16181" y="6570"/>
                </a:lnTo>
                <a:lnTo>
                  <a:pt x="16108" y="6546"/>
                </a:lnTo>
                <a:lnTo>
                  <a:pt x="16035" y="6497"/>
                </a:lnTo>
                <a:lnTo>
                  <a:pt x="15889" y="6375"/>
                </a:lnTo>
                <a:lnTo>
                  <a:pt x="15768" y="6229"/>
                </a:lnTo>
                <a:lnTo>
                  <a:pt x="15670" y="6108"/>
                </a:lnTo>
                <a:lnTo>
                  <a:pt x="15549" y="6010"/>
                </a:lnTo>
                <a:lnTo>
                  <a:pt x="15403" y="5962"/>
                </a:lnTo>
                <a:lnTo>
                  <a:pt x="15330" y="5937"/>
                </a:lnTo>
                <a:lnTo>
                  <a:pt x="15257" y="5962"/>
                </a:lnTo>
                <a:lnTo>
                  <a:pt x="15232" y="5962"/>
                </a:lnTo>
                <a:lnTo>
                  <a:pt x="15232" y="6010"/>
                </a:lnTo>
                <a:lnTo>
                  <a:pt x="15281" y="6181"/>
                </a:lnTo>
                <a:lnTo>
                  <a:pt x="15354" y="6327"/>
                </a:lnTo>
                <a:lnTo>
                  <a:pt x="15573" y="6619"/>
                </a:lnTo>
                <a:lnTo>
                  <a:pt x="15622" y="6692"/>
                </a:lnTo>
                <a:lnTo>
                  <a:pt x="15354" y="6643"/>
                </a:lnTo>
                <a:lnTo>
                  <a:pt x="15086" y="6570"/>
                </a:lnTo>
                <a:lnTo>
                  <a:pt x="15086" y="6546"/>
                </a:lnTo>
                <a:lnTo>
                  <a:pt x="14843" y="6205"/>
                </a:lnTo>
                <a:lnTo>
                  <a:pt x="14575" y="5889"/>
                </a:lnTo>
                <a:lnTo>
                  <a:pt x="14283" y="5572"/>
                </a:lnTo>
                <a:lnTo>
                  <a:pt x="13991" y="5256"/>
                </a:lnTo>
                <a:lnTo>
                  <a:pt x="13359" y="4672"/>
                </a:lnTo>
                <a:lnTo>
                  <a:pt x="12726" y="4137"/>
                </a:lnTo>
                <a:lnTo>
                  <a:pt x="11996" y="3456"/>
                </a:lnTo>
                <a:lnTo>
                  <a:pt x="11607" y="3139"/>
                </a:lnTo>
                <a:lnTo>
                  <a:pt x="11217" y="2823"/>
                </a:lnTo>
                <a:lnTo>
                  <a:pt x="11169" y="2823"/>
                </a:lnTo>
                <a:lnTo>
                  <a:pt x="11144" y="2750"/>
                </a:lnTo>
                <a:lnTo>
                  <a:pt x="11071" y="2628"/>
                </a:lnTo>
                <a:lnTo>
                  <a:pt x="11023" y="2482"/>
                </a:lnTo>
                <a:lnTo>
                  <a:pt x="10974" y="2336"/>
                </a:lnTo>
                <a:lnTo>
                  <a:pt x="10950" y="2166"/>
                </a:lnTo>
                <a:lnTo>
                  <a:pt x="10925" y="1850"/>
                </a:lnTo>
                <a:lnTo>
                  <a:pt x="10974" y="1509"/>
                </a:lnTo>
                <a:lnTo>
                  <a:pt x="11071" y="1193"/>
                </a:lnTo>
                <a:lnTo>
                  <a:pt x="11144" y="1022"/>
                </a:lnTo>
                <a:lnTo>
                  <a:pt x="11217" y="901"/>
                </a:lnTo>
                <a:lnTo>
                  <a:pt x="11315" y="755"/>
                </a:lnTo>
                <a:lnTo>
                  <a:pt x="11412" y="633"/>
                </a:lnTo>
                <a:lnTo>
                  <a:pt x="11534" y="536"/>
                </a:lnTo>
                <a:lnTo>
                  <a:pt x="11655" y="463"/>
                </a:lnTo>
                <a:lnTo>
                  <a:pt x="11753" y="414"/>
                </a:lnTo>
                <a:lnTo>
                  <a:pt x="11850" y="390"/>
                </a:lnTo>
                <a:close/>
                <a:moveTo>
                  <a:pt x="10098" y="4745"/>
                </a:moveTo>
                <a:lnTo>
                  <a:pt x="9976" y="4794"/>
                </a:lnTo>
                <a:lnTo>
                  <a:pt x="9879" y="4867"/>
                </a:lnTo>
                <a:lnTo>
                  <a:pt x="9684" y="5037"/>
                </a:lnTo>
                <a:lnTo>
                  <a:pt x="9149" y="5572"/>
                </a:lnTo>
                <a:lnTo>
                  <a:pt x="8687" y="6035"/>
                </a:lnTo>
                <a:lnTo>
                  <a:pt x="8468" y="6302"/>
                </a:lnTo>
                <a:lnTo>
                  <a:pt x="8273" y="6570"/>
                </a:lnTo>
                <a:lnTo>
                  <a:pt x="8249" y="6643"/>
                </a:lnTo>
                <a:lnTo>
                  <a:pt x="8273" y="6716"/>
                </a:lnTo>
                <a:lnTo>
                  <a:pt x="8346" y="6789"/>
                </a:lnTo>
                <a:lnTo>
                  <a:pt x="8419" y="6789"/>
                </a:lnTo>
                <a:lnTo>
                  <a:pt x="8565" y="6765"/>
                </a:lnTo>
                <a:lnTo>
                  <a:pt x="8687" y="6716"/>
                </a:lnTo>
                <a:lnTo>
                  <a:pt x="8833" y="6619"/>
                </a:lnTo>
                <a:lnTo>
                  <a:pt x="8979" y="6521"/>
                </a:lnTo>
                <a:lnTo>
                  <a:pt x="9222" y="6278"/>
                </a:lnTo>
                <a:lnTo>
                  <a:pt x="9417" y="6059"/>
                </a:lnTo>
                <a:lnTo>
                  <a:pt x="9976" y="5524"/>
                </a:lnTo>
                <a:lnTo>
                  <a:pt x="10171" y="5353"/>
                </a:lnTo>
                <a:lnTo>
                  <a:pt x="10268" y="5280"/>
                </a:lnTo>
                <a:lnTo>
                  <a:pt x="10341" y="5207"/>
                </a:lnTo>
                <a:lnTo>
                  <a:pt x="10414" y="5110"/>
                </a:lnTo>
                <a:lnTo>
                  <a:pt x="10414" y="5037"/>
                </a:lnTo>
                <a:lnTo>
                  <a:pt x="10414" y="4964"/>
                </a:lnTo>
                <a:lnTo>
                  <a:pt x="10390" y="4891"/>
                </a:lnTo>
                <a:lnTo>
                  <a:pt x="10341" y="4818"/>
                </a:lnTo>
                <a:lnTo>
                  <a:pt x="10268" y="4770"/>
                </a:lnTo>
                <a:lnTo>
                  <a:pt x="10195" y="4745"/>
                </a:lnTo>
                <a:close/>
                <a:moveTo>
                  <a:pt x="11047" y="3018"/>
                </a:moveTo>
                <a:lnTo>
                  <a:pt x="11193" y="3188"/>
                </a:lnTo>
                <a:lnTo>
                  <a:pt x="11339" y="3358"/>
                </a:lnTo>
                <a:lnTo>
                  <a:pt x="11680" y="3699"/>
                </a:lnTo>
                <a:lnTo>
                  <a:pt x="12385" y="4307"/>
                </a:lnTo>
                <a:lnTo>
                  <a:pt x="12994" y="4867"/>
                </a:lnTo>
                <a:lnTo>
                  <a:pt x="13602" y="5451"/>
                </a:lnTo>
                <a:lnTo>
                  <a:pt x="14162" y="6059"/>
                </a:lnTo>
                <a:lnTo>
                  <a:pt x="14429" y="6375"/>
                </a:lnTo>
                <a:lnTo>
                  <a:pt x="14697" y="6716"/>
                </a:lnTo>
                <a:lnTo>
                  <a:pt x="14624" y="6789"/>
                </a:lnTo>
                <a:lnTo>
                  <a:pt x="14308" y="6619"/>
                </a:lnTo>
                <a:lnTo>
                  <a:pt x="14137" y="6521"/>
                </a:lnTo>
                <a:lnTo>
                  <a:pt x="13943" y="6424"/>
                </a:lnTo>
                <a:lnTo>
                  <a:pt x="13821" y="6400"/>
                </a:lnTo>
                <a:lnTo>
                  <a:pt x="13748" y="6375"/>
                </a:lnTo>
                <a:lnTo>
                  <a:pt x="13699" y="6327"/>
                </a:lnTo>
                <a:lnTo>
                  <a:pt x="13675" y="6327"/>
                </a:lnTo>
                <a:lnTo>
                  <a:pt x="13651" y="6351"/>
                </a:lnTo>
                <a:lnTo>
                  <a:pt x="13651" y="6375"/>
                </a:lnTo>
                <a:lnTo>
                  <a:pt x="13724" y="6497"/>
                </a:lnTo>
                <a:lnTo>
                  <a:pt x="13772" y="6594"/>
                </a:lnTo>
                <a:lnTo>
                  <a:pt x="13918" y="6765"/>
                </a:lnTo>
                <a:lnTo>
                  <a:pt x="14089" y="6911"/>
                </a:lnTo>
                <a:lnTo>
                  <a:pt x="14405" y="7105"/>
                </a:lnTo>
                <a:lnTo>
                  <a:pt x="14332" y="7203"/>
                </a:lnTo>
                <a:lnTo>
                  <a:pt x="14283" y="7251"/>
                </a:lnTo>
                <a:lnTo>
                  <a:pt x="14235" y="7227"/>
                </a:lnTo>
                <a:lnTo>
                  <a:pt x="13967" y="7105"/>
                </a:lnTo>
                <a:lnTo>
                  <a:pt x="13699" y="6984"/>
                </a:lnTo>
                <a:lnTo>
                  <a:pt x="13602" y="6911"/>
                </a:lnTo>
                <a:lnTo>
                  <a:pt x="13480" y="6862"/>
                </a:lnTo>
                <a:lnTo>
                  <a:pt x="13359" y="6838"/>
                </a:lnTo>
                <a:lnTo>
                  <a:pt x="13237" y="6862"/>
                </a:lnTo>
                <a:lnTo>
                  <a:pt x="13188" y="6886"/>
                </a:lnTo>
                <a:lnTo>
                  <a:pt x="13188" y="6911"/>
                </a:lnTo>
                <a:lnTo>
                  <a:pt x="13164" y="6959"/>
                </a:lnTo>
                <a:lnTo>
                  <a:pt x="13188" y="6984"/>
                </a:lnTo>
                <a:lnTo>
                  <a:pt x="13261" y="7105"/>
                </a:lnTo>
                <a:lnTo>
                  <a:pt x="13383" y="7178"/>
                </a:lnTo>
                <a:lnTo>
                  <a:pt x="13626" y="7349"/>
                </a:lnTo>
                <a:lnTo>
                  <a:pt x="13821" y="7446"/>
                </a:lnTo>
                <a:lnTo>
                  <a:pt x="14016" y="7543"/>
                </a:lnTo>
                <a:lnTo>
                  <a:pt x="13699" y="7835"/>
                </a:lnTo>
                <a:lnTo>
                  <a:pt x="13480" y="7738"/>
                </a:lnTo>
                <a:lnTo>
                  <a:pt x="13237" y="7616"/>
                </a:lnTo>
                <a:lnTo>
                  <a:pt x="13018" y="7568"/>
                </a:lnTo>
                <a:lnTo>
                  <a:pt x="12896" y="7543"/>
                </a:lnTo>
                <a:lnTo>
                  <a:pt x="12775" y="7543"/>
                </a:lnTo>
                <a:lnTo>
                  <a:pt x="12702" y="7568"/>
                </a:lnTo>
                <a:lnTo>
                  <a:pt x="12653" y="7641"/>
                </a:lnTo>
                <a:lnTo>
                  <a:pt x="12653" y="7714"/>
                </a:lnTo>
                <a:lnTo>
                  <a:pt x="12653" y="7762"/>
                </a:lnTo>
                <a:lnTo>
                  <a:pt x="12702" y="7787"/>
                </a:lnTo>
                <a:lnTo>
                  <a:pt x="13042" y="7981"/>
                </a:lnTo>
                <a:lnTo>
                  <a:pt x="13383" y="8176"/>
                </a:lnTo>
                <a:lnTo>
                  <a:pt x="13164" y="8419"/>
                </a:lnTo>
                <a:lnTo>
                  <a:pt x="12969" y="8346"/>
                </a:lnTo>
                <a:lnTo>
                  <a:pt x="12775" y="8273"/>
                </a:lnTo>
                <a:lnTo>
                  <a:pt x="12580" y="8152"/>
                </a:lnTo>
                <a:lnTo>
                  <a:pt x="12483" y="8103"/>
                </a:lnTo>
                <a:lnTo>
                  <a:pt x="12385" y="8054"/>
                </a:lnTo>
                <a:lnTo>
                  <a:pt x="12337" y="8054"/>
                </a:lnTo>
                <a:lnTo>
                  <a:pt x="12288" y="8079"/>
                </a:lnTo>
                <a:lnTo>
                  <a:pt x="12264" y="8127"/>
                </a:lnTo>
                <a:lnTo>
                  <a:pt x="12264" y="8176"/>
                </a:lnTo>
                <a:lnTo>
                  <a:pt x="12312" y="8273"/>
                </a:lnTo>
                <a:lnTo>
                  <a:pt x="12410" y="8371"/>
                </a:lnTo>
                <a:lnTo>
                  <a:pt x="12507" y="8468"/>
                </a:lnTo>
                <a:lnTo>
                  <a:pt x="12604" y="8541"/>
                </a:lnTo>
                <a:lnTo>
                  <a:pt x="12750" y="8614"/>
                </a:lnTo>
                <a:lnTo>
                  <a:pt x="12921" y="8687"/>
                </a:lnTo>
                <a:lnTo>
                  <a:pt x="12726" y="8930"/>
                </a:lnTo>
                <a:lnTo>
                  <a:pt x="12531" y="8833"/>
                </a:lnTo>
                <a:lnTo>
                  <a:pt x="12361" y="8784"/>
                </a:lnTo>
                <a:lnTo>
                  <a:pt x="12142" y="8638"/>
                </a:lnTo>
                <a:lnTo>
                  <a:pt x="11923" y="8517"/>
                </a:lnTo>
                <a:lnTo>
                  <a:pt x="11899" y="8517"/>
                </a:lnTo>
                <a:lnTo>
                  <a:pt x="11850" y="8565"/>
                </a:lnTo>
                <a:lnTo>
                  <a:pt x="11826" y="8590"/>
                </a:lnTo>
                <a:lnTo>
                  <a:pt x="11826" y="8687"/>
                </a:lnTo>
                <a:lnTo>
                  <a:pt x="11850" y="8809"/>
                </a:lnTo>
                <a:lnTo>
                  <a:pt x="11947" y="8906"/>
                </a:lnTo>
                <a:lnTo>
                  <a:pt x="12045" y="9003"/>
                </a:lnTo>
                <a:lnTo>
                  <a:pt x="12166" y="9101"/>
                </a:lnTo>
                <a:lnTo>
                  <a:pt x="12458" y="9247"/>
                </a:lnTo>
                <a:lnTo>
                  <a:pt x="12166" y="9539"/>
                </a:lnTo>
                <a:lnTo>
                  <a:pt x="11947" y="9441"/>
                </a:lnTo>
                <a:lnTo>
                  <a:pt x="11753" y="9320"/>
                </a:lnTo>
                <a:lnTo>
                  <a:pt x="11582" y="9198"/>
                </a:lnTo>
                <a:lnTo>
                  <a:pt x="11461" y="9174"/>
                </a:lnTo>
                <a:lnTo>
                  <a:pt x="11339" y="9174"/>
                </a:lnTo>
                <a:lnTo>
                  <a:pt x="11315" y="9198"/>
                </a:lnTo>
                <a:lnTo>
                  <a:pt x="11315" y="9271"/>
                </a:lnTo>
                <a:lnTo>
                  <a:pt x="11363" y="9368"/>
                </a:lnTo>
                <a:lnTo>
                  <a:pt x="11436" y="9466"/>
                </a:lnTo>
                <a:lnTo>
                  <a:pt x="11582" y="9612"/>
                </a:lnTo>
                <a:lnTo>
                  <a:pt x="11728" y="9709"/>
                </a:lnTo>
                <a:lnTo>
                  <a:pt x="11850" y="9806"/>
                </a:lnTo>
                <a:lnTo>
                  <a:pt x="11777" y="9879"/>
                </a:lnTo>
                <a:lnTo>
                  <a:pt x="11728" y="9928"/>
                </a:lnTo>
                <a:lnTo>
                  <a:pt x="11704" y="9977"/>
                </a:lnTo>
                <a:lnTo>
                  <a:pt x="11680" y="10050"/>
                </a:lnTo>
                <a:lnTo>
                  <a:pt x="11680" y="10098"/>
                </a:lnTo>
                <a:lnTo>
                  <a:pt x="11655" y="10196"/>
                </a:lnTo>
                <a:lnTo>
                  <a:pt x="11680" y="10244"/>
                </a:lnTo>
                <a:lnTo>
                  <a:pt x="11704" y="10317"/>
                </a:lnTo>
                <a:lnTo>
                  <a:pt x="11777" y="10488"/>
                </a:lnTo>
                <a:lnTo>
                  <a:pt x="11874" y="10682"/>
                </a:lnTo>
                <a:lnTo>
                  <a:pt x="11680" y="10561"/>
                </a:lnTo>
                <a:lnTo>
                  <a:pt x="11509" y="10463"/>
                </a:lnTo>
                <a:lnTo>
                  <a:pt x="11412" y="10439"/>
                </a:lnTo>
                <a:lnTo>
                  <a:pt x="11217" y="10439"/>
                </a:lnTo>
                <a:lnTo>
                  <a:pt x="11144" y="10463"/>
                </a:lnTo>
                <a:lnTo>
                  <a:pt x="11096" y="10488"/>
                </a:lnTo>
                <a:lnTo>
                  <a:pt x="11096" y="10512"/>
                </a:lnTo>
                <a:lnTo>
                  <a:pt x="11096" y="10561"/>
                </a:lnTo>
                <a:lnTo>
                  <a:pt x="11096" y="10585"/>
                </a:lnTo>
                <a:lnTo>
                  <a:pt x="11193" y="10658"/>
                </a:lnTo>
                <a:lnTo>
                  <a:pt x="11315" y="10731"/>
                </a:lnTo>
                <a:lnTo>
                  <a:pt x="11509" y="10877"/>
                </a:lnTo>
                <a:lnTo>
                  <a:pt x="11753" y="11072"/>
                </a:lnTo>
                <a:lnTo>
                  <a:pt x="11996" y="11266"/>
                </a:lnTo>
                <a:lnTo>
                  <a:pt x="12020" y="11266"/>
                </a:lnTo>
                <a:lnTo>
                  <a:pt x="12093" y="11631"/>
                </a:lnTo>
                <a:lnTo>
                  <a:pt x="12118" y="11972"/>
                </a:lnTo>
                <a:lnTo>
                  <a:pt x="11777" y="11704"/>
                </a:lnTo>
                <a:lnTo>
                  <a:pt x="11461" y="11437"/>
                </a:lnTo>
                <a:lnTo>
                  <a:pt x="11315" y="11339"/>
                </a:lnTo>
                <a:lnTo>
                  <a:pt x="11144" y="11242"/>
                </a:lnTo>
                <a:lnTo>
                  <a:pt x="10974" y="11193"/>
                </a:lnTo>
                <a:lnTo>
                  <a:pt x="10877" y="11169"/>
                </a:lnTo>
                <a:lnTo>
                  <a:pt x="10779" y="11193"/>
                </a:lnTo>
                <a:lnTo>
                  <a:pt x="10755" y="11218"/>
                </a:lnTo>
                <a:lnTo>
                  <a:pt x="10779" y="11242"/>
                </a:lnTo>
                <a:lnTo>
                  <a:pt x="11363" y="11826"/>
                </a:lnTo>
                <a:lnTo>
                  <a:pt x="11509" y="11972"/>
                </a:lnTo>
                <a:lnTo>
                  <a:pt x="11680" y="12142"/>
                </a:lnTo>
                <a:lnTo>
                  <a:pt x="11850" y="12264"/>
                </a:lnTo>
                <a:lnTo>
                  <a:pt x="12069" y="12361"/>
                </a:lnTo>
                <a:lnTo>
                  <a:pt x="12118" y="12361"/>
                </a:lnTo>
                <a:lnTo>
                  <a:pt x="12118" y="12921"/>
                </a:lnTo>
                <a:lnTo>
                  <a:pt x="12093" y="13091"/>
                </a:lnTo>
                <a:lnTo>
                  <a:pt x="11972" y="12969"/>
                </a:lnTo>
                <a:lnTo>
                  <a:pt x="11850" y="12824"/>
                </a:lnTo>
                <a:lnTo>
                  <a:pt x="11655" y="12653"/>
                </a:lnTo>
                <a:lnTo>
                  <a:pt x="11120" y="12167"/>
                </a:lnTo>
                <a:lnTo>
                  <a:pt x="10877" y="11948"/>
                </a:lnTo>
                <a:lnTo>
                  <a:pt x="10731" y="11875"/>
                </a:lnTo>
                <a:lnTo>
                  <a:pt x="10585" y="11826"/>
                </a:lnTo>
                <a:lnTo>
                  <a:pt x="10536" y="11850"/>
                </a:lnTo>
                <a:lnTo>
                  <a:pt x="10512" y="11875"/>
                </a:lnTo>
                <a:lnTo>
                  <a:pt x="10536" y="12021"/>
                </a:lnTo>
                <a:lnTo>
                  <a:pt x="10609" y="12142"/>
                </a:lnTo>
                <a:lnTo>
                  <a:pt x="10682" y="12264"/>
                </a:lnTo>
                <a:lnTo>
                  <a:pt x="10779" y="12386"/>
                </a:lnTo>
                <a:lnTo>
                  <a:pt x="11023" y="12605"/>
                </a:lnTo>
                <a:lnTo>
                  <a:pt x="11217" y="12799"/>
                </a:lnTo>
                <a:lnTo>
                  <a:pt x="11728" y="13286"/>
                </a:lnTo>
                <a:lnTo>
                  <a:pt x="11801" y="13359"/>
                </a:lnTo>
                <a:lnTo>
                  <a:pt x="11874" y="13407"/>
                </a:lnTo>
                <a:lnTo>
                  <a:pt x="12045" y="13407"/>
                </a:lnTo>
                <a:lnTo>
                  <a:pt x="11947" y="13699"/>
                </a:lnTo>
                <a:lnTo>
                  <a:pt x="11899" y="13845"/>
                </a:lnTo>
                <a:lnTo>
                  <a:pt x="11826" y="13991"/>
                </a:lnTo>
                <a:lnTo>
                  <a:pt x="11631" y="13748"/>
                </a:lnTo>
                <a:lnTo>
                  <a:pt x="11412" y="13529"/>
                </a:lnTo>
                <a:lnTo>
                  <a:pt x="11169" y="13334"/>
                </a:lnTo>
                <a:lnTo>
                  <a:pt x="10950" y="13115"/>
                </a:lnTo>
                <a:lnTo>
                  <a:pt x="10536" y="12702"/>
                </a:lnTo>
                <a:lnTo>
                  <a:pt x="10439" y="12629"/>
                </a:lnTo>
                <a:lnTo>
                  <a:pt x="10293" y="12532"/>
                </a:lnTo>
                <a:lnTo>
                  <a:pt x="10171" y="12459"/>
                </a:lnTo>
                <a:lnTo>
                  <a:pt x="10098" y="12361"/>
                </a:lnTo>
                <a:lnTo>
                  <a:pt x="10074" y="12361"/>
                </a:lnTo>
                <a:lnTo>
                  <a:pt x="10049" y="12386"/>
                </a:lnTo>
                <a:lnTo>
                  <a:pt x="10098" y="12532"/>
                </a:lnTo>
                <a:lnTo>
                  <a:pt x="10147" y="12653"/>
                </a:lnTo>
                <a:lnTo>
                  <a:pt x="10293" y="12921"/>
                </a:lnTo>
                <a:lnTo>
                  <a:pt x="10487" y="13140"/>
                </a:lnTo>
                <a:lnTo>
                  <a:pt x="10706" y="13359"/>
                </a:lnTo>
                <a:lnTo>
                  <a:pt x="11169" y="13797"/>
                </a:lnTo>
                <a:lnTo>
                  <a:pt x="11388" y="14016"/>
                </a:lnTo>
                <a:lnTo>
                  <a:pt x="11558" y="14235"/>
                </a:lnTo>
                <a:lnTo>
                  <a:pt x="11412" y="14283"/>
                </a:lnTo>
                <a:lnTo>
                  <a:pt x="11266" y="14283"/>
                </a:lnTo>
                <a:lnTo>
                  <a:pt x="11096" y="14259"/>
                </a:lnTo>
                <a:lnTo>
                  <a:pt x="10925" y="14210"/>
                </a:lnTo>
                <a:lnTo>
                  <a:pt x="10877" y="14162"/>
                </a:lnTo>
                <a:lnTo>
                  <a:pt x="10414" y="13651"/>
                </a:lnTo>
                <a:lnTo>
                  <a:pt x="9903" y="13164"/>
                </a:lnTo>
                <a:lnTo>
                  <a:pt x="9392" y="12678"/>
                </a:lnTo>
                <a:lnTo>
                  <a:pt x="8857" y="12240"/>
                </a:lnTo>
                <a:lnTo>
                  <a:pt x="7811" y="11315"/>
                </a:lnTo>
                <a:lnTo>
                  <a:pt x="7300" y="10828"/>
                </a:lnTo>
                <a:lnTo>
                  <a:pt x="6813" y="10342"/>
                </a:lnTo>
                <a:lnTo>
                  <a:pt x="5913" y="9344"/>
                </a:lnTo>
                <a:lnTo>
                  <a:pt x="5426" y="8857"/>
                </a:lnTo>
                <a:lnTo>
                  <a:pt x="4940" y="8419"/>
                </a:lnTo>
                <a:lnTo>
                  <a:pt x="4429" y="7981"/>
                </a:lnTo>
                <a:lnTo>
                  <a:pt x="3918" y="7568"/>
                </a:lnTo>
                <a:lnTo>
                  <a:pt x="3747" y="7397"/>
                </a:lnTo>
                <a:lnTo>
                  <a:pt x="3577" y="7203"/>
                </a:lnTo>
                <a:lnTo>
                  <a:pt x="3504" y="7130"/>
                </a:lnTo>
                <a:lnTo>
                  <a:pt x="3407" y="7057"/>
                </a:lnTo>
                <a:lnTo>
                  <a:pt x="3309" y="7008"/>
                </a:lnTo>
                <a:lnTo>
                  <a:pt x="3212" y="6984"/>
                </a:lnTo>
                <a:lnTo>
                  <a:pt x="3163" y="6911"/>
                </a:lnTo>
                <a:lnTo>
                  <a:pt x="3139" y="6838"/>
                </a:lnTo>
                <a:lnTo>
                  <a:pt x="3163" y="6740"/>
                </a:lnTo>
                <a:lnTo>
                  <a:pt x="3163" y="6667"/>
                </a:lnTo>
                <a:lnTo>
                  <a:pt x="3236" y="6521"/>
                </a:lnTo>
                <a:lnTo>
                  <a:pt x="3358" y="6375"/>
                </a:lnTo>
                <a:lnTo>
                  <a:pt x="3504" y="6254"/>
                </a:lnTo>
                <a:lnTo>
                  <a:pt x="3650" y="6156"/>
                </a:lnTo>
                <a:lnTo>
                  <a:pt x="3942" y="6010"/>
                </a:lnTo>
                <a:lnTo>
                  <a:pt x="4234" y="5913"/>
                </a:lnTo>
                <a:lnTo>
                  <a:pt x="4526" y="5840"/>
                </a:lnTo>
                <a:lnTo>
                  <a:pt x="4842" y="5767"/>
                </a:lnTo>
                <a:lnTo>
                  <a:pt x="5134" y="5743"/>
                </a:lnTo>
                <a:lnTo>
                  <a:pt x="5499" y="5743"/>
                </a:lnTo>
                <a:lnTo>
                  <a:pt x="5864" y="5767"/>
                </a:lnTo>
                <a:lnTo>
                  <a:pt x="6229" y="5816"/>
                </a:lnTo>
                <a:lnTo>
                  <a:pt x="6594" y="5913"/>
                </a:lnTo>
                <a:lnTo>
                  <a:pt x="6862" y="6010"/>
                </a:lnTo>
                <a:lnTo>
                  <a:pt x="7154" y="6108"/>
                </a:lnTo>
                <a:lnTo>
                  <a:pt x="7446" y="6205"/>
                </a:lnTo>
                <a:lnTo>
                  <a:pt x="7592" y="6254"/>
                </a:lnTo>
                <a:lnTo>
                  <a:pt x="7738" y="6254"/>
                </a:lnTo>
                <a:lnTo>
                  <a:pt x="7787" y="6229"/>
                </a:lnTo>
                <a:lnTo>
                  <a:pt x="7860" y="6181"/>
                </a:lnTo>
                <a:lnTo>
                  <a:pt x="7884" y="6132"/>
                </a:lnTo>
                <a:lnTo>
                  <a:pt x="7884" y="6083"/>
                </a:lnTo>
                <a:lnTo>
                  <a:pt x="8006" y="5962"/>
                </a:lnTo>
                <a:lnTo>
                  <a:pt x="8079" y="5864"/>
                </a:lnTo>
                <a:lnTo>
                  <a:pt x="8346" y="5621"/>
                </a:lnTo>
                <a:lnTo>
                  <a:pt x="8614" y="5402"/>
                </a:lnTo>
                <a:lnTo>
                  <a:pt x="9198" y="4964"/>
                </a:lnTo>
                <a:lnTo>
                  <a:pt x="9490" y="4721"/>
                </a:lnTo>
                <a:lnTo>
                  <a:pt x="9757" y="4453"/>
                </a:lnTo>
                <a:lnTo>
                  <a:pt x="10293" y="3894"/>
                </a:lnTo>
                <a:lnTo>
                  <a:pt x="10706" y="3480"/>
                </a:lnTo>
                <a:lnTo>
                  <a:pt x="10901" y="3261"/>
                </a:lnTo>
                <a:lnTo>
                  <a:pt x="10974" y="3139"/>
                </a:lnTo>
                <a:lnTo>
                  <a:pt x="11047" y="3018"/>
                </a:lnTo>
                <a:close/>
                <a:moveTo>
                  <a:pt x="6327" y="10463"/>
                </a:moveTo>
                <a:lnTo>
                  <a:pt x="6594" y="10780"/>
                </a:lnTo>
                <a:lnTo>
                  <a:pt x="7057" y="11266"/>
                </a:lnTo>
                <a:lnTo>
                  <a:pt x="7543" y="11729"/>
                </a:lnTo>
                <a:lnTo>
                  <a:pt x="6643" y="12580"/>
                </a:lnTo>
                <a:lnTo>
                  <a:pt x="5718" y="13407"/>
                </a:lnTo>
                <a:lnTo>
                  <a:pt x="4794" y="14210"/>
                </a:lnTo>
                <a:lnTo>
                  <a:pt x="3820" y="14989"/>
                </a:lnTo>
                <a:lnTo>
                  <a:pt x="3042" y="15597"/>
                </a:lnTo>
                <a:lnTo>
                  <a:pt x="2263" y="16157"/>
                </a:lnTo>
                <a:lnTo>
                  <a:pt x="1460" y="16717"/>
                </a:lnTo>
                <a:lnTo>
                  <a:pt x="682" y="17301"/>
                </a:lnTo>
                <a:lnTo>
                  <a:pt x="1120" y="16765"/>
                </a:lnTo>
                <a:lnTo>
                  <a:pt x="1533" y="16230"/>
                </a:lnTo>
                <a:lnTo>
                  <a:pt x="1971" y="15646"/>
                </a:lnTo>
                <a:lnTo>
                  <a:pt x="2458" y="15111"/>
                </a:lnTo>
                <a:lnTo>
                  <a:pt x="3431" y="14064"/>
                </a:lnTo>
                <a:lnTo>
                  <a:pt x="4307" y="13018"/>
                </a:lnTo>
                <a:lnTo>
                  <a:pt x="5159" y="11972"/>
                </a:lnTo>
                <a:lnTo>
                  <a:pt x="5524" y="11485"/>
                </a:lnTo>
                <a:lnTo>
                  <a:pt x="5913" y="11023"/>
                </a:lnTo>
                <a:lnTo>
                  <a:pt x="6132" y="10755"/>
                </a:lnTo>
                <a:lnTo>
                  <a:pt x="6229" y="10609"/>
                </a:lnTo>
                <a:lnTo>
                  <a:pt x="6327" y="10463"/>
                </a:lnTo>
                <a:close/>
                <a:moveTo>
                  <a:pt x="11753" y="0"/>
                </a:moveTo>
                <a:lnTo>
                  <a:pt x="11558" y="49"/>
                </a:lnTo>
                <a:lnTo>
                  <a:pt x="11363" y="122"/>
                </a:lnTo>
                <a:lnTo>
                  <a:pt x="11217" y="219"/>
                </a:lnTo>
                <a:lnTo>
                  <a:pt x="11096" y="341"/>
                </a:lnTo>
                <a:lnTo>
                  <a:pt x="10974" y="463"/>
                </a:lnTo>
                <a:lnTo>
                  <a:pt x="10877" y="609"/>
                </a:lnTo>
                <a:lnTo>
                  <a:pt x="10779" y="779"/>
                </a:lnTo>
                <a:lnTo>
                  <a:pt x="10706" y="949"/>
                </a:lnTo>
                <a:lnTo>
                  <a:pt x="10633" y="1120"/>
                </a:lnTo>
                <a:lnTo>
                  <a:pt x="10585" y="1314"/>
                </a:lnTo>
                <a:lnTo>
                  <a:pt x="10536" y="1509"/>
                </a:lnTo>
                <a:lnTo>
                  <a:pt x="10512" y="1704"/>
                </a:lnTo>
                <a:lnTo>
                  <a:pt x="10512" y="1898"/>
                </a:lnTo>
                <a:lnTo>
                  <a:pt x="10512" y="2093"/>
                </a:lnTo>
                <a:lnTo>
                  <a:pt x="10536" y="2263"/>
                </a:lnTo>
                <a:lnTo>
                  <a:pt x="10585" y="2458"/>
                </a:lnTo>
                <a:lnTo>
                  <a:pt x="10633" y="2604"/>
                </a:lnTo>
                <a:lnTo>
                  <a:pt x="10731" y="2774"/>
                </a:lnTo>
                <a:lnTo>
                  <a:pt x="10609" y="2823"/>
                </a:lnTo>
                <a:lnTo>
                  <a:pt x="10487" y="2920"/>
                </a:lnTo>
                <a:lnTo>
                  <a:pt x="10293" y="3115"/>
                </a:lnTo>
                <a:lnTo>
                  <a:pt x="9928" y="3553"/>
                </a:lnTo>
                <a:lnTo>
                  <a:pt x="9417" y="4113"/>
                </a:lnTo>
                <a:lnTo>
                  <a:pt x="9149" y="4356"/>
                </a:lnTo>
                <a:lnTo>
                  <a:pt x="8857" y="4624"/>
                </a:lnTo>
                <a:lnTo>
                  <a:pt x="8298" y="5061"/>
                </a:lnTo>
                <a:lnTo>
                  <a:pt x="8030" y="5305"/>
                </a:lnTo>
                <a:lnTo>
                  <a:pt x="7787" y="5572"/>
                </a:lnTo>
                <a:lnTo>
                  <a:pt x="7714" y="5670"/>
                </a:lnTo>
                <a:lnTo>
                  <a:pt x="7616" y="5791"/>
                </a:lnTo>
                <a:lnTo>
                  <a:pt x="7470" y="5718"/>
                </a:lnTo>
                <a:lnTo>
                  <a:pt x="7300" y="5645"/>
                </a:lnTo>
                <a:lnTo>
                  <a:pt x="6935" y="5524"/>
                </a:lnTo>
                <a:lnTo>
                  <a:pt x="6570" y="5451"/>
                </a:lnTo>
                <a:lnTo>
                  <a:pt x="6254" y="5402"/>
                </a:lnTo>
                <a:lnTo>
                  <a:pt x="5767" y="5329"/>
                </a:lnTo>
                <a:lnTo>
                  <a:pt x="5280" y="5305"/>
                </a:lnTo>
                <a:lnTo>
                  <a:pt x="4794" y="5353"/>
                </a:lnTo>
                <a:lnTo>
                  <a:pt x="4307" y="5451"/>
                </a:lnTo>
                <a:lnTo>
                  <a:pt x="3942" y="5548"/>
                </a:lnTo>
                <a:lnTo>
                  <a:pt x="3601" y="5718"/>
                </a:lnTo>
                <a:lnTo>
                  <a:pt x="3431" y="5791"/>
                </a:lnTo>
                <a:lnTo>
                  <a:pt x="3261" y="5913"/>
                </a:lnTo>
                <a:lnTo>
                  <a:pt x="3139" y="6035"/>
                </a:lnTo>
                <a:lnTo>
                  <a:pt x="3017" y="6181"/>
                </a:lnTo>
                <a:lnTo>
                  <a:pt x="2871" y="6448"/>
                </a:lnTo>
                <a:lnTo>
                  <a:pt x="2823" y="6570"/>
                </a:lnTo>
                <a:lnTo>
                  <a:pt x="2798" y="6716"/>
                </a:lnTo>
                <a:lnTo>
                  <a:pt x="2798" y="6862"/>
                </a:lnTo>
                <a:lnTo>
                  <a:pt x="2823" y="7008"/>
                </a:lnTo>
                <a:lnTo>
                  <a:pt x="2871" y="7130"/>
                </a:lnTo>
                <a:lnTo>
                  <a:pt x="2969" y="7227"/>
                </a:lnTo>
                <a:lnTo>
                  <a:pt x="3042" y="7251"/>
                </a:lnTo>
                <a:lnTo>
                  <a:pt x="3115" y="7251"/>
                </a:lnTo>
                <a:lnTo>
                  <a:pt x="3285" y="7470"/>
                </a:lnTo>
                <a:lnTo>
                  <a:pt x="3455" y="7689"/>
                </a:lnTo>
                <a:lnTo>
                  <a:pt x="3650" y="7908"/>
                </a:lnTo>
                <a:lnTo>
                  <a:pt x="3869" y="8103"/>
                </a:lnTo>
                <a:lnTo>
                  <a:pt x="4307" y="8468"/>
                </a:lnTo>
                <a:lnTo>
                  <a:pt x="4769" y="8833"/>
                </a:lnTo>
                <a:lnTo>
                  <a:pt x="5086" y="9125"/>
                </a:lnTo>
                <a:lnTo>
                  <a:pt x="5402" y="9466"/>
                </a:lnTo>
                <a:lnTo>
                  <a:pt x="6010" y="10123"/>
                </a:lnTo>
                <a:lnTo>
                  <a:pt x="5962" y="10196"/>
                </a:lnTo>
                <a:lnTo>
                  <a:pt x="5864" y="10342"/>
                </a:lnTo>
                <a:lnTo>
                  <a:pt x="5767" y="10488"/>
                </a:lnTo>
                <a:lnTo>
                  <a:pt x="5499" y="10780"/>
                </a:lnTo>
                <a:lnTo>
                  <a:pt x="5110" y="11291"/>
                </a:lnTo>
                <a:lnTo>
                  <a:pt x="4721" y="11777"/>
                </a:lnTo>
                <a:lnTo>
                  <a:pt x="3820" y="12921"/>
                </a:lnTo>
                <a:lnTo>
                  <a:pt x="2871" y="14016"/>
                </a:lnTo>
                <a:lnTo>
                  <a:pt x="1995" y="14989"/>
                </a:lnTo>
                <a:lnTo>
                  <a:pt x="1582" y="15500"/>
                </a:lnTo>
                <a:lnTo>
                  <a:pt x="1168" y="16011"/>
                </a:lnTo>
                <a:lnTo>
                  <a:pt x="779" y="16571"/>
                </a:lnTo>
                <a:lnTo>
                  <a:pt x="584" y="16838"/>
                </a:lnTo>
                <a:lnTo>
                  <a:pt x="365" y="17106"/>
                </a:lnTo>
                <a:lnTo>
                  <a:pt x="244" y="17276"/>
                </a:lnTo>
                <a:lnTo>
                  <a:pt x="122" y="17422"/>
                </a:lnTo>
                <a:lnTo>
                  <a:pt x="49" y="17593"/>
                </a:lnTo>
                <a:lnTo>
                  <a:pt x="0" y="17787"/>
                </a:lnTo>
                <a:lnTo>
                  <a:pt x="0" y="17860"/>
                </a:lnTo>
                <a:lnTo>
                  <a:pt x="73" y="17909"/>
                </a:lnTo>
                <a:lnTo>
                  <a:pt x="122" y="17909"/>
                </a:lnTo>
                <a:lnTo>
                  <a:pt x="195" y="17885"/>
                </a:lnTo>
                <a:lnTo>
                  <a:pt x="219" y="17836"/>
                </a:lnTo>
                <a:lnTo>
                  <a:pt x="463" y="17763"/>
                </a:lnTo>
                <a:lnTo>
                  <a:pt x="682" y="17666"/>
                </a:lnTo>
                <a:lnTo>
                  <a:pt x="901" y="17544"/>
                </a:lnTo>
                <a:lnTo>
                  <a:pt x="1120" y="17398"/>
                </a:lnTo>
                <a:lnTo>
                  <a:pt x="1533" y="17106"/>
                </a:lnTo>
                <a:lnTo>
                  <a:pt x="1947" y="16838"/>
                </a:lnTo>
                <a:lnTo>
                  <a:pt x="2433" y="16522"/>
                </a:lnTo>
                <a:lnTo>
                  <a:pt x="2896" y="16206"/>
                </a:lnTo>
                <a:lnTo>
                  <a:pt x="3358" y="15865"/>
                </a:lnTo>
                <a:lnTo>
                  <a:pt x="3820" y="15524"/>
                </a:lnTo>
                <a:lnTo>
                  <a:pt x="4867" y="14697"/>
                </a:lnTo>
                <a:lnTo>
                  <a:pt x="5889" y="13845"/>
                </a:lnTo>
                <a:lnTo>
                  <a:pt x="6886" y="12945"/>
                </a:lnTo>
                <a:lnTo>
                  <a:pt x="7860" y="12045"/>
                </a:lnTo>
                <a:lnTo>
                  <a:pt x="7860" y="12021"/>
                </a:lnTo>
                <a:lnTo>
                  <a:pt x="9222" y="13261"/>
                </a:lnTo>
                <a:lnTo>
                  <a:pt x="9879" y="13870"/>
                </a:lnTo>
                <a:lnTo>
                  <a:pt x="10195" y="14210"/>
                </a:lnTo>
                <a:lnTo>
                  <a:pt x="10512" y="14527"/>
                </a:lnTo>
                <a:lnTo>
                  <a:pt x="10585" y="14600"/>
                </a:lnTo>
                <a:lnTo>
                  <a:pt x="10658" y="14624"/>
                </a:lnTo>
                <a:lnTo>
                  <a:pt x="10731" y="14624"/>
                </a:lnTo>
                <a:lnTo>
                  <a:pt x="10804" y="14600"/>
                </a:lnTo>
                <a:lnTo>
                  <a:pt x="10925" y="14648"/>
                </a:lnTo>
                <a:lnTo>
                  <a:pt x="11047" y="14673"/>
                </a:lnTo>
                <a:lnTo>
                  <a:pt x="11290" y="14721"/>
                </a:lnTo>
                <a:lnTo>
                  <a:pt x="11534" y="14697"/>
                </a:lnTo>
                <a:lnTo>
                  <a:pt x="11655" y="14673"/>
                </a:lnTo>
                <a:lnTo>
                  <a:pt x="11777" y="14624"/>
                </a:lnTo>
                <a:lnTo>
                  <a:pt x="11923" y="14527"/>
                </a:lnTo>
                <a:lnTo>
                  <a:pt x="12045" y="14429"/>
                </a:lnTo>
                <a:lnTo>
                  <a:pt x="12142" y="14283"/>
                </a:lnTo>
                <a:lnTo>
                  <a:pt x="12239" y="14137"/>
                </a:lnTo>
                <a:lnTo>
                  <a:pt x="12312" y="13967"/>
                </a:lnTo>
                <a:lnTo>
                  <a:pt x="12385" y="13797"/>
                </a:lnTo>
                <a:lnTo>
                  <a:pt x="12458" y="13480"/>
                </a:lnTo>
                <a:lnTo>
                  <a:pt x="12531" y="13091"/>
                </a:lnTo>
                <a:lnTo>
                  <a:pt x="12580" y="12653"/>
                </a:lnTo>
                <a:lnTo>
                  <a:pt x="12580" y="12240"/>
                </a:lnTo>
                <a:lnTo>
                  <a:pt x="12556" y="11802"/>
                </a:lnTo>
                <a:lnTo>
                  <a:pt x="12483" y="11364"/>
                </a:lnTo>
                <a:lnTo>
                  <a:pt x="12385" y="10950"/>
                </a:lnTo>
                <a:lnTo>
                  <a:pt x="12264" y="10536"/>
                </a:lnTo>
                <a:lnTo>
                  <a:pt x="12093" y="10171"/>
                </a:lnTo>
                <a:lnTo>
                  <a:pt x="12337" y="9977"/>
                </a:lnTo>
                <a:lnTo>
                  <a:pt x="12580" y="9758"/>
                </a:lnTo>
                <a:lnTo>
                  <a:pt x="12994" y="9295"/>
                </a:lnTo>
                <a:lnTo>
                  <a:pt x="13407" y="8833"/>
                </a:lnTo>
                <a:lnTo>
                  <a:pt x="13845" y="8371"/>
                </a:lnTo>
                <a:lnTo>
                  <a:pt x="13918" y="8322"/>
                </a:lnTo>
                <a:lnTo>
                  <a:pt x="13967" y="8273"/>
                </a:lnTo>
                <a:lnTo>
                  <a:pt x="14259" y="8006"/>
                </a:lnTo>
                <a:lnTo>
                  <a:pt x="14575" y="7714"/>
                </a:lnTo>
                <a:lnTo>
                  <a:pt x="14721" y="7543"/>
                </a:lnTo>
                <a:lnTo>
                  <a:pt x="14867" y="7373"/>
                </a:lnTo>
                <a:lnTo>
                  <a:pt x="14965" y="7203"/>
                </a:lnTo>
                <a:lnTo>
                  <a:pt x="15062" y="7057"/>
                </a:lnTo>
                <a:lnTo>
                  <a:pt x="15427" y="7154"/>
                </a:lnTo>
                <a:lnTo>
                  <a:pt x="15865" y="7203"/>
                </a:lnTo>
                <a:lnTo>
                  <a:pt x="16279" y="7227"/>
                </a:lnTo>
                <a:lnTo>
                  <a:pt x="16498" y="7203"/>
                </a:lnTo>
                <a:lnTo>
                  <a:pt x="16717" y="7178"/>
                </a:lnTo>
                <a:lnTo>
                  <a:pt x="16911" y="7130"/>
                </a:lnTo>
                <a:lnTo>
                  <a:pt x="17106" y="7057"/>
                </a:lnTo>
                <a:lnTo>
                  <a:pt x="17300" y="6959"/>
                </a:lnTo>
                <a:lnTo>
                  <a:pt x="17446" y="6862"/>
                </a:lnTo>
                <a:lnTo>
                  <a:pt x="17617" y="6740"/>
                </a:lnTo>
                <a:lnTo>
                  <a:pt x="17738" y="6594"/>
                </a:lnTo>
                <a:lnTo>
                  <a:pt x="17836" y="6424"/>
                </a:lnTo>
                <a:lnTo>
                  <a:pt x="17909" y="6229"/>
                </a:lnTo>
                <a:lnTo>
                  <a:pt x="17957" y="6108"/>
                </a:lnTo>
                <a:lnTo>
                  <a:pt x="17957" y="5986"/>
                </a:lnTo>
                <a:lnTo>
                  <a:pt x="17933" y="5864"/>
                </a:lnTo>
                <a:lnTo>
                  <a:pt x="17909" y="5743"/>
                </a:lnTo>
                <a:lnTo>
                  <a:pt x="17811" y="5548"/>
                </a:lnTo>
                <a:lnTo>
                  <a:pt x="17690" y="5353"/>
                </a:lnTo>
                <a:lnTo>
                  <a:pt x="17495" y="5183"/>
                </a:lnTo>
                <a:lnTo>
                  <a:pt x="17325" y="5013"/>
                </a:lnTo>
                <a:lnTo>
                  <a:pt x="16960" y="4721"/>
                </a:lnTo>
                <a:lnTo>
                  <a:pt x="16692" y="4453"/>
                </a:lnTo>
                <a:lnTo>
                  <a:pt x="16425" y="4161"/>
                </a:lnTo>
                <a:lnTo>
                  <a:pt x="15914" y="3577"/>
                </a:lnTo>
                <a:lnTo>
                  <a:pt x="15403" y="2993"/>
                </a:lnTo>
                <a:lnTo>
                  <a:pt x="15135" y="2701"/>
                </a:lnTo>
                <a:lnTo>
                  <a:pt x="14843" y="2434"/>
                </a:lnTo>
                <a:lnTo>
                  <a:pt x="14283" y="1996"/>
                </a:lnTo>
                <a:lnTo>
                  <a:pt x="14016" y="1777"/>
                </a:lnTo>
                <a:lnTo>
                  <a:pt x="13772" y="1533"/>
                </a:lnTo>
                <a:lnTo>
                  <a:pt x="13529" y="1266"/>
                </a:lnTo>
                <a:lnTo>
                  <a:pt x="13310" y="998"/>
                </a:lnTo>
                <a:lnTo>
                  <a:pt x="13091" y="706"/>
                </a:lnTo>
                <a:lnTo>
                  <a:pt x="12848" y="438"/>
                </a:lnTo>
                <a:lnTo>
                  <a:pt x="12677" y="292"/>
                </a:lnTo>
                <a:lnTo>
                  <a:pt x="12507" y="171"/>
                </a:lnTo>
                <a:lnTo>
                  <a:pt x="12337" y="98"/>
                </a:lnTo>
                <a:lnTo>
                  <a:pt x="12142" y="25"/>
                </a:lnTo>
                <a:lnTo>
                  <a:pt x="11947"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00" name="Google Shape;300;p30"/>
          <p:cNvGrpSpPr/>
          <p:nvPr/>
        </p:nvGrpSpPr>
        <p:grpSpPr>
          <a:xfrm>
            <a:off x="5073519" y="1600632"/>
            <a:ext cx="2843563" cy="2996120"/>
            <a:chOff x="5632317" y="1189775"/>
            <a:chExt cx="3305700" cy="3483050"/>
          </a:xfrm>
        </p:grpSpPr>
        <p:sp>
          <p:nvSpPr>
            <p:cNvPr id="301" name="Google Shape;301;p30"/>
            <p:cNvSpPr/>
            <p:nvPr/>
          </p:nvSpPr>
          <p:spPr>
            <a:xfrm>
              <a:off x="5632317" y="1189775"/>
              <a:ext cx="3305700" cy="669000"/>
            </a:xfrm>
            <a:prstGeom prst="chevron">
              <a:avLst>
                <a:gd fmla="val 50000" name="adj"/>
              </a:avLst>
            </a:prstGeom>
            <a:solidFill>
              <a:schemeClr val="lt1"/>
            </a:solidFill>
            <a:ln cap="flat" cmpd="sng" w="2857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 sz="3000">
                  <a:solidFill>
                    <a:schemeClr val="dk1"/>
                  </a:solidFill>
                  <a:latin typeface="Amatic SC"/>
                  <a:ea typeface="Amatic SC"/>
                  <a:cs typeface="Amatic SC"/>
                  <a:sym typeface="Amatic SC"/>
                </a:rPr>
                <a:t>03</a:t>
              </a:r>
              <a:endParaRPr b="1" sz="3000">
                <a:solidFill>
                  <a:schemeClr val="dk1"/>
                </a:solidFill>
                <a:latin typeface="Amatic SC"/>
                <a:ea typeface="Amatic SC"/>
                <a:cs typeface="Amatic SC"/>
                <a:sym typeface="Amatic SC"/>
              </a:endParaRPr>
            </a:p>
          </p:txBody>
        </p:sp>
        <p:sp>
          <p:nvSpPr>
            <p:cNvPr id="302" name="Google Shape;302;p30"/>
            <p:cNvSpPr txBox="1"/>
            <p:nvPr/>
          </p:nvSpPr>
          <p:spPr>
            <a:xfrm>
              <a:off x="6167063" y="2057125"/>
              <a:ext cx="2236200" cy="26157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lang="en" sz="1800">
                  <a:solidFill>
                    <a:schemeClr val="dk1"/>
                  </a:solidFill>
                  <a:latin typeface="Nunito"/>
                  <a:ea typeface="Nunito"/>
                  <a:cs typeface="Nunito"/>
                  <a:sym typeface="Nunito"/>
                </a:rPr>
                <a:t>SOCIAL ENVIRONMENT</a:t>
              </a:r>
              <a:endParaRPr sz="1800">
                <a:solidFill>
                  <a:schemeClr val="dk1"/>
                </a:solidFill>
                <a:latin typeface="Nunito"/>
                <a:ea typeface="Nunito"/>
                <a:cs typeface="Nunito"/>
                <a:sym typeface="Nunito"/>
              </a:endParaRPr>
            </a:p>
          </p:txBody>
        </p:sp>
      </p:grpSp>
      <p:grpSp>
        <p:nvGrpSpPr>
          <p:cNvPr id="303" name="Google Shape;303;p30"/>
          <p:cNvGrpSpPr/>
          <p:nvPr/>
        </p:nvGrpSpPr>
        <p:grpSpPr>
          <a:xfrm>
            <a:off x="-53074" y="1600825"/>
            <a:ext cx="3332845" cy="2995927"/>
            <a:chOff x="-327452" y="1189999"/>
            <a:chExt cx="3874500" cy="3482826"/>
          </a:xfrm>
        </p:grpSpPr>
        <p:sp>
          <p:nvSpPr>
            <p:cNvPr id="304" name="Google Shape;304;p30"/>
            <p:cNvSpPr/>
            <p:nvPr/>
          </p:nvSpPr>
          <p:spPr>
            <a:xfrm>
              <a:off x="-327452" y="1189999"/>
              <a:ext cx="3874500" cy="669000"/>
            </a:xfrm>
            <a:prstGeom prst="homePlate">
              <a:avLst>
                <a:gd fmla="val 50000" name="adj"/>
              </a:avLst>
            </a:prstGeom>
            <a:solidFill>
              <a:schemeClr val="lt1"/>
            </a:solidFill>
            <a:ln cap="flat" cmpd="sng" w="2857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 sz="3000">
                  <a:solidFill>
                    <a:schemeClr val="dk1"/>
                  </a:solidFill>
                  <a:latin typeface="Amatic SC"/>
                  <a:ea typeface="Amatic SC"/>
                  <a:cs typeface="Amatic SC"/>
                  <a:sym typeface="Amatic SC"/>
                </a:rPr>
                <a:t>01</a:t>
              </a:r>
              <a:endParaRPr b="1" sz="3000">
                <a:solidFill>
                  <a:schemeClr val="dk1"/>
                </a:solidFill>
                <a:latin typeface="Amatic SC"/>
                <a:ea typeface="Amatic SC"/>
                <a:cs typeface="Amatic SC"/>
                <a:sym typeface="Amatic SC"/>
              </a:endParaRPr>
            </a:p>
          </p:txBody>
        </p:sp>
        <p:sp>
          <p:nvSpPr>
            <p:cNvPr id="305" name="Google Shape;305;p30"/>
            <p:cNvSpPr txBox="1"/>
            <p:nvPr/>
          </p:nvSpPr>
          <p:spPr>
            <a:xfrm>
              <a:off x="655361" y="2057125"/>
              <a:ext cx="2236200" cy="26157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lang="en" sz="1800">
                  <a:solidFill>
                    <a:schemeClr val="dk1"/>
                  </a:solidFill>
                  <a:latin typeface="Nunito"/>
                  <a:ea typeface="Nunito"/>
                  <a:cs typeface="Nunito"/>
                  <a:sym typeface="Nunito"/>
                </a:rPr>
                <a:t>POLITICAL ENVIRONMENT</a:t>
              </a:r>
              <a:endParaRPr sz="1800">
                <a:solidFill>
                  <a:schemeClr val="dk1"/>
                </a:solidFill>
                <a:latin typeface="Nunito"/>
                <a:ea typeface="Nunito"/>
                <a:cs typeface="Nunito"/>
                <a:sym typeface="Nunito"/>
              </a:endParaRPr>
            </a:p>
          </p:txBody>
        </p:sp>
      </p:grpSp>
      <p:grpSp>
        <p:nvGrpSpPr>
          <p:cNvPr id="306" name="Google Shape;306;p30"/>
          <p:cNvGrpSpPr/>
          <p:nvPr/>
        </p:nvGrpSpPr>
        <p:grpSpPr>
          <a:xfrm>
            <a:off x="2761204" y="1600632"/>
            <a:ext cx="2843563" cy="2996118"/>
            <a:chOff x="2944204" y="1189775"/>
            <a:chExt cx="3305700" cy="3483048"/>
          </a:xfrm>
        </p:grpSpPr>
        <p:sp>
          <p:nvSpPr>
            <p:cNvPr id="307" name="Google Shape;307;p30"/>
            <p:cNvSpPr/>
            <p:nvPr/>
          </p:nvSpPr>
          <p:spPr>
            <a:xfrm>
              <a:off x="2944204" y="1189775"/>
              <a:ext cx="3305700" cy="669000"/>
            </a:xfrm>
            <a:prstGeom prst="chevron">
              <a:avLst>
                <a:gd fmla="val 50000" name="adj"/>
              </a:avLst>
            </a:prstGeom>
            <a:solidFill>
              <a:schemeClr val="lt1"/>
            </a:solidFill>
            <a:ln cap="flat" cmpd="sng" w="2857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 sz="3000">
                  <a:solidFill>
                    <a:schemeClr val="dk1"/>
                  </a:solidFill>
                  <a:latin typeface="Amatic SC"/>
                  <a:ea typeface="Amatic SC"/>
                  <a:cs typeface="Amatic SC"/>
                  <a:sym typeface="Amatic SC"/>
                </a:rPr>
                <a:t>02</a:t>
              </a:r>
              <a:endParaRPr b="1" sz="3000">
                <a:solidFill>
                  <a:schemeClr val="dk1"/>
                </a:solidFill>
                <a:latin typeface="Amatic SC"/>
                <a:ea typeface="Amatic SC"/>
                <a:cs typeface="Amatic SC"/>
                <a:sym typeface="Amatic SC"/>
              </a:endParaRPr>
            </a:p>
          </p:txBody>
        </p:sp>
        <p:sp>
          <p:nvSpPr>
            <p:cNvPr id="308" name="Google Shape;308;p30"/>
            <p:cNvSpPr txBox="1"/>
            <p:nvPr/>
          </p:nvSpPr>
          <p:spPr>
            <a:xfrm>
              <a:off x="3338119" y="2057123"/>
              <a:ext cx="2468400" cy="26157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lang="en" sz="1800">
                  <a:solidFill>
                    <a:schemeClr val="dk1"/>
                  </a:solidFill>
                  <a:latin typeface="Nunito"/>
                  <a:ea typeface="Nunito"/>
                  <a:cs typeface="Nunito"/>
                  <a:sym typeface="Nunito"/>
                </a:rPr>
                <a:t>TECHNOLOGICAL ENVIRONMENT</a:t>
              </a:r>
              <a:endParaRPr sz="1800">
                <a:solidFill>
                  <a:schemeClr val="dk1"/>
                </a:solidFill>
                <a:latin typeface="Nunito"/>
                <a:ea typeface="Nunito"/>
                <a:cs typeface="Nunito"/>
                <a:sym typeface="Nunito"/>
              </a:endParaRPr>
            </a:p>
          </p:txBody>
        </p:sp>
      </p:gr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312" name="Shape 312"/>
        <p:cNvGrpSpPr/>
        <p:nvPr/>
      </p:nvGrpSpPr>
      <p:grpSpPr>
        <a:xfrm>
          <a:off x="0" y="0"/>
          <a:ext cx="0" cy="0"/>
          <a:chOff x="0" y="0"/>
          <a:chExt cx="0" cy="0"/>
        </a:xfrm>
      </p:grpSpPr>
      <p:sp>
        <p:nvSpPr>
          <p:cNvPr id="313" name="Google Shape;313;p31"/>
          <p:cNvSpPr txBox="1"/>
          <p:nvPr>
            <p:ph idx="4294967295" type="title"/>
          </p:nvPr>
        </p:nvSpPr>
        <p:spPr>
          <a:xfrm>
            <a:off x="653025" y="680025"/>
            <a:ext cx="5291700" cy="3925800"/>
          </a:xfrm>
          <a:prstGeom prst="rect">
            <a:avLst/>
          </a:prstGeom>
          <a:solidFill>
            <a:schemeClr val="lt1"/>
          </a:solidFill>
        </p:spPr>
        <p:txBody>
          <a:bodyPr anchorCtr="0" anchor="ctr" bIns="0" lIns="0" spcFirstLastPara="1" rIns="0" wrap="square" tIns="0">
            <a:noAutofit/>
          </a:bodyPr>
          <a:lstStyle/>
          <a:p>
            <a:pPr indent="0" lvl="0" marL="0" rtl="0" algn="l">
              <a:spcBef>
                <a:spcPts val="0"/>
              </a:spcBef>
              <a:spcAft>
                <a:spcPts val="0"/>
              </a:spcAft>
              <a:buNone/>
            </a:pPr>
            <a:r>
              <a:rPr lang="en" sz="2400"/>
              <a:t>Corporate protection within legal boundaries</a:t>
            </a:r>
            <a:endParaRPr sz="2400"/>
          </a:p>
          <a:p>
            <a:pPr indent="0" lvl="0" marL="0" rtl="0" algn="l">
              <a:spcBef>
                <a:spcPts val="0"/>
              </a:spcBef>
              <a:spcAft>
                <a:spcPts val="0"/>
              </a:spcAft>
              <a:buNone/>
            </a:pPr>
            <a:r>
              <a:rPr lang="en" sz="2400"/>
              <a:t>	Anti-takeover defenses</a:t>
            </a:r>
            <a:endParaRPr sz="2400"/>
          </a:p>
          <a:p>
            <a:pPr indent="0" lvl="0" marL="0" rtl="0" algn="l">
              <a:spcBef>
                <a:spcPts val="0"/>
              </a:spcBef>
              <a:spcAft>
                <a:spcPts val="0"/>
              </a:spcAft>
              <a:buNone/>
            </a:pPr>
            <a:r>
              <a:t/>
            </a:r>
            <a:endParaRPr sz="2400"/>
          </a:p>
          <a:p>
            <a:pPr indent="0" lvl="0" marL="0" rtl="0" algn="l">
              <a:spcBef>
                <a:spcPts val="0"/>
              </a:spcBef>
              <a:spcAft>
                <a:spcPts val="0"/>
              </a:spcAft>
              <a:buNone/>
            </a:pPr>
            <a:r>
              <a:rPr lang="en" sz="2400"/>
              <a:t>Anti-takeover tactics come in many different forms and appearances.  </a:t>
            </a:r>
            <a:endParaRPr sz="2400"/>
          </a:p>
          <a:p>
            <a:pPr indent="0" lvl="0" marL="0" rtl="0" algn="l">
              <a:spcBef>
                <a:spcPts val="0"/>
              </a:spcBef>
              <a:spcAft>
                <a:spcPts val="0"/>
              </a:spcAft>
              <a:buNone/>
            </a:pPr>
            <a:r>
              <a:t/>
            </a:r>
            <a:endParaRPr sz="2400"/>
          </a:p>
          <a:p>
            <a:pPr indent="0" lvl="0" marL="0" rtl="0" algn="l">
              <a:spcBef>
                <a:spcPts val="0"/>
              </a:spcBef>
              <a:spcAft>
                <a:spcPts val="0"/>
              </a:spcAft>
              <a:buNone/>
            </a:pPr>
            <a:r>
              <a:rPr lang="en" sz="2400" u="sng"/>
              <a:t>Technical languages </a:t>
            </a:r>
            <a:r>
              <a:rPr lang="en" sz="2400"/>
              <a:t>such as “shark repellent” and “poison pill” are used to describe the defensive means or tactics that companies use to challenge a lurking merger of two or more businesses into one.</a:t>
            </a:r>
            <a:endParaRPr sz="2400"/>
          </a:p>
        </p:txBody>
      </p:sp>
      <p:sp>
        <p:nvSpPr>
          <p:cNvPr id="314" name="Google Shape;314;p31"/>
          <p:cNvSpPr txBox="1"/>
          <p:nvPr>
            <p:ph idx="12" type="sldNum"/>
          </p:nvPr>
        </p:nvSpPr>
        <p:spPr>
          <a:xfrm>
            <a:off x="8404375" y="4693376"/>
            <a:ext cx="548700" cy="300300"/>
          </a:xfrm>
          <a:prstGeom prst="rect">
            <a:avLst/>
          </a:prstGeom>
        </p:spPr>
        <p:txBody>
          <a:bodyPr anchorCtr="0" anchor="ctr" bIns="0" lIns="0" spcFirstLastPara="1" rIns="0" wrap="square" tIns="0">
            <a:noAutofit/>
          </a:bodyPr>
          <a:lstStyle/>
          <a:p>
            <a:pPr indent="0" lvl="0" marL="0" rtl="0" algn="r">
              <a:spcBef>
                <a:spcPts val="0"/>
              </a:spcBef>
              <a:spcAft>
                <a:spcPts val="0"/>
              </a:spcAft>
              <a:buNone/>
            </a:pPr>
            <a:fld id="{00000000-1234-1234-1234-123412341234}" type="slidenum">
              <a:rPr lang="en">
                <a:solidFill>
                  <a:schemeClr val="lt2"/>
                </a:solidFill>
              </a:rPr>
              <a:t>‹#›</a:t>
            </a:fld>
            <a:endParaRPr>
              <a:solidFill>
                <a:schemeClr val="lt2"/>
              </a:solidFill>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318" name="Shape 318"/>
        <p:cNvGrpSpPr/>
        <p:nvPr/>
      </p:nvGrpSpPr>
      <p:grpSpPr>
        <a:xfrm>
          <a:off x="0" y="0"/>
          <a:ext cx="0" cy="0"/>
          <a:chOff x="0" y="0"/>
          <a:chExt cx="0" cy="0"/>
        </a:xfrm>
      </p:grpSpPr>
      <p:sp>
        <p:nvSpPr>
          <p:cNvPr id="319" name="Google Shape;319;p32"/>
          <p:cNvSpPr txBox="1"/>
          <p:nvPr>
            <p:ph idx="4294967295" type="title"/>
          </p:nvPr>
        </p:nvSpPr>
        <p:spPr>
          <a:xfrm>
            <a:off x="729225" y="768700"/>
            <a:ext cx="5291700" cy="3532200"/>
          </a:xfrm>
          <a:prstGeom prst="rect">
            <a:avLst/>
          </a:prstGeom>
          <a:solidFill>
            <a:schemeClr val="lt1"/>
          </a:solidFill>
        </p:spPr>
        <p:txBody>
          <a:bodyPr anchorCtr="0" anchor="ctr" bIns="0" lIns="0" spcFirstLastPara="1" rIns="0" wrap="square" tIns="0">
            <a:noAutofit/>
          </a:bodyPr>
          <a:lstStyle/>
          <a:p>
            <a:pPr indent="0" lvl="0" marL="0" rtl="0" algn="l">
              <a:spcBef>
                <a:spcPts val="0"/>
              </a:spcBef>
              <a:spcAft>
                <a:spcPts val="0"/>
              </a:spcAft>
              <a:buNone/>
            </a:pPr>
            <a:r>
              <a:rPr lang="en" sz="2400"/>
              <a:t>Corporate protection within legal boundaries</a:t>
            </a:r>
            <a:endParaRPr sz="2400"/>
          </a:p>
          <a:p>
            <a:pPr indent="0" lvl="0" marL="0" rtl="0" algn="l">
              <a:spcBef>
                <a:spcPts val="0"/>
              </a:spcBef>
              <a:spcAft>
                <a:spcPts val="0"/>
              </a:spcAft>
              <a:buNone/>
            </a:pPr>
            <a:r>
              <a:rPr lang="en" sz="2400"/>
              <a:t>	</a:t>
            </a:r>
            <a:endParaRPr sz="2400"/>
          </a:p>
          <a:p>
            <a:pPr indent="0" lvl="0" marL="0" rtl="0" algn="l">
              <a:spcBef>
                <a:spcPts val="0"/>
              </a:spcBef>
              <a:spcAft>
                <a:spcPts val="0"/>
              </a:spcAft>
              <a:buNone/>
            </a:pPr>
            <a:r>
              <a:rPr lang="en" sz="2400"/>
              <a:t>Another instance wherein Anti-takeover defenses will be employed is in case when there is a h</a:t>
            </a:r>
            <a:r>
              <a:rPr lang="en" sz="2400" u="sng"/>
              <a:t>ostile takeover</a:t>
            </a:r>
            <a:r>
              <a:rPr lang="en" sz="2400"/>
              <a:t>, a setting where a business is acquired against the </a:t>
            </a:r>
            <a:r>
              <a:rPr lang="en" sz="2400"/>
              <a:t>management</a:t>
            </a:r>
            <a:r>
              <a:rPr lang="en" sz="2400"/>
              <a:t>’s or some of shareholders’ wishes.</a:t>
            </a:r>
            <a:endParaRPr sz="2400"/>
          </a:p>
          <a:p>
            <a:pPr indent="0" lvl="0" marL="0" rtl="0" algn="l">
              <a:spcBef>
                <a:spcPts val="0"/>
              </a:spcBef>
              <a:spcAft>
                <a:spcPts val="0"/>
              </a:spcAft>
              <a:buNone/>
            </a:pPr>
            <a:r>
              <a:t/>
            </a:r>
            <a:endParaRPr sz="2400"/>
          </a:p>
          <a:p>
            <a:pPr indent="0" lvl="0" marL="0" rtl="0" algn="l">
              <a:spcBef>
                <a:spcPts val="0"/>
              </a:spcBef>
              <a:spcAft>
                <a:spcPts val="0"/>
              </a:spcAft>
              <a:buNone/>
            </a:pPr>
            <a:r>
              <a:rPr lang="en" sz="2400"/>
              <a:t>Anti-takeover tactics are designed to make a company unattractive to predators.</a:t>
            </a:r>
            <a:endParaRPr sz="2400"/>
          </a:p>
        </p:txBody>
      </p:sp>
      <p:sp>
        <p:nvSpPr>
          <p:cNvPr id="320" name="Google Shape;320;p32"/>
          <p:cNvSpPr txBox="1"/>
          <p:nvPr>
            <p:ph idx="12" type="sldNum"/>
          </p:nvPr>
        </p:nvSpPr>
        <p:spPr>
          <a:xfrm>
            <a:off x="8404375" y="4693376"/>
            <a:ext cx="548700" cy="300300"/>
          </a:xfrm>
          <a:prstGeom prst="rect">
            <a:avLst/>
          </a:prstGeom>
        </p:spPr>
        <p:txBody>
          <a:bodyPr anchorCtr="0" anchor="ctr" bIns="0" lIns="0" spcFirstLastPara="1" rIns="0" wrap="square" tIns="0">
            <a:noAutofit/>
          </a:bodyPr>
          <a:lstStyle/>
          <a:p>
            <a:pPr indent="0" lvl="0" marL="0" rtl="0" algn="r">
              <a:spcBef>
                <a:spcPts val="0"/>
              </a:spcBef>
              <a:spcAft>
                <a:spcPts val="0"/>
              </a:spcAft>
              <a:buNone/>
            </a:pPr>
            <a:fld id="{00000000-1234-1234-1234-123412341234}" type="slidenum">
              <a:rPr lang="en">
                <a:solidFill>
                  <a:schemeClr val="lt2"/>
                </a:solidFill>
              </a:rPr>
              <a:t>‹#›</a:t>
            </a:fld>
            <a:endParaRPr>
              <a:solidFill>
                <a:schemeClr val="lt2"/>
              </a:solidFill>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4" name="Shape 324"/>
        <p:cNvGrpSpPr/>
        <p:nvPr/>
      </p:nvGrpSpPr>
      <p:grpSpPr>
        <a:xfrm>
          <a:off x="0" y="0"/>
          <a:ext cx="0" cy="0"/>
          <a:chOff x="0" y="0"/>
          <a:chExt cx="0" cy="0"/>
        </a:xfrm>
      </p:grpSpPr>
      <p:sp>
        <p:nvSpPr>
          <p:cNvPr id="325" name="Google Shape;325;p33"/>
          <p:cNvSpPr txBox="1"/>
          <p:nvPr>
            <p:ph type="title"/>
          </p:nvPr>
        </p:nvSpPr>
        <p:spPr>
          <a:xfrm>
            <a:off x="597350" y="627975"/>
            <a:ext cx="7026600" cy="451800"/>
          </a:xfrm>
          <a:prstGeom prst="rect">
            <a:avLst/>
          </a:prstGeom>
        </p:spPr>
        <p:txBody>
          <a:bodyPr anchorCtr="0" anchor="ctr" bIns="0" lIns="0" spcFirstLastPara="1" rIns="0" wrap="square" tIns="0">
            <a:noAutofit/>
          </a:bodyPr>
          <a:lstStyle/>
          <a:p>
            <a:pPr indent="0" lvl="0" marL="0" rtl="0" algn="l">
              <a:spcBef>
                <a:spcPts val="0"/>
              </a:spcBef>
              <a:spcAft>
                <a:spcPts val="0"/>
              </a:spcAft>
              <a:buNone/>
            </a:pPr>
            <a:r>
              <a:rPr lang="en" sz="3000"/>
              <a:t>The following maybe done to prevent the unwelcome takeover:</a:t>
            </a:r>
            <a:endParaRPr sz="3000"/>
          </a:p>
        </p:txBody>
      </p:sp>
      <p:sp>
        <p:nvSpPr>
          <p:cNvPr id="326" name="Google Shape;326;p33"/>
          <p:cNvSpPr txBox="1"/>
          <p:nvPr>
            <p:ph idx="12" type="sldNum"/>
          </p:nvPr>
        </p:nvSpPr>
        <p:spPr>
          <a:xfrm>
            <a:off x="8404375" y="4693376"/>
            <a:ext cx="548700" cy="300300"/>
          </a:xfrm>
          <a:prstGeom prst="rect">
            <a:avLst/>
          </a:prstGeom>
        </p:spPr>
        <p:txBody>
          <a:bodyPr anchorCtr="0" anchor="ctr" bIns="0" lIns="0" spcFirstLastPara="1" rIns="0" wrap="square" tIns="0">
            <a:noAutofit/>
          </a:bodyPr>
          <a:lstStyle/>
          <a:p>
            <a:pPr indent="0" lvl="0" marL="0" rtl="0" algn="r">
              <a:spcBef>
                <a:spcPts val="0"/>
              </a:spcBef>
              <a:spcAft>
                <a:spcPts val="0"/>
              </a:spcAft>
              <a:buNone/>
            </a:pPr>
            <a:fld id="{00000000-1234-1234-1234-123412341234}" type="slidenum">
              <a:rPr lang="en"/>
              <a:t>‹#›</a:t>
            </a:fld>
            <a:endParaRPr/>
          </a:p>
        </p:txBody>
      </p:sp>
      <p:sp>
        <p:nvSpPr>
          <p:cNvPr id="327" name="Google Shape;327;p33"/>
          <p:cNvSpPr/>
          <p:nvPr/>
        </p:nvSpPr>
        <p:spPr>
          <a:xfrm>
            <a:off x="7812624" y="3691500"/>
            <a:ext cx="906340" cy="903912"/>
          </a:xfrm>
          <a:custGeom>
            <a:rect b="b" l="l" r="r" t="t"/>
            <a:pathLst>
              <a:path extrusionOk="0" h="17909" w="17958">
                <a:moveTo>
                  <a:pt x="11972" y="390"/>
                </a:moveTo>
                <a:lnTo>
                  <a:pt x="12069" y="414"/>
                </a:lnTo>
                <a:lnTo>
                  <a:pt x="12166" y="463"/>
                </a:lnTo>
                <a:lnTo>
                  <a:pt x="12288" y="511"/>
                </a:lnTo>
                <a:lnTo>
                  <a:pt x="12483" y="682"/>
                </a:lnTo>
                <a:lnTo>
                  <a:pt x="12653" y="852"/>
                </a:lnTo>
                <a:lnTo>
                  <a:pt x="12823" y="1047"/>
                </a:lnTo>
                <a:lnTo>
                  <a:pt x="13091" y="1387"/>
                </a:lnTo>
                <a:lnTo>
                  <a:pt x="13456" y="1801"/>
                </a:lnTo>
                <a:lnTo>
                  <a:pt x="13821" y="2166"/>
                </a:lnTo>
                <a:lnTo>
                  <a:pt x="14235" y="2507"/>
                </a:lnTo>
                <a:lnTo>
                  <a:pt x="14648" y="2847"/>
                </a:lnTo>
                <a:lnTo>
                  <a:pt x="14843" y="3042"/>
                </a:lnTo>
                <a:lnTo>
                  <a:pt x="15038" y="3237"/>
                </a:lnTo>
                <a:lnTo>
                  <a:pt x="15403" y="3626"/>
                </a:lnTo>
                <a:lnTo>
                  <a:pt x="15743" y="4040"/>
                </a:lnTo>
                <a:lnTo>
                  <a:pt x="16108" y="4453"/>
                </a:lnTo>
                <a:lnTo>
                  <a:pt x="16449" y="4818"/>
                </a:lnTo>
                <a:lnTo>
                  <a:pt x="16619" y="4988"/>
                </a:lnTo>
                <a:lnTo>
                  <a:pt x="16814" y="5159"/>
                </a:lnTo>
                <a:lnTo>
                  <a:pt x="17130" y="5426"/>
                </a:lnTo>
                <a:lnTo>
                  <a:pt x="17276" y="5572"/>
                </a:lnTo>
                <a:lnTo>
                  <a:pt x="17398" y="5743"/>
                </a:lnTo>
                <a:lnTo>
                  <a:pt x="17422" y="5791"/>
                </a:lnTo>
                <a:lnTo>
                  <a:pt x="17422" y="5791"/>
                </a:lnTo>
                <a:lnTo>
                  <a:pt x="16887" y="5499"/>
                </a:lnTo>
                <a:lnTo>
                  <a:pt x="16449" y="5280"/>
                </a:lnTo>
                <a:lnTo>
                  <a:pt x="16230" y="5159"/>
                </a:lnTo>
                <a:lnTo>
                  <a:pt x="15987" y="5061"/>
                </a:lnTo>
                <a:lnTo>
                  <a:pt x="15962" y="5086"/>
                </a:lnTo>
                <a:lnTo>
                  <a:pt x="15962" y="5110"/>
                </a:lnTo>
                <a:lnTo>
                  <a:pt x="15987" y="5232"/>
                </a:lnTo>
                <a:lnTo>
                  <a:pt x="16035" y="5329"/>
                </a:lnTo>
                <a:lnTo>
                  <a:pt x="16181" y="5499"/>
                </a:lnTo>
                <a:lnTo>
                  <a:pt x="16352" y="5645"/>
                </a:lnTo>
                <a:lnTo>
                  <a:pt x="16571" y="5791"/>
                </a:lnTo>
                <a:lnTo>
                  <a:pt x="17033" y="6010"/>
                </a:lnTo>
                <a:lnTo>
                  <a:pt x="17252" y="6132"/>
                </a:lnTo>
                <a:lnTo>
                  <a:pt x="17446" y="6229"/>
                </a:lnTo>
                <a:lnTo>
                  <a:pt x="17349" y="6351"/>
                </a:lnTo>
                <a:lnTo>
                  <a:pt x="17227" y="6448"/>
                </a:lnTo>
                <a:lnTo>
                  <a:pt x="17154" y="6375"/>
                </a:lnTo>
                <a:lnTo>
                  <a:pt x="17082" y="6302"/>
                </a:lnTo>
                <a:lnTo>
                  <a:pt x="16887" y="6205"/>
                </a:lnTo>
                <a:lnTo>
                  <a:pt x="16498" y="6010"/>
                </a:lnTo>
                <a:lnTo>
                  <a:pt x="16400" y="5937"/>
                </a:lnTo>
                <a:lnTo>
                  <a:pt x="16303" y="5840"/>
                </a:lnTo>
                <a:lnTo>
                  <a:pt x="16108" y="5645"/>
                </a:lnTo>
                <a:lnTo>
                  <a:pt x="16011" y="5548"/>
                </a:lnTo>
                <a:lnTo>
                  <a:pt x="15914" y="5451"/>
                </a:lnTo>
                <a:lnTo>
                  <a:pt x="15816" y="5402"/>
                </a:lnTo>
                <a:lnTo>
                  <a:pt x="15695" y="5353"/>
                </a:lnTo>
                <a:lnTo>
                  <a:pt x="15670" y="5353"/>
                </a:lnTo>
                <a:lnTo>
                  <a:pt x="15646" y="5378"/>
                </a:lnTo>
                <a:lnTo>
                  <a:pt x="15622" y="5426"/>
                </a:lnTo>
                <a:lnTo>
                  <a:pt x="15622" y="5548"/>
                </a:lnTo>
                <a:lnTo>
                  <a:pt x="15670" y="5645"/>
                </a:lnTo>
                <a:lnTo>
                  <a:pt x="15792" y="5864"/>
                </a:lnTo>
                <a:lnTo>
                  <a:pt x="15962" y="6083"/>
                </a:lnTo>
                <a:lnTo>
                  <a:pt x="16133" y="6229"/>
                </a:lnTo>
                <a:lnTo>
                  <a:pt x="16303" y="6351"/>
                </a:lnTo>
                <a:lnTo>
                  <a:pt x="16473" y="6448"/>
                </a:lnTo>
                <a:lnTo>
                  <a:pt x="16668" y="6521"/>
                </a:lnTo>
                <a:lnTo>
                  <a:pt x="16838" y="6643"/>
                </a:lnTo>
                <a:lnTo>
                  <a:pt x="16619" y="6692"/>
                </a:lnTo>
                <a:lnTo>
                  <a:pt x="16400" y="6716"/>
                </a:lnTo>
                <a:lnTo>
                  <a:pt x="16376" y="6692"/>
                </a:lnTo>
                <a:lnTo>
                  <a:pt x="16327" y="6643"/>
                </a:lnTo>
                <a:lnTo>
                  <a:pt x="16181" y="6570"/>
                </a:lnTo>
                <a:lnTo>
                  <a:pt x="16108" y="6546"/>
                </a:lnTo>
                <a:lnTo>
                  <a:pt x="16035" y="6497"/>
                </a:lnTo>
                <a:lnTo>
                  <a:pt x="15889" y="6375"/>
                </a:lnTo>
                <a:lnTo>
                  <a:pt x="15768" y="6229"/>
                </a:lnTo>
                <a:lnTo>
                  <a:pt x="15670" y="6108"/>
                </a:lnTo>
                <a:lnTo>
                  <a:pt x="15549" y="6010"/>
                </a:lnTo>
                <a:lnTo>
                  <a:pt x="15403" y="5962"/>
                </a:lnTo>
                <a:lnTo>
                  <a:pt x="15330" y="5937"/>
                </a:lnTo>
                <a:lnTo>
                  <a:pt x="15257" y="5962"/>
                </a:lnTo>
                <a:lnTo>
                  <a:pt x="15232" y="5962"/>
                </a:lnTo>
                <a:lnTo>
                  <a:pt x="15232" y="6010"/>
                </a:lnTo>
                <a:lnTo>
                  <a:pt x="15281" y="6181"/>
                </a:lnTo>
                <a:lnTo>
                  <a:pt x="15354" y="6327"/>
                </a:lnTo>
                <a:lnTo>
                  <a:pt x="15573" y="6619"/>
                </a:lnTo>
                <a:lnTo>
                  <a:pt x="15622" y="6692"/>
                </a:lnTo>
                <a:lnTo>
                  <a:pt x="15354" y="6643"/>
                </a:lnTo>
                <a:lnTo>
                  <a:pt x="15086" y="6570"/>
                </a:lnTo>
                <a:lnTo>
                  <a:pt x="15086" y="6546"/>
                </a:lnTo>
                <a:lnTo>
                  <a:pt x="14843" y="6205"/>
                </a:lnTo>
                <a:lnTo>
                  <a:pt x="14575" y="5889"/>
                </a:lnTo>
                <a:lnTo>
                  <a:pt x="14283" y="5572"/>
                </a:lnTo>
                <a:lnTo>
                  <a:pt x="13991" y="5256"/>
                </a:lnTo>
                <a:lnTo>
                  <a:pt x="13359" y="4672"/>
                </a:lnTo>
                <a:lnTo>
                  <a:pt x="12726" y="4137"/>
                </a:lnTo>
                <a:lnTo>
                  <a:pt x="11996" y="3456"/>
                </a:lnTo>
                <a:lnTo>
                  <a:pt x="11607" y="3139"/>
                </a:lnTo>
                <a:lnTo>
                  <a:pt x="11217" y="2823"/>
                </a:lnTo>
                <a:lnTo>
                  <a:pt x="11169" y="2823"/>
                </a:lnTo>
                <a:lnTo>
                  <a:pt x="11144" y="2750"/>
                </a:lnTo>
                <a:lnTo>
                  <a:pt x="11071" y="2628"/>
                </a:lnTo>
                <a:lnTo>
                  <a:pt x="11023" y="2482"/>
                </a:lnTo>
                <a:lnTo>
                  <a:pt x="10974" y="2336"/>
                </a:lnTo>
                <a:lnTo>
                  <a:pt x="10950" y="2166"/>
                </a:lnTo>
                <a:lnTo>
                  <a:pt x="10925" y="1850"/>
                </a:lnTo>
                <a:lnTo>
                  <a:pt x="10974" y="1509"/>
                </a:lnTo>
                <a:lnTo>
                  <a:pt x="11071" y="1193"/>
                </a:lnTo>
                <a:lnTo>
                  <a:pt x="11144" y="1022"/>
                </a:lnTo>
                <a:lnTo>
                  <a:pt x="11217" y="901"/>
                </a:lnTo>
                <a:lnTo>
                  <a:pt x="11315" y="755"/>
                </a:lnTo>
                <a:lnTo>
                  <a:pt x="11412" y="633"/>
                </a:lnTo>
                <a:lnTo>
                  <a:pt x="11534" y="536"/>
                </a:lnTo>
                <a:lnTo>
                  <a:pt x="11655" y="463"/>
                </a:lnTo>
                <a:lnTo>
                  <a:pt x="11753" y="414"/>
                </a:lnTo>
                <a:lnTo>
                  <a:pt x="11850" y="390"/>
                </a:lnTo>
                <a:close/>
                <a:moveTo>
                  <a:pt x="10098" y="4745"/>
                </a:moveTo>
                <a:lnTo>
                  <a:pt x="9976" y="4794"/>
                </a:lnTo>
                <a:lnTo>
                  <a:pt x="9879" y="4867"/>
                </a:lnTo>
                <a:lnTo>
                  <a:pt x="9684" y="5037"/>
                </a:lnTo>
                <a:lnTo>
                  <a:pt x="9149" y="5572"/>
                </a:lnTo>
                <a:lnTo>
                  <a:pt x="8687" y="6035"/>
                </a:lnTo>
                <a:lnTo>
                  <a:pt x="8468" y="6302"/>
                </a:lnTo>
                <a:lnTo>
                  <a:pt x="8273" y="6570"/>
                </a:lnTo>
                <a:lnTo>
                  <a:pt x="8249" y="6643"/>
                </a:lnTo>
                <a:lnTo>
                  <a:pt x="8273" y="6716"/>
                </a:lnTo>
                <a:lnTo>
                  <a:pt x="8346" y="6789"/>
                </a:lnTo>
                <a:lnTo>
                  <a:pt x="8419" y="6789"/>
                </a:lnTo>
                <a:lnTo>
                  <a:pt x="8565" y="6765"/>
                </a:lnTo>
                <a:lnTo>
                  <a:pt x="8687" y="6716"/>
                </a:lnTo>
                <a:lnTo>
                  <a:pt x="8833" y="6619"/>
                </a:lnTo>
                <a:lnTo>
                  <a:pt x="8979" y="6521"/>
                </a:lnTo>
                <a:lnTo>
                  <a:pt x="9222" y="6278"/>
                </a:lnTo>
                <a:lnTo>
                  <a:pt x="9417" y="6059"/>
                </a:lnTo>
                <a:lnTo>
                  <a:pt x="9976" y="5524"/>
                </a:lnTo>
                <a:lnTo>
                  <a:pt x="10171" y="5353"/>
                </a:lnTo>
                <a:lnTo>
                  <a:pt x="10268" y="5280"/>
                </a:lnTo>
                <a:lnTo>
                  <a:pt x="10341" y="5207"/>
                </a:lnTo>
                <a:lnTo>
                  <a:pt x="10414" y="5110"/>
                </a:lnTo>
                <a:lnTo>
                  <a:pt x="10414" y="5037"/>
                </a:lnTo>
                <a:lnTo>
                  <a:pt x="10414" y="4964"/>
                </a:lnTo>
                <a:lnTo>
                  <a:pt x="10390" y="4891"/>
                </a:lnTo>
                <a:lnTo>
                  <a:pt x="10341" y="4818"/>
                </a:lnTo>
                <a:lnTo>
                  <a:pt x="10268" y="4770"/>
                </a:lnTo>
                <a:lnTo>
                  <a:pt x="10195" y="4745"/>
                </a:lnTo>
                <a:close/>
                <a:moveTo>
                  <a:pt x="11047" y="3018"/>
                </a:moveTo>
                <a:lnTo>
                  <a:pt x="11193" y="3188"/>
                </a:lnTo>
                <a:lnTo>
                  <a:pt x="11339" y="3358"/>
                </a:lnTo>
                <a:lnTo>
                  <a:pt x="11680" y="3699"/>
                </a:lnTo>
                <a:lnTo>
                  <a:pt x="12385" y="4307"/>
                </a:lnTo>
                <a:lnTo>
                  <a:pt x="12994" y="4867"/>
                </a:lnTo>
                <a:lnTo>
                  <a:pt x="13602" y="5451"/>
                </a:lnTo>
                <a:lnTo>
                  <a:pt x="14162" y="6059"/>
                </a:lnTo>
                <a:lnTo>
                  <a:pt x="14429" y="6375"/>
                </a:lnTo>
                <a:lnTo>
                  <a:pt x="14697" y="6716"/>
                </a:lnTo>
                <a:lnTo>
                  <a:pt x="14624" y="6789"/>
                </a:lnTo>
                <a:lnTo>
                  <a:pt x="14308" y="6619"/>
                </a:lnTo>
                <a:lnTo>
                  <a:pt x="14137" y="6521"/>
                </a:lnTo>
                <a:lnTo>
                  <a:pt x="13943" y="6424"/>
                </a:lnTo>
                <a:lnTo>
                  <a:pt x="13821" y="6400"/>
                </a:lnTo>
                <a:lnTo>
                  <a:pt x="13748" y="6375"/>
                </a:lnTo>
                <a:lnTo>
                  <a:pt x="13699" y="6327"/>
                </a:lnTo>
                <a:lnTo>
                  <a:pt x="13675" y="6327"/>
                </a:lnTo>
                <a:lnTo>
                  <a:pt x="13651" y="6351"/>
                </a:lnTo>
                <a:lnTo>
                  <a:pt x="13651" y="6375"/>
                </a:lnTo>
                <a:lnTo>
                  <a:pt x="13724" y="6497"/>
                </a:lnTo>
                <a:lnTo>
                  <a:pt x="13772" y="6594"/>
                </a:lnTo>
                <a:lnTo>
                  <a:pt x="13918" y="6765"/>
                </a:lnTo>
                <a:lnTo>
                  <a:pt x="14089" y="6911"/>
                </a:lnTo>
                <a:lnTo>
                  <a:pt x="14405" y="7105"/>
                </a:lnTo>
                <a:lnTo>
                  <a:pt x="14332" y="7203"/>
                </a:lnTo>
                <a:lnTo>
                  <a:pt x="14283" y="7251"/>
                </a:lnTo>
                <a:lnTo>
                  <a:pt x="14235" y="7227"/>
                </a:lnTo>
                <a:lnTo>
                  <a:pt x="13967" y="7105"/>
                </a:lnTo>
                <a:lnTo>
                  <a:pt x="13699" y="6984"/>
                </a:lnTo>
                <a:lnTo>
                  <a:pt x="13602" y="6911"/>
                </a:lnTo>
                <a:lnTo>
                  <a:pt x="13480" y="6862"/>
                </a:lnTo>
                <a:lnTo>
                  <a:pt x="13359" y="6838"/>
                </a:lnTo>
                <a:lnTo>
                  <a:pt x="13237" y="6862"/>
                </a:lnTo>
                <a:lnTo>
                  <a:pt x="13188" y="6886"/>
                </a:lnTo>
                <a:lnTo>
                  <a:pt x="13188" y="6911"/>
                </a:lnTo>
                <a:lnTo>
                  <a:pt x="13164" y="6959"/>
                </a:lnTo>
                <a:lnTo>
                  <a:pt x="13188" y="6984"/>
                </a:lnTo>
                <a:lnTo>
                  <a:pt x="13261" y="7105"/>
                </a:lnTo>
                <a:lnTo>
                  <a:pt x="13383" y="7178"/>
                </a:lnTo>
                <a:lnTo>
                  <a:pt x="13626" y="7349"/>
                </a:lnTo>
                <a:lnTo>
                  <a:pt x="13821" y="7446"/>
                </a:lnTo>
                <a:lnTo>
                  <a:pt x="14016" y="7543"/>
                </a:lnTo>
                <a:lnTo>
                  <a:pt x="13699" y="7835"/>
                </a:lnTo>
                <a:lnTo>
                  <a:pt x="13480" y="7738"/>
                </a:lnTo>
                <a:lnTo>
                  <a:pt x="13237" y="7616"/>
                </a:lnTo>
                <a:lnTo>
                  <a:pt x="13018" y="7568"/>
                </a:lnTo>
                <a:lnTo>
                  <a:pt x="12896" y="7543"/>
                </a:lnTo>
                <a:lnTo>
                  <a:pt x="12775" y="7543"/>
                </a:lnTo>
                <a:lnTo>
                  <a:pt x="12702" y="7568"/>
                </a:lnTo>
                <a:lnTo>
                  <a:pt x="12653" y="7641"/>
                </a:lnTo>
                <a:lnTo>
                  <a:pt x="12653" y="7714"/>
                </a:lnTo>
                <a:lnTo>
                  <a:pt x="12653" y="7762"/>
                </a:lnTo>
                <a:lnTo>
                  <a:pt x="12702" y="7787"/>
                </a:lnTo>
                <a:lnTo>
                  <a:pt x="13042" y="7981"/>
                </a:lnTo>
                <a:lnTo>
                  <a:pt x="13383" y="8176"/>
                </a:lnTo>
                <a:lnTo>
                  <a:pt x="13164" y="8419"/>
                </a:lnTo>
                <a:lnTo>
                  <a:pt x="12969" y="8346"/>
                </a:lnTo>
                <a:lnTo>
                  <a:pt x="12775" y="8273"/>
                </a:lnTo>
                <a:lnTo>
                  <a:pt x="12580" y="8152"/>
                </a:lnTo>
                <a:lnTo>
                  <a:pt x="12483" y="8103"/>
                </a:lnTo>
                <a:lnTo>
                  <a:pt x="12385" y="8054"/>
                </a:lnTo>
                <a:lnTo>
                  <a:pt x="12337" y="8054"/>
                </a:lnTo>
                <a:lnTo>
                  <a:pt x="12288" y="8079"/>
                </a:lnTo>
                <a:lnTo>
                  <a:pt x="12264" y="8127"/>
                </a:lnTo>
                <a:lnTo>
                  <a:pt x="12264" y="8176"/>
                </a:lnTo>
                <a:lnTo>
                  <a:pt x="12312" y="8273"/>
                </a:lnTo>
                <a:lnTo>
                  <a:pt x="12410" y="8371"/>
                </a:lnTo>
                <a:lnTo>
                  <a:pt x="12507" y="8468"/>
                </a:lnTo>
                <a:lnTo>
                  <a:pt x="12604" y="8541"/>
                </a:lnTo>
                <a:lnTo>
                  <a:pt x="12750" y="8614"/>
                </a:lnTo>
                <a:lnTo>
                  <a:pt x="12921" y="8687"/>
                </a:lnTo>
                <a:lnTo>
                  <a:pt x="12726" y="8930"/>
                </a:lnTo>
                <a:lnTo>
                  <a:pt x="12531" y="8833"/>
                </a:lnTo>
                <a:lnTo>
                  <a:pt x="12361" y="8784"/>
                </a:lnTo>
                <a:lnTo>
                  <a:pt x="12142" y="8638"/>
                </a:lnTo>
                <a:lnTo>
                  <a:pt x="11923" y="8517"/>
                </a:lnTo>
                <a:lnTo>
                  <a:pt x="11899" y="8517"/>
                </a:lnTo>
                <a:lnTo>
                  <a:pt x="11850" y="8565"/>
                </a:lnTo>
                <a:lnTo>
                  <a:pt x="11826" y="8590"/>
                </a:lnTo>
                <a:lnTo>
                  <a:pt x="11826" y="8687"/>
                </a:lnTo>
                <a:lnTo>
                  <a:pt x="11850" y="8809"/>
                </a:lnTo>
                <a:lnTo>
                  <a:pt x="11947" y="8906"/>
                </a:lnTo>
                <a:lnTo>
                  <a:pt x="12045" y="9003"/>
                </a:lnTo>
                <a:lnTo>
                  <a:pt x="12166" y="9101"/>
                </a:lnTo>
                <a:lnTo>
                  <a:pt x="12458" y="9247"/>
                </a:lnTo>
                <a:lnTo>
                  <a:pt x="12166" y="9539"/>
                </a:lnTo>
                <a:lnTo>
                  <a:pt x="11947" y="9441"/>
                </a:lnTo>
                <a:lnTo>
                  <a:pt x="11753" y="9320"/>
                </a:lnTo>
                <a:lnTo>
                  <a:pt x="11582" y="9198"/>
                </a:lnTo>
                <a:lnTo>
                  <a:pt x="11461" y="9174"/>
                </a:lnTo>
                <a:lnTo>
                  <a:pt x="11339" y="9174"/>
                </a:lnTo>
                <a:lnTo>
                  <a:pt x="11315" y="9198"/>
                </a:lnTo>
                <a:lnTo>
                  <a:pt x="11315" y="9271"/>
                </a:lnTo>
                <a:lnTo>
                  <a:pt x="11363" y="9368"/>
                </a:lnTo>
                <a:lnTo>
                  <a:pt x="11436" y="9466"/>
                </a:lnTo>
                <a:lnTo>
                  <a:pt x="11582" y="9612"/>
                </a:lnTo>
                <a:lnTo>
                  <a:pt x="11728" y="9709"/>
                </a:lnTo>
                <a:lnTo>
                  <a:pt x="11850" y="9806"/>
                </a:lnTo>
                <a:lnTo>
                  <a:pt x="11777" y="9879"/>
                </a:lnTo>
                <a:lnTo>
                  <a:pt x="11728" y="9928"/>
                </a:lnTo>
                <a:lnTo>
                  <a:pt x="11704" y="9977"/>
                </a:lnTo>
                <a:lnTo>
                  <a:pt x="11680" y="10050"/>
                </a:lnTo>
                <a:lnTo>
                  <a:pt x="11680" y="10098"/>
                </a:lnTo>
                <a:lnTo>
                  <a:pt x="11655" y="10196"/>
                </a:lnTo>
                <a:lnTo>
                  <a:pt x="11680" y="10244"/>
                </a:lnTo>
                <a:lnTo>
                  <a:pt x="11704" y="10317"/>
                </a:lnTo>
                <a:lnTo>
                  <a:pt x="11777" y="10488"/>
                </a:lnTo>
                <a:lnTo>
                  <a:pt x="11874" y="10682"/>
                </a:lnTo>
                <a:lnTo>
                  <a:pt x="11680" y="10561"/>
                </a:lnTo>
                <a:lnTo>
                  <a:pt x="11509" y="10463"/>
                </a:lnTo>
                <a:lnTo>
                  <a:pt x="11412" y="10439"/>
                </a:lnTo>
                <a:lnTo>
                  <a:pt x="11217" y="10439"/>
                </a:lnTo>
                <a:lnTo>
                  <a:pt x="11144" y="10463"/>
                </a:lnTo>
                <a:lnTo>
                  <a:pt x="11096" y="10488"/>
                </a:lnTo>
                <a:lnTo>
                  <a:pt x="11096" y="10512"/>
                </a:lnTo>
                <a:lnTo>
                  <a:pt x="11096" y="10561"/>
                </a:lnTo>
                <a:lnTo>
                  <a:pt x="11096" y="10585"/>
                </a:lnTo>
                <a:lnTo>
                  <a:pt x="11193" y="10658"/>
                </a:lnTo>
                <a:lnTo>
                  <a:pt x="11315" y="10731"/>
                </a:lnTo>
                <a:lnTo>
                  <a:pt x="11509" y="10877"/>
                </a:lnTo>
                <a:lnTo>
                  <a:pt x="11753" y="11072"/>
                </a:lnTo>
                <a:lnTo>
                  <a:pt x="11996" y="11266"/>
                </a:lnTo>
                <a:lnTo>
                  <a:pt x="12020" y="11266"/>
                </a:lnTo>
                <a:lnTo>
                  <a:pt x="12093" y="11631"/>
                </a:lnTo>
                <a:lnTo>
                  <a:pt x="12118" y="11972"/>
                </a:lnTo>
                <a:lnTo>
                  <a:pt x="11777" y="11704"/>
                </a:lnTo>
                <a:lnTo>
                  <a:pt x="11461" y="11437"/>
                </a:lnTo>
                <a:lnTo>
                  <a:pt x="11315" y="11339"/>
                </a:lnTo>
                <a:lnTo>
                  <a:pt x="11144" y="11242"/>
                </a:lnTo>
                <a:lnTo>
                  <a:pt x="10974" y="11193"/>
                </a:lnTo>
                <a:lnTo>
                  <a:pt x="10877" y="11169"/>
                </a:lnTo>
                <a:lnTo>
                  <a:pt x="10779" y="11193"/>
                </a:lnTo>
                <a:lnTo>
                  <a:pt x="10755" y="11218"/>
                </a:lnTo>
                <a:lnTo>
                  <a:pt x="10779" y="11242"/>
                </a:lnTo>
                <a:lnTo>
                  <a:pt x="11363" y="11826"/>
                </a:lnTo>
                <a:lnTo>
                  <a:pt x="11509" y="11972"/>
                </a:lnTo>
                <a:lnTo>
                  <a:pt x="11680" y="12142"/>
                </a:lnTo>
                <a:lnTo>
                  <a:pt x="11850" y="12264"/>
                </a:lnTo>
                <a:lnTo>
                  <a:pt x="12069" y="12361"/>
                </a:lnTo>
                <a:lnTo>
                  <a:pt x="12118" y="12361"/>
                </a:lnTo>
                <a:lnTo>
                  <a:pt x="12118" y="12921"/>
                </a:lnTo>
                <a:lnTo>
                  <a:pt x="12093" y="13091"/>
                </a:lnTo>
                <a:lnTo>
                  <a:pt x="11972" y="12969"/>
                </a:lnTo>
                <a:lnTo>
                  <a:pt x="11850" y="12824"/>
                </a:lnTo>
                <a:lnTo>
                  <a:pt x="11655" y="12653"/>
                </a:lnTo>
                <a:lnTo>
                  <a:pt x="11120" y="12167"/>
                </a:lnTo>
                <a:lnTo>
                  <a:pt x="10877" y="11948"/>
                </a:lnTo>
                <a:lnTo>
                  <a:pt x="10731" y="11875"/>
                </a:lnTo>
                <a:lnTo>
                  <a:pt x="10585" y="11826"/>
                </a:lnTo>
                <a:lnTo>
                  <a:pt x="10536" y="11850"/>
                </a:lnTo>
                <a:lnTo>
                  <a:pt x="10512" y="11875"/>
                </a:lnTo>
                <a:lnTo>
                  <a:pt x="10536" y="12021"/>
                </a:lnTo>
                <a:lnTo>
                  <a:pt x="10609" y="12142"/>
                </a:lnTo>
                <a:lnTo>
                  <a:pt x="10682" y="12264"/>
                </a:lnTo>
                <a:lnTo>
                  <a:pt x="10779" y="12386"/>
                </a:lnTo>
                <a:lnTo>
                  <a:pt x="11023" y="12605"/>
                </a:lnTo>
                <a:lnTo>
                  <a:pt x="11217" y="12799"/>
                </a:lnTo>
                <a:lnTo>
                  <a:pt x="11728" y="13286"/>
                </a:lnTo>
                <a:lnTo>
                  <a:pt x="11801" y="13359"/>
                </a:lnTo>
                <a:lnTo>
                  <a:pt x="11874" y="13407"/>
                </a:lnTo>
                <a:lnTo>
                  <a:pt x="12045" y="13407"/>
                </a:lnTo>
                <a:lnTo>
                  <a:pt x="11947" y="13699"/>
                </a:lnTo>
                <a:lnTo>
                  <a:pt x="11899" y="13845"/>
                </a:lnTo>
                <a:lnTo>
                  <a:pt x="11826" y="13991"/>
                </a:lnTo>
                <a:lnTo>
                  <a:pt x="11631" y="13748"/>
                </a:lnTo>
                <a:lnTo>
                  <a:pt x="11412" y="13529"/>
                </a:lnTo>
                <a:lnTo>
                  <a:pt x="11169" y="13334"/>
                </a:lnTo>
                <a:lnTo>
                  <a:pt x="10950" y="13115"/>
                </a:lnTo>
                <a:lnTo>
                  <a:pt x="10536" y="12702"/>
                </a:lnTo>
                <a:lnTo>
                  <a:pt x="10439" y="12629"/>
                </a:lnTo>
                <a:lnTo>
                  <a:pt x="10293" y="12532"/>
                </a:lnTo>
                <a:lnTo>
                  <a:pt x="10171" y="12459"/>
                </a:lnTo>
                <a:lnTo>
                  <a:pt x="10098" y="12361"/>
                </a:lnTo>
                <a:lnTo>
                  <a:pt x="10074" y="12361"/>
                </a:lnTo>
                <a:lnTo>
                  <a:pt x="10049" y="12386"/>
                </a:lnTo>
                <a:lnTo>
                  <a:pt x="10098" y="12532"/>
                </a:lnTo>
                <a:lnTo>
                  <a:pt x="10147" y="12653"/>
                </a:lnTo>
                <a:lnTo>
                  <a:pt x="10293" y="12921"/>
                </a:lnTo>
                <a:lnTo>
                  <a:pt x="10487" y="13140"/>
                </a:lnTo>
                <a:lnTo>
                  <a:pt x="10706" y="13359"/>
                </a:lnTo>
                <a:lnTo>
                  <a:pt x="11169" y="13797"/>
                </a:lnTo>
                <a:lnTo>
                  <a:pt x="11388" y="14016"/>
                </a:lnTo>
                <a:lnTo>
                  <a:pt x="11558" y="14235"/>
                </a:lnTo>
                <a:lnTo>
                  <a:pt x="11412" y="14283"/>
                </a:lnTo>
                <a:lnTo>
                  <a:pt x="11266" y="14283"/>
                </a:lnTo>
                <a:lnTo>
                  <a:pt x="11096" y="14259"/>
                </a:lnTo>
                <a:lnTo>
                  <a:pt x="10925" y="14210"/>
                </a:lnTo>
                <a:lnTo>
                  <a:pt x="10877" y="14162"/>
                </a:lnTo>
                <a:lnTo>
                  <a:pt x="10414" y="13651"/>
                </a:lnTo>
                <a:lnTo>
                  <a:pt x="9903" y="13164"/>
                </a:lnTo>
                <a:lnTo>
                  <a:pt x="9392" y="12678"/>
                </a:lnTo>
                <a:lnTo>
                  <a:pt x="8857" y="12240"/>
                </a:lnTo>
                <a:lnTo>
                  <a:pt x="7811" y="11315"/>
                </a:lnTo>
                <a:lnTo>
                  <a:pt x="7300" y="10828"/>
                </a:lnTo>
                <a:lnTo>
                  <a:pt x="6813" y="10342"/>
                </a:lnTo>
                <a:lnTo>
                  <a:pt x="5913" y="9344"/>
                </a:lnTo>
                <a:lnTo>
                  <a:pt x="5426" y="8857"/>
                </a:lnTo>
                <a:lnTo>
                  <a:pt x="4940" y="8419"/>
                </a:lnTo>
                <a:lnTo>
                  <a:pt x="4429" y="7981"/>
                </a:lnTo>
                <a:lnTo>
                  <a:pt x="3918" y="7568"/>
                </a:lnTo>
                <a:lnTo>
                  <a:pt x="3747" y="7397"/>
                </a:lnTo>
                <a:lnTo>
                  <a:pt x="3577" y="7203"/>
                </a:lnTo>
                <a:lnTo>
                  <a:pt x="3504" y="7130"/>
                </a:lnTo>
                <a:lnTo>
                  <a:pt x="3407" y="7057"/>
                </a:lnTo>
                <a:lnTo>
                  <a:pt x="3309" y="7008"/>
                </a:lnTo>
                <a:lnTo>
                  <a:pt x="3212" y="6984"/>
                </a:lnTo>
                <a:lnTo>
                  <a:pt x="3163" y="6911"/>
                </a:lnTo>
                <a:lnTo>
                  <a:pt x="3139" y="6838"/>
                </a:lnTo>
                <a:lnTo>
                  <a:pt x="3163" y="6740"/>
                </a:lnTo>
                <a:lnTo>
                  <a:pt x="3163" y="6667"/>
                </a:lnTo>
                <a:lnTo>
                  <a:pt x="3236" y="6521"/>
                </a:lnTo>
                <a:lnTo>
                  <a:pt x="3358" y="6375"/>
                </a:lnTo>
                <a:lnTo>
                  <a:pt x="3504" y="6254"/>
                </a:lnTo>
                <a:lnTo>
                  <a:pt x="3650" y="6156"/>
                </a:lnTo>
                <a:lnTo>
                  <a:pt x="3942" y="6010"/>
                </a:lnTo>
                <a:lnTo>
                  <a:pt x="4234" y="5913"/>
                </a:lnTo>
                <a:lnTo>
                  <a:pt x="4526" y="5840"/>
                </a:lnTo>
                <a:lnTo>
                  <a:pt x="4842" y="5767"/>
                </a:lnTo>
                <a:lnTo>
                  <a:pt x="5134" y="5743"/>
                </a:lnTo>
                <a:lnTo>
                  <a:pt x="5499" y="5743"/>
                </a:lnTo>
                <a:lnTo>
                  <a:pt x="5864" y="5767"/>
                </a:lnTo>
                <a:lnTo>
                  <a:pt x="6229" y="5816"/>
                </a:lnTo>
                <a:lnTo>
                  <a:pt x="6594" y="5913"/>
                </a:lnTo>
                <a:lnTo>
                  <a:pt x="6862" y="6010"/>
                </a:lnTo>
                <a:lnTo>
                  <a:pt x="7154" y="6108"/>
                </a:lnTo>
                <a:lnTo>
                  <a:pt x="7446" y="6205"/>
                </a:lnTo>
                <a:lnTo>
                  <a:pt x="7592" y="6254"/>
                </a:lnTo>
                <a:lnTo>
                  <a:pt x="7738" y="6254"/>
                </a:lnTo>
                <a:lnTo>
                  <a:pt x="7787" y="6229"/>
                </a:lnTo>
                <a:lnTo>
                  <a:pt x="7860" y="6181"/>
                </a:lnTo>
                <a:lnTo>
                  <a:pt x="7884" y="6132"/>
                </a:lnTo>
                <a:lnTo>
                  <a:pt x="7884" y="6083"/>
                </a:lnTo>
                <a:lnTo>
                  <a:pt x="8006" y="5962"/>
                </a:lnTo>
                <a:lnTo>
                  <a:pt x="8079" y="5864"/>
                </a:lnTo>
                <a:lnTo>
                  <a:pt x="8346" y="5621"/>
                </a:lnTo>
                <a:lnTo>
                  <a:pt x="8614" y="5402"/>
                </a:lnTo>
                <a:lnTo>
                  <a:pt x="9198" y="4964"/>
                </a:lnTo>
                <a:lnTo>
                  <a:pt x="9490" y="4721"/>
                </a:lnTo>
                <a:lnTo>
                  <a:pt x="9757" y="4453"/>
                </a:lnTo>
                <a:lnTo>
                  <a:pt x="10293" y="3894"/>
                </a:lnTo>
                <a:lnTo>
                  <a:pt x="10706" y="3480"/>
                </a:lnTo>
                <a:lnTo>
                  <a:pt x="10901" y="3261"/>
                </a:lnTo>
                <a:lnTo>
                  <a:pt x="10974" y="3139"/>
                </a:lnTo>
                <a:lnTo>
                  <a:pt x="11047" y="3018"/>
                </a:lnTo>
                <a:close/>
                <a:moveTo>
                  <a:pt x="6327" y="10463"/>
                </a:moveTo>
                <a:lnTo>
                  <a:pt x="6594" y="10780"/>
                </a:lnTo>
                <a:lnTo>
                  <a:pt x="7057" y="11266"/>
                </a:lnTo>
                <a:lnTo>
                  <a:pt x="7543" y="11729"/>
                </a:lnTo>
                <a:lnTo>
                  <a:pt x="6643" y="12580"/>
                </a:lnTo>
                <a:lnTo>
                  <a:pt x="5718" y="13407"/>
                </a:lnTo>
                <a:lnTo>
                  <a:pt x="4794" y="14210"/>
                </a:lnTo>
                <a:lnTo>
                  <a:pt x="3820" y="14989"/>
                </a:lnTo>
                <a:lnTo>
                  <a:pt x="3042" y="15597"/>
                </a:lnTo>
                <a:lnTo>
                  <a:pt x="2263" y="16157"/>
                </a:lnTo>
                <a:lnTo>
                  <a:pt x="1460" y="16717"/>
                </a:lnTo>
                <a:lnTo>
                  <a:pt x="682" y="17301"/>
                </a:lnTo>
                <a:lnTo>
                  <a:pt x="1120" y="16765"/>
                </a:lnTo>
                <a:lnTo>
                  <a:pt x="1533" y="16230"/>
                </a:lnTo>
                <a:lnTo>
                  <a:pt x="1971" y="15646"/>
                </a:lnTo>
                <a:lnTo>
                  <a:pt x="2458" y="15111"/>
                </a:lnTo>
                <a:lnTo>
                  <a:pt x="3431" y="14064"/>
                </a:lnTo>
                <a:lnTo>
                  <a:pt x="4307" y="13018"/>
                </a:lnTo>
                <a:lnTo>
                  <a:pt x="5159" y="11972"/>
                </a:lnTo>
                <a:lnTo>
                  <a:pt x="5524" y="11485"/>
                </a:lnTo>
                <a:lnTo>
                  <a:pt x="5913" y="11023"/>
                </a:lnTo>
                <a:lnTo>
                  <a:pt x="6132" y="10755"/>
                </a:lnTo>
                <a:lnTo>
                  <a:pt x="6229" y="10609"/>
                </a:lnTo>
                <a:lnTo>
                  <a:pt x="6327" y="10463"/>
                </a:lnTo>
                <a:close/>
                <a:moveTo>
                  <a:pt x="11753" y="0"/>
                </a:moveTo>
                <a:lnTo>
                  <a:pt x="11558" y="49"/>
                </a:lnTo>
                <a:lnTo>
                  <a:pt x="11363" y="122"/>
                </a:lnTo>
                <a:lnTo>
                  <a:pt x="11217" y="219"/>
                </a:lnTo>
                <a:lnTo>
                  <a:pt x="11096" y="341"/>
                </a:lnTo>
                <a:lnTo>
                  <a:pt x="10974" y="463"/>
                </a:lnTo>
                <a:lnTo>
                  <a:pt x="10877" y="609"/>
                </a:lnTo>
                <a:lnTo>
                  <a:pt x="10779" y="779"/>
                </a:lnTo>
                <a:lnTo>
                  <a:pt x="10706" y="949"/>
                </a:lnTo>
                <a:lnTo>
                  <a:pt x="10633" y="1120"/>
                </a:lnTo>
                <a:lnTo>
                  <a:pt x="10585" y="1314"/>
                </a:lnTo>
                <a:lnTo>
                  <a:pt x="10536" y="1509"/>
                </a:lnTo>
                <a:lnTo>
                  <a:pt x="10512" y="1704"/>
                </a:lnTo>
                <a:lnTo>
                  <a:pt x="10512" y="1898"/>
                </a:lnTo>
                <a:lnTo>
                  <a:pt x="10512" y="2093"/>
                </a:lnTo>
                <a:lnTo>
                  <a:pt x="10536" y="2263"/>
                </a:lnTo>
                <a:lnTo>
                  <a:pt x="10585" y="2458"/>
                </a:lnTo>
                <a:lnTo>
                  <a:pt x="10633" y="2604"/>
                </a:lnTo>
                <a:lnTo>
                  <a:pt x="10731" y="2774"/>
                </a:lnTo>
                <a:lnTo>
                  <a:pt x="10609" y="2823"/>
                </a:lnTo>
                <a:lnTo>
                  <a:pt x="10487" y="2920"/>
                </a:lnTo>
                <a:lnTo>
                  <a:pt x="10293" y="3115"/>
                </a:lnTo>
                <a:lnTo>
                  <a:pt x="9928" y="3553"/>
                </a:lnTo>
                <a:lnTo>
                  <a:pt x="9417" y="4113"/>
                </a:lnTo>
                <a:lnTo>
                  <a:pt x="9149" y="4356"/>
                </a:lnTo>
                <a:lnTo>
                  <a:pt x="8857" y="4624"/>
                </a:lnTo>
                <a:lnTo>
                  <a:pt x="8298" y="5061"/>
                </a:lnTo>
                <a:lnTo>
                  <a:pt x="8030" y="5305"/>
                </a:lnTo>
                <a:lnTo>
                  <a:pt x="7787" y="5572"/>
                </a:lnTo>
                <a:lnTo>
                  <a:pt x="7714" y="5670"/>
                </a:lnTo>
                <a:lnTo>
                  <a:pt x="7616" y="5791"/>
                </a:lnTo>
                <a:lnTo>
                  <a:pt x="7470" y="5718"/>
                </a:lnTo>
                <a:lnTo>
                  <a:pt x="7300" y="5645"/>
                </a:lnTo>
                <a:lnTo>
                  <a:pt x="6935" y="5524"/>
                </a:lnTo>
                <a:lnTo>
                  <a:pt x="6570" y="5451"/>
                </a:lnTo>
                <a:lnTo>
                  <a:pt x="6254" y="5402"/>
                </a:lnTo>
                <a:lnTo>
                  <a:pt x="5767" y="5329"/>
                </a:lnTo>
                <a:lnTo>
                  <a:pt x="5280" y="5305"/>
                </a:lnTo>
                <a:lnTo>
                  <a:pt x="4794" y="5353"/>
                </a:lnTo>
                <a:lnTo>
                  <a:pt x="4307" y="5451"/>
                </a:lnTo>
                <a:lnTo>
                  <a:pt x="3942" y="5548"/>
                </a:lnTo>
                <a:lnTo>
                  <a:pt x="3601" y="5718"/>
                </a:lnTo>
                <a:lnTo>
                  <a:pt x="3431" y="5791"/>
                </a:lnTo>
                <a:lnTo>
                  <a:pt x="3261" y="5913"/>
                </a:lnTo>
                <a:lnTo>
                  <a:pt x="3139" y="6035"/>
                </a:lnTo>
                <a:lnTo>
                  <a:pt x="3017" y="6181"/>
                </a:lnTo>
                <a:lnTo>
                  <a:pt x="2871" y="6448"/>
                </a:lnTo>
                <a:lnTo>
                  <a:pt x="2823" y="6570"/>
                </a:lnTo>
                <a:lnTo>
                  <a:pt x="2798" y="6716"/>
                </a:lnTo>
                <a:lnTo>
                  <a:pt x="2798" y="6862"/>
                </a:lnTo>
                <a:lnTo>
                  <a:pt x="2823" y="7008"/>
                </a:lnTo>
                <a:lnTo>
                  <a:pt x="2871" y="7130"/>
                </a:lnTo>
                <a:lnTo>
                  <a:pt x="2969" y="7227"/>
                </a:lnTo>
                <a:lnTo>
                  <a:pt x="3042" y="7251"/>
                </a:lnTo>
                <a:lnTo>
                  <a:pt x="3115" y="7251"/>
                </a:lnTo>
                <a:lnTo>
                  <a:pt x="3285" y="7470"/>
                </a:lnTo>
                <a:lnTo>
                  <a:pt x="3455" y="7689"/>
                </a:lnTo>
                <a:lnTo>
                  <a:pt x="3650" y="7908"/>
                </a:lnTo>
                <a:lnTo>
                  <a:pt x="3869" y="8103"/>
                </a:lnTo>
                <a:lnTo>
                  <a:pt x="4307" y="8468"/>
                </a:lnTo>
                <a:lnTo>
                  <a:pt x="4769" y="8833"/>
                </a:lnTo>
                <a:lnTo>
                  <a:pt x="5086" y="9125"/>
                </a:lnTo>
                <a:lnTo>
                  <a:pt x="5402" y="9466"/>
                </a:lnTo>
                <a:lnTo>
                  <a:pt x="6010" y="10123"/>
                </a:lnTo>
                <a:lnTo>
                  <a:pt x="5962" y="10196"/>
                </a:lnTo>
                <a:lnTo>
                  <a:pt x="5864" y="10342"/>
                </a:lnTo>
                <a:lnTo>
                  <a:pt x="5767" y="10488"/>
                </a:lnTo>
                <a:lnTo>
                  <a:pt x="5499" y="10780"/>
                </a:lnTo>
                <a:lnTo>
                  <a:pt x="5110" y="11291"/>
                </a:lnTo>
                <a:lnTo>
                  <a:pt x="4721" y="11777"/>
                </a:lnTo>
                <a:lnTo>
                  <a:pt x="3820" y="12921"/>
                </a:lnTo>
                <a:lnTo>
                  <a:pt x="2871" y="14016"/>
                </a:lnTo>
                <a:lnTo>
                  <a:pt x="1995" y="14989"/>
                </a:lnTo>
                <a:lnTo>
                  <a:pt x="1582" y="15500"/>
                </a:lnTo>
                <a:lnTo>
                  <a:pt x="1168" y="16011"/>
                </a:lnTo>
                <a:lnTo>
                  <a:pt x="779" y="16571"/>
                </a:lnTo>
                <a:lnTo>
                  <a:pt x="584" y="16838"/>
                </a:lnTo>
                <a:lnTo>
                  <a:pt x="365" y="17106"/>
                </a:lnTo>
                <a:lnTo>
                  <a:pt x="244" y="17276"/>
                </a:lnTo>
                <a:lnTo>
                  <a:pt x="122" y="17422"/>
                </a:lnTo>
                <a:lnTo>
                  <a:pt x="49" y="17593"/>
                </a:lnTo>
                <a:lnTo>
                  <a:pt x="0" y="17787"/>
                </a:lnTo>
                <a:lnTo>
                  <a:pt x="0" y="17860"/>
                </a:lnTo>
                <a:lnTo>
                  <a:pt x="73" y="17909"/>
                </a:lnTo>
                <a:lnTo>
                  <a:pt x="122" y="17909"/>
                </a:lnTo>
                <a:lnTo>
                  <a:pt x="195" y="17885"/>
                </a:lnTo>
                <a:lnTo>
                  <a:pt x="219" y="17836"/>
                </a:lnTo>
                <a:lnTo>
                  <a:pt x="463" y="17763"/>
                </a:lnTo>
                <a:lnTo>
                  <a:pt x="682" y="17666"/>
                </a:lnTo>
                <a:lnTo>
                  <a:pt x="901" y="17544"/>
                </a:lnTo>
                <a:lnTo>
                  <a:pt x="1120" y="17398"/>
                </a:lnTo>
                <a:lnTo>
                  <a:pt x="1533" y="17106"/>
                </a:lnTo>
                <a:lnTo>
                  <a:pt x="1947" y="16838"/>
                </a:lnTo>
                <a:lnTo>
                  <a:pt x="2433" y="16522"/>
                </a:lnTo>
                <a:lnTo>
                  <a:pt x="2896" y="16206"/>
                </a:lnTo>
                <a:lnTo>
                  <a:pt x="3358" y="15865"/>
                </a:lnTo>
                <a:lnTo>
                  <a:pt x="3820" y="15524"/>
                </a:lnTo>
                <a:lnTo>
                  <a:pt x="4867" y="14697"/>
                </a:lnTo>
                <a:lnTo>
                  <a:pt x="5889" y="13845"/>
                </a:lnTo>
                <a:lnTo>
                  <a:pt x="6886" y="12945"/>
                </a:lnTo>
                <a:lnTo>
                  <a:pt x="7860" y="12045"/>
                </a:lnTo>
                <a:lnTo>
                  <a:pt x="7860" y="12021"/>
                </a:lnTo>
                <a:lnTo>
                  <a:pt x="9222" y="13261"/>
                </a:lnTo>
                <a:lnTo>
                  <a:pt x="9879" y="13870"/>
                </a:lnTo>
                <a:lnTo>
                  <a:pt x="10195" y="14210"/>
                </a:lnTo>
                <a:lnTo>
                  <a:pt x="10512" y="14527"/>
                </a:lnTo>
                <a:lnTo>
                  <a:pt x="10585" y="14600"/>
                </a:lnTo>
                <a:lnTo>
                  <a:pt x="10658" y="14624"/>
                </a:lnTo>
                <a:lnTo>
                  <a:pt x="10731" y="14624"/>
                </a:lnTo>
                <a:lnTo>
                  <a:pt x="10804" y="14600"/>
                </a:lnTo>
                <a:lnTo>
                  <a:pt x="10925" y="14648"/>
                </a:lnTo>
                <a:lnTo>
                  <a:pt x="11047" y="14673"/>
                </a:lnTo>
                <a:lnTo>
                  <a:pt x="11290" y="14721"/>
                </a:lnTo>
                <a:lnTo>
                  <a:pt x="11534" y="14697"/>
                </a:lnTo>
                <a:lnTo>
                  <a:pt x="11655" y="14673"/>
                </a:lnTo>
                <a:lnTo>
                  <a:pt x="11777" y="14624"/>
                </a:lnTo>
                <a:lnTo>
                  <a:pt x="11923" y="14527"/>
                </a:lnTo>
                <a:lnTo>
                  <a:pt x="12045" y="14429"/>
                </a:lnTo>
                <a:lnTo>
                  <a:pt x="12142" y="14283"/>
                </a:lnTo>
                <a:lnTo>
                  <a:pt x="12239" y="14137"/>
                </a:lnTo>
                <a:lnTo>
                  <a:pt x="12312" y="13967"/>
                </a:lnTo>
                <a:lnTo>
                  <a:pt x="12385" y="13797"/>
                </a:lnTo>
                <a:lnTo>
                  <a:pt x="12458" y="13480"/>
                </a:lnTo>
                <a:lnTo>
                  <a:pt x="12531" y="13091"/>
                </a:lnTo>
                <a:lnTo>
                  <a:pt x="12580" y="12653"/>
                </a:lnTo>
                <a:lnTo>
                  <a:pt x="12580" y="12240"/>
                </a:lnTo>
                <a:lnTo>
                  <a:pt x="12556" y="11802"/>
                </a:lnTo>
                <a:lnTo>
                  <a:pt x="12483" y="11364"/>
                </a:lnTo>
                <a:lnTo>
                  <a:pt x="12385" y="10950"/>
                </a:lnTo>
                <a:lnTo>
                  <a:pt x="12264" y="10536"/>
                </a:lnTo>
                <a:lnTo>
                  <a:pt x="12093" y="10171"/>
                </a:lnTo>
                <a:lnTo>
                  <a:pt x="12337" y="9977"/>
                </a:lnTo>
                <a:lnTo>
                  <a:pt x="12580" y="9758"/>
                </a:lnTo>
                <a:lnTo>
                  <a:pt x="12994" y="9295"/>
                </a:lnTo>
                <a:lnTo>
                  <a:pt x="13407" y="8833"/>
                </a:lnTo>
                <a:lnTo>
                  <a:pt x="13845" y="8371"/>
                </a:lnTo>
                <a:lnTo>
                  <a:pt x="13918" y="8322"/>
                </a:lnTo>
                <a:lnTo>
                  <a:pt x="13967" y="8273"/>
                </a:lnTo>
                <a:lnTo>
                  <a:pt x="14259" y="8006"/>
                </a:lnTo>
                <a:lnTo>
                  <a:pt x="14575" y="7714"/>
                </a:lnTo>
                <a:lnTo>
                  <a:pt x="14721" y="7543"/>
                </a:lnTo>
                <a:lnTo>
                  <a:pt x="14867" y="7373"/>
                </a:lnTo>
                <a:lnTo>
                  <a:pt x="14965" y="7203"/>
                </a:lnTo>
                <a:lnTo>
                  <a:pt x="15062" y="7057"/>
                </a:lnTo>
                <a:lnTo>
                  <a:pt x="15427" y="7154"/>
                </a:lnTo>
                <a:lnTo>
                  <a:pt x="15865" y="7203"/>
                </a:lnTo>
                <a:lnTo>
                  <a:pt x="16279" y="7227"/>
                </a:lnTo>
                <a:lnTo>
                  <a:pt x="16498" y="7203"/>
                </a:lnTo>
                <a:lnTo>
                  <a:pt x="16717" y="7178"/>
                </a:lnTo>
                <a:lnTo>
                  <a:pt x="16911" y="7130"/>
                </a:lnTo>
                <a:lnTo>
                  <a:pt x="17106" y="7057"/>
                </a:lnTo>
                <a:lnTo>
                  <a:pt x="17300" y="6959"/>
                </a:lnTo>
                <a:lnTo>
                  <a:pt x="17446" y="6862"/>
                </a:lnTo>
                <a:lnTo>
                  <a:pt x="17617" y="6740"/>
                </a:lnTo>
                <a:lnTo>
                  <a:pt x="17738" y="6594"/>
                </a:lnTo>
                <a:lnTo>
                  <a:pt x="17836" y="6424"/>
                </a:lnTo>
                <a:lnTo>
                  <a:pt x="17909" y="6229"/>
                </a:lnTo>
                <a:lnTo>
                  <a:pt x="17957" y="6108"/>
                </a:lnTo>
                <a:lnTo>
                  <a:pt x="17957" y="5986"/>
                </a:lnTo>
                <a:lnTo>
                  <a:pt x="17933" y="5864"/>
                </a:lnTo>
                <a:lnTo>
                  <a:pt x="17909" y="5743"/>
                </a:lnTo>
                <a:lnTo>
                  <a:pt x="17811" y="5548"/>
                </a:lnTo>
                <a:lnTo>
                  <a:pt x="17690" y="5353"/>
                </a:lnTo>
                <a:lnTo>
                  <a:pt x="17495" y="5183"/>
                </a:lnTo>
                <a:lnTo>
                  <a:pt x="17325" y="5013"/>
                </a:lnTo>
                <a:lnTo>
                  <a:pt x="16960" y="4721"/>
                </a:lnTo>
                <a:lnTo>
                  <a:pt x="16692" y="4453"/>
                </a:lnTo>
                <a:lnTo>
                  <a:pt x="16425" y="4161"/>
                </a:lnTo>
                <a:lnTo>
                  <a:pt x="15914" y="3577"/>
                </a:lnTo>
                <a:lnTo>
                  <a:pt x="15403" y="2993"/>
                </a:lnTo>
                <a:lnTo>
                  <a:pt x="15135" y="2701"/>
                </a:lnTo>
                <a:lnTo>
                  <a:pt x="14843" y="2434"/>
                </a:lnTo>
                <a:lnTo>
                  <a:pt x="14283" y="1996"/>
                </a:lnTo>
                <a:lnTo>
                  <a:pt x="14016" y="1777"/>
                </a:lnTo>
                <a:lnTo>
                  <a:pt x="13772" y="1533"/>
                </a:lnTo>
                <a:lnTo>
                  <a:pt x="13529" y="1266"/>
                </a:lnTo>
                <a:lnTo>
                  <a:pt x="13310" y="998"/>
                </a:lnTo>
                <a:lnTo>
                  <a:pt x="13091" y="706"/>
                </a:lnTo>
                <a:lnTo>
                  <a:pt x="12848" y="438"/>
                </a:lnTo>
                <a:lnTo>
                  <a:pt x="12677" y="292"/>
                </a:lnTo>
                <a:lnTo>
                  <a:pt x="12507" y="171"/>
                </a:lnTo>
                <a:lnTo>
                  <a:pt x="12337" y="98"/>
                </a:lnTo>
                <a:lnTo>
                  <a:pt x="12142" y="25"/>
                </a:lnTo>
                <a:lnTo>
                  <a:pt x="11947"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28" name="Google Shape;328;p33"/>
          <p:cNvGrpSpPr/>
          <p:nvPr/>
        </p:nvGrpSpPr>
        <p:grpSpPr>
          <a:xfrm>
            <a:off x="5073519" y="1600632"/>
            <a:ext cx="2843563" cy="2996137"/>
            <a:chOff x="5632317" y="1189775"/>
            <a:chExt cx="3305700" cy="3483070"/>
          </a:xfrm>
        </p:grpSpPr>
        <p:sp>
          <p:nvSpPr>
            <p:cNvPr id="329" name="Google Shape;329;p33"/>
            <p:cNvSpPr/>
            <p:nvPr/>
          </p:nvSpPr>
          <p:spPr>
            <a:xfrm>
              <a:off x="5632317" y="1189775"/>
              <a:ext cx="3305700" cy="669000"/>
            </a:xfrm>
            <a:prstGeom prst="chevron">
              <a:avLst>
                <a:gd fmla="val 50000" name="adj"/>
              </a:avLst>
            </a:prstGeom>
            <a:solidFill>
              <a:schemeClr val="lt1"/>
            </a:solidFill>
            <a:ln cap="flat" cmpd="sng" w="2857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 sz="3000">
                  <a:solidFill>
                    <a:schemeClr val="dk1"/>
                  </a:solidFill>
                  <a:latin typeface="Amatic SC"/>
                  <a:ea typeface="Amatic SC"/>
                  <a:cs typeface="Amatic SC"/>
                  <a:sym typeface="Amatic SC"/>
                </a:rPr>
                <a:t>03</a:t>
              </a:r>
              <a:endParaRPr b="1" sz="3000">
                <a:solidFill>
                  <a:schemeClr val="dk1"/>
                </a:solidFill>
                <a:latin typeface="Amatic SC"/>
                <a:ea typeface="Amatic SC"/>
                <a:cs typeface="Amatic SC"/>
                <a:sym typeface="Amatic SC"/>
              </a:endParaRPr>
            </a:p>
          </p:txBody>
        </p:sp>
        <p:sp>
          <p:nvSpPr>
            <p:cNvPr id="330" name="Google Shape;330;p33"/>
            <p:cNvSpPr txBox="1"/>
            <p:nvPr/>
          </p:nvSpPr>
          <p:spPr>
            <a:xfrm>
              <a:off x="6107679" y="1913145"/>
              <a:ext cx="2295600" cy="27597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lang="en" sz="1800">
                  <a:solidFill>
                    <a:schemeClr val="dk1"/>
                  </a:solidFill>
                  <a:latin typeface="Nunito"/>
                  <a:ea typeface="Nunito"/>
                  <a:cs typeface="Nunito"/>
                  <a:sym typeface="Nunito"/>
                </a:rPr>
                <a:t>Acquisition of previous issued stock in the open market</a:t>
              </a:r>
              <a:endParaRPr sz="1800">
                <a:solidFill>
                  <a:schemeClr val="dk1"/>
                </a:solidFill>
                <a:latin typeface="Nunito"/>
                <a:ea typeface="Nunito"/>
                <a:cs typeface="Nunito"/>
                <a:sym typeface="Nunito"/>
              </a:endParaRPr>
            </a:p>
          </p:txBody>
        </p:sp>
      </p:grpSp>
      <p:grpSp>
        <p:nvGrpSpPr>
          <p:cNvPr id="331" name="Google Shape;331;p33"/>
          <p:cNvGrpSpPr/>
          <p:nvPr/>
        </p:nvGrpSpPr>
        <p:grpSpPr>
          <a:xfrm>
            <a:off x="-53074" y="1600825"/>
            <a:ext cx="3332845" cy="2995820"/>
            <a:chOff x="-327452" y="1189999"/>
            <a:chExt cx="3874500" cy="3482701"/>
          </a:xfrm>
        </p:grpSpPr>
        <p:sp>
          <p:nvSpPr>
            <p:cNvPr id="332" name="Google Shape;332;p33"/>
            <p:cNvSpPr/>
            <p:nvPr/>
          </p:nvSpPr>
          <p:spPr>
            <a:xfrm>
              <a:off x="-327452" y="1189999"/>
              <a:ext cx="3874500" cy="669000"/>
            </a:xfrm>
            <a:prstGeom prst="homePlate">
              <a:avLst>
                <a:gd fmla="val 50000" name="adj"/>
              </a:avLst>
            </a:prstGeom>
            <a:solidFill>
              <a:schemeClr val="lt1"/>
            </a:solidFill>
            <a:ln cap="flat" cmpd="sng" w="2857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 sz="3000">
                  <a:solidFill>
                    <a:schemeClr val="dk1"/>
                  </a:solidFill>
                  <a:latin typeface="Amatic SC"/>
                  <a:ea typeface="Amatic SC"/>
                  <a:cs typeface="Amatic SC"/>
                  <a:sym typeface="Amatic SC"/>
                </a:rPr>
                <a:t>01</a:t>
              </a:r>
              <a:endParaRPr b="1" sz="3000">
                <a:solidFill>
                  <a:schemeClr val="dk1"/>
                </a:solidFill>
                <a:latin typeface="Amatic SC"/>
                <a:ea typeface="Amatic SC"/>
                <a:cs typeface="Amatic SC"/>
                <a:sym typeface="Amatic SC"/>
              </a:endParaRPr>
            </a:p>
          </p:txBody>
        </p:sp>
        <p:sp>
          <p:nvSpPr>
            <p:cNvPr id="333" name="Google Shape;333;p33"/>
            <p:cNvSpPr txBox="1"/>
            <p:nvPr/>
          </p:nvSpPr>
          <p:spPr>
            <a:xfrm>
              <a:off x="290485" y="1859000"/>
              <a:ext cx="2791800" cy="28137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lang="en" sz="1800">
                  <a:solidFill>
                    <a:schemeClr val="dk1"/>
                  </a:solidFill>
                  <a:latin typeface="Nunito"/>
                  <a:ea typeface="Nunito"/>
                  <a:cs typeface="Nunito"/>
                  <a:sym typeface="Nunito"/>
                </a:rPr>
                <a:t>The </a:t>
              </a:r>
              <a:r>
                <a:rPr b="1" lang="en" sz="1800">
                  <a:solidFill>
                    <a:schemeClr val="dk1"/>
                  </a:solidFill>
                  <a:latin typeface="Nunito"/>
                  <a:ea typeface="Nunito"/>
                  <a:cs typeface="Nunito"/>
                  <a:sym typeface="Nunito"/>
                </a:rPr>
                <a:t>“flip-in” </a:t>
              </a:r>
              <a:r>
                <a:rPr lang="en" sz="1800">
                  <a:solidFill>
                    <a:schemeClr val="dk1"/>
                  </a:solidFill>
                  <a:latin typeface="Nunito"/>
                  <a:ea typeface="Nunito"/>
                  <a:cs typeface="Nunito"/>
                  <a:sym typeface="Nunito"/>
                </a:rPr>
                <a:t>which allows existing shareholders to purchase more shares at a </a:t>
              </a:r>
              <a:r>
                <a:rPr lang="en" sz="1800">
                  <a:solidFill>
                    <a:schemeClr val="dk1"/>
                  </a:solidFill>
                  <a:latin typeface="Nunito"/>
                  <a:ea typeface="Nunito"/>
                  <a:cs typeface="Nunito"/>
                  <a:sym typeface="Nunito"/>
                </a:rPr>
                <a:t>discount</a:t>
              </a:r>
              <a:r>
                <a:rPr lang="en" sz="1800">
                  <a:solidFill>
                    <a:schemeClr val="dk1"/>
                  </a:solidFill>
                  <a:latin typeface="Nunito"/>
                  <a:ea typeface="Nunito"/>
                  <a:cs typeface="Nunito"/>
                  <a:sym typeface="Nunito"/>
                </a:rPr>
                <a:t> in order to dilute the value of the shares</a:t>
              </a:r>
              <a:endParaRPr sz="1800">
                <a:solidFill>
                  <a:schemeClr val="dk1"/>
                </a:solidFill>
                <a:latin typeface="Nunito"/>
                <a:ea typeface="Nunito"/>
                <a:cs typeface="Nunito"/>
                <a:sym typeface="Nunito"/>
              </a:endParaRPr>
            </a:p>
          </p:txBody>
        </p:sp>
      </p:grpSp>
      <p:grpSp>
        <p:nvGrpSpPr>
          <p:cNvPr id="334" name="Google Shape;334;p33"/>
          <p:cNvGrpSpPr/>
          <p:nvPr/>
        </p:nvGrpSpPr>
        <p:grpSpPr>
          <a:xfrm>
            <a:off x="2761204" y="1600632"/>
            <a:ext cx="2843563" cy="2996032"/>
            <a:chOff x="2944204" y="1189775"/>
            <a:chExt cx="3305700" cy="3482948"/>
          </a:xfrm>
        </p:grpSpPr>
        <p:sp>
          <p:nvSpPr>
            <p:cNvPr id="335" name="Google Shape;335;p33"/>
            <p:cNvSpPr/>
            <p:nvPr/>
          </p:nvSpPr>
          <p:spPr>
            <a:xfrm>
              <a:off x="2944204" y="1189775"/>
              <a:ext cx="3305700" cy="669000"/>
            </a:xfrm>
            <a:prstGeom prst="chevron">
              <a:avLst>
                <a:gd fmla="val 50000" name="adj"/>
              </a:avLst>
            </a:prstGeom>
            <a:solidFill>
              <a:schemeClr val="lt1"/>
            </a:solidFill>
            <a:ln cap="flat" cmpd="sng" w="2857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 sz="3000">
                  <a:solidFill>
                    <a:schemeClr val="dk1"/>
                  </a:solidFill>
                  <a:latin typeface="Amatic SC"/>
                  <a:ea typeface="Amatic SC"/>
                  <a:cs typeface="Amatic SC"/>
                  <a:sym typeface="Amatic SC"/>
                </a:rPr>
                <a:t>02</a:t>
              </a:r>
              <a:endParaRPr b="1" sz="3000">
                <a:solidFill>
                  <a:schemeClr val="dk1"/>
                </a:solidFill>
                <a:latin typeface="Amatic SC"/>
                <a:ea typeface="Amatic SC"/>
                <a:cs typeface="Amatic SC"/>
                <a:sym typeface="Amatic SC"/>
              </a:endParaRPr>
            </a:p>
          </p:txBody>
        </p:sp>
        <p:sp>
          <p:nvSpPr>
            <p:cNvPr id="336" name="Google Shape;336;p33"/>
            <p:cNvSpPr txBox="1"/>
            <p:nvPr/>
          </p:nvSpPr>
          <p:spPr>
            <a:xfrm>
              <a:off x="3129534" y="2017423"/>
              <a:ext cx="2966400" cy="26553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lang="en" sz="1800">
                  <a:solidFill>
                    <a:schemeClr val="dk1"/>
                  </a:solidFill>
                  <a:latin typeface="Nunito"/>
                  <a:ea typeface="Nunito"/>
                  <a:cs typeface="Nunito"/>
                  <a:sym typeface="Nunito"/>
                </a:rPr>
                <a:t>The </a:t>
              </a:r>
              <a:r>
                <a:rPr b="1" lang="en" sz="1800">
                  <a:solidFill>
                    <a:schemeClr val="dk1"/>
                  </a:solidFill>
                  <a:latin typeface="Nunito"/>
                  <a:ea typeface="Nunito"/>
                  <a:cs typeface="Nunito"/>
                  <a:sym typeface="Nunito"/>
                </a:rPr>
                <a:t>“flip-over”</a:t>
              </a:r>
              <a:r>
                <a:rPr lang="en" sz="1800">
                  <a:solidFill>
                    <a:schemeClr val="dk1"/>
                  </a:solidFill>
                  <a:latin typeface="Nunito"/>
                  <a:ea typeface="Nunito"/>
                  <a:cs typeface="Nunito"/>
                  <a:sym typeface="Nunito"/>
                </a:rPr>
                <a:t> allow the shareholders to purchase the bidder’s shares at a discount.</a:t>
              </a:r>
              <a:endParaRPr sz="1800">
                <a:solidFill>
                  <a:schemeClr val="dk1"/>
                </a:solidFill>
                <a:latin typeface="Nunito"/>
                <a:ea typeface="Nunito"/>
                <a:cs typeface="Nunito"/>
                <a:sym typeface="Nunito"/>
              </a:endParaRPr>
            </a:p>
          </p:txBody>
        </p:sp>
      </p:gr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0" name="Shape 340"/>
        <p:cNvGrpSpPr/>
        <p:nvPr/>
      </p:nvGrpSpPr>
      <p:grpSpPr>
        <a:xfrm>
          <a:off x="0" y="0"/>
          <a:ext cx="0" cy="0"/>
          <a:chOff x="0" y="0"/>
          <a:chExt cx="0" cy="0"/>
        </a:xfrm>
      </p:grpSpPr>
      <p:sp>
        <p:nvSpPr>
          <p:cNvPr id="341" name="Google Shape;341;p34"/>
          <p:cNvSpPr txBox="1"/>
          <p:nvPr>
            <p:ph idx="12" type="sldNum"/>
          </p:nvPr>
        </p:nvSpPr>
        <p:spPr>
          <a:xfrm>
            <a:off x="8404375" y="4693376"/>
            <a:ext cx="548700" cy="300300"/>
          </a:xfrm>
          <a:prstGeom prst="rect">
            <a:avLst/>
          </a:prstGeom>
        </p:spPr>
        <p:txBody>
          <a:bodyPr anchorCtr="0" anchor="ctr" bIns="0" lIns="0" spcFirstLastPara="1" rIns="0" wrap="square" tIns="0">
            <a:noAutofit/>
          </a:bodyPr>
          <a:lstStyle/>
          <a:p>
            <a:pPr indent="0" lvl="0" marL="0" rtl="0" algn="r">
              <a:spcBef>
                <a:spcPts val="0"/>
              </a:spcBef>
              <a:spcAft>
                <a:spcPts val="0"/>
              </a:spcAft>
              <a:buNone/>
            </a:pPr>
            <a:fld id="{00000000-1234-1234-1234-123412341234}" type="slidenum">
              <a:rPr lang="en"/>
              <a:t>‹#›</a:t>
            </a:fld>
            <a:endParaRPr/>
          </a:p>
        </p:txBody>
      </p:sp>
      <p:sp>
        <p:nvSpPr>
          <p:cNvPr id="342" name="Google Shape;342;p34"/>
          <p:cNvSpPr/>
          <p:nvPr/>
        </p:nvSpPr>
        <p:spPr>
          <a:xfrm>
            <a:off x="7812624" y="3691500"/>
            <a:ext cx="906340" cy="903912"/>
          </a:xfrm>
          <a:custGeom>
            <a:rect b="b" l="l" r="r" t="t"/>
            <a:pathLst>
              <a:path extrusionOk="0" h="17909" w="17958">
                <a:moveTo>
                  <a:pt x="11972" y="390"/>
                </a:moveTo>
                <a:lnTo>
                  <a:pt x="12069" y="414"/>
                </a:lnTo>
                <a:lnTo>
                  <a:pt x="12166" y="463"/>
                </a:lnTo>
                <a:lnTo>
                  <a:pt x="12288" y="511"/>
                </a:lnTo>
                <a:lnTo>
                  <a:pt x="12483" y="682"/>
                </a:lnTo>
                <a:lnTo>
                  <a:pt x="12653" y="852"/>
                </a:lnTo>
                <a:lnTo>
                  <a:pt x="12823" y="1047"/>
                </a:lnTo>
                <a:lnTo>
                  <a:pt x="13091" y="1387"/>
                </a:lnTo>
                <a:lnTo>
                  <a:pt x="13456" y="1801"/>
                </a:lnTo>
                <a:lnTo>
                  <a:pt x="13821" y="2166"/>
                </a:lnTo>
                <a:lnTo>
                  <a:pt x="14235" y="2507"/>
                </a:lnTo>
                <a:lnTo>
                  <a:pt x="14648" y="2847"/>
                </a:lnTo>
                <a:lnTo>
                  <a:pt x="14843" y="3042"/>
                </a:lnTo>
                <a:lnTo>
                  <a:pt x="15038" y="3237"/>
                </a:lnTo>
                <a:lnTo>
                  <a:pt x="15403" y="3626"/>
                </a:lnTo>
                <a:lnTo>
                  <a:pt x="15743" y="4040"/>
                </a:lnTo>
                <a:lnTo>
                  <a:pt x="16108" y="4453"/>
                </a:lnTo>
                <a:lnTo>
                  <a:pt x="16449" y="4818"/>
                </a:lnTo>
                <a:lnTo>
                  <a:pt x="16619" y="4988"/>
                </a:lnTo>
                <a:lnTo>
                  <a:pt x="16814" y="5159"/>
                </a:lnTo>
                <a:lnTo>
                  <a:pt x="17130" y="5426"/>
                </a:lnTo>
                <a:lnTo>
                  <a:pt x="17276" y="5572"/>
                </a:lnTo>
                <a:lnTo>
                  <a:pt x="17398" y="5743"/>
                </a:lnTo>
                <a:lnTo>
                  <a:pt x="17422" y="5791"/>
                </a:lnTo>
                <a:lnTo>
                  <a:pt x="17422" y="5791"/>
                </a:lnTo>
                <a:lnTo>
                  <a:pt x="16887" y="5499"/>
                </a:lnTo>
                <a:lnTo>
                  <a:pt x="16449" y="5280"/>
                </a:lnTo>
                <a:lnTo>
                  <a:pt x="16230" y="5159"/>
                </a:lnTo>
                <a:lnTo>
                  <a:pt x="15987" y="5061"/>
                </a:lnTo>
                <a:lnTo>
                  <a:pt x="15962" y="5086"/>
                </a:lnTo>
                <a:lnTo>
                  <a:pt x="15962" y="5110"/>
                </a:lnTo>
                <a:lnTo>
                  <a:pt x="15987" y="5232"/>
                </a:lnTo>
                <a:lnTo>
                  <a:pt x="16035" y="5329"/>
                </a:lnTo>
                <a:lnTo>
                  <a:pt x="16181" y="5499"/>
                </a:lnTo>
                <a:lnTo>
                  <a:pt x="16352" y="5645"/>
                </a:lnTo>
                <a:lnTo>
                  <a:pt x="16571" y="5791"/>
                </a:lnTo>
                <a:lnTo>
                  <a:pt x="17033" y="6010"/>
                </a:lnTo>
                <a:lnTo>
                  <a:pt x="17252" y="6132"/>
                </a:lnTo>
                <a:lnTo>
                  <a:pt x="17446" y="6229"/>
                </a:lnTo>
                <a:lnTo>
                  <a:pt x="17349" y="6351"/>
                </a:lnTo>
                <a:lnTo>
                  <a:pt x="17227" y="6448"/>
                </a:lnTo>
                <a:lnTo>
                  <a:pt x="17154" y="6375"/>
                </a:lnTo>
                <a:lnTo>
                  <a:pt x="17082" y="6302"/>
                </a:lnTo>
                <a:lnTo>
                  <a:pt x="16887" y="6205"/>
                </a:lnTo>
                <a:lnTo>
                  <a:pt x="16498" y="6010"/>
                </a:lnTo>
                <a:lnTo>
                  <a:pt x="16400" y="5937"/>
                </a:lnTo>
                <a:lnTo>
                  <a:pt x="16303" y="5840"/>
                </a:lnTo>
                <a:lnTo>
                  <a:pt x="16108" y="5645"/>
                </a:lnTo>
                <a:lnTo>
                  <a:pt x="16011" y="5548"/>
                </a:lnTo>
                <a:lnTo>
                  <a:pt x="15914" y="5451"/>
                </a:lnTo>
                <a:lnTo>
                  <a:pt x="15816" y="5402"/>
                </a:lnTo>
                <a:lnTo>
                  <a:pt x="15695" y="5353"/>
                </a:lnTo>
                <a:lnTo>
                  <a:pt x="15670" y="5353"/>
                </a:lnTo>
                <a:lnTo>
                  <a:pt x="15646" y="5378"/>
                </a:lnTo>
                <a:lnTo>
                  <a:pt x="15622" y="5426"/>
                </a:lnTo>
                <a:lnTo>
                  <a:pt x="15622" y="5548"/>
                </a:lnTo>
                <a:lnTo>
                  <a:pt x="15670" y="5645"/>
                </a:lnTo>
                <a:lnTo>
                  <a:pt x="15792" y="5864"/>
                </a:lnTo>
                <a:lnTo>
                  <a:pt x="15962" y="6083"/>
                </a:lnTo>
                <a:lnTo>
                  <a:pt x="16133" y="6229"/>
                </a:lnTo>
                <a:lnTo>
                  <a:pt x="16303" y="6351"/>
                </a:lnTo>
                <a:lnTo>
                  <a:pt x="16473" y="6448"/>
                </a:lnTo>
                <a:lnTo>
                  <a:pt x="16668" y="6521"/>
                </a:lnTo>
                <a:lnTo>
                  <a:pt x="16838" y="6643"/>
                </a:lnTo>
                <a:lnTo>
                  <a:pt x="16619" y="6692"/>
                </a:lnTo>
                <a:lnTo>
                  <a:pt x="16400" y="6716"/>
                </a:lnTo>
                <a:lnTo>
                  <a:pt x="16376" y="6692"/>
                </a:lnTo>
                <a:lnTo>
                  <a:pt x="16327" y="6643"/>
                </a:lnTo>
                <a:lnTo>
                  <a:pt x="16181" y="6570"/>
                </a:lnTo>
                <a:lnTo>
                  <a:pt x="16108" y="6546"/>
                </a:lnTo>
                <a:lnTo>
                  <a:pt x="16035" y="6497"/>
                </a:lnTo>
                <a:lnTo>
                  <a:pt x="15889" y="6375"/>
                </a:lnTo>
                <a:lnTo>
                  <a:pt x="15768" y="6229"/>
                </a:lnTo>
                <a:lnTo>
                  <a:pt x="15670" y="6108"/>
                </a:lnTo>
                <a:lnTo>
                  <a:pt x="15549" y="6010"/>
                </a:lnTo>
                <a:lnTo>
                  <a:pt x="15403" y="5962"/>
                </a:lnTo>
                <a:lnTo>
                  <a:pt x="15330" y="5937"/>
                </a:lnTo>
                <a:lnTo>
                  <a:pt x="15257" y="5962"/>
                </a:lnTo>
                <a:lnTo>
                  <a:pt x="15232" y="5962"/>
                </a:lnTo>
                <a:lnTo>
                  <a:pt x="15232" y="6010"/>
                </a:lnTo>
                <a:lnTo>
                  <a:pt x="15281" y="6181"/>
                </a:lnTo>
                <a:lnTo>
                  <a:pt x="15354" y="6327"/>
                </a:lnTo>
                <a:lnTo>
                  <a:pt x="15573" y="6619"/>
                </a:lnTo>
                <a:lnTo>
                  <a:pt x="15622" y="6692"/>
                </a:lnTo>
                <a:lnTo>
                  <a:pt x="15354" y="6643"/>
                </a:lnTo>
                <a:lnTo>
                  <a:pt x="15086" y="6570"/>
                </a:lnTo>
                <a:lnTo>
                  <a:pt x="15086" y="6546"/>
                </a:lnTo>
                <a:lnTo>
                  <a:pt x="14843" y="6205"/>
                </a:lnTo>
                <a:lnTo>
                  <a:pt x="14575" y="5889"/>
                </a:lnTo>
                <a:lnTo>
                  <a:pt x="14283" y="5572"/>
                </a:lnTo>
                <a:lnTo>
                  <a:pt x="13991" y="5256"/>
                </a:lnTo>
                <a:lnTo>
                  <a:pt x="13359" y="4672"/>
                </a:lnTo>
                <a:lnTo>
                  <a:pt x="12726" y="4137"/>
                </a:lnTo>
                <a:lnTo>
                  <a:pt x="11996" y="3456"/>
                </a:lnTo>
                <a:lnTo>
                  <a:pt x="11607" y="3139"/>
                </a:lnTo>
                <a:lnTo>
                  <a:pt x="11217" y="2823"/>
                </a:lnTo>
                <a:lnTo>
                  <a:pt x="11169" y="2823"/>
                </a:lnTo>
                <a:lnTo>
                  <a:pt x="11144" y="2750"/>
                </a:lnTo>
                <a:lnTo>
                  <a:pt x="11071" y="2628"/>
                </a:lnTo>
                <a:lnTo>
                  <a:pt x="11023" y="2482"/>
                </a:lnTo>
                <a:lnTo>
                  <a:pt x="10974" y="2336"/>
                </a:lnTo>
                <a:lnTo>
                  <a:pt x="10950" y="2166"/>
                </a:lnTo>
                <a:lnTo>
                  <a:pt x="10925" y="1850"/>
                </a:lnTo>
                <a:lnTo>
                  <a:pt x="10974" y="1509"/>
                </a:lnTo>
                <a:lnTo>
                  <a:pt x="11071" y="1193"/>
                </a:lnTo>
                <a:lnTo>
                  <a:pt x="11144" y="1022"/>
                </a:lnTo>
                <a:lnTo>
                  <a:pt x="11217" y="901"/>
                </a:lnTo>
                <a:lnTo>
                  <a:pt x="11315" y="755"/>
                </a:lnTo>
                <a:lnTo>
                  <a:pt x="11412" y="633"/>
                </a:lnTo>
                <a:lnTo>
                  <a:pt x="11534" y="536"/>
                </a:lnTo>
                <a:lnTo>
                  <a:pt x="11655" y="463"/>
                </a:lnTo>
                <a:lnTo>
                  <a:pt x="11753" y="414"/>
                </a:lnTo>
                <a:lnTo>
                  <a:pt x="11850" y="390"/>
                </a:lnTo>
                <a:close/>
                <a:moveTo>
                  <a:pt x="10098" y="4745"/>
                </a:moveTo>
                <a:lnTo>
                  <a:pt x="9976" y="4794"/>
                </a:lnTo>
                <a:lnTo>
                  <a:pt x="9879" y="4867"/>
                </a:lnTo>
                <a:lnTo>
                  <a:pt x="9684" y="5037"/>
                </a:lnTo>
                <a:lnTo>
                  <a:pt x="9149" y="5572"/>
                </a:lnTo>
                <a:lnTo>
                  <a:pt x="8687" y="6035"/>
                </a:lnTo>
                <a:lnTo>
                  <a:pt x="8468" y="6302"/>
                </a:lnTo>
                <a:lnTo>
                  <a:pt x="8273" y="6570"/>
                </a:lnTo>
                <a:lnTo>
                  <a:pt x="8249" y="6643"/>
                </a:lnTo>
                <a:lnTo>
                  <a:pt x="8273" y="6716"/>
                </a:lnTo>
                <a:lnTo>
                  <a:pt x="8346" y="6789"/>
                </a:lnTo>
                <a:lnTo>
                  <a:pt x="8419" y="6789"/>
                </a:lnTo>
                <a:lnTo>
                  <a:pt x="8565" y="6765"/>
                </a:lnTo>
                <a:lnTo>
                  <a:pt x="8687" y="6716"/>
                </a:lnTo>
                <a:lnTo>
                  <a:pt x="8833" y="6619"/>
                </a:lnTo>
                <a:lnTo>
                  <a:pt x="8979" y="6521"/>
                </a:lnTo>
                <a:lnTo>
                  <a:pt x="9222" y="6278"/>
                </a:lnTo>
                <a:lnTo>
                  <a:pt x="9417" y="6059"/>
                </a:lnTo>
                <a:lnTo>
                  <a:pt x="9976" y="5524"/>
                </a:lnTo>
                <a:lnTo>
                  <a:pt x="10171" y="5353"/>
                </a:lnTo>
                <a:lnTo>
                  <a:pt x="10268" y="5280"/>
                </a:lnTo>
                <a:lnTo>
                  <a:pt x="10341" y="5207"/>
                </a:lnTo>
                <a:lnTo>
                  <a:pt x="10414" y="5110"/>
                </a:lnTo>
                <a:lnTo>
                  <a:pt x="10414" y="5037"/>
                </a:lnTo>
                <a:lnTo>
                  <a:pt x="10414" y="4964"/>
                </a:lnTo>
                <a:lnTo>
                  <a:pt x="10390" y="4891"/>
                </a:lnTo>
                <a:lnTo>
                  <a:pt x="10341" y="4818"/>
                </a:lnTo>
                <a:lnTo>
                  <a:pt x="10268" y="4770"/>
                </a:lnTo>
                <a:lnTo>
                  <a:pt x="10195" y="4745"/>
                </a:lnTo>
                <a:close/>
                <a:moveTo>
                  <a:pt x="11047" y="3018"/>
                </a:moveTo>
                <a:lnTo>
                  <a:pt x="11193" y="3188"/>
                </a:lnTo>
                <a:lnTo>
                  <a:pt x="11339" y="3358"/>
                </a:lnTo>
                <a:lnTo>
                  <a:pt x="11680" y="3699"/>
                </a:lnTo>
                <a:lnTo>
                  <a:pt x="12385" y="4307"/>
                </a:lnTo>
                <a:lnTo>
                  <a:pt x="12994" y="4867"/>
                </a:lnTo>
                <a:lnTo>
                  <a:pt x="13602" y="5451"/>
                </a:lnTo>
                <a:lnTo>
                  <a:pt x="14162" y="6059"/>
                </a:lnTo>
                <a:lnTo>
                  <a:pt x="14429" y="6375"/>
                </a:lnTo>
                <a:lnTo>
                  <a:pt x="14697" y="6716"/>
                </a:lnTo>
                <a:lnTo>
                  <a:pt x="14624" y="6789"/>
                </a:lnTo>
                <a:lnTo>
                  <a:pt x="14308" y="6619"/>
                </a:lnTo>
                <a:lnTo>
                  <a:pt x="14137" y="6521"/>
                </a:lnTo>
                <a:lnTo>
                  <a:pt x="13943" y="6424"/>
                </a:lnTo>
                <a:lnTo>
                  <a:pt x="13821" y="6400"/>
                </a:lnTo>
                <a:lnTo>
                  <a:pt x="13748" y="6375"/>
                </a:lnTo>
                <a:lnTo>
                  <a:pt x="13699" y="6327"/>
                </a:lnTo>
                <a:lnTo>
                  <a:pt x="13675" y="6327"/>
                </a:lnTo>
                <a:lnTo>
                  <a:pt x="13651" y="6351"/>
                </a:lnTo>
                <a:lnTo>
                  <a:pt x="13651" y="6375"/>
                </a:lnTo>
                <a:lnTo>
                  <a:pt x="13724" y="6497"/>
                </a:lnTo>
                <a:lnTo>
                  <a:pt x="13772" y="6594"/>
                </a:lnTo>
                <a:lnTo>
                  <a:pt x="13918" y="6765"/>
                </a:lnTo>
                <a:lnTo>
                  <a:pt x="14089" y="6911"/>
                </a:lnTo>
                <a:lnTo>
                  <a:pt x="14405" y="7105"/>
                </a:lnTo>
                <a:lnTo>
                  <a:pt x="14332" y="7203"/>
                </a:lnTo>
                <a:lnTo>
                  <a:pt x="14283" y="7251"/>
                </a:lnTo>
                <a:lnTo>
                  <a:pt x="14235" y="7227"/>
                </a:lnTo>
                <a:lnTo>
                  <a:pt x="13967" y="7105"/>
                </a:lnTo>
                <a:lnTo>
                  <a:pt x="13699" y="6984"/>
                </a:lnTo>
                <a:lnTo>
                  <a:pt x="13602" y="6911"/>
                </a:lnTo>
                <a:lnTo>
                  <a:pt x="13480" y="6862"/>
                </a:lnTo>
                <a:lnTo>
                  <a:pt x="13359" y="6838"/>
                </a:lnTo>
                <a:lnTo>
                  <a:pt x="13237" y="6862"/>
                </a:lnTo>
                <a:lnTo>
                  <a:pt x="13188" y="6886"/>
                </a:lnTo>
                <a:lnTo>
                  <a:pt x="13188" y="6911"/>
                </a:lnTo>
                <a:lnTo>
                  <a:pt x="13164" y="6959"/>
                </a:lnTo>
                <a:lnTo>
                  <a:pt x="13188" y="6984"/>
                </a:lnTo>
                <a:lnTo>
                  <a:pt x="13261" y="7105"/>
                </a:lnTo>
                <a:lnTo>
                  <a:pt x="13383" y="7178"/>
                </a:lnTo>
                <a:lnTo>
                  <a:pt x="13626" y="7349"/>
                </a:lnTo>
                <a:lnTo>
                  <a:pt x="13821" y="7446"/>
                </a:lnTo>
                <a:lnTo>
                  <a:pt x="14016" y="7543"/>
                </a:lnTo>
                <a:lnTo>
                  <a:pt x="13699" y="7835"/>
                </a:lnTo>
                <a:lnTo>
                  <a:pt x="13480" y="7738"/>
                </a:lnTo>
                <a:lnTo>
                  <a:pt x="13237" y="7616"/>
                </a:lnTo>
                <a:lnTo>
                  <a:pt x="13018" y="7568"/>
                </a:lnTo>
                <a:lnTo>
                  <a:pt x="12896" y="7543"/>
                </a:lnTo>
                <a:lnTo>
                  <a:pt x="12775" y="7543"/>
                </a:lnTo>
                <a:lnTo>
                  <a:pt x="12702" y="7568"/>
                </a:lnTo>
                <a:lnTo>
                  <a:pt x="12653" y="7641"/>
                </a:lnTo>
                <a:lnTo>
                  <a:pt x="12653" y="7714"/>
                </a:lnTo>
                <a:lnTo>
                  <a:pt x="12653" y="7762"/>
                </a:lnTo>
                <a:lnTo>
                  <a:pt x="12702" y="7787"/>
                </a:lnTo>
                <a:lnTo>
                  <a:pt x="13042" y="7981"/>
                </a:lnTo>
                <a:lnTo>
                  <a:pt x="13383" y="8176"/>
                </a:lnTo>
                <a:lnTo>
                  <a:pt x="13164" y="8419"/>
                </a:lnTo>
                <a:lnTo>
                  <a:pt x="12969" y="8346"/>
                </a:lnTo>
                <a:lnTo>
                  <a:pt x="12775" y="8273"/>
                </a:lnTo>
                <a:lnTo>
                  <a:pt x="12580" y="8152"/>
                </a:lnTo>
                <a:lnTo>
                  <a:pt x="12483" y="8103"/>
                </a:lnTo>
                <a:lnTo>
                  <a:pt x="12385" y="8054"/>
                </a:lnTo>
                <a:lnTo>
                  <a:pt x="12337" y="8054"/>
                </a:lnTo>
                <a:lnTo>
                  <a:pt x="12288" y="8079"/>
                </a:lnTo>
                <a:lnTo>
                  <a:pt x="12264" y="8127"/>
                </a:lnTo>
                <a:lnTo>
                  <a:pt x="12264" y="8176"/>
                </a:lnTo>
                <a:lnTo>
                  <a:pt x="12312" y="8273"/>
                </a:lnTo>
                <a:lnTo>
                  <a:pt x="12410" y="8371"/>
                </a:lnTo>
                <a:lnTo>
                  <a:pt x="12507" y="8468"/>
                </a:lnTo>
                <a:lnTo>
                  <a:pt x="12604" y="8541"/>
                </a:lnTo>
                <a:lnTo>
                  <a:pt x="12750" y="8614"/>
                </a:lnTo>
                <a:lnTo>
                  <a:pt x="12921" y="8687"/>
                </a:lnTo>
                <a:lnTo>
                  <a:pt x="12726" y="8930"/>
                </a:lnTo>
                <a:lnTo>
                  <a:pt x="12531" y="8833"/>
                </a:lnTo>
                <a:lnTo>
                  <a:pt x="12361" y="8784"/>
                </a:lnTo>
                <a:lnTo>
                  <a:pt x="12142" y="8638"/>
                </a:lnTo>
                <a:lnTo>
                  <a:pt x="11923" y="8517"/>
                </a:lnTo>
                <a:lnTo>
                  <a:pt x="11899" y="8517"/>
                </a:lnTo>
                <a:lnTo>
                  <a:pt x="11850" y="8565"/>
                </a:lnTo>
                <a:lnTo>
                  <a:pt x="11826" y="8590"/>
                </a:lnTo>
                <a:lnTo>
                  <a:pt x="11826" y="8687"/>
                </a:lnTo>
                <a:lnTo>
                  <a:pt x="11850" y="8809"/>
                </a:lnTo>
                <a:lnTo>
                  <a:pt x="11947" y="8906"/>
                </a:lnTo>
                <a:lnTo>
                  <a:pt x="12045" y="9003"/>
                </a:lnTo>
                <a:lnTo>
                  <a:pt x="12166" y="9101"/>
                </a:lnTo>
                <a:lnTo>
                  <a:pt x="12458" y="9247"/>
                </a:lnTo>
                <a:lnTo>
                  <a:pt x="12166" y="9539"/>
                </a:lnTo>
                <a:lnTo>
                  <a:pt x="11947" y="9441"/>
                </a:lnTo>
                <a:lnTo>
                  <a:pt x="11753" y="9320"/>
                </a:lnTo>
                <a:lnTo>
                  <a:pt x="11582" y="9198"/>
                </a:lnTo>
                <a:lnTo>
                  <a:pt x="11461" y="9174"/>
                </a:lnTo>
                <a:lnTo>
                  <a:pt x="11339" y="9174"/>
                </a:lnTo>
                <a:lnTo>
                  <a:pt x="11315" y="9198"/>
                </a:lnTo>
                <a:lnTo>
                  <a:pt x="11315" y="9271"/>
                </a:lnTo>
                <a:lnTo>
                  <a:pt x="11363" y="9368"/>
                </a:lnTo>
                <a:lnTo>
                  <a:pt x="11436" y="9466"/>
                </a:lnTo>
                <a:lnTo>
                  <a:pt x="11582" y="9612"/>
                </a:lnTo>
                <a:lnTo>
                  <a:pt x="11728" y="9709"/>
                </a:lnTo>
                <a:lnTo>
                  <a:pt x="11850" y="9806"/>
                </a:lnTo>
                <a:lnTo>
                  <a:pt x="11777" y="9879"/>
                </a:lnTo>
                <a:lnTo>
                  <a:pt x="11728" y="9928"/>
                </a:lnTo>
                <a:lnTo>
                  <a:pt x="11704" y="9977"/>
                </a:lnTo>
                <a:lnTo>
                  <a:pt x="11680" y="10050"/>
                </a:lnTo>
                <a:lnTo>
                  <a:pt x="11680" y="10098"/>
                </a:lnTo>
                <a:lnTo>
                  <a:pt x="11655" y="10196"/>
                </a:lnTo>
                <a:lnTo>
                  <a:pt x="11680" y="10244"/>
                </a:lnTo>
                <a:lnTo>
                  <a:pt x="11704" y="10317"/>
                </a:lnTo>
                <a:lnTo>
                  <a:pt x="11777" y="10488"/>
                </a:lnTo>
                <a:lnTo>
                  <a:pt x="11874" y="10682"/>
                </a:lnTo>
                <a:lnTo>
                  <a:pt x="11680" y="10561"/>
                </a:lnTo>
                <a:lnTo>
                  <a:pt x="11509" y="10463"/>
                </a:lnTo>
                <a:lnTo>
                  <a:pt x="11412" y="10439"/>
                </a:lnTo>
                <a:lnTo>
                  <a:pt x="11217" y="10439"/>
                </a:lnTo>
                <a:lnTo>
                  <a:pt x="11144" y="10463"/>
                </a:lnTo>
                <a:lnTo>
                  <a:pt x="11096" y="10488"/>
                </a:lnTo>
                <a:lnTo>
                  <a:pt x="11096" y="10512"/>
                </a:lnTo>
                <a:lnTo>
                  <a:pt x="11096" y="10561"/>
                </a:lnTo>
                <a:lnTo>
                  <a:pt x="11096" y="10585"/>
                </a:lnTo>
                <a:lnTo>
                  <a:pt x="11193" y="10658"/>
                </a:lnTo>
                <a:lnTo>
                  <a:pt x="11315" y="10731"/>
                </a:lnTo>
                <a:lnTo>
                  <a:pt x="11509" y="10877"/>
                </a:lnTo>
                <a:lnTo>
                  <a:pt x="11753" y="11072"/>
                </a:lnTo>
                <a:lnTo>
                  <a:pt x="11996" y="11266"/>
                </a:lnTo>
                <a:lnTo>
                  <a:pt x="12020" y="11266"/>
                </a:lnTo>
                <a:lnTo>
                  <a:pt x="12093" y="11631"/>
                </a:lnTo>
                <a:lnTo>
                  <a:pt x="12118" y="11972"/>
                </a:lnTo>
                <a:lnTo>
                  <a:pt x="11777" y="11704"/>
                </a:lnTo>
                <a:lnTo>
                  <a:pt x="11461" y="11437"/>
                </a:lnTo>
                <a:lnTo>
                  <a:pt x="11315" y="11339"/>
                </a:lnTo>
                <a:lnTo>
                  <a:pt x="11144" y="11242"/>
                </a:lnTo>
                <a:lnTo>
                  <a:pt x="10974" y="11193"/>
                </a:lnTo>
                <a:lnTo>
                  <a:pt x="10877" y="11169"/>
                </a:lnTo>
                <a:lnTo>
                  <a:pt x="10779" y="11193"/>
                </a:lnTo>
                <a:lnTo>
                  <a:pt x="10755" y="11218"/>
                </a:lnTo>
                <a:lnTo>
                  <a:pt x="10779" y="11242"/>
                </a:lnTo>
                <a:lnTo>
                  <a:pt x="11363" y="11826"/>
                </a:lnTo>
                <a:lnTo>
                  <a:pt x="11509" y="11972"/>
                </a:lnTo>
                <a:lnTo>
                  <a:pt x="11680" y="12142"/>
                </a:lnTo>
                <a:lnTo>
                  <a:pt x="11850" y="12264"/>
                </a:lnTo>
                <a:lnTo>
                  <a:pt x="12069" y="12361"/>
                </a:lnTo>
                <a:lnTo>
                  <a:pt x="12118" y="12361"/>
                </a:lnTo>
                <a:lnTo>
                  <a:pt x="12118" y="12921"/>
                </a:lnTo>
                <a:lnTo>
                  <a:pt x="12093" y="13091"/>
                </a:lnTo>
                <a:lnTo>
                  <a:pt x="11972" y="12969"/>
                </a:lnTo>
                <a:lnTo>
                  <a:pt x="11850" y="12824"/>
                </a:lnTo>
                <a:lnTo>
                  <a:pt x="11655" y="12653"/>
                </a:lnTo>
                <a:lnTo>
                  <a:pt x="11120" y="12167"/>
                </a:lnTo>
                <a:lnTo>
                  <a:pt x="10877" y="11948"/>
                </a:lnTo>
                <a:lnTo>
                  <a:pt x="10731" y="11875"/>
                </a:lnTo>
                <a:lnTo>
                  <a:pt x="10585" y="11826"/>
                </a:lnTo>
                <a:lnTo>
                  <a:pt x="10536" y="11850"/>
                </a:lnTo>
                <a:lnTo>
                  <a:pt x="10512" y="11875"/>
                </a:lnTo>
                <a:lnTo>
                  <a:pt x="10536" y="12021"/>
                </a:lnTo>
                <a:lnTo>
                  <a:pt x="10609" y="12142"/>
                </a:lnTo>
                <a:lnTo>
                  <a:pt x="10682" y="12264"/>
                </a:lnTo>
                <a:lnTo>
                  <a:pt x="10779" y="12386"/>
                </a:lnTo>
                <a:lnTo>
                  <a:pt x="11023" y="12605"/>
                </a:lnTo>
                <a:lnTo>
                  <a:pt x="11217" y="12799"/>
                </a:lnTo>
                <a:lnTo>
                  <a:pt x="11728" y="13286"/>
                </a:lnTo>
                <a:lnTo>
                  <a:pt x="11801" y="13359"/>
                </a:lnTo>
                <a:lnTo>
                  <a:pt x="11874" y="13407"/>
                </a:lnTo>
                <a:lnTo>
                  <a:pt x="12045" y="13407"/>
                </a:lnTo>
                <a:lnTo>
                  <a:pt x="11947" y="13699"/>
                </a:lnTo>
                <a:lnTo>
                  <a:pt x="11899" y="13845"/>
                </a:lnTo>
                <a:lnTo>
                  <a:pt x="11826" y="13991"/>
                </a:lnTo>
                <a:lnTo>
                  <a:pt x="11631" y="13748"/>
                </a:lnTo>
                <a:lnTo>
                  <a:pt x="11412" y="13529"/>
                </a:lnTo>
                <a:lnTo>
                  <a:pt x="11169" y="13334"/>
                </a:lnTo>
                <a:lnTo>
                  <a:pt x="10950" y="13115"/>
                </a:lnTo>
                <a:lnTo>
                  <a:pt x="10536" y="12702"/>
                </a:lnTo>
                <a:lnTo>
                  <a:pt x="10439" y="12629"/>
                </a:lnTo>
                <a:lnTo>
                  <a:pt x="10293" y="12532"/>
                </a:lnTo>
                <a:lnTo>
                  <a:pt x="10171" y="12459"/>
                </a:lnTo>
                <a:lnTo>
                  <a:pt x="10098" y="12361"/>
                </a:lnTo>
                <a:lnTo>
                  <a:pt x="10074" y="12361"/>
                </a:lnTo>
                <a:lnTo>
                  <a:pt x="10049" y="12386"/>
                </a:lnTo>
                <a:lnTo>
                  <a:pt x="10098" y="12532"/>
                </a:lnTo>
                <a:lnTo>
                  <a:pt x="10147" y="12653"/>
                </a:lnTo>
                <a:lnTo>
                  <a:pt x="10293" y="12921"/>
                </a:lnTo>
                <a:lnTo>
                  <a:pt x="10487" y="13140"/>
                </a:lnTo>
                <a:lnTo>
                  <a:pt x="10706" y="13359"/>
                </a:lnTo>
                <a:lnTo>
                  <a:pt x="11169" y="13797"/>
                </a:lnTo>
                <a:lnTo>
                  <a:pt x="11388" y="14016"/>
                </a:lnTo>
                <a:lnTo>
                  <a:pt x="11558" y="14235"/>
                </a:lnTo>
                <a:lnTo>
                  <a:pt x="11412" y="14283"/>
                </a:lnTo>
                <a:lnTo>
                  <a:pt x="11266" y="14283"/>
                </a:lnTo>
                <a:lnTo>
                  <a:pt x="11096" y="14259"/>
                </a:lnTo>
                <a:lnTo>
                  <a:pt x="10925" y="14210"/>
                </a:lnTo>
                <a:lnTo>
                  <a:pt x="10877" y="14162"/>
                </a:lnTo>
                <a:lnTo>
                  <a:pt x="10414" y="13651"/>
                </a:lnTo>
                <a:lnTo>
                  <a:pt x="9903" y="13164"/>
                </a:lnTo>
                <a:lnTo>
                  <a:pt x="9392" y="12678"/>
                </a:lnTo>
                <a:lnTo>
                  <a:pt x="8857" y="12240"/>
                </a:lnTo>
                <a:lnTo>
                  <a:pt x="7811" y="11315"/>
                </a:lnTo>
                <a:lnTo>
                  <a:pt x="7300" y="10828"/>
                </a:lnTo>
                <a:lnTo>
                  <a:pt x="6813" y="10342"/>
                </a:lnTo>
                <a:lnTo>
                  <a:pt x="5913" y="9344"/>
                </a:lnTo>
                <a:lnTo>
                  <a:pt x="5426" y="8857"/>
                </a:lnTo>
                <a:lnTo>
                  <a:pt x="4940" y="8419"/>
                </a:lnTo>
                <a:lnTo>
                  <a:pt x="4429" y="7981"/>
                </a:lnTo>
                <a:lnTo>
                  <a:pt x="3918" y="7568"/>
                </a:lnTo>
                <a:lnTo>
                  <a:pt x="3747" y="7397"/>
                </a:lnTo>
                <a:lnTo>
                  <a:pt x="3577" y="7203"/>
                </a:lnTo>
                <a:lnTo>
                  <a:pt x="3504" y="7130"/>
                </a:lnTo>
                <a:lnTo>
                  <a:pt x="3407" y="7057"/>
                </a:lnTo>
                <a:lnTo>
                  <a:pt x="3309" y="7008"/>
                </a:lnTo>
                <a:lnTo>
                  <a:pt x="3212" y="6984"/>
                </a:lnTo>
                <a:lnTo>
                  <a:pt x="3163" y="6911"/>
                </a:lnTo>
                <a:lnTo>
                  <a:pt x="3139" y="6838"/>
                </a:lnTo>
                <a:lnTo>
                  <a:pt x="3163" y="6740"/>
                </a:lnTo>
                <a:lnTo>
                  <a:pt x="3163" y="6667"/>
                </a:lnTo>
                <a:lnTo>
                  <a:pt x="3236" y="6521"/>
                </a:lnTo>
                <a:lnTo>
                  <a:pt x="3358" y="6375"/>
                </a:lnTo>
                <a:lnTo>
                  <a:pt x="3504" y="6254"/>
                </a:lnTo>
                <a:lnTo>
                  <a:pt x="3650" y="6156"/>
                </a:lnTo>
                <a:lnTo>
                  <a:pt x="3942" y="6010"/>
                </a:lnTo>
                <a:lnTo>
                  <a:pt x="4234" y="5913"/>
                </a:lnTo>
                <a:lnTo>
                  <a:pt x="4526" y="5840"/>
                </a:lnTo>
                <a:lnTo>
                  <a:pt x="4842" y="5767"/>
                </a:lnTo>
                <a:lnTo>
                  <a:pt x="5134" y="5743"/>
                </a:lnTo>
                <a:lnTo>
                  <a:pt x="5499" y="5743"/>
                </a:lnTo>
                <a:lnTo>
                  <a:pt x="5864" y="5767"/>
                </a:lnTo>
                <a:lnTo>
                  <a:pt x="6229" y="5816"/>
                </a:lnTo>
                <a:lnTo>
                  <a:pt x="6594" y="5913"/>
                </a:lnTo>
                <a:lnTo>
                  <a:pt x="6862" y="6010"/>
                </a:lnTo>
                <a:lnTo>
                  <a:pt x="7154" y="6108"/>
                </a:lnTo>
                <a:lnTo>
                  <a:pt x="7446" y="6205"/>
                </a:lnTo>
                <a:lnTo>
                  <a:pt x="7592" y="6254"/>
                </a:lnTo>
                <a:lnTo>
                  <a:pt x="7738" y="6254"/>
                </a:lnTo>
                <a:lnTo>
                  <a:pt x="7787" y="6229"/>
                </a:lnTo>
                <a:lnTo>
                  <a:pt x="7860" y="6181"/>
                </a:lnTo>
                <a:lnTo>
                  <a:pt x="7884" y="6132"/>
                </a:lnTo>
                <a:lnTo>
                  <a:pt x="7884" y="6083"/>
                </a:lnTo>
                <a:lnTo>
                  <a:pt x="8006" y="5962"/>
                </a:lnTo>
                <a:lnTo>
                  <a:pt x="8079" y="5864"/>
                </a:lnTo>
                <a:lnTo>
                  <a:pt x="8346" y="5621"/>
                </a:lnTo>
                <a:lnTo>
                  <a:pt x="8614" y="5402"/>
                </a:lnTo>
                <a:lnTo>
                  <a:pt x="9198" y="4964"/>
                </a:lnTo>
                <a:lnTo>
                  <a:pt x="9490" y="4721"/>
                </a:lnTo>
                <a:lnTo>
                  <a:pt x="9757" y="4453"/>
                </a:lnTo>
                <a:lnTo>
                  <a:pt x="10293" y="3894"/>
                </a:lnTo>
                <a:lnTo>
                  <a:pt x="10706" y="3480"/>
                </a:lnTo>
                <a:lnTo>
                  <a:pt x="10901" y="3261"/>
                </a:lnTo>
                <a:lnTo>
                  <a:pt x="10974" y="3139"/>
                </a:lnTo>
                <a:lnTo>
                  <a:pt x="11047" y="3018"/>
                </a:lnTo>
                <a:close/>
                <a:moveTo>
                  <a:pt x="6327" y="10463"/>
                </a:moveTo>
                <a:lnTo>
                  <a:pt x="6594" y="10780"/>
                </a:lnTo>
                <a:lnTo>
                  <a:pt x="7057" y="11266"/>
                </a:lnTo>
                <a:lnTo>
                  <a:pt x="7543" y="11729"/>
                </a:lnTo>
                <a:lnTo>
                  <a:pt x="6643" y="12580"/>
                </a:lnTo>
                <a:lnTo>
                  <a:pt x="5718" y="13407"/>
                </a:lnTo>
                <a:lnTo>
                  <a:pt x="4794" y="14210"/>
                </a:lnTo>
                <a:lnTo>
                  <a:pt x="3820" y="14989"/>
                </a:lnTo>
                <a:lnTo>
                  <a:pt x="3042" y="15597"/>
                </a:lnTo>
                <a:lnTo>
                  <a:pt x="2263" y="16157"/>
                </a:lnTo>
                <a:lnTo>
                  <a:pt x="1460" y="16717"/>
                </a:lnTo>
                <a:lnTo>
                  <a:pt x="682" y="17301"/>
                </a:lnTo>
                <a:lnTo>
                  <a:pt x="1120" y="16765"/>
                </a:lnTo>
                <a:lnTo>
                  <a:pt x="1533" y="16230"/>
                </a:lnTo>
                <a:lnTo>
                  <a:pt x="1971" y="15646"/>
                </a:lnTo>
                <a:lnTo>
                  <a:pt x="2458" y="15111"/>
                </a:lnTo>
                <a:lnTo>
                  <a:pt x="3431" y="14064"/>
                </a:lnTo>
                <a:lnTo>
                  <a:pt x="4307" y="13018"/>
                </a:lnTo>
                <a:lnTo>
                  <a:pt x="5159" y="11972"/>
                </a:lnTo>
                <a:lnTo>
                  <a:pt x="5524" y="11485"/>
                </a:lnTo>
                <a:lnTo>
                  <a:pt x="5913" y="11023"/>
                </a:lnTo>
                <a:lnTo>
                  <a:pt x="6132" y="10755"/>
                </a:lnTo>
                <a:lnTo>
                  <a:pt x="6229" y="10609"/>
                </a:lnTo>
                <a:lnTo>
                  <a:pt x="6327" y="10463"/>
                </a:lnTo>
                <a:close/>
                <a:moveTo>
                  <a:pt x="11753" y="0"/>
                </a:moveTo>
                <a:lnTo>
                  <a:pt x="11558" y="49"/>
                </a:lnTo>
                <a:lnTo>
                  <a:pt x="11363" y="122"/>
                </a:lnTo>
                <a:lnTo>
                  <a:pt x="11217" y="219"/>
                </a:lnTo>
                <a:lnTo>
                  <a:pt x="11096" y="341"/>
                </a:lnTo>
                <a:lnTo>
                  <a:pt x="10974" y="463"/>
                </a:lnTo>
                <a:lnTo>
                  <a:pt x="10877" y="609"/>
                </a:lnTo>
                <a:lnTo>
                  <a:pt x="10779" y="779"/>
                </a:lnTo>
                <a:lnTo>
                  <a:pt x="10706" y="949"/>
                </a:lnTo>
                <a:lnTo>
                  <a:pt x="10633" y="1120"/>
                </a:lnTo>
                <a:lnTo>
                  <a:pt x="10585" y="1314"/>
                </a:lnTo>
                <a:lnTo>
                  <a:pt x="10536" y="1509"/>
                </a:lnTo>
                <a:lnTo>
                  <a:pt x="10512" y="1704"/>
                </a:lnTo>
                <a:lnTo>
                  <a:pt x="10512" y="1898"/>
                </a:lnTo>
                <a:lnTo>
                  <a:pt x="10512" y="2093"/>
                </a:lnTo>
                <a:lnTo>
                  <a:pt x="10536" y="2263"/>
                </a:lnTo>
                <a:lnTo>
                  <a:pt x="10585" y="2458"/>
                </a:lnTo>
                <a:lnTo>
                  <a:pt x="10633" y="2604"/>
                </a:lnTo>
                <a:lnTo>
                  <a:pt x="10731" y="2774"/>
                </a:lnTo>
                <a:lnTo>
                  <a:pt x="10609" y="2823"/>
                </a:lnTo>
                <a:lnTo>
                  <a:pt x="10487" y="2920"/>
                </a:lnTo>
                <a:lnTo>
                  <a:pt x="10293" y="3115"/>
                </a:lnTo>
                <a:lnTo>
                  <a:pt x="9928" y="3553"/>
                </a:lnTo>
                <a:lnTo>
                  <a:pt x="9417" y="4113"/>
                </a:lnTo>
                <a:lnTo>
                  <a:pt x="9149" y="4356"/>
                </a:lnTo>
                <a:lnTo>
                  <a:pt x="8857" y="4624"/>
                </a:lnTo>
                <a:lnTo>
                  <a:pt x="8298" y="5061"/>
                </a:lnTo>
                <a:lnTo>
                  <a:pt x="8030" y="5305"/>
                </a:lnTo>
                <a:lnTo>
                  <a:pt x="7787" y="5572"/>
                </a:lnTo>
                <a:lnTo>
                  <a:pt x="7714" y="5670"/>
                </a:lnTo>
                <a:lnTo>
                  <a:pt x="7616" y="5791"/>
                </a:lnTo>
                <a:lnTo>
                  <a:pt x="7470" y="5718"/>
                </a:lnTo>
                <a:lnTo>
                  <a:pt x="7300" y="5645"/>
                </a:lnTo>
                <a:lnTo>
                  <a:pt x="6935" y="5524"/>
                </a:lnTo>
                <a:lnTo>
                  <a:pt x="6570" y="5451"/>
                </a:lnTo>
                <a:lnTo>
                  <a:pt x="6254" y="5402"/>
                </a:lnTo>
                <a:lnTo>
                  <a:pt x="5767" y="5329"/>
                </a:lnTo>
                <a:lnTo>
                  <a:pt x="5280" y="5305"/>
                </a:lnTo>
                <a:lnTo>
                  <a:pt x="4794" y="5353"/>
                </a:lnTo>
                <a:lnTo>
                  <a:pt x="4307" y="5451"/>
                </a:lnTo>
                <a:lnTo>
                  <a:pt x="3942" y="5548"/>
                </a:lnTo>
                <a:lnTo>
                  <a:pt x="3601" y="5718"/>
                </a:lnTo>
                <a:lnTo>
                  <a:pt x="3431" y="5791"/>
                </a:lnTo>
                <a:lnTo>
                  <a:pt x="3261" y="5913"/>
                </a:lnTo>
                <a:lnTo>
                  <a:pt x="3139" y="6035"/>
                </a:lnTo>
                <a:lnTo>
                  <a:pt x="3017" y="6181"/>
                </a:lnTo>
                <a:lnTo>
                  <a:pt x="2871" y="6448"/>
                </a:lnTo>
                <a:lnTo>
                  <a:pt x="2823" y="6570"/>
                </a:lnTo>
                <a:lnTo>
                  <a:pt x="2798" y="6716"/>
                </a:lnTo>
                <a:lnTo>
                  <a:pt x="2798" y="6862"/>
                </a:lnTo>
                <a:lnTo>
                  <a:pt x="2823" y="7008"/>
                </a:lnTo>
                <a:lnTo>
                  <a:pt x="2871" y="7130"/>
                </a:lnTo>
                <a:lnTo>
                  <a:pt x="2969" y="7227"/>
                </a:lnTo>
                <a:lnTo>
                  <a:pt x="3042" y="7251"/>
                </a:lnTo>
                <a:lnTo>
                  <a:pt x="3115" y="7251"/>
                </a:lnTo>
                <a:lnTo>
                  <a:pt x="3285" y="7470"/>
                </a:lnTo>
                <a:lnTo>
                  <a:pt x="3455" y="7689"/>
                </a:lnTo>
                <a:lnTo>
                  <a:pt x="3650" y="7908"/>
                </a:lnTo>
                <a:lnTo>
                  <a:pt x="3869" y="8103"/>
                </a:lnTo>
                <a:lnTo>
                  <a:pt x="4307" y="8468"/>
                </a:lnTo>
                <a:lnTo>
                  <a:pt x="4769" y="8833"/>
                </a:lnTo>
                <a:lnTo>
                  <a:pt x="5086" y="9125"/>
                </a:lnTo>
                <a:lnTo>
                  <a:pt x="5402" y="9466"/>
                </a:lnTo>
                <a:lnTo>
                  <a:pt x="6010" y="10123"/>
                </a:lnTo>
                <a:lnTo>
                  <a:pt x="5962" y="10196"/>
                </a:lnTo>
                <a:lnTo>
                  <a:pt x="5864" y="10342"/>
                </a:lnTo>
                <a:lnTo>
                  <a:pt x="5767" y="10488"/>
                </a:lnTo>
                <a:lnTo>
                  <a:pt x="5499" y="10780"/>
                </a:lnTo>
                <a:lnTo>
                  <a:pt x="5110" y="11291"/>
                </a:lnTo>
                <a:lnTo>
                  <a:pt x="4721" y="11777"/>
                </a:lnTo>
                <a:lnTo>
                  <a:pt x="3820" y="12921"/>
                </a:lnTo>
                <a:lnTo>
                  <a:pt x="2871" y="14016"/>
                </a:lnTo>
                <a:lnTo>
                  <a:pt x="1995" y="14989"/>
                </a:lnTo>
                <a:lnTo>
                  <a:pt x="1582" y="15500"/>
                </a:lnTo>
                <a:lnTo>
                  <a:pt x="1168" y="16011"/>
                </a:lnTo>
                <a:lnTo>
                  <a:pt x="779" y="16571"/>
                </a:lnTo>
                <a:lnTo>
                  <a:pt x="584" y="16838"/>
                </a:lnTo>
                <a:lnTo>
                  <a:pt x="365" y="17106"/>
                </a:lnTo>
                <a:lnTo>
                  <a:pt x="244" y="17276"/>
                </a:lnTo>
                <a:lnTo>
                  <a:pt x="122" y="17422"/>
                </a:lnTo>
                <a:lnTo>
                  <a:pt x="49" y="17593"/>
                </a:lnTo>
                <a:lnTo>
                  <a:pt x="0" y="17787"/>
                </a:lnTo>
                <a:lnTo>
                  <a:pt x="0" y="17860"/>
                </a:lnTo>
                <a:lnTo>
                  <a:pt x="73" y="17909"/>
                </a:lnTo>
                <a:lnTo>
                  <a:pt x="122" y="17909"/>
                </a:lnTo>
                <a:lnTo>
                  <a:pt x="195" y="17885"/>
                </a:lnTo>
                <a:lnTo>
                  <a:pt x="219" y="17836"/>
                </a:lnTo>
                <a:lnTo>
                  <a:pt x="463" y="17763"/>
                </a:lnTo>
                <a:lnTo>
                  <a:pt x="682" y="17666"/>
                </a:lnTo>
                <a:lnTo>
                  <a:pt x="901" y="17544"/>
                </a:lnTo>
                <a:lnTo>
                  <a:pt x="1120" y="17398"/>
                </a:lnTo>
                <a:lnTo>
                  <a:pt x="1533" y="17106"/>
                </a:lnTo>
                <a:lnTo>
                  <a:pt x="1947" y="16838"/>
                </a:lnTo>
                <a:lnTo>
                  <a:pt x="2433" y="16522"/>
                </a:lnTo>
                <a:lnTo>
                  <a:pt x="2896" y="16206"/>
                </a:lnTo>
                <a:lnTo>
                  <a:pt x="3358" y="15865"/>
                </a:lnTo>
                <a:lnTo>
                  <a:pt x="3820" y="15524"/>
                </a:lnTo>
                <a:lnTo>
                  <a:pt x="4867" y="14697"/>
                </a:lnTo>
                <a:lnTo>
                  <a:pt x="5889" y="13845"/>
                </a:lnTo>
                <a:lnTo>
                  <a:pt x="6886" y="12945"/>
                </a:lnTo>
                <a:lnTo>
                  <a:pt x="7860" y="12045"/>
                </a:lnTo>
                <a:lnTo>
                  <a:pt x="7860" y="12021"/>
                </a:lnTo>
                <a:lnTo>
                  <a:pt x="9222" y="13261"/>
                </a:lnTo>
                <a:lnTo>
                  <a:pt x="9879" y="13870"/>
                </a:lnTo>
                <a:lnTo>
                  <a:pt x="10195" y="14210"/>
                </a:lnTo>
                <a:lnTo>
                  <a:pt x="10512" y="14527"/>
                </a:lnTo>
                <a:lnTo>
                  <a:pt x="10585" y="14600"/>
                </a:lnTo>
                <a:lnTo>
                  <a:pt x="10658" y="14624"/>
                </a:lnTo>
                <a:lnTo>
                  <a:pt x="10731" y="14624"/>
                </a:lnTo>
                <a:lnTo>
                  <a:pt x="10804" y="14600"/>
                </a:lnTo>
                <a:lnTo>
                  <a:pt x="10925" y="14648"/>
                </a:lnTo>
                <a:lnTo>
                  <a:pt x="11047" y="14673"/>
                </a:lnTo>
                <a:lnTo>
                  <a:pt x="11290" y="14721"/>
                </a:lnTo>
                <a:lnTo>
                  <a:pt x="11534" y="14697"/>
                </a:lnTo>
                <a:lnTo>
                  <a:pt x="11655" y="14673"/>
                </a:lnTo>
                <a:lnTo>
                  <a:pt x="11777" y="14624"/>
                </a:lnTo>
                <a:lnTo>
                  <a:pt x="11923" y="14527"/>
                </a:lnTo>
                <a:lnTo>
                  <a:pt x="12045" y="14429"/>
                </a:lnTo>
                <a:lnTo>
                  <a:pt x="12142" y="14283"/>
                </a:lnTo>
                <a:lnTo>
                  <a:pt x="12239" y="14137"/>
                </a:lnTo>
                <a:lnTo>
                  <a:pt x="12312" y="13967"/>
                </a:lnTo>
                <a:lnTo>
                  <a:pt x="12385" y="13797"/>
                </a:lnTo>
                <a:lnTo>
                  <a:pt x="12458" y="13480"/>
                </a:lnTo>
                <a:lnTo>
                  <a:pt x="12531" y="13091"/>
                </a:lnTo>
                <a:lnTo>
                  <a:pt x="12580" y="12653"/>
                </a:lnTo>
                <a:lnTo>
                  <a:pt x="12580" y="12240"/>
                </a:lnTo>
                <a:lnTo>
                  <a:pt x="12556" y="11802"/>
                </a:lnTo>
                <a:lnTo>
                  <a:pt x="12483" y="11364"/>
                </a:lnTo>
                <a:lnTo>
                  <a:pt x="12385" y="10950"/>
                </a:lnTo>
                <a:lnTo>
                  <a:pt x="12264" y="10536"/>
                </a:lnTo>
                <a:lnTo>
                  <a:pt x="12093" y="10171"/>
                </a:lnTo>
                <a:lnTo>
                  <a:pt x="12337" y="9977"/>
                </a:lnTo>
                <a:lnTo>
                  <a:pt x="12580" y="9758"/>
                </a:lnTo>
                <a:lnTo>
                  <a:pt x="12994" y="9295"/>
                </a:lnTo>
                <a:lnTo>
                  <a:pt x="13407" y="8833"/>
                </a:lnTo>
                <a:lnTo>
                  <a:pt x="13845" y="8371"/>
                </a:lnTo>
                <a:lnTo>
                  <a:pt x="13918" y="8322"/>
                </a:lnTo>
                <a:lnTo>
                  <a:pt x="13967" y="8273"/>
                </a:lnTo>
                <a:lnTo>
                  <a:pt x="14259" y="8006"/>
                </a:lnTo>
                <a:lnTo>
                  <a:pt x="14575" y="7714"/>
                </a:lnTo>
                <a:lnTo>
                  <a:pt x="14721" y="7543"/>
                </a:lnTo>
                <a:lnTo>
                  <a:pt x="14867" y="7373"/>
                </a:lnTo>
                <a:lnTo>
                  <a:pt x="14965" y="7203"/>
                </a:lnTo>
                <a:lnTo>
                  <a:pt x="15062" y="7057"/>
                </a:lnTo>
                <a:lnTo>
                  <a:pt x="15427" y="7154"/>
                </a:lnTo>
                <a:lnTo>
                  <a:pt x="15865" y="7203"/>
                </a:lnTo>
                <a:lnTo>
                  <a:pt x="16279" y="7227"/>
                </a:lnTo>
                <a:lnTo>
                  <a:pt x="16498" y="7203"/>
                </a:lnTo>
                <a:lnTo>
                  <a:pt x="16717" y="7178"/>
                </a:lnTo>
                <a:lnTo>
                  <a:pt x="16911" y="7130"/>
                </a:lnTo>
                <a:lnTo>
                  <a:pt x="17106" y="7057"/>
                </a:lnTo>
                <a:lnTo>
                  <a:pt x="17300" y="6959"/>
                </a:lnTo>
                <a:lnTo>
                  <a:pt x="17446" y="6862"/>
                </a:lnTo>
                <a:lnTo>
                  <a:pt x="17617" y="6740"/>
                </a:lnTo>
                <a:lnTo>
                  <a:pt x="17738" y="6594"/>
                </a:lnTo>
                <a:lnTo>
                  <a:pt x="17836" y="6424"/>
                </a:lnTo>
                <a:lnTo>
                  <a:pt x="17909" y="6229"/>
                </a:lnTo>
                <a:lnTo>
                  <a:pt x="17957" y="6108"/>
                </a:lnTo>
                <a:lnTo>
                  <a:pt x="17957" y="5986"/>
                </a:lnTo>
                <a:lnTo>
                  <a:pt x="17933" y="5864"/>
                </a:lnTo>
                <a:lnTo>
                  <a:pt x="17909" y="5743"/>
                </a:lnTo>
                <a:lnTo>
                  <a:pt x="17811" y="5548"/>
                </a:lnTo>
                <a:lnTo>
                  <a:pt x="17690" y="5353"/>
                </a:lnTo>
                <a:lnTo>
                  <a:pt x="17495" y="5183"/>
                </a:lnTo>
                <a:lnTo>
                  <a:pt x="17325" y="5013"/>
                </a:lnTo>
                <a:lnTo>
                  <a:pt x="16960" y="4721"/>
                </a:lnTo>
                <a:lnTo>
                  <a:pt x="16692" y="4453"/>
                </a:lnTo>
                <a:lnTo>
                  <a:pt x="16425" y="4161"/>
                </a:lnTo>
                <a:lnTo>
                  <a:pt x="15914" y="3577"/>
                </a:lnTo>
                <a:lnTo>
                  <a:pt x="15403" y="2993"/>
                </a:lnTo>
                <a:lnTo>
                  <a:pt x="15135" y="2701"/>
                </a:lnTo>
                <a:lnTo>
                  <a:pt x="14843" y="2434"/>
                </a:lnTo>
                <a:lnTo>
                  <a:pt x="14283" y="1996"/>
                </a:lnTo>
                <a:lnTo>
                  <a:pt x="14016" y="1777"/>
                </a:lnTo>
                <a:lnTo>
                  <a:pt x="13772" y="1533"/>
                </a:lnTo>
                <a:lnTo>
                  <a:pt x="13529" y="1266"/>
                </a:lnTo>
                <a:lnTo>
                  <a:pt x="13310" y="998"/>
                </a:lnTo>
                <a:lnTo>
                  <a:pt x="13091" y="706"/>
                </a:lnTo>
                <a:lnTo>
                  <a:pt x="12848" y="438"/>
                </a:lnTo>
                <a:lnTo>
                  <a:pt x="12677" y="292"/>
                </a:lnTo>
                <a:lnTo>
                  <a:pt x="12507" y="171"/>
                </a:lnTo>
                <a:lnTo>
                  <a:pt x="12337" y="98"/>
                </a:lnTo>
                <a:lnTo>
                  <a:pt x="12142" y="25"/>
                </a:lnTo>
                <a:lnTo>
                  <a:pt x="11947"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43" name="Google Shape;343;p34"/>
          <p:cNvGrpSpPr/>
          <p:nvPr/>
        </p:nvGrpSpPr>
        <p:grpSpPr>
          <a:xfrm>
            <a:off x="5073519" y="1600632"/>
            <a:ext cx="2843563" cy="2996137"/>
            <a:chOff x="5632317" y="1189775"/>
            <a:chExt cx="3305700" cy="3483070"/>
          </a:xfrm>
        </p:grpSpPr>
        <p:sp>
          <p:nvSpPr>
            <p:cNvPr id="344" name="Google Shape;344;p34"/>
            <p:cNvSpPr/>
            <p:nvPr/>
          </p:nvSpPr>
          <p:spPr>
            <a:xfrm>
              <a:off x="5632317" y="1189775"/>
              <a:ext cx="3305700" cy="669000"/>
            </a:xfrm>
            <a:prstGeom prst="chevron">
              <a:avLst>
                <a:gd fmla="val 50000" name="adj"/>
              </a:avLst>
            </a:prstGeom>
            <a:solidFill>
              <a:schemeClr val="lt1"/>
            </a:solidFill>
            <a:ln cap="flat" cmpd="sng" w="2857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 sz="3000">
                  <a:solidFill>
                    <a:schemeClr val="dk1"/>
                  </a:solidFill>
                  <a:latin typeface="Amatic SC"/>
                  <a:ea typeface="Amatic SC"/>
                  <a:cs typeface="Amatic SC"/>
                  <a:sym typeface="Amatic SC"/>
                </a:rPr>
                <a:t>06</a:t>
              </a:r>
              <a:endParaRPr b="1" sz="3000">
                <a:solidFill>
                  <a:schemeClr val="dk1"/>
                </a:solidFill>
                <a:latin typeface="Amatic SC"/>
                <a:ea typeface="Amatic SC"/>
                <a:cs typeface="Amatic SC"/>
                <a:sym typeface="Amatic SC"/>
              </a:endParaRPr>
            </a:p>
          </p:txBody>
        </p:sp>
        <p:sp>
          <p:nvSpPr>
            <p:cNvPr id="345" name="Google Shape;345;p34"/>
            <p:cNvSpPr txBox="1"/>
            <p:nvPr/>
          </p:nvSpPr>
          <p:spPr>
            <a:xfrm>
              <a:off x="6003371" y="1913145"/>
              <a:ext cx="2584200" cy="27597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lang="en" sz="1600">
                  <a:solidFill>
                    <a:schemeClr val="dk1"/>
                  </a:solidFill>
                  <a:latin typeface="Nunito"/>
                  <a:ea typeface="Nunito"/>
                  <a:cs typeface="Nunito"/>
                  <a:sym typeface="Nunito"/>
                </a:rPr>
                <a:t>A provision in the company’s charter or </a:t>
              </a:r>
              <a:r>
                <a:rPr lang="en" sz="1600">
                  <a:solidFill>
                    <a:schemeClr val="dk1"/>
                  </a:solidFill>
                  <a:latin typeface="Nunito"/>
                  <a:ea typeface="Nunito"/>
                  <a:cs typeface="Nunito"/>
                  <a:sym typeface="Nunito"/>
                </a:rPr>
                <a:t>articles</a:t>
              </a:r>
              <a:r>
                <a:rPr lang="en" sz="1600">
                  <a:solidFill>
                    <a:schemeClr val="dk1"/>
                  </a:solidFill>
                  <a:latin typeface="Nunito"/>
                  <a:ea typeface="Nunito"/>
                  <a:cs typeface="Nunito"/>
                  <a:sym typeface="Nunito"/>
                </a:rPr>
                <a:t> of incorporation which allows shareholders to sell their shares to the bidder for more </a:t>
              </a:r>
              <a:r>
                <a:rPr lang="en" sz="1600">
                  <a:solidFill>
                    <a:schemeClr val="dk1"/>
                  </a:solidFill>
                  <a:latin typeface="Nunito"/>
                  <a:ea typeface="Nunito"/>
                  <a:cs typeface="Nunito"/>
                  <a:sym typeface="Nunito"/>
                </a:rPr>
                <a:t>than</a:t>
              </a:r>
              <a:r>
                <a:rPr lang="en" sz="1600">
                  <a:solidFill>
                    <a:schemeClr val="dk1"/>
                  </a:solidFill>
                  <a:latin typeface="Nunito"/>
                  <a:ea typeface="Nunito"/>
                  <a:cs typeface="Nunito"/>
                  <a:sym typeface="Nunito"/>
                </a:rPr>
                <a:t> the </a:t>
              </a:r>
              <a:r>
                <a:rPr lang="en" sz="1600">
                  <a:solidFill>
                    <a:schemeClr val="dk1"/>
                  </a:solidFill>
                  <a:latin typeface="Nunito"/>
                  <a:ea typeface="Nunito"/>
                  <a:cs typeface="Nunito"/>
                  <a:sym typeface="Nunito"/>
                </a:rPr>
                <a:t>market</a:t>
              </a:r>
              <a:r>
                <a:rPr lang="en" sz="1600">
                  <a:solidFill>
                    <a:schemeClr val="dk1"/>
                  </a:solidFill>
                  <a:latin typeface="Nunito"/>
                  <a:ea typeface="Nunito"/>
                  <a:cs typeface="Nunito"/>
                  <a:sym typeface="Nunito"/>
                </a:rPr>
                <a:t> price</a:t>
              </a:r>
              <a:endParaRPr sz="1600">
                <a:solidFill>
                  <a:schemeClr val="dk1"/>
                </a:solidFill>
                <a:latin typeface="Nunito"/>
                <a:ea typeface="Nunito"/>
                <a:cs typeface="Nunito"/>
                <a:sym typeface="Nunito"/>
              </a:endParaRPr>
            </a:p>
          </p:txBody>
        </p:sp>
      </p:grpSp>
      <p:grpSp>
        <p:nvGrpSpPr>
          <p:cNvPr id="346" name="Google Shape;346;p34"/>
          <p:cNvGrpSpPr/>
          <p:nvPr/>
        </p:nvGrpSpPr>
        <p:grpSpPr>
          <a:xfrm>
            <a:off x="-53074" y="1600825"/>
            <a:ext cx="3332845" cy="2995820"/>
            <a:chOff x="-327452" y="1189999"/>
            <a:chExt cx="3874500" cy="3482701"/>
          </a:xfrm>
        </p:grpSpPr>
        <p:sp>
          <p:nvSpPr>
            <p:cNvPr id="347" name="Google Shape;347;p34"/>
            <p:cNvSpPr/>
            <p:nvPr/>
          </p:nvSpPr>
          <p:spPr>
            <a:xfrm>
              <a:off x="-327452" y="1189999"/>
              <a:ext cx="3874500" cy="669000"/>
            </a:xfrm>
            <a:prstGeom prst="homePlate">
              <a:avLst>
                <a:gd fmla="val 50000" name="adj"/>
              </a:avLst>
            </a:prstGeom>
            <a:solidFill>
              <a:schemeClr val="lt1"/>
            </a:solidFill>
            <a:ln cap="flat" cmpd="sng" w="2857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 sz="3000">
                  <a:solidFill>
                    <a:schemeClr val="dk1"/>
                  </a:solidFill>
                  <a:latin typeface="Amatic SC"/>
                  <a:ea typeface="Amatic SC"/>
                  <a:cs typeface="Amatic SC"/>
                  <a:sym typeface="Amatic SC"/>
                </a:rPr>
                <a:t>04</a:t>
              </a:r>
              <a:endParaRPr b="1" sz="3000">
                <a:solidFill>
                  <a:schemeClr val="dk1"/>
                </a:solidFill>
                <a:latin typeface="Amatic SC"/>
                <a:ea typeface="Amatic SC"/>
                <a:cs typeface="Amatic SC"/>
                <a:sym typeface="Amatic SC"/>
              </a:endParaRPr>
            </a:p>
          </p:txBody>
        </p:sp>
        <p:sp>
          <p:nvSpPr>
            <p:cNvPr id="348" name="Google Shape;348;p34"/>
            <p:cNvSpPr txBox="1"/>
            <p:nvPr/>
          </p:nvSpPr>
          <p:spPr>
            <a:xfrm>
              <a:off x="290484" y="1859000"/>
              <a:ext cx="2601000" cy="28137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lang="en" sz="1800">
                  <a:solidFill>
                    <a:schemeClr val="dk1"/>
                  </a:solidFill>
                  <a:latin typeface="Nunito"/>
                  <a:ea typeface="Nunito"/>
                  <a:cs typeface="Nunito"/>
                  <a:sym typeface="Nunito"/>
                </a:rPr>
                <a:t>Provision such as </a:t>
              </a:r>
              <a:r>
                <a:rPr b="1" lang="en" sz="1800">
                  <a:solidFill>
                    <a:schemeClr val="dk1"/>
                  </a:solidFill>
                  <a:latin typeface="Nunito"/>
                  <a:ea typeface="Nunito"/>
                  <a:cs typeface="Nunito"/>
                  <a:sym typeface="Nunito"/>
                </a:rPr>
                <a:t>“one can never be a board member”</a:t>
              </a:r>
              <a:r>
                <a:rPr lang="en" sz="1800">
                  <a:solidFill>
                    <a:schemeClr val="dk1"/>
                  </a:solidFill>
                  <a:latin typeface="Nunito"/>
                  <a:ea typeface="Nunito"/>
                  <a:cs typeface="Nunito"/>
                  <a:sym typeface="Nunito"/>
                </a:rPr>
                <a:t>if you are already a board member of a competitor company</a:t>
              </a:r>
              <a:endParaRPr sz="1800">
                <a:solidFill>
                  <a:schemeClr val="dk1"/>
                </a:solidFill>
                <a:latin typeface="Nunito"/>
                <a:ea typeface="Nunito"/>
                <a:cs typeface="Nunito"/>
                <a:sym typeface="Nunito"/>
              </a:endParaRPr>
            </a:p>
          </p:txBody>
        </p:sp>
      </p:grpSp>
      <p:grpSp>
        <p:nvGrpSpPr>
          <p:cNvPr id="349" name="Google Shape;349;p34"/>
          <p:cNvGrpSpPr/>
          <p:nvPr/>
        </p:nvGrpSpPr>
        <p:grpSpPr>
          <a:xfrm>
            <a:off x="2651534" y="1600624"/>
            <a:ext cx="2953312" cy="2996071"/>
            <a:chOff x="2944204" y="1189775"/>
            <a:chExt cx="3305700" cy="3482994"/>
          </a:xfrm>
        </p:grpSpPr>
        <p:sp>
          <p:nvSpPr>
            <p:cNvPr id="350" name="Google Shape;350;p34"/>
            <p:cNvSpPr/>
            <p:nvPr/>
          </p:nvSpPr>
          <p:spPr>
            <a:xfrm>
              <a:off x="2944204" y="1189775"/>
              <a:ext cx="3305700" cy="669000"/>
            </a:xfrm>
            <a:prstGeom prst="chevron">
              <a:avLst>
                <a:gd fmla="val 50000" name="adj"/>
              </a:avLst>
            </a:prstGeom>
            <a:solidFill>
              <a:schemeClr val="lt1"/>
            </a:solidFill>
            <a:ln cap="flat" cmpd="sng" w="2857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 sz="3000">
                  <a:solidFill>
                    <a:schemeClr val="dk1"/>
                  </a:solidFill>
                  <a:latin typeface="Amatic SC"/>
                  <a:ea typeface="Amatic SC"/>
                  <a:cs typeface="Amatic SC"/>
                  <a:sym typeface="Amatic SC"/>
                </a:rPr>
                <a:t>05</a:t>
              </a:r>
              <a:endParaRPr b="1" sz="3000">
                <a:solidFill>
                  <a:schemeClr val="dk1"/>
                </a:solidFill>
                <a:latin typeface="Amatic SC"/>
                <a:ea typeface="Amatic SC"/>
                <a:cs typeface="Amatic SC"/>
                <a:sym typeface="Amatic SC"/>
              </a:endParaRPr>
            </a:p>
          </p:txBody>
        </p:sp>
        <p:sp>
          <p:nvSpPr>
            <p:cNvPr id="351" name="Google Shape;351;p34"/>
            <p:cNvSpPr txBox="1"/>
            <p:nvPr/>
          </p:nvSpPr>
          <p:spPr>
            <a:xfrm>
              <a:off x="3129534" y="1858769"/>
              <a:ext cx="2966400" cy="28140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b="1" lang="en" sz="1600">
                  <a:solidFill>
                    <a:schemeClr val="dk1"/>
                  </a:solidFill>
                  <a:latin typeface="Nunito"/>
                  <a:ea typeface="Nunito"/>
                  <a:cs typeface="Nunito"/>
                  <a:sym typeface="Nunito"/>
                </a:rPr>
                <a:t>Supermajority vote</a:t>
              </a:r>
              <a:r>
                <a:rPr lang="en" sz="1600">
                  <a:solidFill>
                    <a:schemeClr val="dk1"/>
                  </a:solidFill>
                  <a:latin typeface="Nunito"/>
                  <a:ea typeface="Nunito"/>
                  <a:cs typeface="Nunito"/>
                  <a:sym typeface="Nunito"/>
                </a:rPr>
                <a:t> as </a:t>
              </a:r>
              <a:r>
                <a:rPr lang="en" sz="1600">
                  <a:solidFill>
                    <a:schemeClr val="dk1"/>
                  </a:solidFill>
                  <a:latin typeface="Nunito"/>
                  <a:ea typeface="Nunito"/>
                  <a:cs typeface="Nunito"/>
                  <a:sym typeface="Nunito"/>
                </a:rPr>
                <a:t>prerequisite</a:t>
              </a:r>
              <a:r>
                <a:rPr lang="en" sz="1600">
                  <a:solidFill>
                    <a:schemeClr val="dk1"/>
                  </a:solidFill>
                  <a:latin typeface="Nunito"/>
                  <a:ea typeface="Nunito"/>
                  <a:cs typeface="Nunito"/>
                  <a:sym typeface="Nunito"/>
                </a:rPr>
                <a:t> of companies major move like merger, </a:t>
              </a:r>
              <a:r>
                <a:rPr lang="en" sz="1600">
                  <a:solidFill>
                    <a:schemeClr val="dk1"/>
                  </a:solidFill>
                  <a:latin typeface="Nunito"/>
                  <a:ea typeface="Nunito"/>
                  <a:cs typeface="Nunito"/>
                  <a:sym typeface="Nunito"/>
                </a:rPr>
                <a:t>consolidation</a:t>
              </a:r>
              <a:r>
                <a:rPr lang="en" sz="1600">
                  <a:solidFill>
                    <a:schemeClr val="dk1"/>
                  </a:solidFill>
                  <a:latin typeface="Nunito"/>
                  <a:ea typeface="Nunito"/>
                  <a:cs typeface="Nunito"/>
                  <a:sym typeface="Nunito"/>
                </a:rPr>
                <a:t> or acquisition, issuance </a:t>
              </a:r>
              <a:r>
                <a:rPr lang="en" sz="1600">
                  <a:solidFill>
                    <a:schemeClr val="dk1"/>
                  </a:solidFill>
                  <a:latin typeface="Nunito"/>
                  <a:ea typeface="Nunito"/>
                  <a:cs typeface="Nunito"/>
                  <a:sym typeface="Nunito"/>
                </a:rPr>
                <a:t>of</a:t>
              </a:r>
              <a:r>
                <a:rPr lang="en" sz="1600">
                  <a:solidFill>
                    <a:schemeClr val="dk1"/>
                  </a:solidFill>
                  <a:latin typeface="Nunito"/>
                  <a:ea typeface="Nunito"/>
                  <a:cs typeface="Nunito"/>
                  <a:sym typeface="Nunito"/>
                </a:rPr>
                <a:t> </a:t>
              </a:r>
              <a:r>
                <a:rPr lang="en" sz="1600">
                  <a:solidFill>
                    <a:schemeClr val="dk1"/>
                  </a:solidFill>
                  <a:latin typeface="Nunito"/>
                  <a:ea typeface="Nunito"/>
                  <a:cs typeface="Nunito"/>
                  <a:sym typeface="Nunito"/>
                </a:rPr>
                <a:t>additional</a:t>
              </a:r>
              <a:r>
                <a:rPr lang="en" sz="1600">
                  <a:solidFill>
                    <a:schemeClr val="dk1"/>
                  </a:solidFill>
                  <a:latin typeface="Nunito"/>
                  <a:ea typeface="Nunito"/>
                  <a:cs typeface="Nunito"/>
                  <a:sym typeface="Nunito"/>
                </a:rPr>
                <a:t> stocks and reacquisition of previously issued stocks </a:t>
              </a:r>
              <a:endParaRPr sz="1600">
                <a:solidFill>
                  <a:schemeClr val="dk1"/>
                </a:solidFill>
                <a:latin typeface="Nunito"/>
                <a:ea typeface="Nunito"/>
                <a:cs typeface="Nunito"/>
                <a:sym typeface="Nunito"/>
              </a:endParaRPr>
            </a:p>
          </p:txBody>
        </p:sp>
      </p:grpSp>
      <p:sp>
        <p:nvSpPr>
          <p:cNvPr id="352" name="Google Shape;352;p34"/>
          <p:cNvSpPr txBox="1"/>
          <p:nvPr>
            <p:ph type="title"/>
          </p:nvPr>
        </p:nvSpPr>
        <p:spPr>
          <a:xfrm>
            <a:off x="597350" y="627975"/>
            <a:ext cx="7026600" cy="451800"/>
          </a:xfrm>
          <a:prstGeom prst="rect">
            <a:avLst/>
          </a:prstGeom>
        </p:spPr>
        <p:txBody>
          <a:bodyPr anchorCtr="0" anchor="ctr" bIns="0" lIns="0" spcFirstLastPara="1" rIns="0" wrap="square" tIns="0">
            <a:noAutofit/>
          </a:bodyPr>
          <a:lstStyle/>
          <a:p>
            <a:pPr indent="0" lvl="0" marL="0" rtl="0" algn="l">
              <a:spcBef>
                <a:spcPts val="0"/>
              </a:spcBef>
              <a:spcAft>
                <a:spcPts val="0"/>
              </a:spcAft>
              <a:buNone/>
            </a:pPr>
            <a:r>
              <a:rPr lang="en" sz="3000"/>
              <a:t>The following maybe done to prevent the unwelcome takeover:</a:t>
            </a:r>
            <a:endParaRPr sz="3000"/>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6" name="Shape 356"/>
        <p:cNvGrpSpPr/>
        <p:nvPr/>
      </p:nvGrpSpPr>
      <p:grpSpPr>
        <a:xfrm>
          <a:off x="0" y="0"/>
          <a:ext cx="0" cy="0"/>
          <a:chOff x="0" y="0"/>
          <a:chExt cx="0" cy="0"/>
        </a:xfrm>
      </p:grpSpPr>
      <p:sp>
        <p:nvSpPr>
          <p:cNvPr id="357" name="Google Shape;357;p35"/>
          <p:cNvSpPr txBox="1"/>
          <p:nvPr>
            <p:ph idx="12" type="sldNum"/>
          </p:nvPr>
        </p:nvSpPr>
        <p:spPr>
          <a:xfrm>
            <a:off x="8404375" y="4693376"/>
            <a:ext cx="548700" cy="300300"/>
          </a:xfrm>
          <a:prstGeom prst="rect">
            <a:avLst/>
          </a:prstGeom>
        </p:spPr>
        <p:txBody>
          <a:bodyPr anchorCtr="0" anchor="ctr" bIns="0" lIns="0" spcFirstLastPara="1" rIns="0" wrap="square" tIns="0">
            <a:noAutofit/>
          </a:bodyPr>
          <a:lstStyle/>
          <a:p>
            <a:pPr indent="0" lvl="0" marL="0" rtl="0" algn="r">
              <a:spcBef>
                <a:spcPts val="0"/>
              </a:spcBef>
              <a:spcAft>
                <a:spcPts val="0"/>
              </a:spcAft>
              <a:buNone/>
            </a:pPr>
            <a:fld id="{00000000-1234-1234-1234-123412341234}" type="slidenum">
              <a:rPr lang="en"/>
              <a:t>‹#›</a:t>
            </a:fld>
            <a:endParaRPr/>
          </a:p>
        </p:txBody>
      </p:sp>
      <p:sp>
        <p:nvSpPr>
          <p:cNvPr id="358" name="Google Shape;358;p35"/>
          <p:cNvSpPr/>
          <p:nvPr/>
        </p:nvSpPr>
        <p:spPr>
          <a:xfrm>
            <a:off x="7812624" y="3691500"/>
            <a:ext cx="906340" cy="903912"/>
          </a:xfrm>
          <a:custGeom>
            <a:rect b="b" l="l" r="r" t="t"/>
            <a:pathLst>
              <a:path extrusionOk="0" h="17909" w="17958">
                <a:moveTo>
                  <a:pt x="11972" y="390"/>
                </a:moveTo>
                <a:lnTo>
                  <a:pt x="12069" y="414"/>
                </a:lnTo>
                <a:lnTo>
                  <a:pt x="12166" y="463"/>
                </a:lnTo>
                <a:lnTo>
                  <a:pt x="12288" y="511"/>
                </a:lnTo>
                <a:lnTo>
                  <a:pt x="12483" y="682"/>
                </a:lnTo>
                <a:lnTo>
                  <a:pt x="12653" y="852"/>
                </a:lnTo>
                <a:lnTo>
                  <a:pt x="12823" y="1047"/>
                </a:lnTo>
                <a:lnTo>
                  <a:pt x="13091" y="1387"/>
                </a:lnTo>
                <a:lnTo>
                  <a:pt x="13456" y="1801"/>
                </a:lnTo>
                <a:lnTo>
                  <a:pt x="13821" y="2166"/>
                </a:lnTo>
                <a:lnTo>
                  <a:pt x="14235" y="2507"/>
                </a:lnTo>
                <a:lnTo>
                  <a:pt x="14648" y="2847"/>
                </a:lnTo>
                <a:lnTo>
                  <a:pt x="14843" y="3042"/>
                </a:lnTo>
                <a:lnTo>
                  <a:pt x="15038" y="3237"/>
                </a:lnTo>
                <a:lnTo>
                  <a:pt x="15403" y="3626"/>
                </a:lnTo>
                <a:lnTo>
                  <a:pt x="15743" y="4040"/>
                </a:lnTo>
                <a:lnTo>
                  <a:pt x="16108" y="4453"/>
                </a:lnTo>
                <a:lnTo>
                  <a:pt x="16449" y="4818"/>
                </a:lnTo>
                <a:lnTo>
                  <a:pt x="16619" y="4988"/>
                </a:lnTo>
                <a:lnTo>
                  <a:pt x="16814" y="5159"/>
                </a:lnTo>
                <a:lnTo>
                  <a:pt x="17130" y="5426"/>
                </a:lnTo>
                <a:lnTo>
                  <a:pt x="17276" y="5572"/>
                </a:lnTo>
                <a:lnTo>
                  <a:pt x="17398" y="5743"/>
                </a:lnTo>
                <a:lnTo>
                  <a:pt x="17422" y="5791"/>
                </a:lnTo>
                <a:lnTo>
                  <a:pt x="17422" y="5791"/>
                </a:lnTo>
                <a:lnTo>
                  <a:pt x="16887" y="5499"/>
                </a:lnTo>
                <a:lnTo>
                  <a:pt x="16449" y="5280"/>
                </a:lnTo>
                <a:lnTo>
                  <a:pt x="16230" y="5159"/>
                </a:lnTo>
                <a:lnTo>
                  <a:pt x="15987" y="5061"/>
                </a:lnTo>
                <a:lnTo>
                  <a:pt x="15962" y="5086"/>
                </a:lnTo>
                <a:lnTo>
                  <a:pt x="15962" y="5110"/>
                </a:lnTo>
                <a:lnTo>
                  <a:pt x="15987" y="5232"/>
                </a:lnTo>
                <a:lnTo>
                  <a:pt x="16035" y="5329"/>
                </a:lnTo>
                <a:lnTo>
                  <a:pt x="16181" y="5499"/>
                </a:lnTo>
                <a:lnTo>
                  <a:pt x="16352" y="5645"/>
                </a:lnTo>
                <a:lnTo>
                  <a:pt x="16571" y="5791"/>
                </a:lnTo>
                <a:lnTo>
                  <a:pt x="17033" y="6010"/>
                </a:lnTo>
                <a:lnTo>
                  <a:pt x="17252" y="6132"/>
                </a:lnTo>
                <a:lnTo>
                  <a:pt x="17446" y="6229"/>
                </a:lnTo>
                <a:lnTo>
                  <a:pt x="17349" y="6351"/>
                </a:lnTo>
                <a:lnTo>
                  <a:pt x="17227" y="6448"/>
                </a:lnTo>
                <a:lnTo>
                  <a:pt x="17154" y="6375"/>
                </a:lnTo>
                <a:lnTo>
                  <a:pt x="17082" y="6302"/>
                </a:lnTo>
                <a:lnTo>
                  <a:pt x="16887" y="6205"/>
                </a:lnTo>
                <a:lnTo>
                  <a:pt x="16498" y="6010"/>
                </a:lnTo>
                <a:lnTo>
                  <a:pt x="16400" y="5937"/>
                </a:lnTo>
                <a:lnTo>
                  <a:pt x="16303" y="5840"/>
                </a:lnTo>
                <a:lnTo>
                  <a:pt x="16108" y="5645"/>
                </a:lnTo>
                <a:lnTo>
                  <a:pt x="16011" y="5548"/>
                </a:lnTo>
                <a:lnTo>
                  <a:pt x="15914" y="5451"/>
                </a:lnTo>
                <a:lnTo>
                  <a:pt x="15816" y="5402"/>
                </a:lnTo>
                <a:lnTo>
                  <a:pt x="15695" y="5353"/>
                </a:lnTo>
                <a:lnTo>
                  <a:pt x="15670" y="5353"/>
                </a:lnTo>
                <a:lnTo>
                  <a:pt x="15646" y="5378"/>
                </a:lnTo>
                <a:lnTo>
                  <a:pt x="15622" y="5426"/>
                </a:lnTo>
                <a:lnTo>
                  <a:pt x="15622" y="5548"/>
                </a:lnTo>
                <a:lnTo>
                  <a:pt x="15670" y="5645"/>
                </a:lnTo>
                <a:lnTo>
                  <a:pt x="15792" y="5864"/>
                </a:lnTo>
                <a:lnTo>
                  <a:pt x="15962" y="6083"/>
                </a:lnTo>
                <a:lnTo>
                  <a:pt x="16133" y="6229"/>
                </a:lnTo>
                <a:lnTo>
                  <a:pt x="16303" y="6351"/>
                </a:lnTo>
                <a:lnTo>
                  <a:pt x="16473" y="6448"/>
                </a:lnTo>
                <a:lnTo>
                  <a:pt x="16668" y="6521"/>
                </a:lnTo>
                <a:lnTo>
                  <a:pt x="16838" y="6643"/>
                </a:lnTo>
                <a:lnTo>
                  <a:pt x="16619" y="6692"/>
                </a:lnTo>
                <a:lnTo>
                  <a:pt x="16400" y="6716"/>
                </a:lnTo>
                <a:lnTo>
                  <a:pt x="16376" y="6692"/>
                </a:lnTo>
                <a:lnTo>
                  <a:pt x="16327" y="6643"/>
                </a:lnTo>
                <a:lnTo>
                  <a:pt x="16181" y="6570"/>
                </a:lnTo>
                <a:lnTo>
                  <a:pt x="16108" y="6546"/>
                </a:lnTo>
                <a:lnTo>
                  <a:pt x="16035" y="6497"/>
                </a:lnTo>
                <a:lnTo>
                  <a:pt x="15889" y="6375"/>
                </a:lnTo>
                <a:lnTo>
                  <a:pt x="15768" y="6229"/>
                </a:lnTo>
                <a:lnTo>
                  <a:pt x="15670" y="6108"/>
                </a:lnTo>
                <a:lnTo>
                  <a:pt x="15549" y="6010"/>
                </a:lnTo>
                <a:lnTo>
                  <a:pt x="15403" y="5962"/>
                </a:lnTo>
                <a:lnTo>
                  <a:pt x="15330" y="5937"/>
                </a:lnTo>
                <a:lnTo>
                  <a:pt x="15257" y="5962"/>
                </a:lnTo>
                <a:lnTo>
                  <a:pt x="15232" y="5962"/>
                </a:lnTo>
                <a:lnTo>
                  <a:pt x="15232" y="6010"/>
                </a:lnTo>
                <a:lnTo>
                  <a:pt x="15281" y="6181"/>
                </a:lnTo>
                <a:lnTo>
                  <a:pt x="15354" y="6327"/>
                </a:lnTo>
                <a:lnTo>
                  <a:pt x="15573" y="6619"/>
                </a:lnTo>
                <a:lnTo>
                  <a:pt x="15622" y="6692"/>
                </a:lnTo>
                <a:lnTo>
                  <a:pt x="15354" y="6643"/>
                </a:lnTo>
                <a:lnTo>
                  <a:pt x="15086" y="6570"/>
                </a:lnTo>
                <a:lnTo>
                  <a:pt x="15086" y="6546"/>
                </a:lnTo>
                <a:lnTo>
                  <a:pt x="14843" y="6205"/>
                </a:lnTo>
                <a:lnTo>
                  <a:pt x="14575" y="5889"/>
                </a:lnTo>
                <a:lnTo>
                  <a:pt x="14283" y="5572"/>
                </a:lnTo>
                <a:lnTo>
                  <a:pt x="13991" y="5256"/>
                </a:lnTo>
                <a:lnTo>
                  <a:pt x="13359" y="4672"/>
                </a:lnTo>
                <a:lnTo>
                  <a:pt x="12726" y="4137"/>
                </a:lnTo>
                <a:lnTo>
                  <a:pt x="11996" y="3456"/>
                </a:lnTo>
                <a:lnTo>
                  <a:pt x="11607" y="3139"/>
                </a:lnTo>
                <a:lnTo>
                  <a:pt x="11217" y="2823"/>
                </a:lnTo>
                <a:lnTo>
                  <a:pt x="11169" y="2823"/>
                </a:lnTo>
                <a:lnTo>
                  <a:pt x="11144" y="2750"/>
                </a:lnTo>
                <a:lnTo>
                  <a:pt x="11071" y="2628"/>
                </a:lnTo>
                <a:lnTo>
                  <a:pt x="11023" y="2482"/>
                </a:lnTo>
                <a:lnTo>
                  <a:pt x="10974" y="2336"/>
                </a:lnTo>
                <a:lnTo>
                  <a:pt x="10950" y="2166"/>
                </a:lnTo>
                <a:lnTo>
                  <a:pt x="10925" y="1850"/>
                </a:lnTo>
                <a:lnTo>
                  <a:pt x="10974" y="1509"/>
                </a:lnTo>
                <a:lnTo>
                  <a:pt x="11071" y="1193"/>
                </a:lnTo>
                <a:lnTo>
                  <a:pt x="11144" y="1022"/>
                </a:lnTo>
                <a:lnTo>
                  <a:pt x="11217" y="901"/>
                </a:lnTo>
                <a:lnTo>
                  <a:pt x="11315" y="755"/>
                </a:lnTo>
                <a:lnTo>
                  <a:pt x="11412" y="633"/>
                </a:lnTo>
                <a:lnTo>
                  <a:pt x="11534" y="536"/>
                </a:lnTo>
                <a:lnTo>
                  <a:pt x="11655" y="463"/>
                </a:lnTo>
                <a:lnTo>
                  <a:pt x="11753" y="414"/>
                </a:lnTo>
                <a:lnTo>
                  <a:pt x="11850" y="390"/>
                </a:lnTo>
                <a:close/>
                <a:moveTo>
                  <a:pt x="10098" y="4745"/>
                </a:moveTo>
                <a:lnTo>
                  <a:pt x="9976" y="4794"/>
                </a:lnTo>
                <a:lnTo>
                  <a:pt x="9879" y="4867"/>
                </a:lnTo>
                <a:lnTo>
                  <a:pt x="9684" y="5037"/>
                </a:lnTo>
                <a:lnTo>
                  <a:pt x="9149" y="5572"/>
                </a:lnTo>
                <a:lnTo>
                  <a:pt x="8687" y="6035"/>
                </a:lnTo>
                <a:lnTo>
                  <a:pt x="8468" y="6302"/>
                </a:lnTo>
                <a:lnTo>
                  <a:pt x="8273" y="6570"/>
                </a:lnTo>
                <a:lnTo>
                  <a:pt x="8249" y="6643"/>
                </a:lnTo>
                <a:lnTo>
                  <a:pt x="8273" y="6716"/>
                </a:lnTo>
                <a:lnTo>
                  <a:pt x="8346" y="6789"/>
                </a:lnTo>
                <a:lnTo>
                  <a:pt x="8419" y="6789"/>
                </a:lnTo>
                <a:lnTo>
                  <a:pt x="8565" y="6765"/>
                </a:lnTo>
                <a:lnTo>
                  <a:pt x="8687" y="6716"/>
                </a:lnTo>
                <a:lnTo>
                  <a:pt x="8833" y="6619"/>
                </a:lnTo>
                <a:lnTo>
                  <a:pt x="8979" y="6521"/>
                </a:lnTo>
                <a:lnTo>
                  <a:pt x="9222" y="6278"/>
                </a:lnTo>
                <a:lnTo>
                  <a:pt x="9417" y="6059"/>
                </a:lnTo>
                <a:lnTo>
                  <a:pt x="9976" y="5524"/>
                </a:lnTo>
                <a:lnTo>
                  <a:pt x="10171" y="5353"/>
                </a:lnTo>
                <a:lnTo>
                  <a:pt x="10268" y="5280"/>
                </a:lnTo>
                <a:lnTo>
                  <a:pt x="10341" y="5207"/>
                </a:lnTo>
                <a:lnTo>
                  <a:pt x="10414" y="5110"/>
                </a:lnTo>
                <a:lnTo>
                  <a:pt x="10414" y="5037"/>
                </a:lnTo>
                <a:lnTo>
                  <a:pt x="10414" y="4964"/>
                </a:lnTo>
                <a:lnTo>
                  <a:pt x="10390" y="4891"/>
                </a:lnTo>
                <a:lnTo>
                  <a:pt x="10341" y="4818"/>
                </a:lnTo>
                <a:lnTo>
                  <a:pt x="10268" y="4770"/>
                </a:lnTo>
                <a:lnTo>
                  <a:pt x="10195" y="4745"/>
                </a:lnTo>
                <a:close/>
                <a:moveTo>
                  <a:pt x="11047" y="3018"/>
                </a:moveTo>
                <a:lnTo>
                  <a:pt x="11193" y="3188"/>
                </a:lnTo>
                <a:lnTo>
                  <a:pt x="11339" y="3358"/>
                </a:lnTo>
                <a:lnTo>
                  <a:pt x="11680" y="3699"/>
                </a:lnTo>
                <a:lnTo>
                  <a:pt x="12385" y="4307"/>
                </a:lnTo>
                <a:lnTo>
                  <a:pt x="12994" y="4867"/>
                </a:lnTo>
                <a:lnTo>
                  <a:pt x="13602" y="5451"/>
                </a:lnTo>
                <a:lnTo>
                  <a:pt x="14162" y="6059"/>
                </a:lnTo>
                <a:lnTo>
                  <a:pt x="14429" y="6375"/>
                </a:lnTo>
                <a:lnTo>
                  <a:pt x="14697" y="6716"/>
                </a:lnTo>
                <a:lnTo>
                  <a:pt x="14624" y="6789"/>
                </a:lnTo>
                <a:lnTo>
                  <a:pt x="14308" y="6619"/>
                </a:lnTo>
                <a:lnTo>
                  <a:pt x="14137" y="6521"/>
                </a:lnTo>
                <a:lnTo>
                  <a:pt x="13943" y="6424"/>
                </a:lnTo>
                <a:lnTo>
                  <a:pt x="13821" y="6400"/>
                </a:lnTo>
                <a:lnTo>
                  <a:pt x="13748" y="6375"/>
                </a:lnTo>
                <a:lnTo>
                  <a:pt x="13699" y="6327"/>
                </a:lnTo>
                <a:lnTo>
                  <a:pt x="13675" y="6327"/>
                </a:lnTo>
                <a:lnTo>
                  <a:pt x="13651" y="6351"/>
                </a:lnTo>
                <a:lnTo>
                  <a:pt x="13651" y="6375"/>
                </a:lnTo>
                <a:lnTo>
                  <a:pt x="13724" y="6497"/>
                </a:lnTo>
                <a:lnTo>
                  <a:pt x="13772" y="6594"/>
                </a:lnTo>
                <a:lnTo>
                  <a:pt x="13918" y="6765"/>
                </a:lnTo>
                <a:lnTo>
                  <a:pt x="14089" y="6911"/>
                </a:lnTo>
                <a:lnTo>
                  <a:pt x="14405" y="7105"/>
                </a:lnTo>
                <a:lnTo>
                  <a:pt x="14332" y="7203"/>
                </a:lnTo>
                <a:lnTo>
                  <a:pt x="14283" y="7251"/>
                </a:lnTo>
                <a:lnTo>
                  <a:pt x="14235" y="7227"/>
                </a:lnTo>
                <a:lnTo>
                  <a:pt x="13967" y="7105"/>
                </a:lnTo>
                <a:lnTo>
                  <a:pt x="13699" y="6984"/>
                </a:lnTo>
                <a:lnTo>
                  <a:pt x="13602" y="6911"/>
                </a:lnTo>
                <a:lnTo>
                  <a:pt x="13480" y="6862"/>
                </a:lnTo>
                <a:lnTo>
                  <a:pt x="13359" y="6838"/>
                </a:lnTo>
                <a:lnTo>
                  <a:pt x="13237" y="6862"/>
                </a:lnTo>
                <a:lnTo>
                  <a:pt x="13188" y="6886"/>
                </a:lnTo>
                <a:lnTo>
                  <a:pt x="13188" y="6911"/>
                </a:lnTo>
                <a:lnTo>
                  <a:pt x="13164" y="6959"/>
                </a:lnTo>
                <a:lnTo>
                  <a:pt x="13188" y="6984"/>
                </a:lnTo>
                <a:lnTo>
                  <a:pt x="13261" y="7105"/>
                </a:lnTo>
                <a:lnTo>
                  <a:pt x="13383" y="7178"/>
                </a:lnTo>
                <a:lnTo>
                  <a:pt x="13626" y="7349"/>
                </a:lnTo>
                <a:lnTo>
                  <a:pt x="13821" y="7446"/>
                </a:lnTo>
                <a:lnTo>
                  <a:pt x="14016" y="7543"/>
                </a:lnTo>
                <a:lnTo>
                  <a:pt x="13699" y="7835"/>
                </a:lnTo>
                <a:lnTo>
                  <a:pt x="13480" y="7738"/>
                </a:lnTo>
                <a:lnTo>
                  <a:pt x="13237" y="7616"/>
                </a:lnTo>
                <a:lnTo>
                  <a:pt x="13018" y="7568"/>
                </a:lnTo>
                <a:lnTo>
                  <a:pt x="12896" y="7543"/>
                </a:lnTo>
                <a:lnTo>
                  <a:pt x="12775" y="7543"/>
                </a:lnTo>
                <a:lnTo>
                  <a:pt x="12702" y="7568"/>
                </a:lnTo>
                <a:lnTo>
                  <a:pt x="12653" y="7641"/>
                </a:lnTo>
                <a:lnTo>
                  <a:pt x="12653" y="7714"/>
                </a:lnTo>
                <a:lnTo>
                  <a:pt x="12653" y="7762"/>
                </a:lnTo>
                <a:lnTo>
                  <a:pt x="12702" y="7787"/>
                </a:lnTo>
                <a:lnTo>
                  <a:pt x="13042" y="7981"/>
                </a:lnTo>
                <a:lnTo>
                  <a:pt x="13383" y="8176"/>
                </a:lnTo>
                <a:lnTo>
                  <a:pt x="13164" y="8419"/>
                </a:lnTo>
                <a:lnTo>
                  <a:pt x="12969" y="8346"/>
                </a:lnTo>
                <a:lnTo>
                  <a:pt x="12775" y="8273"/>
                </a:lnTo>
                <a:lnTo>
                  <a:pt x="12580" y="8152"/>
                </a:lnTo>
                <a:lnTo>
                  <a:pt x="12483" y="8103"/>
                </a:lnTo>
                <a:lnTo>
                  <a:pt x="12385" y="8054"/>
                </a:lnTo>
                <a:lnTo>
                  <a:pt x="12337" y="8054"/>
                </a:lnTo>
                <a:lnTo>
                  <a:pt x="12288" y="8079"/>
                </a:lnTo>
                <a:lnTo>
                  <a:pt x="12264" y="8127"/>
                </a:lnTo>
                <a:lnTo>
                  <a:pt x="12264" y="8176"/>
                </a:lnTo>
                <a:lnTo>
                  <a:pt x="12312" y="8273"/>
                </a:lnTo>
                <a:lnTo>
                  <a:pt x="12410" y="8371"/>
                </a:lnTo>
                <a:lnTo>
                  <a:pt x="12507" y="8468"/>
                </a:lnTo>
                <a:lnTo>
                  <a:pt x="12604" y="8541"/>
                </a:lnTo>
                <a:lnTo>
                  <a:pt x="12750" y="8614"/>
                </a:lnTo>
                <a:lnTo>
                  <a:pt x="12921" y="8687"/>
                </a:lnTo>
                <a:lnTo>
                  <a:pt x="12726" y="8930"/>
                </a:lnTo>
                <a:lnTo>
                  <a:pt x="12531" y="8833"/>
                </a:lnTo>
                <a:lnTo>
                  <a:pt x="12361" y="8784"/>
                </a:lnTo>
                <a:lnTo>
                  <a:pt x="12142" y="8638"/>
                </a:lnTo>
                <a:lnTo>
                  <a:pt x="11923" y="8517"/>
                </a:lnTo>
                <a:lnTo>
                  <a:pt x="11899" y="8517"/>
                </a:lnTo>
                <a:lnTo>
                  <a:pt x="11850" y="8565"/>
                </a:lnTo>
                <a:lnTo>
                  <a:pt x="11826" y="8590"/>
                </a:lnTo>
                <a:lnTo>
                  <a:pt x="11826" y="8687"/>
                </a:lnTo>
                <a:lnTo>
                  <a:pt x="11850" y="8809"/>
                </a:lnTo>
                <a:lnTo>
                  <a:pt x="11947" y="8906"/>
                </a:lnTo>
                <a:lnTo>
                  <a:pt x="12045" y="9003"/>
                </a:lnTo>
                <a:lnTo>
                  <a:pt x="12166" y="9101"/>
                </a:lnTo>
                <a:lnTo>
                  <a:pt x="12458" y="9247"/>
                </a:lnTo>
                <a:lnTo>
                  <a:pt x="12166" y="9539"/>
                </a:lnTo>
                <a:lnTo>
                  <a:pt x="11947" y="9441"/>
                </a:lnTo>
                <a:lnTo>
                  <a:pt x="11753" y="9320"/>
                </a:lnTo>
                <a:lnTo>
                  <a:pt x="11582" y="9198"/>
                </a:lnTo>
                <a:lnTo>
                  <a:pt x="11461" y="9174"/>
                </a:lnTo>
                <a:lnTo>
                  <a:pt x="11339" y="9174"/>
                </a:lnTo>
                <a:lnTo>
                  <a:pt x="11315" y="9198"/>
                </a:lnTo>
                <a:lnTo>
                  <a:pt x="11315" y="9271"/>
                </a:lnTo>
                <a:lnTo>
                  <a:pt x="11363" y="9368"/>
                </a:lnTo>
                <a:lnTo>
                  <a:pt x="11436" y="9466"/>
                </a:lnTo>
                <a:lnTo>
                  <a:pt x="11582" y="9612"/>
                </a:lnTo>
                <a:lnTo>
                  <a:pt x="11728" y="9709"/>
                </a:lnTo>
                <a:lnTo>
                  <a:pt x="11850" y="9806"/>
                </a:lnTo>
                <a:lnTo>
                  <a:pt x="11777" y="9879"/>
                </a:lnTo>
                <a:lnTo>
                  <a:pt x="11728" y="9928"/>
                </a:lnTo>
                <a:lnTo>
                  <a:pt x="11704" y="9977"/>
                </a:lnTo>
                <a:lnTo>
                  <a:pt x="11680" y="10050"/>
                </a:lnTo>
                <a:lnTo>
                  <a:pt x="11680" y="10098"/>
                </a:lnTo>
                <a:lnTo>
                  <a:pt x="11655" y="10196"/>
                </a:lnTo>
                <a:lnTo>
                  <a:pt x="11680" y="10244"/>
                </a:lnTo>
                <a:lnTo>
                  <a:pt x="11704" y="10317"/>
                </a:lnTo>
                <a:lnTo>
                  <a:pt x="11777" y="10488"/>
                </a:lnTo>
                <a:lnTo>
                  <a:pt x="11874" y="10682"/>
                </a:lnTo>
                <a:lnTo>
                  <a:pt x="11680" y="10561"/>
                </a:lnTo>
                <a:lnTo>
                  <a:pt x="11509" y="10463"/>
                </a:lnTo>
                <a:lnTo>
                  <a:pt x="11412" y="10439"/>
                </a:lnTo>
                <a:lnTo>
                  <a:pt x="11217" y="10439"/>
                </a:lnTo>
                <a:lnTo>
                  <a:pt x="11144" y="10463"/>
                </a:lnTo>
                <a:lnTo>
                  <a:pt x="11096" y="10488"/>
                </a:lnTo>
                <a:lnTo>
                  <a:pt x="11096" y="10512"/>
                </a:lnTo>
                <a:lnTo>
                  <a:pt x="11096" y="10561"/>
                </a:lnTo>
                <a:lnTo>
                  <a:pt x="11096" y="10585"/>
                </a:lnTo>
                <a:lnTo>
                  <a:pt x="11193" y="10658"/>
                </a:lnTo>
                <a:lnTo>
                  <a:pt x="11315" y="10731"/>
                </a:lnTo>
                <a:lnTo>
                  <a:pt x="11509" y="10877"/>
                </a:lnTo>
                <a:lnTo>
                  <a:pt x="11753" y="11072"/>
                </a:lnTo>
                <a:lnTo>
                  <a:pt x="11996" y="11266"/>
                </a:lnTo>
                <a:lnTo>
                  <a:pt x="12020" y="11266"/>
                </a:lnTo>
                <a:lnTo>
                  <a:pt x="12093" y="11631"/>
                </a:lnTo>
                <a:lnTo>
                  <a:pt x="12118" y="11972"/>
                </a:lnTo>
                <a:lnTo>
                  <a:pt x="11777" y="11704"/>
                </a:lnTo>
                <a:lnTo>
                  <a:pt x="11461" y="11437"/>
                </a:lnTo>
                <a:lnTo>
                  <a:pt x="11315" y="11339"/>
                </a:lnTo>
                <a:lnTo>
                  <a:pt x="11144" y="11242"/>
                </a:lnTo>
                <a:lnTo>
                  <a:pt x="10974" y="11193"/>
                </a:lnTo>
                <a:lnTo>
                  <a:pt x="10877" y="11169"/>
                </a:lnTo>
                <a:lnTo>
                  <a:pt x="10779" y="11193"/>
                </a:lnTo>
                <a:lnTo>
                  <a:pt x="10755" y="11218"/>
                </a:lnTo>
                <a:lnTo>
                  <a:pt x="10779" y="11242"/>
                </a:lnTo>
                <a:lnTo>
                  <a:pt x="11363" y="11826"/>
                </a:lnTo>
                <a:lnTo>
                  <a:pt x="11509" y="11972"/>
                </a:lnTo>
                <a:lnTo>
                  <a:pt x="11680" y="12142"/>
                </a:lnTo>
                <a:lnTo>
                  <a:pt x="11850" y="12264"/>
                </a:lnTo>
                <a:lnTo>
                  <a:pt x="12069" y="12361"/>
                </a:lnTo>
                <a:lnTo>
                  <a:pt x="12118" y="12361"/>
                </a:lnTo>
                <a:lnTo>
                  <a:pt x="12118" y="12921"/>
                </a:lnTo>
                <a:lnTo>
                  <a:pt x="12093" y="13091"/>
                </a:lnTo>
                <a:lnTo>
                  <a:pt x="11972" y="12969"/>
                </a:lnTo>
                <a:lnTo>
                  <a:pt x="11850" y="12824"/>
                </a:lnTo>
                <a:lnTo>
                  <a:pt x="11655" y="12653"/>
                </a:lnTo>
                <a:lnTo>
                  <a:pt x="11120" y="12167"/>
                </a:lnTo>
                <a:lnTo>
                  <a:pt x="10877" y="11948"/>
                </a:lnTo>
                <a:lnTo>
                  <a:pt x="10731" y="11875"/>
                </a:lnTo>
                <a:lnTo>
                  <a:pt x="10585" y="11826"/>
                </a:lnTo>
                <a:lnTo>
                  <a:pt x="10536" y="11850"/>
                </a:lnTo>
                <a:lnTo>
                  <a:pt x="10512" y="11875"/>
                </a:lnTo>
                <a:lnTo>
                  <a:pt x="10536" y="12021"/>
                </a:lnTo>
                <a:lnTo>
                  <a:pt x="10609" y="12142"/>
                </a:lnTo>
                <a:lnTo>
                  <a:pt x="10682" y="12264"/>
                </a:lnTo>
                <a:lnTo>
                  <a:pt x="10779" y="12386"/>
                </a:lnTo>
                <a:lnTo>
                  <a:pt x="11023" y="12605"/>
                </a:lnTo>
                <a:lnTo>
                  <a:pt x="11217" y="12799"/>
                </a:lnTo>
                <a:lnTo>
                  <a:pt x="11728" y="13286"/>
                </a:lnTo>
                <a:lnTo>
                  <a:pt x="11801" y="13359"/>
                </a:lnTo>
                <a:lnTo>
                  <a:pt x="11874" y="13407"/>
                </a:lnTo>
                <a:lnTo>
                  <a:pt x="12045" y="13407"/>
                </a:lnTo>
                <a:lnTo>
                  <a:pt x="11947" y="13699"/>
                </a:lnTo>
                <a:lnTo>
                  <a:pt x="11899" y="13845"/>
                </a:lnTo>
                <a:lnTo>
                  <a:pt x="11826" y="13991"/>
                </a:lnTo>
                <a:lnTo>
                  <a:pt x="11631" y="13748"/>
                </a:lnTo>
                <a:lnTo>
                  <a:pt x="11412" y="13529"/>
                </a:lnTo>
                <a:lnTo>
                  <a:pt x="11169" y="13334"/>
                </a:lnTo>
                <a:lnTo>
                  <a:pt x="10950" y="13115"/>
                </a:lnTo>
                <a:lnTo>
                  <a:pt x="10536" y="12702"/>
                </a:lnTo>
                <a:lnTo>
                  <a:pt x="10439" y="12629"/>
                </a:lnTo>
                <a:lnTo>
                  <a:pt x="10293" y="12532"/>
                </a:lnTo>
                <a:lnTo>
                  <a:pt x="10171" y="12459"/>
                </a:lnTo>
                <a:lnTo>
                  <a:pt x="10098" y="12361"/>
                </a:lnTo>
                <a:lnTo>
                  <a:pt x="10074" y="12361"/>
                </a:lnTo>
                <a:lnTo>
                  <a:pt x="10049" y="12386"/>
                </a:lnTo>
                <a:lnTo>
                  <a:pt x="10098" y="12532"/>
                </a:lnTo>
                <a:lnTo>
                  <a:pt x="10147" y="12653"/>
                </a:lnTo>
                <a:lnTo>
                  <a:pt x="10293" y="12921"/>
                </a:lnTo>
                <a:lnTo>
                  <a:pt x="10487" y="13140"/>
                </a:lnTo>
                <a:lnTo>
                  <a:pt x="10706" y="13359"/>
                </a:lnTo>
                <a:lnTo>
                  <a:pt x="11169" y="13797"/>
                </a:lnTo>
                <a:lnTo>
                  <a:pt x="11388" y="14016"/>
                </a:lnTo>
                <a:lnTo>
                  <a:pt x="11558" y="14235"/>
                </a:lnTo>
                <a:lnTo>
                  <a:pt x="11412" y="14283"/>
                </a:lnTo>
                <a:lnTo>
                  <a:pt x="11266" y="14283"/>
                </a:lnTo>
                <a:lnTo>
                  <a:pt x="11096" y="14259"/>
                </a:lnTo>
                <a:lnTo>
                  <a:pt x="10925" y="14210"/>
                </a:lnTo>
                <a:lnTo>
                  <a:pt x="10877" y="14162"/>
                </a:lnTo>
                <a:lnTo>
                  <a:pt x="10414" y="13651"/>
                </a:lnTo>
                <a:lnTo>
                  <a:pt x="9903" y="13164"/>
                </a:lnTo>
                <a:lnTo>
                  <a:pt x="9392" y="12678"/>
                </a:lnTo>
                <a:lnTo>
                  <a:pt x="8857" y="12240"/>
                </a:lnTo>
                <a:lnTo>
                  <a:pt x="7811" y="11315"/>
                </a:lnTo>
                <a:lnTo>
                  <a:pt x="7300" y="10828"/>
                </a:lnTo>
                <a:lnTo>
                  <a:pt x="6813" y="10342"/>
                </a:lnTo>
                <a:lnTo>
                  <a:pt x="5913" y="9344"/>
                </a:lnTo>
                <a:lnTo>
                  <a:pt x="5426" y="8857"/>
                </a:lnTo>
                <a:lnTo>
                  <a:pt x="4940" y="8419"/>
                </a:lnTo>
                <a:lnTo>
                  <a:pt x="4429" y="7981"/>
                </a:lnTo>
                <a:lnTo>
                  <a:pt x="3918" y="7568"/>
                </a:lnTo>
                <a:lnTo>
                  <a:pt x="3747" y="7397"/>
                </a:lnTo>
                <a:lnTo>
                  <a:pt x="3577" y="7203"/>
                </a:lnTo>
                <a:lnTo>
                  <a:pt x="3504" y="7130"/>
                </a:lnTo>
                <a:lnTo>
                  <a:pt x="3407" y="7057"/>
                </a:lnTo>
                <a:lnTo>
                  <a:pt x="3309" y="7008"/>
                </a:lnTo>
                <a:lnTo>
                  <a:pt x="3212" y="6984"/>
                </a:lnTo>
                <a:lnTo>
                  <a:pt x="3163" y="6911"/>
                </a:lnTo>
                <a:lnTo>
                  <a:pt x="3139" y="6838"/>
                </a:lnTo>
                <a:lnTo>
                  <a:pt x="3163" y="6740"/>
                </a:lnTo>
                <a:lnTo>
                  <a:pt x="3163" y="6667"/>
                </a:lnTo>
                <a:lnTo>
                  <a:pt x="3236" y="6521"/>
                </a:lnTo>
                <a:lnTo>
                  <a:pt x="3358" y="6375"/>
                </a:lnTo>
                <a:lnTo>
                  <a:pt x="3504" y="6254"/>
                </a:lnTo>
                <a:lnTo>
                  <a:pt x="3650" y="6156"/>
                </a:lnTo>
                <a:lnTo>
                  <a:pt x="3942" y="6010"/>
                </a:lnTo>
                <a:lnTo>
                  <a:pt x="4234" y="5913"/>
                </a:lnTo>
                <a:lnTo>
                  <a:pt x="4526" y="5840"/>
                </a:lnTo>
                <a:lnTo>
                  <a:pt x="4842" y="5767"/>
                </a:lnTo>
                <a:lnTo>
                  <a:pt x="5134" y="5743"/>
                </a:lnTo>
                <a:lnTo>
                  <a:pt x="5499" y="5743"/>
                </a:lnTo>
                <a:lnTo>
                  <a:pt x="5864" y="5767"/>
                </a:lnTo>
                <a:lnTo>
                  <a:pt x="6229" y="5816"/>
                </a:lnTo>
                <a:lnTo>
                  <a:pt x="6594" y="5913"/>
                </a:lnTo>
                <a:lnTo>
                  <a:pt x="6862" y="6010"/>
                </a:lnTo>
                <a:lnTo>
                  <a:pt x="7154" y="6108"/>
                </a:lnTo>
                <a:lnTo>
                  <a:pt x="7446" y="6205"/>
                </a:lnTo>
                <a:lnTo>
                  <a:pt x="7592" y="6254"/>
                </a:lnTo>
                <a:lnTo>
                  <a:pt x="7738" y="6254"/>
                </a:lnTo>
                <a:lnTo>
                  <a:pt x="7787" y="6229"/>
                </a:lnTo>
                <a:lnTo>
                  <a:pt x="7860" y="6181"/>
                </a:lnTo>
                <a:lnTo>
                  <a:pt x="7884" y="6132"/>
                </a:lnTo>
                <a:lnTo>
                  <a:pt x="7884" y="6083"/>
                </a:lnTo>
                <a:lnTo>
                  <a:pt x="8006" y="5962"/>
                </a:lnTo>
                <a:lnTo>
                  <a:pt x="8079" y="5864"/>
                </a:lnTo>
                <a:lnTo>
                  <a:pt x="8346" y="5621"/>
                </a:lnTo>
                <a:lnTo>
                  <a:pt x="8614" y="5402"/>
                </a:lnTo>
                <a:lnTo>
                  <a:pt x="9198" y="4964"/>
                </a:lnTo>
                <a:lnTo>
                  <a:pt x="9490" y="4721"/>
                </a:lnTo>
                <a:lnTo>
                  <a:pt x="9757" y="4453"/>
                </a:lnTo>
                <a:lnTo>
                  <a:pt x="10293" y="3894"/>
                </a:lnTo>
                <a:lnTo>
                  <a:pt x="10706" y="3480"/>
                </a:lnTo>
                <a:lnTo>
                  <a:pt x="10901" y="3261"/>
                </a:lnTo>
                <a:lnTo>
                  <a:pt x="10974" y="3139"/>
                </a:lnTo>
                <a:lnTo>
                  <a:pt x="11047" y="3018"/>
                </a:lnTo>
                <a:close/>
                <a:moveTo>
                  <a:pt x="6327" y="10463"/>
                </a:moveTo>
                <a:lnTo>
                  <a:pt x="6594" y="10780"/>
                </a:lnTo>
                <a:lnTo>
                  <a:pt x="7057" y="11266"/>
                </a:lnTo>
                <a:lnTo>
                  <a:pt x="7543" y="11729"/>
                </a:lnTo>
                <a:lnTo>
                  <a:pt x="6643" y="12580"/>
                </a:lnTo>
                <a:lnTo>
                  <a:pt x="5718" y="13407"/>
                </a:lnTo>
                <a:lnTo>
                  <a:pt x="4794" y="14210"/>
                </a:lnTo>
                <a:lnTo>
                  <a:pt x="3820" y="14989"/>
                </a:lnTo>
                <a:lnTo>
                  <a:pt x="3042" y="15597"/>
                </a:lnTo>
                <a:lnTo>
                  <a:pt x="2263" y="16157"/>
                </a:lnTo>
                <a:lnTo>
                  <a:pt x="1460" y="16717"/>
                </a:lnTo>
                <a:lnTo>
                  <a:pt x="682" y="17301"/>
                </a:lnTo>
                <a:lnTo>
                  <a:pt x="1120" y="16765"/>
                </a:lnTo>
                <a:lnTo>
                  <a:pt x="1533" y="16230"/>
                </a:lnTo>
                <a:lnTo>
                  <a:pt x="1971" y="15646"/>
                </a:lnTo>
                <a:lnTo>
                  <a:pt x="2458" y="15111"/>
                </a:lnTo>
                <a:lnTo>
                  <a:pt x="3431" y="14064"/>
                </a:lnTo>
                <a:lnTo>
                  <a:pt x="4307" y="13018"/>
                </a:lnTo>
                <a:lnTo>
                  <a:pt x="5159" y="11972"/>
                </a:lnTo>
                <a:lnTo>
                  <a:pt x="5524" y="11485"/>
                </a:lnTo>
                <a:lnTo>
                  <a:pt x="5913" y="11023"/>
                </a:lnTo>
                <a:lnTo>
                  <a:pt x="6132" y="10755"/>
                </a:lnTo>
                <a:lnTo>
                  <a:pt x="6229" y="10609"/>
                </a:lnTo>
                <a:lnTo>
                  <a:pt x="6327" y="10463"/>
                </a:lnTo>
                <a:close/>
                <a:moveTo>
                  <a:pt x="11753" y="0"/>
                </a:moveTo>
                <a:lnTo>
                  <a:pt x="11558" y="49"/>
                </a:lnTo>
                <a:lnTo>
                  <a:pt x="11363" y="122"/>
                </a:lnTo>
                <a:lnTo>
                  <a:pt x="11217" y="219"/>
                </a:lnTo>
                <a:lnTo>
                  <a:pt x="11096" y="341"/>
                </a:lnTo>
                <a:lnTo>
                  <a:pt x="10974" y="463"/>
                </a:lnTo>
                <a:lnTo>
                  <a:pt x="10877" y="609"/>
                </a:lnTo>
                <a:lnTo>
                  <a:pt x="10779" y="779"/>
                </a:lnTo>
                <a:lnTo>
                  <a:pt x="10706" y="949"/>
                </a:lnTo>
                <a:lnTo>
                  <a:pt x="10633" y="1120"/>
                </a:lnTo>
                <a:lnTo>
                  <a:pt x="10585" y="1314"/>
                </a:lnTo>
                <a:lnTo>
                  <a:pt x="10536" y="1509"/>
                </a:lnTo>
                <a:lnTo>
                  <a:pt x="10512" y="1704"/>
                </a:lnTo>
                <a:lnTo>
                  <a:pt x="10512" y="1898"/>
                </a:lnTo>
                <a:lnTo>
                  <a:pt x="10512" y="2093"/>
                </a:lnTo>
                <a:lnTo>
                  <a:pt x="10536" y="2263"/>
                </a:lnTo>
                <a:lnTo>
                  <a:pt x="10585" y="2458"/>
                </a:lnTo>
                <a:lnTo>
                  <a:pt x="10633" y="2604"/>
                </a:lnTo>
                <a:lnTo>
                  <a:pt x="10731" y="2774"/>
                </a:lnTo>
                <a:lnTo>
                  <a:pt x="10609" y="2823"/>
                </a:lnTo>
                <a:lnTo>
                  <a:pt x="10487" y="2920"/>
                </a:lnTo>
                <a:lnTo>
                  <a:pt x="10293" y="3115"/>
                </a:lnTo>
                <a:lnTo>
                  <a:pt x="9928" y="3553"/>
                </a:lnTo>
                <a:lnTo>
                  <a:pt x="9417" y="4113"/>
                </a:lnTo>
                <a:lnTo>
                  <a:pt x="9149" y="4356"/>
                </a:lnTo>
                <a:lnTo>
                  <a:pt x="8857" y="4624"/>
                </a:lnTo>
                <a:lnTo>
                  <a:pt x="8298" y="5061"/>
                </a:lnTo>
                <a:lnTo>
                  <a:pt x="8030" y="5305"/>
                </a:lnTo>
                <a:lnTo>
                  <a:pt x="7787" y="5572"/>
                </a:lnTo>
                <a:lnTo>
                  <a:pt x="7714" y="5670"/>
                </a:lnTo>
                <a:lnTo>
                  <a:pt x="7616" y="5791"/>
                </a:lnTo>
                <a:lnTo>
                  <a:pt x="7470" y="5718"/>
                </a:lnTo>
                <a:lnTo>
                  <a:pt x="7300" y="5645"/>
                </a:lnTo>
                <a:lnTo>
                  <a:pt x="6935" y="5524"/>
                </a:lnTo>
                <a:lnTo>
                  <a:pt x="6570" y="5451"/>
                </a:lnTo>
                <a:lnTo>
                  <a:pt x="6254" y="5402"/>
                </a:lnTo>
                <a:lnTo>
                  <a:pt x="5767" y="5329"/>
                </a:lnTo>
                <a:lnTo>
                  <a:pt x="5280" y="5305"/>
                </a:lnTo>
                <a:lnTo>
                  <a:pt x="4794" y="5353"/>
                </a:lnTo>
                <a:lnTo>
                  <a:pt x="4307" y="5451"/>
                </a:lnTo>
                <a:lnTo>
                  <a:pt x="3942" y="5548"/>
                </a:lnTo>
                <a:lnTo>
                  <a:pt x="3601" y="5718"/>
                </a:lnTo>
                <a:lnTo>
                  <a:pt x="3431" y="5791"/>
                </a:lnTo>
                <a:lnTo>
                  <a:pt x="3261" y="5913"/>
                </a:lnTo>
                <a:lnTo>
                  <a:pt x="3139" y="6035"/>
                </a:lnTo>
                <a:lnTo>
                  <a:pt x="3017" y="6181"/>
                </a:lnTo>
                <a:lnTo>
                  <a:pt x="2871" y="6448"/>
                </a:lnTo>
                <a:lnTo>
                  <a:pt x="2823" y="6570"/>
                </a:lnTo>
                <a:lnTo>
                  <a:pt x="2798" y="6716"/>
                </a:lnTo>
                <a:lnTo>
                  <a:pt x="2798" y="6862"/>
                </a:lnTo>
                <a:lnTo>
                  <a:pt x="2823" y="7008"/>
                </a:lnTo>
                <a:lnTo>
                  <a:pt x="2871" y="7130"/>
                </a:lnTo>
                <a:lnTo>
                  <a:pt x="2969" y="7227"/>
                </a:lnTo>
                <a:lnTo>
                  <a:pt x="3042" y="7251"/>
                </a:lnTo>
                <a:lnTo>
                  <a:pt x="3115" y="7251"/>
                </a:lnTo>
                <a:lnTo>
                  <a:pt x="3285" y="7470"/>
                </a:lnTo>
                <a:lnTo>
                  <a:pt x="3455" y="7689"/>
                </a:lnTo>
                <a:lnTo>
                  <a:pt x="3650" y="7908"/>
                </a:lnTo>
                <a:lnTo>
                  <a:pt x="3869" y="8103"/>
                </a:lnTo>
                <a:lnTo>
                  <a:pt x="4307" y="8468"/>
                </a:lnTo>
                <a:lnTo>
                  <a:pt x="4769" y="8833"/>
                </a:lnTo>
                <a:lnTo>
                  <a:pt x="5086" y="9125"/>
                </a:lnTo>
                <a:lnTo>
                  <a:pt x="5402" y="9466"/>
                </a:lnTo>
                <a:lnTo>
                  <a:pt x="6010" y="10123"/>
                </a:lnTo>
                <a:lnTo>
                  <a:pt x="5962" y="10196"/>
                </a:lnTo>
                <a:lnTo>
                  <a:pt x="5864" y="10342"/>
                </a:lnTo>
                <a:lnTo>
                  <a:pt x="5767" y="10488"/>
                </a:lnTo>
                <a:lnTo>
                  <a:pt x="5499" y="10780"/>
                </a:lnTo>
                <a:lnTo>
                  <a:pt x="5110" y="11291"/>
                </a:lnTo>
                <a:lnTo>
                  <a:pt x="4721" y="11777"/>
                </a:lnTo>
                <a:lnTo>
                  <a:pt x="3820" y="12921"/>
                </a:lnTo>
                <a:lnTo>
                  <a:pt x="2871" y="14016"/>
                </a:lnTo>
                <a:lnTo>
                  <a:pt x="1995" y="14989"/>
                </a:lnTo>
                <a:lnTo>
                  <a:pt x="1582" y="15500"/>
                </a:lnTo>
                <a:lnTo>
                  <a:pt x="1168" y="16011"/>
                </a:lnTo>
                <a:lnTo>
                  <a:pt x="779" y="16571"/>
                </a:lnTo>
                <a:lnTo>
                  <a:pt x="584" y="16838"/>
                </a:lnTo>
                <a:lnTo>
                  <a:pt x="365" y="17106"/>
                </a:lnTo>
                <a:lnTo>
                  <a:pt x="244" y="17276"/>
                </a:lnTo>
                <a:lnTo>
                  <a:pt x="122" y="17422"/>
                </a:lnTo>
                <a:lnTo>
                  <a:pt x="49" y="17593"/>
                </a:lnTo>
                <a:lnTo>
                  <a:pt x="0" y="17787"/>
                </a:lnTo>
                <a:lnTo>
                  <a:pt x="0" y="17860"/>
                </a:lnTo>
                <a:lnTo>
                  <a:pt x="73" y="17909"/>
                </a:lnTo>
                <a:lnTo>
                  <a:pt x="122" y="17909"/>
                </a:lnTo>
                <a:lnTo>
                  <a:pt x="195" y="17885"/>
                </a:lnTo>
                <a:lnTo>
                  <a:pt x="219" y="17836"/>
                </a:lnTo>
                <a:lnTo>
                  <a:pt x="463" y="17763"/>
                </a:lnTo>
                <a:lnTo>
                  <a:pt x="682" y="17666"/>
                </a:lnTo>
                <a:lnTo>
                  <a:pt x="901" y="17544"/>
                </a:lnTo>
                <a:lnTo>
                  <a:pt x="1120" y="17398"/>
                </a:lnTo>
                <a:lnTo>
                  <a:pt x="1533" y="17106"/>
                </a:lnTo>
                <a:lnTo>
                  <a:pt x="1947" y="16838"/>
                </a:lnTo>
                <a:lnTo>
                  <a:pt x="2433" y="16522"/>
                </a:lnTo>
                <a:lnTo>
                  <a:pt x="2896" y="16206"/>
                </a:lnTo>
                <a:lnTo>
                  <a:pt x="3358" y="15865"/>
                </a:lnTo>
                <a:lnTo>
                  <a:pt x="3820" y="15524"/>
                </a:lnTo>
                <a:lnTo>
                  <a:pt x="4867" y="14697"/>
                </a:lnTo>
                <a:lnTo>
                  <a:pt x="5889" y="13845"/>
                </a:lnTo>
                <a:lnTo>
                  <a:pt x="6886" y="12945"/>
                </a:lnTo>
                <a:lnTo>
                  <a:pt x="7860" y="12045"/>
                </a:lnTo>
                <a:lnTo>
                  <a:pt x="7860" y="12021"/>
                </a:lnTo>
                <a:lnTo>
                  <a:pt x="9222" y="13261"/>
                </a:lnTo>
                <a:lnTo>
                  <a:pt x="9879" y="13870"/>
                </a:lnTo>
                <a:lnTo>
                  <a:pt x="10195" y="14210"/>
                </a:lnTo>
                <a:lnTo>
                  <a:pt x="10512" y="14527"/>
                </a:lnTo>
                <a:lnTo>
                  <a:pt x="10585" y="14600"/>
                </a:lnTo>
                <a:lnTo>
                  <a:pt x="10658" y="14624"/>
                </a:lnTo>
                <a:lnTo>
                  <a:pt x="10731" y="14624"/>
                </a:lnTo>
                <a:lnTo>
                  <a:pt x="10804" y="14600"/>
                </a:lnTo>
                <a:lnTo>
                  <a:pt x="10925" y="14648"/>
                </a:lnTo>
                <a:lnTo>
                  <a:pt x="11047" y="14673"/>
                </a:lnTo>
                <a:lnTo>
                  <a:pt x="11290" y="14721"/>
                </a:lnTo>
                <a:lnTo>
                  <a:pt x="11534" y="14697"/>
                </a:lnTo>
                <a:lnTo>
                  <a:pt x="11655" y="14673"/>
                </a:lnTo>
                <a:lnTo>
                  <a:pt x="11777" y="14624"/>
                </a:lnTo>
                <a:lnTo>
                  <a:pt x="11923" y="14527"/>
                </a:lnTo>
                <a:lnTo>
                  <a:pt x="12045" y="14429"/>
                </a:lnTo>
                <a:lnTo>
                  <a:pt x="12142" y="14283"/>
                </a:lnTo>
                <a:lnTo>
                  <a:pt x="12239" y="14137"/>
                </a:lnTo>
                <a:lnTo>
                  <a:pt x="12312" y="13967"/>
                </a:lnTo>
                <a:lnTo>
                  <a:pt x="12385" y="13797"/>
                </a:lnTo>
                <a:lnTo>
                  <a:pt x="12458" y="13480"/>
                </a:lnTo>
                <a:lnTo>
                  <a:pt x="12531" y="13091"/>
                </a:lnTo>
                <a:lnTo>
                  <a:pt x="12580" y="12653"/>
                </a:lnTo>
                <a:lnTo>
                  <a:pt x="12580" y="12240"/>
                </a:lnTo>
                <a:lnTo>
                  <a:pt x="12556" y="11802"/>
                </a:lnTo>
                <a:lnTo>
                  <a:pt x="12483" y="11364"/>
                </a:lnTo>
                <a:lnTo>
                  <a:pt x="12385" y="10950"/>
                </a:lnTo>
                <a:lnTo>
                  <a:pt x="12264" y="10536"/>
                </a:lnTo>
                <a:lnTo>
                  <a:pt x="12093" y="10171"/>
                </a:lnTo>
                <a:lnTo>
                  <a:pt x="12337" y="9977"/>
                </a:lnTo>
                <a:lnTo>
                  <a:pt x="12580" y="9758"/>
                </a:lnTo>
                <a:lnTo>
                  <a:pt x="12994" y="9295"/>
                </a:lnTo>
                <a:lnTo>
                  <a:pt x="13407" y="8833"/>
                </a:lnTo>
                <a:lnTo>
                  <a:pt x="13845" y="8371"/>
                </a:lnTo>
                <a:lnTo>
                  <a:pt x="13918" y="8322"/>
                </a:lnTo>
                <a:lnTo>
                  <a:pt x="13967" y="8273"/>
                </a:lnTo>
                <a:lnTo>
                  <a:pt x="14259" y="8006"/>
                </a:lnTo>
                <a:lnTo>
                  <a:pt x="14575" y="7714"/>
                </a:lnTo>
                <a:lnTo>
                  <a:pt x="14721" y="7543"/>
                </a:lnTo>
                <a:lnTo>
                  <a:pt x="14867" y="7373"/>
                </a:lnTo>
                <a:lnTo>
                  <a:pt x="14965" y="7203"/>
                </a:lnTo>
                <a:lnTo>
                  <a:pt x="15062" y="7057"/>
                </a:lnTo>
                <a:lnTo>
                  <a:pt x="15427" y="7154"/>
                </a:lnTo>
                <a:lnTo>
                  <a:pt x="15865" y="7203"/>
                </a:lnTo>
                <a:lnTo>
                  <a:pt x="16279" y="7227"/>
                </a:lnTo>
                <a:lnTo>
                  <a:pt x="16498" y="7203"/>
                </a:lnTo>
                <a:lnTo>
                  <a:pt x="16717" y="7178"/>
                </a:lnTo>
                <a:lnTo>
                  <a:pt x="16911" y="7130"/>
                </a:lnTo>
                <a:lnTo>
                  <a:pt x="17106" y="7057"/>
                </a:lnTo>
                <a:lnTo>
                  <a:pt x="17300" y="6959"/>
                </a:lnTo>
                <a:lnTo>
                  <a:pt x="17446" y="6862"/>
                </a:lnTo>
                <a:lnTo>
                  <a:pt x="17617" y="6740"/>
                </a:lnTo>
                <a:lnTo>
                  <a:pt x="17738" y="6594"/>
                </a:lnTo>
                <a:lnTo>
                  <a:pt x="17836" y="6424"/>
                </a:lnTo>
                <a:lnTo>
                  <a:pt x="17909" y="6229"/>
                </a:lnTo>
                <a:lnTo>
                  <a:pt x="17957" y="6108"/>
                </a:lnTo>
                <a:lnTo>
                  <a:pt x="17957" y="5986"/>
                </a:lnTo>
                <a:lnTo>
                  <a:pt x="17933" y="5864"/>
                </a:lnTo>
                <a:lnTo>
                  <a:pt x="17909" y="5743"/>
                </a:lnTo>
                <a:lnTo>
                  <a:pt x="17811" y="5548"/>
                </a:lnTo>
                <a:lnTo>
                  <a:pt x="17690" y="5353"/>
                </a:lnTo>
                <a:lnTo>
                  <a:pt x="17495" y="5183"/>
                </a:lnTo>
                <a:lnTo>
                  <a:pt x="17325" y="5013"/>
                </a:lnTo>
                <a:lnTo>
                  <a:pt x="16960" y="4721"/>
                </a:lnTo>
                <a:lnTo>
                  <a:pt x="16692" y="4453"/>
                </a:lnTo>
                <a:lnTo>
                  <a:pt x="16425" y="4161"/>
                </a:lnTo>
                <a:lnTo>
                  <a:pt x="15914" y="3577"/>
                </a:lnTo>
                <a:lnTo>
                  <a:pt x="15403" y="2993"/>
                </a:lnTo>
                <a:lnTo>
                  <a:pt x="15135" y="2701"/>
                </a:lnTo>
                <a:lnTo>
                  <a:pt x="14843" y="2434"/>
                </a:lnTo>
                <a:lnTo>
                  <a:pt x="14283" y="1996"/>
                </a:lnTo>
                <a:lnTo>
                  <a:pt x="14016" y="1777"/>
                </a:lnTo>
                <a:lnTo>
                  <a:pt x="13772" y="1533"/>
                </a:lnTo>
                <a:lnTo>
                  <a:pt x="13529" y="1266"/>
                </a:lnTo>
                <a:lnTo>
                  <a:pt x="13310" y="998"/>
                </a:lnTo>
                <a:lnTo>
                  <a:pt x="13091" y="706"/>
                </a:lnTo>
                <a:lnTo>
                  <a:pt x="12848" y="438"/>
                </a:lnTo>
                <a:lnTo>
                  <a:pt x="12677" y="292"/>
                </a:lnTo>
                <a:lnTo>
                  <a:pt x="12507" y="171"/>
                </a:lnTo>
                <a:lnTo>
                  <a:pt x="12337" y="98"/>
                </a:lnTo>
                <a:lnTo>
                  <a:pt x="12142" y="25"/>
                </a:lnTo>
                <a:lnTo>
                  <a:pt x="11947"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59" name="Google Shape;359;p35"/>
          <p:cNvGrpSpPr/>
          <p:nvPr/>
        </p:nvGrpSpPr>
        <p:grpSpPr>
          <a:xfrm>
            <a:off x="5328925" y="1219632"/>
            <a:ext cx="2969157" cy="2996070"/>
            <a:chOff x="5486311" y="1189775"/>
            <a:chExt cx="3451705" cy="3482993"/>
          </a:xfrm>
        </p:grpSpPr>
        <p:sp>
          <p:nvSpPr>
            <p:cNvPr id="360" name="Google Shape;360;p35"/>
            <p:cNvSpPr/>
            <p:nvPr/>
          </p:nvSpPr>
          <p:spPr>
            <a:xfrm>
              <a:off x="5632317" y="1189775"/>
              <a:ext cx="3305700" cy="669000"/>
            </a:xfrm>
            <a:prstGeom prst="chevron">
              <a:avLst>
                <a:gd fmla="val 50000" name="adj"/>
              </a:avLst>
            </a:prstGeom>
            <a:solidFill>
              <a:schemeClr val="lt1"/>
            </a:solidFill>
            <a:ln cap="flat" cmpd="sng" w="2857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 sz="3000">
                  <a:solidFill>
                    <a:schemeClr val="dk1"/>
                  </a:solidFill>
                  <a:latin typeface="Amatic SC"/>
                  <a:ea typeface="Amatic SC"/>
                  <a:cs typeface="Amatic SC"/>
                  <a:sym typeface="Amatic SC"/>
                </a:rPr>
                <a:t>09</a:t>
              </a:r>
              <a:endParaRPr b="1" sz="3000">
                <a:solidFill>
                  <a:schemeClr val="dk1"/>
                </a:solidFill>
                <a:latin typeface="Amatic SC"/>
                <a:ea typeface="Amatic SC"/>
                <a:cs typeface="Amatic SC"/>
                <a:sym typeface="Amatic SC"/>
              </a:endParaRPr>
            </a:p>
          </p:txBody>
        </p:sp>
        <p:sp>
          <p:nvSpPr>
            <p:cNvPr id="361" name="Google Shape;361;p35"/>
            <p:cNvSpPr txBox="1"/>
            <p:nvPr/>
          </p:nvSpPr>
          <p:spPr>
            <a:xfrm>
              <a:off x="5486311" y="1858768"/>
              <a:ext cx="2842800" cy="28140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lang="en" sz="1600">
                  <a:solidFill>
                    <a:schemeClr val="dk1"/>
                  </a:solidFill>
                  <a:latin typeface="Nunito"/>
                  <a:ea typeface="Nunito"/>
                  <a:cs typeface="Nunito"/>
                  <a:sym typeface="Nunito"/>
                </a:rPr>
                <a:t>The company offers its employees stock options, high bonuses, and exceptional severance pay that would hurt the bidder’s pocket very much if takeover would take place.</a:t>
              </a:r>
              <a:endParaRPr sz="1600">
                <a:solidFill>
                  <a:schemeClr val="dk1"/>
                </a:solidFill>
                <a:latin typeface="Nunito"/>
                <a:ea typeface="Nunito"/>
                <a:cs typeface="Nunito"/>
                <a:sym typeface="Nunito"/>
              </a:endParaRPr>
            </a:p>
          </p:txBody>
        </p:sp>
      </p:grpSp>
      <p:grpSp>
        <p:nvGrpSpPr>
          <p:cNvPr id="362" name="Google Shape;362;p35"/>
          <p:cNvGrpSpPr/>
          <p:nvPr/>
        </p:nvGrpSpPr>
        <p:grpSpPr>
          <a:xfrm>
            <a:off x="327925" y="1219803"/>
            <a:ext cx="3332845" cy="3173841"/>
            <a:chOff x="-327452" y="1189999"/>
            <a:chExt cx="3874500" cy="3482762"/>
          </a:xfrm>
        </p:grpSpPr>
        <p:sp>
          <p:nvSpPr>
            <p:cNvPr id="363" name="Google Shape;363;p35"/>
            <p:cNvSpPr/>
            <p:nvPr/>
          </p:nvSpPr>
          <p:spPr>
            <a:xfrm>
              <a:off x="-327452" y="1189999"/>
              <a:ext cx="3874500" cy="669000"/>
            </a:xfrm>
            <a:prstGeom prst="homePlate">
              <a:avLst>
                <a:gd fmla="val 50000" name="adj"/>
              </a:avLst>
            </a:prstGeom>
            <a:solidFill>
              <a:schemeClr val="lt1"/>
            </a:solidFill>
            <a:ln cap="flat" cmpd="sng" w="2857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 sz="3000">
                  <a:solidFill>
                    <a:schemeClr val="dk1"/>
                  </a:solidFill>
                  <a:latin typeface="Amatic SC"/>
                  <a:ea typeface="Amatic SC"/>
                  <a:cs typeface="Amatic SC"/>
                  <a:sym typeface="Amatic SC"/>
                </a:rPr>
                <a:t>07</a:t>
              </a:r>
              <a:endParaRPr b="1" sz="3000">
                <a:solidFill>
                  <a:schemeClr val="dk1"/>
                </a:solidFill>
                <a:latin typeface="Amatic SC"/>
                <a:ea typeface="Amatic SC"/>
                <a:cs typeface="Amatic SC"/>
                <a:sym typeface="Amatic SC"/>
              </a:endParaRPr>
            </a:p>
          </p:txBody>
        </p:sp>
        <p:sp>
          <p:nvSpPr>
            <p:cNvPr id="364" name="Google Shape;364;p35"/>
            <p:cNvSpPr txBox="1"/>
            <p:nvPr/>
          </p:nvSpPr>
          <p:spPr>
            <a:xfrm>
              <a:off x="-126685" y="1774161"/>
              <a:ext cx="3128700" cy="28986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lang="en" sz="1800">
                  <a:solidFill>
                    <a:schemeClr val="dk1"/>
                  </a:solidFill>
                  <a:latin typeface="Nunito"/>
                  <a:ea typeface="Nunito"/>
                  <a:cs typeface="Nunito"/>
                  <a:sym typeface="Nunito"/>
                </a:rPr>
                <a:t>The </a:t>
              </a:r>
              <a:r>
                <a:rPr b="1" lang="en" sz="1800">
                  <a:solidFill>
                    <a:schemeClr val="dk1"/>
                  </a:solidFill>
                  <a:latin typeface="Nunito"/>
                  <a:ea typeface="Nunito"/>
                  <a:cs typeface="Nunito"/>
                  <a:sym typeface="Nunito"/>
                </a:rPr>
                <a:t>“debt facade”</a:t>
              </a:r>
              <a:r>
                <a:rPr lang="en" sz="1800">
                  <a:solidFill>
                    <a:schemeClr val="dk1"/>
                  </a:solidFill>
                  <a:latin typeface="Nunito"/>
                  <a:ea typeface="Nunito"/>
                  <a:cs typeface="Nunito"/>
                  <a:sym typeface="Nunito"/>
                </a:rPr>
                <a:t>, a ploy wherein a company takes on plenty of debts to make it unappealing, as a bidder would be answerable for those debts once he will become shareholder.</a:t>
              </a:r>
              <a:endParaRPr sz="1800">
                <a:solidFill>
                  <a:schemeClr val="dk1"/>
                </a:solidFill>
                <a:latin typeface="Nunito"/>
                <a:ea typeface="Nunito"/>
                <a:cs typeface="Nunito"/>
                <a:sym typeface="Nunito"/>
              </a:endParaRPr>
            </a:p>
          </p:txBody>
        </p:sp>
      </p:grpSp>
      <p:grpSp>
        <p:nvGrpSpPr>
          <p:cNvPr id="365" name="Google Shape;365;p35"/>
          <p:cNvGrpSpPr/>
          <p:nvPr/>
        </p:nvGrpSpPr>
        <p:grpSpPr>
          <a:xfrm>
            <a:off x="3032534" y="1219624"/>
            <a:ext cx="2953312" cy="2996079"/>
            <a:chOff x="2944204" y="1189775"/>
            <a:chExt cx="3305700" cy="3483003"/>
          </a:xfrm>
        </p:grpSpPr>
        <p:sp>
          <p:nvSpPr>
            <p:cNvPr id="366" name="Google Shape;366;p35"/>
            <p:cNvSpPr/>
            <p:nvPr/>
          </p:nvSpPr>
          <p:spPr>
            <a:xfrm>
              <a:off x="2944204" y="1189775"/>
              <a:ext cx="3305700" cy="669000"/>
            </a:xfrm>
            <a:prstGeom prst="chevron">
              <a:avLst>
                <a:gd fmla="val 50000" name="adj"/>
              </a:avLst>
            </a:prstGeom>
            <a:solidFill>
              <a:schemeClr val="lt1"/>
            </a:solidFill>
            <a:ln cap="flat" cmpd="sng" w="2857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 sz="3000">
                  <a:solidFill>
                    <a:schemeClr val="dk1"/>
                  </a:solidFill>
                  <a:latin typeface="Amatic SC"/>
                  <a:ea typeface="Amatic SC"/>
                  <a:cs typeface="Amatic SC"/>
                  <a:sym typeface="Amatic SC"/>
                </a:rPr>
                <a:t>08</a:t>
              </a:r>
              <a:endParaRPr b="1" sz="3000">
                <a:solidFill>
                  <a:schemeClr val="dk1"/>
                </a:solidFill>
                <a:latin typeface="Amatic SC"/>
                <a:ea typeface="Amatic SC"/>
                <a:cs typeface="Amatic SC"/>
                <a:sym typeface="Amatic SC"/>
              </a:endParaRPr>
            </a:p>
          </p:txBody>
        </p:sp>
        <p:sp>
          <p:nvSpPr>
            <p:cNvPr id="367" name="Google Shape;367;p35"/>
            <p:cNvSpPr txBox="1"/>
            <p:nvPr/>
          </p:nvSpPr>
          <p:spPr>
            <a:xfrm>
              <a:off x="3129528" y="1858778"/>
              <a:ext cx="2306400" cy="28140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lang="en" sz="1700">
                  <a:solidFill>
                    <a:schemeClr val="dk1"/>
                  </a:solidFill>
                  <a:latin typeface="Nunito"/>
                  <a:ea typeface="Nunito"/>
                  <a:cs typeface="Nunito"/>
                  <a:sym typeface="Nunito"/>
                </a:rPr>
                <a:t>The</a:t>
              </a:r>
              <a:r>
                <a:rPr b="1" lang="en" sz="1700">
                  <a:solidFill>
                    <a:schemeClr val="dk1"/>
                  </a:solidFill>
                  <a:latin typeface="Nunito"/>
                  <a:ea typeface="Nunito"/>
                  <a:cs typeface="Nunito"/>
                  <a:sym typeface="Nunito"/>
                </a:rPr>
                <a:t> “debenture sheltering”</a:t>
              </a:r>
              <a:r>
                <a:rPr lang="en" sz="1700">
                  <a:solidFill>
                    <a:schemeClr val="dk1"/>
                  </a:solidFill>
                  <a:latin typeface="Nunito"/>
                  <a:ea typeface="Nunito"/>
                  <a:cs typeface="Nunito"/>
                  <a:sym typeface="Nunito"/>
                </a:rPr>
                <a:t> business issues bonds </a:t>
              </a:r>
              <a:r>
                <a:rPr lang="en" sz="1700">
                  <a:solidFill>
                    <a:schemeClr val="dk1"/>
                  </a:solidFill>
                  <a:latin typeface="Nunito"/>
                  <a:ea typeface="Nunito"/>
                  <a:cs typeface="Nunito"/>
                  <a:sym typeface="Nunito"/>
                </a:rPr>
                <a:t>that</a:t>
              </a:r>
              <a:r>
                <a:rPr lang="en" sz="1700">
                  <a:solidFill>
                    <a:schemeClr val="dk1"/>
                  </a:solidFill>
                  <a:latin typeface="Nunito"/>
                  <a:ea typeface="Nunito"/>
                  <a:cs typeface="Nunito"/>
                  <a:sym typeface="Nunito"/>
                </a:rPr>
                <a:t> will have to be redeemed at a higher price in the future.</a:t>
              </a:r>
              <a:endParaRPr sz="1700">
                <a:solidFill>
                  <a:schemeClr val="dk1"/>
                </a:solidFill>
                <a:latin typeface="Nunito"/>
                <a:ea typeface="Nunito"/>
                <a:cs typeface="Nunito"/>
                <a:sym typeface="Nunito"/>
              </a:endParaRPr>
            </a:p>
          </p:txBody>
        </p:sp>
      </p:grpSp>
      <p:sp>
        <p:nvSpPr>
          <p:cNvPr id="368" name="Google Shape;368;p35"/>
          <p:cNvSpPr txBox="1"/>
          <p:nvPr>
            <p:ph type="title"/>
          </p:nvPr>
        </p:nvSpPr>
        <p:spPr>
          <a:xfrm>
            <a:off x="597350" y="627975"/>
            <a:ext cx="7026600" cy="451800"/>
          </a:xfrm>
          <a:prstGeom prst="rect">
            <a:avLst/>
          </a:prstGeom>
        </p:spPr>
        <p:txBody>
          <a:bodyPr anchorCtr="0" anchor="ctr" bIns="0" lIns="0" spcFirstLastPara="1" rIns="0" wrap="square" tIns="0">
            <a:noAutofit/>
          </a:bodyPr>
          <a:lstStyle/>
          <a:p>
            <a:pPr indent="0" lvl="0" marL="0" rtl="0" algn="l">
              <a:spcBef>
                <a:spcPts val="0"/>
              </a:spcBef>
              <a:spcAft>
                <a:spcPts val="0"/>
              </a:spcAft>
              <a:buNone/>
            </a:pPr>
            <a:r>
              <a:rPr lang="en" sz="3000"/>
              <a:t>The following maybe done to prevent the unwelcome takeover:</a:t>
            </a:r>
            <a:endParaRPr sz="3000"/>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2" name="Shape 372"/>
        <p:cNvGrpSpPr/>
        <p:nvPr/>
      </p:nvGrpSpPr>
      <p:grpSpPr>
        <a:xfrm>
          <a:off x="0" y="0"/>
          <a:ext cx="0" cy="0"/>
          <a:chOff x="0" y="0"/>
          <a:chExt cx="0" cy="0"/>
        </a:xfrm>
      </p:grpSpPr>
      <p:sp>
        <p:nvSpPr>
          <p:cNvPr id="373" name="Google Shape;373;p36"/>
          <p:cNvSpPr txBox="1"/>
          <p:nvPr>
            <p:ph idx="12" type="sldNum"/>
          </p:nvPr>
        </p:nvSpPr>
        <p:spPr>
          <a:xfrm>
            <a:off x="8404375" y="4693376"/>
            <a:ext cx="548700" cy="300300"/>
          </a:xfrm>
          <a:prstGeom prst="rect">
            <a:avLst/>
          </a:prstGeom>
        </p:spPr>
        <p:txBody>
          <a:bodyPr anchorCtr="0" anchor="ctr" bIns="0" lIns="0" spcFirstLastPara="1" rIns="0" wrap="square" tIns="0">
            <a:noAutofit/>
          </a:bodyPr>
          <a:lstStyle/>
          <a:p>
            <a:pPr indent="0" lvl="0" marL="0" rtl="0" algn="r">
              <a:spcBef>
                <a:spcPts val="0"/>
              </a:spcBef>
              <a:spcAft>
                <a:spcPts val="0"/>
              </a:spcAft>
              <a:buNone/>
            </a:pPr>
            <a:fld id="{00000000-1234-1234-1234-123412341234}" type="slidenum">
              <a:rPr lang="en"/>
              <a:t>‹#›</a:t>
            </a:fld>
            <a:endParaRPr/>
          </a:p>
        </p:txBody>
      </p:sp>
      <p:sp>
        <p:nvSpPr>
          <p:cNvPr id="374" name="Google Shape;374;p36"/>
          <p:cNvSpPr/>
          <p:nvPr/>
        </p:nvSpPr>
        <p:spPr>
          <a:xfrm>
            <a:off x="7812624" y="3691500"/>
            <a:ext cx="906340" cy="903912"/>
          </a:xfrm>
          <a:custGeom>
            <a:rect b="b" l="l" r="r" t="t"/>
            <a:pathLst>
              <a:path extrusionOk="0" h="17909" w="17958">
                <a:moveTo>
                  <a:pt x="11972" y="390"/>
                </a:moveTo>
                <a:lnTo>
                  <a:pt x="12069" y="414"/>
                </a:lnTo>
                <a:lnTo>
                  <a:pt x="12166" y="463"/>
                </a:lnTo>
                <a:lnTo>
                  <a:pt x="12288" y="511"/>
                </a:lnTo>
                <a:lnTo>
                  <a:pt x="12483" y="682"/>
                </a:lnTo>
                <a:lnTo>
                  <a:pt x="12653" y="852"/>
                </a:lnTo>
                <a:lnTo>
                  <a:pt x="12823" y="1047"/>
                </a:lnTo>
                <a:lnTo>
                  <a:pt x="13091" y="1387"/>
                </a:lnTo>
                <a:lnTo>
                  <a:pt x="13456" y="1801"/>
                </a:lnTo>
                <a:lnTo>
                  <a:pt x="13821" y="2166"/>
                </a:lnTo>
                <a:lnTo>
                  <a:pt x="14235" y="2507"/>
                </a:lnTo>
                <a:lnTo>
                  <a:pt x="14648" y="2847"/>
                </a:lnTo>
                <a:lnTo>
                  <a:pt x="14843" y="3042"/>
                </a:lnTo>
                <a:lnTo>
                  <a:pt x="15038" y="3237"/>
                </a:lnTo>
                <a:lnTo>
                  <a:pt x="15403" y="3626"/>
                </a:lnTo>
                <a:lnTo>
                  <a:pt x="15743" y="4040"/>
                </a:lnTo>
                <a:lnTo>
                  <a:pt x="16108" y="4453"/>
                </a:lnTo>
                <a:lnTo>
                  <a:pt x="16449" y="4818"/>
                </a:lnTo>
                <a:lnTo>
                  <a:pt x="16619" y="4988"/>
                </a:lnTo>
                <a:lnTo>
                  <a:pt x="16814" y="5159"/>
                </a:lnTo>
                <a:lnTo>
                  <a:pt x="17130" y="5426"/>
                </a:lnTo>
                <a:lnTo>
                  <a:pt x="17276" y="5572"/>
                </a:lnTo>
                <a:lnTo>
                  <a:pt x="17398" y="5743"/>
                </a:lnTo>
                <a:lnTo>
                  <a:pt x="17422" y="5791"/>
                </a:lnTo>
                <a:lnTo>
                  <a:pt x="17422" y="5791"/>
                </a:lnTo>
                <a:lnTo>
                  <a:pt x="16887" y="5499"/>
                </a:lnTo>
                <a:lnTo>
                  <a:pt x="16449" y="5280"/>
                </a:lnTo>
                <a:lnTo>
                  <a:pt x="16230" y="5159"/>
                </a:lnTo>
                <a:lnTo>
                  <a:pt x="15987" y="5061"/>
                </a:lnTo>
                <a:lnTo>
                  <a:pt x="15962" y="5086"/>
                </a:lnTo>
                <a:lnTo>
                  <a:pt x="15962" y="5110"/>
                </a:lnTo>
                <a:lnTo>
                  <a:pt x="15987" y="5232"/>
                </a:lnTo>
                <a:lnTo>
                  <a:pt x="16035" y="5329"/>
                </a:lnTo>
                <a:lnTo>
                  <a:pt x="16181" y="5499"/>
                </a:lnTo>
                <a:lnTo>
                  <a:pt x="16352" y="5645"/>
                </a:lnTo>
                <a:lnTo>
                  <a:pt x="16571" y="5791"/>
                </a:lnTo>
                <a:lnTo>
                  <a:pt x="17033" y="6010"/>
                </a:lnTo>
                <a:lnTo>
                  <a:pt x="17252" y="6132"/>
                </a:lnTo>
                <a:lnTo>
                  <a:pt x="17446" y="6229"/>
                </a:lnTo>
                <a:lnTo>
                  <a:pt x="17349" y="6351"/>
                </a:lnTo>
                <a:lnTo>
                  <a:pt x="17227" y="6448"/>
                </a:lnTo>
                <a:lnTo>
                  <a:pt x="17154" y="6375"/>
                </a:lnTo>
                <a:lnTo>
                  <a:pt x="17082" y="6302"/>
                </a:lnTo>
                <a:lnTo>
                  <a:pt x="16887" y="6205"/>
                </a:lnTo>
                <a:lnTo>
                  <a:pt x="16498" y="6010"/>
                </a:lnTo>
                <a:lnTo>
                  <a:pt x="16400" y="5937"/>
                </a:lnTo>
                <a:lnTo>
                  <a:pt x="16303" y="5840"/>
                </a:lnTo>
                <a:lnTo>
                  <a:pt x="16108" y="5645"/>
                </a:lnTo>
                <a:lnTo>
                  <a:pt x="16011" y="5548"/>
                </a:lnTo>
                <a:lnTo>
                  <a:pt x="15914" y="5451"/>
                </a:lnTo>
                <a:lnTo>
                  <a:pt x="15816" y="5402"/>
                </a:lnTo>
                <a:lnTo>
                  <a:pt x="15695" y="5353"/>
                </a:lnTo>
                <a:lnTo>
                  <a:pt x="15670" y="5353"/>
                </a:lnTo>
                <a:lnTo>
                  <a:pt x="15646" y="5378"/>
                </a:lnTo>
                <a:lnTo>
                  <a:pt x="15622" y="5426"/>
                </a:lnTo>
                <a:lnTo>
                  <a:pt x="15622" y="5548"/>
                </a:lnTo>
                <a:lnTo>
                  <a:pt x="15670" y="5645"/>
                </a:lnTo>
                <a:lnTo>
                  <a:pt x="15792" y="5864"/>
                </a:lnTo>
                <a:lnTo>
                  <a:pt x="15962" y="6083"/>
                </a:lnTo>
                <a:lnTo>
                  <a:pt x="16133" y="6229"/>
                </a:lnTo>
                <a:lnTo>
                  <a:pt x="16303" y="6351"/>
                </a:lnTo>
                <a:lnTo>
                  <a:pt x="16473" y="6448"/>
                </a:lnTo>
                <a:lnTo>
                  <a:pt x="16668" y="6521"/>
                </a:lnTo>
                <a:lnTo>
                  <a:pt x="16838" y="6643"/>
                </a:lnTo>
                <a:lnTo>
                  <a:pt x="16619" y="6692"/>
                </a:lnTo>
                <a:lnTo>
                  <a:pt x="16400" y="6716"/>
                </a:lnTo>
                <a:lnTo>
                  <a:pt x="16376" y="6692"/>
                </a:lnTo>
                <a:lnTo>
                  <a:pt x="16327" y="6643"/>
                </a:lnTo>
                <a:lnTo>
                  <a:pt x="16181" y="6570"/>
                </a:lnTo>
                <a:lnTo>
                  <a:pt x="16108" y="6546"/>
                </a:lnTo>
                <a:lnTo>
                  <a:pt x="16035" y="6497"/>
                </a:lnTo>
                <a:lnTo>
                  <a:pt x="15889" y="6375"/>
                </a:lnTo>
                <a:lnTo>
                  <a:pt x="15768" y="6229"/>
                </a:lnTo>
                <a:lnTo>
                  <a:pt x="15670" y="6108"/>
                </a:lnTo>
                <a:lnTo>
                  <a:pt x="15549" y="6010"/>
                </a:lnTo>
                <a:lnTo>
                  <a:pt x="15403" y="5962"/>
                </a:lnTo>
                <a:lnTo>
                  <a:pt x="15330" y="5937"/>
                </a:lnTo>
                <a:lnTo>
                  <a:pt x="15257" y="5962"/>
                </a:lnTo>
                <a:lnTo>
                  <a:pt x="15232" y="5962"/>
                </a:lnTo>
                <a:lnTo>
                  <a:pt x="15232" y="6010"/>
                </a:lnTo>
                <a:lnTo>
                  <a:pt x="15281" y="6181"/>
                </a:lnTo>
                <a:lnTo>
                  <a:pt x="15354" y="6327"/>
                </a:lnTo>
                <a:lnTo>
                  <a:pt x="15573" y="6619"/>
                </a:lnTo>
                <a:lnTo>
                  <a:pt x="15622" y="6692"/>
                </a:lnTo>
                <a:lnTo>
                  <a:pt x="15354" y="6643"/>
                </a:lnTo>
                <a:lnTo>
                  <a:pt x="15086" y="6570"/>
                </a:lnTo>
                <a:lnTo>
                  <a:pt x="15086" y="6546"/>
                </a:lnTo>
                <a:lnTo>
                  <a:pt x="14843" y="6205"/>
                </a:lnTo>
                <a:lnTo>
                  <a:pt x="14575" y="5889"/>
                </a:lnTo>
                <a:lnTo>
                  <a:pt x="14283" y="5572"/>
                </a:lnTo>
                <a:lnTo>
                  <a:pt x="13991" y="5256"/>
                </a:lnTo>
                <a:lnTo>
                  <a:pt x="13359" y="4672"/>
                </a:lnTo>
                <a:lnTo>
                  <a:pt x="12726" y="4137"/>
                </a:lnTo>
                <a:lnTo>
                  <a:pt x="11996" y="3456"/>
                </a:lnTo>
                <a:lnTo>
                  <a:pt x="11607" y="3139"/>
                </a:lnTo>
                <a:lnTo>
                  <a:pt x="11217" y="2823"/>
                </a:lnTo>
                <a:lnTo>
                  <a:pt x="11169" y="2823"/>
                </a:lnTo>
                <a:lnTo>
                  <a:pt x="11144" y="2750"/>
                </a:lnTo>
                <a:lnTo>
                  <a:pt x="11071" y="2628"/>
                </a:lnTo>
                <a:lnTo>
                  <a:pt x="11023" y="2482"/>
                </a:lnTo>
                <a:lnTo>
                  <a:pt x="10974" y="2336"/>
                </a:lnTo>
                <a:lnTo>
                  <a:pt x="10950" y="2166"/>
                </a:lnTo>
                <a:lnTo>
                  <a:pt x="10925" y="1850"/>
                </a:lnTo>
                <a:lnTo>
                  <a:pt x="10974" y="1509"/>
                </a:lnTo>
                <a:lnTo>
                  <a:pt x="11071" y="1193"/>
                </a:lnTo>
                <a:lnTo>
                  <a:pt x="11144" y="1022"/>
                </a:lnTo>
                <a:lnTo>
                  <a:pt x="11217" y="901"/>
                </a:lnTo>
                <a:lnTo>
                  <a:pt x="11315" y="755"/>
                </a:lnTo>
                <a:lnTo>
                  <a:pt x="11412" y="633"/>
                </a:lnTo>
                <a:lnTo>
                  <a:pt x="11534" y="536"/>
                </a:lnTo>
                <a:lnTo>
                  <a:pt x="11655" y="463"/>
                </a:lnTo>
                <a:lnTo>
                  <a:pt x="11753" y="414"/>
                </a:lnTo>
                <a:lnTo>
                  <a:pt x="11850" y="390"/>
                </a:lnTo>
                <a:close/>
                <a:moveTo>
                  <a:pt x="10098" y="4745"/>
                </a:moveTo>
                <a:lnTo>
                  <a:pt x="9976" y="4794"/>
                </a:lnTo>
                <a:lnTo>
                  <a:pt x="9879" y="4867"/>
                </a:lnTo>
                <a:lnTo>
                  <a:pt x="9684" y="5037"/>
                </a:lnTo>
                <a:lnTo>
                  <a:pt x="9149" y="5572"/>
                </a:lnTo>
                <a:lnTo>
                  <a:pt x="8687" y="6035"/>
                </a:lnTo>
                <a:lnTo>
                  <a:pt x="8468" y="6302"/>
                </a:lnTo>
                <a:lnTo>
                  <a:pt x="8273" y="6570"/>
                </a:lnTo>
                <a:lnTo>
                  <a:pt x="8249" y="6643"/>
                </a:lnTo>
                <a:lnTo>
                  <a:pt x="8273" y="6716"/>
                </a:lnTo>
                <a:lnTo>
                  <a:pt x="8346" y="6789"/>
                </a:lnTo>
                <a:lnTo>
                  <a:pt x="8419" y="6789"/>
                </a:lnTo>
                <a:lnTo>
                  <a:pt x="8565" y="6765"/>
                </a:lnTo>
                <a:lnTo>
                  <a:pt x="8687" y="6716"/>
                </a:lnTo>
                <a:lnTo>
                  <a:pt x="8833" y="6619"/>
                </a:lnTo>
                <a:lnTo>
                  <a:pt x="8979" y="6521"/>
                </a:lnTo>
                <a:lnTo>
                  <a:pt x="9222" y="6278"/>
                </a:lnTo>
                <a:lnTo>
                  <a:pt x="9417" y="6059"/>
                </a:lnTo>
                <a:lnTo>
                  <a:pt x="9976" y="5524"/>
                </a:lnTo>
                <a:lnTo>
                  <a:pt x="10171" y="5353"/>
                </a:lnTo>
                <a:lnTo>
                  <a:pt x="10268" y="5280"/>
                </a:lnTo>
                <a:lnTo>
                  <a:pt x="10341" y="5207"/>
                </a:lnTo>
                <a:lnTo>
                  <a:pt x="10414" y="5110"/>
                </a:lnTo>
                <a:lnTo>
                  <a:pt x="10414" y="5037"/>
                </a:lnTo>
                <a:lnTo>
                  <a:pt x="10414" y="4964"/>
                </a:lnTo>
                <a:lnTo>
                  <a:pt x="10390" y="4891"/>
                </a:lnTo>
                <a:lnTo>
                  <a:pt x="10341" y="4818"/>
                </a:lnTo>
                <a:lnTo>
                  <a:pt x="10268" y="4770"/>
                </a:lnTo>
                <a:lnTo>
                  <a:pt x="10195" y="4745"/>
                </a:lnTo>
                <a:close/>
                <a:moveTo>
                  <a:pt x="11047" y="3018"/>
                </a:moveTo>
                <a:lnTo>
                  <a:pt x="11193" y="3188"/>
                </a:lnTo>
                <a:lnTo>
                  <a:pt x="11339" y="3358"/>
                </a:lnTo>
                <a:lnTo>
                  <a:pt x="11680" y="3699"/>
                </a:lnTo>
                <a:lnTo>
                  <a:pt x="12385" y="4307"/>
                </a:lnTo>
                <a:lnTo>
                  <a:pt x="12994" y="4867"/>
                </a:lnTo>
                <a:lnTo>
                  <a:pt x="13602" y="5451"/>
                </a:lnTo>
                <a:lnTo>
                  <a:pt x="14162" y="6059"/>
                </a:lnTo>
                <a:lnTo>
                  <a:pt x="14429" y="6375"/>
                </a:lnTo>
                <a:lnTo>
                  <a:pt x="14697" y="6716"/>
                </a:lnTo>
                <a:lnTo>
                  <a:pt x="14624" y="6789"/>
                </a:lnTo>
                <a:lnTo>
                  <a:pt x="14308" y="6619"/>
                </a:lnTo>
                <a:lnTo>
                  <a:pt x="14137" y="6521"/>
                </a:lnTo>
                <a:lnTo>
                  <a:pt x="13943" y="6424"/>
                </a:lnTo>
                <a:lnTo>
                  <a:pt x="13821" y="6400"/>
                </a:lnTo>
                <a:lnTo>
                  <a:pt x="13748" y="6375"/>
                </a:lnTo>
                <a:lnTo>
                  <a:pt x="13699" y="6327"/>
                </a:lnTo>
                <a:lnTo>
                  <a:pt x="13675" y="6327"/>
                </a:lnTo>
                <a:lnTo>
                  <a:pt x="13651" y="6351"/>
                </a:lnTo>
                <a:lnTo>
                  <a:pt x="13651" y="6375"/>
                </a:lnTo>
                <a:lnTo>
                  <a:pt x="13724" y="6497"/>
                </a:lnTo>
                <a:lnTo>
                  <a:pt x="13772" y="6594"/>
                </a:lnTo>
                <a:lnTo>
                  <a:pt x="13918" y="6765"/>
                </a:lnTo>
                <a:lnTo>
                  <a:pt x="14089" y="6911"/>
                </a:lnTo>
                <a:lnTo>
                  <a:pt x="14405" y="7105"/>
                </a:lnTo>
                <a:lnTo>
                  <a:pt x="14332" y="7203"/>
                </a:lnTo>
                <a:lnTo>
                  <a:pt x="14283" y="7251"/>
                </a:lnTo>
                <a:lnTo>
                  <a:pt x="14235" y="7227"/>
                </a:lnTo>
                <a:lnTo>
                  <a:pt x="13967" y="7105"/>
                </a:lnTo>
                <a:lnTo>
                  <a:pt x="13699" y="6984"/>
                </a:lnTo>
                <a:lnTo>
                  <a:pt x="13602" y="6911"/>
                </a:lnTo>
                <a:lnTo>
                  <a:pt x="13480" y="6862"/>
                </a:lnTo>
                <a:lnTo>
                  <a:pt x="13359" y="6838"/>
                </a:lnTo>
                <a:lnTo>
                  <a:pt x="13237" y="6862"/>
                </a:lnTo>
                <a:lnTo>
                  <a:pt x="13188" y="6886"/>
                </a:lnTo>
                <a:lnTo>
                  <a:pt x="13188" y="6911"/>
                </a:lnTo>
                <a:lnTo>
                  <a:pt x="13164" y="6959"/>
                </a:lnTo>
                <a:lnTo>
                  <a:pt x="13188" y="6984"/>
                </a:lnTo>
                <a:lnTo>
                  <a:pt x="13261" y="7105"/>
                </a:lnTo>
                <a:lnTo>
                  <a:pt x="13383" y="7178"/>
                </a:lnTo>
                <a:lnTo>
                  <a:pt x="13626" y="7349"/>
                </a:lnTo>
                <a:lnTo>
                  <a:pt x="13821" y="7446"/>
                </a:lnTo>
                <a:lnTo>
                  <a:pt x="14016" y="7543"/>
                </a:lnTo>
                <a:lnTo>
                  <a:pt x="13699" y="7835"/>
                </a:lnTo>
                <a:lnTo>
                  <a:pt x="13480" y="7738"/>
                </a:lnTo>
                <a:lnTo>
                  <a:pt x="13237" y="7616"/>
                </a:lnTo>
                <a:lnTo>
                  <a:pt x="13018" y="7568"/>
                </a:lnTo>
                <a:lnTo>
                  <a:pt x="12896" y="7543"/>
                </a:lnTo>
                <a:lnTo>
                  <a:pt x="12775" y="7543"/>
                </a:lnTo>
                <a:lnTo>
                  <a:pt x="12702" y="7568"/>
                </a:lnTo>
                <a:lnTo>
                  <a:pt x="12653" y="7641"/>
                </a:lnTo>
                <a:lnTo>
                  <a:pt x="12653" y="7714"/>
                </a:lnTo>
                <a:lnTo>
                  <a:pt x="12653" y="7762"/>
                </a:lnTo>
                <a:lnTo>
                  <a:pt x="12702" y="7787"/>
                </a:lnTo>
                <a:lnTo>
                  <a:pt x="13042" y="7981"/>
                </a:lnTo>
                <a:lnTo>
                  <a:pt x="13383" y="8176"/>
                </a:lnTo>
                <a:lnTo>
                  <a:pt x="13164" y="8419"/>
                </a:lnTo>
                <a:lnTo>
                  <a:pt x="12969" y="8346"/>
                </a:lnTo>
                <a:lnTo>
                  <a:pt x="12775" y="8273"/>
                </a:lnTo>
                <a:lnTo>
                  <a:pt x="12580" y="8152"/>
                </a:lnTo>
                <a:lnTo>
                  <a:pt x="12483" y="8103"/>
                </a:lnTo>
                <a:lnTo>
                  <a:pt x="12385" y="8054"/>
                </a:lnTo>
                <a:lnTo>
                  <a:pt x="12337" y="8054"/>
                </a:lnTo>
                <a:lnTo>
                  <a:pt x="12288" y="8079"/>
                </a:lnTo>
                <a:lnTo>
                  <a:pt x="12264" y="8127"/>
                </a:lnTo>
                <a:lnTo>
                  <a:pt x="12264" y="8176"/>
                </a:lnTo>
                <a:lnTo>
                  <a:pt x="12312" y="8273"/>
                </a:lnTo>
                <a:lnTo>
                  <a:pt x="12410" y="8371"/>
                </a:lnTo>
                <a:lnTo>
                  <a:pt x="12507" y="8468"/>
                </a:lnTo>
                <a:lnTo>
                  <a:pt x="12604" y="8541"/>
                </a:lnTo>
                <a:lnTo>
                  <a:pt x="12750" y="8614"/>
                </a:lnTo>
                <a:lnTo>
                  <a:pt x="12921" y="8687"/>
                </a:lnTo>
                <a:lnTo>
                  <a:pt x="12726" y="8930"/>
                </a:lnTo>
                <a:lnTo>
                  <a:pt x="12531" y="8833"/>
                </a:lnTo>
                <a:lnTo>
                  <a:pt x="12361" y="8784"/>
                </a:lnTo>
                <a:lnTo>
                  <a:pt x="12142" y="8638"/>
                </a:lnTo>
                <a:lnTo>
                  <a:pt x="11923" y="8517"/>
                </a:lnTo>
                <a:lnTo>
                  <a:pt x="11899" y="8517"/>
                </a:lnTo>
                <a:lnTo>
                  <a:pt x="11850" y="8565"/>
                </a:lnTo>
                <a:lnTo>
                  <a:pt x="11826" y="8590"/>
                </a:lnTo>
                <a:lnTo>
                  <a:pt x="11826" y="8687"/>
                </a:lnTo>
                <a:lnTo>
                  <a:pt x="11850" y="8809"/>
                </a:lnTo>
                <a:lnTo>
                  <a:pt x="11947" y="8906"/>
                </a:lnTo>
                <a:lnTo>
                  <a:pt x="12045" y="9003"/>
                </a:lnTo>
                <a:lnTo>
                  <a:pt x="12166" y="9101"/>
                </a:lnTo>
                <a:lnTo>
                  <a:pt x="12458" y="9247"/>
                </a:lnTo>
                <a:lnTo>
                  <a:pt x="12166" y="9539"/>
                </a:lnTo>
                <a:lnTo>
                  <a:pt x="11947" y="9441"/>
                </a:lnTo>
                <a:lnTo>
                  <a:pt x="11753" y="9320"/>
                </a:lnTo>
                <a:lnTo>
                  <a:pt x="11582" y="9198"/>
                </a:lnTo>
                <a:lnTo>
                  <a:pt x="11461" y="9174"/>
                </a:lnTo>
                <a:lnTo>
                  <a:pt x="11339" y="9174"/>
                </a:lnTo>
                <a:lnTo>
                  <a:pt x="11315" y="9198"/>
                </a:lnTo>
                <a:lnTo>
                  <a:pt x="11315" y="9271"/>
                </a:lnTo>
                <a:lnTo>
                  <a:pt x="11363" y="9368"/>
                </a:lnTo>
                <a:lnTo>
                  <a:pt x="11436" y="9466"/>
                </a:lnTo>
                <a:lnTo>
                  <a:pt x="11582" y="9612"/>
                </a:lnTo>
                <a:lnTo>
                  <a:pt x="11728" y="9709"/>
                </a:lnTo>
                <a:lnTo>
                  <a:pt x="11850" y="9806"/>
                </a:lnTo>
                <a:lnTo>
                  <a:pt x="11777" y="9879"/>
                </a:lnTo>
                <a:lnTo>
                  <a:pt x="11728" y="9928"/>
                </a:lnTo>
                <a:lnTo>
                  <a:pt x="11704" y="9977"/>
                </a:lnTo>
                <a:lnTo>
                  <a:pt x="11680" y="10050"/>
                </a:lnTo>
                <a:lnTo>
                  <a:pt x="11680" y="10098"/>
                </a:lnTo>
                <a:lnTo>
                  <a:pt x="11655" y="10196"/>
                </a:lnTo>
                <a:lnTo>
                  <a:pt x="11680" y="10244"/>
                </a:lnTo>
                <a:lnTo>
                  <a:pt x="11704" y="10317"/>
                </a:lnTo>
                <a:lnTo>
                  <a:pt x="11777" y="10488"/>
                </a:lnTo>
                <a:lnTo>
                  <a:pt x="11874" y="10682"/>
                </a:lnTo>
                <a:lnTo>
                  <a:pt x="11680" y="10561"/>
                </a:lnTo>
                <a:lnTo>
                  <a:pt x="11509" y="10463"/>
                </a:lnTo>
                <a:lnTo>
                  <a:pt x="11412" y="10439"/>
                </a:lnTo>
                <a:lnTo>
                  <a:pt x="11217" y="10439"/>
                </a:lnTo>
                <a:lnTo>
                  <a:pt x="11144" y="10463"/>
                </a:lnTo>
                <a:lnTo>
                  <a:pt x="11096" y="10488"/>
                </a:lnTo>
                <a:lnTo>
                  <a:pt x="11096" y="10512"/>
                </a:lnTo>
                <a:lnTo>
                  <a:pt x="11096" y="10561"/>
                </a:lnTo>
                <a:lnTo>
                  <a:pt x="11096" y="10585"/>
                </a:lnTo>
                <a:lnTo>
                  <a:pt x="11193" y="10658"/>
                </a:lnTo>
                <a:lnTo>
                  <a:pt x="11315" y="10731"/>
                </a:lnTo>
                <a:lnTo>
                  <a:pt x="11509" y="10877"/>
                </a:lnTo>
                <a:lnTo>
                  <a:pt x="11753" y="11072"/>
                </a:lnTo>
                <a:lnTo>
                  <a:pt x="11996" y="11266"/>
                </a:lnTo>
                <a:lnTo>
                  <a:pt x="12020" y="11266"/>
                </a:lnTo>
                <a:lnTo>
                  <a:pt x="12093" y="11631"/>
                </a:lnTo>
                <a:lnTo>
                  <a:pt x="12118" y="11972"/>
                </a:lnTo>
                <a:lnTo>
                  <a:pt x="11777" y="11704"/>
                </a:lnTo>
                <a:lnTo>
                  <a:pt x="11461" y="11437"/>
                </a:lnTo>
                <a:lnTo>
                  <a:pt x="11315" y="11339"/>
                </a:lnTo>
                <a:lnTo>
                  <a:pt x="11144" y="11242"/>
                </a:lnTo>
                <a:lnTo>
                  <a:pt x="10974" y="11193"/>
                </a:lnTo>
                <a:lnTo>
                  <a:pt x="10877" y="11169"/>
                </a:lnTo>
                <a:lnTo>
                  <a:pt x="10779" y="11193"/>
                </a:lnTo>
                <a:lnTo>
                  <a:pt x="10755" y="11218"/>
                </a:lnTo>
                <a:lnTo>
                  <a:pt x="10779" y="11242"/>
                </a:lnTo>
                <a:lnTo>
                  <a:pt x="11363" y="11826"/>
                </a:lnTo>
                <a:lnTo>
                  <a:pt x="11509" y="11972"/>
                </a:lnTo>
                <a:lnTo>
                  <a:pt x="11680" y="12142"/>
                </a:lnTo>
                <a:lnTo>
                  <a:pt x="11850" y="12264"/>
                </a:lnTo>
                <a:lnTo>
                  <a:pt x="12069" y="12361"/>
                </a:lnTo>
                <a:lnTo>
                  <a:pt x="12118" y="12361"/>
                </a:lnTo>
                <a:lnTo>
                  <a:pt x="12118" y="12921"/>
                </a:lnTo>
                <a:lnTo>
                  <a:pt x="12093" y="13091"/>
                </a:lnTo>
                <a:lnTo>
                  <a:pt x="11972" y="12969"/>
                </a:lnTo>
                <a:lnTo>
                  <a:pt x="11850" y="12824"/>
                </a:lnTo>
                <a:lnTo>
                  <a:pt x="11655" y="12653"/>
                </a:lnTo>
                <a:lnTo>
                  <a:pt x="11120" y="12167"/>
                </a:lnTo>
                <a:lnTo>
                  <a:pt x="10877" y="11948"/>
                </a:lnTo>
                <a:lnTo>
                  <a:pt x="10731" y="11875"/>
                </a:lnTo>
                <a:lnTo>
                  <a:pt x="10585" y="11826"/>
                </a:lnTo>
                <a:lnTo>
                  <a:pt x="10536" y="11850"/>
                </a:lnTo>
                <a:lnTo>
                  <a:pt x="10512" y="11875"/>
                </a:lnTo>
                <a:lnTo>
                  <a:pt x="10536" y="12021"/>
                </a:lnTo>
                <a:lnTo>
                  <a:pt x="10609" y="12142"/>
                </a:lnTo>
                <a:lnTo>
                  <a:pt x="10682" y="12264"/>
                </a:lnTo>
                <a:lnTo>
                  <a:pt x="10779" y="12386"/>
                </a:lnTo>
                <a:lnTo>
                  <a:pt x="11023" y="12605"/>
                </a:lnTo>
                <a:lnTo>
                  <a:pt x="11217" y="12799"/>
                </a:lnTo>
                <a:lnTo>
                  <a:pt x="11728" y="13286"/>
                </a:lnTo>
                <a:lnTo>
                  <a:pt x="11801" y="13359"/>
                </a:lnTo>
                <a:lnTo>
                  <a:pt x="11874" y="13407"/>
                </a:lnTo>
                <a:lnTo>
                  <a:pt x="12045" y="13407"/>
                </a:lnTo>
                <a:lnTo>
                  <a:pt x="11947" y="13699"/>
                </a:lnTo>
                <a:lnTo>
                  <a:pt x="11899" y="13845"/>
                </a:lnTo>
                <a:lnTo>
                  <a:pt x="11826" y="13991"/>
                </a:lnTo>
                <a:lnTo>
                  <a:pt x="11631" y="13748"/>
                </a:lnTo>
                <a:lnTo>
                  <a:pt x="11412" y="13529"/>
                </a:lnTo>
                <a:lnTo>
                  <a:pt x="11169" y="13334"/>
                </a:lnTo>
                <a:lnTo>
                  <a:pt x="10950" y="13115"/>
                </a:lnTo>
                <a:lnTo>
                  <a:pt x="10536" y="12702"/>
                </a:lnTo>
                <a:lnTo>
                  <a:pt x="10439" y="12629"/>
                </a:lnTo>
                <a:lnTo>
                  <a:pt x="10293" y="12532"/>
                </a:lnTo>
                <a:lnTo>
                  <a:pt x="10171" y="12459"/>
                </a:lnTo>
                <a:lnTo>
                  <a:pt x="10098" y="12361"/>
                </a:lnTo>
                <a:lnTo>
                  <a:pt x="10074" y="12361"/>
                </a:lnTo>
                <a:lnTo>
                  <a:pt x="10049" y="12386"/>
                </a:lnTo>
                <a:lnTo>
                  <a:pt x="10098" y="12532"/>
                </a:lnTo>
                <a:lnTo>
                  <a:pt x="10147" y="12653"/>
                </a:lnTo>
                <a:lnTo>
                  <a:pt x="10293" y="12921"/>
                </a:lnTo>
                <a:lnTo>
                  <a:pt x="10487" y="13140"/>
                </a:lnTo>
                <a:lnTo>
                  <a:pt x="10706" y="13359"/>
                </a:lnTo>
                <a:lnTo>
                  <a:pt x="11169" y="13797"/>
                </a:lnTo>
                <a:lnTo>
                  <a:pt x="11388" y="14016"/>
                </a:lnTo>
                <a:lnTo>
                  <a:pt x="11558" y="14235"/>
                </a:lnTo>
                <a:lnTo>
                  <a:pt x="11412" y="14283"/>
                </a:lnTo>
                <a:lnTo>
                  <a:pt x="11266" y="14283"/>
                </a:lnTo>
                <a:lnTo>
                  <a:pt x="11096" y="14259"/>
                </a:lnTo>
                <a:lnTo>
                  <a:pt x="10925" y="14210"/>
                </a:lnTo>
                <a:lnTo>
                  <a:pt x="10877" y="14162"/>
                </a:lnTo>
                <a:lnTo>
                  <a:pt x="10414" y="13651"/>
                </a:lnTo>
                <a:lnTo>
                  <a:pt x="9903" y="13164"/>
                </a:lnTo>
                <a:lnTo>
                  <a:pt x="9392" y="12678"/>
                </a:lnTo>
                <a:lnTo>
                  <a:pt x="8857" y="12240"/>
                </a:lnTo>
                <a:lnTo>
                  <a:pt x="7811" y="11315"/>
                </a:lnTo>
                <a:lnTo>
                  <a:pt x="7300" y="10828"/>
                </a:lnTo>
                <a:lnTo>
                  <a:pt x="6813" y="10342"/>
                </a:lnTo>
                <a:lnTo>
                  <a:pt x="5913" y="9344"/>
                </a:lnTo>
                <a:lnTo>
                  <a:pt x="5426" y="8857"/>
                </a:lnTo>
                <a:lnTo>
                  <a:pt x="4940" y="8419"/>
                </a:lnTo>
                <a:lnTo>
                  <a:pt x="4429" y="7981"/>
                </a:lnTo>
                <a:lnTo>
                  <a:pt x="3918" y="7568"/>
                </a:lnTo>
                <a:lnTo>
                  <a:pt x="3747" y="7397"/>
                </a:lnTo>
                <a:lnTo>
                  <a:pt x="3577" y="7203"/>
                </a:lnTo>
                <a:lnTo>
                  <a:pt x="3504" y="7130"/>
                </a:lnTo>
                <a:lnTo>
                  <a:pt x="3407" y="7057"/>
                </a:lnTo>
                <a:lnTo>
                  <a:pt x="3309" y="7008"/>
                </a:lnTo>
                <a:lnTo>
                  <a:pt x="3212" y="6984"/>
                </a:lnTo>
                <a:lnTo>
                  <a:pt x="3163" y="6911"/>
                </a:lnTo>
                <a:lnTo>
                  <a:pt x="3139" y="6838"/>
                </a:lnTo>
                <a:lnTo>
                  <a:pt x="3163" y="6740"/>
                </a:lnTo>
                <a:lnTo>
                  <a:pt x="3163" y="6667"/>
                </a:lnTo>
                <a:lnTo>
                  <a:pt x="3236" y="6521"/>
                </a:lnTo>
                <a:lnTo>
                  <a:pt x="3358" y="6375"/>
                </a:lnTo>
                <a:lnTo>
                  <a:pt x="3504" y="6254"/>
                </a:lnTo>
                <a:lnTo>
                  <a:pt x="3650" y="6156"/>
                </a:lnTo>
                <a:lnTo>
                  <a:pt x="3942" y="6010"/>
                </a:lnTo>
                <a:lnTo>
                  <a:pt x="4234" y="5913"/>
                </a:lnTo>
                <a:lnTo>
                  <a:pt x="4526" y="5840"/>
                </a:lnTo>
                <a:lnTo>
                  <a:pt x="4842" y="5767"/>
                </a:lnTo>
                <a:lnTo>
                  <a:pt x="5134" y="5743"/>
                </a:lnTo>
                <a:lnTo>
                  <a:pt x="5499" y="5743"/>
                </a:lnTo>
                <a:lnTo>
                  <a:pt x="5864" y="5767"/>
                </a:lnTo>
                <a:lnTo>
                  <a:pt x="6229" y="5816"/>
                </a:lnTo>
                <a:lnTo>
                  <a:pt x="6594" y="5913"/>
                </a:lnTo>
                <a:lnTo>
                  <a:pt x="6862" y="6010"/>
                </a:lnTo>
                <a:lnTo>
                  <a:pt x="7154" y="6108"/>
                </a:lnTo>
                <a:lnTo>
                  <a:pt x="7446" y="6205"/>
                </a:lnTo>
                <a:lnTo>
                  <a:pt x="7592" y="6254"/>
                </a:lnTo>
                <a:lnTo>
                  <a:pt x="7738" y="6254"/>
                </a:lnTo>
                <a:lnTo>
                  <a:pt x="7787" y="6229"/>
                </a:lnTo>
                <a:lnTo>
                  <a:pt x="7860" y="6181"/>
                </a:lnTo>
                <a:lnTo>
                  <a:pt x="7884" y="6132"/>
                </a:lnTo>
                <a:lnTo>
                  <a:pt x="7884" y="6083"/>
                </a:lnTo>
                <a:lnTo>
                  <a:pt x="8006" y="5962"/>
                </a:lnTo>
                <a:lnTo>
                  <a:pt x="8079" y="5864"/>
                </a:lnTo>
                <a:lnTo>
                  <a:pt x="8346" y="5621"/>
                </a:lnTo>
                <a:lnTo>
                  <a:pt x="8614" y="5402"/>
                </a:lnTo>
                <a:lnTo>
                  <a:pt x="9198" y="4964"/>
                </a:lnTo>
                <a:lnTo>
                  <a:pt x="9490" y="4721"/>
                </a:lnTo>
                <a:lnTo>
                  <a:pt x="9757" y="4453"/>
                </a:lnTo>
                <a:lnTo>
                  <a:pt x="10293" y="3894"/>
                </a:lnTo>
                <a:lnTo>
                  <a:pt x="10706" y="3480"/>
                </a:lnTo>
                <a:lnTo>
                  <a:pt x="10901" y="3261"/>
                </a:lnTo>
                <a:lnTo>
                  <a:pt x="10974" y="3139"/>
                </a:lnTo>
                <a:lnTo>
                  <a:pt x="11047" y="3018"/>
                </a:lnTo>
                <a:close/>
                <a:moveTo>
                  <a:pt x="6327" y="10463"/>
                </a:moveTo>
                <a:lnTo>
                  <a:pt x="6594" y="10780"/>
                </a:lnTo>
                <a:lnTo>
                  <a:pt x="7057" y="11266"/>
                </a:lnTo>
                <a:lnTo>
                  <a:pt x="7543" y="11729"/>
                </a:lnTo>
                <a:lnTo>
                  <a:pt x="6643" y="12580"/>
                </a:lnTo>
                <a:lnTo>
                  <a:pt x="5718" y="13407"/>
                </a:lnTo>
                <a:lnTo>
                  <a:pt x="4794" y="14210"/>
                </a:lnTo>
                <a:lnTo>
                  <a:pt x="3820" y="14989"/>
                </a:lnTo>
                <a:lnTo>
                  <a:pt x="3042" y="15597"/>
                </a:lnTo>
                <a:lnTo>
                  <a:pt x="2263" y="16157"/>
                </a:lnTo>
                <a:lnTo>
                  <a:pt x="1460" y="16717"/>
                </a:lnTo>
                <a:lnTo>
                  <a:pt x="682" y="17301"/>
                </a:lnTo>
                <a:lnTo>
                  <a:pt x="1120" y="16765"/>
                </a:lnTo>
                <a:lnTo>
                  <a:pt x="1533" y="16230"/>
                </a:lnTo>
                <a:lnTo>
                  <a:pt x="1971" y="15646"/>
                </a:lnTo>
                <a:lnTo>
                  <a:pt x="2458" y="15111"/>
                </a:lnTo>
                <a:lnTo>
                  <a:pt x="3431" y="14064"/>
                </a:lnTo>
                <a:lnTo>
                  <a:pt x="4307" y="13018"/>
                </a:lnTo>
                <a:lnTo>
                  <a:pt x="5159" y="11972"/>
                </a:lnTo>
                <a:lnTo>
                  <a:pt x="5524" y="11485"/>
                </a:lnTo>
                <a:lnTo>
                  <a:pt x="5913" y="11023"/>
                </a:lnTo>
                <a:lnTo>
                  <a:pt x="6132" y="10755"/>
                </a:lnTo>
                <a:lnTo>
                  <a:pt x="6229" y="10609"/>
                </a:lnTo>
                <a:lnTo>
                  <a:pt x="6327" y="10463"/>
                </a:lnTo>
                <a:close/>
                <a:moveTo>
                  <a:pt x="11753" y="0"/>
                </a:moveTo>
                <a:lnTo>
                  <a:pt x="11558" y="49"/>
                </a:lnTo>
                <a:lnTo>
                  <a:pt x="11363" y="122"/>
                </a:lnTo>
                <a:lnTo>
                  <a:pt x="11217" y="219"/>
                </a:lnTo>
                <a:lnTo>
                  <a:pt x="11096" y="341"/>
                </a:lnTo>
                <a:lnTo>
                  <a:pt x="10974" y="463"/>
                </a:lnTo>
                <a:lnTo>
                  <a:pt x="10877" y="609"/>
                </a:lnTo>
                <a:lnTo>
                  <a:pt x="10779" y="779"/>
                </a:lnTo>
                <a:lnTo>
                  <a:pt x="10706" y="949"/>
                </a:lnTo>
                <a:lnTo>
                  <a:pt x="10633" y="1120"/>
                </a:lnTo>
                <a:lnTo>
                  <a:pt x="10585" y="1314"/>
                </a:lnTo>
                <a:lnTo>
                  <a:pt x="10536" y="1509"/>
                </a:lnTo>
                <a:lnTo>
                  <a:pt x="10512" y="1704"/>
                </a:lnTo>
                <a:lnTo>
                  <a:pt x="10512" y="1898"/>
                </a:lnTo>
                <a:lnTo>
                  <a:pt x="10512" y="2093"/>
                </a:lnTo>
                <a:lnTo>
                  <a:pt x="10536" y="2263"/>
                </a:lnTo>
                <a:lnTo>
                  <a:pt x="10585" y="2458"/>
                </a:lnTo>
                <a:lnTo>
                  <a:pt x="10633" y="2604"/>
                </a:lnTo>
                <a:lnTo>
                  <a:pt x="10731" y="2774"/>
                </a:lnTo>
                <a:lnTo>
                  <a:pt x="10609" y="2823"/>
                </a:lnTo>
                <a:lnTo>
                  <a:pt x="10487" y="2920"/>
                </a:lnTo>
                <a:lnTo>
                  <a:pt x="10293" y="3115"/>
                </a:lnTo>
                <a:lnTo>
                  <a:pt x="9928" y="3553"/>
                </a:lnTo>
                <a:lnTo>
                  <a:pt x="9417" y="4113"/>
                </a:lnTo>
                <a:lnTo>
                  <a:pt x="9149" y="4356"/>
                </a:lnTo>
                <a:lnTo>
                  <a:pt x="8857" y="4624"/>
                </a:lnTo>
                <a:lnTo>
                  <a:pt x="8298" y="5061"/>
                </a:lnTo>
                <a:lnTo>
                  <a:pt x="8030" y="5305"/>
                </a:lnTo>
                <a:lnTo>
                  <a:pt x="7787" y="5572"/>
                </a:lnTo>
                <a:lnTo>
                  <a:pt x="7714" y="5670"/>
                </a:lnTo>
                <a:lnTo>
                  <a:pt x="7616" y="5791"/>
                </a:lnTo>
                <a:lnTo>
                  <a:pt x="7470" y="5718"/>
                </a:lnTo>
                <a:lnTo>
                  <a:pt x="7300" y="5645"/>
                </a:lnTo>
                <a:lnTo>
                  <a:pt x="6935" y="5524"/>
                </a:lnTo>
                <a:lnTo>
                  <a:pt x="6570" y="5451"/>
                </a:lnTo>
                <a:lnTo>
                  <a:pt x="6254" y="5402"/>
                </a:lnTo>
                <a:lnTo>
                  <a:pt x="5767" y="5329"/>
                </a:lnTo>
                <a:lnTo>
                  <a:pt x="5280" y="5305"/>
                </a:lnTo>
                <a:lnTo>
                  <a:pt x="4794" y="5353"/>
                </a:lnTo>
                <a:lnTo>
                  <a:pt x="4307" y="5451"/>
                </a:lnTo>
                <a:lnTo>
                  <a:pt x="3942" y="5548"/>
                </a:lnTo>
                <a:lnTo>
                  <a:pt x="3601" y="5718"/>
                </a:lnTo>
                <a:lnTo>
                  <a:pt x="3431" y="5791"/>
                </a:lnTo>
                <a:lnTo>
                  <a:pt x="3261" y="5913"/>
                </a:lnTo>
                <a:lnTo>
                  <a:pt x="3139" y="6035"/>
                </a:lnTo>
                <a:lnTo>
                  <a:pt x="3017" y="6181"/>
                </a:lnTo>
                <a:lnTo>
                  <a:pt x="2871" y="6448"/>
                </a:lnTo>
                <a:lnTo>
                  <a:pt x="2823" y="6570"/>
                </a:lnTo>
                <a:lnTo>
                  <a:pt x="2798" y="6716"/>
                </a:lnTo>
                <a:lnTo>
                  <a:pt x="2798" y="6862"/>
                </a:lnTo>
                <a:lnTo>
                  <a:pt x="2823" y="7008"/>
                </a:lnTo>
                <a:lnTo>
                  <a:pt x="2871" y="7130"/>
                </a:lnTo>
                <a:lnTo>
                  <a:pt x="2969" y="7227"/>
                </a:lnTo>
                <a:lnTo>
                  <a:pt x="3042" y="7251"/>
                </a:lnTo>
                <a:lnTo>
                  <a:pt x="3115" y="7251"/>
                </a:lnTo>
                <a:lnTo>
                  <a:pt x="3285" y="7470"/>
                </a:lnTo>
                <a:lnTo>
                  <a:pt x="3455" y="7689"/>
                </a:lnTo>
                <a:lnTo>
                  <a:pt x="3650" y="7908"/>
                </a:lnTo>
                <a:lnTo>
                  <a:pt x="3869" y="8103"/>
                </a:lnTo>
                <a:lnTo>
                  <a:pt x="4307" y="8468"/>
                </a:lnTo>
                <a:lnTo>
                  <a:pt x="4769" y="8833"/>
                </a:lnTo>
                <a:lnTo>
                  <a:pt x="5086" y="9125"/>
                </a:lnTo>
                <a:lnTo>
                  <a:pt x="5402" y="9466"/>
                </a:lnTo>
                <a:lnTo>
                  <a:pt x="6010" y="10123"/>
                </a:lnTo>
                <a:lnTo>
                  <a:pt x="5962" y="10196"/>
                </a:lnTo>
                <a:lnTo>
                  <a:pt x="5864" y="10342"/>
                </a:lnTo>
                <a:lnTo>
                  <a:pt x="5767" y="10488"/>
                </a:lnTo>
                <a:lnTo>
                  <a:pt x="5499" y="10780"/>
                </a:lnTo>
                <a:lnTo>
                  <a:pt x="5110" y="11291"/>
                </a:lnTo>
                <a:lnTo>
                  <a:pt x="4721" y="11777"/>
                </a:lnTo>
                <a:lnTo>
                  <a:pt x="3820" y="12921"/>
                </a:lnTo>
                <a:lnTo>
                  <a:pt x="2871" y="14016"/>
                </a:lnTo>
                <a:lnTo>
                  <a:pt x="1995" y="14989"/>
                </a:lnTo>
                <a:lnTo>
                  <a:pt x="1582" y="15500"/>
                </a:lnTo>
                <a:lnTo>
                  <a:pt x="1168" y="16011"/>
                </a:lnTo>
                <a:lnTo>
                  <a:pt x="779" y="16571"/>
                </a:lnTo>
                <a:lnTo>
                  <a:pt x="584" y="16838"/>
                </a:lnTo>
                <a:lnTo>
                  <a:pt x="365" y="17106"/>
                </a:lnTo>
                <a:lnTo>
                  <a:pt x="244" y="17276"/>
                </a:lnTo>
                <a:lnTo>
                  <a:pt x="122" y="17422"/>
                </a:lnTo>
                <a:lnTo>
                  <a:pt x="49" y="17593"/>
                </a:lnTo>
                <a:lnTo>
                  <a:pt x="0" y="17787"/>
                </a:lnTo>
                <a:lnTo>
                  <a:pt x="0" y="17860"/>
                </a:lnTo>
                <a:lnTo>
                  <a:pt x="73" y="17909"/>
                </a:lnTo>
                <a:lnTo>
                  <a:pt x="122" y="17909"/>
                </a:lnTo>
                <a:lnTo>
                  <a:pt x="195" y="17885"/>
                </a:lnTo>
                <a:lnTo>
                  <a:pt x="219" y="17836"/>
                </a:lnTo>
                <a:lnTo>
                  <a:pt x="463" y="17763"/>
                </a:lnTo>
                <a:lnTo>
                  <a:pt x="682" y="17666"/>
                </a:lnTo>
                <a:lnTo>
                  <a:pt x="901" y="17544"/>
                </a:lnTo>
                <a:lnTo>
                  <a:pt x="1120" y="17398"/>
                </a:lnTo>
                <a:lnTo>
                  <a:pt x="1533" y="17106"/>
                </a:lnTo>
                <a:lnTo>
                  <a:pt x="1947" y="16838"/>
                </a:lnTo>
                <a:lnTo>
                  <a:pt x="2433" y="16522"/>
                </a:lnTo>
                <a:lnTo>
                  <a:pt x="2896" y="16206"/>
                </a:lnTo>
                <a:lnTo>
                  <a:pt x="3358" y="15865"/>
                </a:lnTo>
                <a:lnTo>
                  <a:pt x="3820" y="15524"/>
                </a:lnTo>
                <a:lnTo>
                  <a:pt x="4867" y="14697"/>
                </a:lnTo>
                <a:lnTo>
                  <a:pt x="5889" y="13845"/>
                </a:lnTo>
                <a:lnTo>
                  <a:pt x="6886" y="12945"/>
                </a:lnTo>
                <a:lnTo>
                  <a:pt x="7860" y="12045"/>
                </a:lnTo>
                <a:lnTo>
                  <a:pt x="7860" y="12021"/>
                </a:lnTo>
                <a:lnTo>
                  <a:pt x="9222" y="13261"/>
                </a:lnTo>
                <a:lnTo>
                  <a:pt x="9879" y="13870"/>
                </a:lnTo>
                <a:lnTo>
                  <a:pt x="10195" y="14210"/>
                </a:lnTo>
                <a:lnTo>
                  <a:pt x="10512" y="14527"/>
                </a:lnTo>
                <a:lnTo>
                  <a:pt x="10585" y="14600"/>
                </a:lnTo>
                <a:lnTo>
                  <a:pt x="10658" y="14624"/>
                </a:lnTo>
                <a:lnTo>
                  <a:pt x="10731" y="14624"/>
                </a:lnTo>
                <a:lnTo>
                  <a:pt x="10804" y="14600"/>
                </a:lnTo>
                <a:lnTo>
                  <a:pt x="10925" y="14648"/>
                </a:lnTo>
                <a:lnTo>
                  <a:pt x="11047" y="14673"/>
                </a:lnTo>
                <a:lnTo>
                  <a:pt x="11290" y="14721"/>
                </a:lnTo>
                <a:lnTo>
                  <a:pt x="11534" y="14697"/>
                </a:lnTo>
                <a:lnTo>
                  <a:pt x="11655" y="14673"/>
                </a:lnTo>
                <a:lnTo>
                  <a:pt x="11777" y="14624"/>
                </a:lnTo>
                <a:lnTo>
                  <a:pt x="11923" y="14527"/>
                </a:lnTo>
                <a:lnTo>
                  <a:pt x="12045" y="14429"/>
                </a:lnTo>
                <a:lnTo>
                  <a:pt x="12142" y="14283"/>
                </a:lnTo>
                <a:lnTo>
                  <a:pt x="12239" y="14137"/>
                </a:lnTo>
                <a:lnTo>
                  <a:pt x="12312" y="13967"/>
                </a:lnTo>
                <a:lnTo>
                  <a:pt x="12385" y="13797"/>
                </a:lnTo>
                <a:lnTo>
                  <a:pt x="12458" y="13480"/>
                </a:lnTo>
                <a:lnTo>
                  <a:pt x="12531" y="13091"/>
                </a:lnTo>
                <a:lnTo>
                  <a:pt x="12580" y="12653"/>
                </a:lnTo>
                <a:lnTo>
                  <a:pt x="12580" y="12240"/>
                </a:lnTo>
                <a:lnTo>
                  <a:pt x="12556" y="11802"/>
                </a:lnTo>
                <a:lnTo>
                  <a:pt x="12483" y="11364"/>
                </a:lnTo>
                <a:lnTo>
                  <a:pt x="12385" y="10950"/>
                </a:lnTo>
                <a:lnTo>
                  <a:pt x="12264" y="10536"/>
                </a:lnTo>
                <a:lnTo>
                  <a:pt x="12093" y="10171"/>
                </a:lnTo>
                <a:lnTo>
                  <a:pt x="12337" y="9977"/>
                </a:lnTo>
                <a:lnTo>
                  <a:pt x="12580" y="9758"/>
                </a:lnTo>
                <a:lnTo>
                  <a:pt x="12994" y="9295"/>
                </a:lnTo>
                <a:lnTo>
                  <a:pt x="13407" y="8833"/>
                </a:lnTo>
                <a:lnTo>
                  <a:pt x="13845" y="8371"/>
                </a:lnTo>
                <a:lnTo>
                  <a:pt x="13918" y="8322"/>
                </a:lnTo>
                <a:lnTo>
                  <a:pt x="13967" y="8273"/>
                </a:lnTo>
                <a:lnTo>
                  <a:pt x="14259" y="8006"/>
                </a:lnTo>
                <a:lnTo>
                  <a:pt x="14575" y="7714"/>
                </a:lnTo>
                <a:lnTo>
                  <a:pt x="14721" y="7543"/>
                </a:lnTo>
                <a:lnTo>
                  <a:pt x="14867" y="7373"/>
                </a:lnTo>
                <a:lnTo>
                  <a:pt x="14965" y="7203"/>
                </a:lnTo>
                <a:lnTo>
                  <a:pt x="15062" y="7057"/>
                </a:lnTo>
                <a:lnTo>
                  <a:pt x="15427" y="7154"/>
                </a:lnTo>
                <a:lnTo>
                  <a:pt x="15865" y="7203"/>
                </a:lnTo>
                <a:lnTo>
                  <a:pt x="16279" y="7227"/>
                </a:lnTo>
                <a:lnTo>
                  <a:pt x="16498" y="7203"/>
                </a:lnTo>
                <a:lnTo>
                  <a:pt x="16717" y="7178"/>
                </a:lnTo>
                <a:lnTo>
                  <a:pt x="16911" y="7130"/>
                </a:lnTo>
                <a:lnTo>
                  <a:pt x="17106" y="7057"/>
                </a:lnTo>
                <a:lnTo>
                  <a:pt x="17300" y="6959"/>
                </a:lnTo>
                <a:lnTo>
                  <a:pt x="17446" y="6862"/>
                </a:lnTo>
                <a:lnTo>
                  <a:pt x="17617" y="6740"/>
                </a:lnTo>
                <a:lnTo>
                  <a:pt x="17738" y="6594"/>
                </a:lnTo>
                <a:lnTo>
                  <a:pt x="17836" y="6424"/>
                </a:lnTo>
                <a:lnTo>
                  <a:pt x="17909" y="6229"/>
                </a:lnTo>
                <a:lnTo>
                  <a:pt x="17957" y="6108"/>
                </a:lnTo>
                <a:lnTo>
                  <a:pt x="17957" y="5986"/>
                </a:lnTo>
                <a:lnTo>
                  <a:pt x="17933" y="5864"/>
                </a:lnTo>
                <a:lnTo>
                  <a:pt x="17909" y="5743"/>
                </a:lnTo>
                <a:lnTo>
                  <a:pt x="17811" y="5548"/>
                </a:lnTo>
                <a:lnTo>
                  <a:pt x="17690" y="5353"/>
                </a:lnTo>
                <a:lnTo>
                  <a:pt x="17495" y="5183"/>
                </a:lnTo>
                <a:lnTo>
                  <a:pt x="17325" y="5013"/>
                </a:lnTo>
                <a:lnTo>
                  <a:pt x="16960" y="4721"/>
                </a:lnTo>
                <a:lnTo>
                  <a:pt x="16692" y="4453"/>
                </a:lnTo>
                <a:lnTo>
                  <a:pt x="16425" y="4161"/>
                </a:lnTo>
                <a:lnTo>
                  <a:pt x="15914" y="3577"/>
                </a:lnTo>
                <a:lnTo>
                  <a:pt x="15403" y="2993"/>
                </a:lnTo>
                <a:lnTo>
                  <a:pt x="15135" y="2701"/>
                </a:lnTo>
                <a:lnTo>
                  <a:pt x="14843" y="2434"/>
                </a:lnTo>
                <a:lnTo>
                  <a:pt x="14283" y="1996"/>
                </a:lnTo>
                <a:lnTo>
                  <a:pt x="14016" y="1777"/>
                </a:lnTo>
                <a:lnTo>
                  <a:pt x="13772" y="1533"/>
                </a:lnTo>
                <a:lnTo>
                  <a:pt x="13529" y="1266"/>
                </a:lnTo>
                <a:lnTo>
                  <a:pt x="13310" y="998"/>
                </a:lnTo>
                <a:lnTo>
                  <a:pt x="13091" y="706"/>
                </a:lnTo>
                <a:lnTo>
                  <a:pt x="12848" y="438"/>
                </a:lnTo>
                <a:lnTo>
                  <a:pt x="12677" y="292"/>
                </a:lnTo>
                <a:lnTo>
                  <a:pt x="12507" y="171"/>
                </a:lnTo>
                <a:lnTo>
                  <a:pt x="12337" y="98"/>
                </a:lnTo>
                <a:lnTo>
                  <a:pt x="12142" y="25"/>
                </a:lnTo>
                <a:lnTo>
                  <a:pt x="11947"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 name="Google Shape;375;p36"/>
          <p:cNvSpPr/>
          <p:nvPr/>
        </p:nvSpPr>
        <p:spPr>
          <a:xfrm>
            <a:off x="5073519" y="1600632"/>
            <a:ext cx="2843563" cy="575474"/>
          </a:xfrm>
          <a:prstGeom prst="chevron">
            <a:avLst>
              <a:gd fmla="val 50000" name="adj"/>
            </a:avLst>
          </a:prstGeom>
          <a:solidFill>
            <a:schemeClr val="lt1"/>
          </a:solidFill>
          <a:ln cap="flat" cmpd="sng" w="2857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b="1" sz="3000">
              <a:solidFill>
                <a:schemeClr val="dk1"/>
              </a:solidFill>
              <a:latin typeface="Amatic SC"/>
              <a:ea typeface="Amatic SC"/>
              <a:cs typeface="Amatic SC"/>
              <a:sym typeface="Amatic SC"/>
            </a:endParaRPr>
          </a:p>
        </p:txBody>
      </p:sp>
      <p:sp>
        <p:nvSpPr>
          <p:cNvPr id="376" name="Google Shape;376;p36"/>
          <p:cNvSpPr/>
          <p:nvPr/>
        </p:nvSpPr>
        <p:spPr>
          <a:xfrm>
            <a:off x="-53075" y="1600803"/>
            <a:ext cx="3332845" cy="609660"/>
          </a:xfrm>
          <a:prstGeom prst="homePlate">
            <a:avLst>
              <a:gd fmla="val 50000" name="adj"/>
            </a:avLst>
          </a:prstGeom>
          <a:solidFill>
            <a:schemeClr val="lt1"/>
          </a:solidFill>
          <a:ln cap="flat" cmpd="sng" w="2857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b="1" sz="3000">
              <a:solidFill>
                <a:schemeClr val="dk1"/>
              </a:solidFill>
              <a:latin typeface="Amatic SC"/>
              <a:ea typeface="Amatic SC"/>
              <a:cs typeface="Amatic SC"/>
              <a:sym typeface="Amatic SC"/>
            </a:endParaRPr>
          </a:p>
        </p:txBody>
      </p:sp>
      <p:grpSp>
        <p:nvGrpSpPr>
          <p:cNvPr id="377" name="Google Shape;377;p36"/>
          <p:cNvGrpSpPr/>
          <p:nvPr/>
        </p:nvGrpSpPr>
        <p:grpSpPr>
          <a:xfrm>
            <a:off x="2571750" y="1600624"/>
            <a:ext cx="3332829" cy="2996079"/>
            <a:chOff x="2854901" y="1189775"/>
            <a:chExt cx="3730500" cy="3483003"/>
          </a:xfrm>
        </p:grpSpPr>
        <p:sp>
          <p:nvSpPr>
            <p:cNvPr id="378" name="Google Shape;378;p36"/>
            <p:cNvSpPr/>
            <p:nvPr/>
          </p:nvSpPr>
          <p:spPr>
            <a:xfrm>
              <a:off x="2944204" y="1189775"/>
              <a:ext cx="3305700" cy="669000"/>
            </a:xfrm>
            <a:prstGeom prst="chevron">
              <a:avLst>
                <a:gd fmla="val 50000" name="adj"/>
              </a:avLst>
            </a:prstGeom>
            <a:solidFill>
              <a:schemeClr val="lt1"/>
            </a:solidFill>
            <a:ln cap="flat" cmpd="sng" w="2857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 sz="3000">
                  <a:solidFill>
                    <a:schemeClr val="dk1"/>
                  </a:solidFill>
                  <a:latin typeface="Amatic SC"/>
                  <a:ea typeface="Amatic SC"/>
                  <a:cs typeface="Amatic SC"/>
                  <a:sym typeface="Amatic SC"/>
                </a:rPr>
                <a:t>1</a:t>
              </a:r>
              <a:r>
                <a:rPr b="1" lang="en" sz="3000">
                  <a:solidFill>
                    <a:schemeClr val="dk1"/>
                  </a:solidFill>
                  <a:latin typeface="Amatic SC"/>
                  <a:ea typeface="Amatic SC"/>
                  <a:cs typeface="Amatic SC"/>
                  <a:sym typeface="Amatic SC"/>
                </a:rPr>
                <a:t>0</a:t>
              </a:r>
              <a:endParaRPr b="1" sz="3000">
                <a:solidFill>
                  <a:schemeClr val="dk1"/>
                </a:solidFill>
                <a:latin typeface="Amatic SC"/>
                <a:ea typeface="Amatic SC"/>
                <a:cs typeface="Amatic SC"/>
                <a:sym typeface="Amatic SC"/>
              </a:endParaRPr>
            </a:p>
          </p:txBody>
        </p:sp>
        <p:sp>
          <p:nvSpPr>
            <p:cNvPr id="379" name="Google Shape;379;p36"/>
            <p:cNvSpPr txBox="1"/>
            <p:nvPr/>
          </p:nvSpPr>
          <p:spPr>
            <a:xfrm>
              <a:off x="2854901" y="1858778"/>
              <a:ext cx="3730500" cy="28140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lang="en" sz="1700">
                  <a:solidFill>
                    <a:schemeClr val="dk1"/>
                  </a:solidFill>
                  <a:latin typeface="Nunito"/>
                  <a:ea typeface="Nunito"/>
                  <a:cs typeface="Nunito"/>
                  <a:sym typeface="Nunito"/>
                </a:rPr>
                <a:t>Staggered</a:t>
              </a:r>
              <a:r>
                <a:rPr lang="en" sz="1700">
                  <a:solidFill>
                    <a:schemeClr val="dk1"/>
                  </a:solidFill>
                  <a:latin typeface="Nunito"/>
                  <a:ea typeface="Nunito"/>
                  <a:cs typeface="Nunito"/>
                  <a:sym typeface="Nunito"/>
                </a:rPr>
                <a:t> elections to the board of directors over a number of years.  This would mean that a potential bidder will be </a:t>
              </a:r>
              <a:r>
                <a:rPr b="1" lang="en" sz="1700">
                  <a:solidFill>
                    <a:schemeClr val="dk1"/>
                  </a:solidFill>
                  <a:latin typeface="Nunito"/>
                  <a:ea typeface="Nunito"/>
                  <a:cs typeface="Nunito"/>
                  <a:sym typeface="Nunito"/>
                </a:rPr>
                <a:t>“locking horns”</a:t>
              </a:r>
              <a:r>
                <a:rPr lang="en" sz="1700">
                  <a:solidFill>
                    <a:schemeClr val="dk1"/>
                  </a:solidFill>
                  <a:latin typeface="Nunito"/>
                  <a:ea typeface="Nunito"/>
                  <a:cs typeface="Nunito"/>
                  <a:sym typeface="Nunito"/>
                </a:rPr>
                <a:t> with a hostile board of </a:t>
              </a:r>
              <a:r>
                <a:rPr lang="en" sz="1700">
                  <a:solidFill>
                    <a:schemeClr val="dk1"/>
                  </a:solidFill>
                  <a:latin typeface="Nunito"/>
                  <a:ea typeface="Nunito"/>
                  <a:cs typeface="Nunito"/>
                  <a:sym typeface="Nunito"/>
                </a:rPr>
                <a:t>directors</a:t>
              </a:r>
              <a:r>
                <a:rPr lang="en" sz="1700">
                  <a:solidFill>
                    <a:schemeClr val="dk1"/>
                  </a:solidFill>
                  <a:latin typeface="Nunito"/>
                  <a:ea typeface="Nunito"/>
                  <a:cs typeface="Nunito"/>
                  <a:sym typeface="Nunito"/>
                </a:rPr>
                <a:t> until new elections can be held.</a:t>
              </a:r>
              <a:endParaRPr sz="1700">
                <a:solidFill>
                  <a:schemeClr val="dk1"/>
                </a:solidFill>
                <a:latin typeface="Nunito"/>
                <a:ea typeface="Nunito"/>
                <a:cs typeface="Nunito"/>
                <a:sym typeface="Nunito"/>
              </a:endParaRPr>
            </a:p>
          </p:txBody>
        </p:sp>
      </p:grpSp>
      <p:sp>
        <p:nvSpPr>
          <p:cNvPr id="380" name="Google Shape;380;p36"/>
          <p:cNvSpPr txBox="1"/>
          <p:nvPr>
            <p:ph type="title"/>
          </p:nvPr>
        </p:nvSpPr>
        <p:spPr>
          <a:xfrm>
            <a:off x="597350" y="627975"/>
            <a:ext cx="7026600" cy="451800"/>
          </a:xfrm>
          <a:prstGeom prst="rect">
            <a:avLst/>
          </a:prstGeom>
        </p:spPr>
        <p:txBody>
          <a:bodyPr anchorCtr="0" anchor="ctr" bIns="0" lIns="0" spcFirstLastPara="1" rIns="0" wrap="square" tIns="0">
            <a:noAutofit/>
          </a:bodyPr>
          <a:lstStyle/>
          <a:p>
            <a:pPr indent="0" lvl="0" marL="0" rtl="0" algn="l">
              <a:spcBef>
                <a:spcPts val="0"/>
              </a:spcBef>
              <a:spcAft>
                <a:spcPts val="0"/>
              </a:spcAft>
              <a:buNone/>
            </a:pPr>
            <a:r>
              <a:rPr lang="en" sz="3000"/>
              <a:t>The following maybe done to prevent the unwelcome takeover:</a:t>
            </a:r>
            <a:endParaRPr sz="3000"/>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4" name="Shape 384"/>
        <p:cNvGrpSpPr/>
        <p:nvPr/>
      </p:nvGrpSpPr>
      <p:grpSpPr>
        <a:xfrm>
          <a:off x="0" y="0"/>
          <a:ext cx="0" cy="0"/>
          <a:chOff x="0" y="0"/>
          <a:chExt cx="0" cy="0"/>
        </a:xfrm>
      </p:grpSpPr>
      <p:sp>
        <p:nvSpPr>
          <p:cNvPr id="385" name="Google Shape;385;p37"/>
          <p:cNvSpPr txBox="1"/>
          <p:nvPr>
            <p:ph type="title"/>
          </p:nvPr>
        </p:nvSpPr>
        <p:spPr>
          <a:xfrm>
            <a:off x="883375" y="683600"/>
            <a:ext cx="6426300" cy="396300"/>
          </a:xfrm>
          <a:prstGeom prst="rect">
            <a:avLst/>
          </a:prstGeom>
        </p:spPr>
        <p:txBody>
          <a:bodyPr anchorCtr="0" anchor="ctr" bIns="0" lIns="0" spcFirstLastPara="1" rIns="0" wrap="square" tIns="0">
            <a:noAutofit/>
          </a:bodyPr>
          <a:lstStyle/>
          <a:p>
            <a:pPr indent="0" lvl="0" marL="0" rtl="0" algn="l">
              <a:spcBef>
                <a:spcPts val="0"/>
              </a:spcBef>
              <a:spcAft>
                <a:spcPts val="0"/>
              </a:spcAft>
              <a:buNone/>
            </a:pPr>
            <a:r>
              <a:rPr lang="en"/>
              <a:t>A</a:t>
            </a:r>
            <a:r>
              <a:rPr lang="en"/>
              <a:t>dvantages of anti-takeover defenses</a:t>
            </a:r>
            <a:endParaRPr/>
          </a:p>
        </p:txBody>
      </p:sp>
      <p:sp>
        <p:nvSpPr>
          <p:cNvPr id="386" name="Google Shape;386;p37"/>
          <p:cNvSpPr txBox="1"/>
          <p:nvPr>
            <p:ph idx="1" type="body"/>
          </p:nvPr>
        </p:nvSpPr>
        <p:spPr>
          <a:xfrm>
            <a:off x="883375" y="1252650"/>
            <a:ext cx="2306700" cy="3122400"/>
          </a:xfrm>
          <a:prstGeom prst="rect">
            <a:avLst/>
          </a:prstGeom>
        </p:spPr>
        <p:txBody>
          <a:bodyPr anchorCtr="0" anchor="t" bIns="0" lIns="0" spcFirstLastPara="1" rIns="0" wrap="square" tIns="0">
            <a:noAutofit/>
          </a:bodyPr>
          <a:lstStyle/>
          <a:p>
            <a:pPr indent="0" lvl="0" marL="0" rtl="0" algn="l">
              <a:spcBef>
                <a:spcPts val="0"/>
              </a:spcBef>
              <a:spcAft>
                <a:spcPts val="1000"/>
              </a:spcAft>
              <a:buNone/>
            </a:pPr>
            <a:r>
              <a:rPr b="1" lang="en"/>
              <a:t>Are positive when a company has the sense to believe that its stock has a higher market price than reflected and thus may become the target for a takeover.</a:t>
            </a:r>
            <a:endParaRPr sz="1200"/>
          </a:p>
        </p:txBody>
      </p:sp>
      <p:sp>
        <p:nvSpPr>
          <p:cNvPr id="387" name="Google Shape;387;p37"/>
          <p:cNvSpPr txBox="1"/>
          <p:nvPr>
            <p:ph idx="2" type="body"/>
          </p:nvPr>
        </p:nvSpPr>
        <p:spPr>
          <a:xfrm>
            <a:off x="3400400" y="1305800"/>
            <a:ext cx="2001900" cy="3069000"/>
          </a:xfrm>
          <a:prstGeom prst="rect">
            <a:avLst/>
          </a:prstGeom>
        </p:spPr>
        <p:txBody>
          <a:bodyPr anchorCtr="0" anchor="t" bIns="0" lIns="0" spcFirstLastPara="1" rIns="0" wrap="square" tIns="0">
            <a:noAutofit/>
          </a:bodyPr>
          <a:lstStyle/>
          <a:p>
            <a:pPr indent="0" lvl="0" marL="0" rtl="0" algn="l">
              <a:spcBef>
                <a:spcPts val="0"/>
              </a:spcBef>
              <a:spcAft>
                <a:spcPts val="1000"/>
              </a:spcAft>
              <a:buNone/>
            </a:pPr>
            <a:r>
              <a:rPr b="1" lang="en"/>
              <a:t>Are good when the predator company’s </a:t>
            </a:r>
            <a:r>
              <a:rPr b="1" lang="en"/>
              <a:t>purpose</a:t>
            </a:r>
            <a:r>
              <a:rPr b="1" lang="en"/>
              <a:t> is to acquire the company and then use it for not good purposes which would not benefit the constituent companies</a:t>
            </a:r>
            <a:endParaRPr sz="1200"/>
          </a:p>
        </p:txBody>
      </p:sp>
      <p:sp>
        <p:nvSpPr>
          <p:cNvPr id="388" name="Google Shape;388;p37"/>
          <p:cNvSpPr txBox="1"/>
          <p:nvPr>
            <p:ph idx="3" type="body"/>
          </p:nvPr>
        </p:nvSpPr>
        <p:spPr>
          <a:xfrm>
            <a:off x="5542225" y="1252650"/>
            <a:ext cx="2154000" cy="3122400"/>
          </a:xfrm>
          <a:prstGeom prst="rect">
            <a:avLst/>
          </a:prstGeom>
        </p:spPr>
        <p:txBody>
          <a:bodyPr anchorCtr="0" anchor="t" bIns="0" lIns="0" spcFirstLastPara="1" rIns="0" wrap="square" tIns="0">
            <a:noAutofit/>
          </a:bodyPr>
          <a:lstStyle/>
          <a:p>
            <a:pPr indent="0" lvl="0" marL="0" rtl="0" algn="l">
              <a:spcBef>
                <a:spcPts val="0"/>
              </a:spcBef>
              <a:spcAft>
                <a:spcPts val="0"/>
              </a:spcAft>
              <a:buNone/>
            </a:pPr>
            <a:r>
              <a:rPr b="1" lang="en"/>
              <a:t>Short-term poison pills may help businesses go through difficult financial periods when they could be defenseless targets.</a:t>
            </a:r>
            <a:endParaRPr sz="1200"/>
          </a:p>
          <a:p>
            <a:pPr indent="0" lvl="0" marL="0" rtl="0" algn="l">
              <a:spcBef>
                <a:spcPts val="1000"/>
              </a:spcBef>
              <a:spcAft>
                <a:spcPts val="1000"/>
              </a:spcAft>
              <a:buNone/>
            </a:pPr>
            <a:r>
              <a:t/>
            </a:r>
            <a:endParaRPr sz="1200"/>
          </a:p>
        </p:txBody>
      </p:sp>
      <p:sp>
        <p:nvSpPr>
          <p:cNvPr id="389" name="Google Shape;389;p37"/>
          <p:cNvSpPr txBox="1"/>
          <p:nvPr>
            <p:ph idx="12" type="sldNum"/>
          </p:nvPr>
        </p:nvSpPr>
        <p:spPr>
          <a:xfrm>
            <a:off x="8404375" y="4693376"/>
            <a:ext cx="548700" cy="300300"/>
          </a:xfrm>
          <a:prstGeom prst="rect">
            <a:avLst/>
          </a:prstGeom>
        </p:spPr>
        <p:txBody>
          <a:bodyPr anchorCtr="0" anchor="ctr" bIns="0" lIns="0" spcFirstLastPara="1" rIns="0" wrap="square" tIns="0">
            <a:noAutofit/>
          </a:bodyPr>
          <a:lstStyle/>
          <a:p>
            <a:pPr indent="0" lvl="0" marL="0" rtl="0" algn="r">
              <a:spcBef>
                <a:spcPts val="0"/>
              </a:spcBef>
              <a:spcAft>
                <a:spcPts val="0"/>
              </a:spcAft>
              <a:buNone/>
            </a:pPr>
            <a:fld id="{00000000-1234-1234-1234-123412341234}" type="slidenum">
              <a:rPr lang="en"/>
              <a:t>‹#›</a:t>
            </a:fld>
            <a:endParaRPr/>
          </a:p>
        </p:txBody>
      </p:sp>
      <p:sp>
        <p:nvSpPr>
          <p:cNvPr id="390" name="Google Shape;390;p37"/>
          <p:cNvSpPr/>
          <p:nvPr/>
        </p:nvSpPr>
        <p:spPr>
          <a:xfrm rot="1085481">
            <a:off x="7856433" y="3637885"/>
            <a:ext cx="707279" cy="1144863"/>
          </a:xfrm>
          <a:custGeom>
            <a:rect b="b" l="l" r="r" t="t"/>
            <a:pathLst>
              <a:path extrusionOk="0" h="542775" w="335318">
                <a:moveTo>
                  <a:pt x="198455" y="462598"/>
                </a:moveTo>
                <a:cubicBezTo>
                  <a:pt x="175566" y="459603"/>
                  <a:pt x="152479" y="458139"/>
                  <a:pt x="129393" y="458213"/>
                </a:cubicBezTo>
                <a:cubicBezTo>
                  <a:pt x="120097" y="458213"/>
                  <a:pt x="120294" y="473012"/>
                  <a:pt x="130007" y="473012"/>
                </a:cubicBezTo>
                <a:cubicBezTo>
                  <a:pt x="151843" y="473003"/>
                  <a:pt x="173658" y="474468"/>
                  <a:pt x="195298" y="477397"/>
                </a:cubicBezTo>
                <a:cubicBezTo>
                  <a:pt x="204396" y="478493"/>
                  <a:pt x="208014" y="463870"/>
                  <a:pt x="198455" y="462598"/>
                </a:cubicBezTo>
                <a:close/>
                <a:moveTo>
                  <a:pt x="138667" y="86153"/>
                </a:moveTo>
                <a:cubicBezTo>
                  <a:pt x="147963" y="86153"/>
                  <a:pt x="147787" y="71354"/>
                  <a:pt x="138075" y="71354"/>
                </a:cubicBezTo>
                <a:cubicBezTo>
                  <a:pt x="128844" y="71267"/>
                  <a:pt x="128954" y="86153"/>
                  <a:pt x="138667" y="86153"/>
                </a:cubicBezTo>
                <a:close/>
                <a:moveTo>
                  <a:pt x="94335" y="528021"/>
                </a:moveTo>
                <a:cubicBezTo>
                  <a:pt x="74866" y="526552"/>
                  <a:pt x="54038" y="524294"/>
                  <a:pt x="37638" y="512674"/>
                </a:cubicBezTo>
                <a:cubicBezTo>
                  <a:pt x="20098" y="500221"/>
                  <a:pt x="16723" y="481146"/>
                  <a:pt x="14771" y="460976"/>
                </a:cubicBezTo>
                <a:cubicBezTo>
                  <a:pt x="13850" y="451263"/>
                  <a:pt x="-839" y="453171"/>
                  <a:pt x="38" y="462445"/>
                </a:cubicBezTo>
                <a:cubicBezTo>
                  <a:pt x="3107" y="520632"/>
                  <a:pt x="37112" y="539422"/>
                  <a:pt x="91200" y="542754"/>
                </a:cubicBezTo>
                <a:cubicBezTo>
                  <a:pt x="100343" y="543412"/>
                  <a:pt x="103938" y="528766"/>
                  <a:pt x="94335" y="528021"/>
                </a:cubicBezTo>
                <a:close/>
                <a:moveTo>
                  <a:pt x="158377" y="85145"/>
                </a:moveTo>
                <a:cubicBezTo>
                  <a:pt x="163990" y="85954"/>
                  <a:pt x="169668" y="86311"/>
                  <a:pt x="175346" y="86219"/>
                </a:cubicBezTo>
                <a:cubicBezTo>
                  <a:pt x="184664" y="85211"/>
                  <a:pt x="184884" y="71223"/>
                  <a:pt x="174732" y="71442"/>
                </a:cubicBezTo>
                <a:cubicBezTo>
                  <a:pt x="170326" y="71457"/>
                  <a:pt x="165941" y="71133"/>
                  <a:pt x="161578" y="70477"/>
                </a:cubicBezTo>
                <a:cubicBezTo>
                  <a:pt x="152435" y="69074"/>
                  <a:pt x="148818" y="83720"/>
                  <a:pt x="158377" y="85101"/>
                </a:cubicBezTo>
                <a:close/>
                <a:moveTo>
                  <a:pt x="111765" y="143026"/>
                </a:moveTo>
                <a:cubicBezTo>
                  <a:pt x="100978" y="154089"/>
                  <a:pt x="93107" y="167647"/>
                  <a:pt x="88854" y="182490"/>
                </a:cubicBezTo>
                <a:cubicBezTo>
                  <a:pt x="86070" y="191918"/>
                  <a:pt x="100627" y="193803"/>
                  <a:pt x="103259" y="184836"/>
                </a:cubicBezTo>
                <a:cubicBezTo>
                  <a:pt x="106920" y="172574"/>
                  <a:pt x="113563" y="161416"/>
                  <a:pt x="122618" y="152366"/>
                </a:cubicBezTo>
                <a:cubicBezTo>
                  <a:pt x="129436" y="145438"/>
                  <a:pt x="118562" y="136054"/>
                  <a:pt x="111765" y="142982"/>
                </a:cubicBezTo>
                <a:close/>
                <a:moveTo>
                  <a:pt x="122727" y="167011"/>
                </a:moveTo>
                <a:cubicBezTo>
                  <a:pt x="118036" y="175382"/>
                  <a:pt x="114396" y="184299"/>
                  <a:pt x="111897" y="193562"/>
                </a:cubicBezTo>
                <a:cubicBezTo>
                  <a:pt x="109288" y="203055"/>
                  <a:pt x="123802" y="204941"/>
                  <a:pt x="126301" y="195908"/>
                </a:cubicBezTo>
                <a:cubicBezTo>
                  <a:pt x="128516" y="187927"/>
                  <a:pt x="131739" y="180254"/>
                  <a:pt x="135838" y="173062"/>
                </a:cubicBezTo>
                <a:cubicBezTo>
                  <a:pt x="140596" y="164446"/>
                  <a:pt x="127354" y="158658"/>
                  <a:pt x="122640" y="166967"/>
                </a:cubicBezTo>
                <a:close/>
                <a:moveTo>
                  <a:pt x="287929" y="26584"/>
                </a:moveTo>
                <a:cubicBezTo>
                  <a:pt x="267211" y="9308"/>
                  <a:pt x="235661" y="10558"/>
                  <a:pt x="210272" y="7817"/>
                </a:cubicBezTo>
                <a:cubicBezTo>
                  <a:pt x="201174" y="6830"/>
                  <a:pt x="197534" y="21454"/>
                  <a:pt x="207115" y="22485"/>
                </a:cubicBezTo>
                <a:cubicBezTo>
                  <a:pt x="270696" y="25686"/>
                  <a:pt x="294199" y="30969"/>
                  <a:pt x="302969" y="99681"/>
                </a:cubicBezTo>
                <a:cubicBezTo>
                  <a:pt x="304395" y="109284"/>
                  <a:pt x="319062" y="107420"/>
                  <a:pt x="317702" y="98234"/>
                </a:cubicBezTo>
                <a:cubicBezTo>
                  <a:pt x="313756" y="72495"/>
                  <a:pt x="308954" y="44146"/>
                  <a:pt x="287841" y="26541"/>
                </a:cubicBezTo>
                <a:close/>
                <a:moveTo>
                  <a:pt x="309152" y="1284"/>
                </a:moveTo>
                <a:cubicBezTo>
                  <a:pt x="301500" y="-3825"/>
                  <a:pt x="291459" y="7620"/>
                  <a:pt x="299154" y="12772"/>
                </a:cubicBezTo>
                <a:cubicBezTo>
                  <a:pt x="314063" y="22726"/>
                  <a:pt x="322745" y="39367"/>
                  <a:pt x="320400" y="57432"/>
                </a:cubicBezTo>
                <a:cubicBezTo>
                  <a:pt x="319128" y="67123"/>
                  <a:pt x="333554" y="69140"/>
                  <a:pt x="334804" y="59756"/>
                </a:cubicBezTo>
                <a:cubicBezTo>
                  <a:pt x="337676" y="36867"/>
                  <a:pt x="328468" y="14263"/>
                  <a:pt x="309064" y="1240"/>
                </a:cubicBezTo>
                <a:close/>
                <a:moveTo>
                  <a:pt x="280124" y="211145"/>
                </a:moveTo>
                <a:cubicBezTo>
                  <a:pt x="280124" y="205642"/>
                  <a:pt x="279948" y="200183"/>
                  <a:pt x="279839" y="194746"/>
                </a:cubicBezTo>
                <a:cubicBezTo>
                  <a:pt x="282382" y="193985"/>
                  <a:pt x="284136" y="191690"/>
                  <a:pt x="284224" y="189045"/>
                </a:cubicBezTo>
                <a:lnTo>
                  <a:pt x="288609" y="138751"/>
                </a:lnTo>
                <a:cubicBezTo>
                  <a:pt x="289025" y="134519"/>
                  <a:pt x="285912" y="130761"/>
                  <a:pt x="281680" y="130356"/>
                </a:cubicBezTo>
                <a:cubicBezTo>
                  <a:pt x="280716" y="130261"/>
                  <a:pt x="279751" y="130351"/>
                  <a:pt x="278830" y="130617"/>
                </a:cubicBezTo>
                <a:cubicBezTo>
                  <a:pt x="278830" y="125881"/>
                  <a:pt x="278764" y="121327"/>
                  <a:pt x="278633" y="116957"/>
                </a:cubicBezTo>
                <a:cubicBezTo>
                  <a:pt x="272692" y="22901"/>
                  <a:pt x="251798" y="47172"/>
                  <a:pt x="174118" y="40967"/>
                </a:cubicBezTo>
                <a:cubicBezTo>
                  <a:pt x="133405" y="44672"/>
                  <a:pt x="34152" y="22331"/>
                  <a:pt x="29176" y="81418"/>
                </a:cubicBezTo>
                <a:cubicBezTo>
                  <a:pt x="17490" y="212066"/>
                  <a:pt x="35753" y="344512"/>
                  <a:pt x="36805" y="475555"/>
                </a:cubicBezTo>
                <a:cubicBezTo>
                  <a:pt x="37003" y="509166"/>
                  <a:pt x="80413" y="511424"/>
                  <a:pt x="105977" y="511336"/>
                </a:cubicBezTo>
                <a:lnTo>
                  <a:pt x="211215" y="513025"/>
                </a:lnTo>
                <a:cubicBezTo>
                  <a:pt x="290889" y="523855"/>
                  <a:pt x="285583" y="477529"/>
                  <a:pt x="283917" y="405419"/>
                </a:cubicBezTo>
                <a:cubicBezTo>
                  <a:pt x="283785" y="404608"/>
                  <a:pt x="282580" y="345718"/>
                  <a:pt x="281330" y="277270"/>
                </a:cubicBezTo>
                <a:cubicBezTo>
                  <a:pt x="285627" y="277035"/>
                  <a:pt x="289113" y="273720"/>
                  <a:pt x="289573" y="269443"/>
                </a:cubicBezTo>
                <a:cubicBezTo>
                  <a:pt x="290736" y="252087"/>
                  <a:pt x="290626" y="234668"/>
                  <a:pt x="289244" y="217328"/>
                </a:cubicBezTo>
                <a:cubicBezTo>
                  <a:pt x="289069" y="213531"/>
                  <a:pt x="285846" y="210597"/>
                  <a:pt x="282053" y="210777"/>
                </a:cubicBezTo>
                <a:cubicBezTo>
                  <a:pt x="281396" y="210808"/>
                  <a:pt x="280738" y="210933"/>
                  <a:pt x="280124" y="211145"/>
                </a:cubicBezTo>
                <a:close/>
                <a:moveTo>
                  <a:pt x="262343" y="485926"/>
                </a:moveTo>
                <a:cubicBezTo>
                  <a:pt x="249561" y="505373"/>
                  <a:pt x="221563" y="498423"/>
                  <a:pt x="201985" y="498094"/>
                </a:cubicBezTo>
                <a:lnTo>
                  <a:pt x="122574" y="496822"/>
                </a:lnTo>
                <a:cubicBezTo>
                  <a:pt x="100891" y="496450"/>
                  <a:pt x="59782" y="502523"/>
                  <a:pt x="50486" y="476147"/>
                </a:cubicBezTo>
                <a:cubicBezTo>
                  <a:pt x="47351" y="346113"/>
                  <a:pt x="32552" y="214478"/>
                  <a:pt x="41234" y="84421"/>
                </a:cubicBezTo>
                <a:cubicBezTo>
                  <a:pt x="43602" y="54889"/>
                  <a:pt x="77410" y="55920"/>
                  <a:pt x="97229" y="55920"/>
                </a:cubicBezTo>
                <a:cubicBezTo>
                  <a:pt x="145463" y="55064"/>
                  <a:pt x="194202" y="54494"/>
                  <a:pt x="242348" y="58945"/>
                </a:cubicBezTo>
                <a:cubicBezTo>
                  <a:pt x="254319" y="60436"/>
                  <a:pt x="258572" y="66794"/>
                  <a:pt x="260480" y="79642"/>
                </a:cubicBezTo>
                <a:cubicBezTo>
                  <a:pt x="271968" y="193540"/>
                  <a:pt x="272976" y="469724"/>
                  <a:pt x="262343" y="485926"/>
                </a:cubicBezTo>
                <a:close/>
                <a:moveTo>
                  <a:pt x="238993" y="117593"/>
                </a:moveTo>
                <a:cubicBezTo>
                  <a:pt x="242808" y="113493"/>
                  <a:pt x="241010" y="104746"/>
                  <a:pt x="233512" y="104855"/>
                </a:cubicBezTo>
                <a:lnTo>
                  <a:pt x="72301" y="107245"/>
                </a:lnTo>
                <a:cubicBezTo>
                  <a:pt x="70218" y="107216"/>
                  <a:pt x="68267" y="108166"/>
                  <a:pt x="66995" y="109810"/>
                </a:cubicBezTo>
                <a:cubicBezTo>
                  <a:pt x="64321" y="111073"/>
                  <a:pt x="62545" y="113682"/>
                  <a:pt x="62347" y="116629"/>
                </a:cubicBezTo>
                <a:cubicBezTo>
                  <a:pt x="57173" y="221143"/>
                  <a:pt x="55047" y="329099"/>
                  <a:pt x="72630" y="431816"/>
                </a:cubicBezTo>
                <a:cubicBezTo>
                  <a:pt x="73858" y="434276"/>
                  <a:pt x="76467" y="435736"/>
                  <a:pt x="79208" y="435499"/>
                </a:cubicBezTo>
                <a:cubicBezTo>
                  <a:pt x="135093" y="433833"/>
                  <a:pt x="190409" y="445475"/>
                  <a:pt x="246338" y="442822"/>
                </a:cubicBezTo>
                <a:cubicBezTo>
                  <a:pt x="253442" y="442493"/>
                  <a:pt x="254998" y="433723"/>
                  <a:pt x="250964" y="429843"/>
                </a:cubicBezTo>
                <a:cubicBezTo>
                  <a:pt x="247018" y="325745"/>
                  <a:pt x="243028" y="221647"/>
                  <a:pt x="238993" y="117549"/>
                </a:cubicBezTo>
                <a:close/>
                <a:moveTo>
                  <a:pt x="84425" y="420613"/>
                </a:moveTo>
                <a:cubicBezTo>
                  <a:pt x="73156" y="321483"/>
                  <a:pt x="70569" y="221560"/>
                  <a:pt x="76664" y="121978"/>
                </a:cubicBezTo>
                <a:lnTo>
                  <a:pt x="224282" y="119786"/>
                </a:lnTo>
                <a:cubicBezTo>
                  <a:pt x="228207" y="222640"/>
                  <a:pt x="232131" y="325489"/>
                  <a:pt x="236077" y="428330"/>
                </a:cubicBezTo>
                <a:cubicBezTo>
                  <a:pt x="185410" y="429317"/>
                  <a:pt x="135115" y="419867"/>
                  <a:pt x="84425" y="42056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4" name="Shape 394"/>
        <p:cNvGrpSpPr/>
        <p:nvPr/>
      </p:nvGrpSpPr>
      <p:grpSpPr>
        <a:xfrm>
          <a:off x="0" y="0"/>
          <a:ext cx="0" cy="0"/>
          <a:chOff x="0" y="0"/>
          <a:chExt cx="0" cy="0"/>
        </a:xfrm>
      </p:grpSpPr>
      <p:sp>
        <p:nvSpPr>
          <p:cNvPr id="395" name="Google Shape;395;p38"/>
          <p:cNvSpPr txBox="1"/>
          <p:nvPr>
            <p:ph type="title"/>
          </p:nvPr>
        </p:nvSpPr>
        <p:spPr>
          <a:xfrm>
            <a:off x="883375" y="683600"/>
            <a:ext cx="6426300" cy="396300"/>
          </a:xfrm>
          <a:prstGeom prst="rect">
            <a:avLst/>
          </a:prstGeom>
        </p:spPr>
        <p:txBody>
          <a:bodyPr anchorCtr="0" anchor="ctr" bIns="0" lIns="0" spcFirstLastPara="1" rIns="0" wrap="square" tIns="0">
            <a:noAutofit/>
          </a:bodyPr>
          <a:lstStyle/>
          <a:p>
            <a:pPr indent="0" lvl="0" marL="0" rtl="0" algn="l">
              <a:spcBef>
                <a:spcPts val="0"/>
              </a:spcBef>
              <a:spcAft>
                <a:spcPts val="0"/>
              </a:spcAft>
              <a:buNone/>
            </a:pPr>
            <a:r>
              <a:rPr lang="en"/>
              <a:t>dis</a:t>
            </a:r>
            <a:r>
              <a:rPr lang="en"/>
              <a:t>Advantages of anti-takeover defenses</a:t>
            </a:r>
            <a:endParaRPr/>
          </a:p>
        </p:txBody>
      </p:sp>
      <p:sp>
        <p:nvSpPr>
          <p:cNvPr id="396" name="Google Shape;396;p38"/>
          <p:cNvSpPr txBox="1"/>
          <p:nvPr>
            <p:ph idx="1" type="body"/>
          </p:nvPr>
        </p:nvSpPr>
        <p:spPr>
          <a:xfrm>
            <a:off x="817375" y="1176450"/>
            <a:ext cx="2502000" cy="3122400"/>
          </a:xfrm>
          <a:prstGeom prst="rect">
            <a:avLst/>
          </a:prstGeom>
        </p:spPr>
        <p:txBody>
          <a:bodyPr anchorCtr="0" anchor="t" bIns="0" lIns="0" spcFirstLastPara="1" rIns="0" wrap="square" tIns="0">
            <a:noAutofit/>
          </a:bodyPr>
          <a:lstStyle/>
          <a:p>
            <a:pPr indent="0" lvl="0" marL="0" rtl="0" algn="l">
              <a:spcBef>
                <a:spcPts val="0"/>
              </a:spcBef>
              <a:spcAft>
                <a:spcPts val="0"/>
              </a:spcAft>
              <a:buNone/>
            </a:pPr>
            <a:r>
              <a:rPr b="1" lang="en"/>
              <a:t>It will prevent a genuinely good takeover purpose or aim.</a:t>
            </a:r>
            <a:endParaRPr b="1"/>
          </a:p>
          <a:p>
            <a:pPr indent="0" lvl="0" marL="0" rtl="0" algn="l">
              <a:spcBef>
                <a:spcPts val="1000"/>
              </a:spcBef>
              <a:spcAft>
                <a:spcPts val="1000"/>
              </a:spcAft>
              <a:buNone/>
            </a:pPr>
            <a:r>
              <a:rPr b="1" lang="en"/>
              <a:t>Are good when the predator company’s purpose is to acquire the company and then use it for good purposes which benefit the constituent companies</a:t>
            </a:r>
            <a:endParaRPr b="1"/>
          </a:p>
        </p:txBody>
      </p:sp>
      <p:sp>
        <p:nvSpPr>
          <p:cNvPr id="397" name="Google Shape;397;p38"/>
          <p:cNvSpPr txBox="1"/>
          <p:nvPr>
            <p:ph idx="2" type="body"/>
          </p:nvPr>
        </p:nvSpPr>
        <p:spPr>
          <a:xfrm>
            <a:off x="3400400" y="1305800"/>
            <a:ext cx="2001900" cy="3069000"/>
          </a:xfrm>
          <a:prstGeom prst="rect">
            <a:avLst/>
          </a:prstGeom>
        </p:spPr>
        <p:txBody>
          <a:bodyPr anchorCtr="0" anchor="t" bIns="0" lIns="0" spcFirstLastPara="1" rIns="0" wrap="square" tIns="0">
            <a:noAutofit/>
          </a:bodyPr>
          <a:lstStyle/>
          <a:p>
            <a:pPr indent="0" lvl="0" marL="0" rtl="0" algn="l">
              <a:spcBef>
                <a:spcPts val="0"/>
              </a:spcBef>
              <a:spcAft>
                <a:spcPts val="1000"/>
              </a:spcAft>
              <a:buNone/>
            </a:pPr>
            <a:r>
              <a:rPr b="1" lang="en"/>
              <a:t>Are </a:t>
            </a:r>
            <a:r>
              <a:rPr b="1" lang="en"/>
              <a:t>sometimes</a:t>
            </a:r>
            <a:r>
              <a:rPr b="1" lang="en"/>
              <a:t> used to embed management and prevent shareholders from selling their stock and maximizing its price.</a:t>
            </a:r>
            <a:endParaRPr sz="1200"/>
          </a:p>
        </p:txBody>
      </p:sp>
      <p:sp>
        <p:nvSpPr>
          <p:cNvPr id="398" name="Google Shape;398;p38"/>
          <p:cNvSpPr txBox="1"/>
          <p:nvPr>
            <p:ph idx="3" type="body"/>
          </p:nvPr>
        </p:nvSpPr>
        <p:spPr>
          <a:xfrm>
            <a:off x="5542225" y="1252650"/>
            <a:ext cx="2154000" cy="3122400"/>
          </a:xfrm>
          <a:prstGeom prst="rect">
            <a:avLst/>
          </a:prstGeom>
        </p:spPr>
        <p:txBody>
          <a:bodyPr anchorCtr="0" anchor="t" bIns="0" lIns="0" spcFirstLastPara="1" rIns="0" wrap="square" tIns="0">
            <a:noAutofit/>
          </a:bodyPr>
          <a:lstStyle/>
          <a:p>
            <a:pPr indent="0" lvl="0" marL="0" rtl="0" algn="l">
              <a:spcBef>
                <a:spcPts val="0"/>
              </a:spcBef>
              <a:spcAft>
                <a:spcPts val="0"/>
              </a:spcAft>
              <a:buNone/>
            </a:pPr>
            <a:r>
              <a:rPr b="1" lang="en"/>
              <a:t>Board members, who are already in their comfort zone, </a:t>
            </a:r>
            <a:r>
              <a:rPr b="1" lang="en"/>
              <a:t>sometimes</a:t>
            </a:r>
            <a:r>
              <a:rPr b="1" lang="en"/>
              <a:t> hide behind poison pills to retain their positions.</a:t>
            </a:r>
            <a:endParaRPr sz="1200"/>
          </a:p>
          <a:p>
            <a:pPr indent="0" lvl="0" marL="0" rtl="0" algn="l">
              <a:spcBef>
                <a:spcPts val="1000"/>
              </a:spcBef>
              <a:spcAft>
                <a:spcPts val="1000"/>
              </a:spcAft>
              <a:buNone/>
            </a:pPr>
            <a:r>
              <a:t/>
            </a:r>
            <a:endParaRPr sz="1200"/>
          </a:p>
        </p:txBody>
      </p:sp>
      <p:sp>
        <p:nvSpPr>
          <p:cNvPr id="399" name="Google Shape;399;p38"/>
          <p:cNvSpPr txBox="1"/>
          <p:nvPr>
            <p:ph idx="12" type="sldNum"/>
          </p:nvPr>
        </p:nvSpPr>
        <p:spPr>
          <a:xfrm>
            <a:off x="8404375" y="4693376"/>
            <a:ext cx="548700" cy="300300"/>
          </a:xfrm>
          <a:prstGeom prst="rect">
            <a:avLst/>
          </a:prstGeom>
        </p:spPr>
        <p:txBody>
          <a:bodyPr anchorCtr="0" anchor="ctr" bIns="0" lIns="0" spcFirstLastPara="1" rIns="0" wrap="square" tIns="0">
            <a:noAutofit/>
          </a:bodyPr>
          <a:lstStyle/>
          <a:p>
            <a:pPr indent="0" lvl="0" marL="0" rtl="0" algn="r">
              <a:spcBef>
                <a:spcPts val="0"/>
              </a:spcBef>
              <a:spcAft>
                <a:spcPts val="0"/>
              </a:spcAft>
              <a:buNone/>
            </a:pPr>
            <a:fld id="{00000000-1234-1234-1234-123412341234}" type="slidenum">
              <a:rPr lang="en"/>
              <a:t>‹#›</a:t>
            </a:fld>
            <a:endParaRPr/>
          </a:p>
        </p:txBody>
      </p:sp>
      <p:sp>
        <p:nvSpPr>
          <p:cNvPr id="400" name="Google Shape;400;p38"/>
          <p:cNvSpPr/>
          <p:nvPr/>
        </p:nvSpPr>
        <p:spPr>
          <a:xfrm rot="1085481">
            <a:off x="7856433" y="3637885"/>
            <a:ext cx="707279" cy="1144863"/>
          </a:xfrm>
          <a:custGeom>
            <a:rect b="b" l="l" r="r" t="t"/>
            <a:pathLst>
              <a:path extrusionOk="0" h="542775" w="335318">
                <a:moveTo>
                  <a:pt x="198455" y="462598"/>
                </a:moveTo>
                <a:cubicBezTo>
                  <a:pt x="175566" y="459603"/>
                  <a:pt x="152479" y="458139"/>
                  <a:pt x="129393" y="458213"/>
                </a:cubicBezTo>
                <a:cubicBezTo>
                  <a:pt x="120097" y="458213"/>
                  <a:pt x="120294" y="473012"/>
                  <a:pt x="130007" y="473012"/>
                </a:cubicBezTo>
                <a:cubicBezTo>
                  <a:pt x="151843" y="473003"/>
                  <a:pt x="173658" y="474468"/>
                  <a:pt x="195298" y="477397"/>
                </a:cubicBezTo>
                <a:cubicBezTo>
                  <a:pt x="204396" y="478493"/>
                  <a:pt x="208014" y="463870"/>
                  <a:pt x="198455" y="462598"/>
                </a:cubicBezTo>
                <a:close/>
                <a:moveTo>
                  <a:pt x="138667" y="86153"/>
                </a:moveTo>
                <a:cubicBezTo>
                  <a:pt x="147963" y="86153"/>
                  <a:pt x="147787" y="71354"/>
                  <a:pt x="138075" y="71354"/>
                </a:cubicBezTo>
                <a:cubicBezTo>
                  <a:pt x="128844" y="71267"/>
                  <a:pt x="128954" y="86153"/>
                  <a:pt x="138667" y="86153"/>
                </a:cubicBezTo>
                <a:close/>
                <a:moveTo>
                  <a:pt x="94335" y="528021"/>
                </a:moveTo>
                <a:cubicBezTo>
                  <a:pt x="74866" y="526552"/>
                  <a:pt x="54038" y="524294"/>
                  <a:pt x="37638" y="512674"/>
                </a:cubicBezTo>
                <a:cubicBezTo>
                  <a:pt x="20098" y="500221"/>
                  <a:pt x="16723" y="481146"/>
                  <a:pt x="14771" y="460976"/>
                </a:cubicBezTo>
                <a:cubicBezTo>
                  <a:pt x="13850" y="451263"/>
                  <a:pt x="-839" y="453171"/>
                  <a:pt x="38" y="462445"/>
                </a:cubicBezTo>
                <a:cubicBezTo>
                  <a:pt x="3107" y="520632"/>
                  <a:pt x="37112" y="539422"/>
                  <a:pt x="91200" y="542754"/>
                </a:cubicBezTo>
                <a:cubicBezTo>
                  <a:pt x="100343" y="543412"/>
                  <a:pt x="103938" y="528766"/>
                  <a:pt x="94335" y="528021"/>
                </a:cubicBezTo>
                <a:close/>
                <a:moveTo>
                  <a:pt x="158377" y="85145"/>
                </a:moveTo>
                <a:cubicBezTo>
                  <a:pt x="163990" y="85954"/>
                  <a:pt x="169668" y="86311"/>
                  <a:pt x="175346" y="86219"/>
                </a:cubicBezTo>
                <a:cubicBezTo>
                  <a:pt x="184664" y="85211"/>
                  <a:pt x="184884" y="71223"/>
                  <a:pt x="174732" y="71442"/>
                </a:cubicBezTo>
                <a:cubicBezTo>
                  <a:pt x="170326" y="71457"/>
                  <a:pt x="165941" y="71133"/>
                  <a:pt x="161578" y="70477"/>
                </a:cubicBezTo>
                <a:cubicBezTo>
                  <a:pt x="152435" y="69074"/>
                  <a:pt x="148818" y="83720"/>
                  <a:pt x="158377" y="85101"/>
                </a:cubicBezTo>
                <a:close/>
                <a:moveTo>
                  <a:pt x="111765" y="143026"/>
                </a:moveTo>
                <a:cubicBezTo>
                  <a:pt x="100978" y="154089"/>
                  <a:pt x="93107" y="167647"/>
                  <a:pt x="88854" y="182490"/>
                </a:cubicBezTo>
                <a:cubicBezTo>
                  <a:pt x="86070" y="191918"/>
                  <a:pt x="100627" y="193803"/>
                  <a:pt x="103259" y="184836"/>
                </a:cubicBezTo>
                <a:cubicBezTo>
                  <a:pt x="106920" y="172574"/>
                  <a:pt x="113563" y="161416"/>
                  <a:pt x="122618" y="152366"/>
                </a:cubicBezTo>
                <a:cubicBezTo>
                  <a:pt x="129436" y="145438"/>
                  <a:pt x="118562" y="136054"/>
                  <a:pt x="111765" y="142982"/>
                </a:cubicBezTo>
                <a:close/>
                <a:moveTo>
                  <a:pt x="122727" y="167011"/>
                </a:moveTo>
                <a:cubicBezTo>
                  <a:pt x="118036" y="175382"/>
                  <a:pt x="114396" y="184299"/>
                  <a:pt x="111897" y="193562"/>
                </a:cubicBezTo>
                <a:cubicBezTo>
                  <a:pt x="109288" y="203055"/>
                  <a:pt x="123802" y="204941"/>
                  <a:pt x="126301" y="195908"/>
                </a:cubicBezTo>
                <a:cubicBezTo>
                  <a:pt x="128516" y="187927"/>
                  <a:pt x="131739" y="180254"/>
                  <a:pt x="135838" y="173062"/>
                </a:cubicBezTo>
                <a:cubicBezTo>
                  <a:pt x="140596" y="164446"/>
                  <a:pt x="127354" y="158658"/>
                  <a:pt x="122640" y="166967"/>
                </a:cubicBezTo>
                <a:close/>
                <a:moveTo>
                  <a:pt x="287929" y="26584"/>
                </a:moveTo>
                <a:cubicBezTo>
                  <a:pt x="267211" y="9308"/>
                  <a:pt x="235661" y="10558"/>
                  <a:pt x="210272" y="7817"/>
                </a:cubicBezTo>
                <a:cubicBezTo>
                  <a:pt x="201174" y="6830"/>
                  <a:pt x="197534" y="21454"/>
                  <a:pt x="207115" y="22485"/>
                </a:cubicBezTo>
                <a:cubicBezTo>
                  <a:pt x="270696" y="25686"/>
                  <a:pt x="294199" y="30969"/>
                  <a:pt x="302969" y="99681"/>
                </a:cubicBezTo>
                <a:cubicBezTo>
                  <a:pt x="304395" y="109284"/>
                  <a:pt x="319062" y="107420"/>
                  <a:pt x="317702" y="98234"/>
                </a:cubicBezTo>
                <a:cubicBezTo>
                  <a:pt x="313756" y="72495"/>
                  <a:pt x="308954" y="44146"/>
                  <a:pt x="287841" y="26541"/>
                </a:cubicBezTo>
                <a:close/>
                <a:moveTo>
                  <a:pt x="309152" y="1284"/>
                </a:moveTo>
                <a:cubicBezTo>
                  <a:pt x="301500" y="-3825"/>
                  <a:pt x="291459" y="7620"/>
                  <a:pt x="299154" y="12772"/>
                </a:cubicBezTo>
                <a:cubicBezTo>
                  <a:pt x="314063" y="22726"/>
                  <a:pt x="322745" y="39367"/>
                  <a:pt x="320400" y="57432"/>
                </a:cubicBezTo>
                <a:cubicBezTo>
                  <a:pt x="319128" y="67123"/>
                  <a:pt x="333554" y="69140"/>
                  <a:pt x="334804" y="59756"/>
                </a:cubicBezTo>
                <a:cubicBezTo>
                  <a:pt x="337676" y="36867"/>
                  <a:pt x="328468" y="14263"/>
                  <a:pt x="309064" y="1240"/>
                </a:cubicBezTo>
                <a:close/>
                <a:moveTo>
                  <a:pt x="280124" y="211145"/>
                </a:moveTo>
                <a:cubicBezTo>
                  <a:pt x="280124" y="205642"/>
                  <a:pt x="279948" y="200183"/>
                  <a:pt x="279839" y="194746"/>
                </a:cubicBezTo>
                <a:cubicBezTo>
                  <a:pt x="282382" y="193985"/>
                  <a:pt x="284136" y="191690"/>
                  <a:pt x="284224" y="189045"/>
                </a:cubicBezTo>
                <a:lnTo>
                  <a:pt x="288609" y="138751"/>
                </a:lnTo>
                <a:cubicBezTo>
                  <a:pt x="289025" y="134519"/>
                  <a:pt x="285912" y="130761"/>
                  <a:pt x="281680" y="130356"/>
                </a:cubicBezTo>
                <a:cubicBezTo>
                  <a:pt x="280716" y="130261"/>
                  <a:pt x="279751" y="130351"/>
                  <a:pt x="278830" y="130617"/>
                </a:cubicBezTo>
                <a:cubicBezTo>
                  <a:pt x="278830" y="125881"/>
                  <a:pt x="278764" y="121327"/>
                  <a:pt x="278633" y="116957"/>
                </a:cubicBezTo>
                <a:cubicBezTo>
                  <a:pt x="272692" y="22901"/>
                  <a:pt x="251798" y="47172"/>
                  <a:pt x="174118" y="40967"/>
                </a:cubicBezTo>
                <a:cubicBezTo>
                  <a:pt x="133405" y="44672"/>
                  <a:pt x="34152" y="22331"/>
                  <a:pt x="29176" y="81418"/>
                </a:cubicBezTo>
                <a:cubicBezTo>
                  <a:pt x="17490" y="212066"/>
                  <a:pt x="35753" y="344512"/>
                  <a:pt x="36805" y="475555"/>
                </a:cubicBezTo>
                <a:cubicBezTo>
                  <a:pt x="37003" y="509166"/>
                  <a:pt x="80413" y="511424"/>
                  <a:pt x="105977" y="511336"/>
                </a:cubicBezTo>
                <a:lnTo>
                  <a:pt x="211215" y="513025"/>
                </a:lnTo>
                <a:cubicBezTo>
                  <a:pt x="290889" y="523855"/>
                  <a:pt x="285583" y="477529"/>
                  <a:pt x="283917" y="405419"/>
                </a:cubicBezTo>
                <a:cubicBezTo>
                  <a:pt x="283785" y="404608"/>
                  <a:pt x="282580" y="345718"/>
                  <a:pt x="281330" y="277270"/>
                </a:cubicBezTo>
                <a:cubicBezTo>
                  <a:pt x="285627" y="277035"/>
                  <a:pt x="289113" y="273720"/>
                  <a:pt x="289573" y="269443"/>
                </a:cubicBezTo>
                <a:cubicBezTo>
                  <a:pt x="290736" y="252087"/>
                  <a:pt x="290626" y="234668"/>
                  <a:pt x="289244" y="217328"/>
                </a:cubicBezTo>
                <a:cubicBezTo>
                  <a:pt x="289069" y="213531"/>
                  <a:pt x="285846" y="210597"/>
                  <a:pt x="282053" y="210777"/>
                </a:cubicBezTo>
                <a:cubicBezTo>
                  <a:pt x="281396" y="210808"/>
                  <a:pt x="280738" y="210933"/>
                  <a:pt x="280124" y="211145"/>
                </a:cubicBezTo>
                <a:close/>
                <a:moveTo>
                  <a:pt x="262343" y="485926"/>
                </a:moveTo>
                <a:cubicBezTo>
                  <a:pt x="249561" y="505373"/>
                  <a:pt x="221563" y="498423"/>
                  <a:pt x="201985" y="498094"/>
                </a:cubicBezTo>
                <a:lnTo>
                  <a:pt x="122574" y="496822"/>
                </a:lnTo>
                <a:cubicBezTo>
                  <a:pt x="100891" y="496450"/>
                  <a:pt x="59782" y="502523"/>
                  <a:pt x="50486" y="476147"/>
                </a:cubicBezTo>
                <a:cubicBezTo>
                  <a:pt x="47351" y="346113"/>
                  <a:pt x="32552" y="214478"/>
                  <a:pt x="41234" y="84421"/>
                </a:cubicBezTo>
                <a:cubicBezTo>
                  <a:pt x="43602" y="54889"/>
                  <a:pt x="77410" y="55920"/>
                  <a:pt x="97229" y="55920"/>
                </a:cubicBezTo>
                <a:cubicBezTo>
                  <a:pt x="145463" y="55064"/>
                  <a:pt x="194202" y="54494"/>
                  <a:pt x="242348" y="58945"/>
                </a:cubicBezTo>
                <a:cubicBezTo>
                  <a:pt x="254319" y="60436"/>
                  <a:pt x="258572" y="66794"/>
                  <a:pt x="260480" y="79642"/>
                </a:cubicBezTo>
                <a:cubicBezTo>
                  <a:pt x="271968" y="193540"/>
                  <a:pt x="272976" y="469724"/>
                  <a:pt x="262343" y="485926"/>
                </a:cubicBezTo>
                <a:close/>
                <a:moveTo>
                  <a:pt x="238993" y="117593"/>
                </a:moveTo>
                <a:cubicBezTo>
                  <a:pt x="242808" y="113493"/>
                  <a:pt x="241010" y="104746"/>
                  <a:pt x="233512" y="104855"/>
                </a:cubicBezTo>
                <a:lnTo>
                  <a:pt x="72301" y="107245"/>
                </a:lnTo>
                <a:cubicBezTo>
                  <a:pt x="70218" y="107216"/>
                  <a:pt x="68267" y="108166"/>
                  <a:pt x="66995" y="109810"/>
                </a:cubicBezTo>
                <a:cubicBezTo>
                  <a:pt x="64321" y="111073"/>
                  <a:pt x="62545" y="113682"/>
                  <a:pt x="62347" y="116629"/>
                </a:cubicBezTo>
                <a:cubicBezTo>
                  <a:pt x="57173" y="221143"/>
                  <a:pt x="55047" y="329099"/>
                  <a:pt x="72630" y="431816"/>
                </a:cubicBezTo>
                <a:cubicBezTo>
                  <a:pt x="73858" y="434276"/>
                  <a:pt x="76467" y="435736"/>
                  <a:pt x="79208" y="435499"/>
                </a:cubicBezTo>
                <a:cubicBezTo>
                  <a:pt x="135093" y="433833"/>
                  <a:pt x="190409" y="445475"/>
                  <a:pt x="246338" y="442822"/>
                </a:cubicBezTo>
                <a:cubicBezTo>
                  <a:pt x="253442" y="442493"/>
                  <a:pt x="254998" y="433723"/>
                  <a:pt x="250964" y="429843"/>
                </a:cubicBezTo>
                <a:cubicBezTo>
                  <a:pt x="247018" y="325745"/>
                  <a:pt x="243028" y="221647"/>
                  <a:pt x="238993" y="117549"/>
                </a:cubicBezTo>
                <a:close/>
                <a:moveTo>
                  <a:pt x="84425" y="420613"/>
                </a:moveTo>
                <a:cubicBezTo>
                  <a:pt x="73156" y="321483"/>
                  <a:pt x="70569" y="221560"/>
                  <a:pt x="76664" y="121978"/>
                </a:cubicBezTo>
                <a:lnTo>
                  <a:pt x="224282" y="119786"/>
                </a:lnTo>
                <a:cubicBezTo>
                  <a:pt x="228207" y="222640"/>
                  <a:pt x="232131" y="325489"/>
                  <a:pt x="236077" y="428330"/>
                </a:cubicBezTo>
                <a:cubicBezTo>
                  <a:pt x="185410" y="429317"/>
                  <a:pt x="135115" y="419867"/>
                  <a:pt x="84425" y="42056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4" name="Shape 404"/>
        <p:cNvGrpSpPr/>
        <p:nvPr/>
      </p:nvGrpSpPr>
      <p:grpSpPr>
        <a:xfrm>
          <a:off x="0" y="0"/>
          <a:ext cx="0" cy="0"/>
          <a:chOff x="0" y="0"/>
          <a:chExt cx="0" cy="0"/>
        </a:xfrm>
      </p:grpSpPr>
      <p:sp>
        <p:nvSpPr>
          <p:cNvPr id="405" name="Google Shape;405;p39"/>
          <p:cNvSpPr txBox="1"/>
          <p:nvPr>
            <p:ph type="title"/>
          </p:nvPr>
        </p:nvSpPr>
        <p:spPr>
          <a:xfrm>
            <a:off x="883375" y="759800"/>
            <a:ext cx="6812700" cy="396300"/>
          </a:xfrm>
          <a:prstGeom prst="rect">
            <a:avLst/>
          </a:prstGeom>
        </p:spPr>
        <p:txBody>
          <a:bodyPr anchorCtr="0" anchor="ctr" bIns="0" lIns="0" spcFirstLastPara="1" rIns="0" wrap="square" tIns="0">
            <a:noAutofit/>
          </a:bodyPr>
          <a:lstStyle/>
          <a:p>
            <a:pPr indent="0" lvl="0" marL="0" rtl="0" algn="l">
              <a:spcBef>
                <a:spcPts val="0"/>
              </a:spcBef>
              <a:spcAft>
                <a:spcPts val="0"/>
              </a:spcAft>
              <a:buNone/>
            </a:pPr>
            <a:r>
              <a:rPr lang="en"/>
              <a:t>The ff. Action should be observed in using </a:t>
            </a:r>
            <a:r>
              <a:rPr lang="en"/>
              <a:t>anti-takeover defenses</a:t>
            </a:r>
            <a:endParaRPr/>
          </a:p>
        </p:txBody>
      </p:sp>
      <p:sp>
        <p:nvSpPr>
          <p:cNvPr id="406" name="Google Shape;406;p39"/>
          <p:cNvSpPr txBox="1"/>
          <p:nvPr>
            <p:ph idx="1" type="body"/>
          </p:nvPr>
        </p:nvSpPr>
        <p:spPr>
          <a:xfrm>
            <a:off x="817375" y="1252650"/>
            <a:ext cx="2502000" cy="3122400"/>
          </a:xfrm>
          <a:prstGeom prst="rect">
            <a:avLst/>
          </a:prstGeom>
        </p:spPr>
        <p:txBody>
          <a:bodyPr anchorCtr="0" anchor="t" bIns="0" lIns="0" spcFirstLastPara="1" rIns="0" wrap="square" tIns="0">
            <a:noAutofit/>
          </a:bodyPr>
          <a:lstStyle/>
          <a:p>
            <a:pPr indent="0" lvl="0" marL="0" rtl="0" algn="l">
              <a:spcBef>
                <a:spcPts val="0"/>
              </a:spcBef>
              <a:spcAft>
                <a:spcPts val="0"/>
              </a:spcAft>
              <a:buNone/>
            </a:pPr>
            <a:r>
              <a:t/>
            </a:r>
            <a:endParaRPr b="1"/>
          </a:p>
          <a:p>
            <a:pPr indent="0" lvl="0" marL="0" rtl="0" algn="l">
              <a:spcBef>
                <a:spcPts val="1000"/>
              </a:spcBef>
              <a:spcAft>
                <a:spcPts val="1000"/>
              </a:spcAft>
              <a:buNone/>
            </a:pPr>
            <a:r>
              <a:rPr b="1" lang="en"/>
              <a:t>Check that the use of anti-takeover strategies is legal in the country or jurisdiction in which the </a:t>
            </a:r>
            <a:r>
              <a:rPr b="1" lang="en"/>
              <a:t>company</a:t>
            </a:r>
            <a:r>
              <a:rPr b="1" lang="en"/>
              <a:t> is </a:t>
            </a:r>
            <a:r>
              <a:rPr b="1" lang="en"/>
              <a:t>operating</a:t>
            </a:r>
            <a:r>
              <a:rPr b="1" lang="en"/>
              <a:t>.</a:t>
            </a:r>
            <a:endParaRPr b="1"/>
          </a:p>
        </p:txBody>
      </p:sp>
      <p:sp>
        <p:nvSpPr>
          <p:cNvPr id="407" name="Google Shape;407;p39"/>
          <p:cNvSpPr txBox="1"/>
          <p:nvPr>
            <p:ph idx="2" type="body"/>
          </p:nvPr>
        </p:nvSpPr>
        <p:spPr>
          <a:xfrm>
            <a:off x="3400400" y="1305800"/>
            <a:ext cx="2001900" cy="3069000"/>
          </a:xfrm>
          <a:prstGeom prst="rect">
            <a:avLst/>
          </a:prstGeom>
        </p:spPr>
        <p:txBody>
          <a:bodyPr anchorCtr="0" anchor="t" bIns="0" lIns="0" spcFirstLastPara="1" rIns="0" wrap="square" tIns="0">
            <a:noAutofit/>
          </a:bodyPr>
          <a:lstStyle/>
          <a:p>
            <a:pPr indent="0" lvl="0" marL="0" rtl="0" algn="l">
              <a:spcBef>
                <a:spcPts val="0"/>
              </a:spcBef>
              <a:spcAft>
                <a:spcPts val="0"/>
              </a:spcAft>
              <a:buNone/>
            </a:pPr>
            <a:r>
              <a:t/>
            </a:r>
            <a:endParaRPr b="1"/>
          </a:p>
          <a:p>
            <a:pPr indent="0" lvl="0" marL="0" rtl="0" algn="l">
              <a:spcBef>
                <a:spcPts val="1000"/>
              </a:spcBef>
              <a:spcAft>
                <a:spcPts val="1000"/>
              </a:spcAft>
              <a:buNone/>
            </a:pPr>
            <a:r>
              <a:rPr b="1" lang="en"/>
              <a:t>Thoroughly examine what method would provide the greatest protection without hurting the company’s image and value.</a:t>
            </a:r>
            <a:endParaRPr sz="1200"/>
          </a:p>
        </p:txBody>
      </p:sp>
      <p:sp>
        <p:nvSpPr>
          <p:cNvPr id="408" name="Google Shape;408;p39"/>
          <p:cNvSpPr txBox="1"/>
          <p:nvPr>
            <p:ph idx="3" type="body"/>
          </p:nvPr>
        </p:nvSpPr>
        <p:spPr>
          <a:xfrm>
            <a:off x="5542225" y="1306050"/>
            <a:ext cx="2154000" cy="3069000"/>
          </a:xfrm>
          <a:prstGeom prst="rect">
            <a:avLst/>
          </a:prstGeom>
        </p:spPr>
        <p:txBody>
          <a:bodyPr anchorCtr="0" anchor="t" bIns="0" lIns="0" spcFirstLastPara="1" rIns="0" wrap="square" tIns="0">
            <a:noAutofit/>
          </a:bodyPr>
          <a:lstStyle/>
          <a:p>
            <a:pPr indent="0" lvl="0" marL="0" rtl="0" algn="l">
              <a:spcBef>
                <a:spcPts val="0"/>
              </a:spcBef>
              <a:spcAft>
                <a:spcPts val="1000"/>
              </a:spcAft>
              <a:buNone/>
            </a:pPr>
            <a:r>
              <a:rPr b="1" lang="en"/>
              <a:t>Avoid tying the company to stock options, lofty bonuses, and special severance pay for those employees you might later want to fire.</a:t>
            </a:r>
            <a:endParaRPr b="1"/>
          </a:p>
        </p:txBody>
      </p:sp>
      <p:sp>
        <p:nvSpPr>
          <p:cNvPr id="409" name="Google Shape;409;p39"/>
          <p:cNvSpPr txBox="1"/>
          <p:nvPr>
            <p:ph idx="12" type="sldNum"/>
          </p:nvPr>
        </p:nvSpPr>
        <p:spPr>
          <a:xfrm>
            <a:off x="8404375" y="4693376"/>
            <a:ext cx="548700" cy="300300"/>
          </a:xfrm>
          <a:prstGeom prst="rect">
            <a:avLst/>
          </a:prstGeom>
        </p:spPr>
        <p:txBody>
          <a:bodyPr anchorCtr="0" anchor="ctr" bIns="0" lIns="0" spcFirstLastPara="1" rIns="0" wrap="square" tIns="0">
            <a:noAutofit/>
          </a:bodyPr>
          <a:lstStyle/>
          <a:p>
            <a:pPr indent="0" lvl="0" marL="0" rtl="0" algn="r">
              <a:spcBef>
                <a:spcPts val="0"/>
              </a:spcBef>
              <a:spcAft>
                <a:spcPts val="0"/>
              </a:spcAft>
              <a:buNone/>
            </a:pPr>
            <a:fld id="{00000000-1234-1234-1234-123412341234}" type="slidenum">
              <a:rPr lang="en"/>
              <a:t>‹#›</a:t>
            </a:fld>
            <a:endParaRPr/>
          </a:p>
        </p:txBody>
      </p:sp>
      <p:sp>
        <p:nvSpPr>
          <p:cNvPr id="410" name="Google Shape;410;p39"/>
          <p:cNvSpPr/>
          <p:nvPr/>
        </p:nvSpPr>
        <p:spPr>
          <a:xfrm rot="1085481">
            <a:off x="7856433" y="3637885"/>
            <a:ext cx="707279" cy="1144863"/>
          </a:xfrm>
          <a:custGeom>
            <a:rect b="b" l="l" r="r" t="t"/>
            <a:pathLst>
              <a:path extrusionOk="0" h="542775" w="335318">
                <a:moveTo>
                  <a:pt x="198455" y="462598"/>
                </a:moveTo>
                <a:cubicBezTo>
                  <a:pt x="175566" y="459603"/>
                  <a:pt x="152479" y="458139"/>
                  <a:pt x="129393" y="458213"/>
                </a:cubicBezTo>
                <a:cubicBezTo>
                  <a:pt x="120097" y="458213"/>
                  <a:pt x="120294" y="473012"/>
                  <a:pt x="130007" y="473012"/>
                </a:cubicBezTo>
                <a:cubicBezTo>
                  <a:pt x="151843" y="473003"/>
                  <a:pt x="173658" y="474468"/>
                  <a:pt x="195298" y="477397"/>
                </a:cubicBezTo>
                <a:cubicBezTo>
                  <a:pt x="204396" y="478493"/>
                  <a:pt x="208014" y="463870"/>
                  <a:pt x="198455" y="462598"/>
                </a:cubicBezTo>
                <a:close/>
                <a:moveTo>
                  <a:pt x="138667" y="86153"/>
                </a:moveTo>
                <a:cubicBezTo>
                  <a:pt x="147963" y="86153"/>
                  <a:pt x="147787" y="71354"/>
                  <a:pt x="138075" y="71354"/>
                </a:cubicBezTo>
                <a:cubicBezTo>
                  <a:pt x="128844" y="71267"/>
                  <a:pt x="128954" y="86153"/>
                  <a:pt x="138667" y="86153"/>
                </a:cubicBezTo>
                <a:close/>
                <a:moveTo>
                  <a:pt x="94335" y="528021"/>
                </a:moveTo>
                <a:cubicBezTo>
                  <a:pt x="74866" y="526552"/>
                  <a:pt x="54038" y="524294"/>
                  <a:pt x="37638" y="512674"/>
                </a:cubicBezTo>
                <a:cubicBezTo>
                  <a:pt x="20098" y="500221"/>
                  <a:pt x="16723" y="481146"/>
                  <a:pt x="14771" y="460976"/>
                </a:cubicBezTo>
                <a:cubicBezTo>
                  <a:pt x="13850" y="451263"/>
                  <a:pt x="-839" y="453171"/>
                  <a:pt x="38" y="462445"/>
                </a:cubicBezTo>
                <a:cubicBezTo>
                  <a:pt x="3107" y="520632"/>
                  <a:pt x="37112" y="539422"/>
                  <a:pt x="91200" y="542754"/>
                </a:cubicBezTo>
                <a:cubicBezTo>
                  <a:pt x="100343" y="543412"/>
                  <a:pt x="103938" y="528766"/>
                  <a:pt x="94335" y="528021"/>
                </a:cubicBezTo>
                <a:close/>
                <a:moveTo>
                  <a:pt x="158377" y="85145"/>
                </a:moveTo>
                <a:cubicBezTo>
                  <a:pt x="163990" y="85954"/>
                  <a:pt x="169668" y="86311"/>
                  <a:pt x="175346" y="86219"/>
                </a:cubicBezTo>
                <a:cubicBezTo>
                  <a:pt x="184664" y="85211"/>
                  <a:pt x="184884" y="71223"/>
                  <a:pt x="174732" y="71442"/>
                </a:cubicBezTo>
                <a:cubicBezTo>
                  <a:pt x="170326" y="71457"/>
                  <a:pt x="165941" y="71133"/>
                  <a:pt x="161578" y="70477"/>
                </a:cubicBezTo>
                <a:cubicBezTo>
                  <a:pt x="152435" y="69074"/>
                  <a:pt x="148818" y="83720"/>
                  <a:pt x="158377" y="85101"/>
                </a:cubicBezTo>
                <a:close/>
                <a:moveTo>
                  <a:pt x="111765" y="143026"/>
                </a:moveTo>
                <a:cubicBezTo>
                  <a:pt x="100978" y="154089"/>
                  <a:pt x="93107" y="167647"/>
                  <a:pt x="88854" y="182490"/>
                </a:cubicBezTo>
                <a:cubicBezTo>
                  <a:pt x="86070" y="191918"/>
                  <a:pt x="100627" y="193803"/>
                  <a:pt x="103259" y="184836"/>
                </a:cubicBezTo>
                <a:cubicBezTo>
                  <a:pt x="106920" y="172574"/>
                  <a:pt x="113563" y="161416"/>
                  <a:pt x="122618" y="152366"/>
                </a:cubicBezTo>
                <a:cubicBezTo>
                  <a:pt x="129436" y="145438"/>
                  <a:pt x="118562" y="136054"/>
                  <a:pt x="111765" y="142982"/>
                </a:cubicBezTo>
                <a:close/>
                <a:moveTo>
                  <a:pt x="122727" y="167011"/>
                </a:moveTo>
                <a:cubicBezTo>
                  <a:pt x="118036" y="175382"/>
                  <a:pt x="114396" y="184299"/>
                  <a:pt x="111897" y="193562"/>
                </a:cubicBezTo>
                <a:cubicBezTo>
                  <a:pt x="109288" y="203055"/>
                  <a:pt x="123802" y="204941"/>
                  <a:pt x="126301" y="195908"/>
                </a:cubicBezTo>
                <a:cubicBezTo>
                  <a:pt x="128516" y="187927"/>
                  <a:pt x="131739" y="180254"/>
                  <a:pt x="135838" y="173062"/>
                </a:cubicBezTo>
                <a:cubicBezTo>
                  <a:pt x="140596" y="164446"/>
                  <a:pt x="127354" y="158658"/>
                  <a:pt x="122640" y="166967"/>
                </a:cubicBezTo>
                <a:close/>
                <a:moveTo>
                  <a:pt x="287929" y="26584"/>
                </a:moveTo>
                <a:cubicBezTo>
                  <a:pt x="267211" y="9308"/>
                  <a:pt x="235661" y="10558"/>
                  <a:pt x="210272" y="7817"/>
                </a:cubicBezTo>
                <a:cubicBezTo>
                  <a:pt x="201174" y="6830"/>
                  <a:pt x="197534" y="21454"/>
                  <a:pt x="207115" y="22485"/>
                </a:cubicBezTo>
                <a:cubicBezTo>
                  <a:pt x="270696" y="25686"/>
                  <a:pt x="294199" y="30969"/>
                  <a:pt x="302969" y="99681"/>
                </a:cubicBezTo>
                <a:cubicBezTo>
                  <a:pt x="304395" y="109284"/>
                  <a:pt x="319062" y="107420"/>
                  <a:pt x="317702" y="98234"/>
                </a:cubicBezTo>
                <a:cubicBezTo>
                  <a:pt x="313756" y="72495"/>
                  <a:pt x="308954" y="44146"/>
                  <a:pt x="287841" y="26541"/>
                </a:cubicBezTo>
                <a:close/>
                <a:moveTo>
                  <a:pt x="309152" y="1284"/>
                </a:moveTo>
                <a:cubicBezTo>
                  <a:pt x="301500" y="-3825"/>
                  <a:pt x="291459" y="7620"/>
                  <a:pt x="299154" y="12772"/>
                </a:cubicBezTo>
                <a:cubicBezTo>
                  <a:pt x="314063" y="22726"/>
                  <a:pt x="322745" y="39367"/>
                  <a:pt x="320400" y="57432"/>
                </a:cubicBezTo>
                <a:cubicBezTo>
                  <a:pt x="319128" y="67123"/>
                  <a:pt x="333554" y="69140"/>
                  <a:pt x="334804" y="59756"/>
                </a:cubicBezTo>
                <a:cubicBezTo>
                  <a:pt x="337676" y="36867"/>
                  <a:pt x="328468" y="14263"/>
                  <a:pt x="309064" y="1240"/>
                </a:cubicBezTo>
                <a:close/>
                <a:moveTo>
                  <a:pt x="280124" y="211145"/>
                </a:moveTo>
                <a:cubicBezTo>
                  <a:pt x="280124" y="205642"/>
                  <a:pt x="279948" y="200183"/>
                  <a:pt x="279839" y="194746"/>
                </a:cubicBezTo>
                <a:cubicBezTo>
                  <a:pt x="282382" y="193985"/>
                  <a:pt x="284136" y="191690"/>
                  <a:pt x="284224" y="189045"/>
                </a:cubicBezTo>
                <a:lnTo>
                  <a:pt x="288609" y="138751"/>
                </a:lnTo>
                <a:cubicBezTo>
                  <a:pt x="289025" y="134519"/>
                  <a:pt x="285912" y="130761"/>
                  <a:pt x="281680" y="130356"/>
                </a:cubicBezTo>
                <a:cubicBezTo>
                  <a:pt x="280716" y="130261"/>
                  <a:pt x="279751" y="130351"/>
                  <a:pt x="278830" y="130617"/>
                </a:cubicBezTo>
                <a:cubicBezTo>
                  <a:pt x="278830" y="125881"/>
                  <a:pt x="278764" y="121327"/>
                  <a:pt x="278633" y="116957"/>
                </a:cubicBezTo>
                <a:cubicBezTo>
                  <a:pt x="272692" y="22901"/>
                  <a:pt x="251798" y="47172"/>
                  <a:pt x="174118" y="40967"/>
                </a:cubicBezTo>
                <a:cubicBezTo>
                  <a:pt x="133405" y="44672"/>
                  <a:pt x="34152" y="22331"/>
                  <a:pt x="29176" y="81418"/>
                </a:cubicBezTo>
                <a:cubicBezTo>
                  <a:pt x="17490" y="212066"/>
                  <a:pt x="35753" y="344512"/>
                  <a:pt x="36805" y="475555"/>
                </a:cubicBezTo>
                <a:cubicBezTo>
                  <a:pt x="37003" y="509166"/>
                  <a:pt x="80413" y="511424"/>
                  <a:pt x="105977" y="511336"/>
                </a:cubicBezTo>
                <a:lnTo>
                  <a:pt x="211215" y="513025"/>
                </a:lnTo>
                <a:cubicBezTo>
                  <a:pt x="290889" y="523855"/>
                  <a:pt x="285583" y="477529"/>
                  <a:pt x="283917" y="405419"/>
                </a:cubicBezTo>
                <a:cubicBezTo>
                  <a:pt x="283785" y="404608"/>
                  <a:pt x="282580" y="345718"/>
                  <a:pt x="281330" y="277270"/>
                </a:cubicBezTo>
                <a:cubicBezTo>
                  <a:pt x="285627" y="277035"/>
                  <a:pt x="289113" y="273720"/>
                  <a:pt x="289573" y="269443"/>
                </a:cubicBezTo>
                <a:cubicBezTo>
                  <a:pt x="290736" y="252087"/>
                  <a:pt x="290626" y="234668"/>
                  <a:pt x="289244" y="217328"/>
                </a:cubicBezTo>
                <a:cubicBezTo>
                  <a:pt x="289069" y="213531"/>
                  <a:pt x="285846" y="210597"/>
                  <a:pt x="282053" y="210777"/>
                </a:cubicBezTo>
                <a:cubicBezTo>
                  <a:pt x="281396" y="210808"/>
                  <a:pt x="280738" y="210933"/>
                  <a:pt x="280124" y="211145"/>
                </a:cubicBezTo>
                <a:close/>
                <a:moveTo>
                  <a:pt x="262343" y="485926"/>
                </a:moveTo>
                <a:cubicBezTo>
                  <a:pt x="249561" y="505373"/>
                  <a:pt x="221563" y="498423"/>
                  <a:pt x="201985" y="498094"/>
                </a:cubicBezTo>
                <a:lnTo>
                  <a:pt x="122574" y="496822"/>
                </a:lnTo>
                <a:cubicBezTo>
                  <a:pt x="100891" y="496450"/>
                  <a:pt x="59782" y="502523"/>
                  <a:pt x="50486" y="476147"/>
                </a:cubicBezTo>
                <a:cubicBezTo>
                  <a:pt x="47351" y="346113"/>
                  <a:pt x="32552" y="214478"/>
                  <a:pt x="41234" y="84421"/>
                </a:cubicBezTo>
                <a:cubicBezTo>
                  <a:pt x="43602" y="54889"/>
                  <a:pt x="77410" y="55920"/>
                  <a:pt x="97229" y="55920"/>
                </a:cubicBezTo>
                <a:cubicBezTo>
                  <a:pt x="145463" y="55064"/>
                  <a:pt x="194202" y="54494"/>
                  <a:pt x="242348" y="58945"/>
                </a:cubicBezTo>
                <a:cubicBezTo>
                  <a:pt x="254319" y="60436"/>
                  <a:pt x="258572" y="66794"/>
                  <a:pt x="260480" y="79642"/>
                </a:cubicBezTo>
                <a:cubicBezTo>
                  <a:pt x="271968" y="193540"/>
                  <a:pt x="272976" y="469724"/>
                  <a:pt x="262343" y="485926"/>
                </a:cubicBezTo>
                <a:close/>
                <a:moveTo>
                  <a:pt x="238993" y="117593"/>
                </a:moveTo>
                <a:cubicBezTo>
                  <a:pt x="242808" y="113493"/>
                  <a:pt x="241010" y="104746"/>
                  <a:pt x="233512" y="104855"/>
                </a:cubicBezTo>
                <a:lnTo>
                  <a:pt x="72301" y="107245"/>
                </a:lnTo>
                <a:cubicBezTo>
                  <a:pt x="70218" y="107216"/>
                  <a:pt x="68267" y="108166"/>
                  <a:pt x="66995" y="109810"/>
                </a:cubicBezTo>
                <a:cubicBezTo>
                  <a:pt x="64321" y="111073"/>
                  <a:pt x="62545" y="113682"/>
                  <a:pt x="62347" y="116629"/>
                </a:cubicBezTo>
                <a:cubicBezTo>
                  <a:pt x="57173" y="221143"/>
                  <a:pt x="55047" y="329099"/>
                  <a:pt x="72630" y="431816"/>
                </a:cubicBezTo>
                <a:cubicBezTo>
                  <a:pt x="73858" y="434276"/>
                  <a:pt x="76467" y="435736"/>
                  <a:pt x="79208" y="435499"/>
                </a:cubicBezTo>
                <a:cubicBezTo>
                  <a:pt x="135093" y="433833"/>
                  <a:pt x="190409" y="445475"/>
                  <a:pt x="246338" y="442822"/>
                </a:cubicBezTo>
                <a:cubicBezTo>
                  <a:pt x="253442" y="442493"/>
                  <a:pt x="254998" y="433723"/>
                  <a:pt x="250964" y="429843"/>
                </a:cubicBezTo>
                <a:cubicBezTo>
                  <a:pt x="247018" y="325745"/>
                  <a:pt x="243028" y="221647"/>
                  <a:pt x="238993" y="117549"/>
                </a:cubicBezTo>
                <a:close/>
                <a:moveTo>
                  <a:pt x="84425" y="420613"/>
                </a:moveTo>
                <a:cubicBezTo>
                  <a:pt x="73156" y="321483"/>
                  <a:pt x="70569" y="221560"/>
                  <a:pt x="76664" y="121978"/>
                </a:cubicBezTo>
                <a:lnTo>
                  <a:pt x="224282" y="119786"/>
                </a:lnTo>
                <a:cubicBezTo>
                  <a:pt x="228207" y="222640"/>
                  <a:pt x="232131" y="325489"/>
                  <a:pt x="236077" y="428330"/>
                </a:cubicBezTo>
                <a:cubicBezTo>
                  <a:pt x="185410" y="429317"/>
                  <a:pt x="135115" y="419867"/>
                  <a:pt x="84425" y="42056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4" name="Shape 414"/>
        <p:cNvGrpSpPr/>
        <p:nvPr/>
      </p:nvGrpSpPr>
      <p:grpSpPr>
        <a:xfrm>
          <a:off x="0" y="0"/>
          <a:ext cx="0" cy="0"/>
          <a:chOff x="0" y="0"/>
          <a:chExt cx="0" cy="0"/>
        </a:xfrm>
      </p:grpSpPr>
      <p:sp>
        <p:nvSpPr>
          <p:cNvPr id="415" name="Google Shape;415;p40"/>
          <p:cNvSpPr txBox="1"/>
          <p:nvPr>
            <p:ph type="title"/>
          </p:nvPr>
        </p:nvSpPr>
        <p:spPr>
          <a:xfrm>
            <a:off x="883375" y="759800"/>
            <a:ext cx="6812700" cy="396300"/>
          </a:xfrm>
          <a:prstGeom prst="rect">
            <a:avLst/>
          </a:prstGeom>
        </p:spPr>
        <p:txBody>
          <a:bodyPr anchorCtr="0" anchor="ctr" bIns="0" lIns="0" spcFirstLastPara="1" rIns="0" wrap="square" tIns="0">
            <a:noAutofit/>
          </a:bodyPr>
          <a:lstStyle/>
          <a:p>
            <a:pPr indent="0" lvl="0" marL="0" rtl="0" algn="l">
              <a:spcBef>
                <a:spcPts val="0"/>
              </a:spcBef>
              <a:spcAft>
                <a:spcPts val="0"/>
              </a:spcAft>
              <a:buNone/>
            </a:pPr>
            <a:r>
              <a:rPr lang="en"/>
              <a:t>The ff. Action should be observed in using anti-takeover defenses</a:t>
            </a:r>
            <a:endParaRPr/>
          </a:p>
        </p:txBody>
      </p:sp>
      <p:sp>
        <p:nvSpPr>
          <p:cNvPr id="416" name="Google Shape;416;p40"/>
          <p:cNvSpPr txBox="1"/>
          <p:nvPr>
            <p:ph idx="1" type="body"/>
          </p:nvPr>
        </p:nvSpPr>
        <p:spPr>
          <a:xfrm>
            <a:off x="817375" y="1252650"/>
            <a:ext cx="2502000" cy="3122400"/>
          </a:xfrm>
          <a:prstGeom prst="rect">
            <a:avLst/>
          </a:prstGeom>
        </p:spPr>
        <p:txBody>
          <a:bodyPr anchorCtr="0" anchor="t" bIns="0" lIns="0" spcFirstLastPara="1" rIns="0" wrap="square" tIns="0">
            <a:noAutofit/>
          </a:bodyPr>
          <a:lstStyle/>
          <a:p>
            <a:pPr indent="0" lvl="0" marL="0" rtl="0" algn="l">
              <a:spcBef>
                <a:spcPts val="0"/>
              </a:spcBef>
              <a:spcAft>
                <a:spcPts val="0"/>
              </a:spcAft>
              <a:buNone/>
            </a:pPr>
            <a:r>
              <a:t/>
            </a:r>
            <a:endParaRPr b="1"/>
          </a:p>
          <a:p>
            <a:pPr indent="0" lvl="0" marL="0" rtl="0" algn="l">
              <a:spcBef>
                <a:spcPts val="1000"/>
              </a:spcBef>
              <a:spcAft>
                <a:spcPts val="1000"/>
              </a:spcAft>
              <a:buNone/>
            </a:pPr>
            <a:r>
              <a:rPr b="1" lang="en"/>
              <a:t>Calculate</a:t>
            </a:r>
            <a:r>
              <a:rPr b="1" lang="en"/>
              <a:t> risk associated to debts.  If you are taking on debts or issuing bonds to make the company unappealing, make sure that you can handle those debts even if the economy slides down.</a:t>
            </a:r>
            <a:endParaRPr b="1"/>
          </a:p>
        </p:txBody>
      </p:sp>
      <p:sp>
        <p:nvSpPr>
          <p:cNvPr id="417" name="Google Shape;417;p40"/>
          <p:cNvSpPr txBox="1"/>
          <p:nvPr>
            <p:ph idx="2" type="body"/>
          </p:nvPr>
        </p:nvSpPr>
        <p:spPr>
          <a:xfrm>
            <a:off x="3400400" y="1305800"/>
            <a:ext cx="2001900" cy="3069000"/>
          </a:xfrm>
          <a:prstGeom prst="rect">
            <a:avLst/>
          </a:prstGeom>
        </p:spPr>
        <p:txBody>
          <a:bodyPr anchorCtr="0" anchor="t" bIns="0" lIns="0" spcFirstLastPara="1" rIns="0" wrap="square" tIns="0">
            <a:noAutofit/>
          </a:bodyPr>
          <a:lstStyle/>
          <a:p>
            <a:pPr indent="0" lvl="0" marL="0" rtl="0" algn="l">
              <a:spcBef>
                <a:spcPts val="0"/>
              </a:spcBef>
              <a:spcAft>
                <a:spcPts val="0"/>
              </a:spcAft>
              <a:buNone/>
            </a:pPr>
            <a:r>
              <a:t/>
            </a:r>
            <a:endParaRPr b="1"/>
          </a:p>
          <a:p>
            <a:pPr indent="0" lvl="0" marL="0" rtl="0" algn="l">
              <a:spcBef>
                <a:spcPts val="1000"/>
              </a:spcBef>
              <a:spcAft>
                <a:spcPts val="1000"/>
              </a:spcAft>
              <a:buNone/>
            </a:pPr>
            <a:r>
              <a:rPr b="1" lang="en"/>
              <a:t>Consult with partners, directors, lawyers and accountants before initiating anti-takeover strategies.</a:t>
            </a:r>
            <a:endParaRPr sz="1200"/>
          </a:p>
        </p:txBody>
      </p:sp>
      <p:sp>
        <p:nvSpPr>
          <p:cNvPr id="418" name="Google Shape;418;p40"/>
          <p:cNvSpPr txBox="1"/>
          <p:nvPr>
            <p:ph idx="3" type="body"/>
          </p:nvPr>
        </p:nvSpPr>
        <p:spPr>
          <a:xfrm>
            <a:off x="5542225" y="1405500"/>
            <a:ext cx="2154000" cy="2969700"/>
          </a:xfrm>
          <a:prstGeom prst="rect">
            <a:avLst/>
          </a:prstGeom>
        </p:spPr>
        <p:txBody>
          <a:bodyPr anchorCtr="0" anchor="t" bIns="0" lIns="0" spcFirstLastPara="1" rIns="0" wrap="square" tIns="0">
            <a:noAutofit/>
          </a:bodyPr>
          <a:lstStyle/>
          <a:p>
            <a:pPr indent="0" lvl="0" marL="0" rtl="0" algn="l">
              <a:spcBef>
                <a:spcPts val="0"/>
              </a:spcBef>
              <a:spcAft>
                <a:spcPts val="1000"/>
              </a:spcAft>
              <a:buNone/>
            </a:pPr>
            <a:r>
              <a:rPr b="1" lang="en"/>
              <a:t>Don’t use anti-takeover strategies except when you are sure that it will not backfire leaving the company at risk and defenseless.</a:t>
            </a:r>
            <a:endParaRPr b="1"/>
          </a:p>
        </p:txBody>
      </p:sp>
      <p:sp>
        <p:nvSpPr>
          <p:cNvPr id="419" name="Google Shape;419;p40"/>
          <p:cNvSpPr txBox="1"/>
          <p:nvPr>
            <p:ph idx="12" type="sldNum"/>
          </p:nvPr>
        </p:nvSpPr>
        <p:spPr>
          <a:xfrm>
            <a:off x="8404375" y="4693376"/>
            <a:ext cx="548700" cy="300300"/>
          </a:xfrm>
          <a:prstGeom prst="rect">
            <a:avLst/>
          </a:prstGeom>
        </p:spPr>
        <p:txBody>
          <a:bodyPr anchorCtr="0" anchor="ctr" bIns="0" lIns="0" spcFirstLastPara="1" rIns="0" wrap="square" tIns="0">
            <a:noAutofit/>
          </a:bodyPr>
          <a:lstStyle/>
          <a:p>
            <a:pPr indent="0" lvl="0" marL="0" rtl="0" algn="r">
              <a:spcBef>
                <a:spcPts val="0"/>
              </a:spcBef>
              <a:spcAft>
                <a:spcPts val="0"/>
              </a:spcAft>
              <a:buNone/>
            </a:pPr>
            <a:fld id="{00000000-1234-1234-1234-123412341234}" type="slidenum">
              <a:rPr lang="en"/>
              <a:t>‹#›</a:t>
            </a:fld>
            <a:endParaRPr/>
          </a:p>
        </p:txBody>
      </p:sp>
      <p:sp>
        <p:nvSpPr>
          <p:cNvPr id="420" name="Google Shape;420;p40"/>
          <p:cNvSpPr/>
          <p:nvPr/>
        </p:nvSpPr>
        <p:spPr>
          <a:xfrm rot="1085481">
            <a:off x="7856433" y="3637885"/>
            <a:ext cx="707279" cy="1144863"/>
          </a:xfrm>
          <a:custGeom>
            <a:rect b="b" l="l" r="r" t="t"/>
            <a:pathLst>
              <a:path extrusionOk="0" h="542775" w="335318">
                <a:moveTo>
                  <a:pt x="198455" y="462598"/>
                </a:moveTo>
                <a:cubicBezTo>
                  <a:pt x="175566" y="459603"/>
                  <a:pt x="152479" y="458139"/>
                  <a:pt x="129393" y="458213"/>
                </a:cubicBezTo>
                <a:cubicBezTo>
                  <a:pt x="120097" y="458213"/>
                  <a:pt x="120294" y="473012"/>
                  <a:pt x="130007" y="473012"/>
                </a:cubicBezTo>
                <a:cubicBezTo>
                  <a:pt x="151843" y="473003"/>
                  <a:pt x="173658" y="474468"/>
                  <a:pt x="195298" y="477397"/>
                </a:cubicBezTo>
                <a:cubicBezTo>
                  <a:pt x="204396" y="478493"/>
                  <a:pt x="208014" y="463870"/>
                  <a:pt x="198455" y="462598"/>
                </a:cubicBezTo>
                <a:close/>
                <a:moveTo>
                  <a:pt x="138667" y="86153"/>
                </a:moveTo>
                <a:cubicBezTo>
                  <a:pt x="147963" y="86153"/>
                  <a:pt x="147787" y="71354"/>
                  <a:pt x="138075" y="71354"/>
                </a:cubicBezTo>
                <a:cubicBezTo>
                  <a:pt x="128844" y="71267"/>
                  <a:pt x="128954" y="86153"/>
                  <a:pt x="138667" y="86153"/>
                </a:cubicBezTo>
                <a:close/>
                <a:moveTo>
                  <a:pt x="94335" y="528021"/>
                </a:moveTo>
                <a:cubicBezTo>
                  <a:pt x="74866" y="526552"/>
                  <a:pt x="54038" y="524294"/>
                  <a:pt x="37638" y="512674"/>
                </a:cubicBezTo>
                <a:cubicBezTo>
                  <a:pt x="20098" y="500221"/>
                  <a:pt x="16723" y="481146"/>
                  <a:pt x="14771" y="460976"/>
                </a:cubicBezTo>
                <a:cubicBezTo>
                  <a:pt x="13850" y="451263"/>
                  <a:pt x="-839" y="453171"/>
                  <a:pt x="38" y="462445"/>
                </a:cubicBezTo>
                <a:cubicBezTo>
                  <a:pt x="3107" y="520632"/>
                  <a:pt x="37112" y="539422"/>
                  <a:pt x="91200" y="542754"/>
                </a:cubicBezTo>
                <a:cubicBezTo>
                  <a:pt x="100343" y="543412"/>
                  <a:pt x="103938" y="528766"/>
                  <a:pt x="94335" y="528021"/>
                </a:cubicBezTo>
                <a:close/>
                <a:moveTo>
                  <a:pt x="158377" y="85145"/>
                </a:moveTo>
                <a:cubicBezTo>
                  <a:pt x="163990" y="85954"/>
                  <a:pt x="169668" y="86311"/>
                  <a:pt x="175346" y="86219"/>
                </a:cubicBezTo>
                <a:cubicBezTo>
                  <a:pt x="184664" y="85211"/>
                  <a:pt x="184884" y="71223"/>
                  <a:pt x="174732" y="71442"/>
                </a:cubicBezTo>
                <a:cubicBezTo>
                  <a:pt x="170326" y="71457"/>
                  <a:pt x="165941" y="71133"/>
                  <a:pt x="161578" y="70477"/>
                </a:cubicBezTo>
                <a:cubicBezTo>
                  <a:pt x="152435" y="69074"/>
                  <a:pt x="148818" y="83720"/>
                  <a:pt x="158377" y="85101"/>
                </a:cubicBezTo>
                <a:close/>
                <a:moveTo>
                  <a:pt x="111765" y="143026"/>
                </a:moveTo>
                <a:cubicBezTo>
                  <a:pt x="100978" y="154089"/>
                  <a:pt x="93107" y="167647"/>
                  <a:pt x="88854" y="182490"/>
                </a:cubicBezTo>
                <a:cubicBezTo>
                  <a:pt x="86070" y="191918"/>
                  <a:pt x="100627" y="193803"/>
                  <a:pt x="103259" y="184836"/>
                </a:cubicBezTo>
                <a:cubicBezTo>
                  <a:pt x="106920" y="172574"/>
                  <a:pt x="113563" y="161416"/>
                  <a:pt x="122618" y="152366"/>
                </a:cubicBezTo>
                <a:cubicBezTo>
                  <a:pt x="129436" y="145438"/>
                  <a:pt x="118562" y="136054"/>
                  <a:pt x="111765" y="142982"/>
                </a:cubicBezTo>
                <a:close/>
                <a:moveTo>
                  <a:pt x="122727" y="167011"/>
                </a:moveTo>
                <a:cubicBezTo>
                  <a:pt x="118036" y="175382"/>
                  <a:pt x="114396" y="184299"/>
                  <a:pt x="111897" y="193562"/>
                </a:cubicBezTo>
                <a:cubicBezTo>
                  <a:pt x="109288" y="203055"/>
                  <a:pt x="123802" y="204941"/>
                  <a:pt x="126301" y="195908"/>
                </a:cubicBezTo>
                <a:cubicBezTo>
                  <a:pt x="128516" y="187927"/>
                  <a:pt x="131739" y="180254"/>
                  <a:pt x="135838" y="173062"/>
                </a:cubicBezTo>
                <a:cubicBezTo>
                  <a:pt x="140596" y="164446"/>
                  <a:pt x="127354" y="158658"/>
                  <a:pt x="122640" y="166967"/>
                </a:cubicBezTo>
                <a:close/>
                <a:moveTo>
                  <a:pt x="287929" y="26584"/>
                </a:moveTo>
                <a:cubicBezTo>
                  <a:pt x="267211" y="9308"/>
                  <a:pt x="235661" y="10558"/>
                  <a:pt x="210272" y="7817"/>
                </a:cubicBezTo>
                <a:cubicBezTo>
                  <a:pt x="201174" y="6830"/>
                  <a:pt x="197534" y="21454"/>
                  <a:pt x="207115" y="22485"/>
                </a:cubicBezTo>
                <a:cubicBezTo>
                  <a:pt x="270696" y="25686"/>
                  <a:pt x="294199" y="30969"/>
                  <a:pt x="302969" y="99681"/>
                </a:cubicBezTo>
                <a:cubicBezTo>
                  <a:pt x="304395" y="109284"/>
                  <a:pt x="319062" y="107420"/>
                  <a:pt x="317702" y="98234"/>
                </a:cubicBezTo>
                <a:cubicBezTo>
                  <a:pt x="313756" y="72495"/>
                  <a:pt x="308954" y="44146"/>
                  <a:pt x="287841" y="26541"/>
                </a:cubicBezTo>
                <a:close/>
                <a:moveTo>
                  <a:pt x="309152" y="1284"/>
                </a:moveTo>
                <a:cubicBezTo>
                  <a:pt x="301500" y="-3825"/>
                  <a:pt x="291459" y="7620"/>
                  <a:pt x="299154" y="12772"/>
                </a:cubicBezTo>
                <a:cubicBezTo>
                  <a:pt x="314063" y="22726"/>
                  <a:pt x="322745" y="39367"/>
                  <a:pt x="320400" y="57432"/>
                </a:cubicBezTo>
                <a:cubicBezTo>
                  <a:pt x="319128" y="67123"/>
                  <a:pt x="333554" y="69140"/>
                  <a:pt x="334804" y="59756"/>
                </a:cubicBezTo>
                <a:cubicBezTo>
                  <a:pt x="337676" y="36867"/>
                  <a:pt x="328468" y="14263"/>
                  <a:pt x="309064" y="1240"/>
                </a:cubicBezTo>
                <a:close/>
                <a:moveTo>
                  <a:pt x="280124" y="211145"/>
                </a:moveTo>
                <a:cubicBezTo>
                  <a:pt x="280124" y="205642"/>
                  <a:pt x="279948" y="200183"/>
                  <a:pt x="279839" y="194746"/>
                </a:cubicBezTo>
                <a:cubicBezTo>
                  <a:pt x="282382" y="193985"/>
                  <a:pt x="284136" y="191690"/>
                  <a:pt x="284224" y="189045"/>
                </a:cubicBezTo>
                <a:lnTo>
                  <a:pt x="288609" y="138751"/>
                </a:lnTo>
                <a:cubicBezTo>
                  <a:pt x="289025" y="134519"/>
                  <a:pt x="285912" y="130761"/>
                  <a:pt x="281680" y="130356"/>
                </a:cubicBezTo>
                <a:cubicBezTo>
                  <a:pt x="280716" y="130261"/>
                  <a:pt x="279751" y="130351"/>
                  <a:pt x="278830" y="130617"/>
                </a:cubicBezTo>
                <a:cubicBezTo>
                  <a:pt x="278830" y="125881"/>
                  <a:pt x="278764" y="121327"/>
                  <a:pt x="278633" y="116957"/>
                </a:cubicBezTo>
                <a:cubicBezTo>
                  <a:pt x="272692" y="22901"/>
                  <a:pt x="251798" y="47172"/>
                  <a:pt x="174118" y="40967"/>
                </a:cubicBezTo>
                <a:cubicBezTo>
                  <a:pt x="133405" y="44672"/>
                  <a:pt x="34152" y="22331"/>
                  <a:pt x="29176" y="81418"/>
                </a:cubicBezTo>
                <a:cubicBezTo>
                  <a:pt x="17490" y="212066"/>
                  <a:pt x="35753" y="344512"/>
                  <a:pt x="36805" y="475555"/>
                </a:cubicBezTo>
                <a:cubicBezTo>
                  <a:pt x="37003" y="509166"/>
                  <a:pt x="80413" y="511424"/>
                  <a:pt x="105977" y="511336"/>
                </a:cubicBezTo>
                <a:lnTo>
                  <a:pt x="211215" y="513025"/>
                </a:lnTo>
                <a:cubicBezTo>
                  <a:pt x="290889" y="523855"/>
                  <a:pt x="285583" y="477529"/>
                  <a:pt x="283917" y="405419"/>
                </a:cubicBezTo>
                <a:cubicBezTo>
                  <a:pt x="283785" y="404608"/>
                  <a:pt x="282580" y="345718"/>
                  <a:pt x="281330" y="277270"/>
                </a:cubicBezTo>
                <a:cubicBezTo>
                  <a:pt x="285627" y="277035"/>
                  <a:pt x="289113" y="273720"/>
                  <a:pt x="289573" y="269443"/>
                </a:cubicBezTo>
                <a:cubicBezTo>
                  <a:pt x="290736" y="252087"/>
                  <a:pt x="290626" y="234668"/>
                  <a:pt x="289244" y="217328"/>
                </a:cubicBezTo>
                <a:cubicBezTo>
                  <a:pt x="289069" y="213531"/>
                  <a:pt x="285846" y="210597"/>
                  <a:pt x="282053" y="210777"/>
                </a:cubicBezTo>
                <a:cubicBezTo>
                  <a:pt x="281396" y="210808"/>
                  <a:pt x="280738" y="210933"/>
                  <a:pt x="280124" y="211145"/>
                </a:cubicBezTo>
                <a:close/>
                <a:moveTo>
                  <a:pt x="262343" y="485926"/>
                </a:moveTo>
                <a:cubicBezTo>
                  <a:pt x="249561" y="505373"/>
                  <a:pt x="221563" y="498423"/>
                  <a:pt x="201985" y="498094"/>
                </a:cubicBezTo>
                <a:lnTo>
                  <a:pt x="122574" y="496822"/>
                </a:lnTo>
                <a:cubicBezTo>
                  <a:pt x="100891" y="496450"/>
                  <a:pt x="59782" y="502523"/>
                  <a:pt x="50486" y="476147"/>
                </a:cubicBezTo>
                <a:cubicBezTo>
                  <a:pt x="47351" y="346113"/>
                  <a:pt x="32552" y="214478"/>
                  <a:pt x="41234" y="84421"/>
                </a:cubicBezTo>
                <a:cubicBezTo>
                  <a:pt x="43602" y="54889"/>
                  <a:pt x="77410" y="55920"/>
                  <a:pt x="97229" y="55920"/>
                </a:cubicBezTo>
                <a:cubicBezTo>
                  <a:pt x="145463" y="55064"/>
                  <a:pt x="194202" y="54494"/>
                  <a:pt x="242348" y="58945"/>
                </a:cubicBezTo>
                <a:cubicBezTo>
                  <a:pt x="254319" y="60436"/>
                  <a:pt x="258572" y="66794"/>
                  <a:pt x="260480" y="79642"/>
                </a:cubicBezTo>
                <a:cubicBezTo>
                  <a:pt x="271968" y="193540"/>
                  <a:pt x="272976" y="469724"/>
                  <a:pt x="262343" y="485926"/>
                </a:cubicBezTo>
                <a:close/>
                <a:moveTo>
                  <a:pt x="238993" y="117593"/>
                </a:moveTo>
                <a:cubicBezTo>
                  <a:pt x="242808" y="113493"/>
                  <a:pt x="241010" y="104746"/>
                  <a:pt x="233512" y="104855"/>
                </a:cubicBezTo>
                <a:lnTo>
                  <a:pt x="72301" y="107245"/>
                </a:lnTo>
                <a:cubicBezTo>
                  <a:pt x="70218" y="107216"/>
                  <a:pt x="68267" y="108166"/>
                  <a:pt x="66995" y="109810"/>
                </a:cubicBezTo>
                <a:cubicBezTo>
                  <a:pt x="64321" y="111073"/>
                  <a:pt x="62545" y="113682"/>
                  <a:pt x="62347" y="116629"/>
                </a:cubicBezTo>
                <a:cubicBezTo>
                  <a:pt x="57173" y="221143"/>
                  <a:pt x="55047" y="329099"/>
                  <a:pt x="72630" y="431816"/>
                </a:cubicBezTo>
                <a:cubicBezTo>
                  <a:pt x="73858" y="434276"/>
                  <a:pt x="76467" y="435736"/>
                  <a:pt x="79208" y="435499"/>
                </a:cubicBezTo>
                <a:cubicBezTo>
                  <a:pt x="135093" y="433833"/>
                  <a:pt x="190409" y="445475"/>
                  <a:pt x="246338" y="442822"/>
                </a:cubicBezTo>
                <a:cubicBezTo>
                  <a:pt x="253442" y="442493"/>
                  <a:pt x="254998" y="433723"/>
                  <a:pt x="250964" y="429843"/>
                </a:cubicBezTo>
                <a:cubicBezTo>
                  <a:pt x="247018" y="325745"/>
                  <a:pt x="243028" y="221647"/>
                  <a:pt x="238993" y="117549"/>
                </a:cubicBezTo>
                <a:close/>
                <a:moveTo>
                  <a:pt x="84425" y="420613"/>
                </a:moveTo>
                <a:cubicBezTo>
                  <a:pt x="73156" y="321483"/>
                  <a:pt x="70569" y="221560"/>
                  <a:pt x="76664" y="121978"/>
                </a:cubicBezTo>
                <a:lnTo>
                  <a:pt x="224282" y="119786"/>
                </a:lnTo>
                <a:cubicBezTo>
                  <a:pt x="228207" y="222640"/>
                  <a:pt x="232131" y="325489"/>
                  <a:pt x="236077" y="428330"/>
                </a:cubicBezTo>
                <a:cubicBezTo>
                  <a:pt x="185410" y="429317"/>
                  <a:pt x="135115" y="419867"/>
                  <a:pt x="84425" y="42056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4" name="Shape 424"/>
        <p:cNvGrpSpPr/>
        <p:nvPr/>
      </p:nvGrpSpPr>
      <p:grpSpPr>
        <a:xfrm>
          <a:off x="0" y="0"/>
          <a:ext cx="0" cy="0"/>
          <a:chOff x="0" y="0"/>
          <a:chExt cx="0" cy="0"/>
        </a:xfrm>
      </p:grpSpPr>
      <p:sp>
        <p:nvSpPr>
          <p:cNvPr id="425" name="Google Shape;425;p41"/>
          <p:cNvSpPr txBox="1"/>
          <p:nvPr>
            <p:ph type="title"/>
          </p:nvPr>
        </p:nvSpPr>
        <p:spPr>
          <a:xfrm>
            <a:off x="883375" y="683600"/>
            <a:ext cx="6426300" cy="396300"/>
          </a:xfrm>
          <a:prstGeom prst="rect">
            <a:avLst/>
          </a:prstGeom>
        </p:spPr>
        <p:txBody>
          <a:bodyPr anchorCtr="0" anchor="ctr" bIns="0" lIns="0" spcFirstLastPara="1" rIns="0" wrap="square" tIns="0">
            <a:noAutofit/>
          </a:bodyPr>
          <a:lstStyle/>
          <a:p>
            <a:pPr indent="0" lvl="0" marL="0" rtl="0" algn="l">
              <a:spcBef>
                <a:spcPts val="0"/>
              </a:spcBef>
              <a:spcAft>
                <a:spcPts val="0"/>
              </a:spcAft>
              <a:buNone/>
            </a:pPr>
            <a:r>
              <a:rPr lang="en"/>
              <a:t>Liability issues and indemnification of officers</a:t>
            </a:r>
            <a:endParaRPr/>
          </a:p>
        </p:txBody>
      </p:sp>
      <p:sp>
        <p:nvSpPr>
          <p:cNvPr id="426" name="Google Shape;426;p41"/>
          <p:cNvSpPr txBox="1"/>
          <p:nvPr>
            <p:ph idx="1" type="body"/>
          </p:nvPr>
        </p:nvSpPr>
        <p:spPr>
          <a:xfrm>
            <a:off x="883375" y="1156300"/>
            <a:ext cx="6731100" cy="3239700"/>
          </a:xfrm>
          <a:prstGeom prst="rect">
            <a:avLst/>
          </a:prstGeom>
        </p:spPr>
        <p:txBody>
          <a:bodyPr anchorCtr="0" anchor="t" bIns="0" lIns="0" spcFirstLastPara="1" rIns="0" wrap="square" tIns="0">
            <a:noAutofit/>
          </a:bodyPr>
          <a:lstStyle/>
          <a:p>
            <a:pPr indent="457200" lvl="0" marL="0" rtl="0" algn="l">
              <a:lnSpc>
                <a:spcPct val="115000"/>
              </a:lnSpc>
              <a:spcBef>
                <a:spcPts val="0"/>
              </a:spcBef>
              <a:spcAft>
                <a:spcPts val="0"/>
              </a:spcAft>
              <a:buNone/>
            </a:pPr>
            <a:r>
              <a:rPr lang="en" sz="1800"/>
              <a:t>Liability can accrue for officers and directors when they cause financial and nonfinancial harm to the corporation, or when they act </a:t>
            </a:r>
            <a:r>
              <a:rPr lang="en" sz="1800"/>
              <a:t>solely</a:t>
            </a:r>
            <a:r>
              <a:rPr lang="en" sz="1800"/>
              <a:t> on their behalf which is detrimental to the corporation, this can be in a form of commission of a crime and other wrongful acts.</a:t>
            </a:r>
            <a:endParaRPr sz="1800"/>
          </a:p>
          <a:p>
            <a:pPr indent="457200" lvl="0" marL="0" rtl="0" algn="l">
              <a:lnSpc>
                <a:spcPct val="115000"/>
              </a:lnSpc>
              <a:spcBef>
                <a:spcPts val="1000"/>
              </a:spcBef>
              <a:spcAft>
                <a:spcPts val="1000"/>
              </a:spcAft>
              <a:buNone/>
            </a:pPr>
            <a:r>
              <a:rPr lang="en" sz="1800"/>
              <a:t>Certain</a:t>
            </a:r>
            <a:r>
              <a:rPr lang="en" sz="1800"/>
              <a:t> acts may place an officer or director to personal liability (uninsured), and other cats, although they would otherwise openly expose them to liability, may be either compensated by or insured against by the corporation.</a:t>
            </a:r>
            <a:br>
              <a:rPr lang="en" sz="1800"/>
            </a:br>
            <a:endParaRPr b="1" sz="1800">
              <a:solidFill>
                <a:srgbClr val="3D85C6"/>
              </a:solidFill>
            </a:endParaRPr>
          </a:p>
        </p:txBody>
      </p:sp>
      <p:sp>
        <p:nvSpPr>
          <p:cNvPr id="427" name="Google Shape;427;p41"/>
          <p:cNvSpPr txBox="1"/>
          <p:nvPr>
            <p:ph idx="12" type="sldNum"/>
          </p:nvPr>
        </p:nvSpPr>
        <p:spPr>
          <a:xfrm>
            <a:off x="8404375" y="4693376"/>
            <a:ext cx="548700" cy="300300"/>
          </a:xfrm>
          <a:prstGeom prst="rect">
            <a:avLst/>
          </a:prstGeom>
        </p:spPr>
        <p:txBody>
          <a:bodyPr anchorCtr="0" anchor="ctr" bIns="0" lIns="0" spcFirstLastPara="1" rIns="0" wrap="square" tIns="0">
            <a:noAutofit/>
          </a:bodyPr>
          <a:lstStyle/>
          <a:p>
            <a:pPr indent="0" lvl="0" marL="0" rtl="0" algn="r">
              <a:spcBef>
                <a:spcPts val="0"/>
              </a:spcBef>
              <a:spcAft>
                <a:spcPts val="0"/>
              </a:spcAft>
              <a:buNone/>
            </a:pPr>
            <a:fld id="{00000000-1234-1234-1234-123412341234}" type="slidenum">
              <a:rPr lang="en"/>
              <a:t>‹#›</a:t>
            </a:fld>
            <a:endParaRPr/>
          </a:p>
        </p:txBody>
      </p:sp>
      <p:sp>
        <p:nvSpPr>
          <p:cNvPr id="428" name="Google Shape;428;p41"/>
          <p:cNvSpPr/>
          <p:nvPr/>
        </p:nvSpPr>
        <p:spPr>
          <a:xfrm>
            <a:off x="7819336" y="3799770"/>
            <a:ext cx="916601" cy="810362"/>
          </a:xfrm>
          <a:custGeom>
            <a:rect b="b" l="l" r="r" t="t"/>
            <a:pathLst>
              <a:path extrusionOk="0" h="384058" w="434408">
                <a:moveTo>
                  <a:pt x="13054" y="208885"/>
                </a:moveTo>
                <a:cubicBezTo>
                  <a:pt x="44581" y="177358"/>
                  <a:pt x="76043" y="145699"/>
                  <a:pt x="104084" y="110970"/>
                </a:cubicBezTo>
                <a:cubicBezTo>
                  <a:pt x="110179" y="103428"/>
                  <a:pt x="99370" y="93957"/>
                  <a:pt x="93122" y="101543"/>
                </a:cubicBezTo>
                <a:cubicBezTo>
                  <a:pt x="65081" y="136271"/>
                  <a:pt x="33641" y="167930"/>
                  <a:pt x="2113" y="199458"/>
                </a:cubicBezTo>
                <a:cubicBezTo>
                  <a:pt x="-4596" y="206342"/>
                  <a:pt x="6213" y="215726"/>
                  <a:pt x="13054" y="208885"/>
                </a:cubicBezTo>
                <a:close/>
                <a:moveTo>
                  <a:pt x="133639" y="85691"/>
                </a:moveTo>
                <a:lnTo>
                  <a:pt x="151967" y="68744"/>
                </a:lnTo>
                <a:cubicBezTo>
                  <a:pt x="154730" y="65720"/>
                  <a:pt x="154533" y="61046"/>
                  <a:pt x="151529" y="58264"/>
                </a:cubicBezTo>
                <a:cubicBezTo>
                  <a:pt x="148218" y="55370"/>
                  <a:pt x="144009" y="56619"/>
                  <a:pt x="141115" y="59316"/>
                </a:cubicBezTo>
                <a:lnTo>
                  <a:pt x="122808" y="76264"/>
                </a:lnTo>
                <a:cubicBezTo>
                  <a:pt x="120067" y="79278"/>
                  <a:pt x="120243" y="83935"/>
                  <a:pt x="123224" y="86722"/>
                </a:cubicBezTo>
                <a:cubicBezTo>
                  <a:pt x="126667" y="89682"/>
                  <a:pt x="130854" y="88366"/>
                  <a:pt x="133748" y="85691"/>
                </a:cubicBezTo>
                <a:close/>
                <a:moveTo>
                  <a:pt x="428173" y="39409"/>
                </a:moveTo>
                <a:cubicBezTo>
                  <a:pt x="425345" y="30178"/>
                  <a:pt x="411379" y="35769"/>
                  <a:pt x="414075" y="44561"/>
                </a:cubicBezTo>
                <a:cubicBezTo>
                  <a:pt x="420960" y="66788"/>
                  <a:pt x="421420" y="90504"/>
                  <a:pt x="415435" y="112987"/>
                </a:cubicBezTo>
                <a:cubicBezTo>
                  <a:pt x="412957" y="122525"/>
                  <a:pt x="427472" y="124410"/>
                  <a:pt x="429839" y="115333"/>
                </a:cubicBezTo>
                <a:cubicBezTo>
                  <a:pt x="436416" y="90377"/>
                  <a:pt x="435890" y="64074"/>
                  <a:pt x="428282" y="39409"/>
                </a:cubicBezTo>
                <a:close/>
                <a:moveTo>
                  <a:pt x="355252" y="29850"/>
                </a:moveTo>
                <a:cubicBezTo>
                  <a:pt x="330082" y="690"/>
                  <a:pt x="264638" y="-12925"/>
                  <a:pt x="241244" y="24895"/>
                </a:cubicBezTo>
                <a:cubicBezTo>
                  <a:pt x="200004" y="60697"/>
                  <a:pt x="156440" y="95053"/>
                  <a:pt x="117634" y="133421"/>
                </a:cubicBezTo>
                <a:cubicBezTo>
                  <a:pt x="99809" y="151092"/>
                  <a:pt x="88540" y="173653"/>
                  <a:pt x="70890" y="191214"/>
                </a:cubicBezTo>
                <a:cubicBezTo>
                  <a:pt x="50566" y="211451"/>
                  <a:pt x="28708" y="230328"/>
                  <a:pt x="7638" y="249775"/>
                </a:cubicBezTo>
                <a:cubicBezTo>
                  <a:pt x="4986" y="251893"/>
                  <a:pt x="4525" y="255769"/>
                  <a:pt x="6651" y="258431"/>
                </a:cubicBezTo>
                <a:cubicBezTo>
                  <a:pt x="7178" y="259093"/>
                  <a:pt x="7835" y="259639"/>
                  <a:pt x="8581" y="260035"/>
                </a:cubicBezTo>
                <a:cubicBezTo>
                  <a:pt x="8581" y="260189"/>
                  <a:pt x="8581" y="260320"/>
                  <a:pt x="8581" y="260474"/>
                </a:cubicBezTo>
                <a:cubicBezTo>
                  <a:pt x="5928" y="298776"/>
                  <a:pt x="3780" y="337210"/>
                  <a:pt x="1302" y="375468"/>
                </a:cubicBezTo>
                <a:cubicBezTo>
                  <a:pt x="1192" y="376755"/>
                  <a:pt x="1455" y="378047"/>
                  <a:pt x="2091" y="379173"/>
                </a:cubicBezTo>
                <a:cubicBezTo>
                  <a:pt x="2990" y="382245"/>
                  <a:pt x="5906" y="384273"/>
                  <a:pt x="9107" y="384041"/>
                </a:cubicBezTo>
                <a:cubicBezTo>
                  <a:pt x="51224" y="382944"/>
                  <a:pt x="90030" y="370645"/>
                  <a:pt x="129276" y="356328"/>
                </a:cubicBezTo>
                <a:cubicBezTo>
                  <a:pt x="132389" y="355274"/>
                  <a:pt x="134428" y="352250"/>
                  <a:pt x="134209" y="348961"/>
                </a:cubicBezTo>
                <a:lnTo>
                  <a:pt x="340540" y="141314"/>
                </a:lnTo>
                <a:cubicBezTo>
                  <a:pt x="342141" y="139898"/>
                  <a:pt x="342974" y="137789"/>
                  <a:pt x="342733" y="135657"/>
                </a:cubicBezTo>
                <a:cubicBezTo>
                  <a:pt x="376365" y="110905"/>
                  <a:pt x="383315" y="62210"/>
                  <a:pt x="355361" y="29850"/>
                </a:cubicBezTo>
                <a:close/>
                <a:moveTo>
                  <a:pt x="79002" y="203360"/>
                </a:moveTo>
                <a:cubicBezTo>
                  <a:pt x="97069" y="186084"/>
                  <a:pt x="108316" y="163458"/>
                  <a:pt x="125833" y="145611"/>
                </a:cubicBezTo>
                <a:cubicBezTo>
                  <a:pt x="145215" y="125879"/>
                  <a:pt x="167074" y="108471"/>
                  <a:pt x="187880" y="90274"/>
                </a:cubicBezTo>
                <a:cubicBezTo>
                  <a:pt x="194457" y="101411"/>
                  <a:pt x="201254" y="112549"/>
                  <a:pt x="208752" y="123160"/>
                </a:cubicBezTo>
                <a:cubicBezTo>
                  <a:pt x="159071" y="166297"/>
                  <a:pt x="112021" y="212369"/>
                  <a:pt x="67865" y="261132"/>
                </a:cubicBezTo>
                <a:cubicBezTo>
                  <a:pt x="53417" y="259321"/>
                  <a:pt x="39056" y="256736"/>
                  <a:pt x="24871" y="253392"/>
                </a:cubicBezTo>
                <a:cubicBezTo>
                  <a:pt x="43002" y="236817"/>
                  <a:pt x="61288" y="220352"/>
                  <a:pt x="79024" y="203360"/>
                </a:cubicBezTo>
                <a:close/>
                <a:moveTo>
                  <a:pt x="217324" y="134671"/>
                </a:moveTo>
                <a:cubicBezTo>
                  <a:pt x="223902" y="143123"/>
                  <a:pt x="231159" y="151027"/>
                  <a:pt x="239030" y="158306"/>
                </a:cubicBezTo>
                <a:cubicBezTo>
                  <a:pt x="200092" y="206871"/>
                  <a:pt x="157580" y="252469"/>
                  <a:pt x="111868" y="294720"/>
                </a:cubicBezTo>
                <a:cubicBezTo>
                  <a:pt x="100554" y="295851"/>
                  <a:pt x="89395" y="298309"/>
                  <a:pt x="78652" y="302043"/>
                </a:cubicBezTo>
                <a:cubicBezTo>
                  <a:pt x="79222" y="290949"/>
                  <a:pt x="79792" y="279862"/>
                  <a:pt x="80384" y="268783"/>
                </a:cubicBezTo>
                <a:cubicBezTo>
                  <a:pt x="123334" y="221400"/>
                  <a:pt x="169069" y="176617"/>
                  <a:pt x="217346" y="134671"/>
                </a:cubicBezTo>
                <a:close/>
                <a:moveTo>
                  <a:pt x="40920" y="366194"/>
                </a:moveTo>
                <a:cubicBezTo>
                  <a:pt x="41073" y="365475"/>
                  <a:pt x="41161" y="364738"/>
                  <a:pt x="41161" y="364002"/>
                </a:cubicBezTo>
                <a:lnTo>
                  <a:pt x="42827" y="365843"/>
                </a:lnTo>
                <a:close/>
                <a:moveTo>
                  <a:pt x="58963" y="362752"/>
                </a:moveTo>
                <a:cubicBezTo>
                  <a:pt x="58701" y="361467"/>
                  <a:pt x="58087" y="360279"/>
                  <a:pt x="57209" y="359310"/>
                </a:cubicBezTo>
                <a:lnTo>
                  <a:pt x="22262" y="320394"/>
                </a:lnTo>
                <a:cubicBezTo>
                  <a:pt x="21560" y="319593"/>
                  <a:pt x="20661" y="318977"/>
                  <a:pt x="19675" y="318596"/>
                </a:cubicBezTo>
                <a:cubicBezTo>
                  <a:pt x="20727" y="301846"/>
                  <a:pt x="21780" y="285102"/>
                  <a:pt x="22810" y="268367"/>
                </a:cubicBezTo>
                <a:cubicBezTo>
                  <a:pt x="36841" y="271638"/>
                  <a:pt x="51048" y="274157"/>
                  <a:pt x="65343" y="275909"/>
                </a:cubicBezTo>
                <a:cubicBezTo>
                  <a:pt x="64708" y="287820"/>
                  <a:pt x="64094" y="299734"/>
                  <a:pt x="63480" y="311646"/>
                </a:cubicBezTo>
                <a:cubicBezTo>
                  <a:pt x="63326" y="313209"/>
                  <a:pt x="63765" y="314777"/>
                  <a:pt x="64708" y="316031"/>
                </a:cubicBezTo>
                <a:cubicBezTo>
                  <a:pt x="65651" y="319225"/>
                  <a:pt x="68983" y="321058"/>
                  <a:pt x="72184" y="320122"/>
                </a:cubicBezTo>
                <a:cubicBezTo>
                  <a:pt x="72579" y="320008"/>
                  <a:pt x="72952" y="319857"/>
                  <a:pt x="73302" y="319670"/>
                </a:cubicBezTo>
                <a:cubicBezTo>
                  <a:pt x="84483" y="314906"/>
                  <a:pt x="96235" y="311655"/>
                  <a:pt x="108272" y="310001"/>
                </a:cubicBezTo>
                <a:cubicBezTo>
                  <a:pt x="108995" y="322277"/>
                  <a:pt x="110990" y="334443"/>
                  <a:pt x="114213" y="346309"/>
                </a:cubicBezTo>
                <a:cubicBezTo>
                  <a:pt x="96147" y="352890"/>
                  <a:pt x="77709" y="358380"/>
                  <a:pt x="58985" y="362752"/>
                </a:cubicBezTo>
                <a:close/>
                <a:moveTo>
                  <a:pt x="126930" y="336004"/>
                </a:moveTo>
                <a:cubicBezTo>
                  <a:pt x="124496" y="325504"/>
                  <a:pt x="123093" y="314790"/>
                  <a:pt x="122764" y="304016"/>
                </a:cubicBezTo>
                <a:cubicBezTo>
                  <a:pt x="168477" y="261726"/>
                  <a:pt x="210989" y="216092"/>
                  <a:pt x="249927" y="167492"/>
                </a:cubicBezTo>
                <a:cubicBezTo>
                  <a:pt x="258609" y="174100"/>
                  <a:pt x="268102" y="179559"/>
                  <a:pt x="278187" y="183738"/>
                </a:cubicBezTo>
                <a:close/>
                <a:moveTo>
                  <a:pt x="289873" y="172030"/>
                </a:moveTo>
                <a:cubicBezTo>
                  <a:pt x="246988" y="156508"/>
                  <a:pt x="221425" y="118096"/>
                  <a:pt x="199412" y="80188"/>
                </a:cubicBezTo>
                <a:lnTo>
                  <a:pt x="214430" y="67034"/>
                </a:lnTo>
                <a:cubicBezTo>
                  <a:pt x="217522" y="73918"/>
                  <a:pt x="222696" y="79487"/>
                  <a:pt x="228199" y="85034"/>
                </a:cubicBezTo>
                <a:cubicBezTo>
                  <a:pt x="238328" y="95250"/>
                  <a:pt x="248677" y="105270"/>
                  <a:pt x="258893" y="115377"/>
                </a:cubicBezTo>
                <a:cubicBezTo>
                  <a:pt x="273912" y="130220"/>
                  <a:pt x="288579" y="146072"/>
                  <a:pt x="308772" y="152912"/>
                </a:cubicBezTo>
                <a:close/>
                <a:moveTo>
                  <a:pt x="329929" y="126953"/>
                </a:moveTo>
                <a:cubicBezTo>
                  <a:pt x="327101" y="128519"/>
                  <a:pt x="325785" y="131882"/>
                  <a:pt x="326794" y="134956"/>
                </a:cubicBezTo>
                <a:lnTo>
                  <a:pt x="320589" y="141204"/>
                </a:lnTo>
                <a:cubicBezTo>
                  <a:pt x="319800" y="140634"/>
                  <a:pt x="318901" y="140231"/>
                  <a:pt x="317959" y="140020"/>
                </a:cubicBezTo>
                <a:cubicBezTo>
                  <a:pt x="297700" y="135241"/>
                  <a:pt x="283230" y="117986"/>
                  <a:pt x="269001" y="103933"/>
                </a:cubicBezTo>
                <a:lnTo>
                  <a:pt x="244445" y="79684"/>
                </a:lnTo>
                <a:cubicBezTo>
                  <a:pt x="237407" y="72712"/>
                  <a:pt x="229405" y="66244"/>
                  <a:pt x="226752" y="56488"/>
                </a:cubicBezTo>
                <a:lnTo>
                  <a:pt x="248852" y="37282"/>
                </a:lnTo>
                <a:cubicBezTo>
                  <a:pt x="250584" y="36602"/>
                  <a:pt x="251987" y="35318"/>
                  <a:pt x="252842" y="33664"/>
                </a:cubicBezTo>
                <a:cubicBezTo>
                  <a:pt x="262094" y="16125"/>
                  <a:pt x="283537" y="15708"/>
                  <a:pt x="300704" y="18602"/>
                </a:cubicBezTo>
                <a:cubicBezTo>
                  <a:pt x="318857" y="21628"/>
                  <a:pt x="335585" y="28183"/>
                  <a:pt x="346855" y="43355"/>
                </a:cubicBezTo>
                <a:cubicBezTo>
                  <a:pt x="367442" y="71046"/>
                  <a:pt x="358848" y="109129"/>
                  <a:pt x="329929" y="126953"/>
                </a:cubicBezTo>
                <a:close/>
                <a:moveTo>
                  <a:pt x="374699" y="1720"/>
                </a:moveTo>
                <a:cubicBezTo>
                  <a:pt x="367639" y="-4353"/>
                  <a:pt x="357642" y="7136"/>
                  <a:pt x="364701" y="13209"/>
                </a:cubicBezTo>
                <a:cubicBezTo>
                  <a:pt x="399145" y="42917"/>
                  <a:pt x="389674" y="103099"/>
                  <a:pt x="370139" y="138179"/>
                </a:cubicBezTo>
                <a:cubicBezTo>
                  <a:pt x="365381" y="146773"/>
                  <a:pt x="378624" y="152561"/>
                  <a:pt x="383293" y="144208"/>
                </a:cubicBezTo>
                <a:cubicBezTo>
                  <a:pt x="405963" y="103428"/>
                  <a:pt x="414163" y="35769"/>
                  <a:pt x="374699" y="1720"/>
                </a:cubicBezTo>
                <a:close/>
                <a:moveTo>
                  <a:pt x="312960" y="38861"/>
                </a:moveTo>
                <a:cubicBezTo>
                  <a:pt x="296823" y="29499"/>
                  <a:pt x="276959" y="33182"/>
                  <a:pt x="263848" y="45876"/>
                </a:cubicBezTo>
                <a:cubicBezTo>
                  <a:pt x="256855" y="52673"/>
                  <a:pt x="267751" y="62035"/>
                  <a:pt x="274811" y="55304"/>
                </a:cubicBezTo>
                <a:cubicBezTo>
                  <a:pt x="283449" y="46929"/>
                  <a:pt x="296275" y="46644"/>
                  <a:pt x="306316" y="52454"/>
                </a:cubicBezTo>
                <a:cubicBezTo>
                  <a:pt x="314143" y="57080"/>
                  <a:pt x="321094" y="43640"/>
                  <a:pt x="312938" y="3886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2" name="Shape 432"/>
        <p:cNvGrpSpPr/>
        <p:nvPr/>
      </p:nvGrpSpPr>
      <p:grpSpPr>
        <a:xfrm>
          <a:off x="0" y="0"/>
          <a:ext cx="0" cy="0"/>
          <a:chOff x="0" y="0"/>
          <a:chExt cx="0" cy="0"/>
        </a:xfrm>
      </p:grpSpPr>
      <p:sp>
        <p:nvSpPr>
          <p:cNvPr id="433" name="Google Shape;433;p42"/>
          <p:cNvSpPr txBox="1"/>
          <p:nvPr>
            <p:ph type="title"/>
          </p:nvPr>
        </p:nvSpPr>
        <p:spPr>
          <a:xfrm>
            <a:off x="883375" y="683600"/>
            <a:ext cx="6426300" cy="396300"/>
          </a:xfrm>
          <a:prstGeom prst="rect">
            <a:avLst/>
          </a:prstGeom>
        </p:spPr>
        <p:txBody>
          <a:bodyPr anchorCtr="0" anchor="ctr" bIns="0" lIns="0" spcFirstLastPara="1" rIns="0" wrap="square" tIns="0">
            <a:noAutofit/>
          </a:bodyPr>
          <a:lstStyle/>
          <a:p>
            <a:pPr indent="0" lvl="0" marL="0" rtl="0" algn="l">
              <a:spcBef>
                <a:spcPts val="0"/>
              </a:spcBef>
              <a:spcAft>
                <a:spcPts val="0"/>
              </a:spcAft>
              <a:buNone/>
            </a:pPr>
            <a:r>
              <a:rPr lang="en"/>
              <a:t>Personal liability of officers and directors</a:t>
            </a:r>
            <a:endParaRPr/>
          </a:p>
        </p:txBody>
      </p:sp>
      <p:sp>
        <p:nvSpPr>
          <p:cNvPr id="434" name="Google Shape;434;p42"/>
          <p:cNvSpPr txBox="1"/>
          <p:nvPr>
            <p:ph idx="12" type="sldNum"/>
          </p:nvPr>
        </p:nvSpPr>
        <p:spPr>
          <a:xfrm>
            <a:off x="8404375" y="4693376"/>
            <a:ext cx="548700" cy="300300"/>
          </a:xfrm>
          <a:prstGeom prst="rect">
            <a:avLst/>
          </a:prstGeom>
        </p:spPr>
        <p:txBody>
          <a:bodyPr anchorCtr="0" anchor="ctr" bIns="0" lIns="0" spcFirstLastPara="1" rIns="0" wrap="square" tIns="0">
            <a:noAutofit/>
          </a:bodyPr>
          <a:lstStyle/>
          <a:p>
            <a:pPr indent="0" lvl="0" marL="0" rtl="0" algn="r">
              <a:spcBef>
                <a:spcPts val="0"/>
              </a:spcBef>
              <a:spcAft>
                <a:spcPts val="0"/>
              </a:spcAft>
              <a:buNone/>
            </a:pPr>
            <a:fld id="{00000000-1234-1234-1234-123412341234}" type="slidenum">
              <a:rPr lang="en"/>
              <a:t>‹#›</a:t>
            </a:fld>
            <a:endParaRPr/>
          </a:p>
        </p:txBody>
      </p:sp>
      <p:cxnSp>
        <p:nvCxnSpPr>
          <p:cNvPr id="435" name="Google Shape;435;p42"/>
          <p:cNvCxnSpPr>
            <a:stCxn id="436" idx="2"/>
            <a:endCxn id="437" idx="0"/>
          </p:cNvCxnSpPr>
          <p:nvPr/>
        </p:nvCxnSpPr>
        <p:spPr>
          <a:xfrm flipH="1" rot="-5400000">
            <a:off x="5102375" y="1451925"/>
            <a:ext cx="574500" cy="1521300"/>
          </a:xfrm>
          <a:prstGeom prst="bentConnector3">
            <a:avLst>
              <a:gd fmla="val 49996" name="adj1"/>
            </a:avLst>
          </a:prstGeom>
          <a:noFill/>
          <a:ln cap="flat" cmpd="sng" w="19050">
            <a:solidFill>
              <a:schemeClr val="accent1"/>
            </a:solidFill>
            <a:prstDash val="solid"/>
            <a:round/>
            <a:headEnd len="med" w="med" type="oval"/>
            <a:tailEnd len="med" w="med" type="oval"/>
          </a:ln>
        </p:spPr>
      </p:cxnSp>
      <p:cxnSp>
        <p:nvCxnSpPr>
          <p:cNvPr id="438" name="Google Shape;438;p42"/>
          <p:cNvCxnSpPr>
            <a:stCxn id="439" idx="2"/>
            <a:endCxn id="440" idx="0"/>
          </p:cNvCxnSpPr>
          <p:nvPr/>
        </p:nvCxnSpPr>
        <p:spPr>
          <a:xfrm flipH="1" rot="-5400000">
            <a:off x="2802275" y="3006625"/>
            <a:ext cx="711000" cy="866100"/>
          </a:xfrm>
          <a:prstGeom prst="bentConnector3">
            <a:avLst>
              <a:gd fmla="val 50000" name="adj1"/>
            </a:avLst>
          </a:prstGeom>
          <a:noFill/>
          <a:ln cap="flat" cmpd="sng" w="19050">
            <a:solidFill>
              <a:schemeClr val="accent1"/>
            </a:solidFill>
            <a:prstDash val="solid"/>
            <a:round/>
            <a:headEnd len="med" w="med" type="oval"/>
            <a:tailEnd len="med" w="med" type="oval"/>
          </a:ln>
        </p:spPr>
      </p:cxnSp>
      <p:cxnSp>
        <p:nvCxnSpPr>
          <p:cNvPr id="441" name="Google Shape;441;p42"/>
          <p:cNvCxnSpPr>
            <a:stCxn id="442" idx="0"/>
            <a:endCxn id="439" idx="2"/>
          </p:cNvCxnSpPr>
          <p:nvPr/>
        </p:nvCxnSpPr>
        <p:spPr>
          <a:xfrm rot="-5400000">
            <a:off x="1865575" y="2935975"/>
            <a:ext cx="711000" cy="1007400"/>
          </a:xfrm>
          <a:prstGeom prst="bentConnector3">
            <a:avLst>
              <a:gd fmla="val 50000" name="adj1"/>
            </a:avLst>
          </a:prstGeom>
          <a:noFill/>
          <a:ln cap="flat" cmpd="sng" w="19050">
            <a:solidFill>
              <a:schemeClr val="accent1"/>
            </a:solidFill>
            <a:prstDash val="solid"/>
            <a:round/>
            <a:headEnd len="med" w="med" type="oval"/>
            <a:tailEnd len="med" w="med" type="oval"/>
          </a:ln>
        </p:spPr>
      </p:cxnSp>
      <p:cxnSp>
        <p:nvCxnSpPr>
          <p:cNvPr id="443" name="Google Shape;443;p42"/>
          <p:cNvCxnSpPr>
            <a:stCxn id="437" idx="2"/>
            <a:endCxn id="444" idx="0"/>
          </p:cNvCxnSpPr>
          <p:nvPr/>
        </p:nvCxnSpPr>
        <p:spPr>
          <a:xfrm flipH="1" rot="-5400000">
            <a:off x="6217425" y="3016975"/>
            <a:ext cx="711000" cy="845400"/>
          </a:xfrm>
          <a:prstGeom prst="bentConnector2">
            <a:avLst/>
          </a:prstGeom>
          <a:noFill/>
          <a:ln cap="flat" cmpd="sng" w="19050">
            <a:solidFill>
              <a:schemeClr val="accent1"/>
            </a:solidFill>
            <a:prstDash val="solid"/>
            <a:round/>
            <a:headEnd len="med" w="med" type="oval"/>
            <a:tailEnd len="med" w="med" type="oval"/>
          </a:ln>
        </p:spPr>
      </p:cxnSp>
      <p:cxnSp>
        <p:nvCxnSpPr>
          <p:cNvPr id="445" name="Google Shape;445;p42"/>
          <p:cNvCxnSpPr>
            <a:stCxn id="446" idx="0"/>
            <a:endCxn id="437" idx="2"/>
          </p:cNvCxnSpPr>
          <p:nvPr/>
        </p:nvCxnSpPr>
        <p:spPr>
          <a:xfrm rot="-5400000">
            <a:off x="5381075" y="3026113"/>
            <a:ext cx="711000" cy="827100"/>
          </a:xfrm>
          <a:prstGeom prst="bentConnector3">
            <a:avLst>
              <a:gd fmla="val 49999" name="adj1"/>
            </a:avLst>
          </a:prstGeom>
          <a:noFill/>
          <a:ln cap="flat" cmpd="sng" w="19050">
            <a:solidFill>
              <a:schemeClr val="accent1"/>
            </a:solidFill>
            <a:prstDash val="solid"/>
            <a:round/>
            <a:headEnd len="med" w="med" type="oval"/>
            <a:tailEnd len="med" w="med" type="oval"/>
          </a:ln>
        </p:spPr>
      </p:cxnSp>
      <p:cxnSp>
        <p:nvCxnSpPr>
          <p:cNvPr id="447" name="Google Shape;447;p42"/>
          <p:cNvCxnSpPr>
            <a:stCxn id="439" idx="0"/>
            <a:endCxn id="436" idx="2"/>
          </p:cNvCxnSpPr>
          <p:nvPr/>
        </p:nvCxnSpPr>
        <p:spPr>
          <a:xfrm rot="-5400000">
            <a:off x="3389675" y="1260325"/>
            <a:ext cx="574500" cy="1904400"/>
          </a:xfrm>
          <a:prstGeom prst="bentConnector3">
            <a:avLst>
              <a:gd fmla="val 49996" name="adj1"/>
            </a:avLst>
          </a:prstGeom>
          <a:noFill/>
          <a:ln cap="flat" cmpd="sng" w="19050">
            <a:solidFill>
              <a:schemeClr val="accent1"/>
            </a:solidFill>
            <a:prstDash val="solid"/>
            <a:round/>
            <a:headEnd len="med" w="med" type="oval"/>
            <a:tailEnd len="med" w="med" type="oval"/>
          </a:ln>
        </p:spPr>
      </p:cxnSp>
      <p:sp>
        <p:nvSpPr>
          <p:cNvPr id="436" name="Google Shape;436;p42"/>
          <p:cNvSpPr txBox="1"/>
          <p:nvPr/>
        </p:nvSpPr>
        <p:spPr>
          <a:xfrm>
            <a:off x="3396725" y="1340925"/>
            <a:ext cx="2464500" cy="5844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1800">
                <a:solidFill>
                  <a:schemeClr val="dk1"/>
                </a:solidFill>
                <a:latin typeface="Nunito"/>
                <a:ea typeface="Nunito"/>
                <a:cs typeface="Nunito"/>
                <a:sym typeface="Nunito"/>
              </a:rPr>
              <a:t>Issues that may subject officers and directors</a:t>
            </a:r>
            <a:endParaRPr sz="1800">
              <a:solidFill>
                <a:schemeClr val="dk1"/>
              </a:solidFill>
              <a:latin typeface="Nunito"/>
              <a:ea typeface="Nunito"/>
              <a:cs typeface="Nunito"/>
              <a:sym typeface="Nunito"/>
            </a:endParaRPr>
          </a:p>
        </p:txBody>
      </p:sp>
      <p:sp>
        <p:nvSpPr>
          <p:cNvPr id="439" name="Google Shape;439;p42"/>
          <p:cNvSpPr txBox="1"/>
          <p:nvPr/>
        </p:nvSpPr>
        <p:spPr>
          <a:xfrm>
            <a:off x="1858625" y="2499775"/>
            <a:ext cx="1732200" cy="5844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1600">
                <a:solidFill>
                  <a:schemeClr val="dk1"/>
                </a:solidFill>
                <a:latin typeface="Nunito"/>
                <a:ea typeface="Nunito"/>
                <a:cs typeface="Nunito"/>
                <a:sym typeface="Nunito"/>
              </a:rPr>
              <a:t>Issues involving </a:t>
            </a:r>
            <a:r>
              <a:rPr lang="en" sz="1600">
                <a:solidFill>
                  <a:schemeClr val="dk1"/>
                </a:solidFill>
                <a:latin typeface="Nunito"/>
                <a:ea typeface="Nunito"/>
                <a:cs typeface="Nunito"/>
                <a:sym typeface="Nunito"/>
              </a:rPr>
              <a:t>misappropriation</a:t>
            </a:r>
            <a:endParaRPr sz="1600">
              <a:solidFill>
                <a:schemeClr val="dk1"/>
              </a:solidFill>
              <a:latin typeface="Nunito"/>
              <a:ea typeface="Nunito"/>
              <a:cs typeface="Nunito"/>
              <a:sym typeface="Nunito"/>
            </a:endParaRPr>
          </a:p>
        </p:txBody>
      </p:sp>
      <p:sp>
        <p:nvSpPr>
          <p:cNvPr id="437" name="Google Shape;437;p42"/>
          <p:cNvSpPr txBox="1"/>
          <p:nvPr/>
        </p:nvSpPr>
        <p:spPr>
          <a:xfrm>
            <a:off x="5153475" y="2499775"/>
            <a:ext cx="1993500" cy="5844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1600">
                <a:solidFill>
                  <a:schemeClr val="dk1"/>
                </a:solidFill>
                <a:latin typeface="Nunito"/>
                <a:ea typeface="Nunito"/>
                <a:cs typeface="Nunito"/>
                <a:sym typeface="Nunito"/>
              </a:rPr>
              <a:t>Issues involving non disclosure of conflict of interest</a:t>
            </a:r>
            <a:endParaRPr sz="1600">
              <a:solidFill>
                <a:schemeClr val="dk1"/>
              </a:solidFill>
              <a:latin typeface="Nunito"/>
              <a:ea typeface="Nunito"/>
              <a:cs typeface="Nunito"/>
              <a:sym typeface="Nunito"/>
            </a:endParaRPr>
          </a:p>
          <a:p>
            <a:pPr indent="0" lvl="0" marL="0" rtl="0" algn="ctr">
              <a:spcBef>
                <a:spcPts val="0"/>
              </a:spcBef>
              <a:spcAft>
                <a:spcPts val="0"/>
              </a:spcAft>
              <a:buNone/>
            </a:pPr>
            <a:r>
              <a:t/>
            </a:r>
            <a:endParaRPr sz="1200">
              <a:solidFill>
                <a:schemeClr val="dk1"/>
              </a:solidFill>
              <a:latin typeface="Nunito"/>
              <a:ea typeface="Nunito"/>
              <a:cs typeface="Nunito"/>
              <a:sym typeface="Nunito"/>
            </a:endParaRPr>
          </a:p>
        </p:txBody>
      </p:sp>
      <p:sp>
        <p:nvSpPr>
          <p:cNvPr id="446" name="Google Shape;446;p42"/>
          <p:cNvSpPr txBox="1"/>
          <p:nvPr/>
        </p:nvSpPr>
        <p:spPr>
          <a:xfrm>
            <a:off x="4553975" y="3795163"/>
            <a:ext cx="1538100" cy="5844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1600">
                <a:solidFill>
                  <a:schemeClr val="dk1"/>
                </a:solidFill>
                <a:latin typeface="Nunito"/>
                <a:ea typeface="Nunito"/>
                <a:cs typeface="Nunito"/>
                <a:sym typeface="Nunito"/>
              </a:rPr>
              <a:t>Issues on prudence</a:t>
            </a:r>
            <a:endParaRPr sz="1600">
              <a:solidFill>
                <a:schemeClr val="dk1"/>
              </a:solidFill>
              <a:latin typeface="Nunito"/>
              <a:ea typeface="Nunito"/>
              <a:cs typeface="Nunito"/>
              <a:sym typeface="Nunito"/>
            </a:endParaRPr>
          </a:p>
        </p:txBody>
      </p:sp>
      <p:sp>
        <p:nvSpPr>
          <p:cNvPr id="440" name="Google Shape;440;p42"/>
          <p:cNvSpPr txBox="1"/>
          <p:nvPr/>
        </p:nvSpPr>
        <p:spPr>
          <a:xfrm>
            <a:off x="2627575" y="3795175"/>
            <a:ext cx="1926300" cy="5844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1600">
                <a:solidFill>
                  <a:schemeClr val="dk1"/>
                </a:solidFill>
                <a:latin typeface="Nunito"/>
                <a:ea typeface="Nunito"/>
                <a:cs typeface="Nunito"/>
                <a:sym typeface="Nunito"/>
              </a:rPr>
              <a:t>Issues on non-separation of personal and business concerns</a:t>
            </a:r>
            <a:endParaRPr sz="1600">
              <a:solidFill>
                <a:schemeClr val="dk1"/>
              </a:solidFill>
              <a:latin typeface="Nunito"/>
              <a:ea typeface="Nunito"/>
              <a:cs typeface="Nunito"/>
              <a:sym typeface="Nunito"/>
            </a:endParaRPr>
          </a:p>
        </p:txBody>
      </p:sp>
      <p:sp>
        <p:nvSpPr>
          <p:cNvPr id="442" name="Google Shape;442;p42"/>
          <p:cNvSpPr txBox="1"/>
          <p:nvPr/>
        </p:nvSpPr>
        <p:spPr>
          <a:xfrm>
            <a:off x="883375" y="3795175"/>
            <a:ext cx="1668000" cy="5844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1600">
                <a:solidFill>
                  <a:schemeClr val="dk1"/>
                </a:solidFill>
                <a:latin typeface="Nunito"/>
                <a:ea typeface="Nunito"/>
                <a:cs typeface="Nunito"/>
                <a:sym typeface="Nunito"/>
              </a:rPr>
              <a:t>Issues on loyalty</a:t>
            </a:r>
            <a:endParaRPr sz="1600">
              <a:solidFill>
                <a:schemeClr val="dk1"/>
              </a:solidFill>
              <a:latin typeface="Nunito"/>
              <a:ea typeface="Nunito"/>
              <a:cs typeface="Nunito"/>
              <a:sym typeface="Nunito"/>
            </a:endParaRPr>
          </a:p>
        </p:txBody>
      </p:sp>
      <p:sp>
        <p:nvSpPr>
          <p:cNvPr id="448" name="Google Shape;448;p42"/>
          <p:cNvSpPr/>
          <p:nvPr/>
        </p:nvSpPr>
        <p:spPr>
          <a:xfrm rot="1401486">
            <a:off x="7762388" y="3783390"/>
            <a:ext cx="815095" cy="916939"/>
          </a:xfrm>
          <a:custGeom>
            <a:rect b="b" l="l" r="r" t="t"/>
            <a:pathLst>
              <a:path extrusionOk="0" h="388818" w="345632">
                <a:moveTo>
                  <a:pt x="183559" y="374102"/>
                </a:moveTo>
                <a:lnTo>
                  <a:pt x="158938" y="372918"/>
                </a:lnTo>
                <a:cubicBezTo>
                  <a:pt x="154882" y="372473"/>
                  <a:pt x="151133" y="375110"/>
                  <a:pt x="150168" y="379079"/>
                </a:cubicBezTo>
                <a:cubicBezTo>
                  <a:pt x="149401" y="382587"/>
                  <a:pt x="151768" y="387410"/>
                  <a:pt x="155803" y="387585"/>
                </a:cubicBezTo>
                <a:lnTo>
                  <a:pt x="180424" y="388769"/>
                </a:lnTo>
                <a:cubicBezTo>
                  <a:pt x="184480" y="389214"/>
                  <a:pt x="188229" y="386577"/>
                  <a:pt x="189194" y="382609"/>
                </a:cubicBezTo>
                <a:cubicBezTo>
                  <a:pt x="189961" y="379101"/>
                  <a:pt x="187593" y="374299"/>
                  <a:pt x="183559" y="374102"/>
                </a:cubicBezTo>
                <a:close/>
                <a:moveTo>
                  <a:pt x="52626" y="236810"/>
                </a:moveTo>
                <a:cubicBezTo>
                  <a:pt x="32806" y="224679"/>
                  <a:pt x="18928" y="204868"/>
                  <a:pt x="14280" y="182108"/>
                </a:cubicBezTo>
                <a:cubicBezTo>
                  <a:pt x="12241" y="172725"/>
                  <a:pt x="-1747" y="178359"/>
                  <a:pt x="182" y="187283"/>
                </a:cubicBezTo>
                <a:cubicBezTo>
                  <a:pt x="5970" y="213759"/>
                  <a:pt x="22523" y="236626"/>
                  <a:pt x="45873" y="250403"/>
                </a:cubicBezTo>
                <a:cubicBezTo>
                  <a:pt x="53722" y="255139"/>
                  <a:pt x="60672" y="241677"/>
                  <a:pt x="52626" y="236810"/>
                </a:cubicBezTo>
                <a:close/>
                <a:moveTo>
                  <a:pt x="173868" y="342969"/>
                </a:moveTo>
                <a:cubicBezTo>
                  <a:pt x="195201" y="344657"/>
                  <a:pt x="216687" y="344854"/>
                  <a:pt x="236880" y="336830"/>
                </a:cubicBezTo>
                <a:cubicBezTo>
                  <a:pt x="245649" y="333366"/>
                  <a:pt x="241703" y="319290"/>
                  <a:pt x="232495" y="322886"/>
                </a:cubicBezTo>
                <a:cubicBezTo>
                  <a:pt x="197284" y="336523"/>
                  <a:pt x="143415" y="324969"/>
                  <a:pt x="107174" y="316309"/>
                </a:cubicBezTo>
                <a:cubicBezTo>
                  <a:pt x="98273" y="314116"/>
                  <a:pt x="94743" y="328586"/>
                  <a:pt x="104039" y="330998"/>
                </a:cubicBezTo>
                <a:cubicBezTo>
                  <a:pt x="126928" y="337014"/>
                  <a:pt x="150278" y="341020"/>
                  <a:pt x="173868" y="342969"/>
                </a:cubicBezTo>
                <a:close/>
                <a:moveTo>
                  <a:pt x="231881" y="348231"/>
                </a:moveTo>
                <a:cubicBezTo>
                  <a:pt x="217213" y="360136"/>
                  <a:pt x="192877" y="355291"/>
                  <a:pt x="175403" y="353975"/>
                </a:cubicBezTo>
                <a:cubicBezTo>
                  <a:pt x="154750" y="352418"/>
                  <a:pt x="134207" y="349590"/>
                  <a:pt x="114584" y="342618"/>
                </a:cubicBezTo>
                <a:cubicBezTo>
                  <a:pt x="105968" y="339593"/>
                  <a:pt x="98909" y="353076"/>
                  <a:pt x="107832" y="356211"/>
                </a:cubicBezTo>
                <a:cubicBezTo>
                  <a:pt x="131269" y="364433"/>
                  <a:pt x="155561" y="367678"/>
                  <a:pt x="180183" y="369191"/>
                </a:cubicBezTo>
                <a:cubicBezTo>
                  <a:pt x="199915" y="370418"/>
                  <a:pt x="223067" y="373795"/>
                  <a:pt x="239598" y="360421"/>
                </a:cubicBezTo>
                <a:cubicBezTo>
                  <a:pt x="247053" y="354392"/>
                  <a:pt x="239532" y="342048"/>
                  <a:pt x="231881" y="348231"/>
                </a:cubicBezTo>
                <a:close/>
                <a:moveTo>
                  <a:pt x="329357" y="29207"/>
                </a:moveTo>
                <a:cubicBezTo>
                  <a:pt x="323460" y="21884"/>
                  <a:pt x="311072" y="30610"/>
                  <a:pt x="316838" y="37779"/>
                </a:cubicBezTo>
                <a:cubicBezTo>
                  <a:pt x="325455" y="48160"/>
                  <a:pt x="330388" y="61092"/>
                  <a:pt x="330892" y="74569"/>
                </a:cubicBezTo>
                <a:cubicBezTo>
                  <a:pt x="331287" y="84325"/>
                  <a:pt x="345998" y="82374"/>
                  <a:pt x="345626" y="73100"/>
                </a:cubicBezTo>
                <a:cubicBezTo>
                  <a:pt x="345077" y="57097"/>
                  <a:pt x="339377" y="41699"/>
                  <a:pt x="329357" y="29207"/>
                </a:cubicBezTo>
                <a:close/>
                <a:moveTo>
                  <a:pt x="238370" y="222"/>
                </a:moveTo>
                <a:cubicBezTo>
                  <a:pt x="229404" y="-1970"/>
                  <a:pt x="225830" y="12719"/>
                  <a:pt x="235213" y="14890"/>
                </a:cubicBezTo>
                <a:cubicBezTo>
                  <a:pt x="289564" y="27475"/>
                  <a:pt x="309757" y="85531"/>
                  <a:pt x="312870" y="135190"/>
                </a:cubicBezTo>
                <a:cubicBezTo>
                  <a:pt x="313462" y="144924"/>
                  <a:pt x="328217" y="142995"/>
                  <a:pt x="327604" y="133721"/>
                </a:cubicBezTo>
                <a:cubicBezTo>
                  <a:pt x="324139" y="76893"/>
                  <a:pt x="299584" y="14386"/>
                  <a:pt x="238370" y="222"/>
                </a:cubicBezTo>
                <a:close/>
                <a:moveTo>
                  <a:pt x="168212" y="16688"/>
                </a:moveTo>
                <a:cubicBezTo>
                  <a:pt x="107218" y="18507"/>
                  <a:pt x="43417" y="57577"/>
                  <a:pt x="32433" y="121465"/>
                </a:cubicBezTo>
                <a:cubicBezTo>
                  <a:pt x="26952" y="150686"/>
                  <a:pt x="35020" y="180815"/>
                  <a:pt x="54358" y="203397"/>
                </a:cubicBezTo>
                <a:cubicBezTo>
                  <a:pt x="65561" y="216552"/>
                  <a:pt x="78475" y="227975"/>
                  <a:pt x="86653" y="243431"/>
                </a:cubicBezTo>
                <a:cubicBezTo>
                  <a:pt x="95006" y="259548"/>
                  <a:pt x="98711" y="277662"/>
                  <a:pt x="97396" y="295765"/>
                </a:cubicBezTo>
                <a:cubicBezTo>
                  <a:pt x="93011" y="299054"/>
                  <a:pt x="92704" y="307758"/>
                  <a:pt x="99763" y="309402"/>
                </a:cubicBezTo>
                <a:cubicBezTo>
                  <a:pt x="127432" y="315984"/>
                  <a:pt x="155693" y="319832"/>
                  <a:pt x="184107" y="320891"/>
                </a:cubicBezTo>
                <a:cubicBezTo>
                  <a:pt x="206536" y="321680"/>
                  <a:pt x="232341" y="323697"/>
                  <a:pt x="251942" y="311025"/>
                </a:cubicBezTo>
                <a:cubicBezTo>
                  <a:pt x="259791" y="305960"/>
                  <a:pt x="252797" y="294274"/>
                  <a:pt x="244817" y="298528"/>
                </a:cubicBezTo>
                <a:cubicBezTo>
                  <a:pt x="245123" y="281183"/>
                  <a:pt x="249398" y="264139"/>
                  <a:pt x="257335" y="248715"/>
                </a:cubicBezTo>
                <a:cubicBezTo>
                  <a:pt x="264614" y="234749"/>
                  <a:pt x="275642" y="223634"/>
                  <a:pt x="284325" y="210632"/>
                </a:cubicBezTo>
                <a:cubicBezTo>
                  <a:pt x="302017" y="184126"/>
                  <a:pt x="303574" y="146218"/>
                  <a:pt x="297654" y="115699"/>
                </a:cubicBezTo>
                <a:cubicBezTo>
                  <a:pt x="285815" y="54836"/>
                  <a:pt x="229864" y="11229"/>
                  <a:pt x="168124" y="16688"/>
                </a:cubicBezTo>
                <a:close/>
                <a:moveTo>
                  <a:pt x="188317" y="306552"/>
                </a:moveTo>
                <a:cubicBezTo>
                  <a:pt x="177223" y="305719"/>
                  <a:pt x="167181" y="305193"/>
                  <a:pt x="156351" y="303965"/>
                </a:cubicBezTo>
                <a:cubicBezTo>
                  <a:pt x="153654" y="264918"/>
                  <a:pt x="147713" y="226161"/>
                  <a:pt x="138614" y="188094"/>
                </a:cubicBezTo>
                <a:cubicBezTo>
                  <a:pt x="146068" y="188815"/>
                  <a:pt x="153522" y="186590"/>
                  <a:pt x="159376" y="181889"/>
                </a:cubicBezTo>
                <a:cubicBezTo>
                  <a:pt x="169352" y="189914"/>
                  <a:pt x="182375" y="192040"/>
                  <a:pt x="195442" y="191251"/>
                </a:cubicBezTo>
                <a:cubicBezTo>
                  <a:pt x="190509" y="229485"/>
                  <a:pt x="188097" y="268002"/>
                  <a:pt x="188229" y="306552"/>
                </a:cubicBezTo>
                <a:close/>
                <a:moveTo>
                  <a:pt x="160801" y="151633"/>
                </a:moveTo>
                <a:cubicBezTo>
                  <a:pt x="161898" y="152905"/>
                  <a:pt x="161656" y="154988"/>
                  <a:pt x="160670" y="157334"/>
                </a:cubicBezTo>
                <a:cubicBezTo>
                  <a:pt x="159004" y="154637"/>
                  <a:pt x="159047" y="152730"/>
                  <a:pt x="160714" y="151633"/>
                </a:cubicBezTo>
                <a:close/>
                <a:moveTo>
                  <a:pt x="280224" y="187261"/>
                </a:moveTo>
                <a:cubicBezTo>
                  <a:pt x="275270" y="202060"/>
                  <a:pt x="264088" y="213088"/>
                  <a:pt x="255077" y="225453"/>
                </a:cubicBezTo>
                <a:cubicBezTo>
                  <a:pt x="238195" y="248397"/>
                  <a:pt x="229404" y="276296"/>
                  <a:pt x="230083" y="304776"/>
                </a:cubicBezTo>
                <a:cubicBezTo>
                  <a:pt x="221160" y="306802"/>
                  <a:pt x="212039" y="307651"/>
                  <a:pt x="202897" y="307298"/>
                </a:cubicBezTo>
                <a:cubicBezTo>
                  <a:pt x="202699" y="267842"/>
                  <a:pt x="205155" y="228420"/>
                  <a:pt x="210285" y="189300"/>
                </a:cubicBezTo>
                <a:cubicBezTo>
                  <a:pt x="211754" y="188993"/>
                  <a:pt x="213201" y="188686"/>
                  <a:pt x="214670" y="188335"/>
                </a:cubicBezTo>
                <a:cubicBezTo>
                  <a:pt x="223835" y="186143"/>
                  <a:pt x="219822" y="172155"/>
                  <a:pt x="210285" y="174413"/>
                </a:cubicBezTo>
                <a:cubicBezTo>
                  <a:pt x="196845" y="177680"/>
                  <a:pt x="180643" y="179499"/>
                  <a:pt x="169089" y="170247"/>
                </a:cubicBezTo>
                <a:cubicBezTo>
                  <a:pt x="176916" y="157926"/>
                  <a:pt x="181366" y="141745"/>
                  <a:pt x="168453" y="135738"/>
                </a:cubicBezTo>
                <a:cubicBezTo>
                  <a:pt x="160253" y="131989"/>
                  <a:pt x="151176" y="137032"/>
                  <a:pt x="147603" y="144705"/>
                </a:cubicBezTo>
                <a:cubicBezTo>
                  <a:pt x="143766" y="152993"/>
                  <a:pt x="145410" y="163144"/>
                  <a:pt x="149795" y="171015"/>
                </a:cubicBezTo>
                <a:cubicBezTo>
                  <a:pt x="142166" y="176671"/>
                  <a:pt x="130195" y="172878"/>
                  <a:pt x="127651" y="163736"/>
                </a:cubicBezTo>
                <a:cubicBezTo>
                  <a:pt x="125108" y="154593"/>
                  <a:pt x="111011" y="160074"/>
                  <a:pt x="113554" y="168910"/>
                </a:cubicBezTo>
                <a:cubicBezTo>
                  <a:pt x="115001" y="173858"/>
                  <a:pt x="117873" y="178265"/>
                  <a:pt x="121842" y="181560"/>
                </a:cubicBezTo>
                <a:cubicBezTo>
                  <a:pt x="130831" y="221310"/>
                  <a:pt x="138504" y="261410"/>
                  <a:pt x="141223" y="302145"/>
                </a:cubicBezTo>
                <a:cubicBezTo>
                  <a:pt x="131313" y="300683"/>
                  <a:pt x="121469" y="298916"/>
                  <a:pt x="111669" y="296840"/>
                </a:cubicBezTo>
                <a:cubicBezTo>
                  <a:pt x="114540" y="266343"/>
                  <a:pt x="103995" y="237008"/>
                  <a:pt x="84131" y="213965"/>
                </a:cubicBezTo>
                <a:cubicBezTo>
                  <a:pt x="74243" y="202542"/>
                  <a:pt x="62799" y="192347"/>
                  <a:pt x="55234" y="179105"/>
                </a:cubicBezTo>
                <a:cubicBezTo>
                  <a:pt x="48328" y="166566"/>
                  <a:pt x="44908" y="152412"/>
                  <a:pt x="45325" y="138106"/>
                </a:cubicBezTo>
                <a:cubicBezTo>
                  <a:pt x="46312" y="74897"/>
                  <a:pt x="104696" y="37845"/>
                  <a:pt x="161876" y="31355"/>
                </a:cubicBezTo>
                <a:cubicBezTo>
                  <a:pt x="250824" y="23024"/>
                  <a:pt x="304276" y="105965"/>
                  <a:pt x="280137" y="187261"/>
                </a:cubicBezTo>
                <a:close/>
                <a:moveTo>
                  <a:pt x="153808" y="53521"/>
                </a:moveTo>
                <a:cubicBezTo>
                  <a:pt x="144512" y="53521"/>
                  <a:pt x="144687" y="68320"/>
                  <a:pt x="154400" y="68320"/>
                </a:cubicBezTo>
                <a:cubicBezTo>
                  <a:pt x="163608" y="68364"/>
                  <a:pt x="163432" y="53565"/>
                  <a:pt x="153720" y="53565"/>
                </a:cubicBezTo>
                <a:close/>
                <a:moveTo>
                  <a:pt x="126095" y="62642"/>
                </a:moveTo>
                <a:cubicBezTo>
                  <a:pt x="99632" y="72111"/>
                  <a:pt x="79549" y="94062"/>
                  <a:pt x="72489" y="121268"/>
                </a:cubicBezTo>
                <a:cubicBezTo>
                  <a:pt x="69946" y="130783"/>
                  <a:pt x="84482" y="132691"/>
                  <a:pt x="86894" y="123614"/>
                </a:cubicBezTo>
                <a:cubicBezTo>
                  <a:pt x="92704" y="101744"/>
                  <a:pt x="108950" y="84158"/>
                  <a:pt x="130283" y="76629"/>
                </a:cubicBezTo>
                <a:cubicBezTo>
                  <a:pt x="139206" y="73428"/>
                  <a:pt x="135281" y="59353"/>
                  <a:pt x="126007" y="62685"/>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2" name="Shape 452"/>
        <p:cNvGrpSpPr/>
        <p:nvPr/>
      </p:nvGrpSpPr>
      <p:grpSpPr>
        <a:xfrm>
          <a:off x="0" y="0"/>
          <a:ext cx="0" cy="0"/>
          <a:chOff x="0" y="0"/>
          <a:chExt cx="0" cy="0"/>
        </a:xfrm>
      </p:grpSpPr>
      <p:sp>
        <p:nvSpPr>
          <p:cNvPr id="453" name="Google Shape;453;p43"/>
          <p:cNvSpPr txBox="1"/>
          <p:nvPr>
            <p:ph type="title"/>
          </p:nvPr>
        </p:nvSpPr>
        <p:spPr>
          <a:xfrm>
            <a:off x="883375" y="683600"/>
            <a:ext cx="6426300" cy="396300"/>
          </a:xfrm>
          <a:prstGeom prst="rect">
            <a:avLst/>
          </a:prstGeom>
        </p:spPr>
        <p:txBody>
          <a:bodyPr anchorCtr="0" anchor="ctr" bIns="0" lIns="0" spcFirstLastPara="1" rIns="0" wrap="square" tIns="0">
            <a:noAutofit/>
          </a:bodyPr>
          <a:lstStyle/>
          <a:p>
            <a:pPr indent="0" lvl="0" marL="0" rtl="0" algn="l">
              <a:spcBef>
                <a:spcPts val="0"/>
              </a:spcBef>
              <a:spcAft>
                <a:spcPts val="0"/>
              </a:spcAft>
              <a:buNone/>
            </a:pPr>
            <a:r>
              <a:rPr lang="en"/>
              <a:t>Indemnification of officers and directors</a:t>
            </a:r>
            <a:endParaRPr/>
          </a:p>
        </p:txBody>
      </p:sp>
      <p:sp>
        <p:nvSpPr>
          <p:cNvPr id="454" name="Google Shape;454;p43"/>
          <p:cNvSpPr txBox="1"/>
          <p:nvPr>
            <p:ph idx="1" type="body"/>
          </p:nvPr>
        </p:nvSpPr>
        <p:spPr>
          <a:xfrm>
            <a:off x="777500" y="1212775"/>
            <a:ext cx="6492300" cy="3122400"/>
          </a:xfrm>
          <a:prstGeom prst="rect">
            <a:avLst/>
          </a:prstGeom>
        </p:spPr>
        <p:txBody>
          <a:bodyPr anchorCtr="0" anchor="t" bIns="0" lIns="0" spcFirstLastPara="1" rIns="0" wrap="square" tIns="0">
            <a:noAutofit/>
          </a:bodyPr>
          <a:lstStyle/>
          <a:p>
            <a:pPr indent="0" lvl="0" marL="0" rtl="0" algn="l">
              <a:spcBef>
                <a:spcPts val="0"/>
              </a:spcBef>
              <a:spcAft>
                <a:spcPts val="0"/>
              </a:spcAft>
              <a:buNone/>
            </a:pPr>
            <a:r>
              <a:rPr b="1" lang="en"/>
              <a:t>Refers to the act of the reimbursing officers and directors for expenses incurred, liabilities accrued, and amounts paid in defending claims brought to them for actions taken on behalf of the corporation.</a:t>
            </a:r>
            <a:endParaRPr b="1"/>
          </a:p>
          <a:p>
            <a:pPr indent="0" lvl="0" marL="0" rtl="0" algn="l">
              <a:spcBef>
                <a:spcPts val="1000"/>
              </a:spcBef>
              <a:spcAft>
                <a:spcPts val="0"/>
              </a:spcAft>
              <a:buNone/>
            </a:pPr>
            <a:r>
              <a:rPr b="1" lang="en"/>
              <a:t>Shareholders should recognize that in the </a:t>
            </a:r>
            <a:r>
              <a:rPr b="1" lang="en"/>
              <a:t>absence</a:t>
            </a:r>
            <a:r>
              <a:rPr b="1" lang="en"/>
              <a:t> of this method of trying to limit the personal liability of officers and directors for claims brought against them, it will be </a:t>
            </a:r>
            <a:r>
              <a:rPr b="1" lang="en"/>
              <a:t>difficult</a:t>
            </a:r>
            <a:r>
              <a:rPr b="1" lang="en"/>
              <a:t> for corporations to find anyone willing to take such a risky job of serving as officers or directors.</a:t>
            </a:r>
            <a:endParaRPr b="1"/>
          </a:p>
          <a:p>
            <a:pPr indent="0" lvl="0" marL="0" rtl="0" algn="l">
              <a:spcBef>
                <a:spcPts val="1000"/>
              </a:spcBef>
              <a:spcAft>
                <a:spcPts val="1000"/>
              </a:spcAft>
              <a:buNone/>
            </a:pPr>
            <a:r>
              <a:rPr b="1" lang="en"/>
              <a:t> </a:t>
            </a:r>
            <a:endParaRPr b="1"/>
          </a:p>
        </p:txBody>
      </p:sp>
      <p:sp>
        <p:nvSpPr>
          <p:cNvPr id="455" name="Google Shape;455;p43"/>
          <p:cNvSpPr txBox="1"/>
          <p:nvPr>
            <p:ph idx="12" type="sldNum"/>
          </p:nvPr>
        </p:nvSpPr>
        <p:spPr>
          <a:xfrm>
            <a:off x="8404375" y="4693376"/>
            <a:ext cx="548700" cy="300300"/>
          </a:xfrm>
          <a:prstGeom prst="rect">
            <a:avLst/>
          </a:prstGeom>
        </p:spPr>
        <p:txBody>
          <a:bodyPr anchorCtr="0" anchor="ctr" bIns="0" lIns="0" spcFirstLastPara="1" rIns="0" wrap="square" tIns="0">
            <a:noAutofit/>
          </a:bodyPr>
          <a:lstStyle/>
          <a:p>
            <a:pPr indent="0" lvl="0" marL="0" rtl="0" algn="r">
              <a:spcBef>
                <a:spcPts val="0"/>
              </a:spcBef>
              <a:spcAft>
                <a:spcPts val="0"/>
              </a:spcAft>
              <a:buNone/>
            </a:pPr>
            <a:fld id="{00000000-1234-1234-1234-123412341234}" type="slidenum">
              <a:rPr lang="en"/>
              <a:t>‹#›</a:t>
            </a:fld>
            <a:endParaRPr/>
          </a:p>
        </p:txBody>
      </p:sp>
      <p:sp>
        <p:nvSpPr>
          <p:cNvPr id="456" name="Google Shape;456;p43"/>
          <p:cNvSpPr/>
          <p:nvPr/>
        </p:nvSpPr>
        <p:spPr>
          <a:xfrm rot="1085481">
            <a:off x="7856433" y="3637885"/>
            <a:ext cx="707279" cy="1144863"/>
          </a:xfrm>
          <a:custGeom>
            <a:rect b="b" l="l" r="r" t="t"/>
            <a:pathLst>
              <a:path extrusionOk="0" h="542775" w="335318">
                <a:moveTo>
                  <a:pt x="198455" y="462598"/>
                </a:moveTo>
                <a:cubicBezTo>
                  <a:pt x="175566" y="459603"/>
                  <a:pt x="152479" y="458139"/>
                  <a:pt x="129393" y="458213"/>
                </a:cubicBezTo>
                <a:cubicBezTo>
                  <a:pt x="120097" y="458213"/>
                  <a:pt x="120294" y="473012"/>
                  <a:pt x="130007" y="473012"/>
                </a:cubicBezTo>
                <a:cubicBezTo>
                  <a:pt x="151843" y="473003"/>
                  <a:pt x="173658" y="474468"/>
                  <a:pt x="195298" y="477397"/>
                </a:cubicBezTo>
                <a:cubicBezTo>
                  <a:pt x="204396" y="478493"/>
                  <a:pt x="208014" y="463870"/>
                  <a:pt x="198455" y="462598"/>
                </a:cubicBezTo>
                <a:close/>
                <a:moveTo>
                  <a:pt x="138667" y="86153"/>
                </a:moveTo>
                <a:cubicBezTo>
                  <a:pt x="147963" y="86153"/>
                  <a:pt x="147787" y="71354"/>
                  <a:pt x="138075" y="71354"/>
                </a:cubicBezTo>
                <a:cubicBezTo>
                  <a:pt x="128844" y="71267"/>
                  <a:pt x="128954" y="86153"/>
                  <a:pt x="138667" y="86153"/>
                </a:cubicBezTo>
                <a:close/>
                <a:moveTo>
                  <a:pt x="94335" y="528021"/>
                </a:moveTo>
                <a:cubicBezTo>
                  <a:pt x="74866" y="526552"/>
                  <a:pt x="54038" y="524294"/>
                  <a:pt x="37638" y="512674"/>
                </a:cubicBezTo>
                <a:cubicBezTo>
                  <a:pt x="20098" y="500221"/>
                  <a:pt x="16723" y="481146"/>
                  <a:pt x="14771" y="460976"/>
                </a:cubicBezTo>
                <a:cubicBezTo>
                  <a:pt x="13850" y="451263"/>
                  <a:pt x="-839" y="453171"/>
                  <a:pt x="38" y="462445"/>
                </a:cubicBezTo>
                <a:cubicBezTo>
                  <a:pt x="3107" y="520632"/>
                  <a:pt x="37112" y="539422"/>
                  <a:pt x="91200" y="542754"/>
                </a:cubicBezTo>
                <a:cubicBezTo>
                  <a:pt x="100343" y="543412"/>
                  <a:pt x="103938" y="528766"/>
                  <a:pt x="94335" y="528021"/>
                </a:cubicBezTo>
                <a:close/>
                <a:moveTo>
                  <a:pt x="158377" y="85145"/>
                </a:moveTo>
                <a:cubicBezTo>
                  <a:pt x="163990" y="85954"/>
                  <a:pt x="169668" y="86311"/>
                  <a:pt x="175346" y="86219"/>
                </a:cubicBezTo>
                <a:cubicBezTo>
                  <a:pt x="184664" y="85211"/>
                  <a:pt x="184884" y="71223"/>
                  <a:pt x="174732" y="71442"/>
                </a:cubicBezTo>
                <a:cubicBezTo>
                  <a:pt x="170326" y="71457"/>
                  <a:pt x="165941" y="71133"/>
                  <a:pt x="161578" y="70477"/>
                </a:cubicBezTo>
                <a:cubicBezTo>
                  <a:pt x="152435" y="69074"/>
                  <a:pt x="148818" y="83720"/>
                  <a:pt x="158377" y="85101"/>
                </a:cubicBezTo>
                <a:close/>
                <a:moveTo>
                  <a:pt x="111765" y="143026"/>
                </a:moveTo>
                <a:cubicBezTo>
                  <a:pt x="100978" y="154089"/>
                  <a:pt x="93107" y="167647"/>
                  <a:pt x="88854" y="182490"/>
                </a:cubicBezTo>
                <a:cubicBezTo>
                  <a:pt x="86070" y="191918"/>
                  <a:pt x="100627" y="193803"/>
                  <a:pt x="103259" y="184836"/>
                </a:cubicBezTo>
                <a:cubicBezTo>
                  <a:pt x="106920" y="172574"/>
                  <a:pt x="113563" y="161416"/>
                  <a:pt x="122618" y="152366"/>
                </a:cubicBezTo>
                <a:cubicBezTo>
                  <a:pt x="129436" y="145438"/>
                  <a:pt x="118562" y="136054"/>
                  <a:pt x="111765" y="142982"/>
                </a:cubicBezTo>
                <a:close/>
                <a:moveTo>
                  <a:pt x="122727" y="167011"/>
                </a:moveTo>
                <a:cubicBezTo>
                  <a:pt x="118036" y="175382"/>
                  <a:pt x="114396" y="184299"/>
                  <a:pt x="111897" y="193562"/>
                </a:cubicBezTo>
                <a:cubicBezTo>
                  <a:pt x="109288" y="203055"/>
                  <a:pt x="123802" y="204941"/>
                  <a:pt x="126301" y="195908"/>
                </a:cubicBezTo>
                <a:cubicBezTo>
                  <a:pt x="128516" y="187927"/>
                  <a:pt x="131739" y="180254"/>
                  <a:pt x="135838" y="173062"/>
                </a:cubicBezTo>
                <a:cubicBezTo>
                  <a:pt x="140596" y="164446"/>
                  <a:pt x="127354" y="158658"/>
                  <a:pt x="122640" y="166967"/>
                </a:cubicBezTo>
                <a:close/>
                <a:moveTo>
                  <a:pt x="287929" y="26584"/>
                </a:moveTo>
                <a:cubicBezTo>
                  <a:pt x="267211" y="9308"/>
                  <a:pt x="235661" y="10558"/>
                  <a:pt x="210272" y="7817"/>
                </a:cubicBezTo>
                <a:cubicBezTo>
                  <a:pt x="201174" y="6830"/>
                  <a:pt x="197534" y="21454"/>
                  <a:pt x="207115" y="22485"/>
                </a:cubicBezTo>
                <a:cubicBezTo>
                  <a:pt x="270696" y="25686"/>
                  <a:pt x="294199" y="30969"/>
                  <a:pt x="302969" y="99681"/>
                </a:cubicBezTo>
                <a:cubicBezTo>
                  <a:pt x="304395" y="109284"/>
                  <a:pt x="319062" y="107420"/>
                  <a:pt x="317702" y="98234"/>
                </a:cubicBezTo>
                <a:cubicBezTo>
                  <a:pt x="313756" y="72495"/>
                  <a:pt x="308954" y="44146"/>
                  <a:pt x="287841" y="26541"/>
                </a:cubicBezTo>
                <a:close/>
                <a:moveTo>
                  <a:pt x="309152" y="1284"/>
                </a:moveTo>
                <a:cubicBezTo>
                  <a:pt x="301500" y="-3825"/>
                  <a:pt x="291459" y="7620"/>
                  <a:pt x="299154" y="12772"/>
                </a:cubicBezTo>
                <a:cubicBezTo>
                  <a:pt x="314063" y="22726"/>
                  <a:pt x="322745" y="39367"/>
                  <a:pt x="320400" y="57432"/>
                </a:cubicBezTo>
                <a:cubicBezTo>
                  <a:pt x="319128" y="67123"/>
                  <a:pt x="333554" y="69140"/>
                  <a:pt x="334804" y="59756"/>
                </a:cubicBezTo>
                <a:cubicBezTo>
                  <a:pt x="337676" y="36867"/>
                  <a:pt x="328468" y="14263"/>
                  <a:pt x="309064" y="1240"/>
                </a:cubicBezTo>
                <a:close/>
                <a:moveTo>
                  <a:pt x="280124" y="211145"/>
                </a:moveTo>
                <a:cubicBezTo>
                  <a:pt x="280124" y="205642"/>
                  <a:pt x="279948" y="200183"/>
                  <a:pt x="279839" y="194746"/>
                </a:cubicBezTo>
                <a:cubicBezTo>
                  <a:pt x="282382" y="193985"/>
                  <a:pt x="284136" y="191690"/>
                  <a:pt x="284224" y="189045"/>
                </a:cubicBezTo>
                <a:lnTo>
                  <a:pt x="288609" y="138751"/>
                </a:lnTo>
                <a:cubicBezTo>
                  <a:pt x="289025" y="134519"/>
                  <a:pt x="285912" y="130761"/>
                  <a:pt x="281680" y="130356"/>
                </a:cubicBezTo>
                <a:cubicBezTo>
                  <a:pt x="280716" y="130261"/>
                  <a:pt x="279751" y="130351"/>
                  <a:pt x="278830" y="130617"/>
                </a:cubicBezTo>
                <a:cubicBezTo>
                  <a:pt x="278830" y="125881"/>
                  <a:pt x="278764" y="121327"/>
                  <a:pt x="278633" y="116957"/>
                </a:cubicBezTo>
                <a:cubicBezTo>
                  <a:pt x="272692" y="22901"/>
                  <a:pt x="251798" y="47172"/>
                  <a:pt x="174118" y="40967"/>
                </a:cubicBezTo>
                <a:cubicBezTo>
                  <a:pt x="133405" y="44672"/>
                  <a:pt x="34152" y="22331"/>
                  <a:pt x="29176" y="81418"/>
                </a:cubicBezTo>
                <a:cubicBezTo>
                  <a:pt x="17490" y="212066"/>
                  <a:pt x="35753" y="344512"/>
                  <a:pt x="36805" y="475555"/>
                </a:cubicBezTo>
                <a:cubicBezTo>
                  <a:pt x="37003" y="509166"/>
                  <a:pt x="80413" y="511424"/>
                  <a:pt x="105977" y="511336"/>
                </a:cubicBezTo>
                <a:lnTo>
                  <a:pt x="211215" y="513025"/>
                </a:lnTo>
                <a:cubicBezTo>
                  <a:pt x="290889" y="523855"/>
                  <a:pt x="285583" y="477529"/>
                  <a:pt x="283917" y="405419"/>
                </a:cubicBezTo>
                <a:cubicBezTo>
                  <a:pt x="283785" y="404608"/>
                  <a:pt x="282580" y="345718"/>
                  <a:pt x="281330" y="277270"/>
                </a:cubicBezTo>
                <a:cubicBezTo>
                  <a:pt x="285627" y="277035"/>
                  <a:pt x="289113" y="273720"/>
                  <a:pt x="289573" y="269443"/>
                </a:cubicBezTo>
                <a:cubicBezTo>
                  <a:pt x="290736" y="252087"/>
                  <a:pt x="290626" y="234668"/>
                  <a:pt x="289244" y="217328"/>
                </a:cubicBezTo>
                <a:cubicBezTo>
                  <a:pt x="289069" y="213531"/>
                  <a:pt x="285846" y="210597"/>
                  <a:pt x="282053" y="210777"/>
                </a:cubicBezTo>
                <a:cubicBezTo>
                  <a:pt x="281396" y="210808"/>
                  <a:pt x="280738" y="210933"/>
                  <a:pt x="280124" y="211145"/>
                </a:cubicBezTo>
                <a:close/>
                <a:moveTo>
                  <a:pt x="262343" y="485926"/>
                </a:moveTo>
                <a:cubicBezTo>
                  <a:pt x="249561" y="505373"/>
                  <a:pt x="221563" y="498423"/>
                  <a:pt x="201985" y="498094"/>
                </a:cubicBezTo>
                <a:lnTo>
                  <a:pt x="122574" y="496822"/>
                </a:lnTo>
                <a:cubicBezTo>
                  <a:pt x="100891" y="496450"/>
                  <a:pt x="59782" y="502523"/>
                  <a:pt x="50486" y="476147"/>
                </a:cubicBezTo>
                <a:cubicBezTo>
                  <a:pt x="47351" y="346113"/>
                  <a:pt x="32552" y="214478"/>
                  <a:pt x="41234" y="84421"/>
                </a:cubicBezTo>
                <a:cubicBezTo>
                  <a:pt x="43602" y="54889"/>
                  <a:pt x="77410" y="55920"/>
                  <a:pt x="97229" y="55920"/>
                </a:cubicBezTo>
                <a:cubicBezTo>
                  <a:pt x="145463" y="55064"/>
                  <a:pt x="194202" y="54494"/>
                  <a:pt x="242348" y="58945"/>
                </a:cubicBezTo>
                <a:cubicBezTo>
                  <a:pt x="254319" y="60436"/>
                  <a:pt x="258572" y="66794"/>
                  <a:pt x="260480" y="79642"/>
                </a:cubicBezTo>
                <a:cubicBezTo>
                  <a:pt x="271968" y="193540"/>
                  <a:pt x="272976" y="469724"/>
                  <a:pt x="262343" y="485926"/>
                </a:cubicBezTo>
                <a:close/>
                <a:moveTo>
                  <a:pt x="238993" y="117593"/>
                </a:moveTo>
                <a:cubicBezTo>
                  <a:pt x="242808" y="113493"/>
                  <a:pt x="241010" y="104746"/>
                  <a:pt x="233512" y="104855"/>
                </a:cubicBezTo>
                <a:lnTo>
                  <a:pt x="72301" y="107245"/>
                </a:lnTo>
                <a:cubicBezTo>
                  <a:pt x="70218" y="107216"/>
                  <a:pt x="68267" y="108166"/>
                  <a:pt x="66995" y="109810"/>
                </a:cubicBezTo>
                <a:cubicBezTo>
                  <a:pt x="64321" y="111073"/>
                  <a:pt x="62545" y="113682"/>
                  <a:pt x="62347" y="116629"/>
                </a:cubicBezTo>
                <a:cubicBezTo>
                  <a:pt x="57173" y="221143"/>
                  <a:pt x="55047" y="329099"/>
                  <a:pt x="72630" y="431816"/>
                </a:cubicBezTo>
                <a:cubicBezTo>
                  <a:pt x="73858" y="434276"/>
                  <a:pt x="76467" y="435736"/>
                  <a:pt x="79208" y="435499"/>
                </a:cubicBezTo>
                <a:cubicBezTo>
                  <a:pt x="135093" y="433833"/>
                  <a:pt x="190409" y="445475"/>
                  <a:pt x="246338" y="442822"/>
                </a:cubicBezTo>
                <a:cubicBezTo>
                  <a:pt x="253442" y="442493"/>
                  <a:pt x="254998" y="433723"/>
                  <a:pt x="250964" y="429843"/>
                </a:cubicBezTo>
                <a:cubicBezTo>
                  <a:pt x="247018" y="325745"/>
                  <a:pt x="243028" y="221647"/>
                  <a:pt x="238993" y="117549"/>
                </a:cubicBezTo>
                <a:close/>
                <a:moveTo>
                  <a:pt x="84425" y="420613"/>
                </a:moveTo>
                <a:cubicBezTo>
                  <a:pt x="73156" y="321483"/>
                  <a:pt x="70569" y="221560"/>
                  <a:pt x="76664" y="121978"/>
                </a:cubicBezTo>
                <a:lnTo>
                  <a:pt x="224282" y="119786"/>
                </a:lnTo>
                <a:cubicBezTo>
                  <a:pt x="228207" y="222640"/>
                  <a:pt x="232131" y="325489"/>
                  <a:pt x="236077" y="428330"/>
                </a:cubicBezTo>
                <a:cubicBezTo>
                  <a:pt x="185410" y="429317"/>
                  <a:pt x="135115" y="419867"/>
                  <a:pt x="84425" y="42056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0" name="Shape 460"/>
        <p:cNvGrpSpPr/>
        <p:nvPr/>
      </p:nvGrpSpPr>
      <p:grpSpPr>
        <a:xfrm>
          <a:off x="0" y="0"/>
          <a:ext cx="0" cy="0"/>
          <a:chOff x="0" y="0"/>
          <a:chExt cx="0" cy="0"/>
        </a:xfrm>
      </p:grpSpPr>
      <p:sp>
        <p:nvSpPr>
          <p:cNvPr id="461" name="Google Shape;461;p44"/>
          <p:cNvSpPr txBox="1"/>
          <p:nvPr>
            <p:ph type="title"/>
          </p:nvPr>
        </p:nvSpPr>
        <p:spPr>
          <a:xfrm>
            <a:off x="849500" y="150200"/>
            <a:ext cx="7107000" cy="3503100"/>
          </a:xfrm>
          <a:prstGeom prst="rect">
            <a:avLst/>
          </a:prstGeom>
        </p:spPr>
        <p:txBody>
          <a:bodyPr anchorCtr="0" anchor="ctr" bIns="0" lIns="0" spcFirstLastPara="1" rIns="0" wrap="square" tIns="0">
            <a:noAutofit/>
          </a:bodyPr>
          <a:lstStyle/>
          <a:p>
            <a:pPr indent="0" lvl="0" marL="0" rtl="0" algn="l">
              <a:spcBef>
                <a:spcPts val="0"/>
              </a:spcBef>
              <a:spcAft>
                <a:spcPts val="0"/>
              </a:spcAft>
              <a:buNone/>
            </a:pPr>
            <a:r>
              <a:rPr lang="en" sz="2500"/>
              <a:t>Directors’ and officers’ insurance</a:t>
            </a:r>
            <a:endParaRPr sz="2500"/>
          </a:p>
          <a:p>
            <a:pPr indent="0" lvl="0" marL="0" rtl="0" algn="l">
              <a:spcBef>
                <a:spcPts val="0"/>
              </a:spcBef>
              <a:spcAft>
                <a:spcPts val="0"/>
              </a:spcAft>
              <a:buNone/>
            </a:pPr>
            <a:r>
              <a:t/>
            </a:r>
            <a:endParaRPr sz="2500"/>
          </a:p>
          <a:p>
            <a:pPr indent="0" lvl="0" marL="0" rtl="0" algn="l">
              <a:spcBef>
                <a:spcPts val="0"/>
              </a:spcBef>
              <a:spcAft>
                <a:spcPts val="0"/>
              </a:spcAft>
              <a:buNone/>
            </a:pPr>
            <a:r>
              <a:rPr lang="en" sz="2500"/>
              <a:t>	There are matters that cannot be indemnified under the law or the company does not have the </a:t>
            </a:r>
            <a:r>
              <a:rPr lang="en" sz="2500"/>
              <a:t>enough</a:t>
            </a:r>
            <a:r>
              <a:rPr lang="en" sz="2500"/>
              <a:t> resources to indemnify officers and director.  In this case, the appropriate remedy would be insurance coverage.  Corporations are allowed to purchase insurance to cover matters resulting  from acts taken by officers and directors.</a:t>
            </a:r>
            <a:endParaRPr sz="2500"/>
          </a:p>
        </p:txBody>
      </p:sp>
      <p:sp>
        <p:nvSpPr>
          <p:cNvPr id="462" name="Google Shape;462;p44"/>
          <p:cNvSpPr txBox="1"/>
          <p:nvPr>
            <p:ph idx="12" type="sldNum"/>
          </p:nvPr>
        </p:nvSpPr>
        <p:spPr>
          <a:xfrm>
            <a:off x="8404375" y="4693376"/>
            <a:ext cx="548700" cy="300300"/>
          </a:xfrm>
          <a:prstGeom prst="rect">
            <a:avLst/>
          </a:prstGeom>
        </p:spPr>
        <p:txBody>
          <a:bodyPr anchorCtr="0" anchor="ctr" bIns="0" lIns="0" spcFirstLastPara="1" rIns="0" wrap="square" tIns="0">
            <a:noAutofit/>
          </a:bodyPr>
          <a:lstStyle/>
          <a:p>
            <a:pPr indent="0" lvl="0" marL="0" rtl="0" algn="r">
              <a:spcBef>
                <a:spcPts val="0"/>
              </a:spcBef>
              <a:spcAft>
                <a:spcPts val="0"/>
              </a:spcAft>
              <a:buNone/>
            </a:pPr>
            <a:fld id="{00000000-1234-1234-1234-123412341234}" type="slidenum">
              <a:rPr lang="en"/>
              <a:t>‹#›</a:t>
            </a:fld>
            <a:endParaRPr/>
          </a:p>
        </p:txBody>
      </p:sp>
      <p:sp>
        <p:nvSpPr>
          <p:cNvPr id="463" name="Google Shape;463;p44"/>
          <p:cNvSpPr/>
          <p:nvPr/>
        </p:nvSpPr>
        <p:spPr>
          <a:xfrm rot="942510">
            <a:off x="7829036" y="3752427"/>
            <a:ext cx="903684" cy="986633"/>
          </a:xfrm>
          <a:custGeom>
            <a:rect b="b" l="l" r="r" t="t"/>
            <a:pathLst>
              <a:path extrusionOk="0" h="16207" w="14844">
                <a:moveTo>
                  <a:pt x="7836" y="2337"/>
                </a:moveTo>
                <a:lnTo>
                  <a:pt x="7519" y="2385"/>
                </a:lnTo>
                <a:lnTo>
                  <a:pt x="7081" y="2410"/>
                </a:lnTo>
                <a:lnTo>
                  <a:pt x="6619" y="2434"/>
                </a:lnTo>
                <a:lnTo>
                  <a:pt x="6327" y="2434"/>
                </a:lnTo>
                <a:lnTo>
                  <a:pt x="6181" y="2458"/>
                </a:lnTo>
                <a:lnTo>
                  <a:pt x="6035" y="2507"/>
                </a:lnTo>
                <a:lnTo>
                  <a:pt x="5986" y="2556"/>
                </a:lnTo>
                <a:lnTo>
                  <a:pt x="5962" y="2604"/>
                </a:lnTo>
                <a:lnTo>
                  <a:pt x="5962" y="2653"/>
                </a:lnTo>
                <a:lnTo>
                  <a:pt x="5962" y="2726"/>
                </a:lnTo>
                <a:lnTo>
                  <a:pt x="6059" y="2848"/>
                </a:lnTo>
                <a:lnTo>
                  <a:pt x="6181" y="2921"/>
                </a:lnTo>
                <a:lnTo>
                  <a:pt x="6303" y="2969"/>
                </a:lnTo>
                <a:lnTo>
                  <a:pt x="6449" y="3018"/>
                </a:lnTo>
                <a:lnTo>
                  <a:pt x="7057" y="3018"/>
                </a:lnTo>
                <a:lnTo>
                  <a:pt x="7519" y="2994"/>
                </a:lnTo>
                <a:lnTo>
                  <a:pt x="7957" y="2945"/>
                </a:lnTo>
                <a:lnTo>
                  <a:pt x="8152" y="2945"/>
                </a:lnTo>
                <a:lnTo>
                  <a:pt x="8347" y="2969"/>
                </a:lnTo>
                <a:lnTo>
                  <a:pt x="8833" y="2969"/>
                </a:lnTo>
                <a:lnTo>
                  <a:pt x="8906" y="2921"/>
                </a:lnTo>
                <a:lnTo>
                  <a:pt x="8955" y="2848"/>
                </a:lnTo>
                <a:lnTo>
                  <a:pt x="8979" y="2775"/>
                </a:lnTo>
                <a:lnTo>
                  <a:pt x="9003" y="2702"/>
                </a:lnTo>
                <a:lnTo>
                  <a:pt x="8979" y="2629"/>
                </a:lnTo>
                <a:lnTo>
                  <a:pt x="8930" y="2556"/>
                </a:lnTo>
                <a:lnTo>
                  <a:pt x="8857" y="2483"/>
                </a:lnTo>
                <a:lnTo>
                  <a:pt x="8711" y="2410"/>
                </a:lnTo>
                <a:lnTo>
                  <a:pt x="8566" y="2361"/>
                </a:lnTo>
                <a:lnTo>
                  <a:pt x="8395" y="2337"/>
                </a:lnTo>
                <a:close/>
                <a:moveTo>
                  <a:pt x="7130" y="5768"/>
                </a:moveTo>
                <a:lnTo>
                  <a:pt x="7154" y="5792"/>
                </a:lnTo>
                <a:lnTo>
                  <a:pt x="7179" y="5816"/>
                </a:lnTo>
                <a:lnTo>
                  <a:pt x="7203" y="5841"/>
                </a:lnTo>
                <a:lnTo>
                  <a:pt x="7227" y="5889"/>
                </a:lnTo>
                <a:lnTo>
                  <a:pt x="7227" y="5987"/>
                </a:lnTo>
                <a:lnTo>
                  <a:pt x="7203" y="6084"/>
                </a:lnTo>
                <a:lnTo>
                  <a:pt x="7179" y="6157"/>
                </a:lnTo>
                <a:lnTo>
                  <a:pt x="7106" y="6206"/>
                </a:lnTo>
                <a:lnTo>
                  <a:pt x="6960" y="6254"/>
                </a:lnTo>
                <a:lnTo>
                  <a:pt x="6814" y="6230"/>
                </a:lnTo>
                <a:lnTo>
                  <a:pt x="6741" y="6206"/>
                </a:lnTo>
                <a:lnTo>
                  <a:pt x="6692" y="6157"/>
                </a:lnTo>
                <a:lnTo>
                  <a:pt x="6668" y="6084"/>
                </a:lnTo>
                <a:lnTo>
                  <a:pt x="6643" y="6011"/>
                </a:lnTo>
                <a:lnTo>
                  <a:pt x="6668" y="5938"/>
                </a:lnTo>
                <a:lnTo>
                  <a:pt x="6692" y="5865"/>
                </a:lnTo>
                <a:lnTo>
                  <a:pt x="6741" y="5816"/>
                </a:lnTo>
                <a:lnTo>
                  <a:pt x="6789" y="5768"/>
                </a:lnTo>
                <a:lnTo>
                  <a:pt x="6838" y="5816"/>
                </a:lnTo>
                <a:lnTo>
                  <a:pt x="6911" y="5841"/>
                </a:lnTo>
                <a:lnTo>
                  <a:pt x="7008" y="5816"/>
                </a:lnTo>
                <a:lnTo>
                  <a:pt x="7081" y="5816"/>
                </a:lnTo>
                <a:lnTo>
                  <a:pt x="7130" y="5768"/>
                </a:lnTo>
                <a:close/>
                <a:moveTo>
                  <a:pt x="6911" y="5232"/>
                </a:moveTo>
                <a:lnTo>
                  <a:pt x="6741" y="5257"/>
                </a:lnTo>
                <a:lnTo>
                  <a:pt x="6595" y="5305"/>
                </a:lnTo>
                <a:lnTo>
                  <a:pt x="6473" y="5427"/>
                </a:lnTo>
                <a:lnTo>
                  <a:pt x="6351" y="5549"/>
                </a:lnTo>
                <a:lnTo>
                  <a:pt x="6254" y="5695"/>
                </a:lnTo>
                <a:lnTo>
                  <a:pt x="6181" y="5865"/>
                </a:lnTo>
                <a:lnTo>
                  <a:pt x="6157" y="6011"/>
                </a:lnTo>
                <a:lnTo>
                  <a:pt x="6157" y="6108"/>
                </a:lnTo>
                <a:lnTo>
                  <a:pt x="6157" y="6206"/>
                </a:lnTo>
                <a:lnTo>
                  <a:pt x="6181" y="6303"/>
                </a:lnTo>
                <a:lnTo>
                  <a:pt x="6230" y="6376"/>
                </a:lnTo>
                <a:lnTo>
                  <a:pt x="6351" y="6522"/>
                </a:lnTo>
                <a:lnTo>
                  <a:pt x="6497" y="6644"/>
                </a:lnTo>
                <a:lnTo>
                  <a:pt x="6668" y="6717"/>
                </a:lnTo>
                <a:lnTo>
                  <a:pt x="6862" y="6741"/>
                </a:lnTo>
                <a:lnTo>
                  <a:pt x="7057" y="6741"/>
                </a:lnTo>
                <a:lnTo>
                  <a:pt x="7252" y="6692"/>
                </a:lnTo>
                <a:lnTo>
                  <a:pt x="7373" y="6644"/>
                </a:lnTo>
                <a:lnTo>
                  <a:pt x="7495" y="6546"/>
                </a:lnTo>
                <a:lnTo>
                  <a:pt x="7592" y="6449"/>
                </a:lnTo>
                <a:lnTo>
                  <a:pt x="7665" y="6327"/>
                </a:lnTo>
                <a:lnTo>
                  <a:pt x="7714" y="6181"/>
                </a:lnTo>
                <a:lnTo>
                  <a:pt x="7738" y="6035"/>
                </a:lnTo>
                <a:lnTo>
                  <a:pt x="7738" y="5889"/>
                </a:lnTo>
                <a:lnTo>
                  <a:pt x="7714" y="5743"/>
                </a:lnTo>
                <a:lnTo>
                  <a:pt x="7665" y="5622"/>
                </a:lnTo>
                <a:lnTo>
                  <a:pt x="7617" y="5524"/>
                </a:lnTo>
                <a:lnTo>
                  <a:pt x="7544" y="5451"/>
                </a:lnTo>
                <a:lnTo>
                  <a:pt x="7471" y="5378"/>
                </a:lnTo>
                <a:lnTo>
                  <a:pt x="7373" y="5330"/>
                </a:lnTo>
                <a:lnTo>
                  <a:pt x="7276" y="5281"/>
                </a:lnTo>
                <a:lnTo>
                  <a:pt x="7081" y="5281"/>
                </a:lnTo>
                <a:lnTo>
                  <a:pt x="6984" y="5257"/>
                </a:lnTo>
                <a:lnTo>
                  <a:pt x="6911" y="5232"/>
                </a:lnTo>
                <a:close/>
                <a:moveTo>
                  <a:pt x="7982" y="7276"/>
                </a:moveTo>
                <a:lnTo>
                  <a:pt x="7884" y="7301"/>
                </a:lnTo>
                <a:lnTo>
                  <a:pt x="7787" y="7325"/>
                </a:lnTo>
                <a:lnTo>
                  <a:pt x="7738" y="7374"/>
                </a:lnTo>
                <a:lnTo>
                  <a:pt x="7617" y="7495"/>
                </a:lnTo>
                <a:lnTo>
                  <a:pt x="7568" y="7617"/>
                </a:lnTo>
                <a:lnTo>
                  <a:pt x="7544" y="7739"/>
                </a:lnTo>
                <a:lnTo>
                  <a:pt x="7568" y="7885"/>
                </a:lnTo>
                <a:lnTo>
                  <a:pt x="7617" y="8006"/>
                </a:lnTo>
                <a:lnTo>
                  <a:pt x="7665" y="8104"/>
                </a:lnTo>
                <a:lnTo>
                  <a:pt x="7714" y="8177"/>
                </a:lnTo>
                <a:lnTo>
                  <a:pt x="7860" y="8250"/>
                </a:lnTo>
                <a:lnTo>
                  <a:pt x="8030" y="8298"/>
                </a:lnTo>
                <a:lnTo>
                  <a:pt x="8103" y="8298"/>
                </a:lnTo>
                <a:lnTo>
                  <a:pt x="8176" y="8274"/>
                </a:lnTo>
                <a:lnTo>
                  <a:pt x="8298" y="8225"/>
                </a:lnTo>
                <a:lnTo>
                  <a:pt x="8444" y="8104"/>
                </a:lnTo>
                <a:lnTo>
                  <a:pt x="8566" y="7958"/>
                </a:lnTo>
                <a:lnTo>
                  <a:pt x="8590" y="7885"/>
                </a:lnTo>
                <a:lnTo>
                  <a:pt x="8590" y="7812"/>
                </a:lnTo>
                <a:lnTo>
                  <a:pt x="8590" y="7739"/>
                </a:lnTo>
                <a:lnTo>
                  <a:pt x="8566" y="7666"/>
                </a:lnTo>
                <a:lnTo>
                  <a:pt x="8468" y="7520"/>
                </a:lnTo>
                <a:lnTo>
                  <a:pt x="8347" y="7422"/>
                </a:lnTo>
                <a:lnTo>
                  <a:pt x="8225" y="7398"/>
                </a:lnTo>
                <a:lnTo>
                  <a:pt x="8152" y="7325"/>
                </a:lnTo>
                <a:lnTo>
                  <a:pt x="8079" y="7301"/>
                </a:lnTo>
                <a:lnTo>
                  <a:pt x="7982" y="7276"/>
                </a:lnTo>
                <a:close/>
                <a:moveTo>
                  <a:pt x="5889" y="488"/>
                </a:moveTo>
                <a:lnTo>
                  <a:pt x="6205" y="512"/>
                </a:lnTo>
                <a:lnTo>
                  <a:pt x="6716" y="561"/>
                </a:lnTo>
                <a:lnTo>
                  <a:pt x="7373" y="609"/>
                </a:lnTo>
                <a:lnTo>
                  <a:pt x="8055" y="634"/>
                </a:lnTo>
                <a:lnTo>
                  <a:pt x="8736" y="634"/>
                </a:lnTo>
                <a:lnTo>
                  <a:pt x="9393" y="682"/>
                </a:lnTo>
                <a:lnTo>
                  <a:pt x="9587" y="707"/>
                </a:lnTo>
                <a:lnTo>
                  <a:pt x="9782" y="731"/>
                </a:lnTo>
                <a:lnTo>
                  <a:pt x="10001" y="804"/>
                </a:lnTo>
                <a:lnTo>
                  <a:pt x="10196" y="877"/>
                </a:lnTo>
                <a:lnTo>
                  <a:pt x="10366" y="974"/>
                </a:lnTo>
                <a:lnTo>
                  <a:pt x="10439" y="1047"/>
                </a:lnTo>
                <a:lnTo>
                  <a:pt x="10512" y="1120"/>
                </a:lnTo>
                <a:lnTo>
                  <a:pt x="10536" y="1193"/>
                </a:lnTo>
                <a:lnTo>
                  <a:pt x="10585" y="1291"/>
                </a:lnTo>
                <a:lnTo>
                  <a:pt x="10585" y="1388"/>
                </a:lnTo>
                <a:lnTo>
                  <a:pt x="10585" y="1485"/>
                </a:lnTo>
                <a:lnTo>
                  <a:pt x="10536" y="1631"/>
                </a:lnTo>
                <a:lnTo>
                  <a:pt x="10439" y="1777"/>
                </a:lnTo>
                <a:lnTo>
                  <a:pt x="10317" y="1923"/>
                </a:lnTo>
                <a:lnTo>
                  <a:pt x="10196" y="2045"/>
                </a:lnTo>
                <a:lnTo>
                  <a:pt x="9904" y="2288"/>
                </a:lnTo>
                <a:lnTo>
                  <a:pt x="9660" y="2507"/>
                </a:lnTo>
                <a:lnTo>
                  <a:pt x="9587" y="2604"/>
                </a:lnTo>
                <a:lnTo>
                  <a:pt x="9587" y="2677"/>
                </a:lnTo>
                <a:lnTo>
                  <a:pt x="9587" y="2775"/>
                </a:lnTo>
                <a:lnTo>
                  <a:pt x="9636" y="2848"/>
                </a:lnTo>
                <a:lnTo>
                  <a:pt x="9587" y="3091"/>
                </a:lnTo>
                <a:lnTo>
                  <a:pt x="9563" y="3334"/>
                </a:lnTo>
                <a:lnTo>
                  <a:pt x="9563" y="3845"/>
                </a:lnTo>
                <a:lnTo>
                  <a:pt x="9587" y="4381"/>
                </a:lnTo>
                <a:lnTo>
                  <a:pt x="9612" y="4867"/>
                </a:lnTo>
                <a:lnTo>
                  <a:pt x="9612" y="5816"/>
                </a:lnTo>
                <a:lnTo>
                  <a:pt x="9612" y="6060"/>
                </a:lnTo>
                <a:lnTo>
                  <a:pt x="9563" y="6303"/>
                </a:lnTo>
                <a:lnTo>
                  <a:pt x="9563" y="6546"/>
                </a:lnTo>
                <a:lnTo>
                  <a:pt x="9587" y="6765"/>
                </a:lnTo>
                <a:lnTo>
                  <a:pt x="9612" y="6838"/>
                </a:lnTo>
                <a:lnTo>
                  <a:pt x="9660" y="6887"/>
                </a:lnTo>
                <a:lnTo>
                  <a:pt x="9660" y="6936"/>
                </a:lnTo>
                <a:lnTo>
                  <a:pt x="9685" y="6984"/>
                </a:lnTo>
                <a:lnTo>
                  <a:pt x="10269" y="7787"/>
                </a:lnTo>
                <a:lnTo>
                  <a:pt x="10828" y="8639"/>
                </a:lnTo>
                <a:lnTo>
                  <a:pt x="10512" y="8615"/>
                </a:lnTo>
                <a:lnTo>
                  <a:pt x="10171" y="8639"/>
                </a:lnTo>
                <a:lnTo>
                  <a:pt x="9514" y="8663"/>
                </a:lnTo>
                <a:lnTo>
                  <a:pt x="8395" y="8688"/>
                </a:lnTo>
                <a:lnTo>
                  <a:pt x="7300" y="8712"/>
                </a:lnTo>
                <a:lnTo>
                  <a:pt x="6765" y="8736"/>
                </a:lnTo>
                <a:lnTo>
                  <a:pt x="6254" y="8736"/>
                </a:lnTo>
                <a:lnTo>
                  <a:pt x="5208" y="8712"/>
                </a:lnTo>
                <a:lnTo>
                  <a:pt x="4599" y="8712"/>
                </a:lnTo>
                <a:lnTo>
                  <a:pt x="4283" y="8736"/>
                </a:lnTo>
                <a:lnTo>
                  <a:pt x="4137" y="8761"/>
                </a:lnTo>
                <a:lnTo>
                  <a:pt x="3991" y="8809"/>
                </a:lnTo>
                <a:lnTo>
                  <a:pt x="4599" y="8006"/>
                </a:lnTo>
                <a:lnTo>
                  <a:pt x="4940" y="7520"/>
                </a:lnTo>
                <a:lnTo>
                  <a:pt x="5135" y="7276"/>
                </a:lnTo>
                <a:lnTo>
                  <a:pt x="5305" y="7082"/>
                </a:lnTo>
                <a:lnTo>
                  <a:pt x="5354" y="7009"/>
                </a:lnTo>
                <a:lnTo>
                  <a:pt x="5378" y="6911"/>
                </a:lnTo>
                <a:lnTo>
                  <a:pt x="5354" y="6838"/>
                </a:lnTo>
                <a:lnTo>
                  <a:pt x="5329" y="6741"/>
                </a:lnTo>
                <a:lnTo>
                  <a:pt x="5329" y="6717"/>
                </a:lnTo>
                <a:lnTo>
                  <a:pt x="5354" y="6084"/>
                </a:lnTo>
                <a:lnTo>
                  <a:pt x="5354" y="5451"/>
                </a:lnTo>
                <a:lnTo>
                  <a:pt x="5354" y="4794"/>
                </a:lnTo>
                <a:lnTo>
                  <a:pt x="5378" y="4162"/>
                </a:lnTo>
                <a:lnTo>
                  <a:pt x="5402" y="3821"/>
                </a:lnTo>
                <a:lnTo>
                  <a:pt x="5427" y="3432"/>
                </a:lnTo>
                <a:lnTo>
                  <a:pt x="5402" y="3237"/>
                </a:lnTo>
                <a:lnTo>
                  <a:pt x="5378" y="3042"/>
                </a:lnTo>
                <a:lnTo>
                  <a:pt x="5329" y="2872"/>
                </a:lnTo>
                <a:lnTo>
                  <a:pt x="5256" y="2726"/>
                </a:lnTo>
                <a:lnTo>
                  <a:pt x="5256" y="2653"/>
                </a:lnTo>
                <a:lnTo>
                  <a:pt x="5256" y="2604"/>
                </a:lnTo>
                <a:lnTo>
                  <a:pt x="5232" y="2556"/>
                </a:lnTo>
                <a:lnTo>
                  <a:pt x="5183" y="2507"/>
                </a:lnTo>
                <a:lnTo>
                  <a:pt x="4989" y="2385"/>
                </a:lnTo>
                <a:lnTo>
                  <a:pt x="4794" y="2215"/>
                </a:lnTo>
                <a:lnTo>
                  <a:pt x="4648" y="1996"/>
                </a:lnTo>
                <a:lnTo>
                  <a:pt x="4502" y="1777"/>
                </a:lnTo>
                <a:lnTo>
                  <a:pt x="4405" y="1534"/>
                </a:lnTo>
                <a:lnTo>
                  <a:pt x="4380" y="1412"/>
                </a:lnTo>
                <a:lnTo>
                  <a:pt x="4380" y="1291"/>
                </a:lnTo>
                <a:lnTo>
                  <a:pt x="4380" y="1169"/>
                </a:lnTo>
                <a:lnTo>
                  <a:pt x="4429" y="1047"/>
                </a:lnTo>
                <a:lnTo>
                  <a:pt x="4478" y="926"/>
                </a:lnTo>
                <a:lnTo>
                  <a:pt x="4551" y="828"/>
                </a:lnTo>
                <a:lnTo>
                  <a:pt x="4624" y="755"/>
                </a:lnTo>
                <a:lnTo>
                  <a:pt x="4721" y="682"/>
                </a:lnTo>
                <a:lnTo>
                  <a:pt x="4843" y="609"/>
                </a:lnTo>
                <a:lnTo>
                  <a:pt x="4989" y="561"/>
                </a:lnTo>
                <a:lnTo>
                  <a:pt x="5256" y="512"/>
                </a:lnTo>
                <a:lnTo>
                  <a:pt x="5573" y="488"/>
                </a:lnTo>
                <a:close/>
                <a:moveTo>
                  <a:pt x="7446" y="9199"/>
                </a:moveTo>
                <a:lnTo>
                  <a:pt x="7106" y="9612"/>
                </a:lnTo>
                <a:lnTo>
                  <a:pt x="7033" y="9588"/>
                </a:lnTo>
                <a:lnTo>
                  <a:pt x="6960" y="9563"/>
                </a:lnTo>
                <a:lnTo>
                  <a:pt x="6789" y="9563"/>
                </a:lnTo>
                <a:lnTo>
                  <a:pt x="6595" y="9588"/>
                </a:lnTo>
                <a:lnTo>
                  <a:pt x="6424" y="9636"/>
                </a:lnTo>
                <a:lnTo>
                  <a:pt x="6595" y="9466"/>
                </a:lnTo>
                <a:lnTo>
                  <a:pt x="6643" y="9369"/>
                </a:lnTo>
                <a:lnTo>
                  <a:pt x="6692" y="9272"/>
                </a:lnTo>
                <a:lnTo>
                  <a:pt x="6692" y="9223"/>
                </a:lnTo>
                <a:lnTo>
                  <a:pt x="7300" y="9199"/>
                </a:lnTo>
                <a:close/>
                <a:moveTo>
                  <a:pt x="8566" y="9174"/>
                </a:moveTo>
                <a:lnTo>
                  <a:pt x="8347" y="9418"/>
                </a:lnTo>
                <a:lnTo>
                  <a:pt x="8176" y="9661"/>
                </a:lnTo>
                <a:lnTo>
                  <a:pt x="7860" y="10196"/>
                </a:lnTo>
                <a:lnTo>
                  <a:pt x="7836" y="10147"/>
                </a:lnTo>
                <a:lnTo>
                  <a:pt x="7787" y="10050"/>
                </a:lnTo>
                <a:lnTo>
                  <a:pt x="7714" y="9953"/>
                </a:lnTo>
                <a:lnTo>
                  <a:pt x="7617" y="9855"/>
                </a:lnTo>
                <a:lnTo>
                  <a:pt x="7519" y="9782"/>
                </a:lnTo>
                <a:lnTo>
                  <a:pt x="7982" y="9223"/>
                </a:lnTo>
                <a:lnTo>
                  <a:pt x="8030" y="9174"/>
                </a:lnTo>
                <a:close/>
                <a:moveTo>
                  <a:pt x="6765" y="10099"/>
                </a:moveTo>
                <a:lnTo>
                  <a:pt x="6935" y="10172"/>
                </a:lnTo>
                <a:lnTo>
                  <a:pt x="7081" y="10220"/>
                </a:lnTo>
                <a:lnTo>
                  <a:pt x="7227" y="10293"/>
                </a:lnTo>
                <a:lnTo>
                  <a:pt x="7276" y="10366"/>
                </a:lnTo>
                <a:lnTo>
                  <a:pt x="7325" y="10439"/>
                </a:lnTo>
                <a:lnTo>
                  <a:pt x="7373" y="10610"/>
                </a:lnTo>
                <a:lnTo>
                  <a:pt x="7398" y="10780"/>
                </a:lnTo>
                <a:lnTo>
                  <a:pt x="7373" y="10950"/>
                </a:lnTo>
                <a:lnTo>
                  <a:pt x="7325" y="11121"/>
                </a:lnTo>
                <a:lnTo>
                  <a:pt x="7300" y="11242"/>
                </a:lnTo>
                <a:lnTo>
                  <a:pt x="7227" y="11340"/>
                </a:lnTo>
                <a:lnTo>
                  <a:pt x="7154" y="11413"/>
                </a:lnTo>
                <a:lnTo>
                  <a:pt x="7081" y="11510"/>
                </a:lnTo>
                <a:lnTo>
                  <a:pt x="6984" y="11559"/>
                </a:lnTo>
                <a:lnTo>
                  <a:pt x="6887" y="11607"/>
                </a:lnTo>
                <a:lnTo>
                  <a:pt x="6692" y="11680"/>
                </a:lnTo>
                <a:lnTo>
                  <a:pt x="6351" y="11680"/>
                </a:lnTo>
                <a:lnTo>
                  <a:pt x="6254" y="11632"/>
                </a:lnTo>
                <a:lnTo>
                  <a:pt x="6157" y="11607"/>
                </a:lnTo>
                <a:lnTo>
                  <a:pt x="6059" y="11534"/>
                </a:lnTo>
                <a:lnTo>
                  <a:pt x="5986" y="11461"/>
                </a:lnTo>
                <a:lnTo>
                  <a:pt x="5913" y="11364"/>
                </a:lnTo>
                <a:lnTo>
                  <a:pt x="5840" y="11218"/>
                </a:lnTo>
                <a:lnTo>
                  <a:pt x="5816" y="11096"/>
                </a:lnTo>
                <a:lnTo>
                  <a:pt x="5816" y="10950"/>
                </a:lnTo>
                <a:lnTo>
                  <a:pt x="5840" y="10829"/>
                </a:lnTo>
                <a:lnTo>
                  <a:pt x="5889" y="10683"/>
                </a:lnTo>
                <a:lnTo>
                  <a:pt x="5986" y="10585"/>
                </a:lnTo>
                <a:lnTo>
                  <a:pt x="6084" y="10464"/>
                </a:lnTo>
                <a:lnTo>
                  <a:pt x="6181" y="10366"/>
                </a:lnTo>
                <a:lnTo>
                  <a:pt x="6424" y="10220"/>
                </a:lnTo>
                <a:lnTo>
                  <a:pt x="6668" y="10123"/>
                </a:lnTo>
                <a:lnTo>
                  <a:pt x="6741" y="10099"/>
                </a:lnTo>
                <a:close/>
                <a:moveTo>
                  <a:pt x="10926" y="9174"/>
                </a:moveTo>
                <a:lnTo>
                  <a:pt x="10707" y="9539"/>
                </a:lnTo>
                <a:lnTo>
                  <a:pt x="10536" y="9855"/>
                </a:lnTo>
                <a:lnTo>
                  <a:pt x="10244" y="10366"/>
                </a:lnTo>
                <a:lnTo>
                  <a:pt x="9977" y="10877"/>
                </a:lnTo>
                <a:lnTo>
                  <a:pt x="9685" y="11388"/>
                </a:lnTo>
                <a:lnTo>
                  <a:pt x="9393" y="11899"/>
                </a:lnTo>
                <a:lnTo>
                  <a:pt x="9271" y="12118"/>
                </a:lnTo>
                <a:lnTo>
                  <a:pt x="9174" y="12021"/>
                </a:lnTo>
                <a:lnTo>
                  <a:pt x="9101" y="11948"/>
                </a:lnTo>
                <a:lnTo>
                  <a:pt x="8979" y="11899"/>
                </a:lnTo>
                <a:lnTo>
                  <a:pt x="8882" y="11875"/>
                </a:lnTo>
                <a:lnTo>
                  <a:pt x="8760" y="11851"/>
                </a:lnTo>
                <a:lnTo>
                  <a:pt x="8639" y="11851"/>
                </a:lnTo>
                <a:lnTo>
                  <a:pt x="8517" y="11875"/>
                </a:lnTo>
                <a:lnTo>
                  <a:pt x="8420" y="11924"/>
                </a:lnTo>
                <a:lnTo>
                  <a:pt x="8420" y="11924"/>
                </a:lnTo>
                <a:lnTo>
                  <a:pt x="8857" y="11218"/>
                </a:lnTo>
                <a:lnTo>
                  <a:pt x="9320" y="10512"/>
                </a:lnTo>
                <a:lnTo>
                  <a:pt x="9806" y="9831"/>
                </a:lnTo>
                <a:lnTo>
                  <a:pt x="10050" y="9515"/>
                </a:lnTo>
                <a:lnTo>
                  <a:pt x="10317" y="9199"/>
                </a:lnTo>
                <a:lnTo>
                  <a:pt x="10634" y="9199"/>
                </a:lnTo>
                <a:lnTo>
                  <a:pt x="10926" y="9174"/>
                </a:lnTo>
                <a:close/>
                <a:moveTo>
                  <a:pt x="8809" y="12386"/>
                </a:moveTo>
                <a:lnTo>
                  <a:pt x="8833" y="12410"/>
                </a:lnTo>
                <a:lnTo>
                  <a:pt x="8857" y="12459"/>
                </a:lnTo>
                <a:lnTo>
                  <a:pt x="8882" y="12508"/>
                </a:lnTo>
                <a:lnTo>
                  <a:pt x="8882" y="12581"/>
                </a:lnTo>
                <a:lnTo>
                  <a:pt x="8906" y="12654"/>
                </a:lnTo>
                <a:lnTo>
                  <a:pt x="8906" y="12751"/>
                </a:lnTo>
                <a:lnTo>
                  <a:pt x="8882" y="12800"/>
                </a:lnTo>
                <a:lnTo>
                  <a:pt x="8857" y="12897"/>
                </a:lnTo>
                <a:lnTo>
                  <a:pt x="8857" y="12970"/>
                </a:lnTo>
                <a:lnTo>
                  <a:pt x="8809" y="13043"/>
                </a:lnTo>
                <a:lnTo>
                  <a:pt x="8784" y="13092"/>
                </a:lnTo>
                <a:lnTo>
                  <a:pt x="8736" y="13116"/>
                </a:lnTo>
                <a:lnTo>
                  <a:pt x="8711" y="13140"/>
                </a:lnTo>
                <a:lnTo>
                  <a:pt x="8687" y="13140"/>
                </a:lnTo>
                <a:lnTo>
                  <a:pt x="8614" y="13116"/>
                </a:lnTo>
                <a:lnTo>
                  <a:pt x="8517" y="13067"/>
                </a:lnTo>
                <a:lnTo>
                  <a:pt x="8444" y="12970"/>
                </a:lnTo>
                <a:lnTo>
                  <a:pt x="8395" y="12873"/>
                </a:lnTo>
                <a:lnTo>
                  <a:pt x="8395" y="12751"/>
                </a:lnTo>
                <a:lnTo>
                  <a:pt x="8420" y="12629"/>
                </a:lnTo>
                <a:lnTo>
                  <a:pt x="8444" y="12508"/>
                </a:lnTo>
                <a:lnTo>
                  <a:pt x="8614" y="12410"/>
                </a:lnTo>
                <a:lnTo>
                  <a:pt x="8760" y="12386"/>
                </a:lnTo>
                <a:close/>
                <a:moveTo>
                  <a:pt x="7884" y="12702"/>
                </a:moveTo>
                <a:lnTo>
                  <a:pt x="7884" y="12897"/>
                </a:lnTo>
                <a:lnTo>
                  <a:pt x="7909" y="13067"/>
                </a:lnTo>
                <a:lnTo>
                  <a:pt x="7957" y="13189"/>
                </a:lnTo>
                <a:lnTo>
                  <a:pt x="8030" y="13311"/>
                </a:lnTo>
                <a:lnTo>
                  <a:pt x="8128" y="13408"/>
                </a:lnTo>
                <a:lnTo>
                  <a:pt x="8225" y="13481"/>
                </a:lnTo>
                <a:lnTo>
                  <a:pt x="7811" y="13968"/>
                </a:lnTo>
                <a:lnTo>
                  <a:pt x="7568" y="14260"/>
                </a:lnTo>
                <a:lnTo>
                  <a:pt x="7568" y="14065"/>
                </a:lnTo>
                <a:lnTo>
                  <a:pt x="7568" y="13895"/>
                </a:lnTo>
                <a:lnTo>
                  <a:pt x="7544" y="13773"/>
                </a:lnTo>
                <a:lnTo>
                  <a:pt x="7495" y="13676"/>
                </a:lnTo>
                <a:lnTo>
                  <a:pt x="7422" y="13578"/>
                </a:lnTo>
                <a:lnTo>
                  <a:pt x="7349" y="13481"/>
                </a:lnTo>
                <a:lnTo>
                  <a:pt x="7763" y="12873"/>
                </a:lnTo>
                <a:lnTo>
                  <a:pt x="7884" y="12702"/>
                </a:lnTo>
                <a:close/>
                <a:moveTo>
                  <a:pt x="3699" y="9174"/>
                </a:moveTo>
                <a:lnTo>
                  <a:pt x="3869" y="9199"/>
                </a:lnTo>
                <a:lnTo>
                  <a:pt x="4015" y="9223"/>
                </a:lnTo>
                <a:lnTo>
                  <a:pt x="4307" y="9199"/>
                </a:lnTo>
                <a:lnTo>
                  <a:pt x="3310" y="10683"/>
                </a:lnTo>
                <a:lnTo>
                  <a:pt x="2774" y="11437"/>
                </a:lnTo>
                <a:lnTo>
                  <a:pt x="2239" y="12143"/>
                </a:lnTo>
                <a:lnTo>
                  <a:pt x="1996" y="12459"/>
                </a:lnTo>
                <a:lnTo>
                  <a:pt x="1752" y="12775"/>
                </a:lnTo>
                <a:lnTo>
                  <a:pt x="1241" y="13384"/>
                </a:lnTo>
                <a:lnTo>
                  <a:pt x="1071" y="13627"/>
                </a:lnTo>
                <a:lnTo>
                  <a:pt x="876" y="13870"/>
                </a:lnTo>
                <a:lnTo>
                  <a:pt x="731" y="14138"/>
                </a:lnTo>
                <a:lnTo>
                  <a:pt x="682" y="14284"/>
                </a:lnTo>
                <a:lnTo>
                  <a:pt x="633" y="14406"/>
                </a:lnTo>
                <a:lnTo>
                  <a:pt x="585" y="14284"/>
                </a:lnTo>
                <a:lnTo>
                  <a:pt x="536" y="14065"/>
                </a:lnTo>
                <a:lnTo>
                  <a:pt x="512" y="13870"/>
                </a:lnTo>
                <a:lnTo>
                  <a:pt x="560" y="13676"/>
                </a:lnTo>
                <a:lnTo>
                  <a:pt x="633" y="13481"/>
                </a:lnTo>
                <a:lnTo>
                  <a:pt x="706" y="13311"/>
                </a:lnTo>
                <a:lnTo>
                  <a:pt x="779" y="13165"/>
                </a:lnTo>
                <a:lnTo>
                  <a:pt x="779" y="13116"/>
                </a:lnTo>
                <a:lnTo>
                  <a:pt x="949" y="12994"/>
                </a:lnTo>
                <a:lnTo>
                  <a:pt x="1120" y="12848"/>
                </a:lnTo>
                <a:lnTo>
                  <a:pt x="1266" y="12678"/>
                </a:lnTo>
                <a:lnTo>
                  <a:pt x="1412" y="12508"/>
                </a:lnTo>
                <a:lnTo>
                  <a:pt x="1679" y="12118"/>
                </a:lnTo>
                <a:lnTo>
                  <a:pt x="1923" y="11778"/>
                </a:lnTo>
                <a:lnTo>
                  <a:pt x="2288" y="11291"/>
                </a:lnTo>
                <a:lnTo>
                  <a:pt x="2604" y="10780"/>
                </a:lnTo>
                <a:lnTo>
                  <a:pt x="3285" y="9758"/>
                </a:lnTo>
                <a:lnTo>
                  <a:pt x="3699" y="9174"/>
                </a:lnTo>
                <a:close/>
                <a:moveTo>
                  <a:pt x="6984" y="13797"/>
                </a:moveTo>
                <a:lnTo>
                  <a:pt x="7057" y="13846"/>
                </a:lnTo>
                <a:lnTo>
                  <a:pt x="7106" y="13968"/>
                </a:lnTo>
                <a:lnTo>
                  <a:pt x="7130" y="14089"/>
                </a:lnTo>
                <a:lnTo>
                  <a:pt x="7106" y="14211"/>
                </a:lnTo>
                <a:lnTo>
                  <a:pt x="7057" y="14308"/>
                </a:lnTo>
                <a:lnTo>
                  <a:pt x="6984" y="14406"/>
                </a:lnTo>
                <a:lnTo>
                  <a:pt x="6935" y="14430"/>
                </a:lnTo>
                <a:lnTo>
                  <a:pt x="6862" y="14430"/>
                </a:lnTo>
                <a:lnTo>
                  <a:pt x="6692" y="14406"/>
                </a:lnTo>
                <a:lnTo>
                  <a:pt x="6619" y="14381"/>
                </a:lnTo>
                <a:lnTo>
                  <a:pt x="6570" y="14333"/>
                </a:lnTo>
                <a:lnTo>
                  <a:pt x="6546" y="14284"/>
                </a:lnTo>
                <a:lnTo>
                  <a:pt x="6522" y="14211"/>
                </a:lnTo>
                <a:lnTo>
                  <a:pt x="6546" y="14138"/>
                </a:lnTo>
                <a:lnTo>
                  <a:pt x="6595" y="14065"/>
                </a:lnTo>
                <a:lnTo>
                  <a:pt x="6692" y="13919"/>
                </a:lnTo>
                <a:lnTo>
                  <a:pt x="6741" y="13895"/>
                </a:lnTo>
                <a:lnTo>
                  <a:pt x="6814" y="13870"/>
                </a:lnTo>
                <a:lnTo>
                  <a:pt x="6935" y="13846"/>
                </a:lnTo>
                <a:lnTo>
                  <a:pt x="6984" y="13797"/>
                </a:lnTo>
                <a:close/>
                <a:moveTo>
                  <a:pt x="4770" y="9174"/>
                </a:moveTo>
                <a:lnTo>
                  <a:pt x="5281" y="9199"/>
                </a:lnTo>
                <a:lnTo>
                  <a:pt x="5110" y="9393"/>
                </a:lnTo>
                <a:lnTo>
                  <a:pt x="4989" y="9636"/>
                </a:lnTo>
                <a:lnTo>
                  <a:pt x="4745" y="10099"/>
                </a:lnTo>
                <a:lnTo>
                  <a:pt x="4478" y="10561"/>
                </a:lnTo>
                <a:lnTo>
                  <a:pt x="4186" y="11023"/>
                </a:lnTo>
                <a:lnTo>
                  <a:pt x="3869" y="11437"/>
                </a:lnTo>
                <a:lnTo>
                  <a:pt x="3529" y="11851"/>
                </a:lnTo>
                <a:lnTo>
                  <a:pt x="2823" y="12678"/>
                </a:lnTo>
                <a:lnTo>
                  <a:pt x="2117" y="13505"/>
                </a:lnTo>
                <a:lnTo>
                  <a:pt x="1777" y="13846"/>
                </a:lnTo>
                <a:lnTo>
                  <a:pt x="1460" y="14235"/>
                </a:lnTo>
                <a:lnTo>
                  <a:pt x="1144" y="14600"/>
                </a:lnTo>
                <a:lnTo>
                  <a:pt x="998" y="14795"/>
                </a:lnTo>
                <a:lnTo>
                  <a:pt x="876" y="15014"/>
                </a:lnTo>
                <a:lnTo>
                  <a:pt x="779" y="14819"/>
                </a:lnTo>
                <a:lnTo>
                  <a:pt x="706" y="14600"/>
                </a:lnTo>
                <a:lnTo>
                  <a:pt x="925" y="14333"/>
                </a:lnTo>
                <a:lnTo>
                  <a:pt x="1144" y="14041"/>
                </a:lnTo>
                <a:lnTo>
                  <a:pt x="1363" y="13749"/>
                </a:lnTo>
                <a:lnTo>
                  <a:pt x="1582" y="13457"/>
                </a:lnTo>
                <a:lnTo>
                  <a:pt x="2069" y="12897"/>
                </a:lnTo>
                <a:lnTo>
                  <a:pt x="2555" y="12337"/>
                </a:lnTo>
                <a:lnTo>
                  <a:pt x="3091" y="11607"/>
                </a:lnTo>
                <a:lnTo>
                  <a:pt x="3626" y="10853"/>
                </a:lnTo>
                <a:lnTo>
                  <a:pt x="4648" y="9345"/>
                </a:lnTo>
                <a:lnTo>
                  <a:pt x="4697" y="9296"/>
                </a:lnTo>
                <a:lnTo>
                  <a:pt x="4697" y="9272"/>
                </a:lnTo>
                <a:lnTo>
                  <a:pt x="4745" y="9199"/>
                </a:lnTo>
                <a:lnTo>
                  <a:pt x="4770" y="9174"/>
                </a:lnTo>
                <a:close/>
                <a:moveTo>
                  <a:pt x="12094" y="10634"/>
                </a:moveTo>
                <a:lnTo>
                  <a:pt x="12386" y="11072"/>
                </a:lnTo>
                <a:lnTo>
                  <a:pt x="11923" y="11632"/>
                </a:lnTo>
                <a:lnTo>
                  <a:pt x="11461" y="12216"/>
                </a:lnTo>
                <a:lnTo>
                  <a:pt x="10585" y="13359"/>
                </a:lnTo>
                <a:lnTo>
                  <a:pt x="9685" y="14503"/>
                </a:lnTo>
                <a:lnTo>
                  <a:pt x="9295" y="14990"/>
                </a:lnTo>
                <a:lnTo>
                  <a:pt x="9125" y="15257"/>
                </a:lnTo>
                <a:lnTo>
                  <a:pt x="8979" y="15525"/>
                </a:lnTo>
                <a:lnTo>
                  <a:pt x="8152" y="15525"/>
                </a:lnTo>
                <a:lnTo>
                  <a:pt x="8322" y="15379"/>
                </a:lnTo>
                <a:lnTo>
                  <a:pt x="8468" y="15184"/>
                </a:lnTo>
                <a:lnTo>
                  <a:pt x="8736" y="14819"/>
                </a:lnTo>
                <a:lnTo>
                  <a:pt x="9295" y="14065"/>
                </a:lnTo>
                <a:lnTo>
                  <a:pt x="9855" y="13311"/>
                </a:lnTo>
                <a:lnTo>
                  <a:pt x="10098" y="12946"/>
                </a:lnTo>
                <a:lnTo>
                  <a:pt x="10366" y="12605"/>
                </a:lnTo>
                <a:lnTo>
                  <a:pt x="10926" y="11924"/>
                </a:lnTo>
                <a:lnTo>
                  <a:pt x="12094" y="10634"/>
                </a:lnTo>
                <a:close/>
                <a:moveTo>
                  <a:pt x="11364" y="9466"/>
                </a:moveTo>
                <a:lnTo>
                  <a:pt x="11850" y="10220"/>
                </a:lnTo>
                <a:lnTo>
                  <a:pt x="10707" y="11486"/>
                </a:lnTo>
                <a:lnTo>
                  <a:pt x="10171" y="12118"/>
                </a:lnTo>
                <a:lnTo>
                  <a:pt x="9660" y="12800"/>
                </a:lnTo>
                <a:lnTo>
                  <a:pt x="9174" y="13505"/>
                </a:lnTo>
                <a:lnTo>
                  <a:pt x="8711" y="14211"/>
                </a:lnTo>
                <a:lnTo>
                  <a:pt x="8468" y="14503"/>
                </a:lnTo>
                <a:lnTo>
                  <a:pt x="8201" y="14844"/>
                </a:lnTo>
                <a:lnTo>
                  <a:pt x="8079" y="15014"/>
                </a:lnTo>
                <a:lnTo>
                  <a:pt x="7957" y="15184"/>
                </a:lnTo>
                <a:lnTo>
                  <a:pt x="7860" y="15355"/>
                </a:lnTo>
                <a:lnTo>
                  <a:pt x="7811" y="15525"/>
                </a:lnTo>
                <a:lnTo>
                  <a:pt x="6838" y="15549"/>
                </a:lnTo>
                <a:lnTo>
                  <a:pt x="7130" y="15306"/>
                </a:lnTo>
                <a:lnTo>
                  <a:pt x="7422" y="15038"/>
                </a:lnTo>
                <a:lnTo>
                  <a:pt x="7884" y="14503"/>
                </a:lnTo>
                <a:lnTo>
                  <a:pt x="8274" y="14089"/>
                </a:lnTo>
                <a:lnTo>
                  <a:pt x="8639" y="13651"/>
                </a:lnTo>
                <a:lnTo>
                  <a:pt x="8784" y="13651"/>
                </a:lnTo>
                <a:lnTo>
                  <a:pt x="8906" y="13603"/>
                </a:lnTo>
                <a:lnTo>
                  <a:pt x="9028" y="13554"/>
                </a:lnTo>
                <a:lnTo>
                  <a:pt x="9149" y="13457"/>
                </a:lnTo>
                <a:lnTo>
                  <a:pt x="9271" y="13286"/>
                </a:lnTo>
                <a:lnTo>
                  <a:pt x="9368" y="13092"/>
                </a:lnTo>
                <a:lnTo>
                  <a:pt x="9417" y="12873"/>
                </a:lnTo>
                <a:lnTo>
                  <a:pt x="9441" y="12654"/>
                </a:lnTo>
                <a:lnTo>
                  <a:pt x="9514" y="12556"/>
                </a:lnTo>
                <a:lnTo>
                  <a:pt x="9709" y="12289"/>
                </a:lnTo>
                <a:lnTo>
                  <a:pt x="9855" y="12045"/>
                </a:lnTo>
                <a:lnTo>
                  <a:pt x="10171" y="11510"/>
                </a:lnTo>
                <a:lnTo>
                  <a:pt x="10439" y="10975"/>
                </a:lnTo>
                <a:lnTo>
                  <a:pt x="10731" y="10439"/>
                </a:lnTo>
                <a:lnTo>
                  <a:pt x="11047" y="9953"/>
                </a:lnTo>
                <a:lnTo>
                  <a:pt x="11364" y="9466"/>
                </a:lnTo>
                <a:close/>
                <a:moveTo>
                  <a:pt x="12605" y="11437"/>
                </a:moveTo>
                <a:lnTo>
                  <a:pt x="12945" y="11972"/>
                </a:lnTo>
                <a:lnTo>
                  <a:pt x="12678" y="12386"/>
                </a:lnTo>
                <a:lnTo>
                  <a:pt x="12361" y="12800"/>
                </a:lnTo>
                <a:lnTo>
                  <a:pt x="11753" y="13603"/>
                </a:lnTo>
                <a:lnTo>
                  <a:pt x="11583" y="13822"/>
                </a:lnTo>
                <a:lnTo>
                  <a:pt x="11388" y="14065"/>
                </a:lnTo>
                <a:lnTo>
                  <a:pt x="10950" y="14527"/>
                </a:lnTo>
                <a:lnTo>
                  <a:pt x="10755" y="14795"/>
                </a:lnTo>
                <a:lnTo>
                  <a:pt x="10585" y="15038"/>
                </a:lnTo>
                <a:lnTo>
                  <a:pt x="10439" y="15306"/>
                </a:lnTo>
                <a:lnTo>
                  <a:pt x="10317" y="15574"/>
                </a:lnTo>
                <a:lnTo>
                  <a:pt x="9368" y="15549"/>
                </a:lnTo>
                <a:lnTo>
                  <a:pt x="9539" y="15379"/>
                </a:lnTo>
                <a:lnTo>
                  <a:pt x="9685" y="15184"/>
                </a:lnTo>
                <a:lnTo>
                  <a:pt x="9977" y="14795"/>
                </a:lnTo>
                <a:lnTo>
                  <a:pt x="10999" y="13505"/>
                </a:lnTo>
                <a:lnTo>
                  <a:pt x="11802" y="12483"/>
                </a:lnTo>
                <a:lnTo>
                  <a:pt x="12605" y="11437"/>
                </a:lnTo>
                <a:close/>
                <a:moveTo>
                  <a:pt x="5865" y="9199"/>
                </a:moveTo>
                <a:lnTo>
                  <a:pt x="6230" y="9223"/>
                </a:lnTo>
                <a:lnTo>
                  <a:pt x="6084" y="9369"/>
                </a:lnTo>
                <a:lnTo>
                  <a:pt x="5962" y="9539"/>
                </a:lnTo>
                <a:lnTo>
                  <a:pt x="5767" y="9855"/>
                </a:lnTo>
                <a:lnTo>
                  <a:pt x="5548" y="10196"/>
                </a:lnTo>
                <a:lnTo>
                  <a:pt x="5451" y="10318"/>
                </a:lnTo>
                <a:lnTo>
                  <a:pt x="5378" y="10464"/>
                </a:lnTo>
                <a:lnTo>
                  <a:pt x="4891" y="11194"/>
                </a:lnTo>
                <a:lnTo>
                  <a:pt x="4380" y="11924"/>
                </a:lnTo>
                <a:lnTo>
                  <a:pt x="3991" y="12435"/>
                </a:lnTo>
                <a:lnTo>
                  <a:pt x="3577" y="12921"/>
                </a:lnTo>
                <a:lnTo>
                  <a:pt x="2750" y="13895"/>
                </a:lnTo>
                <a:lnTo>
                  <a:pt x="2409" y="14235"/>
                </a:lnTo>
                <a:lnTo>
                  <a:pt x="2069" y="14673"/>
                </a:lnTo>
                <a:lnTo>
                  <a:pt x="1898" y="14917"/>
                </a:lnTo>
                <a:lnTo>
                  <a:pt x="1752" y="15136"/>
                </a:lnTo>
                <a:lnTo>
                  <a:pt x="1655" y="15379"/>
                </a:lnTo>
                <a:lnTo>
                  <a:pt x="1631" y="15476"/>
                </a:lnTo>
                <a:lnTo>
                  <a:pt x="1631" y="15598"/>
                </a:lnTo>
                <a:lnTo>
                  <a:pt x="1363" y="15501"/>
                </a:lnTo>
                <a:lnTo>
                  <a:pt x="1266" y="15452"/>
                </a:lnTo>
                <a:lnTo>
                  <a:pt x="1193" y="15403"/>
                </a:lnTo>
                <a:lnTo>
                  <a:pt x="1047" y="15233"/>
                </a:lnTo>
                <a:lnTo>
                  <a:pt x="1217" y="15111"/>
                </a:lnTo>
                <a:lnTo>
                  <a:pt x="1387" y="14965"/>
                </a:lnTo>
                <a:lnTo>
                  <a:pt x="1704" y="14625"/>
                </a:lnTo>
                <a:lnTo>
                  <a:pt x="2263" y="13943"/>
                </a:lnTo>
                <a:lnTo>
                  <a:pt x="2993" y="13092"/>
                </a:lnTo>
                <a:lnTo>
                  <a:pt x="3723" y="12264"/>
                </a:lnTo>
                <a:lnTo>
                  <a:pt x="4040" y="11924"/>
                </a:lnTo>
                <a:lnTo>
                  <a:pt x="4332" y="11559"/>
                </a:lnTo>
                <a:lnTo>
                  <a:pt x="4599" y="11169"/>
                </a:lnTo>
                <a:lnTo>
                  <a:pt x="4867" y="10756"/>
                </a:lnTo>
                <a:lnTo>
                  <a:pt x="5086" y="10366"/>
                </a:lnTo>
                <a:lnTo>
                  <a:pt x="5281" y="9953"/>
                </a:lnTo>
                <a:lnTo>
                  <a:pt x="5402" y="9734"/>
                </a:lnTo>
                <a:lnTo>
                  <a:pt x="5524" y="9563"/>
                </a:lnTo>
                <a:lnTo>
                  <a:pt x="5670" y="9369"/>
                </a:lnTo>
                <a:lnTo>
                  <a:pt x="5840" y="9223"/>
                </a:lnTo>
                <a:lnTo>
                  <a:pt x="5865" y="9199"/>
                </a:lnTo>
                <a:close/>
                <a:moveTo>
                  <a:pt x="6351" y="14746"/>
                </a:moveTo>
                <a:lnTo>
                  <a:pt x="6497" y="14819"/>
                </a:lnTo>
                <a:lnTo>
                  <a:pt x="6643" y="14868"/>
                </a:lnTo>
                <a:lnTo>
                  <a:pt x="6814" y="14892"/>
                </a:lnTo>
                <a:lnTo>
                  <a:pt x="6984" y="14868"/>
                </a:lnTo>
                <a:lnTo>
                  <a:pt x="6911" y="14941"/>
                </a:lnTo>
                <a:lnTo>
                  <a:pt x="6619" y="15233"/>
                </a:lnTo>
                <a:lnTo>
                  <a:pt x="6497" y="15379"/>
                </a:lnTo>
                <a:lnTo>
                  <a:pt x="6376" y="15549"/>
                </a:lnTo>
                <a:lnTo>
                  <a:pt x="5475" y="15598"/>
                </a:lnTo>
                <a:lnTo>
                  <a:pt x="5719" y="15403"/>
                </a:lnTo>
                <a:lnTo>
                  <a:pt x="5938" y="15184"/>
                </a:lnTo>
                <a:lnTo>
                  <a:pt x="6351" y="14746"/>
                </a:lnTo>
                <a:close/>
                <a:moveTo>
                  <a:pt x="13164" y="12264"/>
                </a:moveTo>
                <a:lnTo>
                  <a:pt x="13432" y="12605"/>
                </a:lnTo>
                <a:lnTo>
                  <a:pt x="13189" y="12873"/>
                </a:lnTo>
                <a:lnTo>
                  <a:pt x="12994" y="13189"/>
                </a:lnTo>
                <a:lnTo>
                  <a:pt x="12629" y="13797"/>
                </a:lnTo>
                <a:lnTo>
                  <a:pt x="12361" y="14235"/>
                </a:lnTo>
                <a:lnTo>
                  <a:pt x="12069" y="14673"/>
                </a:lnTo>
                <a:lnTo>
                  <a:pt x="11777" y="15136"/>
                </a:lnTo>
                <a:lnTo>
                  <a:pt x="11656" y="15355"/>
                </a:lnTo>
                <a:lnTo>
                  <a:pt x="11534" y="15598"/>
                </a:lnTo>
                <a:lnTo>
                  <a:pt x="10828" y="15598"/>
                </a:lnTo>
                <a:lnTo>
                  <a:pt x="10609" y="15574"/>
                </a:lnTo>
                <a:lnTo>
                  <a:pt x="10901" y="15209"/>
                </a:lnTo>
                <a:lnTo>
                  <a:pt x="11169" y="14844"/>
                </a:lnTo>
                <a:lnTo>
                  <a:pt x="11558" y="14357"/>
                </a:lnTo>
                <a:lnTo>
                  <a:pt x="11923" y="13895"/>
                </a:lnTo>
                <a:lnTo>
                  <a:pt x="12556" y="13092"/>
                </a:lnTo>
                <a:lnTo>
                  <a:pt x="12872" y="12702"/>
                </a:lnTo>
                <a:lnTo>
                  <a:pt x="13164" y="12264"/>
                </a:lnTo>
                <a:close/>
                <a:moveTo>
                  <a:pt x="9344" y="9150"/>
                </a:moveTo>
                <a:lnTo>
                  <a:pt x="9782" y="9174"/>
                </a:lnTo>
                <a:lnTo>
                  <a:pt x="9490" y="9539"/>
                </a:lnTo>
                <a:lnTo>
                  <a:pt x="9222" y="9928"/>
                </a:lnTo>
                <a:lnTo>
                  <a:pt x="8711" y="10707"/>
                </a:lnTo>
                <a:lnTo>
                  <a:pt x="8201" y="11510"/>
                </a:lnTo>
                <a:lnTo>
                  <a:pt x="7957" y="11899"/>
                </a:lnTo>
                <a:lnTo>
                  <a:pt x="7690" y="12289"/>
                </a:lnTo>
                <a:lnTo>
                  <a:pt x="6935" y="13311"/>
                </a:lnTo>
                <a:lnTo>
                  <a:pt x="6789" y="13335"/>
                </a:lnTo>
                <a:lnTo>
                  <a:pt x="6668" y="13384"/>
                </a:lnTo>
                <a:lnTo>
                  <a:pt x="6595" y="13432"/>
                </a:lnTo>
                <a:lnTo>
                  <a:pt x="6570" y="13505"/>
                </a:lnTo>
                <a:lnTo>
                  <a:pt x="6473" y="13554"/>
                </a:lnTo>
                <a:lnTo>
                  <a:pt x="6351" y="13651"/>
                </a:lnTo>
                <a:lnTo>
                  <a:pt x="6230" y="13773"/>
                </a:lnTo>
                <a:lnTo>
                  <a:pt x="6157" y="13943"/>
                </a:lnTo>
                <a:lnTo>
                  <a:pt x="6108" y="14089"/>
                </a:lnTo>
                <a:lnTo>
                  <a:pt x="6084" y="14260"/>
                </a:lnTo>
                <a:lnTo>
                  <a:pt x="6108" y="14406"/>
                </a:lnTo>
                <a:lnTo>
                  <a:pt x="5548" y="14990"/>
                </a:lnTo>
                <a:lnTo>
                  <a:pt x="5281" y="15306"/>
                </a:lnTo>
                <a:lnTo>
                  <a:pt x="5037" y="15598"/>
                </a:lnTo>
                <a:lnTo>
                  <a:pt x="4697" y="15622"/>
                </a:lnTo>
                <a:lnTo>
                  <a:pt x="4113" y="15647"/>
                </a:lnTo>
                <a:lnTo>
                  <a:pt x="4356" y="15452"/>
                </a:lnTo>
                <a:lnTo>
                  <a:pt x="4575" y="15233"/>
                </a:lnTo>
                <a:lnTo>
                  <a:pt x="4770" y="15014"/>
                </a:lnTo>
                <a:lnTo>
                  <a:pt x="4940" y="14795"/>
                </a:lnTo>
                <a:lnTo>
                  <a:pt x="5256" y="14333"/>
                </a:lnTo>
                <a:lnTo>
                  <a:pt x="5548" y="13870"/>
                </a:lnTo>
                <a:lnTo>
                  <a:pt x="5840" y="13408"/>
                </a:lnTo>
                <a:lnTo>
                  <a:pt x="6132" y="12946"/>
                </a:lnTo>
                <a:lnTo>
                  <a:pt x="6400" y="12605"/>
                </a:lnTo>
                <a:lnTo>
                  <a:pt x="6692" y="12264"/>
                </a:lnTo>
                <a:lnTo>
                  <a:pt x="6887" y="12216"/>
                </a:lnTo>
                <a:lnTo>
                  <a:pt x="7057" y="12167"/>
                </a:lnTo>
                <a:lnTo>
                  <a:pt x="7227" y="12070"/>
                </a:lnTo>
                <a:lnTo>
                  <a:pt x="7398" y="11972"/>
                </a:lnTo>
                <a:lnTo>
                  <a:pt x="7544" y="11851"/>
                </a:lnTo>
                <a:lnTo>
                  <a:pt x="7665" y="11705"/>
                </a:lnTo>
                <a:lnTo>
                  <a:pt x="7787" y="11534"/>
                </a:lnTo>
                <a:lnTo>
                  <a:pt x="7884" y="11340"/>
                </a:lnTo>
                <a:lnTo>
                  <a:pt x="7933" y="11145"/>
                </a:lnTo>
                <a:lnTo>
                  <a:pt x="7982" y="10902"/>
                </a:lnTo>
                <a:lnTo>
                  <a:pt x="8249" y="10488"/>
                </a:lnTo>
                <a:lnTo>
                  <a:pt x="8493" y="10074"/>
                </a:lnTo>
                <a:lnTo>
                  <a:pt x="8760" y="9661"/>
                </a:lnTo>
                <a:lnTo>
                  <a:pt x="9052" y="9247"/>
                </a:lnTo>
                <a:lnTo>
                  <a:pt x="9101" y="9150"/>
                </a:lnTo>
                <a:close/>
                <a:moveTo>
                  <a:pt x="13700" y="12946"/>
                </a:moveTo>
                <a:lnTo>
                  <a:pt x="13797" y="13067"/>
                </a:lnTo>
                <a:lnTo>
                  <a:pt x="14065" y="13384"/>
                </a:lnTo>
                <a:lnTo>
                  <a:pt x="13967" y="13481"/>
                </a:lnTo>
                <a:lnTo>
                  <a:pt x="13870" y="13603"/>
                </a:lnTo>
                <a:lnTo>
                  <a:pt x="13724" y="13895"/>
                </a:lnTo>
                <a:lnTo>
                  <a:pt x="13578" y="14187"/>
                </a:lnTo>
                <a:lnTo>
                  <a:pt x="13432" y="14430"/>
                </a:lnTo>
                <a:lnTo>
                  <a:pt x="13213" y="14771"/>
                </a:lnTo>
                <a:lnTo>
                  <a:pt x="12970" y="15063"/>
                </a:lnTo>
                <a:lnTo>
                  <a:pt x="12483" y="15647"/>
                </a:lnTo>
                <a:lnTo>
                  <a:pt x="12240" y="15622"/>
                </a:lnTo>
                <a:lnTo>
                  <a:pt x="12021" y="15647"/>
                </a:lnTo>
                <a:lnTo>
                  <a:pt x="11923" y="15622"/>
                </a:lnTo>
                <a:lnTo>
                  <a:pt x="12045" y="15476"/>
                </a:lnTo>
                <a:lnTo>
                  <a:pt x="12191" y="15330"/>
                </a:lnTo>
                <a:lnTo>
                  <a:pt x="12410" y="14990"/>
                </a:lnTo>
                <a:lnTo>
                  <a:pt x="12824" y="14284"/>
                </a:lnTo>
                <a:lnTo>
                  <a:pt x="13335" y="13457"/>
                </a:lnTo>
                <a:lnTo>
                  <a:pt x="13700" y="12946"/>
                </a:lnTo>
                <a:close/>
                <a:moveTo>
                  <a:pt x="14284" y="13870"/>
                </a:moveTo>
                <a:lnTo>
                  <a:pt x="14284" y="14016"/>
                </a:lnTo>
                <a:lnTo>
                  <a:pt x="14284" y="14162"/>
                </a:lnTo>
                <a:lnTo>
                  <a:pt x="14259" y="14333"/>
                </a:lnTo>
                <a:lnTo>
                  <a:pt x="14186" y="14527"/>
                </a:lnTo>
                <a:lnTo>
                  <a:pt x="14065" y="14771"/>
                </a:lnTo>
                <a:lnTo>
                  <a:pt x="13919" y="15063"/>
                </a:lnTo>
                <a:lnTo>
                  <a:pt x="13724" y="15306"/>
                </a:lnTo>
                <a:lnTo>
                  <a:pt x="13627" y="15428"/>
                </a:lnTo>
                <a:lnTo>
                  <a:pt x="13529" y="15501"/>
                </a:lnTo>
                <a:lnTo>
                  <a:pt x="13408" y="15574"/>
                </a:lnTo>
                <a:lnTo>
                  <a:pt x="13286" y="15622"/>
                </a:lnTo>
                <a:lnTo>
                  <a:pt x="13164" y="15647"/>
                </a:lnTo>
                <a:lnTo>
                  <a:pt x="13018" y="15647"/>
                </a:lnTo>
                <a:lnTo>
                  <a:pt x="13189" y="15476"/>
                </a:lnTo>
                <a:lnTo>
                  <a:pt x="13359" y="15257"/>
                </a:lnTo>
                <a:lnTo>
                  <a:pt x="13651" y="14868"/>
                </a:lnTo>
                <a:lnTo>
                  <a:pt x="13967" y="14381"/>
                </a:lnTo>
                <a:lnTo>
                  <a:pt x="14138" y="14138"/>
                </a:lnTo>
                <a:lnTo>
                  <a:pt x="14284" y="13870"/>
                </a:lnTo>
                <a:close/>
                <a:moveTo>
                  <a:pt x="5865" y="12094"/>
                </a:moveTo>
                <a:lnTo>
                  <a:pt x="5986" y="12167"/>
                </a:lnTo>
                <a:lnTo>
                  <a:pt x="6108" y="12216"/>
                </a:lnTo>
                <a:lnTo>
                  <a:pt x="5962" y="12386"/>
                </a:lnTo>
                <a:lnTo>
                  <a:pt x="5670" y="12800"/>
                </a:lnTo>
                <a:lnTo>
                  <a:pt x="5402" y="13238"/>
                </a:lnTo>
                <a:lnTo>
                  <a:pt x="4867" y="14114"/>
                </a:lnTo>
                <a:lnTo>
                  <a:pt x="4526" y="14600"/>
                </a:lnTo>
                <a:lnTo>
                  <a:pt x="4356" y="14819"/>
                </a:lnTo>
                <a:lnTo>
                  <a:pt x="4161" y="15038"/>
                </a:lnTo>
                <a:lnTo>
                  <a:pt x="4015" y="15209"/>
                </a:lnTo>
                <a:lnTo>
                  <a:pt x="3845" y="15355"/>
                </a:lnTo>
                <a:lnTo>
                  <a:pt x="3675" y="15525"/>
                </a:lnTo>
                <a:lnTo>
                  <a:pt x="3529" y="15671"/>
                </a:lnTo>
                <a:lnTo>
                  <a:pt x="2847" y="15695"/>
                </a:lnTo>
                <a:lnTo>
                  <a:pt x="2847" y="15695"/>
                </a:lnTo>
                <a:lnTo>
                  <a:pt x="3018" y="15501"/>
                </a:lnTo>
                <a:lnTo>
                  <a:pt x="3796" y="14625"/>
                </a:lnTo>
                <a:lnTo>
                  <a:pt x="4575" y="13797"/>
                </a:lnTo>
                <a:lnTo>
                  <a:pt x="4940" y="13359"/>
                </a:lnTo>
                <a:lnTo>
                  <a:pt x="5281" y="12921"/>
                </a:lnTo>
                <a:lnTo>
                  <a:pt x="5865" y="12094"/>
                </a:lnTo>
                <a:close/>
                <a:moveTo>
                  <a:pt x="5281" y="11364"/>
                </a:moveTo>
                <a:lnTo>
                  <a:pt x="5378" y="11607"/>
                </a:lnTo>
                <a:lnTo>
                  <a:pt x="5451" y="11729"/>
                </a:lnTo>
                <a:lnTo>
                  <a:pt x="5548" y="11851"/>
                </a:lnTo>
                <a:lnTo>
                  <a:pt x="5232" y="12289"/>
                </a:lnTo>
                <a:lnTo>
                  <a:pt x="4867" y="12800"/>
                </a:lnTo>
                <a:lnTo>
                  <a:pt x="4478" y="13286"/>
                </a:lnTo>
                <a:lnTo>
                  <a:pt x="3650" y="14211"/>
                </a:lnTo>
                <a:lnTo>
                  <a:pt x="3334" y="14576"/>
                </a:lnTo>
                <a:lnTo>
                  <a:pt x="2993" y="14941"/>
                </a:lnTo>
                <a:lnTo>
                  <a:pt x="2750" y="15330"/>
                </a:lnTo>
                <a:lnTo>
                  <a:pt x="2507" y="15720"/>
                </a:lnTo>
                <a:lnTo>
                  <a:pt x="2166" y="15695"/>
                </a:lnTo>
                <a:lnTo>
                  <a:pt x="1825" y="15647"/>
                </a:lnTo>
                <a:lnTo>
                  <a:pt x="1947" y="15525"/>
                </a:lnTo>
                <a:lnTo>
                  <a:pt x="2044" y="15403"/>
                </a:lnTo>
                <a:lnTo>
                  <a:pt x="2239" y="15111"/>
                </a:lnTo>
                <a:lnTo>
                  <a:pt x="2604" y="14625"/>
                </a:lnTo>
                <a:lnTo>
                  <a:pt x="3018" y="14162"/>
                </a:lnTo>
                <a:lnTo>
                  <a:pt x="3748" y="13311"/>
                </a:lnTo>
                <a:lnTo>
                  <a:pt x="4113" y="12897"/>
                </a:lnTo>
                <a:lnTo>
                  <a:pt x="4478" y="12459"/>
                </a:lnTo>
                <a:lnTo>
                  <a:pt x="4867" y="11924"/>
                </a:lnTo>
                <a:lnTo>
                  <a:pt x="5281" y="11364"/>
                </a:lnTo>
                <a:close/>
                <a:moveTo>
                  <a:pt x="5500" y="1"/>
                </a:moveTo>
                <a:lnTo>
                  <a:pt x="5086" y="50"/>
                </a:lnTo>
                <a:lnTo>
                  <a:pt x="4916" y="98"/>
                </a:lnTo>
                <a:lnTo>
                  <a:pt x="4721" y="147"/>
                </a:lnTo>
                <a:lnTo>
                  <a:pt x="4551" y="220"/>
                </a:lnTo>
                <a:lnTo>
                  <a:pt x="4405" y="293"/>
                </a:lnTo>
                <a:lnTo>
                  <a:pt x="4259" y="415"/>
                </a:lnTo>
                <a:lnTo>
                  <a:pt x="4137" y="512"/>
                </a:lnTo>
                <a:lnTo>
                  <a:pt x="4040" y="658"/>
                </a:lnTo>
                <a:lnTo>
                  <a:pt x="3991" y="828"/>
                </a:lnTo>
                <a:lnTo>
                  <a:pt x="3942" y="1072"/>
                </a:lnTo>
                <a:lnTo>
                  <a:pt x="3942" y="1388"/>
                </a:lnTo>
                <a:lnTo>
                  <a:pt x="3967" y="1704"/>
                </a:lnTo>
                <a:lnTo>
                  <a:pt x="4064" y="2020"/>
                </a:lnTo>
                <a:lnTo>
                  <a:pt x="4210" y="2288"/>
                </a:lnTo>
                <a:lnTo>
                  <a:pt x="4283" y="2434"/>
                </a:lnTo>
                <a:lnTo>
                  <a:pt x="4380" y="2556"/>
                </a:lnTo>
                <a:lnTo>
                  <a:pt x="4502" y="2653"/>
                </a:lnTo>
                <a:lnTo>
                  <a:pt x="4599" y="2726"/>
                </a:lnTo>
                <a:lnTo>
                  <a:pt x="4745" y="2799"/>
                </a:lnTo>
                <a:lnTo>
                  <a:pt x="4867" y="2823"/>
                </a:lnTo>
                <a:lnTo>
                  <a:pt x="4891" y="3213"/>
                </a:lnTo>
                <a:lnTo>
                  <a:pt x="4891" y="3578"/>
                </a:lnTo>
                <a:lnTo>
                  <a:pt x="4843" y="4332"/>
                </a:lnTo>
                <a:lnTo>
                  <a:pt x="4843" y="4965"/>
                </a:lnTo>
                <a:lnTo>
                  <a:pt x="4843" y="5622"/>
                </a:lnTo>
                <a:lnTo>
                  <a:pt x="4843" y="5914"/>
                </a:lnTo>
                <a:lnTo>
                  <a:pt x="4818" y="6206"/>
                </a:lnTo>
                <a:lnTo>
                  <a:pt x="4794" y="6473"/>
                </a:lnTo>
                <a:lnTo>
                  <a:pt x="4818" y="6619"/>
                </a:lnTo>
                <a:lnTo>
                  <a:pt x="4843" y="6765"/>
                </a:lnTo>
                <a:lnTo>
                  <a:pt x="4697" y="6911"/>
                </a:lnTo>
                <a:lnTo>
                  <a:pt x="4551" y="7082"/>
                </a:lnTo>
                <a:lnTo>
                  <a:pt x="4332" y="7447"/>
                </a:lnTo>
                <a:lnTo>
                  <a:pt x="3723" y="8250"/>
                </a:lnTo>
                <a:lnTo>
                  <a:pt x="3115" y="9077"/>
                </a:lnTo>
                <a:lnTo>
                  <a:pt x="2434" y="10074"/>
                </a:lnTo>
                <a:lnTo>
                  <a:pt x="1728" y="11072"/>
                </a:lnTo>
                <a:lnTo>
                  <a:pt x="1047" y="12045"/>
                </a:lnTo>
                <a:lnTo>
                  <a:pt x="706" y="12483"/>
                </a:lnTo>
                <a:lnTo>
                  <a:pt x="560" y="12702"/>
                </a:lnTo>
                <a:lnTo>
                  <a:pt x="487" y="12824"/>
                </a:lnTo>
                <a:lnTo>
                  <a:pt x="463" y="12946"/>
                </a:lnTo>
                <a:lnTo>
                  <a:pt x="366" y="13043"/>
                </a:lnTo>
                <a:lnTo>
                  <a:pt x="293" y="13116"/>
                </a:lnTo>
                <a:lnTo>
                  <a:pt x="147" y="13335"/>
                </a:lnTo>
                <a:lnTo>
                  <a:pt x="74" y="13578"/>
                </a:lnTo>
                <a:lnTo>
                  <a:pt x="1" y="13773"/>
                </a:lnTo>
                <a:lnTo>
                  <a:pt x="1" y="13968"/>
                </a:lnTo>
                <a:lnTo>
                  <a:pt x="25" y="14138"/>
                </a:lnTo>
                <a:lnTo>
                  <a:pt x="49" y="14333"/>
                </a:lnTo>
                <a:lnTo>
                  <a:pt x="122" y="14503"/>
                </a:lnTo>
                <a:lnTo>
                  <a:pt x="268" y="14868"/>
                </a:lnTo>
                <a:lnTo>
                  <a:pt x="414" y="15184"/>
                </a:lnTo>
                <a:lnTo>
                  <a:pt x="512" y="15355"/>
                </a:lnTo>
                <a:lnTo>
                  <a:pt x="633" y="15501"/>
                </a:lnTo>
                <a:lnTo>
                  <a:pt x="755" y="15647"/>
                </a:lnTo>
                <a:lnTo>
                  <a:pt x="876" y="15744"/>
                </a:lnTo>
                <a:lnTo>
                  <a:pt x="998" y="15841"/>
                </a:lnTo>
                <a:lnTo>
                  <a:pt x="1144" y="15939"/>
                </a:lnTo>
                <a:lnTo>
                  <a:pt x="1290" y="15987"/>
                </a:lnTo>
                <a:lnTo>
                  <a:pt x="1460" y="16060"/>
                </a:lnTo>
                <a:lnTo>
                  <a:pt x="1777" y="16133"/>
                </a:lnTo>
                <a:lnTo>
                  <a:pt x="2117" y="16182"/>
                </a:lnTo>
                <a:lnTo>
                  <a:pt x="2482" y="16182"/>
                </a:lnTo>
                <a:lnTo>
                  <a:pt x="2847" y="16158"/>
                </a:lnTo>
                <a:lnTo>
                  <a:pt x="5208" y="16060"/>
                </a:lnTo>
                <a:lnTo>
                  <a:pt x="6400" y="16012"/>
                </a:lnTo>
                <a:lnTo>
                  <a:pt x="7568" y="15987"/>
                </a:lnTo>
                <a:lnTo>
                  <a:pt x="8711" y="15987"/>
                </a:lnTo>
                <a:lnTo>
                  <a:pt x="9879" y="16036"/>
                </a:lnTo>
                <a:lnTo>
                  <a:pt x="10828" y="16036"/>
                </a:lnTo>
                <a:lnTo>
                  <a:pt x="11339" y="16060"/>
                </a:lnTo>
                <a:lnTo>
                  <a:pt x="11826" y="16109"/>
                </a:lnTo>
                <a:lnTo>
                  <a:pt x="11850" y="16158"/>
                </a:lnTo>
                <a:lnTo>
                  <a:pt x="11899" y="16182"/>
                </a:lnTo>
                <a:lnTo>
                  <a:pt x="11972" y="16206"/>
                </a:lnTo>
                <a:lnTo>
                  <a:pt x="12045" y="16206"/>
                </a:lnTo>
                <a:lnTo>
                  <a:pt x="12459" y="16182"/>
                </a:lnTo>
                <a:lnTo>
                  <a:pt x="13067" y="16182"/>
                </a:lnTo>
                <a:lnTo>
                  <a:pt x="13262" y="16158"/>
                </a:lnTo>
                <a:lnTo>
                  <a:pt x="13456" y="16109"/>
                </a:lnTo>
                <a:lnTo>
                  <a:pt x="13651" y="16060"/>
                </a:lnTo>
                <a:lnTo>
                  <a:pt x="13773" y="15987"/>
                </a:lnTo>
                <a:lnTo>
                  <a:pt x="13870" y="15914"/>
                </a:lnTo>
                <a:lnTo>
                  <a:pt x="14065" y="15744"/>
                </a:lnTo>
                <a:lnTo>
                  <a:pt x="14211" y="15549"/>
                </a:lnTo>
                <a:lnTo>
                  <a:pt x="14357" y="15330"/>
                </a:lnTo>
                <a:lnTo>
                  <a:pt x="14527" y="14990"/>
                </a:lnTo>
                <a:lnTo>
                  <a:pt x="14697" y="14673"/>
                </a:lnTo>
                <a:lnTo>
                  <a:pt x="14770" y="14503"/>
                </a:lnTo>
                <a:lnTo>
                  <a:pt x="14795" y="14308"/>
                </a:lnTo>
                <a:lnTo>
                  <a:pt x="14843" y="14138"/>
                </a:lnTo>
                <a:lnTo>
                  <a:pt x="14843" y="13943"/>
                </a:lnTo>
                <a:lnTo>
                  <a:pt x="14819" y="13749"/>
                </a:lnTo>
                <a:lnTo>
                  <a:pt x="14770" y="13578"/>
                </a:lnTo>
                <a:lnTo>
                  <a:pt x="14697" y="13408"/>
                </a:lnTo>
                <a:lnTo>
                  <a:pt x="14624" y="13262"/>
                </a:lnTo>
                <a:lnTo>
                  <a:pt x="14405" y="12970"/>
                </a:lnTo>
                <a:lnTo>
                  <a:pt x="14162" y="12702"/>
                </a:lnTo>
                <a:lnTo>
                  <a:pt x="13773" y="12240"/>
                </a:lnTo>
                <a:lnTo>
                  <a:pt x="13408" y="11753"/>
                </a:lnTo>
                <a:lnTo>
                  <a:pt x="13408" y="11705"/>
                </a:lnTo>
                <a:lnTo>
                  <a:pt x="13359" y="11680"/>
                </a:lnTo>
                <a:lnTo>
                  <a:pt x="13018" y="11145"/>
                </a:lnTo>
                <a:lnTo>
                  <a:pt x="12702" y="10610"/>
                </a:lnTo>
                <a:lnTo>
                  <a:pt x="12410" y="10074"/>
                </a:lnTo>
                <a:lnTo>
                  <a:pt x="12094" y="9563"/>
                </a:lnTo>
                <a:lnTo>
                  <a:pt x="11534" y="8736"/>
                </a:lnTo>
                <a:lnTo>
                  <a:pt x="10974" y="7909"/>
                </a:lnTo>
                <a:lnTo>
                  <a:pt x="10755" y="7593"/>
                </a:lnTo>
                <a:lnTo>
                  <a:pt x="10536" y="7276"/>
                </a:lnTo>
                <a:lnTo>
                  <a:pt x="10415" y="7130"/>
                </a:lnTo>
                <a:lnTo>
                  <a:pt x="10293" y="6984"/>
                </a:lnTo>
                <a:lnTo>
                  <a:pt x="10147" y="6863"/>
                </a:lnTo>
                <a:lnTo>
                  <a:pt x="10001" y="6765"/>
                </a:lnTo>
                <a:lnTo>
                  <a:pt x="10074" y="6595"/>
                </a:lnTo>
                <a:lnTo>
                  <a:pt x="10123" y="6400"/>
                </a:lnTo>
                <a:lnTo>
                  <a:pt x="10147" y="6206"/>
                </a:lnTo>
                <a:lnTo>
                  <a:pt x="10171" y="5987"/>
                </a:lnTo>
                <a:lnTo>
                  <a:pt x="10171" y="5573"/>
                </a:lnTo>
                <a:lnTo>
                  <a:pt x="10147" y="5184"/>
                </a:lnTo>
                <a:lnTo>
                  <a:pt x="10147" y="4016"/>
                </a:lnTo>
                <a:lnTo>
                  <a:pt x="10147" y="3724"/>
                </a:lnTo>
                <a:lnTo>
                  <a:pt x="10123" y="3432"/>
                </a:lnTo>
                <a:lnTo>
                  <a:pt x="10074" y="3140"/>
                </a:lnTo>
                <a:lnTo>
                  <a:pt x="10025" y="2848"/>
                </a:lnTo>
                <a:lnTo>
                  <a:pt x="10317" y="2580"/>
                </a:lnTo>
                <a:lnTo>
                  <a:pt x="10609" y="2288"/>
                </a:lnTo>
                <a:lnTo>
                  <a:pt x="10755" y="2142"/>
                </a:lnTo>
                <a:lnTo>
                  <a:pt x="10877" y="1996"/>
                </a:lnTo>
                <a:lnTo>
                  <a:pt x="10974" y="1826"/>
                </a:lnTo>
                <a:lnTo>
                  <a:pt x="11072" y="1631"/>
                </a:lnTo>
                <a:lnTo>
                  <a:pt x="11096" y="1436"/>
                </a:lnTo>
                <a:lnTo>
                  <a:pt x="11096" y="1266"/>
                </a:lnTo>
                <a:lnTo>
                  <a:pt x="11047" y="1096"/>
                </a:lnTo>
                <a:lnTo>
                  <a:pt x="10974" y="950"/>
                </a:lnTo>
                <a:lnTo>
                  <a:pt x="10877" y="804"/>
                </a:lnTo>
                <a:lnTo>
                  <a:pt x="10755" y="682"/>
                </a:lnTo>
                <a:lnTo>
                  <a:pt x="10609" y="561"/>
                </a:lnTo>
                <a:lnTo>
                  <a:pt x="10463" y="463"/>
                </a:lnTo>
                <a:lnTo>
                  <a:pt x="10269" y="366"/>
                </a:lnTo>
                <a:lnTo>
                  <a:pt x="10074" y="293"/>
                </a:lnTo>
                <a:lnTo>
                  <a:pt x="9855" y="244"/>
                </a:lnTo>
                <a:lnTo>
                  <a:pt x="9636" y="196"/>
                </a:lnTo>
                <a:lnTo>
                  <a:pt x="9198" y="171"/>
                </a:lnTo>
                <a:lnTo>
                  <a:pt x="8784" y="147"/>
                </a:lnTo>
                <a:lnTo>
                  <a:pt x="7665" y="123"/>
                </a:lnTo>
                <a:lnTo>
                  <a:pt x="7106" y="98"/>
                </a:lnTo>
                <a:lnTo>
                  <a:pt x="6546" y="50"/>
                </a:lnTo>
                <a:lnTo>
                  <a:pt x="6230"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7" name="Shape 467"/>
        <p:cNvGrpSpPr/>
        <p:nvPr/>
      </p:nvGrpSpPr>
      <p:grpSpPr>
        <a:xfrm>
          <a:off x="0" y="0"/>
          <a:ext cx="0" cy="0"/>
          <a:chOff x="0" y="0"/>
          <a:chExt cx="0" cy="0"/>
        </a:xfrm>
      </p:grpSpPr>
      <p:sp>
        <p:nvSpPr>
          <p:cNvPr id="468" name="Google Shape;468;p45"/>
          <p:cNvSpPr txBox="1"/>
          <p:nvPr>
            <p:ph type="title"/>
          </p:nvPr>
        </p:nvSpPr>
        <p:spPr>
          <a:xfrm>
            <a:off x="697100" y="683600"/>
            <a:ext cx="7107000" cy="3503100"/>
          </a:xfrm>
          <a:prstGeom prst="rect">
            <a:avLst/>
          </a:prstGeom>
        </p:spPr>
        <p:txBody>
          <a:bodyPr anchorCtr="0" anchor="ctr" bIns="0" lIns="0" spcFirstLastPara="1" rIns="0" wrap="square" tIns="0">
            <a:noAutofit/>
          </a:bodyPr>
          <a:lstStyle/>
          <a:p>
            <a:pPr indent="0" lvl="0" marL="0" rtl="0" algn="l">
              <a:spcBef>
                <a:spcPts val="0"/>
              </a:spcBef>
              <a:spcAft>
                <a:spcPts val="0"/>
              </a:spcAft>
              <a:buNone/>
            </a:pPr>
            <a:r>
              <a:rPr lang="en" sz="2500"/>
              <a:t>The reasons for the increase of the cost are two (2) things:</a:t>
            </a:r>
            <a:endParaRPr sz="2500"/>
          </a:p>
          <a:p>
            <a:pPr indent="0" lvl="0" marL="0" rtl="0" algn="l">
              <a:spcBef>
                <a:spcPts val="0"/>
              </a:spcBef>
              <a:spcAft>
                <a:spcPts val="0"/>
              </a:spcAft>
              <a:buNone/>
            </a:pPr>
            <a:r>
              <a:rPr lang="en" sz="2500"/>
              <a:t>	</a:t>
            </a:r>
            <a:r>
              <a:rPr lang="en" sz="2500" u="sng"/>
              <a:t>First</a:t>
            </a:r>
            <a:r>
              <a:rPr lang="en" sz="2500"/>
              <a:t>, the cost for directors’ and officers’ insurance has gone up dramatically due to the  inherent risk associated to it.</a:t>
            </a:r>
            <a:endParaRPr sz="2500"/>
          </a:p>
          <a:p>
            <a:pPr indent="0" lvl="0" marL="0" rtl="0" algn="l">
              <a:spcBef>
                <a:spcPts val="0"/>
              </a:spcBef>
              <a:spcAft>
                <a:spcPts val="0"/>
              </a:spcAft>
              <a:buNone/>
            </a:pPr>
            <a:r>
              <a:t/>
            </a:r>
            <a:endParaRPr sz="2500"/>
          </a:p>
          <a:p>
            <a:pPr indent="0" lvl="0" marL="0" rtl="0" algn="l">
              <a:spcBef>
                <a:spcPts val="0"/>
              </a:spcBef>
              <a:spcAft>
                <a:spcPts val="0"/>
              </a:spcAft>
              <a:buNone/>
            </a:pPr>
            <a:r>
              <a:rPr lang="en" sz="2500"/>
              <a:t>	</a:t>
            </a:r>
            <a:r>
              <a:rPr lang="en" sz="2500" u="sng"/>
              <a:t>Second</a:t>
            </a:r>
            <a:r>
              <a:rPr lang="en" sz="2500"/>
              <a:t>, the exclusions for coverage have also increased; insurance companies understandably want to trim down their assumed risk, the lesser specific coverage, the better.</a:t>
            </a:r>
            <a:endParaRPr sz="2500"/>
          </a:p>
        </p:txBody>
      </p:sp>
      <p:sp>
        <p:nvSpPr>
          <p:cNvPr id="469" name="Google Shape;469;p45"/>
          <p:cNvSpPr txBox="1"/>
          <p:nvPr>
            <p:ph idx="12" type="sldNum"/>
          </p:nvPr>
        </p:nvSpPr>
        <p:spPr>
          <a:xfrm>
            <a:off x="8404375" y="4693376"/>
            <a:ext cx="548700" cy="300300"/>
          </a:xfrm>
          <a:prstGeom prst="rect">
            <a:avLst/>
          </a:prstGeom>
        </p:spPr>
        <p:txBody>
          <a:bodyPr anchorCtr="0" anchor="ctr" bIns="0" lIns="0" spcFirstLastPara="1" rIns="0" wrap="square" tIns="0">
            <a:noAutofit/>
          </a:bodyPr>
          <a:lstStyle/>
          <a:p>
            <a:pPr indent="0" lvl="0" marL="0" rtl="0" algn="r">
              <a:spcBef>
                <a:spcPts val="0"/>
              </a:spcBef>
              <a:spcAft>
                <a:spcPts val="0"/>
              </a:spcAft>
              <a:buNone/>
            </a:pPr>
            <a:fld id="{00000000-1234-1234-1234-123412341234}" type="slidenum">
              <a:rPr lang="en"/>
              <a:t>‹#›</a:t>
            </a:fld>
            <a:endParaRPr/>
          </a:p>
        </p:txBody>
      </p:sp>
      <p:sp>
        <p:nvSpPr>
          <p:cNvPr id="470" name="Google Shape;470;p45"/>
          <p:cNvSpPr/>
          <p:nvPr/>
        </p:nvSpPr>
        <p:spPr>
          <a:xfrm rot="942510">
            <a:off x="7829036" y="3752427"/>
            <a:ext cx="903684" cy="986633"/>
          </a:xfrm>
          <a:custGeom>
            <a:rect b="b" l="l" r="r" t="t"/>
            <a:pathLst>
              <a:path extrusionOk="0" h="16207" w="14844">
                <a:moveTo>
                  <a:pt x="7836" y="2337"/>
                </a:moveTo>
                <a:lnTo>
                  <a:pt x="7519" y="2385"/>
                </a:lnTo>
                <a:lnTo>
                  <a:pt x="7081" y="2410"/>
                </a:lnTo>
                <a:lnTo>
                  <a:pt x="6619" y="2434"/>
                </a:lnTo>
                <a:lnTo>
                  <a:pt x="6327" y="2434"/>
                </a:lnTo>
                <a:lnTo>
                  <a:pt x="6181" y="2458"/>
                </a:lnTo>
                <a:lnTo>
                  <a:pt x="6035" y="2507"/>
                </a:lnTo>
                <a:lnTo>
                  <a:pt x="5986" y="2556"/>
                </a:lnTo>
                <a:lnTo>
                  <a:pt x="5962" y="2604"/>
                </a:lnTo>
                <a:lnTo>
                  <a:pt x="5962" y="2653"/>
                </a:lnTo>
                <a:lnTo>
                  <a:pt x="5962" y="2726"/>
                </a:lnTo>
                <a:lnTo>
                  <a:pt x="6059" y="2848"/>
                </a:lnTo>
                <a:lnTo>
                  <a:pt x="6181" y="2921"/>
                </a:lnTo>
                <a:lnTo>
                  <a:pt x="6303" y="2969"/>
                </a:lnTo>
                <a:lnTo>
                  <a:pt x="6449" y="3018"/>
                </a:lnTo>
                <a:lnTo>
                  <a:pt x="7057" y="3018"/>
                </a:lnTo>
                <a:lnTo>
                  <a:pt x="7519" y="2994"/>
                </a:lnTo>
                <a:lnTo>
                  <a:pt x="7957" y="2945"/>
                </a:lnTo>
                <a:lnTo>
                  <a:pt x="8152" y="2945"/>
                </a:lnTo>
                <a:lnTo>
                  <a:pt x="8347" y="2969"/>
                </a:lnTo>
                <a:lnTo>
                  <a:pt x="8833" y="2969"/>
                </a:lnTo>
                <a:lnTo>
                  <a:pt x="8906" y="2921"/>
                </a:lnTo>
                <a:lnTo>
                  <a:pt x="8955" y="2848"/>
                </a:lnTo>
                <a:lnTo>
                  <a:pt x="8979" y="2775"/>
                </a:lnTo>
                <a:lnTo>
                  <a:pt x="9003" y="2702"/>
                </a:lnTo>
                <a:lnTo>
                  <a:pt x="8979" y="2629"/>
                </a:lnTo>
                <a:lnTo>
                  <a:pt x="8930" y="2556"/>
                </a:lnTo>
                <a:lnTo>
                  <a:pt x="8857" y="2483"/>
                </a:lnTo>
                <a:lnTo>
                  <a:pt x="8711" y="2410"/>
                </a:lnTo>
                <a:lnTo>
                  <a:pt x="8566" y="2361"/>
                </a:lnTo>
                <a:lnTo>
                  <a:pt x="8395" y="2337"/>
                </a:lnTo>
                <a:close/>
                <a:moveTo>
                  <a:pt x="7130" y="5768"/>
                </a:moveTo>
                <a:lnTo>
                  <a:pt x="7154" y="5792"/>
                </a:lnTo>
                <a:lnTo>
                  <a:pt x="7179" y="5816"/>
                </a:lnTo>
                <a:lnTo>
                  <a:pt x="7203" y="5841"/>
                </a:lnTo>
                <a:lnTo>
                  <a:pt x="7227" y="5889"/>
                </a:lnTo>
                <a:lnTo>
                  <a:pt x="7227" y="5987"/>
                </a:lnTo>
                <a:lnTo>
                  <a:pt x="7203" y="6084"/>
                </a:lnTo>
                <a:lnTo>
                  <a:pt x="7179" y="6157"/>
                </a:lnTo>
                <a:lnTo>
                  <a:pt x="7106" y="6206"/>
                </a:lnTo>
                <a:lnTo>
                  <a:pt x="6960" y="6254"/>
                </a:lnTo>
                <a:lnTo>
                  <a:pt x="6814" y="6230"/>
                </a:lnTo>
                <a:lnTo>
                  <a:pt x="6741" y="6206"/>
                </a:lnTo>
                <a:lnTo>
                  <a:pt x="6692" y="6157"/>
                </a:lnTo>
                <a:lnTo>
                  <a:pt x="6668" y="6084"/>
                </a:lnTo>
                <a:lnTo>
                  <a:pt x="6643" y="6011"/>
                </a:lnTo>
                <a:lnTo>
                  <a:pt x="6668" y="5938"/>
                </a:lnTo>
                <a:lnTo>
                  <a:pt x="6692" y="5865"/>
                </a:lnTo>
                <a:lnTo>
                  <a:pt x="6741" y="5816"/>
                </a:lnTo>
                <a:lnTo>
                  <a:pt x="6789" y="5768"/>
                </a:lnTo>
                <a:lnTo>
                  <a:pt x="6838" y="5816"/>
                </a:lnTo>
                <a:lnTo>
                  <a:pt x="6911" y="5841"/>
                </a:lnTo>
                <a:lnTo>
                  <a:pt x="7008" y="5816"/>
                </a:lnTo>
                <a:lnTo>
                  <a:pt x="7081" y="5816"/>
                </a:lnTo>
                <a:lnTo>
                  <a:pt x="7130" y="5768"/>
                </a:lnTo>
                <a:close/>
                <a:moveTo>
                  <a:pt x="6911" y="5232"/>
                </a:moveTo>
                <a:lnTo>
                  <a:pt x="6741" y="5257"/>
                </a:lnTo>
                <a:lnTo>
                  <a:pt x="6595" y="5305"/>
                </a:lnTo>
                <a:lnTo>
                  <a:pt x="6473" y="5427"/>
                </a:lnTo>
                <a:lnTo>
                  <a:pt x="6351" y="5549"/>
                </a:lnTo>
                <a:lnTo>
                  <a:pt x="6254" y="5695"/>
                </a:lnTo>
                <a:lnTo>
                  <a:pt x="6181" y="5865"/>
                </a:lnTo>
                <a:lnTo>
                  <a:pt x="6157" y="6011"/>
                </a:lnTo>
                <a:lnTo>
                  <a:pt x="6157" y="6108"/>
                </a:lnTo>
                <a:lnTo>
                  <a:pt x="6157" y="6206"/>
                </a:lnTo>
                <a:lnTo>
                  <a:pt x="6181" y="6303"/>
                </a:lnTo>
                <a:lnTo>
                  <a:pt x="6230" y="6376"/>
                </a:lnTo>
                <a:lnTo>
                  <a:pt x="6351" y="6522"/>
                </a:lnTo>
                <a:lnTo>
                  <a:pt x="6497" y="6644"/>
                </a:lnTo>
                <a:lnTo>
                  <a:pt x="6668" y="6717"/>
                </a:lnTo>
                <a:lnTo>
                  <a:pt x="6862" y="6741"/>
                </a:lnTo>
                <a:lnTo>
                  <a:pt x="7057" y="6741"/>
                </a:lnTo>
                <a:lnTo>
                  <a:pt x="7252" y="6692"/>
                </a:lnTo>
                <a:lnTo>
                  <a:pt x="7373" y="6644"/>
                </a:lnTo>
                <a:lnTo>
                  <a:pt x="7495" y="6546"/>
                </a:lnTo>
                <a:lnTo>
                  <a:pt x="7592" y="6449"/>
                </a:lnTo>
                <a:lnTo>
                  <a:pt x="7665" y="6327"/>
                </a:lnTo>
                <a:lnTo>
                  <a:pt x="7714" y="6181"/>
                </a:lnTo>
                <a:lnTo>
                  <a:pt x="7738" y="6035"/>
                </a:lnTo>
                <a:lnTo>
                  <a:pt x="7738" y="5889"/>
                </a:lnTo>
                <a:lnTo>
                  <a:pt x="7714" y="5743"/>
                </a:lnTo>
                <a:lnTo>
                  <a:pt x="7665" y="5622"/>
                </a:lnTo>
                <a:lnTo>
                  <a:pt x="7617" y="5524"/>
                </a:lnTo>
                <a:lnTo>
                  <a:pt x="7544" y="5451"/>
                </a:lnTo>
                <a:lnTo>
                  <a:pt x="7471" y="5378"/>
                </a:lnTo>
                <a:lnTo>
                  <a:pt x="7373" y="5330"/>
                </a:lnTo>
                <a:lnTo>
                  <a:pt x="7276" y="5281"/>
                </a:lnTo>
                <a:lnTo>
                  <a:pt x="7081" y="5281"/>
                </a:lnTo>
                <a:lnTo>
                  <a:pt x="6984" y="5257"/>
                </a:lnTo>
                <a:lnTo>
                  <a:pt x="6911" y="5232"/>
                </a:lnTo>
                <a:close/>
                <a:moveTo>
                  <a:pt x="7982" y="7276"/>
                </a:moveTo>
                <a:lnTo>
                  <a:pt x="7884" y="7301"/>
                </a:lnTo>
                <a:lnTo>
                  <a:pt x="7787" y="7325"/>
                </a:lnTo>
                <a:lnTo>
                  <a:pt x="7738" y="7374"/>
                </a:lnTo>
                <a:lnTo>
                  <a:pt x="7617" y="7495"/>
                </a:lnTo>
                <a:lnTo>
                  <a:pt x="7568" y="7617"/>
                </a:lnTo>
                <a:lnTo>
                  <a:pt x="7544" y="7739"/>
                </a:lnTo>
                <a:lnTo>
                  <a:pt x="7568" y="7885"/>
                </a:lnTo>
                <a:lnTo>
                  <a:pt x="7617" y="8006"/>
                </a:lnTo>
                <a:lnTo>
                  <a:pt x="7665" y="8104"/>
                </a:lnTo>
                <a:lnTo>
                  <a:pt x="7714" y="8177"/>
                </a:lnTo>
                <a:lnTo>
                  <a:pt x="7860" y="8250"/>
                </a:lnTo>
                <a:lnTo>
                  <a:pt x="8030" y="8298"/>
                </a:lnTo>
                <a:lnTo>
                  <a:pt x="8103" y="8298"/>
                </a:lnTo>
                <a:lnTo>
                  <a:pt x="8176" y="8274"/>
                </a:lnTo>
                <a:lnTo>
                  <a:pt x="8298" y="8225"/>
                </a:lnTo>
                <a:lnTo>
                  <a:pt x="8444" y="8104"/>
                </a:lnTo>
                <a:lnTo>
                  <a:pt x="8566" y="7958"/>
                </a:lnTo>
                <a:lnTo>
                  <a:pt x="8590" y="7885"/>
                </a:lnTo>
                <a:lnTo>
                  <a:pt x="8590" y="7812"/>
                </a:lnTo>
                <a:lnTo>
                  <a:pt x="8590" y="7739"/>
                </a:lnTo>
                <a:lnTo>
                  <a:pt x="8566" y="7666"/>
                </a:lnTo>
                <a:lnTo>
                  <a:pt x="8468" y="7520"/>
                </a:lnTo>
                <a:lnTo>
                  <a:pt x="8347" y="7422"/>
                </a:lnTo>
                <a:lnTo>
                  <a:pt x="8225" y="7398"/>
                </a:lnTo>
                <a:lnTo>
                  <a:pt x="8152" y="7325"/>
                </a:lnTo>
                <a:lnTo>
                  <a:pt x="8079" y="7301"/>
                </a:lnTo>
                <a:lnTo>
                  <a:pt x="7982" y="7276"/>
                </a:lnTo>
                <a:close/>
                <a:moveTo>
                  <a:pt x="5889" y="488"/>
                </a:moveTo>
                <a:lnTo>
                  <a:pt x="6205" y="512"/>
                </a:lnTo>
                <a:lnTo>
                  <a:pt x="6716" y="561"/>
                </a:lnTo>
                <a:lnTo>
                  <a:pt x="7373" y="609"/>
                </a:lnTo>
                <a:lnTo>
                  <a:pt x="8055" y="634"/>
                </a:lnTo>
                <a:lnTo>
                  <a:pt x="8736" y="634"/>
                </a:lnTo>
                <a:lnTo>
                  <a:pt x="9393" y="682"/>
                </a:lnTo>
                <a:lnTo>
                  <a:pt x="9587" y="707"/>
                </a:lnTo>
                <a:lnTo>
                  <a:pt x="9782" y="731"/>
                </a:lnTo>
                <a:lnTo>
                  <a:pt x="10001" y="804"/>
                </a:lnTo>
                <a:lnTo>
                  <a:pt x="10196" y="877"/>
                </a:lnTo>
                <a:lnTo>
                  <a:pt x="10366" y="974"/>
                </a:lnTo>
                <a:lnTo>
                  <a:pt x="10439" y="1047"/>
                </a:lnTo>
                <a:lnTo>
                  <a:pt x="10512" y="1120"/>
                </a:lnTo>
                <a:lnTo>
                  <a:pt x="10536" y="1193"/>
                </a:lnTo>
                <a:lnTo>
                  <a:pt x="10585" y="1291"/>
                </a:lnTo>
                <a:lnTo>
                  <a:pt x="10585" y="1388"/>
                </a:lnTo>
                <a:lnTo>
                  <a:pt x="10585" y="1485"/>
                </a:lnTo>
                <a:lnTo>
                  <a:pt x="10536" y="1631"/>
                </a:lnTo>
                <a:lnTo>
                  <a:pt x="10439" y="1777"/>
                </a:lnTo>
                <a:lnTo>
                  <a:pt x="10317" y="1923"/>
                </a:lnTo>
                <a:lnTo>
                  <a:pt x="10196" y="2045"/>
                </a:lnTo>
                <a:lnTo>
                  <a:pt x="9904" y="2288"/>
                </a:lnTo>
                <a:lnTo>
                  <a:pt x="9660" y="2507"/>
                </a:lnTo>
                <a:lnTo>
                  <a:pt x="9587" y="2604"/>
                </a:lnTo>
                <a:lnTo>
                  <a:pt x="9587" y="2677"/>
                </a:lnTo>
                <a:lnTo>
                  <a:pt x="9587" y="2775"/>
                </a:lnTo>
                <a:lnTo>
                  <a:pt x="9636" y="2848"/>
                </a:lnTo>
                <a:lnTo>
                  <a:pt x="9587" y="3091"/>
                </a:lnTo>
                <a:lnTo>
                  <a:pt x="9563" y="3334"/>
                </a:lnTo>
                <a:lnTo>
                  <a:pt x="9563" y="3845"/>
                </a:lnTo>
                <a:lnTo>
                  <a:pt x="9587" y="4381"/>
                </a:lnTo>
                <a:lnTo>
                  <a:pt x="9612" y="4867"/>
                </a:lnTo>
                <a:lnTo>
                  <a:pt x="9612" y="5816"/>
                </a:lnTo>
                <a:lnTo>
                  <a:pt x="9612" y="6060"/>
                </a:lnTo>
                <a:lnTo>
                  <a:pt x="9563" y="6303"/>
                </a:lnTo>
                <a:lnTo>
                  <a:pt x="9563" y="6546"/>
                </a:lnTo>
                <a:lnTo>
                  <a:pt x="9587" y="6765"/>
                </a:lnTo>
                <a:lnTo>
                  <a:pt x="9612" y="6838"/>
                </a:lnTo>
                <a:lnTo>
                  <a:pt x="9660" y="6887"/>
                </a:lnTo>
                <a:lnTo>
                  <a:pt x="9660" y="6936"/>
                </a:lnTo>
                <a:lnTo>
                  <a:pt x="9685" y="6984"/>
                </a:lnTo>
                <a:lnTo>
                  <a:pt x="10269" y="7787"/>
                </a:lnTo>
                <a:lnTo>
                  <a:pt x="10828" y="8639"/>
                </a:lnTo>
                <a:lnTo>
                  <a:pt x="10512" y="8615"/>
                </a:lnTo>
                <a:lnTo>
                  <a:pt x="10171" y="8639"/>
                </a:lnTo>
                <a:lnTo>
                  <a:pt x="9514" y="8663"/>
                </a:lnTo>
                <a:lnTo>
                  <a:pt x="8395" y="8688"/>
                </a:lnTo>
                <a:lnTo>
                  <a:pt x="7300" y="8712"/>
                </a:lnTo>
                <a:lnTo>
                  <a:pt x="6765" y="8736"/>
                </a:lnTo>
                <a:lnTo>
                  <a:pt x="6254" y="8736"/>
                </a:lnTo>
                <a:lnTo>
                  <a:pt x="5208" y="8712"/>
                </a:lnTo>
                <a:lnTo>
                  <a:pt x="4599" y="8712"/>
                </a:lnTo>
                <a:lnTo>
                  <a:pt x="4283" y="8736"/>
                </a:lnTo>
                <a:lnTo>
                  <a:pt x="4137" y="8761"/>
                </a:lnTo>
                <a:lnTo>
                  <a:pt x="3991" y="8809"/>
                </a:lnTo>
                <a:lnTo>
                  <a:pt x="4599" y="8006"/>
                </a:lnTo>
                <a:lnTo>
                  <a:pt x="4940" y="7520"/>
                </a:lnTo>
                <a:lnTo>
                  <a:pt x="5135" y="7276"/>
                </a:lnTo>
                <a:lnTo>
                  <a:pt x="5305" y="7082"/>
                </a:lnTo>
                <a:lnTo>
                  <a:pt x="5354" y="7009"/>
                </a:lnTo>
                <a:lnTo>
                  <a:pt x="5378" y="6911"/>
                </a:lnTo>
                <a:lnTo>
                  <a:pt x="5354" y="6838"/>
                </a:lnTo>
                <a:lnTo>
                  <a:pt x="5329" y="6741"/>
                </a:lnTo>
                <a:lnTo>
                  <a:pt x="5329" y="6717"/>
                </a:lnTo>
                <a:lnTo>
                  <a:pt x="5354" y="6084"/>
                </a:lnTo>
                <a:lnTo>
                  <a:pt x="5354" y="5451"/>
                </a:lnTo>
                <a:lnTo>
                  <a:pt x="5354" y="4794"/>
                </a:lnTo>
                <a:lnTo>
                  <a:pt x="5378" y="4162"/>
                </a:lnTo>
                <a:lnTo>
                  <a:pt x="5402" y="3821"/>
                </a:lnTo>
                <a:lnTo>
                  <a:pt x="5427" y="3432"/>
                </a:lnTo>
                <a:lnTo>
                  <a:pt x="5402" y="3237"/>
                </a:lnTo>
                <a:lnTo>
                  <a:pt x="5378" y="3042"/>
                </a:lnTo>
                <a:lnTo>
                  <a:pt x="5329" y="2872"/>
                </a:lnTo>
                <a:lnTo>
                  <a:pt x="5256" y="2726"/>
                </a:lnTo>
                <a:lnTo>
                  <a:pt x="5256" y="2653"/>
                </a:lnTo>
                <a:lnTo>
                  <a:pt x="5256" y="2604"/>
                </a:lnTo>
                <a:lnTo>
                  <a:pt x="5232" y="2556"/>
                </a:lnTo>
                <a:lnTo>
                  <a:pt x="5183" y="2507"/>
                </a:lnTo>
                <a:lnTo>
                  <a:pt x="4989" y="2385"/>
                </a:lnTo>
                <a:lnTo>
                  <a:pt x="4794" y="2215"/>
                </a:lnTo>
                <a:lnTo>
                  <a:pt x="4648" y="1996"/>
                </a:lnTo>
                <a:lnTo>
                  <a:pt x="4502" y="1777"/>
                </a:lnTo>
                <a:lnTo>
                  <a:pt x="4405" y="1534"/>
                </a:lnTo>
                <a:lnTo>
                  <a:pt x="4380" y="1412"/>
                </a:lnTo>
                <a:lnTo>
                  <a:pt x="4380" y="1291"/>
                </a:lnTo>
                <a:lnTo>
                  <a:pt x="4380" y="1169"/>
                </a:lnTo>
                <a:lnTo>
                  <a:pt x="4429" y="1047"/>
                </a:lnTo>
                <a:lnTo>
                  <a:pt x="4478" y="926"/>
                </a:lnTo>
                <a:lnTo>
                  <a:pt x="4551" y="828"/>
                </a:lnTo>
                <a:lnTo>
                  <a:pt x="4624" y="755"/>
                </a:lnTo>
                <a:lnTo>
                  <a:pt x="4721" y="682"/>
                </a:lnTo>
                <a:lnTo>
                  <a:pt x="4843" y="609"/>
                </a:lnTo>
                <a:lnTo>
                  <a:pt x="4989" y="561"/>
                </a:lnTo>
                <a:lnTo>
                  <a:pt x="5256" y="512"/>
                </a:lnTo>
                <a:lnTo>
                  <a:pt x="5573" y="488"/>
                </a:lnTo>
                <a:close/>
                <a:moveTo>
                  <a:pt x="7446" y="9199"/>
                </a:moveTo>
                <a:lnTo>
                  <a:pt x="7106" y="9612"/>
                </a:lnTo>
                <a:lnTo>
                  <a:pt x="7033" y="9588"/>
                </a:lnTo>
                <a:lnTo>
                  <a:pt x="6960" y="9563"/>
                </a:lnTo>
                <a:lnTo>
                  <a:pt x="6789" y="9563"/>
                </a:lnTo>
                <a:lnTo>
                  <a:pt x="6595" y="9588"/>
                </a:lnTo>
                <a:lnTo>
                  <a:pt x="6424" y="9636"/>
                </a:lnTo>
                <a:lnTo>
                  <a:pt x="6595" y="9466"/>
                </a:lnTo>
                <a:lnTo>
                  <a:pt x="6643" y="9369"/>
                </a:lnTo>
                <a:lnTo>
                  <a:pt x="6692" y="9272"/>
                </a:lnTo>
                <a:lnTo>
                  <a:pt x="6692" y="9223"/>
                </a:lnTo>
                <a:lnTo>
                  <a:pt x="7300" y="9199"/>
                </a:lnTo>
                <a:close/>
                <a:moveTo>
                  <a:pt x="8566" y="9174"/>
                </a:moveTo>
                <a:lnTo>
                  <a:pt x="8347" y="9418"/>
                </a:lnTo>
                <a:lnTo>
                  <a:pt x="8176" y="9661"/>
                </a:lnTo>
                <a:lnTo>
                  <a:pt x="7860" y="10196"/>
                </a:lnTo>
                <a:lnTo>
                  <a:pt x="7836" y="10147"/>
                </a:lnTo>
                <a:lnTo>
                  <a:pt x="7787" y="10050"/>
                </a:lnTo>
                <a:lnTo>
                  <a:pt x="7714" y="9953"/>
                </a:lnTo>
                <a:lnTo>
                  <a:pt x="7617" y="9855"/>
                </a:lnTo>
                <a:lnTo>
                  <a:pt x="7519" y="9782"/>
                </a:lnTo>
                <a:lnTo>
                  <a:pt x="7982" y="9223"/>
                </a:lnTo>
                <a:lnTo>
                  <a:pt x="8030" y="9174"/>
                </a:lnTo>
                <a:close/>
                <a:moveTo>
                  <a:pt x="6765" y="10099"/>
                </a:moveTo>
                <a:lnTo>
                  <a:pt x="6935" y="10172"/>
                </a:lnTo>
                <a:lnTo>
                  <a:pt x="7081" y="10220"/>
                </a:lnTo>
                <a:lnTo>
                  <a:pt x="7227" y="10293"/>
                </a:lnTo>
                <a:lnTo>
                  <a:pt x="7276" y="10366"/>
                </a:lnTo>
                <a:lnTo>
                  <a:pt x="7325" y="10439"/>
                </a:lnTo>
                <a:lnTo>
                  <a:pt x="7373" y="10610"/>
                </a:lnTo>
                <a:lnTo>
                  <a:pt x="7398" y="10780"/>
                </a:lnTo>
                <a:lnTo>
                  <a:pt x="7373" y="10950"/>
                </a:lnTo>
                <a:lnTo>
                  <a:pt x="7325" y="11121"/>
                </a:lnTo>
                <a:lnTo>
                  <a:pt x="7300" y="11242"/>
                </a:lnTo>
                <a:lnTo>
                  <a:pt x="7227" y="11340"/>
                </a:lnTo>
                <a:lnTo>
                  <a:pt x="7154" y="11413"/>
                </a:lnTo>
                <a:lnTo>
                  <a:pt x="7081" y="11510"/>
                </a:lnTo>
                <a:lnTo>
                  <a:pt x="6984" y="11559"/>
                </a:lnTo>
                <a:lnTo>
                  <a:pt x="6887" y="11607"/>
                </a:lnTo>
                <a:lnTo>
                  <a:pt x="6692" y="11680"/>
                </a:lnTo>
                <a:lnTo>
                  <a:pt x="6351" y="11680"/>
                </a:lnTo>
                <a:lnTo>
                  <a:pt x="6254" y="11632"/>
                </a:lnTo>
                <a:lnTo>
                  <a:pt x="6157" y="11607"/>
                </a:lnTo>
                <a:lnTo>
                  <a:pt x="6059" y="11534"/>
                </a:lnTo>
                <a:lnTo>
                  <a:pt x="5986" y="11461"/>
                </a:lnTo>
                <a:lnTo>
                  <a:pt x="5913" y="11364"/>
                </a:lnTo>
                <a:lnTo>
                  <a:pt x="5840" y="11218"/>
                </a:lnTo>
                <a:lnTo>
                  <a:pt x="5816" y="11096"/>
                </a:lnTo>
                <a:lnTo>
                  <a:pt x="5816" y="10950"/>
                </a:lnTo>
                <a:lnTo>
                  <a:pt x="5840" y="10829"/>
                </a:lnTo>
                <a:lnTo>
                  <a:pt x="5889" y="10683"/>
                </a:lnTo>
                <a:lnTo>
                  <a:pt x="5986" y="10585"/>
                </a:lnTo>
                <a:lnTo>
                  <a:pt x="6084" y="10464"/>
                </a:lnTo>
                <a:lnTo>
                  <a:pt x="6181" y="10366"/>
                </a:lnTo>
                <a:lnTo>
                  <a:pt x="6424" y="10220"/>
                </a:lnTo>
                <a:lnTo>
                  <a:pt x="6668" y="10123"/>
                </a:lnTo>
                <a:lnTo>
                  <a:pt x="6741" y="10099"/>
                </a:lnTo>
                <a:close/>
                <a:moveTo>
                  <a:pt x="10926" y="9174"/>
                </a:moveTo>
                <a:lnTo>
                  <a:pt x="10707" y="9539"/>
                </a:lnTo>
                <a:lnTo>
                  <a:pt x="10536" y="9855"/>
                </a:lnTo>
                <a:lnTo>
                  <a:pt x="10244" y="10366"/>
                </a:lnTo>
                <a:lnTo>
                  <a:pt x="9977" y="10877"/>
                </a:lnTo>
                <a:lnTo>
                  <a:pt x="9685" y="11388"/>
                </a:lnTo>
                <a:lnTo>
                  <a:pt x="9393" y="11899"/>
                </a:lnTo>
                <a:lnTo>
                  <a:pt x="9271" y="12118"/>
                </a:lnTo>
                <a:lnTo>
                  <a:pt x="9174" y="12021"/>
                </a:lnTo>
                <a:lnTo>
                  <a:pt x="9101" y="11948"/>
                </a:lnTo>
                <a:lnTo>
                  <a:pt x="8979" y="11899"/>
                </a:lnTo>
                <a:lnTo>
                  <a:pt x="8882" y="11875"/>
                </a:lnTo>
                <a:lnTo>
                  <a:pt x="8760" y="11851"/>
                </a:lnTo>
                <a:lnTo>
                  <a:pt x="8639" y="11851"/>
                </a:lnTo>
                <a:lnTo>
                  <a:pt x="8517" y="11875"/>
                </a:lnTo>
                <a:lnTo>
                  <a:pt x="8420" y="11924"/>
                </a:lnTo>
                <a:lnTo>
                  <a:pt x="8420" y="11924"/>
                </a:lnTo>
                <a:lnTo>
                  <a:pt x="8857" y="11218"/>
                </a:lnTo>
                <a:lnTo>
                  <a:pt x="9320" y="10512"/>
                </a:lnTo>
                <a:lnTo>
                  <a:pt x="9806" y="9831"/>
                </a:lnTo>
                <a:lnTo>
                  <a:pt x="10050" y="9515"/>
                </a:lnTo>
                <a:lnTo>
                  <a:pt x="10317" y="9199"/>
                </a:lnTo>
                <a:lnTo>
                  <a:pt x="10634" y="9199"/>
                </a:lnTo>
                <a:lnTo>
                  <a:pt x="10926" y="9174"/>
                </a:lnTo>
                <a:close/>
                <a:moveTo>
                  <a:pt x="8809" y="12386"/>
                </a:moveTo>
                <a:lnTo>
                  <a:pt x="8833" y="12410"/>
                </a:lnTo>
                <a:lnTo>
                  <a:pt x="8857" y="12459"/>
                </a:lnTo>
                <a:lnTo>
                  <a:pt x="8882" y="12508"/>
                </a:lnTo>
                <a:lnTo>
                  <a:pt x="8882" y="12581"/>
                </a:lnTo>
                <a:lnTo>
                  <a:pt x="8906" y="12654"/>
                </a:lnTo>
                <a:lnTo>
                  <a:pt x="8906" y="12751"/>
                </a:lnTo>
                <a:lnTo>
                  <a:pt x="8882" y="12800"/>
                </a:lnTo>
                <a:lnTo>
                  <a:pt x="8857" y="12897"/>
                </a:lnTo>
                <a:lnTo>
                  <a:pt x="8857" y="12970"/>
                </a:lnTo>
                <a:lnTo>
                  <a:pt x="8809" y="13043"/>
                </a:lnTo>
                <a:lnTo>
                  <a:pt x="8784" y="13092"/>
                </a:lnTo>
                <a:lnTo>
                  <a:pt x="8736" y="13116"/>
                </a:lnTo>
                <a:lnTo>
                  <a:pt x="8711" y="13140"/>
                </a:lnTo>
                <a:lnTo>
                  <a:pt x="8687" y="13140"/>
                </a:lnTo>
                <a:lnTo>
                  <a:pt x="8614" y="13116"/>
                </a:lnTo>
                <a:lnTo>
                  <a:pt x="8517" y="13067"/>
                </a:lnTo>
                <a:lnTo>
                  <a:pt x="8444" y="12970"/>
                </a:lnTo>
                <a:lnTo>
                  <a:pt x="8395" y="12873"/>
                </a:lnTo>
                <a:lnTo>
                  <a:pt x="8395" y="12751"/>
                </a:lnTo>
                <a:lnTo>
                  <a:pt x="8420" y="12629"/>
                </a:lnTo>
                <a:lnTo>
                  <a:pt x="8444" y="12508"/>
                </a:lnTo>
                <a:lnTo>
                  <a:pt x="8614" y="12410"/>
                </a:lnTo>
                <a:lnTo>
                  <a:pt x="8760" y="12386"/>
                </a:lnTo>
                <a:close/>
                <a:moveTo>
                  <a:pt x="7884" y="12702"/>
                </a:moveTo>
                <a:lnTo>
                  <a:pt x="7884" y="12897"/>
                </a:lnTo>
                <a:lnTo>
                  <a:pt x="7909" y="13067"/>
                </a:lnTo>
                <a:lnTo>
                  <a:pt x="7957" y="13189"/>
                </a:lnTo>
                <a:lnTo>
                  <a:pt x="8030" y="13311"/>
                </a:lnTo>
                <a:lnTo>
                  <a:pt x="8128" y="13408"/>
                </a:lnTo>
                <a:lnTo>
                  <a:pt x="8225" y="13481"/>
                </a:lnTo>
                <a:lnTo>
                  <a:pt x="7811" y="13968"/>
                </a:lnTo>
                <a:lnTo>
                  <a:pt x="7568" y="14260"/>
                </a:lnTo>
                <a:lnTo>
                  <a:pt x="7568" y="14065"/>
                </a:lnTo>
                <a:lnTo>
                  <a:pt x="7568" y="13895"/>
                </a:lnTo>
                <a:lnTo>
                  <a:pt x="7544" y="13773"/>
                </a:lnTo>
                <a:lnTo>
                  <a:pt x="7495" y="13676"/>
                </a:lnTo>
                <a:lnTo>
                  <a:pt x="7422" y="13578"/>
                </a:lnTo>
                <a:lnTo>
                  <a:pt x="7349" y="13481"/>
                </a:lnTo>
                <a:lnTo>
                  <a:pt x="7763" y="12873"/>
                </a:lnTo>
                <a:lnTo>
                  <a:pt x="7884" y="12702"/>
                </a:lnTo>
                <a:close/>
                <a:moveTo>
                  <a:pt x="3699" y="9174"/>
                </a:moveTo>
                <a:lnTo>
                  <a:pt x="3869" y="9199"/>
                </a:lnTo>
                <a:lnTo>
                  <a:pt x="4015" y="9223"/>
                </a:lnTo>
                <a:lnTo>
                  <a:pt x="4307" y="9199"/>
                </a:lnTo>
                <a:lnTo>
                  <a:pt x="3310" y="10683"/>
                </a:lnTo>
                <a:lnTo>
                  <a:pt x="2774" y="11437"/>
                </a:lnTo>
                <a:lnTo>
                  <a:pt x="2239" y="12143"/>
                </a:lnTo>
                <a:lnTo>
                  <a:pt x="1996" y="12459"/>
                </a:lnTo>
                <a:lnTo>
                  <a:pt x="1752" y="12775"/>
                </a:lnTo>
                <a:lnTo>
                  <a:pt x="1241" y="13384"/>
                </a:lnTo>
                <a:lnTo>
                  <a:pt x="1071" y="13627"/>
                </a:lnTo>
                <a:lnTo>
                  <a:pt x="876" y="13870"/>
                </a:lnTo>
                <a:lnTo>
                  <a:pt x="731" y="14138"/>
                </a:lnTo>
                <a:lnTo>
                  <a:pt x="682" y="14284"/>
                </a:lnTo>
                <a:lnTo>
                  <a:pt x="633" y="14406"/>
                </a:lnTo>
                <a:lnTo>
                  <a:pt x="585" y="14284"/>
                </a:lnTo>
                <a:lnTo>
                  <a:pt x="536" y="14065"/>
                </a:lnTo>
                <a:lnTo>
                  <a:pt x="512" y="13870"/>
                </a:lnTo>
                <a:lnTo>
                  <a:pt x="560" y="13676"/>
                </a:lnTo>
                <a:lnTo>
                  <a:pt x="633" y="13481"/>
                </a:lnTo>
                <a:lnTo>
                  <a:pt x="706" y="13311"/>
                </a:lnTo>
                <a:lnTo>
                  <a:pt x="779" y="13165"/>
                </a:lnTo>
                <a:lnTo>
                  <a:pt x="779" y="13116"/>
                </a:lnTo>
                <a:lnTo>
                  <a:pt x="949" y="12994"/>
                </a:lnTo>
                <a:lnTo>
                  <a:pt x="1120" y="12848"/>
                </a:lnTo>
                <a:lnTo>
                  <a:pt x="1266" y="12678"/>
                </a:lnTo>
                <a:lnTo>
                  <a:pt x="1412" y="12508"/>
                </a:lnTo>
                <a:lnTo>
                  <a:pt x="1679" y="12118"/>
                </a:lnTo>
                <a:lnTo>
                  <a:pt x="1923" y="11778"/>
                </a:lnTo>
                <a:lnTo>
                  <a:pt x="2288" y="11291"/>
                </a:lnTo>
                <a:lnTo>
                  <a:pt x="2604" y="10780"/>
                </a:lnTo>
                <a:lnTo>
                  <a:pt x="3285" y="9758"/>
                </a:lnTo>
                <a:lnTo>
                  <a:pt x="3699" y="9174"/>
                </a:lnTo>
                <a:close/>
                <a:moveTo>
                  <a:pt x="6984" y="13797"/>
                </a:moveTo>
                <a:lnTo>
                  <a:pt x="7057" y="13846"/>
                </a:lnTo>
                <a:lnTo>
                  <a:pt x="7106" y="13968"/>
                </a:lnTo>
                <a:lnTo>
                  <a:pt x="7130" y="14089"/>
                </a:lnTo>
                <a:lnTo>
                  <a:pt x="7106" y="14211"/>
                </a:lnTo>
                <a:lnTo>
                  <a:pt x="7057" y="14308"/>
                </a:lnTo>
                <a:lnTo>
                  <a:pt x="6984" y="14406"/>
                </a:lnTo>
                <a:lnTo>
                  <a:pt x="6935" y="14430"/>
                </a:lnTo>
                <a:lnTo>
                  <a:pt x="6862" y="14430"/>
                </a:lnTo>
                <a:lnTo>
                  <a:pt x="6692" y="14406"/>
                </a:lnTo>
                <a:lnTo>
                  <a:pt x="6619" y="14381"/>
                </a:lnTo>
                <a:lnTo>
                  <a:pt x="6570" y="14333"/>
                </a:lnTo>
                <a:lnTo>
                  <a:pt x="6546" y="14284"/>
                </a:lnTo>
                <a:lnTo>
                  <a:pt x="6522" y="14211"/>
                </a:lnTo>
                <a:lnTo>
                  <a:pt x="6546" y="14138"/>
                </a:lnTo>
                <a:lnTo>
                  <a:pt x="6595" y="14065"/>
                </a:lnTo>
                <a:lnTo>
                  <a:pt x="6692" y="13919"/>
                </a:lnTo>
                <a:lnTo>
                  <a:pt x="6741" y="13895"/>
                </a:lnTo>
                <a:lnTo>
                  <a:pt x="6814" y="13870"/>
                </a:lnTo>
                <a:lnTo>
                  <a:pt x="6935" y="13846"/>
                </a:lnTo>
                <a:lnTo>
                  <a:pt x="6984" y="13797"/>
                </a:lnTo>
                <a:close/>
                <a:moveTo>
                  <a:pt x="4770" y="9174"/>
                </a:moveTo>
                <a:lnTo>
                  <a:pt x="5281" y="9199"/>
                </a:lnTo>
                <a:lnTo>
                  <a:pt x="5110" y="9393"/>
                </a:lnTo>
                <a:lnTo>
                  <a:pt x="4989" y="9636"/>
                </a:lnTo>
                <a:lnTo>
                  <a:pt x="4745" y="10099"/>
                </a:lnTo>
                <a:lnTo>
                  <a:pt x="4478" y="10561"/>
                </a:lnTo>
                <a:lnTo>
                  <a:pt x="4186" y="11023"/>
                </a:lnTo>
                <a:lnTo>
                  <a:pt x="3869" y="11437"/>
                </a:lnTo>
                <a:lnTo>
                  <a:pt x="3529" y="11851"/>
                </a:lnTo>
                <a:lnTo>
                  <a:pt x="2823" y="12678"/>
                </a:lnTo>
                <a:lnTo>
                  <a:pt x="2117" y="13505"/>
                </a:lnTo>
                <a:lnTo>
                  <a:pt x="1777" y="13846"/>
                </a:lnTo>
                <a:lnTo>
                  <a:pt x="1460" y="14235"/>
                </a:lnTo>
                <a:lnTo>
                  <a:pt x="1144" y="14600"/>
                </a:lnTo>
                <a:lnTo>
                  <a:pt x="998" y="14795"/>
                </a:lnTo>
                <a:lnTo>
                  <a:pt x="876" y="15014"/>
                </a:lnTo>
                <a:lnTo>
                  <a:pt x="779" y="14819"/>
                </a:lnTo>
                <a:lnTo>
                  <a:pt x="706" y="14600"/>
                </a:lnTo>
                <a:lnTo>
                  <a:pt x="925" y="14333"/>
                </a:lnTo>
                <a:lnTo>
                  <a:pt x="1144" y="14041"/>
                </a:lnTo>
                <a:lnTo>
                  <a:pt x="1363" y="13749"/>
                </a:lnTo>
                <a:lnTo>
                  <a:pt x="1582" y="13457"/>
                </a:lnTo>
                <a:lnTo>
                  <a:pt x="2069" y="12897"/>
                </a:lnTo>
                <a:lnTo>
                  <a:pt x="2555" y="12337"/>
                </a:lnTo>
                <a:lnTo>
                  <a:pt x="3091" y="11607"/>
                </a:lnTo>
                <a:lnTo>
                  <a:pt x="3626" y="10853"/>
                </a:lnTo>
                <a:lnTo>
                  <a:pt x="4648" y="9345"/>
                </a:lnTo>
                <a:lnTo>
                  <a:pt x="4697" y="9296"/>
                </a:lnTo>
                <a:lnTo>
                  <a:pt x="4697" y="9272"/>
                </a:lnTo>
                <a:lnTo>
                  <a:pt x="4745" y="9199"/>
                </a:lnTo>
                <a:lnTo>
                  <a:pt x="4770" y="9174"/>
                </a:lnTo>
                <a:close/>
                <a:moveTo>
                  <a:pt x="12094" y="10634"/>
                </a:moveTo>
                <a:lnTo>
                  <a:pt x="12386" y="11072"/>
                </a:lnTo>
                <a:lnTo>
                  <a:pt x="11923" y="11632"/>
                </a:lnTo>
                <a:lnTo>
                  <a:pt x="11461" y="12216"/>
                </a:lnTo>
                <a:lnTo>
                  <a:pt x="10585" y="13359"/>
                </a:lnTo>
                <a:lnTo>
                  <a:pt x="9685" y="14503"/>
                </a:lnTo>
                <a:lnTo>
                  <a:pt x="9295" y="14990"/>
                </a:lnTo>
                <a:lnTo>
                  <a:pt x="9125" y="15257"/>
                </a:lnTo>
                <a:lnTo>
                  <a:pt x="8979" y="15525"/>
                </a:lnTo>
                <a:lnTo>
                  <a:pt x="8152" y="15525"/>
                </a:lnTo>
                <a:lnTo>
                  <a:pt x="8322" y="15379"/>
                </a:lnTo>
                <a:lnTo>
                  <a:pt x="8468" y="15184"/>
                </a:lnTo>
                <a:lnTo>
                  <a:pt x="8736" y="14819"/>
                </a:lnTo>
                <a:lnTo>
                  <a:pt x="9295" y="14065"/>
                </a:lnTo>
                <a:lnTo>
                  <a:pt x="9855" y="13311"/>
                </a:lnTo>
                <a:lnTo>
                  <a:pt x="10098" y="12946"/>
                </a:lnTo>
                <a:lnTo>
                  <a:pt x="10366" y="12605"/>
                </a:lnTo>
                <a:lnTo>
                  <a:pt x="10926" y="11924"/>
                </a:lnTo>
                <a:lnTo>
                  <a:pt x="12094" y="10634"/>
                </a:lnTo>
                <a:close/>
                <a:moveTo>
                  <a:pt x="11364" y="9466"/>
                </a:moveTo>
                <a:lnTo>
                  <a:pt x="11850" y="10220"/>
                </a:lnTo>
                <a:lnTo>
                  <a:pt x="10707" y="11486"/>
                </a:lnTo>
                <a:lnTo>
                  <a:pt x="10171" y="12118"/>
                </a:lnTo>
                <a:lnTo>
                  <a:pt x="9660" y="12800"/>
                </a:lnTo>
                <a:lnTo>
                  <a:pt x="9174" y="13505"/>
                </a:lnTo>
                <a:lnTo>
                  <a:pt x="8711" y="14211"/>
                </a:lnTo>
                <a:lnTo>
                  <a:pt x="8468" y="14503"/>
                </a:lnTo>
                <a:lnTo>
                  <a:pt x="8201" y="14844"/>
                </a:lnTo>
                <a:lnTo>
                  <a:pt x="8079" y="15014"/>
                </a:lnTo>
                <a:lnTo>
                  <a:pt x="7957" y="15184"/>
                </a:lnTo>
                <a:lnTo>
                  <a:pt x="7860" y="15355"/>
                </a:lnTo>
                <a:lnTo>
                  <a:pt x="7811" y="15525"/>
                </a:lnTo>
                <a:lnTo>
                  <a:pt x="6838" y="15549"/>
                </a:lnTo>
                <a:lnTo>
                  <a:pt x="7130" y="15306"/>
                </a:lnTo>
                <a:lnTo>
                  <a:pt x="7422" y="15038"/>
                </a:lnTo>
                <a:lnTo>
                  <a:pt x="7884" y="14503"/>
                </a:lnTo>
                <a:lnTo>
                  <a:pt x="8274" y="14089"/>
                </a:lnTo>
                <a:lnTo>
                  <a:pt x="8639" y="13651"/>
                </a:lnTo>
                <a:lnTo>
                  <a:pt x="8784" y="13651"/>
                </a:lnTo>
                <a:lnTo>
                  <a:pt x="8906" y="13603"/>
                </a:lnTo>
                <a:lnTo>
                  <a:pt x="9028" y="13554"/>
                </a:lnTo>
                <a:lnTo>
                  <a:pt x="9149" y="13457"/>
                </a:lnTo>
                <a:lnTo>
                  <a:pt x="9271" y="13286"/>
                </a:lnTo>
                <a:lnTo>
                  <a:pt x="9368" y="13092"/>
                </a:lnTo>
                <a:lnTo>
                  <a:pt x="9417" y="12873"/>
                </a:lnTo>
                <a:lnTo>
                  <a:pt x="9441" y="12654"/>
                </a:lnTo>
                <a:lnTo>
                  <a:pt x="9514" y="12556"/>
                </a:lnTo>
                <a:lnTo>
                  <a:pt x="9709" y="12289"/>
                </a:lnTo>
                <a:lnTo>
                  <a:pt x="9855" y="12045"/>
                </a:lnTo>
                <a:lnTo>
                  <a:pt x="10171" y="11510"/>
                </a:lnTo>
                <a:lnTo>
                  <a:pt x="10439" y="10975"/>
                </a:lnTo>
                <a:lnTo>
                  <a:pt x="10731" y="10439"/>
                </a:lnTo>
                <a:lnTo>
                  <a:pt x="11047" y="9953"/>
                </a:lnTo>
                <a:lnTo>
                  <a:pt x="11364" y="9466"/>
                </a:lnTo>
                <a:close/>
                <a:moveTo>
                  <a:pt x="12605" y="11437"/>
                </a:moveTo>
                <a:lnTo>
                  <a:pt x="12945" y="11972"/>
                </a:lnTo>
                <a:lnTo>
                  <a:pt x="12678" y="12386"/>
                </a:lnTo>
                <a:lnTo>
                  <a:pt x="12361" y="12800"/>
                </a:lnTo>
                <a:lnTo>
                  <a:pt x="11753" y="13603"/>
                </a:lnTo>
                <a:lnTo>
                  <a:pt x="11583" y="13822"/>
                </a:lnTo>
                <a:lnTo>
                  <a:pt x="11388" y="14065"/>
                </a:lnTo>
                <a:lnTo>
                  <a:pt x="10950" y="14527"/>
                </a:lnTo>
                <a:lnTo>
                  <a:pt x="10755" y="14795"/>
                </a:lnTo>
                <a:lnTo>
                  <a:pt x="10585" y="15038"/>
                </a:lnTo>
                <a:lnTo>
                  <a:pt x="10439" y="15306"/>
                </a:lnTo>
                <a:lnTo>
                  <a:pt x="10317" y="15574"/>
                </a:lnTo>
                <a:lnTo>
                  <a:pt x="9368" y="15549"/>
                </a:lnTo>
                <a:lnTo>
                  <a:pt x="9539" y="15379"/>
                </a:lnTo>
                <a:lnTo>
                  <a:pt x="9685" y="15184"/>
                </a:lnTo>
                <a:lnTo>
                  <a:pt x="9977" y="14795"/>
                </a:lnTo>
                <a:lnTo>
                  <a:pt x="10999" y="13505"/>
                </a:lnTo>
                <a:lnTo>
                  <a:pt x="11802" y="12483"/>
                </a:lnTo>
                <a:lnTo>
                  <a:pt x="12605" y="11437"/>
                </a:lnTo>
                <a:close/>
                <a:moveTo>
                  <a:pt x="5865" y="9199"/>
                </a:moveTo>
                <a:lnTo>
                  <a:pt x="6230" y="9223"/>
                </a:lnTo>
                <a:lnTo>
                  <a:pt x="6084" y="9369"/>
                </a:lnTo>
                <a:lnTo>
                  <a:pt x="5962" y="9539"/>
                </a:lnTo>
                <a:lnTo>
                  <a:pt x="5767" y="9855"/>
                </a:lnTo>
                <a:lnTo>
                  <a:pt x="5548" y="10196"/>
                </a:lnTo>
                <a:lnTo>
                  <a:pt x="5451" y="10318"/>
                </a:lnTo>
                <a:lnTo>
                  <a:pt x="5378" y="10464"/>
                </a:lnTo>
                <a:lnTo>
                  <a:pt x="4891" y="11194"/>
                </a:lnTo>
                <a:lnTo>
                  <a:pt x="4380" y="11924"/>
                </a:lnTo>
                <a:lnTo>
                  <a:pt x="3991" y="12435"/>
                </a:lnTo>
                <a:lnTo>
                  <a:pt x="3577" y="12921"/>
                </a:lnTo>
                <a:lnTo>
                  <a:pt x="2750" y="13895"/>
                </a:lnTo>
                <a:lnTo>
                  <a:pt x="2409" y="14235"/>
                </a:lnTo>
                <a:lnTo>
                  <a:pt x="2069" y="14673"/>
                </a:lnTo>
                <a:lnTo>
                  <a:pt x="1898" y="14917"/>
                </a:lnTo>
                <a:lnTo>
                  <a:pt x="1752" y="15136"/>
                </a:lnTo>
                <a:lnTo>
                  <a:pt x="1655" y="15379"/>
                </a:lnTo>
                <a:lnTo>
                  <a:pt x="1631" y="15476"/>
                </a:lnTo>
                <a:lnTo>
                  <a:pt x="1631" y="15598"/>
                </a:lnTo>
                <a:lnTo>
                  <a:pt x="1363" y="15501"/>
                </a:lnTo>
                <a:lnTo>
                  <a:pt x="1266" y="15452"/>
                </a:lnTo>
                <a:lnTo>
                  <a:pt x="1193" y="15403"/>
                </a:lnTo>
                <a:lnTo>
                  <a:pt x="1047" y="15233"/>
                </a:lnTo>
                <a:lnTo>
                  <a:pt x="1217" y="15111"/>
                </a:lnTo>
                <a:lnTo>
                  <a:pt x="1387" y="14965"/>
                </a:lnTo>
                <a:lnTo>
                  <a:pt x="1704" y="14625"/>
                </a:lnTo>
                <a:lnTo>
                  <a:pt x="2263" y="13943"/>
                </a:lnTo>
                <a:lnTo>
                  <a:pt x="2993" y="13092"/>
                </a:lnTo>
                <a:lnTo>
                  <a:pt x="3723" y="12264"/>
                </a:lnTo>
                <a:lnTo>
                  <a:pt x="4040" y="11924"/>
                </a:lnTo>
                <a:lnTo>
                  <a:pt x="4332" y="11559"/>
                </a:lnTo>
                <a:lnTo>
                  <a:pt x="4599" y="11169"/>
                </a:lnTo>
                <a:lnTo>
                  <a:pt x="4867" y="10756"/>
                </a:lnTo>
                <a:lnTo>
                  <a:pt x="5086" y="10366"/>
                </a:lnTo>
                <a:lnTo>
                  <a:pt x="5281" y="9953"/>
                </a:lnTo>
                <a:lnTo>
                  <a:pt x="5402" y="9734"/>
                </a:lnTo>
                <a:lnTo>
                  <a:pt x="5524" y="9563"/>
                </a:lnTo>
                <a:lnTo>
                  <a:pt x="5670" y="9369"/>
                </a:lnTo>
                <a:lnTo>
                  <a:pt x="5840" y="9223"/>
                </a:lnTo>
                <a:lnTo>
                  <a:pt x="5865" y="9199"/>
                </a:lnTo>
                <a:close/>
                <a:moveTo>
                  <a:pt x="6351" y="14746"/>
                </a:moveTo>
                <a:lnTo>
                  <a:pt x="6497" y="14819"/>
                </a:lnTo>
                <a:lnTo>
                  <a:pt x="6643" y="14868"/>
                </a:lnTo>
                <a:lnTo>
                  <a:pt x="6814" y="14892"/>
                </a:lnTo>
                <a:lnTo>
                  <a:pt x="6984" y="14868"/>
                </a:lnTo>
                <a:lnTo>
                  <a:pt x="6911" y="14941"/>
                </a:lnTo>
                <a:lnTo>
                  <a:pt x="6619" y="15233"/>
                </a:lnTo>
                <a:lnTo>
                  <a:pt x="6497" y="15379"/>
                </a:lnTo>
                <a:lnTo>
                  <a:pt x="6376" y="15549"/>
                </a:lnTo>
                <a:lnTo>
                  <a:pt x="5475" y="15598"/>
                </a:lnTo>
                <a:lnTo>
                  <a:pt x="5719" y="15403"/>
                </a:lnTo>
                <a:lnTo>
                  <a:pt x="5938" y="15184"/>
                </a:lnTo>
                <a:lnTo>
                  <a:pt x="6351" y="14746"/>
                </a:lnTo>
                <a:close/>
                <a:moveTo>
                  <a:pt x="13164" y="12264"/>
                </a:moveTo>
                <a:lnTo>
                  <a:pt x="13432" y="12605"/>
                </a:lnTo>
                <a:lnTo>
                  <a:pt x="13189" y="12873"/>
                </a:lnTo>
                <a:lnTo>
                  <a:pt x="12994" y="13189"/>
                </a:lnTo>
                <a:lnTo>
                  <a:pt x="12629" y="13797"/>
                </a:lnTo>
                <a:lnTo>
                  <a:pt x="12361" y="14235"/>
                </a:lnTo>
                <a:lnTo>
                  <a:pt x="12069" y="14673"/>
                </a:lnTo>
                <a:lnTo>
                  <a:pt x="11777" y="15136"/>
                </a:lnTo>
                <a:lnTo>
                  <a:pt x="11656" y="15355"/>
                </a:lnTo>
                <a:lnTo>
                  <a:pt x="11534" y="15598"/>
                </a:lnTo>
                <a:lnTo>
                  <a:pt x="10828" y="15598"/>
                </a:lnTo>
                <a:lnTo>
                  <a:pt x="10609" y="15574"/>
                </a:lnTo>
                <a:lnTo>
                  <a:pt x="10901" y="15209"/>
                </a:lnTo>
                <a:lnTo>
                  <a:pt x="11169" y="14844"/>
                </a:lnTo>
                <a:lnTo>
                  <a:pt x="11558" y="14357"/>
                </a:lnTo>
                <a:lnTo>
                  <a:pt x="11923" y="13895"/>
                </a:lnTo>
                <a:lnTo>
                  <a:pt x="12556" y="13092"/>
                </a:lnTo>
                <a:lnTo>
                  <a:pt x="12872" y="12702"/>
                </a:lnTo>
                <a:lnTo>
                  <a:pt x="13164" y="12264"/>
                </a:lnTo>
                <a:close/>
                <a:moveTo>
                  <a:pt x="9344" y="9150"/>
                </a:moveTo>
                <a:lnTo>
                  <a:pt x="9782" y="9174"/>
                </a:lnTo>
                <a:lnTo>
                  <a:pt x="9490" y="9539"/>
                </a:lnTo>
                <a:lnTo>
                  <a:pt x="9222" y="9928"/>
                </a:lnTo>
                <a:lnTo>
                  <a:pt x="8711" y="10707"/>
                </a:lnTo>
                <a:lnTo>
                  <a:pt x="8201" y="11510"/>
                </a:lnTo>
                <a:lnTo>
                  <a:pt x="7957" y="11899"/>
                </a:lnTo>
                <a:lnTo>
                  <a:pt x="7690" y="12289"/>
                </a:lnTo>
                <a:lnTo>
                  <a:pt x="6935" y="13311"/>
                </a:lnTo>
                <a:lnTo>
                  <a:pt x="6789" y="13335"/>
                </a:lnTo>
                <a:lnTo>
                  <a:pt x="6668" y="13384"/>
                </a:lnTo>
                <a:lnTo>
                  <a:pt x="6595" y="13432"/>
                </a:lnTo>
                <a:lnTo>
                  <a:pt x="6570" y="13505"/>
                </a:lnTo>
                <a:lnTo>
                  <a:pt x="6473" y="13554"/>
                </a:lnTo>
                <a:lnTo>
                  <a:pt x="6351" y="13651"/>
                </a:lnTo>
                <a:lnTo>
                  <a:pt x="6230" y="13773"/>
                </a:lnTo>
                <a:lnTo>
                  <a:pt x="6157" y="13943"/>
                </a:lnTo>
                <a:lnTo>
                  <a:pt x="6108" y="14089"/>
                </a:lnTo>
                <a:lnTo>
                  <a:pt x="6084" y="14260"/>
                </a:lnTo>
                <a:lnTo>
                  <a:pt x="6108" y="14406"/>
                </a:lnTo>
                <a:lnTo>
                  <a:pt x="5548" y="14990"/>
                </a:lnTo>
                <a:lnTo>
                  <a:pt x="5281" y="15306"/>
                </a:lnTo>
                <a:lnTo>
                  <a:pt x="5037" y="15598"/>
                </a:lnTo>
                <a:lnTo>
                  <a:pt x="4697" y="15622"/>
                </a:lnTo>
                <a:lnTo>
                  <a:pt x="4113" y="15647"/>
                </a:lnTo>
                <a:lnTo>
                  <a:pt x="4356" y="15452"/>
                </a:lnTo>
                <a:lnTo>
                  <a:pt x="4575" y="15233"/>
                </a:lnTo>
                <a:lnTo>
                  <a:pt x="4770" y="15014"/>
                </a:lnTo>
                <a:lnTo>
                  <a:pt x="4940" y="14795"/>
                </a:lnTo>
                <a:lnTo>
                  <a:pt x="5256" y="14333"/>
                </a:lnTo>
                <a:lnTo>
                  <a:pt x="5548" y="13870"/>
                </a:lnTo>
                <a:lnTo>
                  <a:pt x="5840" y="13408"/>
                </a:lnTo>
                <a:lnTo>
                  <a:pt x="6132" y="12946"/>
                </a:lnTo>
                <a:lnTo>
                  <a:pt x="6400" y="12605"/>
                </a:lnTo>
                <a:lnTo>
                  <a:pt x="6692" y="12264"/>
                </a:lnTo>
                <a:lnTo>
                  <a:pt x="6887" y="12216"/>
                </a:lnTo>
                <a:lnTo>
                  <a:pt x="7057" y="12167"/>
                </a:lnTo>
                <a:lnTo>
                  <a:pt x="7227" y="12070"/>
                </a:lnTo>
                <a:lnTo>
                  <a:pt x="7398" y="11972"/>
                </a:lnTo>
                <a:lnTo>
                  <a:pt x="7544" y="11851"/>
                </a:lnTo>
                <a:lnTo>
                  <a:pt x="7665" y="11705"/>
                </a:lnTo>
                <a:lnTo>
                  <a:pt x="7787" y="11534"/>
                </a:lnTo>
                <a:lnTo>
                  <a:pt x="7884" y="11340"/>
                </a:lnTo>
                <a:lnTo>
                  <a:pt x="7933" y="11145"/>
                </a:lnTo>
                <a:lnTo>
                  <a:pt x="7982" y="10902"/>
                </a:lnTo>
                <a:lnTo>
                  <a:pt x="8249" y="10488"/>
                </a:lnTo>
                <a:lnTo>
                  <a:pt x="8493" y="10074"/>
                </a:lnTo>
                <a:lnTo>
                  <a:pt x="8760" y="9661"/>
                </a:lnTo>
                <a:lnTo>
                  <a:pt x="9052" y="9247"/>
                </a:lnTo>
                <a:lnTo>
                  <a:pt x="9101" y="9150"/>
                </a:lnTo>
                <a:close/>
                <a:moveTo>
                  <a:pt x="13700" y="12946"/>
                </a:moveTo>
                <a:lnTo>
                  <a:pt x="13797" y="13067"/>
                </a:lnTo>
                <a:lnTo>
                  <a:pt x="14065" y="13384"/>
                </a:lnTo>
                <a:lnTo>
                  <a:pt x="13967" y="13481"/>
                </a:lnTo>
                <a:lnTo>
                  <a:pt x="13870" y="13603"/>
                </a:lnTo>
                <a:lnTo>
                  <a:pt x="13724" y="13895"/>
                </a:lnTo>
                <a:lnTo>
                  <a:pt x="13578" y="14187"/>
                </a:lnTo>
                <a:lnTo>
                  <a:pt x="13432" y="14430"/>
                </a:lnTo>
                <a:lnTo>
                  <a:pt x="13213" y="14771"/>
                </a:lnTo>
                <a:lnTo>
                  <a:pt x="12970" y="15063"/>
                </a:lnTo>
                <a:lnTo>
                  <a:pt x="12483" y="15647"/>
                </a:lnTo>
                <a:lnTo>
                  <a:pt x="12240" y="15622"/>
                </a:lnTo>
                <a:lnTo>
                  <a:pt x="12021" y="15647"/>
                </a:lnTo>
                <a:lnTo>
                  <a:pt x="11923" y="15622"/>
                </a:lnTo>
                <a:lnTo>
                  <a:pt x="12045" y="15476"/>
                </a:lnTo>
                <a:lnTo>
                  <a:pt x="12191" y="15330"/>
                </a:lnTo>
                <a:lnTo>
                  <a:pt x="12410" y="14990"/>
                </a:lnTo>
                <a:lnTo>
                  <a:pt x="12824" y="14284"/>
                </a:lnTo>
                <a:lnTo>
                  <a:pt x="13335" y="13457"/>
                </a:lnTo>
                <a:lnTo>
                  <a:pt x="13700" y="12946"/>
                </a:lnTo>
                <a:close/>
                <a:moveTo>
                  <a:pt x="14284" y="13870"/>
                </a:moveTo>
                <a:lnTo>
                  <a:pt x="14284" y="14016"/>
                </a:lnTo>
                <a:lnTo>
                  <a:pt x="14284" y="14162"/>
                </a:lnTo>
                <a:lnTo>
                  <a:pt x="14259" y="14333"/>
                </a:lnTo>
                <a:lnTo>
                  <a:pt x="14186" y="14527"/>
                </a:lnTo>
                <a:lnTo>
                  <a:pt x="14065" y="14771"/>
                </a:lnTo>
                <a:lnTo>
                  <a:pt x="13919" y="15063"/>
                </a:lnTo>
                <a:lnTo>
                  <a:pt x="13724" y="15306"/>
                </a:lnTo>
                <a:lnTo>
                  <a:pt x="13627" y="15428"/>
                </a:lnTo>
                <a:lnTo>
                  <a:pt x="13529" y="15501"/>
                </a:lnTo>
                <a:lnTo>
                  <a:pt x="13408" y="15574"/>
                </a:lnTo>
                <a:lnTo>
                  <a:pt x="13286" y="15622"/>
                </a:lnTo>
                <a:lnTo>
                  <a:pt x="13164" y="15647"/>
                </a:lnTo>
                <a:lnTo>
                  <a:pt x="13018" y="15647"/>
                </a:lnTo>
                <a:lnTo>
                  <a:pt x="13189" y="15476"/>
                </a:lnTo>
                <a:lnTo>
                  <a:pt x="13359" y="15257"/>
                </a:lnTo>
                <a:lnTo>
                  <a:pt x="13651" y="14868"/>
                </a:lnTo>
                <a:lnTo>
                  <a:pt x="13967" y="14381"/>
                </a:lnTo>
                <a:lnTo>
                  <a:pt x="14138" y="14138"/>
                </a:lnTo>
                <a:lnTo>
                  <a:pt x="14284" y="13870"/>
                </a:lnTo>
                <a:close/>
                <a:moveTo>
                  <a:pt x="5865" y="12094"/>
                </a:moveTo>
                <a:lnTo>
                  <a:pt x="5986" y="12167"/>
                </a:lnTo>
                <a:lnTo>
                  <a:pt x="6108" y="12216"/>
                </a:lnTo>
                <a:lnTo>
                  <a:pt x="5962" y="12386"/>
                </a:lnTo>
                <a:lnTo>
                  <a:pt x="5670" y="12800"/>
                </a:lnTo>
                <a:lnTo>
                  <a:pt x="5402" y="13238"/>
                </a:lnTo>
                <a:lnTo>
                  <a:pt x="4867" y="14114"/>
                </a:lnTo>
                <a:lnTo>
                  <a:pt x="4526" y="14600"/>
                </a:lnTo>
                <a:lnTo>
                  <a:pt x="4356" y="14819"/>
                </a:lnTo>
                <a:lnTo>
                  <a:pt x="4161" y="15038"/>
                </a:lnTo>
                <a:lnTo>
                  <a:pt x="4015" y="15209"/>
                </a:lnTo>
                <a:lnTo>
                  <a:pt x="3845" y="15355"/>
                </a:lnTo>
                <a:lnTo>
                  <a:pt x="3675" y="15525"/>
                </a:lnTo>
                <a:lnTo>
                  <a:pt x="3529" y="15671"/>
                </a:lnTo>
                <a:lnTo>
                  <a:pt x="2847" y="15695"/>
                </a:lnTo>
                <a:lnTo>
                  <a:pt x="2847" y="15695"/>
                </a:lnTo>
                <a:lnTo>
                  <a:pt x="3018" y="15501"/>
                </a:lnTo>
                <a:lnTo>
                  <a:pt x="3796" y="14625"/>
                </a:lnTo>
                <a:lnTo>
                  <a:pt x="4575" y="13797"/>
                </a:lnTo>
                <a:lnTo>
                  <a:pt x="4940" y="13359"/>
                </a:lnTo>
                <a:lnTo>
                  <a:pt x="5281" y="12921"/>
                </a:lnTo>
                <a:lnTo>
                  <a:pt x="5865" y="12094"/>
                </a:lnTo>
                <a:close/>
                <a:moveTo>
                  <a:pt x="5281" y="11364"/>
                </a:moveTo>
                <a:lnTo>
                  <a:pt x="5378" y="11607"/>
                </a:lnTo>
                <a:lnTo>
                  <a:pt x="5451" y="11729"/>
                </a:lnTo>
                <a:lnTo>
                  <a:pt x="5548" y="11851"/>
                </a:lnTo>
                <a:lnTo>
                  <a:pt x="5232" y="12289"/>
                </a:lnTo>
                <a:lnTo>
                  <a:pt x="4867" y="12800"/>
                </a:lnTo>
                <a:lnTo>
                  <a:pt x="4478" y="13286"/>
                </a:lnTo>
                <a:lnTo>
                  <a:pt x="3650" y="14211"/>
                </a:lnTo>
                <a:lnTo>
                  <a:pt x="3334" y="14576"/>
                </a:lnTo>
                <a:lnTo>
                  <a:pt x="2993" y="14941"/>
                </a:lnTo>
                <a:lnTo>
                  <a:pt x="2750" y="15330"/>
                </a:lnTo>
                <a:lnTo>
                  <a:pt x="2507" y="15720"/>
                </a:lnTo>
                <a:lnTo>
                  <a:pt x="2166" y="15695"/>
                </a:lnTo>
                <a:lnTo>
                  <a:pt x="1825" y="15647"/>
                </a:lnTo>
                <a:lnTo>
                  <a:pt x="1947" y="15525"/>
                </a:lnTo>
                <a:lnTo>
                  <a:pt x="2044" y="15403"/>
                </a:lnTo>
                <a:lnTo>
                  <a:pt x="2239" y="15111"/>
                </a:lnTo>
                <a:lnTo>
                  <a:pt x="2604" y="14625"/>
                </a:lnTo>
                <a:lnTo>
                  <a:pt x="3018" y="14162"/>
                </a:lnTo>
                <a:lnTo>
                  <a:pt x="3748" y="13311"/>
                </a:lnTo>
                <a:lnTo>
                  <a:pt x="4113" y="12897"/>
                </a:lnTo>
                <a:lnTo>
                  <a:pt x="4478" y="12459"/>
                </a:lnTo>
                <a:lnTo>
                  <a:pt x="4867" y="11924"/>
                </a:lnTo>
                <a:lnTo>
                  <a:pt x="5281" y="11364"/>
                </a:lnTo>
                <a:close/>
                <a:moveTo>
                  <a:pt x="5500" y="1"/>
                </a:moveTo>
                <a:lnTo>
                  <a:pt x="5086" y="50"/>
                </a:lnTo>
                <a:lnTo>
                  <a:pt x="4916" y="98"/>
                </a:lnTo>
                <a:lnTo>
                  <a:pt x="4721" y="147"/>
                </a:lnTo>
                <a:lnTo>
                  <a:pt x="4551" y="220"/>
                </a:lnTo>
                <a:lnTo>
                  <a:pt x="4405" y="293"/>
                </a:lnTo>
                <a:lnTo>
                  <a:pt x="4259" y="415"/>
                </a:lnTo>
                <a:lnTo>
                  <a:pt x="4137" y="512"/>
                </a:lnTo>
                <a:lnTo>
                  <a:pt x="4040" y="658"/>
                </a:lnTo>
                <a:lnTo>
                  <a:pt x="3991" y="828"/>
                </a:lnTo>
                <a:lnTo>
                  <a:pt x="3942" y="1072"/>
                </a:lnTo>
                <a:lnTo>
                  <a:pt x="3942" y="1388"/>
                </a:lnTo>
                <a:lnTo>
                  <a:pt x="3967" y="1704"/>
                </a:lnTo>
                <a:lnTo>
                  <a:pt x="4064" y="2020"/>
                </a:lnTo>
                <a:lnTo>
                  <a:pt x="4210" y="2288"/>
                </a:lnTo>
                <a:lnTo>
                  <a:pt x="4283" y="2434"/>
                </a:lnTo>
                <a:lnTo>
                  <a:pt x="4380" y="2556"/>
                </a:lnTo>
                <a:lnTo>
                  <a:pt x="4502" y="2653"/>
                </a:lnTo>
                <a:lnTo>
                  <a:pt x="4599" y="2726"/>
                </a:lnTo>
                <a:lnTo>
                  <a:pt x="4745" y="2799"/>
                </a:lnTo>
                <a:lnTo>
                  <a:pt x="4867" y="2823"/>
                </a:lnTo>
                <a:lnTo>
                  <a:pt x="4891" y="3213"/>
                </a:lnTo>
                <a:lnTo>
                  <a:pt x="4891" y="3578"/>
                </a:lnTo>
                <a:lnTo>
                  <a:pt x="4843" y="4332"/>
                </a:lnTo>
                <a:lnTo>
                  <a:pt x="4843" y="4965"/>
                </a:lnTo>
                <a:lnTo>
                  <a:pt x="4843" y="5622"/>
                </a:lnTo>
                <a:lnTo>
                  <a:pt x="4843" y="5914"/>
                </a:lnTo>
                <a:lnTo>
                  <a:pt x="4818" y="6206"/>
                </a:lnTo>
                <a:lnTo>
                  <a:pt x="4794" y="6473"/>
                </a:lnTo>
                <a:lnTo>
                  <a:pt x="4818" y="6619"/>
                </a:lnTo>
                <a:lnTo>
                  <a:pt x="4843" y="6765"/>
                </a:lnTo>
                <a:lnTo>
                  <a:pt x="4697" y="6911"/>
                </a:lnTo>
                <a:lnTo>
                  <a:pt x="4551" y="7082"/>
                </a:lnTo>
                <a:lnTo>
                  <a:pt x="4332" y="7447"/>
                </a:lnTo>
                <a:lnTo>
                  <a:pt x="3723" y="8250"/>
                </a:lnTo>
                <a:lnTo>
                  <a:pt x="3115" y="9077"/>
                </a:lnTo>
                <a:lnTo>
                  <a:pt x="2434" y="10074"/>
                </a:lnTo>
                <a:lnTo>
                  <a:pt x="1728" y="11072"/>
                </a:lnTo>
                <a:lnTo>
                  <a:pt x="1047" y="12045"/>
                </a:lnTo>
                <a:lnTo>
                  <a:pt x="706" y="12483"/>
                </a:lnTo>
                <a:lnTo>
                  <a:pt x="560" y="12702"/>
                </a:lnTo>
                <a:lnTo>
                  <a:pt x="487" y="12824"/>
                </a:lnTo>
                <a:lnTo>
                  <a:pt x="463" y="12946"/>
                </a:lnTo>
                <a:lnTo>
                  <a:pt x="366" y="13043"/>
                </a:lnTo>
                <a:lnTo>
                  <a:pt x="293" y="13116"/>
                </a:lnTo>
                <a:lnTo>
                  <a:pt x="147" y="13335"/>
                </a:lnTo>
                <a:lnTo>
                  <a:pt x="74" y="13578"/>
                </a:lnTo>
                <a:lnTo>
                  <a:pt x="1" y="13773"/>
                </a:lnTo>
                <a:lnTo>
                  <a:pt x="1" y="13968"/>
                </a:lnTo>
                <a:lnTo>
                  <a:pt x="25" y="14138"/>
                </a:lnTo>
                <a:lnTo>
                  <a:pt x="49" y="14333"/>
                </a:lnTo>
                <a:lnTo>
                  <a:pt x="122" y="14503"/>
                </a:lnTo>
                <a:lnTo>
                  <a:pt x="268" y="14868"/>
                </a:lnTo>
                <a:lnTo>
                  <a:pt x="414" y="15184"/>
                </a:lnTo>
                <a:lnTo>
                  <a:pt x="512" y="15355"/>
                </a:lnTo>
                <a:lnTo>
                  <a:pt x="633" y="15501"/>
                </a:lnTo>
                <a:lnTo>
                  <a:pt x="755" y="15647"/>
                </a:lnTo>
                <a:lnTo>
                  <a:pt x="876" y="15744"/>
                </a:lnTo>
                <a:lnTo>
                  <a:pt x="998" y="15841"/>
                </a:lnTo>
                <a:lnTo>
                  <a:pt x="1144" y="15939"/>
                </a:lnTo>
                <a:lnTo>
                  <a:pt x="1290" y="15987"/>
                </a:lnTo>
                <a:lnTo>
                  <a:pt x="1460" y="16060"/>
                </a:lnTo>
                <a:lnTo>
                  <a:pt x="1777" y="16133"/>
                </a:lnTo>
                <a:lnTo>
                  <a:pt x="2117" y="16182"/>
                </a:lnTo>
                <a:lnTo>
                  <a:pt x="2482" y="16182"/>
                </a:lnTo>
                <a:lnTo>
                  <a:pt x="2847" y="16158"/>
                </a:lnTo>
                <a:lnTo>
                  <a:pt x="5208" y="16060"/>
                </a:lnTo>
                <a:lnTo>
                  <a:pt x="6400" y="16012"/>
                </a:lnTo>
                <a:lnTo>
                  <a:pt x="7568" y="15987"/>
                </a:lnTo>
                <a:lnTo>
                  <a:pt x="8711" y="15987"/>
                </a:lnTo>
                <a:lnTo>
                  <a:pt x="9879" y="16036"/>
                </a:lnTo>
                <a:lnTo>
                  <a:pt x="10828" y="16036"/>
                </a:lnTo>
                <a:lnTo>
                  <a:pt x="11339" y="16060"/>
                </a:lnTo>
                <a:lnTo>
                  <a:pt x="11826" y="16109"/>
                </a:lnTo>
                <a:lnTo>
                  <a:pt x="11850" y="16158"/>
                </a:lnTo>
                <a:lnTo>
                  <a:pt x="11899" y="16182"/>
                </a:lnTo>
                <a:lnTo>
                  <a:pt x="11972" y="16206"/>
                </a:lnTo>
                <a:lnTo>
                  <a:pt x="12045" y="16206"/>
                </a:lnTo>
                <a:lnTo>
                  <a:pt x="12459" y="16182"/>
                </a:lnTo>
                <a:lnTo>
                  <a:pt x="13067" y="16182"/>
                </a:lnTo>
                <a:lnTo>
                  <a:pt x="13262" y="16158"/>
                </a:lnTo>
                <a:lnTo>
                  <a:pt x="13456" y="16109"/>
                </a:lnTo>
                <a:lnTo>
                  <a:pt x="13651" y="16060"/>
                </a:lnTo>
                <a:lnTo>
                  <a:pt x="13773" y="15987"/>
                </a:lnTo>
                <a:lnTo>
                  <a:pt x="13870" y="15914"/>
                </a:lnTo>
                <a:lnTo>
                  <a:pt x="14065" y="15744"/>
                </a:lnTo>
                <a:lnTo>
                  <a:pt x="14211" y="15549"/>
                </a:lnTo>
                <a:lnTo>
                  <a:pt x="14357" y="15330"/>
                </a:lnTo>
                <a:lnTo>
                  <a:pt x="14527" y="14990"/>
                </a:lnTo>
                <a:lnTo>
                  <a:pt x="14697" y="14673"/>
                </a:lnTo>
                <a:lnTo>
                  <a:pt x="14770" y="14503"/>
                </a:lnTo>
                <a:lnTo>
                  <a:pt x="14795" y="14308"/>
                </a:lnTo>
                <a:lnTo>
                  <a:pt x="14843" y="14138"/>
                </a:lnTo>
                <a:lnTo>
                  <a:pt x="14843" y="13943"/>
                </a:lnTo>
                <a:lnTo>
                  <a:pt x="14819" y="13749"/>
                </a:lnTo>
                <a:lnTo>
                  <a:pt x="14770" y="13578"/>
                </a:lnTo>
                <a:lnTo>
                  <a:pt x="14697" y="13408"/>
                </a:lnTo>
                <a:lnTo>
                  <a:pt x="14624" y="13262"/>
                </a:lnTo>
                <a:lnTo>
                  <a:pt x="14405" y="12970"/>
                </a:lnTo>
                <a:lnTo>
                  <a:pt x="14162" y="12702"/>
                </a:lnTo>
                <a:lnTo>
                  <a:pt x="13773" y="12240"/>
                </a:lnTo>
                <a:lnTo>
                  <a:pt x="13408" y="11753"/>
                </a:lnTo>
                <a:lnTo>
                  <a:pt x="13408" y="11705"/>
                </a:lnTo>
                <a:lnTo>
                  <a:pt x="13359" y="11680"/>
                </a:lnTo>
                <a:lnTo>
                  <a:pt x="13018" y="11145"/>
                </a:lnTo>
                <a:lnTo>
                  <a:pt x="12702" y="10610"/>
                </a:lnTo>
                <a:lnTo>
                  <a:pt x="12410" y="10074"/>
                </a:lnTo>
                <a:lnTo>
                  <a:pt x="12094" y="9563"/>
                </a:lnTo>
                <a:lnTo>
                  <a:pt x="11534" y="8736"/>
                </a:lnTo>
                <a:lnTo>
                  <a:pt x="10974" y="7909"/>
                </a:lnTo>
                <a:lnTo>
                  <a:pt x="10755" y="7593"/>
                </a:lnTo>
                <a:lnTo>
                  <a:pt x="10536" y="7276"/>
                </a:lnTo>
                <a:lnTo>
                  <a:pt x="10415" y="7130"/>
                </a:lnTo>
                <a:lnTo>
                  <a:pt x="10293" y="6984"/>
                </a:lnTo>
                <a:lnTo>
                  <a:pt x="10147" y="6863"/>
                </a:lnTo>
                <a:lnTo>
                  <a:pt x="10001" y="6765"/>
                </a:lnTo>
                <a:lnTo>
                  <a:pt x="10074" y="6595"/>
                </a:lnTo>
                <a:lnTo>
                  <a:pt x="10123" y="6400"/>
                </a:lnTo>
                <a:lnTo>
                  <a:pt x="10147" y="6206"/>
                </a:lnTo>
                <a:lnTo>
                  <a:pt x="10171" y="5987"/>
                </a:lnTo>
                <a:lnTo>
                  <a:pt x="10171" y="5573"/>
                </a:lnTo>
                <a:lnTo>
                  <a:pt x="10147" y="5184"/>
                </a:lnTo>
                <a:lnTo>
                  <a:pt x="10147" y="4016"/>
                </a:lnTo>
                <a:lnTo>
                  <a:pt x="10147" y="3724"/>
                </a:lnTo>
                <a:lnTo>
                  <a:pt x="10123" y="3432"/>
                </a:lnTo>
                <a:lnTo>
                  <a:pt x="10074" y="3140"/>
                </a:lnTo>
                <a:lnTo>
                  <a:pt x="10025" y="2848"/>
                </a:lnTo>
                <a:lnTo>
                  <a:pt x="10317" y="2580"/>
                </a:lnTo>
                <a:lnTo>
                  <a:pt x="10609" y="2288"/>
                </a:lnTo>
                <a:lnTo>
                  <a:pt x="10755" y="2142"/>
                </a:lnTo>
                <a:lnTo>
                  <a:pt x="10877" y="1996"/>
                </a:lnTo>
                <a:lnTo>
                  <a:pt x="10974" y="1826"/>
                </a:lnTo>
                <a:lnTo>
                  <a:pt x="11072" y="1631"/>
                </a:lnTo>
                <a:lnTo>
                  <a:pt x="11096" y="1436"/>
                </a:lnTo>
                <a:lnTo>
                  <a:pt x="11096" y="1266"/>
                </a:lnTo>
                <a:lnTo>
                  <a:pt x="11047" y="1096"/>
                </a:lnTo>
                <a:lnTo>
                  <a:pt x="10974" y="950"/>
                </a:lnTo>
                <a:lnTo>
                  <a:pt x="10877" y="804"/>
                </a:lnTo>
                <a:lnTo>
                  <a:pt x="10755" y="682"/>
                </a:lnTo>
                <a:lnTo>
                  <a:pt x="10609" y="561"/>
                </a:lnTo>
                <a:lnTo>
                  <a:pt x="10463" y="463"/>
                </a:lnTo>
                <a:lnTo>
                  <a:pt x="10269" y="366"/>
                </a:lnTo>
                <a:lnTo>
                  <a:pt x="10074" y="293"/>
                </a:lnTo>
                <a:lnTo>
                  <a:pt x="9855" y="244"/>
                </a:lnTo>
                <a:lnTo>
                  <a:pt x="9636" y="196"/>
                </a:lnTo>
                <a:lnTo>
                  <a:pt x="9198" y="171"/>
                </a:lnTo>
                <a:lnTo>
                  <a:pt x="8784" y="147"/>
                </a:lnTo>
                <a:lnTo>
                  <a:pt x="7665" y="123"/>
                </a:lnTo>
                <a:lnTo>
                  <a:pt x="7106" y="98"/>
                </a:lnTo>
                <a:lnTo>
                  <a:pt x="6546" y="50"/>
                </a:lnTo>
                <a:lnTo>
                  <a:pt x="6230"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4" name="Shape 474"/>
        <p:cNvGrpSpPr/>
        <p:nvPr/>
      </p:nvGrpSpPr>
      <p:grpSpPr>
        <a:xfrm>
          <a:off x="0" y="0"/>
          <a:ext cx="0" cy="0"/>
          <a:chOff x="0" y="0"/>
          <a:chExt cx="0" cy="0"/>
        </a:xfrm>
      </p:grpSpPr>
      <p:sp>
        <p:nvSpPr>
          <p:cNvPr id="475" name="Google Shape;475;p46"/>
          <p:cNvSpPr txBox="1"/>
          <p:nvPr>
            <p:ph type="title"/>
          </p:nvPr>
        </p:nvSpPr>
        <p:spPr>
          <a:xfrm>
            <a:off x="883375" y="759800"/>
            <a:ext cx="6426300" cy="396300"/>
          </a:xfrm>
          <a:prstGeom prst="rect">
            <a:avLst/>
          </a:prstGeom>
        </p:spPr>
        <p:txBody>
          <a:bodyPr anchorCtr="0" anchor="ctr" bIns="0" lIns="0" spcFirstLastPara="1" rIns="0" wrap="square" tIns="0">
            <a:noAutofit/>
          </a:bodyPr>
          <a:lstStyle/>
          <a:p>
            <a:pPr indent="0" lvl="0" marL="0" rtl="0" algn="l">
              <a:spcBef>
                <a:spcPts val="0"/>
              </a:spcBef>
              <a:spcAft>
                <a:spcPts val="0"/>
              </a:spcAft>
              <a:buNone/>
            </a:pPr>
            <a:r>
              <a:rPr lang="en"/>
              <a:t>Shareholders’ imposable limitations: through classes of stock</a:t>
            </a:r>
            <a:endParaRPr/>
          </a:p>
        </p:txBody>
      </p:sp>
      <p:sp>
        <p:nvSpPr>
          <p:cNvPr id="476" name="Google Shape;476;p46"/>
          <p:cNvSpPr txBox="1"/>
          <p:nvPr>
            <p:ph idx="1" type="body"/>
          </p:nvPr>
        </p:nvSpPr>
        <p:spPr>
          <a:xfrm>
            <a:off x="883375" y="1405050"/>
            <a:ext cx="3333000" cy="3122400"/>
          </a:xfrm>
          <a:prstGeom prst="rect">
            <a:avLst/>
          </a:prstGeom>
        </p:spPr>
        <p:txBody>
          <a:bodyPr anchorCtr="0" anchor="t" bIns="0" lIns="0" spcFirstLastPara="1" rIns="0" wrap="square" tIns="0">
            <a:noAutofit/>
          </a:bodyPr>
          <a:lstStyle/>
          <a:p>
            <a:pPr indent="0" lvl="0" marL="0" rtl="0" algn="l">
              <a:spcBef>
                <a:spcPts val="0"/>
              </a:spcBef>
              <a:spcAft>
                <a:spcPts val="0"/>
              </a:spcAft>
              <a:buNone/>
            </a:pPr>
            <a:r>
              <a:rPr b="1" lang="en"/>
              <a:t>1.) ordinary shares</a:t>
            </a:r>
            <a:endParaRPr b="1"/>
          </a:p>
          <a:p>
            <a:pPr indent="0" lvl="0" marL="0" rtl="0" algn="l">
              <a:spcBef>
                <a:spcPts val="1000"/>
              </a:spcBef>
              <a:spcAft>
                <a:spcPts val="0"/>
              </a:spcAft>
              <a:buNone/>
            </a:pPr>
            <a:r>
              <a:rPr b="1" lang="en"/>
              <a:t>	</a:t>
            </a:r>
            <a:r>
              <a:rPr lang="en"/>
              <a:t>These are standard shares with no special rights or restrictions.  They have the potential to give the highest financial gains, but also have the highest risk.</a:t>
            </a:r>
            <a:endParaRPr/>
          </a:p>
          <a:p>
            <a:pPr indent="0" lvl="0" marL="0" rtl="0" algn="l">
              <a:spcBef>
                <a:spcPts val="1000"/>
              </a:spcBef>
              <a:spcAft>
                <a:spcPts val="1000"/>
              </a:spcAft>
              <a:buNone/>
            </a:pPr>
            <a:r>
              <a:rPr lang="en"/>
              <a:t>	They are the last to be paid if the company is wound up.</a:t>
            </a:r>
            <a:endParaRPr/>
          </a:p>
        </p:txBody>
      </p:sp>
      <p:sp>
        <p:nvSpPr>
          <p:cNvPr id="477" name="Google Shape;477;p46"/>
          <p:cNvSpPr txBox="1"/>
          <p:nvPr>
            <p:ph idx="3" type="body"/>
          </p:nvPr>
        </p:nvSpPr>
        <p:spPr>
          <a:xfrm>
            <a:off x="4435775" y="1252650"/>
            <a:ext cx="3260400" cy="3122400"/>
          </a:xfrm>
          <a:prstGeom prst="rect">
            <a:avLst/>
          </a:prstGeom>
        </p:spPr>
        <p:txBody>
          <a:bodyPr anchorCtr="0" anchor="t" bIns="0" lIns="0" spcFirstLastPara="1" rIns="0" wrap="square" tIns="0">
            <a:noAutofit/>
          </a:bodyPr>
          <a:lstStyle/>
          <a:p>
            <a:pPr indent="0" lvl="0" marL="0" rtl="0" algn="l">
              <a:spcBef>
                <a:spcPts val="0"/>
              </a:spcBef>
              <a:spcAft>
                <a:spcPts val="0"/>
              </a:spcAft>
              <a:buNone/>
            </a:pPr>
            <a:r>
              <a:rPr b="1" lang="en"/>
              <a:t>2.) preference shares</a:t>
            </a:r>
            <a:endParaRPr sz="1200"/>
          </a:p>
          <a:p>
            <a:pPr indent="0" lvl="0" marL="0" rtl="0" algn="l">
              <a:spcBef>
                <a:spcPts val="1000"/>
              </a:spcBef>
              <a:spcAft>
                <a:spcPts val="1000"/>
              </a:spcAft>
              <a:buNone/>
            </a:pPr>
            <a:r>
              <a:rPr lang="en"/>
              <a:t>	These shares typically carry  a right that gives the holder </a:t>
            </a:r>
            <a:r>
              <a:rPr lang="en"/>
              <a:t>preferential</a:t>
            </a:r>
            <a:r>
              <a:rPr lang="en"/>
              <a:t> treatment when annual dividends are distributed to shareholders.  Shares in this category have a </a:t>
            </a:r>
            <a:r>
              <a:rPr b="1" lang="en"/>
              <a:t>fixed value</a:t>
            </a:r>
            <a:r>
              <a:rPr lang="en"/>
              <a:t>, which </a:t>
            </a:r>
            <a:r>
              <a:rPr lang="en"/>
              <a:t>means</a:t>
            </a:r>
            <a:r>
              <a:rPr lang="en"/>
              <a:t> that a shareholder would not benefit from an increase </a:t>
            </a:r>
            <a:br>
              <a:rPr lang="en"/>
            </a:br>
            <a:r>
              <a:rPr lang="en"/>
              <a:t>in the business’ profits.</a:t>
            </a:r>
            <a:endParaRPr/>
          </a:p>
        </p:txBody>
      </p:sp>
      <p:sp>
        <p:nvSpPr>
          <p:cNvPr id="478" name="Google Shape;478;p46"/>
          <p:cNvSpPr txBox="1"/>
          <p:nvPr>
            <p:ph idx="12" type="sldNum"/>
          </p:nvPr>
        </p:nvSpPr>
        <p:spPr>
          <a:xfrm>
            <a:off x="8404375" y="4693376"/>
            <a:ext cx="548700" cy="300300"/>
          </a:xfrm>
          <a:prstGeom prst="rect">
            <a:avLst/>
          </a:prstGeom>
        </p:spPr>
        <p:txBody>
          <a:bodyPr anchorCtr="0" anchor="ctr" bIns="0" lIns="0" spcFirstLastPara="1" rIns="0" wrap="square" tIns="0">
            <a:noAutofit/>
          </a:bodyPr>
          <a:lstStyle/>
          <a:p>
            <a:pPr indent="0" lvl="0" marL="0" rtl="0" algn="r">
              <a:spcBef>
                <a:spcPts val="0"/>
              </a:spcBef>
              <a:spcAft>
                <a:spcPts val="0"/>
              </a:spcAft>
              <a:buNone/>
            </a:pPr>
            <a:fld id="{00000000-1234-1234-1234-123412341234}" type="slidenum">
              <a:rPr lang="en"/>
              <a:t>‹#›</a:t>
            </a:fld>
            <a:endParaRPr/>
          </a:p>
        </p:txBody>
      </p:sp>
      <p:sp>
        <p:nvSpPr>
          <p:cNvPr id="479" name="Google Shape;479;p46"/>
          <p:cNvSpPr/>
          <p:nvPr/>
        </p:nvSpPr>
        <p:spPr>
          <a:xfrm rot="1085481">
            <a:off x="7856433" y="3637885"/>
            <a:ext cx="707279" cy="1144863"/>
          </a:xfrm>
          <a:custGeom>
            <a:rect b="b" l="l" r="r" t="t"/>
            <a:pathLst>
              <a:path extrusionOk="0" h="542775" w="335318">
                <a:moveTo>
                  <a:pt x="198455" y="462598"/>
                </a:moveTo>
                <a:cubicBezTo>
                  <a:pt x="175566" y="459603"/>
                  <a:pt x="152479" y="458139"/>
                  <a:pt x="129393" y="458213"/>
                </a:cubicBezTo>
                <a:cubicBezTo>
                  <a:pt x="120097" y="458213"/>
                  <a:pt x="120294" y="473012"/>
                  <a:pt x="130007" y="473012"/>
                </a:cubicBezTo>
                <a:cubicBezTo>
                  <a:pt x="151843" y="473003"/>
                  <a:pt x="173658" y="474468"/>
                  <a:pt x="195298" y="477397"/>
                </a:cubicBezTo>
                <a:cubicBezTo>
                  <a:pt x="204396" y="478493"/>
                  <a:pt x="208014" y="463870"/>
                  <a:pt x="198455" y="462598"/>
                </a:cubicBezTo>
                <a:close/>
                <a:moveTo>
                  <a:pt x="138667" y="86153"/>
                </a:moveTo>
                <a:cubicBezTo>
                  <a:pt x="147963" y="86153"/>
                  <a:pt x="147787" y="71354"/>
                  <a:pt x="138075" y="71354"/>
                </a:cubicBezTo>
                <a:cubicBezTo>
                  <a:pt x="128844" y="71267"/>
                  <a:pt x="128954" y="86153"/>
                  <a:pt x="138667" y="86153"/>
                </a:cubicBezTo>
                <a:close/>
                <a:moveTo>
                  <a:pt x="94335" y="528021"/>
                </a:moveTo>
                <a:cubicBezTo>
                  <a:pt x="74866" y="526552"/>
                  <a:pt x="54038" y="524294"/>
                  <a:pt x="37638" y="512674"/>
                </a:cubicBezTo>
                <a:cubicBezTo>
                  <a:pt x="20098" y="500221"/>
                  <a:pt x="16723" y="481146"/>
                  <a:pt x="14771" y="460976"/>
                </a:cubicBezTo>
                <a:cubicBezTo>
                  <a:pt x="13850" y="451263"/>
                  <a:pt x="-839" y="453171"/>
                  <a:pt x="38" y="462445"/>
                </a:cubicBezTo>
                <a:cubicBezTo>
                  <a:pt x="3107" y="520632"/>
                  <a:pt x="37112" y="539422"/>
                  <a:pt x="91200" y="542754"/>
                </a:cubicBezTo>
                <a:cubicBezTo>
                  <a:pt x="100343" y="543412"/>
                  <a:pt x="103938" y="528766"/>
                  <a:pt x="94335" y="528021"/>
                </a:cubicBezTo>
                <a:close/>
                <a:moveTo>
                  <a:pt x="158377" y="85145"/>
                </a:moveTo>
                <a:cubicBezTo>
                  <a:pt x="163990" y="85954"/>
                  <a:pt x="169668" y="86311"/>
                  <a:pt x="175346" y="86219"/>
                </a:cubicBezTo>
                <a:cubicBezTo>
                  <a:pt x="184664" y="85211"/>
                  <a:pt x="184884" y="71223"/>
                  <a:pt x="174732" y="71442"/>
                </a:cubicBezTo>
                <a:cubicBezTo>
                  <a:pt x="170326" y="71457"/>
                  <a:pt x="165941" y="71133"/>
                  <a:pt x="161578" y="70477"/>
                </a:cubicBezTo>
                <a:cubicBezTo>
                  <a:pt x="152435" y="69074"/>
                  <a:pt x="148818" y="83720"/>
                  <a:pt x="158377" y="85101"/>
                </a:cubicBezTo>
                <a:close/>
                <a:moveTo>
                  <a:pt x="111765" y="143026"/>
                </a:moveTo>
                <a:cubicBezTo>
                  <a:pt x="100978" y="154089"/>
                  <a:pt x="93107" y="167647"/>
                  <a:pt x="88854" y="182490"/>
                </a:cubicBezTo>
                <a:cubicBezTo>
                  <a:pt x="86070" y="191918"/>
                  <a:pt x="100627" y="193803"/>
                  <a:pt x="103259" y="184836"/>
                </a:cubicBezTo>
                <a:cubicBezTo>
                  <a:pt x="106920" y="172574"/>
                  <a:pt x="113563" y="161416"/>
                  <a:pt x="122618" y="152366"/>
                </a:cubicBezTo>
                <a:cubicBezTo>
                  <a:pt x="129436" y="145438"/>
                  <a:pt x="118562" y="136054"/>
                  <a:pt x="111765" y="142982"/>
                </a:cubicBezTo>
                <a:close/>
                <a:moveTo>
                  <a:pt x="122727" y="167011"/>
                </a:moveTo>
                <a:cubicBezTo>
                  <a:pt x="118036" y="175382"/>
                  <a:pt x="114396" y="184299"/>
                  <a:pt x="111897" y="193562"/>
                </a:cubicBezTo>
                <a:cubicBezTo>
                  <a:pt x="109288" y="203055"/>
                  <a:pt x="123802" y="204941"/>
                  <a:pt x="126301" y="195908"/>
                </a:cubicBezTo>
                <a:cubicBezTo>
                  <a:pt x="128516" y="187927"/>
                  <a:pt x="131739" y="180254"/>
                  <a:pt x="135838" y="173062"/>
                </a:cubicBezTo>
                <a:cubicBezTo>
                  <a:pt x="140596" y="164446"/>
                  <a:pt x="127354" y="158658"/>
                  <a:pt x="122640" y="166967"/>
                </a:cubicBezTo>
                <a:close/>
                <a:moveTo>
                  <a:pt x="287929" y="26584"/>
                </a:moveTo>
                <a:cubicBezTo>
                  <a:pt x="267211" y="9308"/>
                  <a:pt x="235661" y="10558"/>
                  <a:pt x="210272" y="7817"/>
                </a:cubicBezTo>
                <a:cubicBezTo>
                  <a:pt x="201174" y="6830"/>
                  <a:pt x="197534" y="21454"/>
                  <a:pt x="207115" y="22485"/>
                </a:cubicBezTo>
                <a:cubicBezTo>
                  <a:pt x="270696" y="25686"/>
                  <a:pt x="294199" y="30969"/>
                  <a:pt x="302969" y="99681"/>
                </a:cubicBezTo>
                <a:cubicBezTo>
                  <a:pt x="304395" y="109284"/>
                  <a:pt x="319062" y="107420"/>
                  <a:pt x="317702" y="98234"/>
                </a:cubicBezTo>
                <a:cubicBezTo>
                  <a:pt x="313756" y="72495"/>
                  <a:pt x="308954" y="44146"/>
                  <a:pt x="287841" y="26541"/>
                </a:cubicBezTo>
                <a:close/>
                <a:moveTo>
                  <a:pt x="309152" y="1284"/>
                </a:moveTo>
                <a:cubicBezTo>
                  <a:pt x="301500" y="-3825"/>
                  <a:pt x="291459" y="7620"/>
                  <a:pt x="299154" y="12772"/>
                </a:cubicBezTo>
                <a:cubicBezTo>
                  <a:pt x="314063" y="22726"/>
                  <a:pt x="322745" y="39367"/>
                  <a:pt x="320400" y="57432"/>
                </a:cubicBezTo>
                <a:cubicBezTo>
                  <a:pt x="319128" y="67123"/>
                  <a:pt x="333554" y="69140"/>
                  <a:pt x="334804" y="59756"/>
                </a:cubicBezTo>
                <a:cubicBezTo>
                  <a:pt x="337676" y="36867"/>
                  <a:pt x="328468" y="14263"/>
                  <a:pt x="309064" y="1240"/>
                </a:cubicBezTo>
                <a:close/>
                <a:moveTo>
                  <a:pt x="280124" y="211145"/>
                </a:moveTo>
                <a:cubicBezTo>
                  <a:pt x="280124" y="205642"/>
                  <a:pt x="279948" y="200183"/>
                  <a:pt x="279839" y="194746"/>
                </a:cubicBezTo>
                <a:cubicBezTo>
                  <a:pt x="282382" y="193985"/>
                  <a:pt x="284136" y="191690"/>
                  <a:pt x="284224" y="189045"/>
                </a:cubicBezTo>
                <a:lnTo>
                  <a:pt x="288609" y="138751"/>
                </a:lnTo>
                <a:cubicBezTo>
                  <a:pt x="289025" y="134519"/>
                  <a:pt x="285912" y="130761"/>
                  <a:pt x="281680" y="130356"/>
                </a:cubicBezTo>
                <a:cubicBezTo>
                  <a:pt x="280716" y="130261"/>
                  <a:pt x="279751" y="130351"/>
                  <a:pt x="278830" y="130617"/>
                </a:cubicBezTo>
                <a:cubicBezTo>
                  <a:pt x="278830" y="125881"/>
                  <a:pt x="278764" y="121327"/>
                  <a:pt x="278633" y="116957"/>
                </a:cubicBezTo>
                <a:cubicBezTo>
                  <a:pt x="272692" y="22901"/>
                  <a:pt x="251798" y="47172"/>
                  <a:pt x="174118" y="40967"/>
                </a:cubicBezTo>
                <a:cubicBezTo>
                  <a:pt x="133405" y="44672"/>
                  <a:pt x="34152" y="22331"/>
                  <a:pt x="29176" y="81418"/>
                </a:cubicBezTo>
                <a:cubicBezTo>
                  <a:pt x="17490" y="212066"/>
                  <a:pt x="35753" y="344512"/>
                  <a:pt x="36805" y="475555"/>
                </a:cubicBezTo>
                <a:cubicBezTo>
                  <a:pt x="37003" y="509166"/>
                  <a:pt x="80413" y="511424"/>
                  <a:pt x="105977" y="511336"/>
                </a:cubicBezTo>
                <a:lnTo>
                  <a:pt x="211215" y="513025"/>
                </a:lnTo>
                <a:cubicBezTo>
                  <a:pt x="290889" y="523855"/>
                  <a:pt x="285583" y="477529"/>
                  <a:pt x="283917" y="405419"/>
                </a:cubicBezTo>
                <a:cubicBezTo>
                  <a:pt x="283785" y="404608"/>
                  <a:pt x="282580" y="345718"/>
                  <a:pt x="281330" y="277270"/>
                </a:cubicBezTo>
                <a:cubicBezTo>
                  <a:pt x="285627" y="277035"/>
                  <a:pt x="289113" y="273720"/>
                  <a:pt x="289573" y="269443"/>
                </a:cubicBezTo>
                <a:cubicBezTo>
                  <a:pt x="290736" y="252087"/>
                  <a:pt x="290626" y="234668"/>
                  <a:pt x="289244" y="217328"/>
                </a:cubicBezTo>
                <a:cubicBezTo>
                  <a:pt x="289069" y="213531"/>
                  <a:pt x="285846" y="210597"/>
                  <a:pt x="282053" y="210777"/>
                </a:cubicBezTo>
                <a:cubicBezTo>
                  <a:pt x="281396" y="210808"/>
                  <a:pt x="280738" y="210933"/>
                  <a:pt x="280124" y="211145"/>
                </a:cubicBezTo>
                <a:close/>
                <a:moveTo>
                  <a:pt x="262343" y="485926"/>
                </a:moveTo>
                <a:cubicBezTo>
                  <a:pt x="249561" y="505373"/>
                  <a:pt x="221563" y="498423"/>
                  <a:pt x="201985" y="498094"/>
                </a:cubicBezTo>
                <a:lnTo>
                  <a:pt x="122574" y="496822"/>
                </a:lnTo>
                <a:cubicBezTo>
                  <a:pt x="100891" y="496450"/>
                  <a:pt x="59782" y="502523"/>
                  <a:pt x="50486" y="476147"/>
                </a:cubicBezTo>
                <a:cubicBezTo>
                  <a:pt x="47351" y="346113"/>
                  <a:pt x="32552" y="214478"/>
                  <a:pt x="41234" y="84421"/>
                </a:cubicBezTo>
                <a:cubicBezTo>
                  <a:pt x="43602" y="54889"/>
                  <a:pt x="77410" y="55920"/>
                  <a:pt x="97229" y="55920"/>
                </a:cubicBezTo>
                <a:cubicBezTo>
                  <a:pt x="145463" y="55064"/>
                  <a:pt x="194202" y="54494"/>
                  <a:pt x="242348" y="58945"/>
                </a:cubicBezTo>
                <a:cubicBezTo>
                  <a:pt x="254319" y="60436"/>
                  <a:pt x="258572" y="66794"/>
                  <a:pt x="260480" y="79642"/>
                </a:cubicBezTo>
                <a:cubicBezTo>
                  <a:pt x="271968" y="193540"/>
                  <a:pt x="272976" y="469724"/>
                  <a:pt x="262343" y="485926"/>
                </a:cubicBezTo>
                <a:close/>
                <a:moveTo>
                  <a:pt x="238993" y="117593"/>
                </a:moveTo>
                <a:cubicBezTo>
                  <a:pt x="242808" y="113493"/>
                  <a:pt x="241010" y="104746"/>
                  <a:pt x="233512" y="104855"/>
                </a:cubicBezTo>
                <a:lnTo>
                  <a:pt x="72301" y="107245"/>
                </a:lnTo>
                <a:cubicBezTo>
                  <a:pt x="70218" y="107216"/>
                  <a:pt x="68267" y="108166"/>
                  <a:pt x="66995" y="109810"/>
                </a:cubicBezTo>
                <a:cubicBezTo>
                  <a:pt x="64321" y="111073"/>
                  <a:pt x="62545" y="113682"/>
                  <a:pt x="62347" y="116629"/>
                </a:cubicBezTo>
                <a:cubicBezTo>
                  <a:pt x="57173" y="221143"/>
                  <a:pt x="55047" y="329099"/>
                  <a:pt x="72630" y="431816"/>
                </a:cubicBezTo>
                <a:cubicBezTo>
                  <a:pt x="73858" y="434276"/>
                  <a:pt x="76467" y="435736"/>
                  <a:pt x="79208" y="435499"/>
                </a:cubicBezTo>
                <a:cubicBezTo>
                  <a:pt x="135093" y="433833"/>
                  <a:pt x="190409" y="445475"/>
                  <a:pt x="246338" y="442822"/>
                </a:cubicBezTo>
                <a:cubicBezTo>
                  <a:pt x="253442" y="442493"/>
                  <a:pt x="254998" y="433723"/>
                  <a:pt x="250964" y="429843"/>
                </a:cubicBezTo>
                <a:cubicBezTo>
                  <a:pt x="247018" y="325745"/>
                  <a:pt x="243028" y="221647"/>
                  <a:pt x="238993" y="117549"/>
                </a:cubicBezTo>
                <a:close/>
                <a:moveTo>
                  <a:pt x="84425" y="420613"/>
                </a:moveTo>
                <a:cubicBezTo>
                  <a:pt x="73156" y="321483"/>
                  <a:pt x="70569" y="221560"/>
                  <a:pt x="76664" y="121978"/>
                </a:cubicBezTo>
                <a:lnTo>
                  <a:pt x="224282" y="119786"/>
                </a:lnTo>
                <a:cubicBezTo>
                  <a:pt x="228207" y="222640"/>
                  <a:pt x="232131" y="325489"/>
                  <a:pt x="236077" y="428330"/>
                </a:cubicBezTo>
                <a:cubicBezTo>
                  <a:pt x="185410" y="429317"/>
                  <a:pt x="135115" y="419867"/>
                  <a:pt x="84425" y="42056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3" name="Shape 483"/>
        <p:cNvGrpSpPr/>
        <p:nvPr/>
      </p:nvGrpSpPr>
      <p:grpSpPr>
        <a:xfrm>
          <a:off x="0" y="0"/>
          <a:ext cx="0" cy="0"/>
          <a:chOff x="0" y="0"/>
          <a:chExt cx="0" cy="0"/>
        </a:xfrm>
      </p:grpSpPr>
      <p:sp>
        <p:nvSpPr>
          <p:cNvPr id="484" name="Google Shape;484;p47"/>
          <p:cNvSpPr txBox="1"/>
          <p:nvPr>
            <p:ph type="title"/>
          </p:nvPr>
        </p:nvSpPr>
        <p:spPr>
          <a:xfrm>
            <a:off x="883375" y="683600"/>
            <a:ext cx="6426300" cy="396300"/>
          </a:xfrm>
          <a:prstGeom prst="rect">
            <a:avLst/>
          </a:prstGeom>
        </p:spPr>
        <p:txBody>
          <a:bodyPr anchorCtr="0" anchor="ctr" bIns="0" lIns="0" spcFirstLastPara="1" rIns="0" wrap="square" tIns="0">
            <a:noAutofit/>
          </a:bodyPr>
          <a:lstStyle/>
          <a:p>
            <a:pPr indent="0" lvl="0" marL="0" rtl="0" algn="l">
              <a:spcBef>
                <a:spcPts val="0"/>
              </a:spcBef>
              <a:spcAft>
                <a:spcPts val="0"/>
              </a:spcAft>
              <a:buNone/>
            </a:pPr>
            <a:r>
              <a:rPr lang="en"/>
              <a:t>Shareholders’ imposable limitations: through classes of stock</a:t>
            </a:r>
            <a:endParaRPr/>
          </a:p>
        </p:txBody>
      </p:sp>
      <p:sp>
        <p:nvSpPr>
          <p:cNvPr id="485" name="Google Shape;485;p47"/>
          <p:cNvSpPr txBox="1"/>
          <p:nvPr>
            <p:ph idx="1" type="body"/>
          </p:nvPr>
        </p:nvSpPr>
        <p:spPr>
          <a:xfrm>
            <a:off x="883375" y="1252650"/>
            <a:ext cx="3333000" cy="3122400"/>
          </a:xfrm>
          <a:prstGeom prst="rect">
            <a:avLst/>
          </a:prstGeom>
        </p:spPr>
        <p:txBody>
          <a:bodyPr anchorCtr="0" anchor="t" bIns="0" lIns="0" spcFirstLastPara="1" rIns="0" wrap="square" tIns="0">
            <a:noAutofit/>
          </a:bodyPr>
          <a:lstStyle/>
          <a:p>
            <a:pPr indent="0" lvl="0" marL="0" rtl="0" algn="l">
              <a:spcBef>
                <a:spcPts val="0"/>
              </a:spcBef>
              <a:spcAft>
                <a:spcPts val="0"/>
              </a:spcAft>
              <a:buNone/>
            </a:pPr>
            <a:r>
              <a:rPr b="1" lang="en"/>
              <a:t>3</a:t>
            </a:r>
            <a:r>
              <a:rPr b="1" lang="en"/>
              <a:t>.) </a:t>
            </a:r>
            <a:r>
              <a:rPr b="1" lang="en"/>
              <a:t>cumulative</a:t>
            </a:r>
            <a:r>
              <a:rPr b="1" lang="en"/>
              <a:t> preference shares</a:t>
            </a:r>
            <a:endParaRPr b="1"/>
          </a:p>
          <a:p>
            <a:pPr indent="0" lvl="0" marL="0" rtl="0" algn="l">
              <a:spcBef>
                <a:spcPts val="1000"/>
              </a:spcBef>
              <a:spcAft>
                <a:spcPts val="1000"/>
              </a:spcAft>
              <a:buNone/>
            </a:pPr>
            <a:r>
              <a:rPr b="1" lang="en"/>
              <a:t>	</a:t>
            </a:r>
            <a:r>
              <a:rPr lang="en"/>
              <a:t>These shares give holders the right that, if a dividend cannot be paid one year, it will be carried forward to the succeeding years.  Dividends on cumulative preference shares must be paid, despite the earning levels of the business.</a:t>
            </a:r>
            <a:endParaRPr/>
          </a:p>
        </p:txBody>
      </p:sp>
      <p:sp>
        <p:nvSpPr>
          <p:cNvPr id="486" name="Google Shape;486;p47"/>
          <p:cNvSpPr txBox="1"/>
          <p:nvPr>
            <p:ph idx="3" type="body"/>
          </p:nvPr>
        </p:nvSpPr>
        <p:spPr>
          <a:xfrm>
            <a:off x="4435775" y="1252650"/>
            <a:ext cx="3260400" cy="3122400"/>
          </a:xfrm>
          <a:prstGeom prst="rect">
            <a:avLst/>
          </a:prstGeom>
        </p:spPr>
        <p:txBody>
          <a:bodyPr anchorCtr="0" anchor="t" bIns="0" lIns="0" spcFirstLastPara="1" rIns="0" wrap="square" tIns="0">
            <a:noAutofit/>
          </a:bodyPr>
          <a:lstStyle/>
          <a:p>
            <a:pPr indent="0" lvl="0" marL="0" rtl="0" algn="l">
              <a:spcBef>
                <a:spcPts val="0"/>
              </a:spcBef>
              <a:spcAft>
                <a:spcPts val="0"/>
              </a:spcAft>
              <a:buNone/>
            </a:pPr>
            <a:r>
              <a:rPr b="1" lang="en"/>
              <a:t>4</a:t>
            </a:r>
            <a:r>
              <a:rPr b="1" lang="en"/>
              <a:t>.) redeemable shares</a:t>
            </a:r>
            <a:endParaRPr sz="1200"/>
          </a:p>
          <a:p>
            <a:pPr indent="0" lvl="0" marL="0" rtl="0" algn="l">
              <a:spcBef>
                <a:spcPts val="1000"/>
              </a:spcBef>
              <a:spcAft>
                <a:spcPts val="1000"/>
              </a:spcAft>
              <a:buNone/>
            </a:pPr>
            <a:r>
              <a:rPr lang="en"/>
              <a:t>	These shares come with an agreement that the company can buy them back at a future date - this can be at a fixed date or at the choice of the business.  A company cannot issue only redeemable shares.</a:t>
            </a:r>
            <a:endParaRPr/>
          </a:p>
        </p:txBody>
      </p:sp>
      <p:sp>
        <p:nvSpPr>
          <p:cNvPr id="487" name="Google Shape;487;p47"/>
          <p:cNvSpPr txBox="1"/>
          <p:nvPr>
            <p:ph idx="12" type="sldNum"/>
          </p:nvPr>
        </p:nvSpPr>
        <p:spPr>
          <a:xfrm>
            <a:off x="8404375" y="4693376"/>
            <a:ext cx="548700" cy="300300"/>
          </a:xfrm>
          <a:prstGeom prst="rect">
            <a:avLst/>
          </a:prstGeom>
        </p:spPr>
        <p:txBody>
          <a:bodyPr anchorCtr="0" anchor="ctr" bIns="0" lIns="0" spcFirstLastPara="1" rIns="0" wrap="square" tIns="0">
            <a:noAutofit/>
          </a:bodyPr>
          <a:lstStyle/>
          <a:p>
            <a:pPr indent="0" lvl="0" marL="0" rtl="0" algn="r">
              <a:spcBef>
                <a:spcPts val="0"/>
              </a:spcBef>
              <a:spcAft>
                <a:spcPts val="0"/>
              </a:spcAft>
              <a:buNone/>
            </a:pPr>
            <a:fld id="{00000000-1234-1234-1234-123412341234}" type="slidenum">
              <a:rPr lang="en"/>
              <a:t>‹#›</a:t>
            </a:fld>
            <a:endParaRPr/>
          </a:p>
        </p:txBody>
      </p:sp>
      <p:sp>
        <p:nvSpPr>
          <p:cNvPr id="488" name="Google Shape;488;p47"/>
          <p:cNvSpPr/>
          <p:nvPr/>
        </p:nvSpPr>
        <p:spPr>
          <a:xfrm rot="1085481">
            <a:off x="7856433" y="3637885"/>
            <a:ext cx="707279" cy="1144863"/>
          </a:xfrm>
          <a:custGeom>
            <a:rect b="b" l="l" r="r" t="t"/>
            <a:pathLst>
              <a:path extrusionOk="0" h="542775" w="335318">
                <a:moveTo>
                  <a:pt x="198455" y="462598"/>
                </a:moveTo>
                <a:cubicBezTo>
                  <a:pt x="175566" y="459603"/>
                  <a:pt x="152479" y="458139"/>
                  <a:pt x="129393" y="458213"/>
                </a:cubicBezTo>
                <a:cubicBezTo>
                  <a:pt x="120097" y="458213"/>
                  <a:pt x="120294" y="473012"/>
                  <a:pt x="130007" y="473012"/>
                </a:cubicBezTo>
                <a:cubicBezTo>
                  <a:pt x="151843" y="473003"/>
                  <a:pt x="173658" y="474468"/>
                  <a:pt x="195298" y="477397"/>
                </a:cubicBezTo>
                <a:cubicBezTo>
                  <a:pt x="204396" y="478493"/>
                  <a:pt x="208014" y="463870"/>
                  <a:pt x="198455" y="462598"/>
                </a:cubicBezTo>
                <a:close/>
                <a:moveTo>
                  <a:pt x="138667" y="86153"/>
                </a:moveTo>
                <a:cubicBezTo>
                  <a:pt x="147963" y="86153"/>
                  <a:pt x="147787" y="71354"/>
                  <a:pt x="138075" y="71354"/>
                </a:cubicBezTo>
                <a:cubicBezTo>
                  <a:pt x="128844" y="71267"/>
                  <a:pt x="128954" y="86153"/>
                  <a:pt x="138667" y="86153"/>
                </a:cubicBezTo>
                <a:close/>
                <a:moveTo>
                  <a:pt x="94335" y="528021"/>
                </a:moveTo>
                <a:cubicBezTo>
                  <a:pt x="74866" y="526552"/>
                  <a:pt x="54038" y="524294"/>
                  <a:pt x="37638" y="512674"/>
                </a:cubicBezTo>
                <a:cubicBezTo>
                  <a:pt x="20098" y="500221"/>
                  <a:pt x="16723" y="481146"/>
                  <a:pt x="14771" y="460976"/>
                </a:cubicBezTo>
                <a:cubicBezTo>
                  <a:pt x="13850" y="451263"/>
                  <a:pt x="-839" y="453171"/>
                  <a:pt x="38" y="462445"/>
                </a:cubicBezTo>
                <a:cubicBezTo>
                  <a:pt x="3107" y="520632"/>
                  <a:pt x="37112" y="539422"/>
                  <a:pt x="91200" y="542754"/>
                </a:cubicBezTo>
                <a:cubicBezTo>
                  <a:pt x="100343" y="543412"/>
                  <a:pt x="103938" y="528766"/>
                  <a:pt x="94335" y="528021"/>
                </a:cubicBezTo>
                <a:close/>
                <a:moveTo>
                  <a:pt x="158377" y="85145"/>
                </a:moveTo>
                <a:cubicBezTo>
                  <a:pt x="163990" y="85954"/>
                  <a:pt x="169668" y="86311"/>
                  <a:pt x="175346" y="86219"/>
                </a:cubicBezTo>
                <a:cubicBezTo>
                  <a:pt x="184664" y="85211"/>
                  <a:pt x="184884" y="71223"/>
                  <a:pt x="174732" y="71442"/>
                </a:cubicBezTo>
                <a:cubicBezTo>
                  <a:pt x="170326" y="71457"/>
                  <a:pt x="165941" y="71133"/>
                  <a:pt x="161578" y="70477"/>
                </a:cubicBezTo>
                <a:cubicBezTo>
                  <a:pt x="152435" y="69074"/>
                  <a:pt x="148818" y="83720"/>
                  <a:pt x="158377" y="85101"/>
                </a:cubicBezTo>
                <a:close/>
                <a:moveTo>
                  <a:pt x="111765" y="143026"/>
                </a:moveTo>
                <a:cubicBezTo>
                  <a:pt x="100978" y="154089"/>
                  <a:pt x="93107" y="167647"/>
                  <a:pt x="88854" y="182490"/>
                </a:cubicBezTo>
                <a:cubicBezTo>
                  <a:pt x="86070" y="191918"/>
                  <a:pt x="100627" y="193803"/>
                  <a:pt x="103259" y="184836"/>
                </a:cubicBezTo>
                <a:cubicBezTo>
                  <a:pt x="106920" y="172574"/>
                  <a:pt x="113563" y="161416"/>
                  <a:pt x="122618" y="152366"/>
                </a:cubicBezTo>
                <a:cubicBezTo>
                  <a:pt x="129436" y="145438"/>
                  <a:pt x="118562" y="136054"/>
                  <a:pt x="111765" y="142982"/>
                </a:cubicBezTo>
                <a:close/>
                <a:moveTo>
                  <a:pt x="122727" y="167011"/>
                </a:moveTo>
                <a:cubicBezTo>
                  <a:pt x="118036" y="175382"/>
                  <a:pt x="114396" y="184299"/>
                  <a:pt x="111897" y="193562"/>
                </a:cubicBezTo>
                <a:cubicBezTo>
                  <a:pt x="109288" y="203055"/>
                  <a:pt x="123802" y="204941"/>
                  <a:pt x="126301" y="195908"/>
                </a:cubicBezTo>
                <a:cubicBezTo>
                  <a:pt x="128516" y="187927"/>
                  <a:pt x="131739" y="180254"/>
                  <a:pt x="135838" y="173062"/>
                </a:cubicBezTo>
                <a:cubicBezTo>
                  <a:pt x="140596" y="164446"/>
                  <a:pt x="127354" y="158658"/>
                  <a:pt x="122640" y="166967"/>
                </a:cubicBezTo>
                <a:close/>
                <a:moveTo>
                  <a:pt x="287929" y="26584"/>
                </a:moveTo>
                <a:cubicBezTo>
                  <a:pt x="267211" y="9308"/>
                  <a:pt x="235661" y="10558"/>
                  <a:pt x="210272" y="7817"/>
                </a:cubicBezTo>
                <a:cubicBezTo>
                  <a:pt x="201174" y="6830"/>
                  <a:pt x="197534" y="21454"/>
                  <a:pt x="207115" y="22485"/>
                </a:cubicBezTo>
                <a:cubicBezTo>
                  <a:pt x="270696" y="25686"/>
                  <a:pt x="294199" y="30969"/>
                  <a:pt x="302969" y="99681"/>
                </a:cubicBezTo>
                <a:cubicBezTo>
                  <a:pt x="304395" y="109284"/>
                  <a:pt x="319062" y="107420"/>
                  <a:pt x="317702" y="98234"/>
                </a:cubicBezTo>
                <a:cubicBezTo>
                  <a:pt x="313756" y="72495"/>
                  <a:pt x="308954" y="44146"/>
                  <a:pt x="287841" y="26541"/>
                </a:cubicBezTo>
                <a:close/>
                <a:moveTo>
                  <a:pt x="309152" y="1284"/>
                </a:moveTo>
                <a:cubicBezTo>
                  <a:pt x="301500" y="-3825"/>
                  <a:pt x="291459" y="7620"/>
                  <a:pt x="299154" y="12772"/>
                </a:cubicBezTo>
                <a:cubicBezTo>
                  <a:pt x="314063" y="22726"/>
                  <a:pt x="322745" y="39367"/>
                  <a:pt x="320400" y="57432"/>
                </a:cubicBezTo>
                <a:cubicBezTo>
                  <a:pt x="319128" y="67123"/>
                  <a:pt x="333554" y="69140"/>
                  <a:pt x="334804" y="59756"/>
                </a:cubicBezTo>
                <a:cubicBezTo>
                  <a:pt x="337676" y="36867"/>
                  <a:pt x="328468" y="14263"/>
                  <a:pt x="309064" y="1240"/>
                </a:cubicBezTo>
                <a:close/>
                <a:moveTo>
                  <a:pt x="280124" y="211145"/>
                </a:moveTo>
                <a:cubicBezTo>
                  <a:pt x="280124" y="205642"/>
                  <a:pt x="279948" y="200183"/>
                  <a:pt x="279839" y="194746"/>
                </a:cubicBezTo>
                <a:cubicBezTo>
                  <a:pt x="282382" y="193985"/>
                  <a:pt x="284136" y="191690"/>
                  <a:pt x="284224" y="189045"/>
                </a:cubicBezTo>
                <a:lnTo>
                  <a:pt x="288609" y="138751"/>
                </a:lnTo>
                <a:cubicBezTo>
                  <a:pt x="289025" y="134519"/>
                  <a:pt x="285912" y="130761"/>
                  <a:pt x="281680" y="130356"/>
                </a:cubicBezTo>
                <a:cubicBezTo>
                  <a:pt x="280716" y="130261"/>
                  <a:pt x="279751" y="130351"/>
                  <a:pt x="278830" y="130617"/>
                </a:cubicBezTo>
                <a:cubicBezTo>
                  <a:pt x="278830" y="125881"/>
                  <a:pt x="278764" y="121327"/>
                  <a:pt x="278633" y="116957"/>
                </a:cubicBezTo>
                <a:cubicBezTo>
                  <a:pt x="272692" y="22901"/>
                  <a:pt x="251798" y="47172"/>
                  <a:pt x="174118" y="40967"/>
                </a:cubicBezTo>
                <a:cubicBezTo>
                  <a:pt x="133405" y="44672"/>
                  <a:pt x="34152" y="22331"/>
                  <a:pt x="29176" y="81418"/>
                </a:cubicBezTo>
                <a:cubicBezTo>
                  <a:pt x="17490" y="212066"/>
                  <a:pt x="35753" y="344512"/>
                  <a:pt x="36805" y="475555"/>
                </a:cubicBezTo>
                <a:cubicBezTo>
                  <a:pt x="37003" y="509166"/>
                  <a:pt x="80413" y="511424"/>
                  <a:pt x="105977" y="511336"/>
                </a:cubicBezTo>
                <a:lnTo>
                  <a:pt x="211215" y="513025"/>
                </a:lnTo>
                <a:cubicBezTo>
                  <a:pt x="290889" y="523855"/>
                  <a:pt x="285583" y="477529"/>
                  <a:pt x="283917" y="405419"/>
                </a:cubicBezTo>
                <a:cubicBezTo>
                  <a:pt x="283785" y="404608"/>
                  <a:pt x="282580" y="345718"/>
                  <a:pt x="281330" y="277270"/>
                </a:cubicBezTo>
                <a:cubicBezTo>
                  <a:pt x="285627" y="277035"/>
                  <a:pt x="289113" y="273720"/>
                  <a:pt x="289573" y="269443"/>
                </a:cubicBezTo>
                <a:cubicBezTo>
                  <a:pt x="290736" y="252087"/>
                  <a:pt x="290626" y="234668"/>
                  <a:pt x="289244" y="217328"/>
                </a:cubicBezTo>
                <a:cubicBezTo>
                  <a:pt x="289069" y="213531"/>
                  <a:pt x="285846" y="210597"/>
                  <a:pt x="282053" y="210777"/>
                </a:cubicBezTo>
                <a:cubicBezTo>
                  <a:pt x="281396" y="210808"/>
                  <a:pt x="280738" y="210933"/>
                  <a:pt x="280124" y="211145"/>
                </a:cubicBezTo>
                <a:close/>
                <a:moveTo>
                  <a:pt x="262343" y="485926"/>
                </a:moveTo>
                <a:cubicBezTo>
                  <a:pt x="249561" y="505373"/>
                  <a:pt x="221563" y="498423"/>
                  <a:pt x="201985" y="498094"/>
                </a:cubicBezTo>
                <a:lnTo>
                  <a:pt x="122574" y="496822"/>
                </a:lnTo>
                <a:cubicBezTo>
                  <a:pt x="100891" y="496450"/>
                  <a:pt x="59782" y="502523"/>
                  <a:pt x="50486" y="476147"/>
                </a:cubicBezTo>
                <a:cubicBezTo>
                  <a:pt x="47351" y="346113"/>
                  <a:pt x="32552" y="214478"/>
                  <a:pt x="41234" y="84421"/>
                </a:cubicBezTo>
                <a:cubicBezTo>
                  <a:pt x="43602" y="54889"/>
                  <a:pt x="77410" y="55920"/>
                  <a:pt x="97229" y="55920"/>
                </a:cubicBezTo>
                <a:cubicBezTo>
                  <a:pt x="145463" y="55064"/>
                  <a:pt x="194202" y="54494"/>
                  <a:pt x="242348" y="58945"/>
                </a:cubicBezTo>
                <a:cubicBezTo>
                  <a:pt x="254319" y="60436"/>
                  <a:pt x="258572" y="66794"/>
                  <a:pt x="260480" y="79642"/>
                </a:cubicBezTo>
                <a:cubicBezTo>
                  <a:pt x="271968" y="193540"/>
                  <a:pt x="272976" y="469724"/>
                  <a:pt x="262343" y="485926"/>
                </a:cubicBezTo>
                <a:close/>
                <a:moveTo>
                  <a:pt x="238993" y="117593"/>
                </a:moveTo>
                <a:cubicBezTo>
                  <a:pt x="242808" y="113493"/>
                  <a:pt x="241010" y="104746"/>
                  <a:pt x="233512" y="104855"/>
                </a:cubicBezTo>
                <a:lnTo>
                  <a:pt x="72301" y="107245"/>
                </a:lnTo>
                <a:cubicBezTo>
                  <a:pt x="70218" y="107216"/>
                  <a:pt x="68267" y="108166"/>
                  <a:pt x="66995" y="109810"/>
                </a:cubicBezTo>
                <a:cubicBezTo>
                  <a:pt x="64321" y="111073"/>
                  <a:pt x="62545" y="113682"/>
                  <a:pt x="62347" y="116629"/>
                </a:cubicBezTo>
                <a:cubicBezTo>
                  <a:pt x="57173" y="221143"/>
                  <a:pt x="55047" y="329099"/>
                  <a:pt x="72630" y="431816"/>
                </a:cubicBezTo>
                <a:cubicBezTo>
                  <a:pt x="73858" y="434276"/>
                  <a:pt x="76467" y="435736"/>
                  <a:pt x="79208" y="435499"/>
                </a:cubicBezTo>
                <a:cubicBezTo>
                  <a:pt x="135093" y="433833"/>
                  <a:pt x="190409" y="445475"/>
                  <a:pt x="246338" y="442822"/>
                </a:cubicBezTo>
                <a:cubicBezTo>
                  <a:pt x="253442" y="442493"/>
                  <a:pt x="254998" y="433723"/>
                  <a:pt x="250964" y="429843"/>
                </a:cubicBezTo>
                <a:cubicBezTo>
                  <a:pt x="247018" y="325745"/>
                  <a:pt x="243028" y="221647"/>
                  <a:pt x="238993" y="117549"/>
                </a:cubicBezTo>
                <a:close/>
                <a:moveTo>
                  <a:pt x="84425" y="420613"/>
                </a:moveTo>
                <a:cubicBezTo>
                  <a:pt x="73156" y="321483"/>
                  <a:pt x="70569" y="221560"/>
                  <a:pt x="76664" y="121978"/>
                </a:cubicBezTo>
                <a:lnTo>
                  <a:pt x="224282" y="119786"/>
                </a:lnTo>
                <a:cubicBezTo>
                  <a:pt x="228207" y="222640"/>
                  <a:pt x="232131" y="325489"/>
                  <a:pt x="236077" y="428330"/>
                </a:cubicBezTo>
                <a:cubicBezTo>
                  <a:pt x="185410" y="429317"/>
                  <a:pt x="135115" y="419867"/>
                  <a:pt x="84425" y="42056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2" name="Shape 492"/>
        <p:cNvGrpSpPr/>
        <p:nvPr/>
      </p:nvGrpSpPr>
      <p:grpSpPr>
        <a:xfrm>
          <a:off x="0" y="0"/>
          <a:ext cx="0" cy="0"/>
          <a:chOff x="0" y="0"/>
          <a:chExt cx="0" cy="0"/>
        </a:xfrm>
      </p:grpSpPr>
      <p:sp>
        <p:nvSpPr>
          <p:cNvPr id="493" name="Google Shape;493;p48"/>
          <p:cNvSpPr txBox="1"/>
          <p:nvPr>
            <p:ph idx="4294967295" type="body"/>
          </p:nvPr>
        </p:nvSpPr>
        <p:spPr>
          <a:xfrm>
            <a:off x="853050" y="698250"/>
            <a:ext cx="4545300" cy="3746700"/>
          </a:xfrm>
          <a:prstGeom prst="rect">
            <a:avLst/>
          </a:prstGeom>
        </p:spPr>
        <p:txBody>
          <a:bodyPr anchorCtr="0" anchor="ctr" bIns="0" lIns="0" spcFirstLastPara="1" rIns="0" wrap="square" tIns="0">
            <a:noAutofit/>
          </a:bodyPr>
          <a:lstStyle/>
          <a:p>
            <a:pPr indent="0" lvl="0" marL="0" rtl="0" algn="l">
              <a:spcBef>
                <a:spcPts val="0"/>
              </a:spcBef>
              <a:spcAft>
                <a:spcPts val="0"/>
              </a:spcAft>
              <a:buNone/>
            </a:pPr>
            <a:r>
              <a:rPr b="1" lang="en" sz="2400">
                <a:solidFill>
                  <a:schemeClr val="accent1"/>
                </a:solidFill>
                <a:latin typeface="Amatic SC"/>
                <a:ea typeface="Amatic SC"/>
                <a:cs typeface="Amatic SC"/>
                <a:sym typeface="Amatic SC"/>
              </a:rPr>
              <a:t>Supermajority</a:t>
            </a:r>
            <a:endParaRPr b="1" sz="2400">
              <a:solidFill>
                <a:schemeClr val="accent1"/>
              </a:solidFill>
              <a:latin typeface="Amatic SC"/>
              <a:ea typeface="Amatic SC"/>
              <a:cs typeface="Amatic SC"/>
              <a:sym typeface="Amatic SC"/>
            </a:endParaRPr>
          </a:p>
          <a:p>
            <a:pPr indent="0" lvl="0" marL="0" rtl="0" algn="l">
              <a:spcBef>
                <a:spcPts val="1000"/>
              </a:spcBef>
              <a:spcAft>
                <a:spcPts val="0"/>
              </a:spcAft>
              <a:buNone/>
            </a:pPr>
            <a:r>
              <a:rPr b="1" lang="en" sz="2400">
                <a:solidFill>
                  <a:schemeClr val="accent1"/>
                </a:solidFill>
                <a:latin typeface="Amatic SC"/>
                <a:ea typeface="Amatic SC"/>
                <a:cs typeface="Amatic SC"/>
                <a:sym typeface="Amatic SC"/>
              </a:rPr>
              <a:t>	Refers to </a:t>
            </a:r>
            <a:r>
              <a:rPr b="1" lang="en" sz="2400">
                <a:solidFill>
                  <a:schemeClr val="accent1"/>
                </a:solidFill>
                <a:latin typeface="Amatic SC"/>
                <a:ea typeface="Amatic SC"/>
                <a:cs typeface="Amatic SC"/>
                <a:sym typeface="Amatic SC"/>
              </a:rPr>
              <a:t>percentage</a:t>
            </a:r>
            <a:r>
              <a:rPr b="1" lang="en" sz="2400">
                <a:solidFill>
                  <a:schemeClr val="accent1"/>
                </a:solidFill>
                <a:latin typeface="Amatic SC"/>
                <a:ea typeface="Amatic SC"/>
                <a:cs typeface="Amatic SC"/>
                <a:sym typeface="Amatic SC"/>
              </a:rPr>
              <a:t> of ownership that is way above the simple majority which is, one half (½) plus one (1) of the total shares outstanding.  </a:t>
            </a:r>
            <a:endParaRPr b="1" sz="2400">
              <a:solidFill>
                <a:schemeClr val="accent1"/>
              </a:solidFill>
              <a:latin typeface="Amatic SC"/>
              <a:ea typeface="Amatic SC"/>
              <a:cs typeface="Amatic SC"/>
              <a:sym typeface="Amatic SC"/>
            </a:endParaRPr>
          </a:p>
          <a:p>
            <a:pPr indent="0" lvl="0" marL="0" rtl="0" algn="l">
              <a:spcBef>
                <a:spcPts val="1000"/>
              </a:spcBef>
              <a:spcAft>
                <a:spcPts val="0"/>
              </a:spcAft>
              <a:buNone/>
            </a:pPr>
            <a:r>
              <a:rPr b="1" lang="en" sz="2400">
                <a:solidFill>
                  <a:schemeClr val="accent1"/>
                </a:solidFill>
                <a:latin typeface="Amatic SC"/>
                <a:ea typeface="Amatic SC"/>
                <a:cs typeface="Amatic SC"/>
                <a:sym typeface="Amatic SC"/>
              </a:rPr>
              <a:t>	Usually supermajority could mean 67% to 90%.  Unlike other </a:t>
            </a:r>
            <a:r>
              <a:rPr b="1" lang="en" sz="2400">
                <a:solidFill>
                  <a:schemeClr val="accent1"/>
                </a:solidFill>
                <a:latin typeface="Amatic SC"/>
                <a:ea typeface="Amatic SC"/>
                <a:cs typeface="Amatic SC"/>
                <a:sym typeface="Amatic SC"/>
              </a:rPr>
              <a:t>percentage</a:t>
            </a:r>
            <a:r>
              <a:rPr b="1" lang="en" sz="2400">
                <a:solidFill>
                  <a:schemeClr val="accent1"/>
                </a:solidFill>
                <a:latin typeface="Amatic SC"/>
                <a:ea typeface="Amatic SC"/>
                <a:cs typeface="Amatic SC"/>
                <a:sym typeface="Amatic SC"/>
              </a:rPr>
              <a:t> holding which can only have significant influence on corporate affairs.</a:t>
            </a:r>
            <a:endParaRPr b="1" sz="2400">
              <a:solidFill>
                <a:schemeClr val="accent1"/>
              </a:solidFill>
              <a:latin typeface="Amatic SC"/>
              <a:ea typeface="Amatic SC"/>
              <a:cs typeface="Amatic SC"/>
              <a:sym typeface="Amatic SC"/>
            </a:endParaRPr>
          </a:p>
          <a:p>
            <a:pPr indent="457200" lvl="0" marL="0" rtl="0" algn="l">
              <a:spcBef>
                <a:spcPts val="1000"/>
              </a:spcBef>
              <a:spcAft>
                <a:spcPts val="1000"/>
              </a:spcAft>
              <a:buNone/>
            </a:pPr>
            <a:r>
              <a:rPr b="1" lang="en" sz="2400">
                <a:solidFill>
                  <a:schemeClr val="accent1"/>
                </a:solidFill>
                <a:latin typeface="Amatic SC"/>
                <a:ea typeface="Amatic SC"/>
                <a:cs typeface="Amatic SC"/>
                <a:sym typeface="Amatic SC"/>
              </a:rPr>
              <a:t>Supermajority</a:t>
            </a:r>
            <a:r>
              <a:rPr b="1" lang="en" sz="2400">
                <a:solidFill>
                  <a:schemeClr val="accent1"/>
                </a:solidFill>
                <a:latin typeface="Amatic SC"/>
                <a:ea typeface="Amatic SC"/>
                <a:cs typeface="Amatic SC"/>
                <a:sym typeface="Amatic SC"/>
              </a:rPr>
              <a:t> can have full control on major goings on in the corporation.</a:t>
            </a:r>
            <a:endParaRPr b="1" sz="2400">
              <a:solidFill>
                <a:schemeClr val="accent1"/>
              </a:solidFill>
              <a:latin typeface="Amatic SC"/>
              <a:ea typeface="Amatic SC"/>
              <a:cs typeface="Amatic SC"/>
              <a:sym typeface="Amatic SC"/>
            </a:endParaRPr>
          </a:p>
        </p:txBody>
      </p:sp>
      <p:sp>
        <p:nvSpPr>
          <p:cNvPr id="494" name="Google Shape;494;p48"/>
          <p:cNvSpPr txBox="1"/>
          <p:nvPr>
            <p:ph idx="12" type="sldNum"/>
          </p:nvPr>
        </p:nvSpPr>
        <p:spPr>
          <a:xfrm>
            <a:off x="8404375" y="4693376"/>
            <a:ext cx="548700" cy="300300"/>
          </a:xfrm>
          <a:prstGeom prst="rect">
            <a:avLst/>
          </a:prstGeom>
        </p:spPr>
        <p:txBody>
          <a:bodyPr anchorCtr="0" anchor="ctr" bIns="0" lIns="0" spcFirstLastPara="1" rIns="0" wrap="square" tIns="0">
            <a:noAutofit/>
          </a:bodyPr>
          <a:lstStyle/>
          <a:p>
            <a:pPr indent="0" lvl="0" marL="0" rtl="0" algn="r">
              <a:spcBef>
                <a:spcPts val="0"/>
              </a:spcBef>
              <a:spcAft>
                <a:spcPts val="0"/>
              </a:spcAft>
              <a:buNone/>
            </a:pPr>
            <a:fld id="{00000000-1234-1234-1234-123412341234}" type="slidenum">
              <a:rPr lang="en">
                <a:solidFill>
                  <a:schemeClr val="lt2"/>
                </a:solidFill>
              </a:rPr>
              <a:t>‹#›</a:t>
            </a:fld>
            <a:endParaRPr>
              <a:solidFill>
                <a:schemeClr val="lt2"/>
              </a:solidFill>
            </a:endParaRPr>
          </a:p>
        </p:txBody>
      </p:sp>
      <p:grpSp>
        <p:nvGrpSpPr>
          <p:cNvPr id="495" name="Google Shape;495;p48"/>
          <p:cNvGrpSpPr/>
          <p:nvPr/>
        </p:nvGrpSpPr>
        <p:grpSpPr>
          <a:xfrm>
            <a:off x="5891794" y="698239"/>
            <a:ext cx="1806363" cy="3746754"/>
            <a:chOff x="2547150" y="238125"/>
            <a:chExt cx="2525675" cy="5238750"/>
          </a:xfrm>
        </p:grpSpPr>
        <p:sp>
          <p:nvSpPr>
            <p:cNvPr id="496" name="Google Shape;496;p48"/>
            <p:cNvSpPr/>
            <p:nvPr/>
          </p:nvSpPr>
          <p:spPr>
            <a:xfrm>
              <a:off x="2547150" y="238125"/>
              <a:ext cx="2525675" cy="5238750"/>
            </a:xfrm>
            <a:custGeom>
              <a:rect b="b" l="l" r="r" t="t"/>
              <a:pathLst>
                <a:path extrusionOk="0" h="209550" w="101027">
                  <a:moveTo>
                    <a:pt x="98629" y="18886"/>
                  </a:moveTo>
                  <a:lnTo>
                    <a:pt x="98629" y="190364"/>
                  </a:lnTo>
                  <a:lnTo>
                    <a:pt x="2398" y="190364"/>
                  </a:lnTo>
                  <a:lnTo>
                    <a:pt x="2398" y="18886"/>
                  </a:lnTo>
                  <a:close/>
                  <a:moveTo>
                    <a:pt x="10343" y="0"/>
                  </a:moveTo>
                  <a:lnTo>
                    <a:pt x="9293" y="75"/>
                  </a:lnTo>
                  <a:lnTo>
                    <a:pt x="8244" y="225"/>
                  </a:lnTo>
                  <a:lnTo>
                    <a:pt x="7270" y="450"/>
                  </a:lnTo>
                  <a:lnTo>
                    <a:pt x="6295" y="824"/>
                  </a:lnTo>
                  <a:lnTo>
                    <a:pt x="5396" y="1274"/>
                  </a:lnTo>
                  <a:lnTo>
                    <a:pt x="4572" y="1799"/>
                  </a:lnTo>
                  <a:lnTo>
                    <a:pt x="3747" y="2398"/>
                  </a:lnTo>
                  <a:lnTo>
                    <a:pt x="2998" y="3073"/>
                  </a:lnTo>
                  <a:lnTo>
                    <a:pt x="2323" y="3747"/>
                  </a:lnTo>
                  <a:lnTo>
                    <a:pt x="1724" y="4572"/>
                  </a:lnTo>
                  <a:lnTo>
                    <a:pt x="1199" y="5396"/>
                  </a:lnTo>
                  <a:lnTo>
                    <a:pt x="824" y="6370"/>
                  </a:lnTo>
                  <a:lnTo>
                    <a:pt x="450" y="7270"/>
                  </a:lnTo>
                  <a:lnTo>
                    <a:pt x="225" y="8319"/>
                  </a:lnTo>
                  <a:lnTo>
                    <a:pt x="0" y="9293"/>
                  </a:lnTo>
                  <a:lnTo>
                    <a:pt x="0" y="10343"/>
                  </a:lnTo>
                  <a:lnTo>
                    <a:pt x="0" y="199207"/>
                  </a:lnTo>
                  <a:lnTo>
                    <a:pt x="0" y="200257"/>
                  </a:lnTo>
                  <a:lnTo>
                    <a:pt x="225" y="201231"/>
                  </a:lnTo>
                  <a:lnTo>
                    <a:pt x="450" y="202280"/>
                  </a:lnTo>
                  <a:lnTo>
                    <a:pt x="824" y="203180"/>
                  </a:lnTo>
                  <a:lnTo>
                    <a:pt x="1199" y="204154"/>
                  </a:lnTo>
                  <a:lnTo>
                    <a:pt x="1724" y="204978"/>
                  </a:lnTo>
                  <a:lnTo>
                    <a:pt x="2323" y="205803"/>
                  </a:lnTo>
                  <a:lnTo>
                    <a:pt x="2998" y="206477"/>
                  </a:lnTo>
                  <a:lnTo>
                    <a:pt x="3747" y="207152"/>
                  </a:lnTo>
                  <a:lnTo>
                    <a:pt x="4572" y="207751"/>
                  </a:lnTo>
                  <a:lnTo>
                    <a:pt x="5396" y="208276"/>
                  </a:lnTo>
                  <a:lnTo>
                    <a:pt x="6295" y="208726"/>
                  </a:lnTo>
                  <a:lnTo>
                    <a:pt x="7270" y="209100"/>
                  </a:lnTo>
                  <a:lnTo>
                    <a:pt x="8244" y="209325"/>
                  </a:lnTo>
                  <a:lnTo>
                    <a:pt x="9293" y="209475"/>
                  </a:lnTo>
                  <a:lnTo>
                    <a:pt x="10343" y="209550"/>
                  </a:lnTo>
                  <a:lnTo>
                    <a:pt x="90610" y="209550"/>
                  </a:lnTo>
                  <a:lnTo>
                    <a:pt x="91659" y="209475"/>
                  </a:lnTo>
                  <a:lnTo>
                    <a:pt x="92708" y="209325"/>
                  </a:lnTo>
                  <a:lnTo>
                    <a:pt x="93682" y="209100"/>
                  </a:lnTo>
                  <a:lnTo>
                    <a:pt x="94657" y="208726"/>
                  </a:lnTo>
                  <a:lnTo>
                    <a:pt x="95556" y="208276"/>
                  </a:lnTo>
                  <a:lnTo>
                    <a:pt x="96455" y="207751"/>
                  </a:lnTo>
                  <a:lnTo>
                    <a:pt x="97205" y="207152"/>
                  </a:lnTo>
                  <a:lnTo>
                    <a:pt x="97954" y="206477"/>
                  </a:lnTo>
                  <a:lnTo>
                    <a:pt x="98629" y="205803"/>
                  </a:lnTo>
                  <a:lnTo>
                    <a:pt x="99228" y="204978"/>
                  </a:lnTo>
                  <a:lnTo>
                    <a:pt x="99753" y="204154"/>
                  </a:lnTo>
                  <a:lnTo>
                    <a:pt x="100203" y="203180"/>
                  </a:lnTo>
                  <a:lnTo>
                    <a:pt x="100577" y="202280"/>
                  </a:lnTo>
                  <a:lnTo>
                    <a:pt x="100802" y="201231"/>
                  </a:lnTo>
                  <a:lnTo>
                    <a:pt x="100952" y="200257"/>
                  </a:lnTo>
                  <a:lnTo>
                    <a:pt x="101027" y="199207"/>
                  </a:lnTo>
                  <a:lnTo>
                    <a:pt x="101027" y="10343"/>
                  </a:lnTo>
                  <a:lnTo>
                    <a:pt x="100952" y="9293"/>
                  </a:lnTo>
                  <a:lnTo>
                    <a:pt x="100802" y="8319"/>
                  </a:lnTo>
                  <a:lnTo>
                    <a:pt x="100577" y="7270"/>
                  </a:lnTo>
                  <a:lnTo>
                    <a:pt x="100203" y="6370"/>
                  </a:lnTo>
                  <a:lnTo>
                    <a:pt x="99753" y="5396"/>
                  </a:lnTo>
                  <a:lnTo>
                    <a:pt x="99228" y="4572"/>
                  </a:lnTo>
                  <a:lnTo>
                    <a:pt x="98629" y="3747"/>
                  </a:lnTo>
                  <a:lnTo>
                    <a:pt x="97954" y="3073"/>
                  </a:lnTo>
                  <a:lnTo>
                    <a:pt x="97205" y="2398"/>
                  </a:lnTo>
                  <a:lnTo>
                    <a:pt x="96455" y="1799"/>
                  </a:lnTo>
                  <a:lnTo>
                    <a:pt x="95556" y="1274"/>
                  </a:lnTo>
                  <a:lnTo>
                    <a:pt x="94657" y="824"/>
                  </a:lnTo>
                  <a:lnTo>
                    <a:pt x="93682" y="450"/>
                  </a:lnTo>
                  <a:lnTo>
                    <a:pt x="92708" y="225"/>
                  </a:lnTo>
                  <a:lnTo>
                    <a:pt x="91659" y="75"/>
                  </a:lnTo>
                  <a:lnTo>
                    <a:pt x="90610"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7" name="Google Shape;497;p48"/>
            <p:cNvSpPr/>
            <p:nvPr/>
          </p:nvSpPr>
          <p:spPr>
            <a:xfrm>
              <a:off x="3557025" y="5147100"/>
              <a:ext cx="504050" cy="179900"/>
            </a:xfrm>
            <a:custGeom>
              <a:rect b="b" l="l" r="r" t="t"/>
              <a:pathLst>
                <a:path extrusionOk="0" h="7196" w="20162">
                  <a:moveTo>
                    <a:pt x="3598" y="0"/>
                  </a:moveTo>
                  <a:lnTo>
                    <a:pt x="2849" y="75"/>
                  </a:lnTo>
                  <a:lnTo>
                    <a:pt x="2174" y="300"/>
                  </a:lnTo>
                  <a:lnTo>
                    <a:pt x="1575" y="600"/>
                  </a:lnTo>
                  <a:lnTo>
                    <a:pt x="1050" y="1050"/>
                  </a:lnTo>
                  <a:lnTo>
                    <a:pt x="600" y="1574"/>
                  </a:lnTo>
                  <a:lnTo>
                    <a:pt x="301" y="2174"/>
                  </a:lnTo>
                  <a:lnTo>
                    <a:pt x="76" y="2848"/>
                  </a:lnTo>
                  <a:lnTo>
                    <a:pt x="1" y="3598"/>
                  </a:lnTo>
                  <a:lnTo>
                    <a:pt x="76" y="4347"/>
                  </a:lnTo>
                  <a:lnTo>
                    <a:pt x="301" y="5022"/>
                  </a:lnTo>
                  <a:lnTo>
                    <a:pt x="600" y="5621"/>
                  </a:lnTo>
                  <a:lnTo>
                    <a:pt x="1050" y="6146"/>
                  </a:lnTo>
                  <a:lnTo>
                    <a:pt x="1575" y="6596"/>
                  </a:lnTo>
                  <a:lnTo>
                    <a:pt x="2174" y="6896"/>
                  </a:lnTo>
                  <a:lnTo>
                    <a:pt x="2849" y="7120"/>
                  </a:lnTo>
                  <a:lnTo>
                    <a:pt x="3598" y="7195"/>
                  </a:lnTo>
                  <a:lnTo>
                    <a:pt x="16639" y="7195"/>
                  </a:lnTo>
                  <a:lnTo>
                    <a:pt x="17313" y="7120"/>
                  </a:lnTo>
                  <a:lnTo>
                    <a:pt x="17988" y="6896"/>
                  </a:lnTo>
                  <a:lnTo>
                    <a:pt x="18587" y="6596"/>
                  </a:lnTo>
                  <a:lnTo>
                    <a:pt x="19112" y="6146"/>
                  </a:lnTo>
                  <a:lnTo>
                    <a:pt x="19562" y="5621"/>
                  </a:lnTo>
                  <a:lnTo>
                    <a:pt x="19861" y="5022"/>
                  </a:lnTo>
                  <a:lnTo>
                    <a:pt x="20086" y="4347"/>
                  </a:lnTo>
                  <a:lnTo>
                    <a:pt x="20161" y="3598"/>
                  </a:lnTo>
                  <a:lnTo>
                    <a:pt x="20086" y="2848"/>
                  </a:lnTo>
                  <a:lnTo>
                    <a:pt x="19861" y="2174"/>
                  </a:lnTo>
                  <a:lnTo>
                    <a:pt x="19562" y="1574"/>
                  </a:lnTo>
                  <a:lnTo>
                    <a:pt x="19112" y="1050"/>
                  </a:lnTo>
                  <a:lnTo>
                    <a:pt x="18587" y="600"/>
                  </a:lnTo>
                  <a:lnTo>
                    <a:pt x="17988" y="300"/>
                  </a:lnTo>
                  <a:lnTo>
                    <a:pt x="17313" y="75"/>
                  </a:lnTo>
                  <a:lnTo>
                    <a:pt x="1663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8" name="Google Shape;498;p48"/>
            <p:cNvSpPr/>
            <p:nvPr/>
          </p:nvSpPr>
          <p:spPr>
            <a:xfrm>
              <a:off x="3008050" y="423600"/>
              <a:ext cx="99325" cy="99325"/>
            </a:xfrm>
            <a:custGeom>
              <a:rect b="b" l="l" r="r" t="t"/>
              <a:pathLst>
                <a:path extrusionOk="0" h="3973" w="3973">
                  <a:moveTo>
                    <a:pt x="2024" y="1"/>
                  </a:moveTo>
                  <a:lnTo>
                    <a:pt x="1575" y="76"/>
                  </a:lnTo>
                  <a:lnTo>
                    <a:pt x="1200" y="151"/>
                  </a:lnTo>
                  <a:lnTo>
                    <a:pt x="900" y="375"/>
                  </a:lnTo>
                  <a:lnTo>
                    <a:pt x="600" y="600"/>
                  </a:lnTo>
                  <a:lnTo>
                    <a:pt x="375" y="900"/>
                  </a:lnTo>
                  <a:lnTo>
                    <a:pt x="151" y="1200"/>
                  </a:lnTo>
                  <a:lnTo>
                    <a:pt x="76" y="1575"/>
                  </a:lnTo>
                  <a:lnTo>
                    <a:pt x="1" y="2024"/>
                  </a:lnTo>
                  <a:lnTo>
                    <a:pt x="76" y="2399"/>
                  </a:lnTo>
                  <a:lnTo>
                    <a:pt x="151" y="2774"/>
                  </a:lnTo>
                  <a:lnTo>
                    <a:pt x="375" y="3073"/>
                  </a:lnTo>
                  <a:lnTo>
                    <a:pt x="600" y="3373"/>
                  </a:lnTo>
                  <a:lnTo>
                    <a:pt x="900" y="3673"/>
                  </a:lnTo>
                  <a:lnTo>
                    <a:pt x="1200" y="3823"/>
                  </a:lnTo>
                  <a:lnTo>
                    <a:pt x="1575" y="3973"/>
                  </a:lnTo>
                  <a:lnTo>
                    <a:pt x="2399" y="3973"/>
                  </a:lnTo>
                  <a:lnTo>
                    <a:pt x="2774" y="3823"/>
                  </a:lnTo>
                  <a:lnTo>
                    <a:pt x="3073" y="3673"/>
                  </a:lnTo>
                  <a:lnTo>
                    <a:pt x="3373" y="3373"/>
                  </a:lnTo>
                  <a:lnTo>
                    <a:pt x="3598" y="3073"/>
                  </a:lnTo>
                  <a:lnTo>
                    <a:pt x="3823" y="2774"/>
                  </a:lnTo>
                  <a:lnTo>
                    <a:pt x="3898" y="2399"/>
                  </a:lnTo>
                  <a:lnTo>
                    <a:pt x="3973" y="2024"/>
                  </a:lnTo>
                  <a:lnTo>
                    <a:pt x="3898" y="1575"/>
                  </a:lnTo>
                  <a:lnTo>
                    <a:pt x="3823" y="1200"/>
                  </a:lnTo>
                  <a:lnTo>
                    <a:pt x="3598" y="900"/>
                  </a:lnTo>
                  <a:lnTo>
                    <a:pt x="3373" y="600"/>
                  </a:lnTo>
                  <a:lnTo>
                    <a:pt x="3073" y="375"/>
                  </a:lnTo>
                  <a:lnTo>
                    <a:pt x="2774" y="151"/>
                  </a:lnTo>
                  <a:lnTo>
                    <a:pt x="2399" y="76"/>
                  </a:lnTo>
                  <a:lnTo>
                    <a:pt x="2024"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9" name="Google Shape;499;p48"/>
            <p:cNvSpPr/>
            <p:nvPr/>
          </p:nvSpPr>
          <p:spPr>
            <a:xfrm>
              <a:off x="3566400" y="434850"/>
              <a:ext cx="487175" cy="76850"/>
            </a:xfrm>
            <a:custGeom>
              <a:rect b="b" l="l" r="r" t="t"/>
              <a:pathLst>
                <a:path extrusionOk="0" h="3074" w="19487">
                  <a:moveTo>
                    <a:pt x="1275" y="0"/>
                  </a:moveTo>
                  <a:lnTo>
                    <a:pt x="1050" y="75"/>
                  </a:lnTo>
                  <a:lnTo>
                    <a:pt x="750" y="150"/>
                  </a:lnTo>
                  <a:lnTo>
                    <a:pt x="525" y="300"/>
                  </a:lnTo>
                  <a:lnTo>
                    <a:pt x="375" y="450"/>
                  </a:lnTo>
                  <a:lnTo>
                    <a:pt x="225" y="675"/>
                  </a:lnTo>
                  <a:lnTo>
                    <a:pt x="75" y="975"/>
                  </a:lnTo>
                  <a:lnTo>
                    <a:pt x="1" y="1274"/>
                  </a:lnTo>
                  <a:lnTo>
                    <a:pt x="1" y="1574"/>
                  </a:lnTo>
                  <a:lnTo>
                    <a:pt x="1" y="1874"/>
                  </a:lnTo>
                  <a:lnTo>
                    <a:pt x="75" y="2174"/>
                  </a:lnTo>
                  <a:lnTo>
                    <a:pt x="225" y="2399"/>
                  </a:lnTo>
                  <a:lnTo>
                    <a:pt x="375" y="2623"/>
                  </a:lnTo>
                  <a:lnTo>
                    <a:pt x="525" y="2773"/>
                  </a:lnTo>
                  <a:lnTo>
                    <a:pt x="750" y="2923"/>
                  </a:lnTo>
                  <a:lnTo>
                    <a:pt x="1050" y="2998"/>
                  </a:lnTo>
                  <a:lnTo>
                    <a:pt x="1275" y="3073"/>
                  </a:lnTo>
                  <a:lnTo>
                    <a:pt x="18137" y="3073"/>
                  </a:lnTo>
                  <a:lnTo>
                    <a:pt x="18437" y="2998"/>
                  </a:lnTo>
                  <a:lnTo>
                    <a:pt x="18662" y="2923"/>
                  </a:lnTo>
                  <a:lnTo>
                    <a:pt x="18887" y="2773"/>
                  </a:lnTo>
                  <a:lnTo>
                    <a:pt x="19112" y="2623"/>
                  </a:lnTo>
                  <a:lnTo>
                    <a:pt x="19262" y="2399"/>
                  </a:lnTo>
                  <a:lnTo>
                    <a:pt x="19337" y="2174"/>
                  </a:lnTo>
                  <a:lnTo>
                    <a:pt x="19412" y="1874"/>
                  </a:lnTo>
                  <a:lnTo>
                    <a:pt x="19486" y="1574"/>
                  </a:lnTo>
                  <a:lnTo>
                    <a:pt x="19412" y="1274"/>
                  </a:lnTo>
                  <a:lnTo>
                    <a:pt x="19337" y="975"/>
                  </a:lnTo>
                  <a:lnTo>
                    <a:pt x="19262" y="675"/>
                  </a:lnTo>
                  <a:lnTo>
                    <a:pt x="19112" y="450"/>
                  </a:lnTo>
                  <a:lnTo>
                    <a:pt x="18887" y="300"/>
                  </a:lnTo>
                  <a:lnTo>
                    <a:pt x="18662" y="150"/>
                  </a:lnTo>
                  <a:lnTo>
                    <a:pt x="18437" y="75"/>
                  </a:lnTo>
                  <a:lnTo>
                    <a:pt x="18137"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3" name="Shape 503"/>
        <p:cNvGrpSpPr/>
        <p:nvPr/>
      </p:nvGrpSpPr>
      <p:grpSpPr>
        <a:xfrm>
          <a:off x="0" y="0"/>
          <a:ext cx="0" cy="0"/>
          <a:chOff x="0" y="0"/>
          <a:chExt cx="0" cy="0"/>
        </a:xfrm>
      </p:grpSpPr>
      <p:sp>
        <p:nvSpPr>
          <p:cNvPr id="504" name="Google Shape;504;p49"/>
          <p:cNvSpPr txBox="1"/>
          <p:nvPr>
            <p:ph idx="4294967295" type="body"/>
          </p:nvPr>
        </p:nvSpPr>
        <p:spPr>
          <a:xfrm>
            <a:off x="1081650" y="698250"/>
            <a:ext cx="4545300" cy="3746700"/>
          </a:xfrm>
          <a:prstGeom prst="rect">
            <a:avLst/>
          </a:prstGeom>
        </p:spPr>
        <p:txBody>
          <a:bodyPr anchorCtr="0" anchor="ctr" bIns="0" lIns="0" spcFirstLastPara="1" rIns="0" wrap="square" tIns="0">
            <a:noAutofit/>
          </a:bodyPr>
          <a:lstStyle/>
          <a:p>
            <a:pPr indent="0" lvl="0" marL="0" rtl="0" algn="l">
              <a:spcBef>
                <a:spcPts val="0"/>
              </a:spcBef>
              <a:spcAft>
                <a:spcPts val="0"/>
              </a:spcAft>
              <a:buNone/>
            </a:pPr>
            <a:r>
              <a:rPr b="1" lang="en" sz="2400">
                <a:solidFill>
                  <a:schemeClr val="accent1"/>
                </a:solidFill>
                <a:latin typeface="Amatic SC"/>
                <a:ea typeface="Amatic SC"/>
                <a:cs typeface="Amatic SC"/>
                <a:sym typeface="Amatic SC"/>
              </a:rPr>
              <a:t>Supermajority</a:t>
            </a:r>
            <a:endParaRPr b="1" sz="2400">
              <a:solidFill>
                <a:schemeClr val="accent1"/>
              </a:solidFill>
              <a:latin typeface="Amatic SC"/>
              <a:ea typeface="Amatic SC"/>
              <a:cs typeface="Amatic SC"/>
              <a:sym typeface="Amatic SC"/>
            </a:endParaRPr>
          </a:p>
          <a:p>
            <a:pPr indent="0" lvl="0" marL="0" rtl="0" algn="l">
              <a:spcBef>
                <a:spcPts val="1000"/>
              </a:spcBef>
              <a:spcAft>
                <a:spcPts val="1000"/>
              </a:spcAft>
              <a:buNone/>
            </a:pPr>
            <a:r>
              <a:rPr b="1" lang="en" sz="2400">
                <a:solidFill>
                  <a:schemeClr val="accent1"/>
                </a:solidFill>
                <a:latin typeface="Amatic SC"/>
                <a:ea typeface="Amatic SC"/>
                <a:cs typeface="Amatic SC"/>
                <a:sym typeface="Amatic SC"/>
              </a:rPr>
              <a:t>	One issue about supermajority is that of the small business owners who often look for </a:t>
            </a:r>
            <a:r>
              <a:rPr b="1" lang="en" sz="2400" u="sng">
                <a:solidFill>
                  <a:schemeClr val="accent1"/>
                </a:solidFill>
                <a:latin typeface="Amatic SC"/>
                <a:ea typeface="Amatic SC"/>
                <a:cs typeface="Amatic SC"/>
                <a:sym typeface="Amatic SC"/>
              </a:rPr>
              <a:t>“angel investor”</a:t>
            </a:r>
            <a:r>
              <a:rPr b="1" lang="en" sz="2400">
                <a:solidFill>
                  <a:schemeClr val="accent1"/>
                </a:solidFill>
                <a:latin typeface="Amatic SC"/>
                <a:ea typeface="Amatic SC"/>
                <a:cs typeface="Amatic SC"/>
                <a:sym typeface="Amatic SC"/>
              </a:rPr>
              <a:t> to increase capitalization of the business.  As an investor, that carries along with it the recognition on equity in the business by virtue of their investments.</a:t>
            </a:r>
            <a:endParaRPr b="1" sz="2400">
              <a:solidFill>
                <a:schemeClr val="accent1"/>
              </a:solidFill>
              <a:latin typeface="Amatic SC"/>
              <a:ea typeface="Amatic SC"/>
              <a:cs typeface="Amatic SC"/>
              <a:sym typeface="Amatic SC"/>
            </a:endParaRPr>
          </a:p>
        </p:txBody>
      </p:sp>
      <p:sp>
        <p:nvSpPr>
          <p:cNvPr id="505" name="Google Shape;505;p49"/>
          <p:cNvSpPr txBox="1"/>
          <p:nvPr>
            <p:ph idx="12" type="sldNum"/>
          </p:nvPr>
        </p:nvSpPr>
        <p:spPr>
          <a:xfrm>
            <a:off x="8404375" y="4693376"/>
            <a:ext cx="548700" cy="300300"/>
          </a:xfrm>
          <a:prstGeom prst="rect">
            <a:avLst/>
          </a:prstGeom>
        </p:spPr>
        <p:txBody>
          <a:bodyPr anchorCtr="0" anchor="ctr" bIns="0" lIns="0" spcFirstLastPara="1" rIns="0" wrap="square" tIns="0">
            <a:noAutofit/>
          </a:bodyPr>
          <a:lstStyle/>
          <a:p>
            <a:pPr indent="0" lvl="0" marL="0" rtl="0" algn="r">
              <a:spcBef>
                <a:spcPts val="0"/>
              </a:spcBef>
              <a:spcAft>
                <a:spcPts val="0"/>
              </a:spcAft>
              <a:buNone/>
            </a:pPr>
            <a:fld id="{00000000-1234-1234-1234-123412341234}" type="slidenum">
              <a:rPr lang="en">
                <a:solidFill>
                  <a:schemeClr val="lt2"/>
                </a:solidFill>
              </a:rPr>
              <a:t>‹#›</a:t>
            </a:fld>
            <a:endParaRPr>
              <a:solidFill>
                <a:schemeClr val="lt2"/>
              </a:solidFill>
            </a:endParaRPr>
          </a:p>
        </p:txBody>
      </p:sp>
      <p:grpSp>
        <p:nvGrpSpPr>
          <p:cNvPr id="506" name="Google Shape;506;p49"/>
          <p:cNvGrpSpPr/>
          <p:nvPr/>
        </p:nvGrpSpPr>
        <p:grpSpPr>
          <a:xfrm>
            <a:off x="5739394" y="698239"/>
            <a:ext cx="1806363" cy="3746754"/>
            <a:chOff x="2547150" y="238125"/>
            <a:chExt cx="2525675" cy="5238750"/>
          </a:xfrm>
        </p:grpSpPr>
        <p:sp>
          <p:nvSpPr>
            <p:cNvPr id="507" name="Google Shape;507;p49"/>
            <p:cNvSpPr/>
            <p:nvPr/>
          </p:nvSpPr>
          <p:spPr>
            <a:xfrm>
              <a:off x="2547150" y="238125"/>
              <a:ext cx="2525675" cy="5238750"/>
            </a:xfrm>
            <a:custGeom>
              <a:rect b="b" l="l" r="r" t="t"/>
              <a:pathLst>
                <a:path extrusionOk="0" h="209550" w="101027">
                  <a:moveTo>
                    <a:pt x="98629" y="18886"/>
                  </a:moveTo>
                  <a:lnTo>
                    <a:pt x="98629" y="190364"/>
                  </a:lnTo>
                  <a:lnTo>
                    <a:pt x="2398" y="190364"/>
                  </a:lnTo>
                  <a:lnTo>
                    <a:pt x="2398" y="18886"/>
                  </a:lnTo>
                  <a:close/>
                  <a:moveTo>
                    <a:pt x="10343" y="0"/>
                  </a:moveTo>
                  <a:lnTo>
                    <a:pt x="9293" y="75"/>
                  </a:lnTo>
                  <a:lnTo>
                    <a:pt x="8244" y="225"/>
                  </a:lnTo>
                  <a:lnTo>
                    <a:pt x="7270" y="450"/>
                  </a:lnTo>
                  <a:lnTo>
                    <a:pt x="6295" y="824"/>
                  </a:lnTo>
                  <a:lnTo>
                    <a:pt x="5396" y="1274"/>
                  </a:lnTo>
                  <a:lnTo>
                    <a:pt x="4572" y="1799"/>
                  </a:lnTo>
                  <a:lnTo>
                    <a:pt x="3747" y="2398"/>
                  </a:lnTo>
                  <a:lnTo>
                    <a:pt x="2998" y="3073"/>
                  </a:lnTo>
                  <a:lnTo>
                    <a:pt x="2323" y="3747"/>
                  </a:lnTo>
                  <a:lnTo>
                    <a:pt x="1724" y="4572"/>
                  </a:lnTo>
                  <a:lnTo>
                    <a:pt x="1199" y="5396"/>
                  </a:lnTo>
                  <a:lnTo>
                    <a:pt x="824" y="6370"/>
                  </a:lnTo>
                  <a:lnTo>
                    <a:pt x="450" y="7270"/>
                  </a:lnTo>
                  <a:lnTo>
                    <a:pt x="225" y="8319"/>
                  </a:lnTo>
                  <a:lnTo>
                    <a:pt x="0" y="9293"/>
                  </a:lnTo>
                  <a:lnTo>
                    <a:pt x="0" y="10343"/>
                  </a:lnTo>
                  <a:lnTo>
                    <a:pt x="0" y="199207"/>
                  </a:lnTo>
                  <a:lnTo>
                    <a:pt x="0" y="200257"/>
                  </a:lnTo>
                  <a:lnTo>
                    <a:pt x="225" y="201231"/>
                  </a:lnTo>
                  <a:lnTo>
                    <a:pt x="450" y="202280"/>
                  </a:lnTo>
                  <a:lnTo>
                    <a:pt x="824" y="203180"/>
                  </a:lnTo>
                  <a:lnTo>
                    <a:pt x="1199" y="204154"/>
                  </a:lnTo>
                  <a:lnTo>
                    <a:pt x="1724" y="204978"/>
                  </a:lnTo>
                  <a:lnTo>
                    <a:pt x="2323" y="205803"/>
                  </a:lnTo>
                  <a:lnTo>
                    <a:pt x="2998" y="206477"/>
                  </a:lnTo>
                  <a:lnTo>
                    <a:pt x="3747" y="207152"/>
                  </a:lnTo>
                  <a:lnTo>
                    <a:pt x="4572" y="207751"/>
                  </a:lnTo>
                  <a:lnTo>
                    <a:pt x="5396" y="208276"/>
                  </a:lnTo>
                  <a:lnTo>
                    <a:pt x="6295" y="208726"/>
                  </a:lnTo>
                  <a:lnTo>
                    <a:pt x="7270" y="209100"/>
                  </a:lnTo>
                  <a:lnTo>
                    <a:pt x="8244" y="209325"/>
                  </a:lnTo>
                  <a:lnTo>
                    <a:pt x="9293" y="209475"/>
                  </a:lnTo>
                  <a:lnTo>
                    <a:pt x="10343" y="209550"/>
                  </a:lnTo>
                  <a:lnTo>
                    <a:pt x="90610" y="209550"/>
                  </a:lnTo>
                  <a:lnTo>
                    <a:pt x="91659" y="209475"/>
                  </a:lnTo>
                  <a:lnTo>
                    <a:pt x="92708" y="209325"/>
                  </a:lnTo>
                  <a:lnTo>
                    <a:pt x="93682" y="209100"/>
                  </a:lnTo>
                  <a:lnTo>
                    <a:pt x="94657" y="208726"/>
                  </a:lnTo>
                  <a:lnTo>
                    <a:pt x="95556" y="208276"/>
                  </a:lnTo>
                  <a:lnTo>
                    <a:pt x="96455" y="207751"/>
                  </a:lnTo>
                  <a:lnTo>
                    <a:pt x="97205" y="207152"/>
                  </a:lnTo>
                  <a:lnTo>
                    <a:pt x="97954" y="206477"/>
                  </a:lnTo>
                  <a:lnTo>
                    <a:pt x="98629" y="205803"/>
                  </a:lnTo>
                  <a:lnTo>
                    <a:pt x="99228" y="204978"/>
                  </a:lnTo>
                  <a:lnTo>
                    <a:pt x="99753" y="204154"/>
                  </a:lnTo>
                  <a:lnTo>
                    <a:pt x="100203" y="203180"/>
                  </a:lnTo>
                  <a:lnTo>
                    <a:pt x="100577" y="202280"/>
                  </a:lnTo>
                  <a:lnTo>
                    <a:pt x="100802" y="201231"/>
                  </a:lnTo>
                  <a:lnTo>
                    <a:pt x="100952" y="200257"/>
                  </a:lnTo>
                  <a:lnTo>
                    <a:pt x="101027" y="199207"/>
                  </a:lnTo>
                  <a:lnTo>
                    <a:pt x="101027" y="10343"/>
                  </a:lnTo>
                  <a:lnTo>
                    <a:pt x="100952" y="9293"/>
                  </a:lnTo>
                  <a:lnTo>
                    <a:pt x="100802" y="8319"/>
                  </a:lnTo>
                  <a:lnTo>
                    <a:pt x="100577" y="7270"/>
                  </a:lnTo>
                  <a:lnTo>
                    <a:pt x="100203" y="6370"/>
                  </a:lnTo>
                  <a:lnTo>
                    <a:pt x="99753" y="5396"/>
                  </a:lnTo>
                  <a:lnTo>
                    <a:pt x="99228" y="4572"/>
                  </a:lnTo>
                  <a:lnTo>
                    <a:pt x="98629" y="3747"/>
                  </a:lnTo>
                  <a:lnTo>
                    <a:pt x="97954" y="3073"/>
                  </a:lnTo>
                  <a:lnTo>
                    <a:pt x="97205" y="2398"/>
                  </a:lnTo>
                  <a:lnTo>
                    <a:pt x="96455" y="1799"/>
                  </a:lnTo>
                  <a:lnTo>
                    <a:pt x="95556" y="1274"/>
                  </a:lnTo>
                  <a:lnTo>
                    <a:pt x="94657" y="824"/>
                  </a:lnTo>
                  <a:lnTo>
                    <a:pt x="93682" y="450"/>
                  </a:lnTo>
                  <a:lnTo>
                    <a:pt x="92708" y="225"/>
                  </a:lnTo>
                  <a:lnTo>
                    <a:pt x="91659" y="75"/>
                  </a:lnTo>
                  <a:lnTo>
                    <a:pt x="90610"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8" name="Google Shape;508;p49"/>
            <p:cNvSpPr/>
            <p:nvPr/>
          </p:nvSpPr>
          <p:spPr>
            <a:xfrm>
              <a:off x="3557025" y="5147100"/>
              <a:ext cx="504050" cy="179900"/>
            </a:xfrm>
            <a:custGeom>
              <a:rect b="b" l="l" r="r" t="t"/>
              <a:pathLst>
                <a:path extrusionOk="0" h="7196" w="20162">
                  <a:moveTo>
                    <a:pt x="3598" y="0"/>
                  </a:moveTo>
                  <a:lnTo>
                    <a:pt x="2849" y="75"/>
                  </a:lnTo>
                  <a:lnTo>
                    <a:pt x="2174" y="300"/>
                  </a:lnTo>
                  <a:lnTo>
                    <a:pt x="1575" y="600"/>
                  </a:lnTo>
                  <a:lnTo>
                    <a:pt x="1050" y="1050"/>
                  </a:lnTo>
                  <a:lnTo>
                    <a:pt x="600" y="1574"/>
                  </a:lnTo>
                  <a:lnTo>
                    <a:pt x="301" y="2174"/>
                  </a:lnTo>
                  <a:lnTo>
                    <a:pt x="76" y="2848"/>
                  </a:lnTo>
                  <a:lnTo>
                    <a:pt x="1" y="3598"/>
                  </a:lnTo>
                  <a:lnTo>
                    <a:pt x="76" y="4347"/>
                  </a:lnTo>
                  <a:lnTo>
                    <a:pt x="301" y="5022"/>
                  </a:lnTo>
                  <a:lnTo>
                    <a:pt x="600" y="5621"/>
                  </a:lnTo>
                  <a:lnTo>
                    <a:pt x="1050" y="6146"/>
                  </a:lnTo>
                  <a:lnTo>
                    <a:pt x="1575" y="6596"/>
                  </a:lnTo>
                  <a:lnTo>
                    <a:pt x="2174" y="6896"/>
                  </a:lnTo>
                  <a:lnTo>
                    <a:pt x="2849" y="7120"/>
                  </a:lnTo>
                  <a:lnTo>
                    <a:pt x="3598" y="7195"/>
                  </a:lnTo>
                  <a:lnTo>
                    <a:pt x="16639" y="7195"/>
                  </a:lnTo>
                  <a:lnTo>
                    <a:pt x="17313" y="7120"/>
                  </a:lnTo>
                  <a:lnTo>
                    <a:pt x="17988" y="6896"/>
                  </a:lnTo>
                  <a:lnTo>
                    <a:pt x="18587" y="6596"/>
                  </a:lnTo>
                  <a:lnTo>
                    <a:pt x="19112" y="6146"/>
                  </a:lnTo>
                  <a:lnTo>
                    <a:pt x="19562" y="5621"/>
                  </a:lnTo>
                  <a:lnTo>
                    <a:pt x="19861" y="5022"/>
                  </a:lnTo>
                  <a:lnTo>
                    <a:pt x="20086" y="4347"/>
                  </a:lnTo>
                  <a:lnTo>
                    <a:pt x="20161" y="3598"/>
                  </a:lnTo>
                  <a:lnTo>
                    <a:pt x="20086" y="2848"/>
                  </a:lnTo>
                  <a:lnTo>
                    <a:pt x="19861" y="2174"/>
                  </a:lnTo>
                  <a:lnTo>
                    <a:pt x="19562" y="1574"/>
                  </a:lnTo>
                  <a:lnTo>
                    <a:pt x="19112" y="1050"/>
                  </a:lnTo>
                  <a:lnTo>
                    <a:pt x="18587" y="600"/>
                  </a:lnTo>
                  <a:lnTo>
                    <a:pt x="17988" y="300"/>
                  </a:lnTo>
                  <a:lnTo>
                    <a:pt x="17313" y="75"/>
                  </a:lnTo>
                  <a:lnTo>
                    <a:pt x="1663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9" name="Google Shape;509;p49"/>
            <p:cNvSpPr/>
            <p:nvPr/>
          </p:nvSpPr>
          <p:spPr>
            <a:xfrm>
              <a:off x="3008050" y="423600"/>
              <a:ext cx="99325" cy="99325"/>
            </a:xfrm>
            <a:custGeom>
              <a:rect b="b" l="l" r="r" t="t"/>
              <a:pathLst>
                <a:path extrusionOk="0" h="3973" w="3973">
                  <a:moveTo>
                    <a:pt x="2024" y="1"/>
                  </a:moveTo>
                  <a:lnTo>
                    <a:pt x="1575" y="76"/>
                  </a:lnTo>
                  <a:lnTo>
                    <a:pt x="1200" y="151"/>
                  </a:lnTo>
                  <a:lnTo>
                    <a:pt x="900" y="375"/>
                  </a:lnTo>
                  <a:lnTo>
                    <a:pt x="600" y="600"/>
                  </a:lnTo>
                  <a:lnTo>
                    <a:pt x="375" y="900"/>
                  </a:lnTo>
                  <a:lnTo>
                    <a:pt x="151" y="1200"/>
                  </a:lnTo>
                  <a:lnTo>
                    <a:pt x="76" y="1575"/>
                  </a:lnTo>
                  <a:lnTo>
                    <a:pt x="1" y="2024"/>
                  </a:lnTo>
                  <a:lnTo>
                    <a:pt x="76" y="2399"/>
                  </a:lnTo>
                  <a:lnTo>
                    <a:pt x="151" y="2774"/>
                  </a:lnTo>
                  <a:lnTo>
                    <a:pt x="375" y="3073"/>
                  </a:lnTo>
                  <a:lnTo>
                    <a:pt x="600" y="3373"/>
                  </a:lnTo>
                  <a:lnTo>
                    <a:pt x="900" y="3673"/>
                  </a:lnTo>
                  <a:lnTo>
                    <a:pt x="1200" y="3823"/>
                  </a:lnTo>
                  <a:lnTo>
                    <a:pt x="1575" y="3973"/>
                  </a:lnTo>
                  <a:lnTo>
                    <a:pt x="2399" y="3973"/>
                  </a:lnTo>
                  <a:lnTo>
                    <a:pt x="2774" y="3823"/>
                  </a:lnTo>
                  <a:lnTo>
                    <a:pt x="3073" y="3673"/>
                  </a:lnTo>
                  <a:lnTo>
                    <a:pt x="3373" y="3373"/>
                  </a:lnTo>
                  <a:lnTo>
                    <a:pt x="3598" y="3073"/>
                  </a:lnTo>
                  <a:lnTo>
                    <a:pt x="3823" y="2774"/>
                  </a:lnTo>
                  <a:lnTo>
                    <a:pt x="3898" y="2399"/>
                  </a:lnTo>
                  <a:lnTo>
                    <a:pt x="3973" y="2024"/>
                  </a:lnTo>
                  <a:lnTo>
                    <a:pt x="3898" y="1575"/>
                  </a:lnTo>
                  <a:lnTo>
                    <a:pt x="3823" y="1200"/>
                  </a:lnTo>
                  <a:lnTo>
                    <a:pt x="3598" y="900"/>
                  </a:lnTo>
                  <a:lnTo>
                    <a:pt x="3373" y="600"/>
                  </a:lnTo>
                  <a:lnTo>
                    <a:pt x="3073" y="375"/>
                  </a:lnTo>
                  <a:lnTo>
                    <a:pt x="2774" y="151"/>
                  </a:lnTo>
                  <a:lnTo>
                    <a:pt x="2399" y="76"/>
                  </a:lnTo>
                  <a:lnTo>
                    <a:pt x="2024"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0" name="Google Shape;510;p49"/>
            <p:cNvSpPr/>
            <p:nvPr/>
          </p:nvSpPr>
          <p:spPr>
            <a:xfrm>
              <a:off x="3566400" y="434850"/>
              <a:ext cx="487175" cy="76850"/>
            </a:xfrm>
            <a:custGeom>
              <a:rect b="b" l="l" r="r" t="t"/>
              <a:pathLst>
                <a:path extrusionOk="0" h="3074" w="19487">
                  <a:moveTo>
                    <a:pt x="1275" y="0"/>
                  </a:moveTo>
                  <a:lnTo>
                    <a:pt x="1050" y="75"/>
                  </a:lnTo>
                  <a:lnTo>
                    <a:pt x="750" y="150"/>
                  </a:lnTo>
                  <a:lnTo>
                    <a:pt x="525" y="300"/>
                  </a:lnTo>
                  <a:lnTo>
                    <a:pt x="375" y="450"/>
                  </a:lnTo>
                  <a:lnTo>
                    <a:pt x="225" y="675"/>
                  </a:lnTo>
                  <a:lnTo>
                    <a:pt x="75" y="975"/>
                  </a:lnTo>
                  <a:lnTo>
                    <a:pt x="1" y="1274"/>
                  </a:lnTo>
                  <a:lnTo>
                    <a:pt x="1" y="1574"/>
                  </a:lnTo>
                  <a:lnTo>
                    <a:pt x="1" y="1874"/>
                  </a:lnTo>
                  <a:lnTo>
                    <a:pt x="75" y="2174"/>
                  </a:lnTo>
                  <a:lnTo>
                    <a:pt x="225" y="2399"/>
                  </a:lnTo>
                  <a:lnTo>
                    <a:pt x="375" y="2623"/>
                  </a:lnTo>
                  <a:lnTo>
                    <a:pt x="525" y="2773"/>
                  </a:lnTo>
                  <a:lnTo>
                    <a:pt x="750" y="2923"/>
                  </a:lnTo>
                  <a:lnTo>
                    <a:pt x="1050" y="2998"/>
                  </a:lnTo>
                  <a:lnTo>
                    <a:pt x="1275" y="3073"/>
                  </a:lnTo>
                  <a:lnTo>
                    <a:pt x="18137" y="3073"/>
                  </a:lnTo>
                  <a:lnTo>
                    <a:pt x="18437" y="2998"/>
                  </a:lnTo>
                  <a:lnTo>
                    <a:pt x="18662" y="2923"/>
                  </a:lnTo>
                  <a:lnTo>
                    <a:pt x="18887" y="2773"/>
                  </a:lnTo>
                  <a:lnTo>
                    <a:pt x="19112" y="2623"/>
                  </a:lnTo>
                  <a:lnTo>
                    <a:pt x="19262" y="2399"/>
                  </a:lnTo>
                  <a:lnTo>
                    <a:pt x="19337" y="2174"/>
                  </a:lnTo>
                  <a:lnTo>
                    <a:pt x="19412" y="1874"/>
                  </a:lnTo>
                  <a:lnTo>
                    <a:pt x="19486" y="1574"/>
                  </a:lnTo>
                  <a:lnTo>
                    <a:pt x="19412" y="1274"/>
                  </a:lnTo>
                  <a:lnTo>
                    <a:pt x="19337" y="975"/>
                  </a:lnTo>
                  <a:lnTo>
                    <a:pt x="19262" y="675"/>
                  </a:lnTo>
                  <a:lnTo>
                    <a:pt x="19112" y="450"/>
                  </a:lnTo>
                  <a:lnTo>
                    <a:pt x="18887" y="300"/>
                  </a:lnTo>
                  <a:lnTo>
                    <a:pt x="18662" y="150"/>
                  </a:lnTo>
                  <a:lnTo>
                    <a:pt x="18437" y="75"/>
                  </a:lnTo>
                  <a:lnTo>
                    <a:pt x="18137"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4" name="Shape 514"/>
        <p:cNvGrpSpPr/>
        <p:nvPr/>
      </p:nvGrpSpPr>
      <p:grpSpPr>
        <a:xfrm>
          <a:off x="0" y="0"/>
          <a:ext cx="0" cy="0"/>
          <a:chOff x="0" y="0"/>
          <a:chExt cx="0" cy="0"/>
        </a:xfrm>
      </p:grpSpPr>
      <p:sp>
        <p:nvSpPr>
          <p:cNvPr id="515" name="Google Shape;515;p50"/>
          <p:cNvSpPr txBox="1"/>
          <p:nvPr>
            <p:ph idx="12" type="sldNum"/>
          </p:nvPr>
        </p:nvSpPr>
        <p:spPr>
          <a:xfrm>
            <a:off x="8404375" y="4693376"/>
            <a:ext cx="548700" cy="300300"/>
          </a:xfrm>
          <a:prstGeom prst="rect">
            <a:avLst/>
          </a:prstGeom>
        </p:spPr>
        <p:txBody>
          <a:bodyPr anchorCtr="0" anchor="ctr" bIns="0" lIns="0" spcFirstLastPara="1" rIns="0" wrap="square" tIns="0">
            <a:noAutofit/>
          </a:bodyPr>
          <a:lstStyle/>
          <a:p>
            <a:pPr indent="0" lvl="0" marL="0" rtl="0" algn="r">
              <a:spcBef>
                <a:spcPts val="0"/>
              </a:spcBef>
              <a:spcAft>
                <a:spcPts val="0"/>
              </a:spcAft>
              <a:buNone/>
            </a:pPr>
            <a:fld id="{00000000-1234-1234-1234-123412341234}" type="slidenum">
              <a:rPr lang="en">
                <a:solidFill>
                  <a:schemeClr val="lt2"/>
                </a:solidFill>
              </a:rPr>
              <a:t>‹#›</a:t>
            </a:fld>
            <a:endParaRPr>
              <a:solidFill>
                <a:schemeClr val="lt2"/>
              </a:solidFill>
            </a:endParaRPr>
          </a:p>
        </p:txBody>
      </p:sp>
      <p:grpSp>
        <p:nvGrpSpPr>
          <p:cNvPr id="516" name="Google Shape;516;p50"/>
          <p:cNvGrpSpPr/>
          <p:nvPr/>
        </p:nvGrpSpPr>
        <p:grpSpPr>
          <a:xfrm>
            <a:off x="5395230" y="703927"/>
            <a:ext cx="2428140" cy="3746754"/>
            <a:chOff x="2112475" y="238125"/>
            <a:chExt cx="3395050" cy="5238750"/>
          </a:xfrm>
        </p:grpSpPr>
        <p:sp>
          <p:nvSpPr>
            <p:cNvPr id="517" name="Google Shape;517;p50"/>
            <p:cNvSpPr/>
            <p:nvPr/>
          </p:nvSpPr>
          <p:spPr>
            <a:xfrm>
              <a:off x="2112475" y="238125"/>
              <a:ext cx="3395050" cy="5238750"/>
            </a:xfrm>
            <a:custGeom>
              <a:rect b="b" l="l" r="r" t="t"/>
              <a:pathLst>
                <a:path extrusionOk="0" h="209550" w="135802">
                  <a:moveTo>
                    <a:pt x="132205" y="18886"/>
                  </a:moveTo>
                  <a:lnTo>
                    <a:pt x="132205" y="190364"/>
                  </a:lnTo>
                  <a:lnTo>
                    <a:pt x="3597" y="190364"/>
                  </a:lnTo>
                  <a:lnTo>
                    <a:pt x="3597" y="18886"/>
                  </a:lnTo>
                  <a:close/>
                  <a:moveTo>
                    <a:pt x="8019" y="0"/>
                  </a:moveTo>
                  <a:lnTo>
                    <a:pt x="7270" y="75"/>
                  </a:lnTo>
                  <a:lnTo>
                    <a:pt x="6445" y="150"/>
                  </a:lnTo>
                  <a:lnTo>
                    <a:pt x="5696" y="375"/>
                  </a:lnTo>
                  <a:lnTo>
                    <a:pt x="4946" y="600"/>
                  </a:lnTo>
                  <a:lnTo>
                    <a:pt x="4197" y="974"/>
                  </a:lnTo>
                  <a:lnTo>
                    <a:pt x="3522" y="1349"/>
                  </a:lnTo>
                  <a:lnTo>
                    <a:pt x="2923" y="1874"/>
                  </a:lnTo>
                  <a:lnTo>
                    <a:pt x="2323" y="2323"/>
                  </a:lnTo>
                  <a:lnTo>
                    <a:pt x="1874" y="2923"/>
                  </a:lnTo>
                  <a:lnTo>
                    <a:pt x="1349" y="3522"/>
                  </a:lnTo>
                  <a:lnTo>
                    <a:pt x="974" y="4197"/>
                  </a:lnTo>
                  <a:lnTo>
                    <a:pt x="600" y="4946"/>
                  </a:lnTo>
                  <a:lnTo>
                    <a:pt x="375" y="5696"/>
                  </a:lnTo>
                  <a:lnTo>
                    <a:pt x="150" y="6445"/>
                  </a:lnTo>
                  <a:lnTo>
                    <a:pt x="75" y="7270"/>
                  </a:lnTo>
                  <a:lnTo>
                    <a:pt x="0" y="8019"/>
                  </a:lnTo>
                  <a:lnTo>
                    <a:pt x="0" y="201531"/>
                  </a:lnTo>
                  <a:lnTo>
                    <a:pt x="75" y="202280"/>
                  </a:lnTo>
                  <a:lnTo>
                    <a:pt x="150" y="203105"/>
                  </a:lnTo>
                  <a:lnTo>
                    <a:pt x="375" y="203854"/>
                  </a:lnTo>
                  <a:lnTo>
                    <a:pt x="600" y="204604"/>
                  </a:lnTo>
                  <a:lnTo>
                    <a:pt x="974" y="205353"/>
                  </a:lnTo>
                  <a:lnTo>
                    <a:pt x="1349" y="206028"/>
                  </a:lnTo>
                  <a:lnTo>
                    <a:pt x="1874" y="206627"/>
                  </a:lnTo>
                  <a:lnTo>
                    <a:pt x="2323" y="207227"/>
                  </a:lnTo>
                  <a:lnTo>
                    <a:pt x="2923" y="207676"/>
                  </a:lnTo>
                  <a:lnTo>
                    <a:pt x="3522" y="208201"/>
                  </a:lnTo>
                  <a:lnTo>
                    <a:pt x="4197" y="208576"/>
                  </a:lnTo>
                  <a:lnTo>
                    <a:pt x="4946" y="208950"/>
                  </a:lnTo>
                  <a:lnTo>
                    <a:pt x="5696" y="209175"/>
                  </a:lnTo>
                  <a:lnTo>
                    <a:pt x="6445" y="209400"/>
                  </a:lnTo>
                  <a:lnTo>
                    <a:pt x="7270" y="209475"/>
                  </a:lnTo>
                  <a:lnTo>
                    <a:pt x="8019" y="209550"/>
                  </a:lnTo>
                  <a:lnTo>
                    <a:pt x="127783" y="209550"/>
                  </a:lnTo>
                  <a:lnTo>
                    <a:pt x="128532" y="209475"/>
                  </a:lnTo>
                  <a:lnTo>
                    <a:pt x="129357" y="209400"/>
                  </a:lnTo>
                  <a:lnTo>
                    <a:pt x="130106" y="209175"/>
                  </a:lnTo>
                  <a:lnTo>
                    <a:pt x="130856" y="208950"/>
                  </a:lnTo>
                  <a:lnTo>
                    <a:pt x="131605" y="208576"/>
                  </a:lnTo>
                  <a:lnTo>
                    <a:pt x="132280" y="208201"/>
                  </a:lnTo>
                  <a:lnTo>
                    <a:pt x="132879" y="207676"/>
                  </a:lnTo>
                  <a:lnTo>
                    <a:pt x="133479" y="207227"/>
                  </a:lnTo>
                  <a:lnTo>
                    <a:pt x="133928" y="206627"/>
                  </a:lnTo>
                  <a:lnTo>
                    <a:pt x="134453" y="206028"/>
                  </a:lnTo>
                  <a:lnTo>
                    <a:pt x="134828" y="205353"/>
                  </a:lnTo>
                  <a:lnTo>
                    <a:pt x="135202" y="204604"/>
                  </a:lnTo>
                  <a:lnTo>
                    <a:pt x="135427" y="203854"/>
                  </a:lnTo>
                  <a:lnTo>
                    <a:pt x="135652" y="203105"/>
                  </a:lnTo>
                  <a:lnTo>
                    <a:pt x="135727" y="202280"/>
                  </a:lnTo>
                  <a:lnTo>
                    <a:pt x="135802" y="201531"/>
                  </a:lnTo>
                  <a:lnTo>
                    <a:pt x="135802" y="8019"/>
                  </a:lnTo>
                  <a:lnTo>
                    <a:pt x="135727" y="7270"/>
                  </a:lnTo>
                  <a:lnTo>
                    <a:pt x="135652" y="6445"/>
                  </a:lnTo>
                  <a:lnTo>
                    <a:pt x="135427" y="5696"/>
                  </a:lnTo>
                  <a:lnTo>
                    <a:pt x="135202" y="4946"/>
                  </a:lnTo>
                  <a:lnTo>
                    <a:pt x="134828" y="4197"/>
                  </a:lnTo>
                  <a:lnTo>
                    <a:pt x="134453" y="3522"/>
                  </a:lnTo>
                  <a:lnTo>
                    <a:pt x="133928" y="2923"/>
                  </a:lnTo>
                  <a:lnTo>
                    <a:pt x="133479" y="2323"/>
                  </a:lnTo>
                  <a:lnTo>
                    <a:pt x="132879" y="1874"/>
                  </a:lnTo>
                  <a:lnTo>
                    <a:pt x="132280" y="1349"/>
                  </a:lnTo>
                  <a:lnTo>
                    <a:pt x="131605" y="974"/>
                  </a:lnTo>
                  <a:lnTo>
                    <a:pt x="130856" y="600"/>
                  </a:lnTo>
                  <a:lnTo>
                    <a:pt x="130106" y="375"/>
                  </a:lnTo>
                  <a:lnTo>
                    <a:pt x="129357" y="150"/>
                  </a:lnTo>
                  <a:lnTo>
                    <a:pt x="128532" y="75"/>
                  </a:lnTo>
                  <a:lnTo>
                    <a:pt x="12778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8" name="Google Shape;518;p50"/>
            <p:cNvSpPr/>
            <p:nvPr/>
          </p:nvSpPr>
          <p:spPr>
            <a:xfrm>
              <a:off x="3671350" y="5147100"/>
              <a:ext cx="279175" cy="179900"/>
            </a:xfrm>
            <a:custGeom>
              <a:rect b="b" l="l" r="r" t="t"/>
              <a:pathLst>
                <a:path extrusionOk="0" h="7196" w="11167">
                  <a:moveTo>
                    <a:pt x="3597" y="0"/>
                  </a:moveTo>
                  <a:lnTo>
                    <a:pt x="2848" y="75"/>
                  </a:lnTo>
                  <a:lnTo>
                    <a:pt x="2173" y="300"/>
                  </a:lnTo>
                  <a:lnTo>
                    <a:pt x="1574" y="600"/>
                  </a:lnTo>
                  <a:lnTo>
                    <a:pt x="1049" y="1050"/>
                  </a:lnTo>
                  <a:lnTo>
                    <a:pt x="600" y="1574"/>
                  </a:lnTo>
                  <a:lnTo>
                    <a:pt x="300" y="2174"/>
                  </a:lnTo>
                  <a:lnTo>
                    <a:pt x="75" y="2848"/>
                  </a:lnTo>
                  <a:lnTo>
                    <a:pt x="0" y="3598"/>
                  </a:lnTo>
                  <a:lnTo>
                    <a:pt x="75" y="4347"/>
                  </a:lnTo>
                  <a:lnTo>
                    <a:pt x="300" y="5022"/>
                  </a:lnTo>
                  <a:lnTo>
                    <a:pt x="600" y="5621"/>
                  </a:lnTo>
                  <a:lnTo>
                    <a:pt x="1049" y="6146"/>
                  </a:lnTo>
                  <a:lnTo>
                    <a:pt x="1574" y="6596"/>
                  </a:lnTo>
                  <a:lnTo>
                    <a:pt x="2173" y="6896"/>
                  </a:lnTo>
                  <a:lnTo>
                    <a:pt x="2848" y="7120"/>
                  </a:lnTo>
                  <a:lnTo>
                    <a:pt x="3597" y="7195"/>
                  </a:lnTo>
                  <a:lnTo>
                    <a:pt x="7644" y="7195"/>
                  </a:lnTo>
                  <a:lnTo>
                    <a:pt x="8319" y="7120"/>
                  </a:lnTo>
                  <a:lnTo>
                    <a:pt x="8994" y="6896"/>
                  </a:lnTo>
                  <a:lnTo>
                    <a:pt x="9593" y="6596"/>
                  </a:lnTo>
                  <a:lnTo>
                    <a:pt x="10118" y="6146"/>
                  </a:lnTo>
                  <a:lnTo>
                    <a:pt x="10567" y="5621"/>
                  </a:lnTo>
                  <a:lnTo>
                    <a:pt x="10867" y="5022"/>
                  </a:lnTo>
                  <a:lnTo>
                    <a:pt x="11092" y="4347"/>
                  </a:lnTo>
                  <a:lnTo>
                    <a:pt x="11167" y="3598"/>
                  </a:lnTo>
                  <a:lnTo>
                    <a:pt x="11092" y="2848"/>
                  </a:lnTo>
                  <a:lnTo>
                    <a:pt x="10867" y="2174"/>
                  </a:lnTo>
                  <a:lnTo>
                    <a:pt x="10567" y="1574"/>
                  </a:lnTo>
                  <a:lnTo>
                    <a:pt x="10118" y="1050"/>
                  </a:lnTo>
                  <a:lnTo>
                    <a:pt x="9593" y="600"/>
                  </a:lnTo>
                  <a:lnTo>
                    <a:pt x="8994" y="300"/>
                  </a:lnTo>
                  <a:lnTo>
                    <a:pt x="8319" y="75"/>
                  </a:lnTo>
                  <a:lnTo>
                    <a:pt x="7644"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9" name="Google Shape;519;p50"/>
            <p:cNvSpPr/>
            <p:nvPr/>
          </p:nvSpPr>
          <p:spPr>
            <a:xfrm>
              <a:off x="3650725" y="446100"/>
              <a:ext cx="54375" cy="54350"/>
            </a:xfrm>
            <a:custGeom>
              <a:rect b="b" l="l" r="r" t="t"/>
              <a:pathLst>
                <a:path extrusionOk="0" h="2174" w="2175">
                  <a:moveTo>
                    <a:pt x="1125" y="0"/>
                  </a:moveTo>
                  <a:lnTo>
                    <a:pt x="825" y="75"/>
                  </a:lnTo>
                  <a:lnTo>
                    <a:pt x="675" y="75"/>
                  </a:lnTo>
                  <a:lnTo>
                    <a:pt x="450" y="225"/>
                  </a:lnTo>
                  <a:lnTo>
                    <a:pt x="300" y="300"/>
                  </a:lnTo>
                  <a:lnTo>
                    <a:pt x="225" y="525"/>
                  </a:lnTo>
                  <a:lnTo>
                    <a:pt x="76" y="675"/>
                  </a:lnTo>
                  <a:lnTo>
                    <a:pt x="1" y="824"/>
                  </a:lnTo>
                  <a:lnTo>
                    <a:pt x="1" y="1124"/>
                  </a:lnTo>
                  <a:lnTo>
                    <a:pt x="1" y="1349"/>
                  </a:lnTo>
                  <a:lnTo>
                    <a:pt x="76" y="1499"/>
                  </a:lnTo>
                  <a:lnTo>
                    <a:pt x="225" y="1649"/>
                  </a:lnTo>
                  <a:lnTo>
                    <a:pt x="300" y="1874"/>
                  </a:lnTo>
                  <a:lnTo>
                    <a:pt x="450" y="2024"/>
                  </a:lnTo>
                  <a:lnTo>
                    <a:pt x="675" y="2099"/>
                  </a:lnTo>
                  <a:lnTo>
                    <a:pt x="825" y="2173"/>
                  </a:lnTo>
                  <a:lnTo>
                    <a:pt x="1275" y="2173"/>
                  </a:lnTo>
                  <a:lnTo>
                    <a:pt x="1500" y="2099"/>
                  </a:lnTo>
                  <a:lnTo>
                    <a:pt x="1649" y="2024"/>
                  </a:lnTo>
                  <a:lnTo>
                    <a:pt x="1799" y="1874"/>
                  </a:lnTo>
                  <a:lnTo>
                    <a:pt x="1949" y="1649"/>
                  </a:lnTo>
                  <a:lnTo>
                    <a:pt x="2099" y="1499"/>
                  </a:lnTo>
                  <a:lnTo>
                    <a:pt x="2099" y="1349"/>
                  </a:lnTo>
                  <a:lnTo>
                    <a:pt x="2174" y="1124"/>
                  </a:lnTo>
                  <a:lnTo>
                    <a:pt x="2099" y="824"/>
                  </a:lnTo>
                  <a:lnTo>
                    <a:pt x="2099" y="675"/>
                  </a:lnTo>
                  <a:lnTo>
                    <a:pt x="1949" y="525"/>
                  </a:lnTo>
                  <a:lnTo>
                    <a:pt x="1799" y="300"/>
                  </a:lnTo>
                  <a:lnTo>
                    <a:pt x="1649" y="225"/>
                  </a:lnTo>
                  <a:lnTo>
                    <a:pt x="1500" y="75"/>
                  </a:lnTo>
                  <a:lnTo>
                    <a:pt x="1275" y="75"/>
                  </a:lnTo>
                  <a:lnTo>
                    <a:pt x="1125"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0" name="Google Shape;520;p50"/>
            <p:cNvSpPr/>
            <p:nvPr/>
          </p:nvSpPr>
          <p:spPr>
            <a:xfrm>
              <a:off x="3761275" y="423600"/>
              <a:ext cx="99325" cy="99325"/>
            </a:xfrm>
            <a:custGeom>
              <a:rect b="b" l="l" r="r" t="t"/>
              <a:pathLst>
                <a:path extrusionOk="0" h="3973" w="3973">
                  <a:moveTo>
                    <a:pt x="2024" y="1"/>
                  </a:moveTo>
                  <a:lnTo>
                    <a:pt x="1574" y="76"/>
                  </a:lnTo>
                  <a:lnTo>
                    <a:pt x="1200" y="151"/>
                  </a:lnTo>
                  <a:lnTo>
                    <a:pt x="900" y="375"/>
                  </a:lnTo>
                  <a:lnTo>
                    <a:pt x="600" y="600"/>
                  </a:lnTo>
                  <a:lnTo>
                    <a:pt x="375" y="900"/>
                  </a:lnTo>
                  <a:lnTo>
                    <a:pt x="150" y="1200"/>
                  </a:lnTo>
                  <a:lnTo>
                    <a:pt x="75" y="1575"/>
                  </a:lnTo>
                  <a:lnTo>
                    <a:pt x="0" y="2024"/>
                  </a:lnTo>
                  <a:lnTo>
                    <a:pt x="75" y="2399"/>
                  </a:lnTo>
                  <a:lnTo>
                    <a:pt x="150" y="2774"/>
                  </a:lnTo>
                  <a:lnTo>
                    <a:pt x="375" y="3073"/>
                  </a:lnTo>
                  <a:lnTo>
                    <a:pt x="600" y="3373"/>
                  </a:lnTo>
                  <a:lnTo>
                    <a:pt x="900" y="3673"/>
                  </a:lnTo>
                  <a:lnTo>
                    <a:pt x="1200" y="3823"/>
                  </a:lnTo>
                  <a:lnTo>
                    <a:pt x="1574" y="3973"/>
                  </a:lnTo>
                  <a:lnTo>
                    <a:pt x="2399" y="3973"/>
                  </a:lnTo>
                  <a:lnTo>
                    <a:pt x="2773" y="3823"/>
                  </a:lnTo>
                  <a:lnTo>
                    <a:pt x="3073" y="3673"/>
                  </a:lnTo>
                  <a:lnTo>
                    <a:pt x="3373" y="3373"/>
                  </a:lnTo>
                  <a:lnTo>
                    <a:pt x="3598" y="3073"/>
                  </a:lnTo>
                  <a:lnTo>
                    <a:pt x="3823" y="2774"/>
                  </a:lnTo>
                  <a:lnTo>
                    <a:pt x="3898" y="2399"/>
                  </a:lnTo>
                  <a:lnTo>
                    <a:pt x="3973" y="2024"/>
                  </a:lnTo>
                  <a:lnTo>
                    <a:pt x="3898" y="1575"/>
                  </a:lnTo>
                  <a:lnTo>
                    <a:pt x="3823" y="1200"/>
                  </a:lnTo>
                  <a:lnTo>
                    <a:pt x="3598" y="900"/>
                  </a:lnTo>
                  <a:lnTo>
                    <a:pt x="3373" y="600"/>
                  </a:lnTo>
                  <a:lnTo>
                    <a:pt x="3073" y="375"/>
                  </a:lnTo>
                  <a:lnTo>
                    <a:pt x="2773" y="151"/>
                  </a:lnTo>
                  <a:lnTo>
                    <a:pt x="2399" y="76"/>
                  </a:lnTo>
                  <a:lnTo>
                    <a:pt x="2024"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21" name="Google Shape;521;p50"/>
          <p:cNvSpPr txBox="1"/>
          <p:nvPr>
            <p:ph idx="4294967295" type="body"/>
          </p:nvPr>
        </p:nvSpPr>
        <p:spPr>
          <a:xfrm>
            <a:off x="780375" y="528300"/>
            <a:ext cx="4435800" cy="3916800"/>
          </a:xfrm>
          <a:prstGeom prst="rect">
            <a:avLst/>
          </a:prstGeom>
        </p:spPr>
        <p:txBody>
          <a:bodyPr anchorCtr="0" anchor="ctr" bIns="0" lIns="0" spcFirstLastPara="1" rIns="0" wrap="square" tIns="0">
            <a:noAutofit/>
          </a:bodyPr>
          <a:lstStyle/>
          <a:p>
            <a:pPr indent="0" lvl="0" marL="0" rtl="0" algn="l">
              <a:spcBef>
                <a:spcPts val="0"/>
              </a:spcBef>
              <a:spcAft>
                <a:spcPts val="0"/>
              </a:spcAft>
              <a:buNone/>
            </a:pPr>
            <a:r>
              <a:rPr b="1" lang="en" sz="2400">
                <a:solidFill>
                  <a:schemeClr val="accent1"/>
                </a:solidFill>
                <a:latin typeface="Amatic SC"/>
                <a:ea typeface="Amatic SC"/>
                <a:cs typeface="Amatic SC"/>
                <a:sym typeface="Amatic SC"/>
              </a:rPr>
              <a:t>Shareholder voting agreement</a:t>
            </a:r>
            <a:endParaRPr b="1" sz="2400">
              <a:solidFill>
                <a:schemeClr val="accent1"/>
              </a:solidFill>
              <a:latin typeface="Amatic SC"/>
              <a:ea typeface="Amatic SC"/>
              <a:cs typeface="Amatic SC"/>
              <a:sym typeface="Amatic SC"/>
            </a:endParaRPr>
          </a:p>
          <a:p>
            <a:pPr indent="0" lvl="0" marL="0" rtl="0" algn="l">
              <a:spcBef>
                <a:spcPts val="1000"/>
              </a:spcBef>
              <a:spcAft>
                <a:spcPts val="1000"/>
              </a:spcAft>
              <a:buNone/>
            </a:pPr>
            <a:r>
              <a:rPr b="1" lang="en" sz="2400">
                <a:solidFill>
                  <a:schemeClr val="accent1"/>
                </a:solidFill>
                <a:latin typeface="Amatic SC"/>
                <a:ea typeface="Amatic SC"/>
                <a:cs typeface="Amatic SC"/>
                <a:sym typeface="Amatic SC"/>
              </a:rPr>
              <a:t>	Is a legal contract among shareholders of a corporation involving voting shares. The shareholder voting agreement frequently covers how members of the board of directors are to be selected and occasionally covers major corporate events such as mergers and acquisitions. </a:t>
            </a:r>
            <a:r>
              <a:rPr lang="en" sz="2400" u="sng">
                <a:solidFill>
                  <a:schemeClr val="accent1"/>
                </a:solidFill>
                <a:latin typeface="Amatic SC"/>
                <a:ea typeface="Amatic SC"/>
                <a:cs typeface="Amatic SC"/>
                <a:sym typeface="Amatic SC"/>
              </a:rPr>
              <a:t>Venture capitalist</a:t>
            </a:r>
            <a:r>
              <a:rPr b="1" lang="en" sz="2400">
                <a:solidFill>
                  <a:schemeClr val="accent1"/>
                </a:solidFill>
                <a:latin typeface="Amatic SC"/>
                <a:ea typeface="Amatic SC"/>
                <a:cs typeface="Amatic SC"/>
                <a:sym typeface="Amatic SC"/>
              </a:rPr>
              <a:t> often expects a shareholder voting agreement to be executed in connection with their investment in a </a:t>
            </a:r>
            <a:r>
              <a:rPr b="1" lang="en" sz="2400">
                <a:solidFill>
                  <a:schemeClr val="accent1"/>
                </a:solidFill>
                <a:latin typeface="Amatic SC"/>
                <a:ea typeface="Amatic SC"/>
                <a:cs typeface="Amatic SC"/>
                <a:sym typeface="Amatic SC"/>
              </a:rPr>
              <a:t>startup</a:t>
            </a:r>
            <a:r>
              <a:rPr b="1" lang="en" sz="2400">
                <a:solidFill>
                  <a:schemeClr val="accent1"/>
                </a:solidFill>
                <a:latin typeface="Amatic SC"/>
                <a:ea typeface="Amatic SC"/>
                <a:cs typeface="Amatic SC"/>
                <a:sym typeface="Amatic SC"/>
              </a:rPr>
              <a:t> company.</a:t>
            </a:r>
            <a:endParaRPr b="1" sz="2400">
              <a:solidFill>
                <a:schemeClr val="accent1"/>
              </a:solidFill>
              <a:latin typeface="Amatic SC"/>
              <a:ea typeface="Amatic SC"/>
              <a:cs typeface="Amatic SC"/>
              <a:sym typeface="Amatic SC"/>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5" name="Shape 525"/>
        <p:cNvGrpSpPr/>
        <p:nvPr/>
      </p:nvGrpSpPr>
      <p:grpSpPr>
        <a:xfrm>
          <a:off x="0" y="0"/>
          <a:ext cx="0" cy="0"/>
          <a:chOff x="0" y="0"/>
          <a:chExt cx="0" cy="0"/>
        </a:xfrm>
      </p:grpSpPr>
      <p:sp>
        <p:nvSpPr>
          <p:cNvPr id="526" name="Google Shape;526;p51"/>
          <p:cNvSpPr txBox="1"/>
          <p:nvPr>
            <p:ph type="title"/>
          </p:nvPr>
        </p:nvSpPr>
        <p:spPr>
          <a:xfrm>
            <a:off x="903325" y="608050"/>
            <a:ext cx="6426300" cy="448500"/>
          </a:xfrm>
          <a:prstGeom prst="rect">
            <a:avLst/>
          </a:prstGeom>
        </p:spPr>
        <p:txBody>
          <a:bodyPr anchorCtr="0" anchor="ctr" bIns="0" lIns="0" spcFirstLastPara="1" rIns="0" wrap="square" tIns="0">
            <a:noAutofit/>
          </a:bodyPr>
          <a:lstStyle/>
          <a:p>
            <a:pPr indent="0" lvl="0" marL="0" rtl="0" algn="l">
              <a:spcBef>
                <a:spcPts val="0"/>
              </a:spcBef>
              <a:spcAft>
                <a:spcPts val="0"/>
              </a:spcAft>
              <a:buNone/>
            </a:pPr>
            <a:r>
              <a:rPr lang="en"/>
              <a:t>Shareholders- management agreements</a:t>
            </a:r>
            <a:endParaRPr/>
          </a:p>
        </p:txBody>
      </p:sp>
      <p:sp>
        <p:nvSpPr>
          <p:cNvPr id="527" name="Google Shape;527;p51"/>
          <p:cNvSpPr txBox="1"/>
          <p:nvPr>
            <p:ph idx="1" type="body"/>
          </p:nvPr>
        </p:nvSpPr>
        <p:spPr>
          <a:xfrm>
            <a:off x="903325" y="1236025"/>
            <a:ext cx="6711000" cy="3110700"/>
          </a:xfrm>
          <a:prstGeom prst="rect">
            <a:avLst/>
          </a:prstGeom>
        </p:spPr>
        <p:txBody>
          <a:bodyPr anchorCtr="0" anchor="t" bIns="0" lIns="0" spcFirstLastPara="1" rIns="0" wrap="square" tIns="0">
            <a:noAutofit/>
          </a:bodyPr>
          <a:lstStyle/>
          <a:p>
            <a:pPr indent="0" lvl="0" marL="0" rtl="0" algn="l">
              <a:spcBef>
                <a:spcPts val="0"/>
              </a:spcBef>
              <a:spcAft>
                <a:spcPts val="1000"/>
              </a:spcAft>
              <a:buNone/>
            </a:pPr>
            <a:r>
              <a:rPr lang="en" sz="2400"/>
              <a:t>Together with the company’s articles of incorporation which regulates the conducts of the company, what gives investors their most important contractual protections is the </a:t>
            </a:r>
            <a:r>
              <a:rPr b="1" lang="en" sz="2400"/>
              <a:t>shareholders’ </a:t>
            </a:r>
            <a:r>
              <a:rPr b="1" lang="en" sz="2400"/>
              <a:t>agreement</a:t>
            </a:r>
            <a:r>
              <a:rPr lang="en" sz="2400"/>
              <a:t>. This agreement will only be relevant, of course, if the corporate structure is being used.</a:t>
            </a:r>
            <a:endParaRPr sz="2400"/>
          </a:p>
        </p:txBody>
      </p:sp>
      <p:sp>
        <p:nvSpPr>
          <p:cNvPr id="528" name="Google Shape;528;p51"/>
          <p:cNvSpPr txBox="1"/>
          <p:nvPr>
            <p:ph idx="12" type="sldNum"/>
          </p:nvPr>
        </p:nvSpPr>
        <p:spPr>
          <a:xfrm>
            <a:off x="8404375" y="4693376"/>
            <a:ext cx="548700" cy="300300"/>
          </a:xfrm>
          <a:prstGeom prst="rect">
            <a:avLst/>
          </a:prstGeom>
        </p:spPr>
        <p:txBody>
          <a:bodyPr anchorCtr="0" anchor="ctr" bIns="0" lIns="0" spcFirstLastPara="1" rIns="0" wrap="square" tIns="0">
            <a:noAutofit/>
          </a:bodyPr>
          <a:lstStyle/>
          <a:p>
            <a:pPr indent="0" lvl="0" marL="0" rtl="0" algn="r">
              <a:spcBef>
                <a:spcPts val="0"/>
              </a:spcBef>
              <a:spcAft>
                <a:spcPts val="0"/>
              </a:spcAft>
              <a:buNone/>
            </a:pPr>
            <a:fld id="{00000000-1234-1234-1234-123412341234}" type="slidenum">
              <a:rPr lang="en"/>
              <a:t>‹#›</a:t>
            </a:fld>
            <a:endParaRPr/>
          </a:p>
        </p:txBody>
      </p:sp>
      <p:sp>
        <p:nvSpPr>
          <p:cNvPr id="529" name="Google Shape;529;p51"/>
          <p:cNvSpPr/>
          <p:nvPr/>
        </p:nvSpPr>
        <p:spPr>
          <a:xfrm rot="487996">
            <a:off x="7585847" y="3752116"/>
            <a:ext cx="990929" cy="876180"/>
          </a:xfrm>
          <a:custGeom>
            <a:rect b="b" l="l" r="r" t="t"/>
            <a:pathLst>
              <a:path extrusionOk="0" h="15233" w="17228">
                <a:moveTo>
                  <a:pt x="3918" y="535"/>
                </a:moveTo>
                <a:lnTo>
                  <a:pt x="4380" y="584"/>
                </a:lnTo>
                <a:lnTo>
                  <a:pt x="4842" y="657"/>
                </a:lnTo>
                <a:lnTo>
                  <a:pt x="5280" y="779"/>
                </a:lnTo>
                <a:lnTo>
                  <a:pt x="5767" y="973"/>
                </a:lnTo>
                <a:lnTo>
                  <a:pt x="6253" y="1192"/>
                </a:lnTo>
                <a:lnTo>
                  <a:pt x="6716" y="1436"/>
                </a:lnTo>
                <a:lnTo>
                  <a:pt x="7154" y="1728"/>
                </a:lnTo>
                <a:lnTo>
                  <a:pt x="7446" y="1898"/>
                </a:lnTo>
                <a:lnTo>
                  <a:pt x="7762" y="2117"/>
                </a:lnTo>
                <a:lnTo>
                  <a:pt x="7908" y="2239"/>
                </a:lnTo>
                <a:lnTo>
                  <a:pt x="8054" y="2385"/>
                </a:lnTo>
                <a:lnTo>
                  <a:pt x="8200" y="2531"/>
                </a:lnTo>
                <a:lnTo>
                  <a:pt x="8297" y="2677"/>
                </a:lnTo>
                <a:lnTo>
                  <a:pt x="8297" y="2774"/>
                </a:lnTo>
                <a:lnTo>
                  <a:pt x="8297" y="2847"/>
                </a:lnTo>
                <a:lnTo>
                  <a:pt x="8346" y="2920"/>
                </a:lnTo>
                <a:lnTo>
                  <a:pt x="8395" y="2993"/>
                </a:lnTo>
                <a:lnTo>
                  <a:pt x="8395" y="3115"/>
                </a:lnTo>
                <a:lnTo>
                  <a:pt x="8419" y="3188"/>
                </a:lnTo>
                <a:lnTo>
                  <a:pt x="8468" y="3212"/>
                </a:lnTo>
                <a:lnTo>
                  <a:pt x="8541" y="3212"/>
                </a:lnTo>
                <a:lnTo>
                  <a:pt x="8589" y="3188"/>
                </a:lnTo>
                <a:lnTo>
                  <a:pt x="8711" y="3066"/>
                </a:lnTo>
                <a:lnTo>
                  <a:pt x="8784" y="2920"/>
                </a:lnTo>
                <a:lnTo>
                  <a:pt x="8833" y="2774"/>
                </a:lnTo>
                <a:lnTo>
                  <a:pt x="8808" y="2628"/>
                </a:lnTo>
                <a:lnTo>
                  <a:pt x="8930" y="2482"/>
                </a:lnTo>
                <a:lnTo>
                  <a:pt x="9076" y="2360"/>
                </a:lnTo>
                <a:lnTo>
                  <a:pt x="9441" y="2093"/>
                </a:lnTo>
                <a:lnTo>
                  <a:pt x="10001" y="1728"/>
                </a:lnTo>
                <a:lnTo>
                  <a:pt x="10439" y="1460"/>
                </a:lnTo>
                <a:lnTo>
                  <a:pt x="10925" y="1192"/>
                </a:lnTo>
                <a:lnTo>
                  <a:pt x="11412" y="949"/>
                </a:lnTo>
                <a:lnTo>
                  <a:pt x="11899" y="754"/>
                </a:lnTo>
                <a:lnTo>
                  <a:pt x="12045" y="681"/>
                </a:lnTo>
                <a:lnTo>
                  <a:pt x="12215" y="657"/>
                </a:lnTo>
                <a:lnTo>
                  <a:pt x="12580" y="608"/>
                </a:lnTo>
                <a:lnTo>
                  <a:pt x="12945" y="633"/>
                </a:lnTo>
                <a:lnTo>
                  <a:pt x="13286" y="633"/>
                </a:lnTo>
                <a:lnTo>
                  <a:pt x="13626" y="657"/>
                </a:lnTo>
                <a:lnTo>
                  <a:pt x="13967" y="730"/>
                </a:lnTo>
                <a:lnTo>
                  <a:pt x="14283" y="803"/>
                </a:lnTo>
                <a:lnTo>
                  <a:pt x="14599" y="925"/>
                </a:lnTo>
                <a:lnTo>
                  <a:pt x="14551" y="998"/>
                </a:lnTo>
                <a:lnTo>
                  <a:pt x="14526" y="1095"/>
                </a:lnTo>
                <a:lnTo>
                  <a:pt x="14551" y="1144"/>
                </a:lnTo>
                <a:lnTo>
                  <a:pt x="14575" y="1192"/>
                </a:lnTo>
                <a:lnTo>
                  <a:pt x="14624" y="1217"/>
                </a:lnTo>
                <a:lnTo>
                  <a:pt x="14672" y="1217"/>
                </a:lnTo>
                <a:lnTo>
                  <a:pt x="14770" y="1168"/>
                </a:lnTo>
                <a:lnTo>
                  <a:pt x="14867" y="1119"/>
                </a:lnTo>
                <a:lnTo>
                  <a:pt x="14964" y="1095"/>
                </a:lnTo>
                <a:lnTo>
                  <a:pt x="15135" y="1192"/>
                </a:lnTo>
                <a:lnTo>
                  <a:pt x="15062" y="1265"/>
                </a:lnTo>
                <a:lnTo>
                  <a:pt x="15013" y="1338"/>
                </a:lnTo>
                <a:lnTo>
                  <a:pt x="15013" y="1436"/>
                </a:lnTo>
                <a:lnTo>
                  <a:pt x="15037" y="1509"/>
                </a:lnTo>
                <a:lnTo>
                  <a:pt x="15110" y="1533"/>
                </a:lnTo>
                <a:lnTo>
                  <a:pt x="15208" y="1533"/>
                </a:lnTo>
                <a:lnTo>
                  <a:pt x="15427" y="1411"/>
                </a:lnTo>
                <a:lnTo>
                  <a:pt x="15573" y="1509"/>
                </a:lnTo>
                <a:lnTo>
                  <a:pt x="15451" y="1679"/>
                </a:lnTo>
                <a:lnTo>
                  <a:pt x="15378" y="1849"/>
                </a:lnTo>
                <a:lnTo>
                  <a:pt x="15378" y="1995"/>
                </a:lnTo>
                <a:lnTo>
                  <a:pt x="15378" y="2044"/>
                </a:lnTo>
                <a:lnTo>
                  <a:pt x="15427" y="2068"/>
                </a:lnTo>
                <a:lnTo>
                  <a:pt x="15524" y="2068"/>
                </a:lnTo>
                <a:lnTo>
                  <a:pt x="15597" y="2020"/>
                </a:lnTo>
                <a:lnTo>
                  <a:pt x="15743" y="1898"/>
                </a:lnTo>
                <a:lnTo>
                  <a:pt x="15840" y="1801"/>
                </a:lnTo>
                <a:lnTo>
                  <a:pt x="15986" y="1971"/>
                </a:lnTo>
                <a:lnTo>
                  <a:pt x="15865" y="2093"/>
                </a:lnTo>
                <a:lnTo>
                  <a:pt x="15767" y="2239"/>
                </a:lnTo>
                <a:lnTo>
                  <a:pt x="15694" y="2385"/>
                </a:lnTo>
                <a:lnTo>
                  <a:pt x="15670" y="2458"/>
                </a:lnTo>
                <a:lnTo>
                  <a:pt x="15670" y="2531"/>
                </a:lnTo>
                <a:lnTo>
                  <a:pt x="15719" y="2506"/>
                </a:lnTo>
                <a:lnTo>
                  <a:pt x="15792" y="2482"/>
                </a:lnTo>
                <a:lnTo>
                  <a:pt x="15889" y="2433"/>
                </a:lnTo>
                <a:lnTo>
                  <a:pt x="15986" y="2360"/>
                </a:lnTo>
                <a:lnTo>
                  <a:pt x="16157" y="2239"/>
                </a:lnTo>
                <a:lnTo>
                  <a:pt x="16327" y="2579"/>
                </a:lnTo>
                <a:lnTo>
                  <a:pt x="16157" y="2701"/>
                </a:lnTo>
                <a:lnTo>
                  <a:pt x="15913" y="2944"/>
                </a:lnTo>
                <a:lnTo>
                  <a:pt x="15792" y="3066"/>
                </a:lnTo>
                <a:lnTo>
                  <a:pt x="15694" y="3212"/>
                </a:lnTo>
                <a:lnTo>
                  <a:pt x="15694" y="3261"/>
                </a:lnTo>
                <a:lnTo>
                  <a:pt x="15694" y="3309"/>
                </a:lnTo>
                <a:lnTo>
                  <a:pt x="15743" y="3334"/>
                </a:lnTo>
                <a:lnTo>
                  <a:pt x="15792" y="3334"/>
                </a:lnTo>
                <a:lnTo>
                  <a:pt x="15938" y="3285"/>
                </a:lnTo>
                <a:lnTo>
                  <a:pt x="16059" y="3212"/>
                </a:lnTo>
                <a:lnTo>
                  <a:pt x="16327" y="3017"/>
                </a:lnTo>
                <a:lnTo>
                  <a:pt x="16449" y="2944"/>
                </a:lnTo>
                <a:lnTo>
                  <a:pt x="16570" y="3431"/>
                </a:lnTo>
                <a:lnTo>
                  <a:pt x="16497" y="3480"/>
                </a:lnTo>
                <a:lnTo>
                  <a:pt x="16400" y="3553"/>
                </a:lnTo>
                <a:lnTo>
                  <a:pt x="16303" y="3650"/>
                </a:lnTo>
                <a:lnTo>
                  <a:pt x="16181" y="3747"/>
                </a:lnTo>
                <a:lnTo>
                  <a:pt x="15962" y="3893"/>
                </a:lnTo>
                <a:lnTo>
                  <a:pt x="15889" y="3991"/>
                </a:lnTo>
                <a:lnTo>
                  <a:pt x="15816" y="4112"/>
                </a:lnTo>
                <a:lnTo>
                  <a:pt x="15792" y="4137"/>
                </a:lnTo>
                <a:lnTo>
                  <a:pt x="15816" y="4185"/>
                </a:lnTo>
                <a:lnTo>
                  <a:pt x="15865" y="4210"/>
                </a:lnTo>
                <a:lnTo>
                  <a:pt x="15889" y="4185"/>
                </a:lnTo>
                <a:lnTo>
                  <a:pt x="16254" y="4064"/>
                </a:lnTo>
                <a:lnTo>
                  <a:pt x="16449" y="3966"/>
                </a:lnTo>
                <a:lnTo>
                  <a:pt x="16643" y="3869"/>
                </a:lnTo>
                <a:lnTo>
                  <a:pt x="16643" y="4039"/>
                </a:lnTo>
                <a:lnTo>
                  <a:pt x="16668" y="4185"/>
                </a:lnTo>
                <a:lnTo>
                  <a:pt x="16546" y="4234"/>
                </a:lnTo>
                <a:lnTo>
                  <a:pt x="16424" y="4283"/>
                </a:lnTo>
                <a:lnTo>
                  <a:pt x="16205" y="4404"/>
                </a:lnTo>
                <a:lnTo>
                  <a:pt x="15962" y="4575"/>
                </a:lnTo>
                <a:lnTo>
                  <a:pt x="15840" y="4672"/>
                </a:lnTo>
                <a:lnTo>
                  <a:pt x="15719" y="4769"/>
                </a:lnTo>
                <a:lnTo>
                  <a:pt x="15719" y="4842"/>
                </a:lnTo>
                <a:lnTo>
                  <a:pt x="15743" y="4867"/>
                </a:lnTo>
                <a:lnTo>
                  <a:pt x="15767" y="4867"/>
                </a:lnTo>
                <a:lnTo>
                  <a:pt x="16059" y="4818"/>
                </a:lnTo>
                <a:lnTo>
                  <a:pt x="16351" y="4721"/>
                </a:lnTo>
                <a:lnTo>
                  <a:pt x="16692" y="4623"/>
                </a:lnTo>
                <a:lnTo>
                  <a:pt x="16668" y="4940"/>
                </a:lnTo>
                <a:lnTo>
                  <a:pt x="16668" y="5256"/>
                </a:lnTo>
                <a:lnTo>
                  <a:pt x="16449" y="5280"/>
                </a:lnTo>
                <a:lnTo>
                  <a:pt x="16230" y="5329"/>
                </a:lnTo>
                <a:lnTo>
                  <a:pt x="16059" y="5378"/>
                </a:lnTo>
                <a:lnTo>
                  <a:pt x="15889" y="5426"/>
                </a:lnTo>
                <a:lnTo>
                  <a:pt x="15548" y="5572"/>
                </a:lnTo>
                <a:lnTo>
                  <a:pt x="15548" y="5597"/>
                </a:lnTo>
                <a:lnTo>
                  <a:pt x="15573" y="5621"/>
                </a:lnTo>
                <a:lnTo>
                  <a:pt x="15816" y="5645"/>
                </a:lnTo>
                <a:lnTo>
                  <a:pt x="16084" y="5670"/>
                </a:lnTo>
                <a:lnTo>
                  <a:pt x="16351" y="5694"/>
                </a:lnTo>
                <a:lnTo>
                  <a:pt x="16619" y="5694"/>
                </a:lnTo>
                <a:lnTo>
                  <a:pt x="16546" y="6010"/>
                </a:lnTo>
                <a:lnTo>
                  <a:pt x="16473" y="6327"/>
                </a:lnTo>
                <a:lnTo>
                  <a:pt x="16351" y="6278"/>
                </a:lnTo>
                <a:lnTo>
                  <a:pt x="16205" y="6229"/>
                </a:lnTo>
                <a:lnTo>
                  <a:pt x="15938" y="6181"/>
                </a:lnTo>
                <a:lnTo>
                  <a:pt x="15670" y="6156"/>
                </a:lnTo>
                <a:lnTo>
                  <a:pt x="15402" y="6156"/>
                </a:lnTo>
                <a:lnTo>
                  <a:pt x="15354" y="6205"/>
                </a:lnTo>
                <a:lnTo>
                  <a:pt x="15354" y="6254"/>
                </a:lnTo>
                <a:lnTo>
                  <a:pt x="15378" y="6327"/>
                </a:lnTo>
                <a:lnTo>
                  <a:pt x="15427" y="6375"/>
                </a:lnTo>
                <a:lnTo>
                  <a:pt x="15500" y="6424"/>
                </a:lnTo>
                <a:lnTo>
                  <a:pt x="15573" y="6472"/>
                </a:lnTo>
                <a:lnTo>
                  <a:pt x="15743" y="6521"/>
                </a:lnTo>
                <a:lnTo>
                  <a:pt x="15889" y="6545"/>
                </a:lnTo>
                <a:lnTo>
                  <a:pt x="16108" y="6618"/>
                </a:lnTo>
                <a:lnTo>
                  <a:pt x="16351" y="6691"/>
                </a:lnTo>
                <a:lnTo>
                  <a:pt x="16376" y="6716"/>
                </a:lnTo>
                <a:lnTo>
                  <a:pt x="16254" y="7032"/>
                </a:lnTo>
                <a:lnTo>
                  <a:pt x="16084" y="7008"/>
                </a:lnTo>
                <a:lnTo>
                  <a:pt x="15889" y="6959"/>
                </a:lnTo>
                <a:lnTo>
                  <a:pt x="15524" y="6862"/>
                </a:lnTo>
                <a:lnTo>
                  <a:pt x="15329" y="6837"/>
                </a:lnTo>
                <a:lnTo>
                  <a:pt x="15159" y="6837"/>
                </a:lnTo>
                <a:lnTo>
                  <a:pt x="14964" y="6862"/>
                </a:lnTo>
                <a:lnTo>
                  <a:pt x="14794" y="6935"/>
                </a:lnTo>
                <a:lnTo>
                  <a:pt x="14770" y="6983"/>
                </a:lnTo>
                <a:lnTo>
                  <a:pt x="14770" y="7008"/>
                </a:lnTo>
                <a:lnTo>
                  <a:pt x="14770" y="7056"/>
                </a:lnTo>
                <a:lnTo>
                  <a:pt x="14818" y="7081"/>
                </a:lnTo>
                <a:lnTo>
                  <a:pt x="15135" y="7178"/>
                </a:lnTo>
                <a:lnTo>
                  <a:pt x="15451" y="7300"/>
                </a:lnTo>
                <a:lnTo>
                  <a:pt x="15767" y="7397"/>
                </a:lnTo>
                <a:lnTo>
                  <a:pt x="16084" y="7470"/>
                </a:lnTo>
                <a:lnTo>
                  <a:pt x="15889" y="7884"/>
                </a:lnTo>
                <a:lnTo>
                  <a:pt x="15719" y="7786"/>
                </a:lnTo>
                <a:lnTo>
                  <a:pt x="15524" y="7738"/>
                </a:lnTo>
                <a:lnTo>
                  <a:pt x="15183" y="7665"/>
                </a:lnTo>
                <a:lnTo>
                  <a:pt x="14940" y="7616"/>
                </a:lnTo>
                <a:lnTo>
                  <a:pt x="14721" y="7567"/>
                </a:lnTo>
                <a:lnTo>
                  <a:pt x="14502" y="7543"/>
                </a:lnTo>
                <a:lnTo>
                  <a:pt x="14259" y="7567"/>
                </a:lnTo>
                <a:lnTo>
                  <a:pt x="14210" y="7592"/>
                </a:lnTo>
                <a:lnTo>
                  <a:pt x="14186" y="7640"/>
                </a:lnTo>
                <a:lnTo>
                  <a:pt x="14186" y="7689"/>
                </a:lnTo>
                <a:lnTo>
                  <a:pt x="14234" y="7713"/>
                </a:lnTo>
                <a:lnTo>
                  <a:pt x="14721" y="7884"/>
                </a:lnTo>
                <a:lnTo>
                  <a:pt x="15183" y="8078"/>
                </a:lnTo>
                <a:lnTo>
                  <a:pt x="15427" y="8151"/>
                </a:lnTo>
                <a:lnTo>
                  <a:pt x="15573" y="8176"/>
                </a:lnTo>
                <a:lnTo>
                  <a:pt x="15694" y="8200"/>
                </a:lnTo>
                <a:lnTo>
                  <a:pt x="15427" y="8638"/>
                </a:lnTo>
                <a:lnTo>
                  <a:pt x="15378" y="8614"/>
                </a:lnTo>
                <a:lnTo>
                  <a:pt x="14818" y="8565"/>
                </a:lnTo>
                <a:lnTo>
                  <a:pt x="14551" y="8516"/>
                </a:lnTo>
                <a:lnTo>
                  <a:pt x="14283" y="8468"/>
                </a:lnTo>
                <a:lnTo>
                  <a:pt x="13821" y="8370"/>
                </a:lnTo>
                <a:lnTo>
                  <a:pt x="13578" y="8322"/>
                </a:lnTo>
                <a:lnTo>
                  <a:pt x="13334" y="8322"/>
                </a:lnTo>
                <a:lnTo>
                  <a:pt x="13310" y="8346"/>
                </a:lnTo>
                <a:lnTo>
                  <a:pt x="13286" y="8370"/>
                </a:lnTo>
                <a:lnTo>
                  <a:pt x="13286" y="8395"/>
                </a:lnTo>
                <a:lnTo>
                  <a:pt x="13310" y="8419"/>
                </a:lnTo>
                <a:lnTo>
                  <a:pt x="13553" y="8541"/>
                </a:lnTo>
                <a:lnTo>
                  <a:pt x="13821" y="8638"/>
                </a:lnTo>
                <a:lnTo>
                  <a:pt x="14332" y="8808"/>
                </a:lnTo>
                <a:lnTo>
                  <a:pt x="14551" y="8857"/>
                </a:lnTo>
                <a:lnTo>
                  <a:pt x="14770" y="8906"/>
                </a:lnTo>
                <a:lnTo>
                  <a:pt x="15013" y="8930"/>
                </a:lnTo>
                <a:lnTo>
                  <a:pt x="15232" y="8930"/>
                </a:lnTo>
                <a:lnTo>
                  <a:pt x="14818" y="9465"/>
                </a:lnTo>
                <a:lnTo>
                  <a:pt x="14648" y="9417"/>
                </a:lnTo>
                <a:lnTo>
                  <a:pt x="14453" y="9368"/>
                </a:lnTo>
                <a:lnTo>
                  <a:pt x="14088" y="9319"/>
                </a:lnTo>
                <a:lnTo>
                  <a:pt x="13797" y="9271"/>
                </a:lnTo>
                <a:lnTo>
                  <a:pt x="13480" y="9198"/>
                </a:lnTo>
                <a:lnTo>
                  <a:pt x="13188" y="9100"/>
                </a:lnTo>
                <a:lnTo>
                  <a:pt x="12921" y="8979"/>
                </a:lnTo>
                <a:lnTo>
                  <a:pt x="12872" y="8979"/>
                </a:lnTo>
                <a:lnTo>
                  <a:pt x="12872" y="9027"/>
                </a:lnTo>
                <a:lnTo>
                  <a:pt x="12945" y="9125"/>
                </a:lnTo>
                <a:lnTo>
                  <a:pt x="13018" y="9222"/>
                </a:lnTo>
                <a:lnTo>
                  <a:pt x="13115" y="9319"/>
                </a:lnTo>
                <a:lnTo>
                  <a:pt x="13213" y="9392"/>
                </a:lnTo>
                <a:lnTo>
                  <a:pt x="13432" y="9490"/>
                </a:lnTo>
                <a:lnTo>
                  <a:pt x="13675" y="9587"/>
                </a:lnTo>
                <a:lnTo>
                  <a:pt x="13991" y="9684"/>
                </a:lnTo>
                <a:lnTo>
                  <a:pt x="14332" y="9733"/>
                </a:lnTo>
                <a:lnTo>
                  <a:pt x="14551" y="9806"/>
                </a:lnTo>
                <a:lnTo>
                  <a:pt x="14186" y="10195"/>
                </a:lnTo>
                <a:lnTo>
                  <a:pt x="14137" y="10098"/>
                </a:lnTo>
                <a:lnTo>
                  <a:pt x="14064" y="10049"/>
                </a:lnTo>
                <a:lnTo>
                  <a:pt x="13651" y="9928"/>
                </a:lnTo>
                <a:lnTo>
                  <a:pt x="13213" y="9782"/>
                </a:lnTo>
                <a:lnTo>
                  <a:pt x="12799" y="9660"/>
                </a:lnTo>
                <a:lnTo>
                  <a:pt x="12580" y="9611"/>
                </a:lnTo>
                <a:lnTo>
                  <a:pt x="12337" y="9611"/>
                </a:lnTo>
                <a:lnTo>
                  <a:pt x="12337" y="9636"/>
                </a:lnTo>
                <a:lnTo>
                  <a:pt x="12337" y="9660"/>
                </a:lnTo>
                <a:lnTo>
                  <a:pt x="12702" y="9903"/>
                </a:lnTo>
                <a:lnTo>
                  <a:pt x="13115" y="10122"/>
                </a:lnTo>
                <a:lnTo>
                  <a:pt x="13529" y="10293"/>
                </a:lnTo>
                <a:lnTo>
                  <a:pt x="13967" y="10439"/>
                </a:lnTo>
                <a:lnTo>
                  <a:pt x="13505" y="10877"/>
                </a:lnTo>
                <a:lnTo>
                  <a:pt x="13286" y="10804"/>
                </a:lnTo>
                <a:lnTo>
                  <a:pt x="13042" y="10731"/>
                </a:lnTo>
                <a:lnTo>
                  <a:pt x="12799" y="10658"/>
                </a:lnTo>
                <a:lnTo>
                  <a:pt x="12580" y="10585"/>
                </a:lnTo>
                <a:lnTo>
                  <a:pt x="12045" y="10341"/>
                </a:lnTo>
                <a:lnTo>
                  <a:pt x="11777" y="10244"/>
                </a:lnTo>
                <a:lnTo>
                  <a:pt x="11631" y="10220"/>
                </a:lnTo>
                <a:lnTo>
                  <a:pt x="11485" y="10195"/>
                </a:lnTo>
                <a:lnTo>
                  <a:pt x="11436" y="10220"/>
                </a:lnTo>
                <a:lnTo>
                  <a:pt x="11436" y="10244"/>
                </a:lnTo>
                <a:lnTo>
                  <a:pt x="11412" y="10268"/>
                </a:lnTo>
                <a:lnTo>
                  <a:pt x="11436" y="10317"/>
                </a:lnTo>
                <a:lnTo>
                  <a:pt x="11680" y="10512"/>
                </a:lnTo>
                <a:lnTo>
                  <a:pt x="11972" y="10706"/>
                </a:lnTo>
                <a:lnTo>
                  <a:pt x="12264" y="10852"/>
                </a:lnTo>
                <a:lnTo>
                  <a:pt x="12556" y="10998"/>
                </a:lnTo>
                <a:lnTo>
                  <a:pt x="12848" y="11120"/>
                </a:lnTo>
                <a:lnTo>
                  <a:pt x="12994" y="11169"/>
                </a:lnTo>
                <a:lnTo>
                  <a:pt x="13164" y="11193"/>
                </a:lnTo>
                <a:lnTo>
                  <a:pt x="12799" y="11509"/>
                </a:lnTo>
                <a:lnTo>
                  <a:pt x="12702" y="11461"/>
                </a:lnTo>
                <a:lnTo>
                  <a:pt x="12580" y="11412"/>
                </a:lnTo>
                <a:lnTo>
                  <a:pt x="12337" y="11363"/>
                </a:lnTo>
                <a:lnTo>
                  <a:pt x="12069" y="11315"/>
                </a:lnTo>
                <a:lnTo>
                  <a:pt x="11826" y="11266"/>
                </a:lnTo>
                <a:lnTo>
                  <a:pt x="11315" y="11071"/>
                </a:lnTo>
                <a:lnTo>
                  <a:pt x="11047" y="10998"/>
                </a:lnTo>
                <a:lnTo>
                  <a:pt x="10901" y="10974"/>
                </a:lnTo>
                <a:lnTo>
                  <a:pt x="10755" y="10974"/>
                </a:lnTo>
                <a:lnTo>
                  <a:pt x="10706" y="10998"/>
                </a:lnTo>
                <a:lnTo>
                  <a:pt x="10682" y="11023"/>
                </a:lnTo>
                <a:lnTo>
                  <a:pt x="10682" y="11071"/>
                </a:lnTo>
                <a:lnTo>
                  <a:pt x="10706" y="11096"/>
                </a:lnTo>
                <a:lnTo>
                  <a:pt x="10828" y="11217"/>
                </a:lnTo>
                <a:lnTo>
                  <a:pt x="10998" y="11339"/>
                </a:lnTo>
                <a:lnTo>
                  <a:pt x="11217" y="11461"/>
                </a:lnTo>
                <a:lnTo>
                  <a:pt x="11436" y="11582"/>
                </a:lnTo>
                <a:lnTo>
                  <a:pt x="11655" y="11704"/>
                </a:lnTo>
                <a:lnTo>
                  <a:pt x="11899" y="11777"/>
                </a:lnTo>
                <a:lnTo>
                  <a:pt x="12142" y="11826"/>
                </a:lnTo>
                <a:lnTo>
                  <a:pt x="12385" y="11874"/>
                </a:lnTo>
                <a:lnTo>
                  <a:pt x="12045" y="12142"/>
                </a:lnTo>
                <a:lnTo>
                  <a:pt x="11874" y="12093"/>
                </a:lnTo>
                <a:lnTo>
                  <a:pt x="11704" y="12045"/>
                </a:lnTo>
                <a:lnTo>
                  <a:pt x="11412" y="11996"/>
                </a:lnTo>
                <a:lnTo>
                  <a:pt x="11242" y="11947"/>
                </a:lnTo>
                <a:lnTo>
                  <a:pt x="11071" y="11850"/>
                </a:lnTo>
                <a:lnTo>
                  <a:pt x="10682" y="11680"/>
                </a:lnTo>
                <a:lnTo>
                  <a:pt x="10487" y="11582"/>
                </a:lnTo>
                <a:lnTo>
                  <a:pt x="10293" y="11534"/>
                </a:lnTo>
                <a:lnTo>
                  <a:pt x="10098" y="11509"/>
                </a:lnTo>
                <a:lnTo>
                  <a:pt x="9903" y="11534"/>
                </a:lnTo>
                <a:lnTo>
                  <a:pt x="9879" y="11534"/>
                </a:lnTo>
                <a:lnTo>
                  <a:pt x="9879" y="11558"/>
                </a:lnTo>
                <a:lnTo>
                  <a:pt x="9879" y="11631"/>
                </a:lnTo>
                <a:lnTo>
                  <a:pt x="9976" y="11728"/>
                </a:lnTo>
                <a:lnTo>
                  <a:pt x="10098" y="11826"/>
                </a:lnTo>
                <a:lnTo>
                  <a:pt x="10366" y="11972"/>
                </a:lnTo>
                <a:lnTo>
                  <a:pt x="10925" y="12215"/>
                </a:lnTo>
                <a:lnTo>
                  <a:pt x="11266" y="12361"/>
                </a:lnTo>
                <a:lnTo>
                  <a:pt x="11607" y="12483"/>
                </a:lnTo>
                <a:lnTo>
                  <a:pt x="11169" y="12799"/>
                </a:lnTo>
                <a:lnTo>
                  <a:pt x="10925" y="12726"/>
                </a:lnTo>
                <a:lnTo>
                  <a:pt x="10585" y="12604"/>
                </a:lnTo>
                <a:lnTo>
                  <a:pt x="10244" y="12458"/>
                </a:lnTo>
                <a:lnTo>
                  <a:pt x="9782" y="12239"/>
                </a:lnTo>
                <a:lnTo>
                  <a:pt x="9538" y="12142"/>
                </a:lnTo>
                <a:lnTo>
                  <a:pt x="9417" y="12118"/>
                </a:lnTo>
                <a:lnTo>
                  <a:pt x="9295" y="12118"/>
                </a:lnTo>
                <a:lnTo>
                  <a:pt x="9271" y="12142"/>
                </a:lnTo>
                <a:lnTo>
                  <a:pt x="9271" y="12191"/>
                </a:lnTo>
                <a:lnTo>
                  <a:pt x="9344" y="12312"/>
                </a:lnTo>
                <a:lnTo>
                  <a:pt x="9441" y="12410"/>
                </a:lnTo>
                <a:lnTo>
                  <a:pt x="9563" y="12507"/>
                </a:lnTo>
                <a:lnTo>
                  <a:pt x="9684" y="12604"/>
                </a:lnTo>
                <a:lnTo>
                  <a:pt x="9976" y="12750"/>
                </a:lnTo>
                <a:lnTo>
                  <a:pt x="10244" y="12896"/>
                </a:lnTo>
                <a:lnTo>
                  <a:pt x="10463" y="12994"/>
                </a:lnTo>
                <a:lnTo>
                  <a:pt x="10731" y="13115"/>
                </a:lnTo>
                <a:lnTo>
                  <a:pt x="10220" y="13456"/>
                </a:lnTo>
                <a:lnTo>
                  <a:pt x="10220" y="13359"/>
                </a:lnTo>
                <a:lnTo>
                  <a:pt x="10195" y="13334"/>
                </a:lnTo>
                <a:lnTo>
                  <a:pt x="10147" y="13286"/>
                </a:lnTo>
                <a:lnTo>
                  <a:pt x="9976" y="13188"/>
                </a:lnTo>
                <a:lnTo>
                  <a:pt x="9782" y="13091"/>
                </a:lnTo>
                <a:lnTo>
                  <a:pt x="9417" y="12921"/>
                </a:lnTo>
                <a:lnTo>
                  <a:pt x="9222" y="12848"/>
                </a:lnTo>
                <a:lnTo>
                  <a:pt x="9052" y="12775"/>
                </a:lnTo>
                <a:lnTo>
                  <a:pt x="8857" y="12726"/>
                </a:lnTo>
                <a:lnTo>
                  <a:pt x="8662" y="12726"/>
                </a:lnTo>
                <a:lnTo>
                  <a:pt x="8638" y="12750"/>
                </a:lnTo>
                <a:lnTo>
                  <a:pt x="8638" y="12775"/>
                </a:lnTo>
                <a:lnTo>
                  <a:pt x="8979" y="13018"/>
                </a:lnTo>
                <a:lnTo>
                  <a:pt x="9319" y="13261"/>
                </a:lnTo>
                <a:lnTo>
                  <a:pt x="9490" y="13383"/>
                </a:lnTo>
                <a:lnTo>
                  <a:pt x="9660" y="13480"/>
                </a:lnTo>
                <a:lnTo>
                  <a:pt x="9855" y="13553"/>
                </a:lnTo>
                <a:lnTo>
                  <a:pt x="10049" y="13602"/>
                </a:lnTo>
                <a:lnTo>
                  <a:pt x="9538" y="13943"/>
                </a:lnTo>
                <a:lnTo>
                  <a:pt x="9538" y="13918"/>
                </a:lnTo>
                <a:lnTo>
                  <a:pt x="9465" y="13870"/>
                </a:lnTo>
                <a:lnTo>
                  <a:pt x="9368" y="13821"/>
                </a:lnTo>
                <a:lnTo>
                  <a:pt x="9222" y="13724"/>
                </a:lnTo>
                <a:lnTo>
                  <a:pt x="8808" y="13407"/>
                </a:lnTo>
                <a:lnTo>
                  <a:pt x="8662" y="13286"/>
                </a:lnTo>
                <a:lnTo>
                  <a:pt x="8492" y="13140"/>
                </a:lnTo>
                <a:lnTo>
                  <a:pt x="8297" y="13042"/>
                </a:lnTo>
                <a:lnTo>
                  <a:pt x="8200" y="12994"/>
                </a:lnTo>
                <a:lnTo>
                  <a:pt x="8054" y="12994"/>
                </a:lnTo>
                <a:lnTo>
                  <a:pt x="8030" y="13018"/>
                </a:lnTo>
                <a:lnTo>
                  <a:pt x="7957" y="13091"/>
                </a:lnTo>
                <a:lnTo>
                  <a:pt x="7957" y="13164"/>
                </a:lnTo>
                <a:lnTo>
                  <a:pt x="7981" y="13213"/>
                </a:lnTo>
                <a:lnTo>
                  <a:pt x="8005" y="13261"/>
                </a:lnTo>
                <a:lnTo>
                  <a:pt x="8297" y="13529"/>
                </a:lnTo>
                <a:lnTo>
                  <a:pt x="8614" y="13772"/>
                </a:lnTo>
                <a:lnTo>
                  <a:pt x="8881" y="13991"/>
                </a:lnTo>
                <a:lnTo>
                  <a:pt x="9027" y="14113"/>
                </a:lnTo>
                <a:lnTo>
                  <a:pt x="9173" y="14210"/>
                </a:lnTo>
                <a:lnTo>
                  <a:pt x="8784" y="14478"/>
                </a:lnTo>
                <a:lnTo>
                  <a:pt x="8711" y="14502"/>
                </a:lnTo>
                <a:lnTo>
                  <a:pt x="8565" y="14381"/>
                </a:lnTo>
                <a:lnTo>
                  <a:pt x="8419" y="14259"/>
                </a:lnTo>
                <a:lnTo>
                  <a:pt x="8103" y="14040"/>
                </a:lnTo>
                <a:lnTo>
                  <a:pt x="7713" y="13797"/>
                </a:lnTo>
                <a:lnTo>
                  <a:pt x="7348" y="13578"/>
                </a:lnTo>
                <a:lnTo>
                  <a:pt x="6570" y="13115"/>
                </a:lnTo>
                <a:lnTo>
                  <a:pt x="6180" y="12872"/>
                </a:lnTo>
                <a:lnTo>
                  <a:pt x="5767" y="12604"/>
                </a:lnTo>
                <a:lnTo>
                  <a:pt x="5402" y="12312"/>
                </a:lnTo>
                <a:lnTo>
                  <a:pt x="5037" y="11996"/>
                </a:lnTo>
                <a:lnTo>
                  <a:pt x="4623" y="11680"/>
                </a:lnTo>
                <a:lnTo>
                  <a:pt x="4210" y="11363"/>
                </a:lnTo>
                <a:lnTo>
                  <a:pt x="3820" y="11023"/>
                </a:lnTo>
                <a:lnTo>
                  <a:pt x="3626" y="10852"/>
                </a:lnTo>
                <a:lnTo>
                  <a:pt x="3455" y="10658"/>
                </a:lnTo>
                <a:lnTo>
                  <a:pt x="2847" y="9952"/>
                </a:lnTo>
                <a:lnTo>
                  <a:pt x="2263" y="9222"/>
                </a:lnTo>
                <a:lnTo>
                  <a:pt x="1971" y="8857"/>
                </a:lnTo>
                <a:lnTo>
                  <a:pt x="1728" y="8468"/>
                </a:lnTo>
                <a:lnTo>
                  <a:pt x="1484" y="8054"/>
                </a:lnTo>
                <a:lnTo>
                  <a:pt x="1265" y="7640"/>
                </a:lnTo>
                <a:lnTo>
                  <a:pt x="1095" y="7227"/>
                </a:lnTo>
                <a:lnTo>
                  <a:pt x="949" y="6789"/>
                </a:lnTo>
                <a:lnTo>
                  <a:pt x="827" y="6351"/>
                </a:lnTo>
                <a:lnTo>
                  <a:pt x="730" y="5889"/>
                </a:lnTo>
                <a:lnTo>
                  <a:pt x="657" y="5451"/>
                </a:lnTo>
                <a:lnTo>
                  <a:pt x="633" y="4988"/>
                </a:lnTo>
                <a:lnTo>
                  <a:pt x="608" y="4526"/>
                </a:lnTo>
                <a:lnTo>
                  <a:pt x="608" y="4064"/>
                </a:lnTo>
                <a:lnTo>
                  <a:pt x="608" y="3674"/>
                </a:lnTo>
                <a:lnTo>
                  <a:pt x="657" y="3261"/>
                </a:lnTo>
                <a:lnTo>
                  <a:pt x="706" y="2871"/>
                </a:lnTo>
                <a:lnTo>
                  <a:pt x="827" y="2482"/>
                </a:lnTo>
                <a:lnTo>
                  <a:pt x="973" y="2117"/>
                </a:lnTo>
                <a:lnTo>
                  <a:pt x="1046" y="1947"/>
                </a:lnTo>
                <a:lnTo>
                  <a:pt x="1168" y="1776"/>
                </a:lnTo>
                <a:lnTo>
                  <a:pt x="1265" y="1630"/>
                </a:lnTo>
                <a:lnTo>
                  <a:pt x="1411" y="1460"/>
                </a:lnTo>
                <a:lnTo>
                  <a:pt x="1557" y="1338"/>
                </a:lnTo>
                <a:lnTo>
                  <a:pt x="1728" y="1192"/>
                </a:lnTo>
                <a:lnTo>
                  <a:pt x="1922" y="1071"/>
                </a:lnTo>
                <a:lnTo>
                  <a:pt x="2117" y="949"/>
                </a:lnTo>
                <a:lnTo>
                  <a:pt x="2336" y="852"/>
                </a:lnTo>
                <a:lnTo>
                  <a:pt x="2531" y="779"/>
                </a:lnTo>
                <a:lnTo>
                  <a:pt x="2774" y="706"/>
                </a:lnTo>
                <a:lnTo>
                  <a:pt x="2993" y="633"/>
                </a:lnTo>
                <a:lnTo>
                  <a:pt x="3455" y="560"/>
                </a:lnTo>
                <a:lnTo>
                  <a:pt x="3918" y="535"/>
                </a:lnTo>
                <a:close/>
                <a:moveTo>
                  <a:pt x="3358" y="0"/>
                </a:moveTo>
                <a:lnTo>
                  <a:pt x="2969" y="73"/>
                </a:lnTo>
                <a:lnTo>
                  <a:pt x="2579" y="146"/>
                </a:lnTo>
                <a:lnTo>
                  <a:pt x="2239" y="268"/>
                </a:lnTo>
                <a:lnTo>
                  <a:pt x="1874" y="414"/>
                </a:lnTo>
                <a:lnTo>
                  <a:pt x="1557" y="608"/>
                </a:lnTo>
                <a:lnTo>
                  <a:pt x="1241" y="827"/>
                </a:lnTo>
                <a:lnTo>
                  <a:pt x="949" y="1095"/>
                </a:lnTo>
                <a:lnTo>
                  <a:pt x="706" y="1387"/>
                </a:lnTo>
                <a:lnTo>
                  <a:pt x="487" y="1728"/>
                </a:lnTo>
                <a:lnTo>
                  <a:pt x="316" y="2093"/>
                </a:lnTo>
                <a:lnTo>
                  <a:pt x="195" y="2482"/>
                </a:lnTo>
                <a:lnTo>
                  <a:pt x="97" y="2896"/>
                </a:lnTo>
                <a:lnTo>
                  <a:pt x="49" y="3309"/>
                </a:lnTo>
                <a:lnTo>
                  <a:pt x="0" y="3747"/>
                </a:lnTo>
                <a:lnTo>
                  <a:pt x="0" y="4161"/>
                </a:lnTo>
                <a:lnTo>
                  <a:pt x="24" y="4988"/>
                </a:lnTo>
                <a:lnTo>
                  <a:pt x="73" y="5451"/>
                </a:lnTo>
                <a:lnTo>
                  <a:pt x="146" y="5913"/>
                </a:lnTo>
                <a:lnTo>
                  <a:pt x="219" y="6351"/>
                </a:lnTo>
                <a:lnTo>
                  <a:pt x="341" y="6789"/>
                </a:lnTo>
                <a:lnTo>
                  <a:pt x="487" y="7227"/>
                </a:lnTo>
                <a:lnTo>
                  <a:pt x="633" y="7665"/>
                </a:lnTo>
                <a:lnTo>
                  <a:pt x="827" y="8078"/>
                </a:lnTo>
                <a:lnTo>
                  <a:pt x="1046" y="8492"/>
                </a:lnTo>
                <a:lnTo>
                  <a:pt x="1265" y="8881"/>
                </a:lnTo>
                <a:lnTo>
                  <a:pt x="1533" y="9246"/>
                </a:lnTo>
                <a:lnTo>
                  <a:pt x="1801" y="9587"/>
                </a:lnTo>
                <a:lnTo>
                  <a:pt x="2093" y="9928"/>
                </a:lnTo>
                <a:lnTo>
                  <a:pt x="2458" y="10341"/>
                </a:lnTo>
                <a:lnTo>
                  <a:pt x="2798" y="10779"/>
                </a:lnTo>
                <a:lnTo>
                  <a:pt x="3139" y="11169"/>
                </a:lnTo>
                <a:lnTo>
                  <a:pt x="3334" y="11363"/>
                </a:lnTo>
                <a:lnTo>
                  <a:pt x="3553" y="11558"/>
                </a:lnTo>
                <a:lnTo>
                  <a:pt x="4331" y="12215"/>
                </a:lnTo>
                <a:lnTo>
                  <a:pt x="5134" y="12823"/>
                </a:lnTo>
                <a:lnTo>
                  <a:pt x="5961" y="13432"/>
                </a:lnTo>
                <a:lnTo>
                  <a:pt x="6399" y="13724"/>
                </a:lnTo>
                <a:lnTo>
                  <a:pt x="6837" y="13991"/>
                </a:lnTo>
                <a:lnTo>
                  <a:pt x="7275" y="14235"/>
                </a:lnTo>
                <a:lnTo>
                  <a:pt x="7689" y="14502"/>
                </a:lnTo>
                <a:lnTo>
                  <a:pt x="7981" y="14672"/>
                </a:lnTo>
                <a:lnTo>
                  <a:pt x="8127" y="14770"/>
                </a:lnTo>
                <a:lnTo>
                  <a:pt x="8249" y="14891"/>
                </a:lnTo>
                <a:lnTo>
                  <a:pt x="8249" y="14964"/>
                </a:lnTo>
                <a:lnTo>
                  <a:pt x="8249" y="15062"/>
                </a:lnTo>
                <a:lnTo>
                  <a:pt x="8297" y="15110"/>
                </a:lnTo>
                <a:lnTo>
                  <a:pt x="8370" y="15183"/>
                </a:lnTo>
                <a:lnTo>
                  <a:pt x="8443" y="15208"/>
                </a:lnTo>
                <a:lnTo>
                  <a:pt x="8516" y="15232"/>
                </a:lnTo>
                <a:lnTo>
                  <a:pt x="8614" y="15232"/>
                </a:lnTo>
                <a:lnTo>
                  <a:pt x="8711" y="15183"/>
                </a:lnTo>
                <a:lnTo>
                  <a:pt x="8735" y="15159"/>
                </a:lnTo>
                <a:lnTo>
                  <a:pt x="8784" y="15110"/>
                </a:lnTo>
                <a:lnTo>
                  <a:pt x="9490" y="14599"/>
                </a:lnTo>
                <a:lnTo>
                  <a:pt x="10220" y="14113"/>
                </a:lnTo>
                <a:lnTo>
                  <a:pt x="10925" y="13602"/>
                </a:lnTo>
                <a:lnTo>
                  <a:pt x="11631" y="13115"/>
                </a:lnTo>
                <a:lnTo>
                  <a:pt x="12312" y="12604"/>
                </a:lnTo>
                <a:lnTo>
                  <a:pt x="12969" y="12069"/>
                </a:lnTo>
                <a:lnTo>
                  <a:pt x="13578" y="11509"/>
                </a:lnTo>
                <a:lnTo>
                  <a:pt x="14186" y="10925"/>
                </a:lnTo>
                <a:lnTo>
                  <a:pt x="14745" y="10341"/>
                </a:lnTo>
                <a:lnTo>
                  <a:pt x="15256" y="9733"/>
                </a:lnTo>
                <a:lnTo>
                  <a:pt x="15743" y="9076"/>
                </a:lnTo>
                <a:lnTo>
                  <a:pt x="15962" y="8735"/>
                </a:lnTo>
                <a:lnTo>
                  <a:pt x="16157" y="8395"/>
                </a:lnTo>
                <a:lnTo>
                  <a:pt x="16351" y="8054"/>
                </a:lnTo>
                <a:lnTo>
                  <a:pt x="16522" y="7689"/>
                </a:lnTo>
                <a:lnTo>
                  <a:pt x="16668" y="7324"/>
                </a:lnTo>
                <a:lnTo>
                  <a:pt x="16814" y="6959"/>
                </a:lnTo>
                <a:lnTo>
                  <a:pt x="16935" y="6570"/>
                </a:lnTo>
                <a:lnTo>
                  <a:pt x="17033" y="6181"/>
                </a:lnTo>
                <a:lnTo>
                  <a:pt x="17106" y="5791"/>
                </a:lnTo>
                <a:lnTo>
                  <a:pt x="17179" y="5378"/>
                </a:lnTo>
                <a:lnTo>
                  <a:pt x="17203" y="5013"/>
                </a:lnTo>
                <a:lnTo>
                  <a:pt x="17227" y="4623"/>
                </a:lnTo>
                <a:lnTo>
                  <a:pt x="17227" y="4210"/>
                </a:lnTo>
                <a:lnTo>
                  <a:pt x="17203" y="3820"/>
                </a:lnTo>
                <a:lnTo>
                  <a:pt x="17130" y="3407"/>
                </a:lnTo>
                <a:lnTo>
                  <a:pt x="17057" y="3017"/>
                </a:lnTo>
                <a:lnTo>
                  <a:pt x="16960" y="2652"/>
                </a:lnTo>
                <a:lnTo>
                  <a:pt x="16814" y="2287"/>
                </a:lnTo>
                <a:lnTo>
                  <a:pt x="16643" y="1947"/>
                </a:lnTo>
                <a:lnTo>
                  <a:pt x="16449" y="1655"/>
                </a:lnTo>
                <a:lnTo>
                  <a:pt x="16205" y="1363"/>
                </a:lnTo>
                <a:lnTo>
                  <a:pt x="15938" y="1119"/>
                </a:lnTo>
                <a:lnTo>
                  <a:pt x="15646" y="876"/>
                </a:lnTo>
                <a:lnTo>
                  <a:pt x="15329" y="681"/>
                </a:lnTo>
                <a:lnTo>
                  <a:pt x="14989" y="511"/>
                </a:lnTo>
                <a:lnTo>
                  <a:pt x="14648" y="365"/>
                </a:lnTo>
                <a:lnTo>
                  <a:pt x="14332" y="243"/>
                </a:lnTo>
                <a:lnTo>
                  <a:pt x="13967" y="170"/>
                </a:lnTo>
                <a:lnTo>
                  <a:pt x="13578" y="97"/>
                </a:lnTo>
                <a:lnTo>
                  <a:pt x="13188" y="73"/>
                </a:lnTo>
                <a:lnTo>
                  <a:pt x="12799" y="49"/>
                </a:lnTo>
                <a:lnTo>
                  <a:pt x="12410" y="73"/>
                </a:lnTo>
                <a:lnTo>
                  <a:pt x="12045" y="146"/>
                </a:lnTo>
                <a:lnTo>
                  <a:pt x="11704" y="243"/>
                </a:lnTo>
                <a:lnTo>
                  <a:pt x="11217" y="462"/>
                </a:lnTo>
                <a:lnTo>
                  <a:pt x="10731" y="706"/>
                </a:lnTo>
                <a:lnTo>
                  <a:pt x="10268" y="949"/>
                </a:lnTo>
                <a:lnTo>
                  <a:pt x="9806" y="1241"/>
                </a:lnTo>
                <a:lnTo>
                  <a:pt x="9611" y="1363"/>
                </a:lnTo>
                <a:lnTo>
                  <a:pt x="9271" y="1582"/>
                </a:lnTo>
                <a:lnTo>
                  <a:pt x="8906" y="1874"/>
                </a:lnTo>
                <a:lnTo>
                  <a:pt x="8735" y="2044"/>
                </a:lnTo>
                <a:lnTo>
                  <a:pt x="8589" y="2190"/>
                </a:lnTo>
                <a:lnTo>
                  <a:pt x="8468" y="2044"/>
                </a:lnTo>
                <a:lnTo>
                  <a:pt x="8322" y="1922"/>
                </a:lnTo>
                <a:lnTo>
                  <a:pt x="7981" y="1630"/>
                </a:lnTo>
                <a:lnTo>
                  <a:pt x="7592" y="1363"/>
                </a:lnTo>
                <a:lnTo>
                  <a:pt x="7202" y="1119"/>
                </a:lnTo>
                <a:lnTo>
                  <a:pt x="6813" y="900"/>
                </a:lnTo>
                <a:lnTo>
                  <a:pt x="6472" y="706"/>
                </a:lnTo>
                <a:lnTo>
                  <a:pt x="5986" y="487"/>
                </a:lnTo>
                <a:lnTo>
                  <a:pt x="5645" y="341"/>
                </a:lnTo>
                <a:lnTo>
                  <a:pt x="5280" y="219"/>
                </a:lnTo>
                <a:lnTo>
                  <a:pt x="4915" y="122"/>
                </a:lnTo>
                <a:lnTo>
                  <a:pt x="4526" y="49"/>
                </a:lnTo>
                <a:lnTo>
                  <a:pt x="4137"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3" name="Shape 533"/>
        <p:cNvGrpSpPr/>
        <p:nvPr/>
      </p:nvGrpSpPr>
      <p:grpSpPr>
        <a:xfrm>
          <a:off x="0" y="0"/>
          <a:ext cx="0" cy="0"/>
          <a:chOff x="0" y="0"/>
          <a:chExt cx="0" cy="0"/>
        </a:xfrm>
      </p:grpSpPr>
      <p:sp>
        <p:nvSpPr>
          <p:cNvPr id="534" name="Google Shape;534;p52"/>
          <p:cNvSpPr txBox="1"/>
          <p:nvPr>
            <p:ph type="title"/>
          </p:nvPr>
        </p:nvSpPr>
        <p:spPr>
          <a:xfrm>
            <a:off x="883375" y="683600"/>
            <a:ext cx="6705000" cy="396300"/>
          </a:xfrm>
          <a:prstGeom prst="rect">
            <a:avLst/>
          </a:prstGeom>
        </p:spPr>
        <p:txBody>
          <a:bodyPr anchorCtr="0" anchor="ctr" bIns="0" lIns="0" spcFirstLastPara="1" rIns="0" wrap="square" tIns="0">
            <a:noAutofit/>
          </a:bodyPr>
          <a:lstStyle/>
          <a:p>
            <a:pPr indent="0" lvl="0" marL="0" rtl="0" algn="l">
              <a:spcBef>
                <a:spcPts val="0"/>
              </a:spcBef>
              <a:spcAft>
                <a:spcPts val="0"/>
              </a:spcAft>
              <a:buNone/>
            </a:pPr>
            <a:r>
              <a:rPr lang="en"/>
              <a:t>The main features of a </a:t>
            </a:r>
            <a:r>
              <a:rPr lang="en"/>
              <a:t>shareholders</a:t>
            </a:r>
            <a:r>
              <a:rPr lang="en"/>
              <a:t>’ </a:t>
            </a:r>
            <a:r>
              <a:rPr lang="en"/>
              <a:t>agreement</a:t>
            </a:r>
            <a:r>
              <a:rPr lang="en"/>
              <a:t> are:</a:t>
            </a:r>
            <a:endParaRPr/>
          </a:p>
        </p:txBody>
      </p:sp>
      <p:sp>
        <p:nvSpPr>
          <p:cNvPr id="535" name="Google Shape;535;p52"/>
          <p:cNvSpPr txBox="1"/>
          <p:nvPr>
            <p:ph idx="1" type="body"/>
          </p:nvPr>
        </p:nvSpPr>
        <p:spPr>
          <a:xfrm>
            <a:off x="883375" y="1252650"/>
            <a:ext cx="3333000" cy="3122400"/>
          </a:xfrm>
          <a:prstGeom prst="rect">
            <a:avLst/>
          </a:prstGeom>
        </p:spPr>
        <p:txBody>
          <a:bodyPr anchorCtr="0" anchor="t" bIns="0" lIns="0" spcFirstLastPara="1" rIns="0" wrap="square" tIns="0">
            <a:noAutofit/>
          </a:bodyPr>
          <a:lstStyle/>
          <a:p>
            <a:pPr indent="0" lvl="0" marL="0" rtl="0" algn="l">
              <a:spcBef>
                <a:spcPts val="0"/>
              </a:spcBef>
              <a:spcAft>
                <a:spcPts val="0"/>
              </a:spcAft>
              <a:buNone/>
            </a:pPr>
            <a:r>
              <a:rPr b="1" lang="en"/>
              <a:t>1</a:t>
            </a:r>
            <a:r>
              <a:rPr b="1" lang="en"/>
              <a:t>.) board appointment right</a:t>
            </a:r>
            <a:endParaRPr b="1"/>
          </a:p>
          <a:p>
            <a:pPr indent="0" lvl="0" marL="0" rtl="0" algn="l">
              <a:spcBef>
                <a:spcPts val="1000"/>
              </a:spcBef>
              <a:spcAft>
                <a:spcPts val="1000"/>
              </a:spcAft>
              <a:buNone/>
            </a:pPr>
            <a:r>
              <a:rPr b="1" lang="en"/>
              <a:t>	</a:t>
            </a:r>
            <a:r>
              <a:rPr lang="en"/>
              <a:t>It is common for the shareholders agreement to establish the relative rights of representation that the shareholders will have on the company’s board of directors of the company.  </a:t>
            </a:r>
            <a:endParaRPr/>
          </a:p>
        </p:txBody>
      </p:sp>
      <p:sp>
        <p:nvSpPr>
          <p:cNvPr id="536" name="Google Shape;536;p52"/>
          <p:cNvSpPr txBox="1"/>
          <p:nvPr>
            <p:ph idx="3" type="body"/>
          </p:nvPr>
        </p:nvSpPr>
        <p:spPr>
          <a:xfrm>
            <a:off x="4435775" y="1252650"/>
            <a:ext cx="3260400" cy="3122400"/>
          </a:xfrm>
          <a:prstGeom prst="rect">
            <a:avLst/>
          </a:prstGeom>
        </p:spPr>
        <p:txBody>
          <a:bodyPr anchorCtr="0" anchor="t" bIns="0" lIns="0" spcFirstLastPara="1" rIns="0" wrap="square" tIns="0">
            <a:noAutofit/>
          </a:bodyPr>
          <a:lstStyle/>
          <a:p>
            <a:pPr indent="0" lvl="0" marL="0" rtl="0" algn="l">
              <a:spcBef>
                <a:spcPts val="0"/>
              </a:spcBef>
              <a:spcAft>
                <a:spcPts val="0"/>
              </a:spcAft>
              <a:buNone/>
            </a:pPr>
            <a:r>
              <a:rPr lang="en"/>
              <a:t>A </a:t>
            </a:r>
            <a:r>
              <a:rPr b="1" lang="en"/>
              <a:t>minority shareholder</a:t>
            </a:r>
            <a:r>
              <a:rPr lang="en"/>
              <a:t> may seek to have one director on the board in order to be kept informed of matters discussed at board level.</a:t>
            </a:r>
            <a:endParaRPr/>
          </a:p>
          <a:p>
            <a:pPr indent="0" lvl="0" marL="0" rtl="0" algn="l">
              <a:spcBef>
                <a:spcPts val="1000"/>
              </a:spcBef>
              <a:spcAft>
                <a:spcPts val="1000"/>
              </a:spcAft>
              <a:buNone/>
            </a:pPr>
            <a:r>
              <a:rPr lang="en"/>
              <a:t>A</a:t>
            </a:r>
            <a:r>
              <a:rPr b="1" lang="en"/>
              <a:t> larger shareholder </a:t>
            </a:r>
            <a:r>
              <a:rPr lang="en"/>
              <a:t>may seek to a point a large number of directors to reflect its proportionate holding of </a:t>
            </a:r>
            <a:br>
              <a:rPr lang="en"/>
            </a:br>
            <a:r>
              <a:rPr lang="en"/>
              <a:t>shares at board level.</a:t>
            </a:r>
            <a:endParaRPr/>
          </a:p>
        </p:txBody>
      </p:sp>
      <p:sp>
        <p:nvSpPr>
          <p:cNvPr id="537" name="Google Shape;537;p52"/>
          <p:cNvSpPr txBox="1"/>
          <p:nvPr>
            <p:ph idx="12" type="sldNum"/>
          </p:nvPr>
        </p:nvSpPr>
        <p:spPr>
          <a:xfrm>
            <a:off x="8404375" y="4693376"/>
            <a:ext cx="548700" cy="300300"/>
          </a:xfrm>
          <a:prstGeom prst="rect">
            <a:avLst/>
          </a:prstGeom>
        </p:spPr>
        <p:txBody>
          <a:bodyPr anchorCtr="0" anchor="ctr" bIns="0" lIns="0" spcFirstLastPara="1" rIns="0" wrap="square" tIns="0">
            <a:noAutofit/>
          </a:bodyPr>
          <a:lstStyle/>
          <a:p>
            <a:pPr indent="0" lvl="0" marL="0" rtl="0" algn="r">
              <a:spcBef>
                <a:spcPts val="0"/>
              </a:spcBef>
              <a:spcAft>
                <a:spcPts val="0"/>
              </a:spcAft>
              <a:buNone/>
            </a:pPr>
            <a:fld id="{00000000-1234-1234-1234-123412341234}" type="slidenum">
              <a:rPr lang="en"/>
              <a:t>‹#›</a:t>
            </a:fld>
            <a:endParaRPr/>
          </a:p>
        </p:txBody>
      </p:sp>
      <p:sp>
        <p:nvSpPr>
          <p:cNvPr id="538" name="Google Shape;538;p52"/>
          <p:cNvSpPr/>
          <p:nvPr/>
        </p:nvSpPr>
        <p:spPr>
          <a:xfrm rot="1085481">
            <a:off x="7856433" y="3637885"/>
            <a:ext cx="707279" cy="1144863"/>
          </a:xfrm>
          <a:custGeom>
            <a:rect b="b" l="l" r="r" t="t"/>
            <a:pathLst>
              <a:path extrusionOk="0" h="542775" w="335318">
                <a:moveTo>
                  <a:pt x="198455" y="462598"/>
                </a:moveTo>
                <a:cubicBezTo>
                  <a:pt x="175566" y="459603"/>
                  <a:pt x="152479" y="458139"/>
                  <a:pt x="129393" y="458213"/>
                </a:cubicBezTo>
                <a:cubicBezTo>
                  <a:pt x="120097" y="458213"/>
                  <a:pt x="120294" y="473012"/>
                  <a:pt x="130007" y="473012"/>
                </a:cubicBezTo>
                <a:cubicBezTo>
                  <a:pt x="151843" y="473003"/>
                  <a:pt x="173658" y="474468"/>
                  <a:pt x="195298" y="477397"/>
                </a:cubicBezTo>
                <a:cubicBezTo>
                  <a:pt x="204396" y="478493"/>
                  <a:pt x="208014" y="463870"/>
                  <a:pt x="198455" y="462598"/>
                </a:cubicBezTo>
                <a:close/>
                <a:moveTo>
                  <a:pt x="138667" y="86153"/>
                </a:moveTo>
                <a:cubicBezTo>
                  <a:pt x="147963" y="86153"/>
                  <a:pt x="147787" y="71354"/>
                  <a:pt x="138075" y="71354"/>
                </a:cubicBezTo>
                <a:cubicBezTo>
                  <a:pt x="128844" y="71267"/>
                  <a:pt x="128954" y="86153"/>
                  <a:pt x="138667" y="86153"/>
                </a:cubicBezTo>
                <a:close/>
                <a:moveTo>
                  <a:pt x="94335" y="528021"/>
                </a:moveTo>
                <a:cubicBezTo>
                  <a:pt x="74866" y="526552"/>
                  <a:pt x="54038" y="524294"/>
                  <a:pt x="37638" y="512674"/>
                </a:cubicBezTo>
                <a:cubicBezTo>
                  <a:pt x="20098" y="500221"/>
                  <a:pt x="16723" y="481146"/>
                  <a:pt x="14771" y="460976"/>
                </a:cubicBezTo>
                <a:cubicBezTo>
                  <a:pt x="13850" y="451263"/>
                  <a:pt x="-839" y="453171"/>
                  <a:pt x="38" y="462445"/>
                </a:cubicBezTo>
                <a:cubicBezTo>
                  <a:pt x="3107" y="520632"/>
                  <a:pt x="37112" y="539422"/>
                  <a:pt x="91200" y="542754"/>
                </a:cubicBezTo>
                <a:cubicBezTo>
                  <a:pt x="100343" y="543412"/>
                  <a:pt x="103938" y="528766"/>
                  <a:pt x="94335" y="528021"/>
                </a:cubicBezTo>
                <a:close/>
                <a:moveTo>
                  <a:pt x="158377" y="85145"/>
                </a:moveTo>
                <a:cubicBezTo>
                  <a:pt x="163990" y="85954"/>
                  <a:pt x="169668" y="86311"/>
                  <a:pt x="175346" y="86219"/>
                </a:cubicBezTo>
                <a:cubicBezTo>
                  <a:pt x="184664" y="85211"/>
                  <a:pt x="184884" y="71223"/>
                  <a:pt x="174732" y="71442"/>
                </a:cubicBezTo>
                <a:cubicBezTo>
                  <a:pt x="170326" y="71457"/>
                  <a:pt x="165941" y="71133"/>
                  <a:pt x="161578" y="70477"/>
                </a:cubicBezTo>
                <a:cubicBezTo>
                  <a:pt x="152435" y="69074"/>
                  <a:pt x="148818" y="83720"/>
                  <a:pt x="158377" y="85101"/>
                </a:cubicBezTo>
                <a:close/>
                <a:moveTo>
                  <a:pt x="111765" y="143026"/>
                </a:moveTo>
                <a:cubicBezTo>
                  <a:pt x="100978" y="154089"/>
                  <a:pt x="93107" y="167647"/>
                  <a:pt x="88854" y="182490"/>
                </a:cubicBezTo>
                <a:cubicBezTo>
                  <a:pt x="86070" y="191918"/>
                  <a:pt x="100627" y="193803"/>
                  <a:pt x="103259" y="184836"/>
                </a:cubicBezTo>
                <a:cubicBezTo>
                  <a:pt x="106920" y="172574"/>
                  <a:pt x="113563" y="161416"/>
                  <a:pt x="122618" y="152366"/>
                </a:cubicBezTo>
                <a:cubicBezTo>
                  <a:pt x="129436" y="145438"/>
                  <a:pt x="118562" y="136054"/>
                  <a:pt x="111765" y="142982"/>
                </a:cubicBezTo>
                <a:close/>
                <a:moveTo>
                  <a:pt x="122727" y="167011"/>
                </a:moveTo>
                <a:cubicBezTo>
                  <a:pt x="118036" y="175382"/>
                  <a:pt x="114396" y="184299"/>
                  <a:pt x="111897" y="193562"/>
                </a:cubicBezTo>
                <a:cubicBezTo>
                  <a:pt x="109288" y="203055"/>
                  <a:pt x="123802" y="204941"/>
                  <a:pt x="126301" y="195908"/>
                </a:cubicBezTo>
                <a:cubicBezTo>
                  <a:pt x="128516" y="187927"/>
                  <a:pt x="131739" y="180254"/>
                  <a:pt x="135838" y="173062"/>
                </a:cubicBezTo>
                <a:cubicBezTo>
                  <a:pt x="140596" y="164446"/>
                  <a:pt x="127354" y="158658"/>
                  <a:pt x="122640" y="166967"/>
                </a:cubicBezTo>
                <a:close/>
                <a:moveTo>
                  <a:pt x="287929" y="26584"/>
                </a:moveTo>
                <a:cubicBezTo>
                  <a:pt x="267211" y="9308"/>
                  <a:pt x="235661" y="10558"/>
                  <a:pt x="210272" y="7817"/>
                </a:cubicBezTo>
                <a:cubicBezTo>
                  <a:pt x="201174" y="6830"/>
                  <a:pt x="197534" y="21454"/>
                  <a:pt x="207115" y="22485"/>
                </a:cubicBezTo>
                <a:cubicBezTo>
                  <a:pt x="270696" y="25686"/>
                  <a:pt x="294199" y="30969"/>
                  <a:pt x="302969" y="99681"/>
                </a:cubicBezTo>
                <a:cubicBezTo>
                  <a:pt x="304395" y="109284"/>
                  <a:pt x="319062" y="107420"/>
                  <a:pt x="317702" y="98234"/>
                </a:cubicBezTo>
                <a:cubicBezTo>
                  <a:pt x="313756" y="72495"/>
                  <a:pt x="308954" y="44146"/>
                  <a:pt x="287841" y="26541"/>
                </a:cubicBezTo>
                <a:close/>
                <a:moveTo>
                  <a:pt x="309152" y="1284"/>
                </a:moveTo>
                <a:cubicBezTo>
                  <a:pt x="301500" y="-3825"/>
                  <a:pt x="291459" y="7620"/>
                  <a:pt x="299154" y="12772"/>
                </a:cubicBezTo>
                <a:cubicBezTo>
                  <a:pt x="314063" y="22726"/>
                  <a:pt x="322745" y="39367"/>
                  <a:pt x="320400" y="57432"/>
                </a:cubicBezTo>
                <a:cubicBezTo>
                  <a:pt x="319128" y="67123"/>
                  <a:pt x="333554" y="69140"/>
                  <a:pt x="334804" y="59756"/>
                </a:cubicBezTo>
                <a:cubicBezTo>
                  <a:pt x="337676" y="36867"/>
                  <a:pt x="328468" y="14263"/>
                  <a:pt x="309064" y="1240"/>
                </a:cubicBezTo>
                <a:close/>
                <a:moveTo>
                  <a:pt x="280124" y="211145"/>
                </a:moveTo>
                <a:cubicBezTo>
                  <a:pt x="280124" y="205642"/>
                  <a:pt x="279948" y="200183"/>
                  <a:pt x="279839" y="194746"/>
                </a:cubicBezTo>
                <a:cubicBezTo>
                  <a:pt x="282382" y="193985"/>
                  <a:pt x="284136" y="191690"/>
                  <a:pt x="284224" y="189045"/>
                </a:cubicBezTo>
                <a:lnTo>
                  <a:pt x="288609" y="138751"/>
                </a:lnTo>
                <a:cubicBezTo>
                  <a:pt x="289025" y="134519"/>
                  <a:pt x="285912" y="130761"/>
                  <a:pt x="281680" y="130356"/>
                </a:cubicBezTo>
                <a:cubicBezTo>
                  <a:pt x="280716" y="130261"/>
                  <a:pt x="279751" y="130351"/>
                  <a:pt x="278830" y="130617"/>
                </a:cubicBezTo>
                <a:cubicBezTo>
                  <a:pt x="278830" y="125881"/>
                  <a:pt x="278764" y="121327"/>
                  <a:pt x="278633" y="116957"/>
                </a:cubicBezTo>
                <a:cubicBezTo>
                  <a:pt x="272692" y="22901"/>
                  <a:pt x="251798" y="47172"/>
                  <a:pt x="174118" y="40967"/>
                </a:cubicBezTo>
                <a:cubicBezTo>
                  <a:pt x="133405" y="44672"/>
                  <a:pt x="34152" y="22331"/>
                  <a:pt x="29176" y="81418"/>
                </a:cubicBezTo>
                <a:cubicBezTo>
                  <a:pt x="17490" y="212066"/>
                  <a:pt x="35753" y="344512"/>
                  <a:pt x="36805" y="475555"/>
                </a:cubicBezTo>
                <a:cubicBezTo>
                  <a:pt x="37003" y="509166"/>
                  <a:pt x="80413" y="511424"/>
                  <a:pt x="105977" y="511336"/>
                </a:cubicBezTo>
                <a:lnTo>
                  <a:pt x="211215" y="513025"/>
                </a:lnTo>
                <a:cubicBezTo>
                  <a:pt x="290889" y="523855"/>
                  <a:pt x="285583" y="477529"/>
                  <a:pt x="283917" y="405419"/>
                </a:cubicBezTo>
                <a:cubicBezTo>
                  <a:pt x="283785" y="404608"/>
                  <a:pt x="282580" y="345718"/>
                  <a:pt x="281330" y="277270"/>
                </a:cubicBezTo>
                <a:cubicBezTo>
                  <a:pt x="285627" y="277035"/>
                  <a:pt x="289113" y="273720"/>
                  <a:pt x="289573" y="269443"/>
                </a:cubicBezTo>
                <a:cubicBezTo>
                  <a:pt x="290736" y="252087"/>
                  <a:pt x="290626" y="234668"/>
                  <a:pt x="289244" y="217328"/>
                </a:cubicBezTo>
                <a:cubicBezTo>
                  <a:pt x="289069" y="213531"/>
                  <a:pt x="285846" y="210597"/>
                  <a:pt x="282053" y="210777"/>
                </a:cubicBezTo>
                <a:cubicBezTo>
                  <a:pt x="281396" y="210808"/>
                  <a:pt x="280738" y="210933"/>
                  <a:pt x="280124" y="211145"/>
                </a:cubicBezTo>
                <a:close/>
                <a:moveTo>
                  <a:pt x="262343" y="485926"/>
                </a:moveTo>
                <a:cubicBezTo>
                  <a:pt x="249561" y="505373"/>
                  <a:pt x="221563" y="498423"/>
                  <a:pt x="201985" y="498094"/>
                </a:cubicBezTo>
                <a:lnTo>
                  <a:pt x="122574" y="496822"/>
                </a:lnTo>
                <a:cubicBezTo>
                  <a:pt x="100891" y="496450"/>
                  <a:pt x="59782" y="502523"/>
                  <a:pt x="50486" y="476147"/>
                </a:cubicBezTo>
                <a:cubicBezTo>
                  <a:pt x="47351" y="346113"/>
                  <a:pt x="32552" y="214478"/>
                  <a:pt x="41234" y="84421"/>
                </a:cubicBezTo>
                <a:cubicBezTo>
                  <a:pt x="43602" y="54889"/>
                  <a:pt x="77410" y="55920"/>
                  <a:pt x="97229" y="55920"/>
                </a:cubicBezTo>
                <a:cubicBezTo>
                  <a:pt x="145463" y="55064"/>
                  <a:pt x="194202" y="54494"/>
                  <a:pt x="242348" y="58945"/>
                </a:cubicBezTo>
                <a:cubicBezTo>
                  <a:pt x="254319" y="60436"/>
                  <a:pt x="258572" y="66794"/>
                  <a:pt x="260480" y="79642"/>
                </a:cubicBezTo>
                <a:cubicBezTo>
                  <a:pt x="271968" y="193540"/>
                  <a:pt x="272976" y="469724"/>
                  <a:pt x="262343" y="485926"/>
                </a:cubicBezTo>
                <a:close/>
                <a:moveTo>
                  <a:pt x="238993" y="117593"/>
                </a:moveTo>
                <a:cubicBezTo>
                  <a:pt x="242808" y="113493"/>
                  <a:pt x="241010" y="104746"/>
                  <a:pt x="233512" y="104855"/>
                </a:cubicBezTo>
                <a:lnTo>
                  <a:pt x="72301" y="107245"/>
                </a:lnTo>
                <a:cubicBezTo>
                  <a:pt x="70218" y="107216"/>
                  <a:pt x="68267" y="108166"/>
                  <a:pt x="66995" y="109810"/>
                </a:cubicBezTo>
                <a:cubicBezTo>
                  <a:pt x="64321" y="111073"/>
                  <a:pt x="62545" y="113682"/>
                  <a:pt x="62347" y="116629"/>
                </a:cubicBezTo>
                <a:cubicBezTo>
                  <a:pt x="57173" y="221143"/>
                  <a:pt x="55047" y="329099"/>
                  <a:pt x="72630" y="431816"/>
                </a:cubicBezTo>
                <a:cubicBezTo>
                  <a:pt x="73858" y="434276"/>
                  <a:pt x="76467" y="435736"/>
                  <a:pt x="79208" y="435499"/>
                </a:cubicBezTo>
                <a:cubicBezTo>
                  <a:pt x="135093" y="433833"/>
                  <a:pt x="190409" y="445475"/>
                  <a:pt x="246338" y="442822"/>
                </a:cubicBezTo>
                <a:cubicBezTo>
                  <a:pt x="253442" y="442493"/>
                  <a:pt x="254998" y="433723"/>
                  <a:pt x="250964" y="429843"/>
                </a:cubicBezTo>
                <a:cubicBezTo>
                  <a:pt x="247018" y="325745"/>
                  <a:pt x="243028" y="221647"/>
                  <a:pt x="238993" y="117549"/>
                </a:cubicBezTo>
                <a:close/>
                <a:moveTo>
                  <a:pt x="84425" y="420613"/>
                </a:moveTo>
                <a:cubicBezTo>
                  <a:pt x="73156" y="321483"/>
                  <a:pt x="70569" y="221560"/>
                  <a:pt x="76664" y="121978"/>
                </a:cubicBezTo>
                <a:lnTo>
                  <a:pt x="224282" y="119786"/>
                </a:lnTo>
                <a:cubicBezTo>
                  <a:pt x="228207" y="222640"/>
                  <a:pt x="232131" y="325489"/>
                  <a:pt x="236077" y="428330"/>
                </a:cubicBezTo>
                <a:cubicBezTo>
                  <a:pt x="185410" y="429317"/>
                  <a:pt x="135115" y="419867"/>
                  <a:pt x="84425" y="42056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2" name="Shape 542"/>
        <p:cNvGrpSpPr/>
        <p:nvPr/>
      </p:nvGrpSpPr>
      <p:grpSpPr>
        <a:xfrm>
          <a:off x="0" y="0"/>
          <a:ext cx="0" cy="0"/>
          <a:chOff x="0" y="0"/>
          <a:chExt cx="0" cy="0"/>
        </a:xfrm>
      </p:grpSpPr>
      <p:sp>
        <p:nvSpPr>
          <p:cNvPr id="543" name="Google Shape;543;p53"/>
          <p:cNvSpPr txBox="1"/>
          <p:nvPr>
            <p:ph type="title"/>
          </p:nvPr>
        </p:nvSpPr>
        <p:spPr>
          <a:xfrm>
            <a:off x="883375" y="683600"/>
            <a:ext cx="6611100" cy="396300"/>
          </a:xfrm>
          <a:prstGeom prst="rect">
            <a:avLst/>
          </a:prstGeom>
        </p:spPr>
        <p:txBody>
          <a:bodyPr anchorCtr="0" anchor="ctr" bIns="0" lIns="0" spcFirstLastPara="1" rIns="0" wrap="square" tIns="0">
            <a:noAutofit/>
          </a:bodyPr>
          <a:lstStyle/>
          <a:p>
            <a:pPr indent="0" lvl="0" marL="0" rtl="0" algn="l">
              <a:spcBef>
                <a:spcPts val="0"/>
              </a:spcBef>
              <a:spcAft>
                <a:spcPts val="0"/>
              </a:spcAft>
              <a:buNone/>
            </a:pPr>
            <a:r>
              <a:rPr lang="en"/>
              <a:t>The main features of a shareholders’ agreement are:</a:t>
            </a:r>
            <a:endParaRPr/>
          </a:p>
        </p:txBody>
      </p:sp>
      <p:sp>
        <p:nvSpPr>
          <p:cNvPr id="544" name="Google Shape;544;p53"/>
          <p:cNvSpPr txBox="1"/>
          <p:nvPr>
            <p:ph idx="1" type="body"/>
          </p:nvPr>
        </p:nvSpPr>
        <p:spPr>
          <a:xfrm>
            <a:off x="883375" y="1252650"/>
            <a:ext cx="3333000" cy="3122400"/>
          </a:xfrm>
          <a:prstGeom prst="rect">
            <a:avLst/>
          </a:prstGeom>
        </p:spPr>
        <p:txBody>
          <a:bodyPr anchorCtr="0" anchor="t" bIns="0" lIns="0" spcFirstLastPara="1" rIns="0" wrap="square" tIns="0">
            <a:noAutofit/>
          </a:bodyPr>
          <a:lstStyle/>
          <a:p>
            <a:pPr indent="0" lvl="0" marL="0" rtl="0" algn="l">
              <a:spcBef>
                <a:spcPts val="0"/>
              </a:spcBef>
              <a:spcAft>
                <a:spcPts val="0"/>
              </a:spcAft>
              <a:buNone/>
            </a:pPr>
            <a:r>
              <a:rPr b="1" lang="en"/>
              <a:t>2</a:t>
            </a:r>
            <a:r>
              <a:rPr b="1" lang="en"/>
              <a:t>.) veto right</a:t>
            </a:r>
            <a:endParaRPr b="1"/>
          </a:p>
          <a:p>
            <a:pPr indent="0" lvl="0" marL="0" rtl="0" algn="l">
              <a:spcBef>
                <a:spcPts val="1000"/>
              </a:spcBef>
              <a:spcAft>
                <a:spcPts val="1000"/>
              </a:spcAft>
              <a:buNone/>
            </a:pPr>
            <a:r>
              <a:rPr b="1" lang="en"/>
              <a:t>	</a:t>
            </a:r>
            <a:r>
              <a:rPr lang="en"/>
              <a:t>Refers to the right to overturn decisions reached by the board.  This process involves listing of material things that cannot be done without the investors’ prior consent and ratification.  </a:t>
            </a:r>
            <a:endParaRPr/>
          </a:p>
        </p:txBody>
      </p:sp>
      <p:sp>
        <p:nvSpPr>
          <p:cNvPr id="545" name="Google Shape;545;p53"/>
          <p:cNvSpPr txBox="1"/>
          <p:nvPr>
            <p:ph idx="3" type="body"/>
          </p:nvPr>
        </p:nvSpPr>
        <p:spPr>
          <a:xfrm>
            <a:off x="4435775" y="1252650"/>
            <a:ext cx="3260400" cy="3122400"/>
          </a:xfrm>
          <a:prstGeom prst="rect">
            <a:avLst/>
          </a:prstGeom>
        </p:spPr>
        <p:txBody>
          <a:bodyPr anchorCtr="0" anchor="t" bIns="0" lIns="0" spcFirstLastPara="1" rIns="0" wrap="square" tIns="0">
            <a:noAutofit/>
          </a:bodyPr>
          <a:lstStyle/>
          <a:p>
            <a:pPr indent="0" lvl="0" marL="0" rtl="0" algn="l">
              <a:spcBef>
                <a:spcPts val="0"/>
              </a:spcBef>
              <a:spcAft>
                <a:spcPts val="0"/>
              </a:spcAft>
              <a:buNone/>
            </a:pPr>
            <a:r>
              <a:rPr b="1" lang="en"/>
              <a:t>3.) Adoption and amendment of business plans and budgets</a:t>
            </a:r>
            <a:endParaRPr b="1"/>
          </a:p>
          <a:p>
            <a:pPr indent="0" lvl="0" marL="0" rtl="0" algn="l">
              <a:spcBef>
                <a:spcPts val="1000"/>
              </a:spcBef>
              <a:spcAft>
                <a:spcPts val="1000"/>
              </a:spcAft>
              <a:buNone/>
            </a:pPr>
            <a:r>
              <a:rPr lang="en"/>
              <a:t>	The agreement may provide a process for adopting and amending business plans and budgets, to ensure that individual </a:t>
            </a:r>
            <a:r>
              <a:rPr lang="en"/>
              <a:t>shareholders</a:t>
            </a:r>
            <a:r>
              <a:rPr lang="en"/>
              <a:t> or their appointed </a:t>
            </a:r>
            <a:r>
              <a:rPr lang="en"/>
              <a:t>directors</a:t>
            </a:r>
            <a:r>
              <a:rPr lang="en"/>
              <a:t> are properly represented in </a:t>
            </a:r>
            <a:br>
              <a:rPr lang="en"/>
            </a:br>
            <a:r>
              <a:rPr lang="en"/>
              <a:t>that process.</a:t>
            </a:r>
            <a:endParaRPr/>
          </a:p>
        </p:txBody>
      </p:sp>
      <p:sp>
        <p:nvSpPr>
          <p:cNvPr id="546" name="Google Shape;546;p53"/>
          <p:cNvSpPr txBox="1"/>
          <p:nvPr>
            <p:ph idx="12" type="sldNum"/>
          </p:nvPr>
        </p:nvSpPr>
        <p:spPr>
          <a:xfrm>
            <a:off x="8404375" y="4693376"/>
            <a:ext cx="548700" cy="300300"/>
          </a:xfrm>
          <a:prstGeom prst="rect">
            <a:avLst/>
          </a:prstGeom>
        </p:spPr>
        <p:txBody>
          <a:bodyPr anchorCtr="0" anchor="ctr" bIns="0" lIns="0" spcFirstLastPara="1" rIns="0" wrap="square" tIns="0">
            <a:noAutofit/>
          </a:bodyPr>
          <a:lstStyle/>
          <a:p>
            <a:pPr indent="0" lvl="0" marL="0" rtl="0" algn="r">
              <a:spcBef>
                <a:spcPts val="0"/>
              </a:spcBef>
              <a:spcAft>
                <a:spcPts val="0"/>
              </a:spcAft>
              <a:buNone/>
            </a:pPr>
            <a:fld id="{00000000-1234-1234-1234-123412341234}" type="slidenum">
              <a:rPr lang="en"/>
              <a:t>‹#›</a:t>
            </a:fld>
            <a:endParaRPr/>
          </a:p>
        </p:txBody>
      </p:sp>
      <p:sp>
        <p:nvSpPr>
          <p:cNvPr id="547" name="Google Shape;547;p53"/>
          <p:cNvSpPr/>
          <p:nvPr/>
        </p:nvSpPr>
        <p:spPr>
          <a:xfrm rot="1085481">
            <a:off x="7856433" y="3637885"/>
            <a:ext cx="707279" cy="1144863"/>
          </a:xfrm>
          <a:custGeom>
            <a:rect b="b" l="l" r="r" t="t"/>
            <a:pathLst>
              <a:path extrusionOk="0" h="542775" w="335318">
                <a:moveTo>
                  <a:pt x="198455" y="462598"/>
                </a:moveTo>
                <a:cubicBezTo>
                  <a:pt x="175566" y="459603"/>
                  <a:pt x="152479" y="458139"/>
                  <a:pt x="129393" y="458213"/>
                </a:cubicBezTo>
                <a:cubicBezTo>
                  <a:pt x="120097" y="458213"/>
                  <a:pt x="120294" y="473012"/>
                  <a:pt x="130007" y="473012"/>
                </a:cubicBezTo>
                <a:cubicBezTo>
                  <a:pt x="151843" y="473003"/>
                  <a:pt x="173658" y="474468"/>
                  <a:pt x="195298" y="477397"/>
                </a:cubicBezTo>
                <a:cubicBezTo>
                  <a:pt x="204396" y="478493"/>
                  <a:pt x="208014" y="463870"/>
                  <a:pt x="198455" y="462598"/>
                </a:cubicBezTo>
                <a:close/>
                <a:moveTo>
                  <a:pt x="138667" y="86153"/>
                </a:moveTo>
                <a:cubicBezTo>
                  <a:pt x="147963" y="86153"/>
                  <a:pt x="147787" y="71354"/>
                  <a:pt x="138075" y="71354"/>
                </a:cubicBezTo>
                <a:cubicBezTo>
                  <a:pt x="128844" y="71267"/>
                  <a:pt x="128954" y="86153"/>
                  <a:pt x="138667" y="86153"/>
                </a:cubicBezTo>
                <a:close/>
                <a:moveTo>
                  <a:pt x="94335" y="528021"/>
                </a:moveTo>
                <a:cubicBezTo>
                  <a:pt x="74866" y="526552"/>
                  <a:pt x="54038" y="524294"/>
                  <a:pt x="37638" y="512674"/>
                </a:cubicBezTo>
                <a:cubicBezTo>
                  <a:pt x="20098" y="500221"/>
                  <a:pt x="16723" y="481146"/>
                  <a:pt x="14771" y="460976"/>
                </a:cubicBezTo>
                <a:cubicBezTo>
                  <a:pt x="13850" y="451263"/>
                  <a:pt x="-839" y="453171"/>
                  <a:pt x="38" y="462445"/>
                </a:cubicBezTo>
                <a:cubicBezTo>
                  <a:pt x="3107" y="520632"/>
                  <a:pt x="37112" y="539422"/>
                  <a:pt x="91200" y="542754"/>
                </a:cubicBezTo>
                <a:cubicBezTo>
                  <a:pt x="100343" y="543412"/>
                  <a:pt x="103938" y="528766"/>
                  <a:pt x="94335" y="528021"/>
                </a:cubicBezTo>
                <a:close/>
                <a:moveTo>
                  <a:pt x="158377" y="85145"/>
                </a:moveTo>
                <a:cubicBezTo>
                  <a:pt x="163990" y="85954"/>
                  <a:pt x="169668" y="86311"/>
                  <a:pt x="175346" y="86219"/>
                </a:cubicBezTo>
                <a:cubicBezTo>
                  <a:pt x="184664" y="85211"/>
                  <a:pt x="184884" y="71223"/>
                  <a:pt x="174732" y="71442"/>
                </a:cubicBezTo>
                <a:cubicBezTo>
                  <a:pt x="170326" y="71457"/>
                  <a:pt x="165941" y="71133"/>
                  <a:pt x="161578" y="70477"/>
                </a:cubicBezTo>
                <a:cubicBezTo>
                  <a:pt x="152435" y="69074"/>
                  <a:pt x="148818" y="83720"/>
                  <a:pt x="158377" y="85101"/>
                </a:cubicBezTo>
                <a:close/>
                <a:moveTo>
                  <a:pt x="111765" y="143026"/>
                </a:moveTo>
                <a:cubicBezTo>
                  <a:pt x="100978" y="154089"/>
                  <a:pt x="93107" y="167647"/>
                  <a:pt x="88854" y="182490"/>
                </a:cubicBezTo>
                <a:cubicBezTo>
                  <a:pt x="86070" y="191918"/>
                  <a:pt x="100627" y="193803"/>
                  <a:pt x="103259" y="184836"/>
                </a:cubicBezTo>
                <a:cubicBezTo>
                  <a:pt x="106920" y="172574"/>
                  <a:pt x="113563" y="161416"/>
                  <a:pt x="122618" y="152366"/>
                </a:cubicBezTo>
                <a:cubicBezTo>
                  <a:pt x="129436" y="145438"/>
                  <a:pt x="118562" y="136054"/>
                  <a:pt x="111765" y="142982"/>
                </a:cubicBezTo>
                <a:close/>
                <a:moveTo>
                  <a:pt x="122727" y="167011"/>
                </a:moveTo>
                <a:cubicBezTo>
                  <a:pt x="118036" y="175382"/>
                  <a:pt x="114396" y="184299"/>
                  <a:pt x="111897" y="193562"/>
                </a:cubicBezTo>
                <a:cubicBezTo>
                  <a:pt x="109288" y="203055"/>
                  <a:pt x="123802" y="204941"/>
                  <a:pt x="126301" y="195908"/>
                </a:cubicBezTo>
                <a:cubicBezTo>
                  <a:pt x="128516" y="187927"/>
                  <a:pt x="131739" y="180254"/>
                  <a:pt x="135838" y="173062"/>
                </a:cubicBezTo>
                <a:cubicBezTo>
                  <a:pt x="140596" y="164446"/>
                  <a:pt x="127354" y="158658"/>
                  <a:pt x="122640" y="166967"/>
                </a:cubicBezTo>
                <a:close/>
                <a:moveTo>
                  <a:pt x="287929" y="26584"/>
                </a:moveTo>
                <a:cubicBezTo>
                  <a:pt x="267211" y="9308"/>
                  <a:pt x="235661" y="10558"/>
                  <a:pt x="210272" y="7817"/>
                </a:cubicBezTo>
                <a:cubicBezTo>
                  <a:pt x="201174" y="6830"/>
                  <a:pt x="197534" y="21454"/>
                  <a:pt x="207115" y="22485"/>
                </a:cubicBezTo>
                <a:cubicBezTo>
                  <a:pt x="270696" y="25686"/>
                  <a:pt x="294199" y="30969"/>
                  <a:pt x="302969" y="99681"/>
                </a:cubicBezTo>
                <a:cubicBezTo>
                  <a:pt x="304395" y="109284"/>
                  <a:pt x="319062" y="107420"/>
                  <a:pt x="317702" y="98234"/>
                </a:cubicBezTo>
                <a:cubicBezTo>
                  <a:pt x="313756" y="72495"/>
                  <a:pt x="308954" y="44146"/>
                  <a:pt x="287841" y="26541"/>
                </a:cubicBezTo>
                <a:close/>
                <a:moveTo>
                  <a:pt x="309152" y="1284"/>
                </a:moveTo>
                <a:cubicBezTo>
                  <a:pt x="301500" y="-3825"/>
                  <a:pt x="291459" y="7620"/>
                  <a:pt x="299154" y="12772"/>
                </a:cubicBezTo>
                <a:cubicBezTo>
                  <a:pt x="314063" y="22726"/>
                  <a:pt x="322745" y="39367"/>
                  <a:pt x="320400" y="57432"/>
                </a:cubicBezTo>
                <a:cubicBezTo>
                  <a:pt x="319128" y="67123"/>
                  <a:pt x="333554" y="69140"/>
                  <a:pt x="334804" y="59756"/>
                </a:cubicBezTo>
                <a:cubicBezTo>
                  <a:pt x="337676" y="36867"/>
                  <a:pt x="328468" y="14263"/>
                  <a:pt x="309064" y="1240"/>
                </a:cubicBezTo>
                <a:close/>
                <a:moveTo>
                  <a:pt x="280124" y="211145"/>
                </a:moveTo>
                <a:cubicBezTo>
                  <a:pt x="280124" y="205642"/>
                  <a:pt x="279948" y="200183"/>
                  <a:pt x="279839" y="194746"/>
                </a:cubicBezTo>
                <a:cubicBezTo>
                  <a:pt x="282382" y="193985"/>
                  <a:pt x="284136" y="191690"/>
                  <a:pt x="284224" y="189045"/>
                </a:cubicBezTo>
                <a:lnTo>
                  <a:pt x="288609" y="138751"/>
                </a:lnTo>
                <a:cubicBezTo>
                  <a:pt x="289025" y="134519"/>
                  <a:pt x="285912" y="130761"/>
                  <a:pt x="281680" y="130356"/>
                </a:cubicBezTo>
                <a:cubicBezTo>
                  <a:pt x="280716" y="130261"/>
                  <a:pt x="279751" y="130351"/>
                  <a:pt x="278830" y="130617"/>
                </a:cubicBezTo>
                <a:cubicBezTo>
                  <a:pt x="278830" y="125881"/>
                  <a:pt x="278764" y="121327"/>
                  <a:pt x="278633" y="116957"/>
                </a:cubicBezTo>
                <a:cubicBezTo>
                  <a:pt x="272692" y="22901"/>
                  <a:pt x="251798" y="47172"/>
                  <a:pt x="174118" y="40967"/>
                </a:cubicBezTo>
                <a:cubicBezTo>
                  <a:pt x="133405" y="44672"/>
                  <a:pt x="34152" y="22331"/>
                  <a:pt x="29176" y="81418"/>
                </a:cubicBezTo>
                <a:cubicBezTo>
                  <a:pt x="17490" y="212066"/>
                  <a:pt x="35753" y="344512"/>
                  <a:pt x="36805" y="475555"/>
                </a:cubicBezTo>
                <a:cubicBezTo>
                  <a:pt x="37003" y="509166"/>
                  <a:pt x="80413" y="511424"/>
                  <a:pt x="105977" y="511336"/>
                </a:cubicBezTo>
                <a:lnTo>
                  <a:pt x="211215" y="513025"/>
                </a:lnTo>
                <a:cubicBezTo>
                  <a:pt x="290889" y="523855"/>
                  <a:pt x="285583" y="477529"/>
                  <a:pt x="283917" y="405419"/>
                </a:cubicBezTo>
                <a:cubicBezTo>
                  <a:pt x="283785" y="404608"/>
                  <a:pt x="282580" y="345718"/>
                  <a:pt x="281330" y="277270"/>
                </a:cubicBezTo>
                <a:cubicBezTo>
                  <a:pt x="285627" y="277035"/>
                  <a:pt x="289113" y="273720"/>
                  <a:pt x="289573" y="269443"/>
                </a:cubicBezTo>
                <a:cubicBezTo>
                  <a:pt x="290736" y="252087"/>
                  <a:pt x="290626" y="234668"/>
                  <a:pt x="289244" y="217328"/>
                </a:cubicBezTo>
                <a:cubicBezTo>
                  <a:pt x="289069" y="213531"/>
                  <a:pt x="285846" y="210597"/>
                  <a:pt x="282053" y="210777"/>
                </a:cubicBezTo>
                <a:cubicBezTo>
                  <a:pt x="281396" y="210808"/>
                  <a:pt x="280738" y="210933"/>
                  <a:pt x="280124" y="211145"/>
                </a:cubicBezTo>
                <a:close/>
                <a:moveTo>
                  <a:pt x="262343" y="485926"/>
                </a:moveTo>
                <a:cubicBezTo>
                  <a:pt x="249561" y="505373"/>
                  <a:pt x="221563" y="498423"/>
                  <a:pt x="201985" y="498094"/>
                </a:cubicBezTo>
                <a:lnTo>
                  <a:pt x="122574" y="496822"/>
                </a:lnTo>
                <a:cubicBezTo>
                  <a:pt x="100891" y="496450"/>
                  <a:pt x="59782" y="502523"/>
                  <a:pt x="50486" y="476147"/>
                </a:cubicBezTo>
                <a:cubicBezTo>
                  <a:pt x="47351" y="346113"/>
                  <a:pt x="32552" y="214478"/>
                  <a:pt x="41234" y="84421"/>
                </a:cubicBezTo>
                <a:cubicBezTo>
                  <a:pt x="43602" y="54889"/>
                  <a:pt x="77410" y="55920"/>
                  <a:pt x="97229" y="55920"/>
                </a:cubicBezTo>
                <a:cubicBezTo>
                  <a:pt x="145463" y="55064"/>
                  <a:pt x="194202" y="54494"/>
                  <a:pt x="242348" y="58945"/>
                </a:cubicBezTo>
                <a:cubicBezTo>
                  <a:pt x="254319" y="60436"/>
                  <a:pt x="258572" y="66794"/>
                  <a:pt x="260480" y="79642"/>
                </a:cubicBezTo>
                <a:cubicBezTo>
                  <a:pt x="271968" y="193540"/>
                  <a:pt x="272976" y="469724"/>
                  <a:pt x="262343" y="485926"/>
                </a:cubicBezTo>
                <a:close/>
                <a:moveTo>
                  <a:pt x="238993" y="117593"/>
                </a:moveTo>
                <a:cubicBezTo>
                  <a:pt x="242808" y="113493"/>
                  <a:pt x="241010" y="104746"/>
                  <a:pt x="233512" y="104855"/>
                </a:cubicBezTo>
                <a:lnTo>
                  <a:pt x="72301" y="107245"/>
                </a:lnTo>
                <a:cubicBezTo>
                  <a:pt x="70218" y="107216"/>
                  <a:pt x="68267" y="108166"/>
                  <a:pt x="66995" y="109810"/>
                </a:cubicBezTo>
                <a:cubicBezTo>
                  <a:pt x="64321" y="111073"/>
                  <a:pt x="62545" y="113682"/>
                  <a:pt x="62347" y="116629"/>
                </a:cubicBezTo>
                <a:cubicBezTo>
                  <a:pt x="57173" y="221143"/>
                  <a:pt x="55047" y="329099"/>
                  <a:pt x="72630" y="431816"/>
                </a:cubicBezTo>
                <a:cubicBezTo>
                  <a:pt x="73858" y="434276"/>
                  <a:pt x="76467" y="435736"/>
                  <a:pt x="79208" y="435499"/>
                </a:cubicBezTo>
                <a:cubicBezTo>
                  <a:pt x="135093" y="433833"/>
                  <a:pt x="190409" y="445475"/>
                  <a:pt x="246338" y="442822"/>
                </a:cubicBezTo>
                <a:cubicBezTo>
                  <a:pt x="253442" y="442493"/>
                  <a:pt x="254998" y="433723"/>
                  <a:pt x="250964" y="429843"/>
                </a:cubicBezTo>
                <a:cubicBezTo>
                  <a:pt x="247018" y="325745"/>
                  <a:pt x="243028" y="221647"/>
                  <a:pt x="238993" y="117549"/>
                </a:cubicBezTo>
                <a:close/>
                <a:moveTo>
                  <a:pt x="84425" y="420613"/>
                </a:moveTo>
                <a:cubicBezTo>
                  <a:pt x="73156" y="321483"/>
                  <a:pt x="70569" y="221560"/>
                  <a:pt x="76664" y="121978"/>
                </a:cubicBezTo>
                <a:lnTo>
                  <a:pt x="224282" y="119786"/>
                </a:lnTo>
                <a:cubicBezTo>
                  <a:pt x="228207" y="222640"/>
                  <a:pt x="232131" y="325489"/>
                  <a:pt x="236077" y="428330"/>
                </a:cubicBezTo>
                <a:cubicBezTo>
                  <a:pt x="185410" y="429317"/>
                  <a:pt x="135115" y="419867"/>
                  <a:pt x="84425" y="42056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1" name="Shape 551"/>
        <p:cNvGrpSpPr/>
        <p:nvPr/>
      </p:nvGrpSpPr>
      <p:grpSpPr>
        <a:xfrm>
          <a:off x="0" y="0"/>
          <a:ext cx="0" cy="0"/>
          <a:chOff x="0" y="0"/>
          <a:chExt cx="0" cy="0"/>
        </a:xfrm>
      </p:grpSpPr>
      <p:sp>
        <p:nvSpPr>
          <p:cNvPr id="552" name="Google Shape;552;p54"/>
          <p:cNvSpPr txBox="1"/>
          <p:nvPr>
            <p:ph type="title"/>
          </p:nvPr>
        </p:nvSpPr>
        <p:spPr>
          <a:xfrm>
            <a:off x="883375" y="683600"/>
            <a:ext cx="6693300" cy="396300"/>
          </a:xfrm>
          <a:prstGeom prst="rect">
            <a:avLst/>
          </a:prstGeom>
        </p:spPr>
        <p:txBody>
          <a:bodyPr anchorCtr="0" anchor="ctr" bIns="0" lIns="0" spcFirstLastPara="1" rIns="0" wrap="square" tIns="0">
            <a:noAutofit/>
          </a:bodyPr>
          <a:lstStyle/>
          <a:p>
            <a:pPr indent="0" lvl="0" marL="0" rtl="0" algn="l">
              <a:spcBef>
                <a:spcPts val="0"/>
              </a:spcBef>
              <a:spcAft>
                <a:spcPts val="0"/>
              </a:spcAft>
              <a:buNone/>
            </a:pPr>
            <a:r>
              <a:rPr lang="en"/>
              <a:t>The main features of a shareholders’ agreement are:</a:t>
            </a:r>
            <a:endParaRPr/>
          </a:p>
        </p:txBody>
      </p:sp>
      <p:sp>
        <p:nvSpPr>
          <p:cNvPr id="553" name="Google Shape;553;p54"/>
          <p:cNvSpPr txBox="1"/>
          <p:nvPr>
            <p:ph idx="1" type="body"/>
          </p:nvPr>
        </p:nvSpPr>
        <p:spPr>
          <a:xfrm>
            <a:off x="883375" y="1252650"/>
            <a:ext cx="3333000" cy="3122400"/>
          </a:xfrm>
          <a:prstGeom prst="rect">
            <a:avLst/>
          </a:prstGeom>
        </p:spPr>
        <p:txBody>
          <a:bodyPr anchorCtr="0" anchor="t" bIns="0" lIns="0" spcFirstLastPara="1" rIns="0" wrap="square" tIns="0">
            <a:noAutofit/>
          </a:bodyPr>
          <a:lstStyle/>
          <a:p>
            <a:pPr indent="0" lvl="0" marL="0" rtl="0" algn="l">
              <a:spcBef>
                <a:spcPts val="0"/>
              </a:spcBef>
              <a:spcAft>
                <a:spcPts val="0"/>
              </a:spcAft>
              <a:buNone/>
            </a:pPr>
            <a:r>
              <a:rPr b="1" lang="en"/>
              <a:t>4</a:t>
            </a:r>
            <a:r>
              <a:rPr b="1" lang="en"/>
              <a:t>.) scope of business</a:t>
            </a:r>
            <a:endParaRPr b="1"/>
          </a:p>
          <a:p>
            <a:pPr indent="0" lvl="0" marL="0" rtl="0" algn="l">
              <a:spcBef>
                <a:spcPts val="1000"/>
              </a:spcBef>
              <a:spcAft>
                <a:spcPts val="1000"/>
              </a:spcAft>
              <a:buNone/>
            </a:pPr>
            <a:r>
              <a:rPr b="1" lang="en"/>
              <a:t>	</a:t>
            </a:r>
            <a:r>
              <a:rPr lang="en"/>
              <a:t>Although this thing can be found in the charter of the corporation, it is common particularly in a </a:t>
            </a:r>
            <a:r>
              <a:rPr b="1" lang="en"/>
              <a:t>joint venture or a start-up company</a:t>
            </a:r>
            <a:r>
              <a:rPr lang="en"/>
              <a:t>, for the shareholders’ agreement to specify  the scope of the business that the company will conduct</a:t>
            </a:r>
            <a:endParaRPr/>
          </a:p>
        </p:txBody>
      </p:sp>
      <p:sp>
        <p:nvSpPr>
          <p:cNvPr id="554" name="Google Shape;554;p54"/>
          <p:cNvSpPr txBox="1"/>
          <p:nvPr>
            <p:ph idx="3" type="body"/>
          </p:nvPr>
        </p:nvSpPr>
        <p:spPr>
          <a:xfrm>
            <a:off x="4435775" y="1252650"/>
            <a:ext cx="3260400" cy="3122400"/>
          </a:xfrm>
          <a:prstGeom prst="rect">
            <a:avLst/>
          </a:prstGeom>
        </p:spPr>
        <p:txBody>
          <a:bodyPr anchorCtr="0" anchor="t" bIns="0" lIns="0" spcFirstLastPara="1" rIns="0" wrap="square" tIns="0">
            <a:noAutofit/>
          </a:bodyPr>
          <a:lstStyle/>
          <a:p>
            <a:pPr indent="0" lvl="0" marL="0" rtl="0" algn="l">
              <a:spcBef>
                <a:spcPts val="0"/>
              </a:spcBef>
              <a:spcAft>
                <a:spcPts val="0"/>
              </a:spcAft>
              <a:buNone/>
            </a:pPr>
            <a:r>
              <a:rPr b="1" lang="en"/>
              <a:t>5</a:t>
            </a:r>
            <a:r>
              <a:rPr b="1" lang="en"/>
              <a:t>.) Intellectual property rights</a:t>
            </a:r>
            <a:endParaRPr b="1"/>
          </a:p>
          <a:p>
            <a:pPr indent="0" lvl="0" marL="0" rtl="0" algn="l">
              <a:spcBef>
                <a:spcPts val="1000"/>
              </a:spcBef>
              <a:spcAft>
                <a:spcPts val="1000"/>
              </a:spcAft>
              <a:buNone/>
            </a:pPr>
            <a:r>
              <a:rPr lang="en"/>
              <a:t>	Where shareholder parties are contributing unique and </a:t>
            </a:r>
            <a:r>
              <a:rPr lang="en"/>
              <a:t>distinct</a:t>
            </a:r>
            <a:r>
              <a:rPr lang="en"/>
              <a:t> </a:t>
            </a:r>
            <a:r>
              <a:rPr lang="en"/>
              <a:t>advantage</a:t>
            </a:r>
            <a:r>
              <a:rPr lang="en"/>
              <a:t> or process such as patent, </a:t>
            </a:r>
            <a:r>
              <a:rPr lang="en"/>
              <a:t>trademark</a:t>
            </a:r>
            <a:r>
              <a:rPr lang="en"/>
              <a:t>, copyrights, or any form of information or competencies to a venture, the shareholders’ agreement may provide for the ownership and licenses of intellectual property rights.</a:t>
            </a:r>
            <a:endParaRPr/>
          </a:p>
        </p:txBody>
      </p:sp>
      <p:sp>
        <p:nvSpPr>
          <p:cNvPr id="555" name="Google Shape;555;p54"/>
          <p:cNvSpPr txBox="1"/>
          <p:nvPr>
            <p:ph idx="12" type="sldNum"/>
          </p:nvPr>
        </p:nvSpPr>
        <p:spPr>
          <a:xfrm>
            <a:off x="8404375" y="4693376"/>
            <a:ext cx="548700" cy="300300"/>
          </a:xfrm>
          <a:prstGeom prst="rect">
            <a:avLst/>
          </a:prstGeom>
        </p:spPr>
        <p:txBody>
          <a:bodyPr anchorCtr="0" anchor="ctr" bIns="0" lIns="0" spcFirstLastPara="1" rIns="0" wrap="square" tIns="0">
            <a:noAutofit/>
          </a:bodyPr>
          <a:lstStyle/>
          <a:p>
            <a:pPr indent="0" lvl="0" marL="0" rtl="0" algn="r">
              <a:spcBef>
                <a:spcPts val="0"/>
              </a:spcBef>
              <a:spcAft>
                <a:spcPts val="0"/>
              </a:spcAft>
              <a:buNone/>
            </a:pPr>
            <a:fld id="{00000000-1234-1234-1234-123412341234}" type="slidenum">
              <a:rPr lang="en"/>
              <a:t>‹#›</a:t>
            </a:fld>
            <a:endParaRPr/>
          </a:p>
        </p:txBody>
      </p:sp>
      <p:sp>
        <p:nvSpPr>
          <p:cNvPr id="556" name="Google Shape;556;p54"/>
          <p:cNvSpPr/>
          <p:nvPr/>
        </p:nvSpPr>
        <p:spPr>
          <a:xfrm rot="1085481">
            <a:off x="7856433" y="3637885"/>
            <a:ext cx="707279" cy="1144863"/>
          </a:xfrm>
          <a:custGeom>
            <a:rect b="b" l="l" r="r" t="t"/>
            <a:pathLst>
              <a:path extrusionOk="0" h="542775" w="335318">
                <a:moveTo>
                  <a:pt x="198455" y="462598"/>
                </a:moveTo>
                <a:cubicBezTo>
                  <a:pt x="175566" y="459603"/>
                  <a:pt x="152479" y="458139"/>
                  <a:pt x="129393" y="458213"/>
                </a:cubicBezTo>
                <a:cubicBezTo>
                  <a:pt x="120097" y="458213"/>
                  <a:pt x="120294" y="473012"/>
                  <a:pt x="130007" y="473012"/>
                </a:cubicBezTo>
                <a:cubicBezTo>
                  <a:pt x="151843" y="473003"/>
                  <a:pt x="173658" y="474468"/>
                  <a:pt x="195298" y="477397"/>
                </a:cubicBezTo>
                <a:cubicBezTo>
                  <a:pt x="204396" y="478493"/>
                  <a:pt x="208014" y="463870"/>
                  <a:pt x="198455" y="462598"/>
                </a:cubicBezTo>
                <a:close/>
                <a:moveTo>
                  <a:pt x="138667" y="86153"/>
                </a:moveTo>
                <a:cubicBezTo>
                  <a:pt x="147963" y="86153"/>
                  <a:pt x="147787" y="71354"/>
                  <a:pt x="138075" y="71354"/>
                </a:cubicBezTo>
                <a:cubicBezTo>
                  <a:pt x="128844" y="71267"/>
                  <a:pt x="128954" y="86153"/>
                  <a:pt x="138667" y="86153"/>
                </a:cubicBezTo>
                <a:close/>
                <a:moveTo>
                  <a:pt x="94335" y="528021"/>
                </a:moveTo>
                <a:cubicBezTo>
                  <a:pt x="74866" y="526552"/>
                  <a:pt x="54038" y="524294"/>
                  <a:pt x="37638" y="512674"/>
                </a:cubicBezTo>
                <a:cubicBezTo>
                  <a:pt x="20098" y="500221"/>
                  <a:pt x="16723" y="481146"/>
                  <a:pt x="14771" y="460976"/>
                </a:cubicBezTo>
                <a:cubicBezTo>
                  <a:pt x="13850" y="451263"/>
                  <a:pt x="-839" y="453171"/>
                  <a:pt x="38" y="462445"/>
                </a:cubicBezTo>
                <a:cubicBezTo>
                  <a:pt x="3107" y="520632"/>
                  <a:pt x="37112" y="539422"/>
                  <a:pt x="91200" y="542754"/>
                </a:cubicBezTo>
                <a:cubicBezTo>
                  <a:pt x="100343" y="543412"/>
                  <a:pt x="103938" y="528766"/>
                  <a:pt x="94335" y="528021"/>
                </a:cubicBezTo>
                <a:close/>
                <a:moveTo>
                  <a:pt x="158377" y="85145"/>
                </a:moveTo>
                <a:cubicBezTo>
                  <a:pt x="163990" y="85954"/>
                  <a:pt x="169668" y="86311"/>
                  <a:pt x="175346" y="86219"/>
                </a:cubicBezTo>
                <a:cubicBezTo>
                  <a:pt x="184664" y="85211"/>
                  <a:pt x="184884" y="71223"/>
                  <a:pt x="174732" y="71442"/>
                </a:cubicBezTo>
                <a:cubicBezTo>
                  <a:pt x="170326" y="71457"/>
                  <a:pt x="165941" y="71133"/>
                  <a:pt x="161578" y="70477"/>
                </a:cubicBezTo>
                <a:cubicBezTo>
                  <a:pt x="152435" y="69074"/>
                  <a:pt x="148818" y="83720"/>
                  <a:pt x="158377" y="85101"/>
                </a:cubicBezTo>
                <a:close/>
                <a:moveTo>
                  <a:pt x="111765" y="143026"/>
                </a:moveTo>
                <a:cubicBezTo>
                  <a:pt x="100978" y="154089"/>
                  <a:pt x="93107" y="167647"/>
                  <a:pt x="88854" y="182490"/>
                </a:cubicBezTo>
                <a:cubicBezTo>
                  <a:pt x="86070" y="191918"/>
                  <a:pt x="100627" y="193803"/>
                  <a:pt x="103259" y="184836"/>
                </a:cubicBezTo>
                <a:cubicBezTo>
                  <a:pt x="106920" y="172574"/>
                  <a:pt x="113563" y="161416"/>
                  <a:pt x="122618" y="152366"/>
                </a:cubicBezTo>
                <a:cubicBezTo>
                  <a:pt x="129436" y="145438"/>
                  <a:pt x="118562" y="136054"/>
                  <a:pt x="111765" y="142982"/>
                </a:cubicBezTo>
                <a:close/>
                <a:moveTo>
                  <a:pt x="122727" y="167011"/>
                </a:moveTo>
                <a:cubicBezTo>
                  <a:pt x="118036" y="175382"/>
                  <a:pt x="114396" y="184299"/>
                  <a:pt x="111897" y="193562"/>
                </a:cubicBezTo>
                <a:cubicBezTo>
                  <a:pt x="109288" y="203055"/>
                  <a:pt x="123802" y="204941"/>
                  <a:pt x="126301" y="195908"/>
                </a:cubicBezTo>
                <a:cubicBezTo>
                  <a:pt x="128516" y="187927"/>
                  <a:pt x="131739" y="180254"/>
                  <a:pt x="135838" y="173062"/>
                </a:cubicBezTo>
                <a:cubicBezTo>
                  <a:pt x="140596" y="164446"/>
                  <a:pt x="127354" y="158658"/>
                  <a:pt x="122640" y="166967"/>
                </a:cubicBezTo>
                <a:close/>
                <a:moveTo>
                  <a:pt x="287929" y="26584"/>
                </a:moveTo>
                <a:cubicBezTo>
                  <a:pt x="267211" y="9308"/>
                  <a:pt x="235661" y="10558"/>
                  <a:pt x="210272" y="7817"/>
                </a:cubicBezTo>
                <a:cubicBezTo>
                  <a:pt x="201174" y="6830"/>
                  <a:pt x="197534" y="21454"/>
                  <a:pt x="207115" y="22485"/>
                </a:cubicBezTo>
                <a:cubicBezTo>
                  <a:pt x="270696" y="25686"/>
                  <a:pt x="294199" y="30969"/>
                  <a:pt x="302969" y="99681"/>
                </a:cubicBezTo>
                <a:cubicBezTo>
                  <a:pt x="304395" y="109284"/>
                  <a:pt x="319062" y="107420"/>
                  <a:pt x="317702" y="98234"/>
                </a:cubicBezTo>
                <a:cubicBezTo>
                  <a:pt x="313756" y="72495"/>
                  <a:pt x="308954" y="44146"/>
                  <a:pt x="287841" y="26541"/>
                </a:cubicBezTo>
                <a:close/>
                <a:moveTo>
                  <a:pt x="309152" y="1284"/>
                </a:moveTo>
                <a:cubicBezTo>
                  <a:pt x="301500" y="-3825"/>
                  <a:pt x="291459" y="7620"/>
                  <a:pt x="299154" y="12772"/>
                </a:cubicBezTo>
                <a:cubicBezTo>
                  <a:pt x="314063" y="22726"/>
                  <a:pt x="322745" y="39367"/>
                  <a:pt x="320400" y="57432"/>
                </a:cubicBezTo>
                <a:cubicBezTo>
                  <a:pt x="319128" y="67123"/>
                  <a:pt x="333554" y="69140"/>
                  <a:pt x="334804" y="59756"/>
                </a:cubicBezTo>
                <a:cubicBezTo>
                  <a:pt x="337676" y="36867"/>
                  <a:pt x="328468" y="14263"/>
                  <a:pt x="309064" y="1240"/>
                </a:cubicBezTo>
                <a:close/>
                <a:moveTo>
                  <a:pt x="280124" y="211145"/>
                </a:moveTo>
                <a:cubicBezTo>
                  <a:pt x="280124" y="205642"/>
                  <a:pt x="279948" y="200183"/>
                  <a:pt x="279839" y="194746"/>
                </a:cubicBezTo>
                <a:cubicBezTo>
                  <a:pt x="282382" y="193985"/>
                  <a:pt x="284136" y="191690"/>
                  <a:pt x="284224" y="189045"/>
                </a:cubicBezTo>
                <a:lnTo>
                  <a:pt x="288609" y="138751"/>
                </a:lnTo>
                <a:cubicBezTo>
                  <a:pt x="289025" y="134519"/>
                  <a:pt x="285912" y="130761"/>
                  <a:pt x="281680" y="130356"/>
                </a:cubicBezTo>
                <a:cubicBezTo>
                  <a:pt x="280716" y="130261"/>
                  <a:pt x="279751" y="130351"/>
                  <a:pt x="278830" y="130617"/>
                </a:cubicBezTo>
                <a:cubicBezTo>
                  <a:pt x="278830" y="125881"/>
                  <a:pt x="278764" y="121327"/>
                  <a:pt x="278633" y="116957"/>
                </a:cubicBezTo>
                <a:cubicBezTo>
                  <a:pt x="272692" y="22901"/>
                  <a:pt x="251798" y="47172"/>
                  <a:pt x="174118" y="40967"/>
                </a:cubicBezTo>
                <a:cubicBezTo>
                  <a:pt x="133405" y="44672"/>
                  <a:pt x="34152" y="22331"/>
                  <a:pt x="29176" y="81418"/>
                </a:cubicBezTo>
                <a:cubicBezTo>
                  <a:pt x="17490" y="212066"/>
                  <a:pt x="35753" y="344512"/>
                  <a:pt x="36805" y="475555"/>
                </a:cubicBezTo>
                <a:cubicBezTo>
                  <a:pt x="37003" y="509166"/>
                  <a:pt x="80413" y="511424"/>
                  <a:pt x="105977" y="511336"/>
                </a:cubicBezTo>
                <a:lnTo>
                  <a:pt x="211215" y="513025"/>
                </a:lnTo>
                <a:cubicBezTo>
                  <a:pt x="290889" y="523855"/>
                  <a:pt x="285583" y="477529"/>
                  <a:pt x="283917" y="405419"/>
                </a:cubicBezTo>
                <a:cubicBezTo>
                  <a:pt x="283785" y="404608"/>
                  <a:pt x="282580" y="345718"/>
                  <a:pt x="281330" y="277270"/>
                </a:cubicBezTo>
                <a:cubicBezTo>
                  <a:pt x="285627" y="277035"/>
                  <a:pt x="289113" y="273720"/>
                  <a:pt x="289573" y="269443"/>
                </a:cubicBezTo>
                <a:cubicBezTo>
                  <a:pt x="290736" y="252087"/>
                  <a:pt x="290626" y="234668"/>
                  <a:pt x="289244" y="217328"/>
                </a:cubicBezTo>
                <a:cubicBezTo>
                  <a:pt x="289069" y="213531"/>
                  <a:pt x="285846" y="210597"/>
                  <a:pt x="282053" y="210777"/>
                </a:cubicBezTo>
                <a:cubicBezTo>
                  <a:pt x="281396" y="210808"/>
                  <a:pt x="280738" y="210933"/>
                  <a:pt x="280124" y="211145"/>
                </a:cubicBezTo>
                <a:close/>
                <a:moveTo>
                  <a:pt x="262343" y="485926"/>
                </a:moveTo>
                <a:cubicBezTo>
                  <a:pt x="249561" y="505373"/>
                  <a:pt x="221563" y="498423"/>
                  <a:pt x="201985" y="498094"/>
                </a:cubicBezTo>
                <a:lnTo>
                  <a:pt x="122574" y="496822"/>
                </a:lnTo>
                <a:cubicBezTo>
                  <a:pt x="100891" y="496450"/>
                  <a:pt x="59782" y="502523"/>
                  <a:pt x="50486" y="476147"/>
                </a:cubicBezTo>
                <a:cubicBezTo>
                  <a:pt x="47351" y="346113"/>
                  <a:pt x="32552" y="214478"/>
                  <a:pt x="41234" y="84421"/>
                </a:cubicBezTo>
                <a:cubicBezTo>
                  <a:pt x="43602" y="54889"/>
                  <a:pt x="77410" y="55920"/>
                  <a:pt x="97229" y="55920"/>
                </a:cubicBezTo>
                <a:cubicBezTo>
                  <a:pt x="145463" y="55064"/>
                  <a:pt x="194202" y="54494"/>
                  <a:pt x="242348" y="58945"/>
                </a:cubicBezTo>
                <a:cubicBezTo>
                  <a:pt x="254319" y="60436"/>
                  <a:pt x="258572" y="66794"/>
                  <a:pt x="260480" y="79642"/>
                </a:cubicBezTo>
                <a:cubicBezTo>
                  <a:pt x="271968" y="193540"/>
                  <a:pt x="272976" y="469724"/>
                  <a:pt x="262343" y="485926"/>
                </a:cubicBezTo>
                <a:close/>
                <a:moveTo>
                  <a:pt x="238993" y="117593"/>
                </a:moveTo>
                <a:cubicBezTo>
                  <a:pt x="242808" y="113493"/>
                  <a:pt x="241010" y="104746"/>
                  <a:pt x="233512" y="104855"/>
                </a:cubicBezTo>
                <a:lnTo>
                  <a:pt x="72301" y="107245"/>
                </a:lnTo>
                <a:cubicBezTo>
                  <a:pt x="70218" y="107216"/>
                  <a:pt x="68267" y="108166"/>
                  <a:pt x="66995" y="109810"/>
                </a:cubicBezTo>
                <a:cubicBezTo>
                  <a:pt x="64321" y="111073"/>
                  <a:pt x="62545" y="113682"/>
                  <a:pt x="62347" y="116629"/>
                </a:cubicBezTo>
                <a:cubicBezTo>
                  <a:pt x="57173" y="221143"/>
                  <a:pt x="55047" y="329099"/>
                  <a:pt x="72630" y="431816"/>
                </a:cubicBezTo>
                <a:cubicBezTo>
                  <a:pt x="73858" y="434276"/>
                  <a:pt x="76467" y="435736"/>
                  <a:pt x="79208" y="435499"/>
                </a:cubicBezTo>
                <a:cubicBezTo>
                  <a:pt x="135093" y="433833"/>
                  <a:pt x="190409" y="445475"/>
                  <a:pt x="246338" y="442822"/>
                </a:cubicBezTo>
                <a:cubicBezTo>
                  <a:pt x="253442" y="442493"/>
                  <a:pt x="254998" y="433723"/>
                  <a:pt x="250964" y="429843"/>
                </a:cubicBezTo>
                <a:cubicBezTo>
                  <a:pt x="247018" y="325745"/>
                  <a:pt x="243028" y="221647"/>
                  <a:pt x="238993" y="117549"/>
                </a:cubicBezTo>
                <a:close/>
                <a:moveTo>
                  <a:pt x="84425" y="420613"/>
                </a:moveTo>
                <a:cubicBezTo>
                  <a:pt x="73156" y="321483"/>
                  <a:pt x="70569" y="221560"/>
                  <a:pt x="76664" y="121978"/>
                </a:cubicBezTo>
                <a:lnTo>
                  <a:pt x="224282" y="119786"/>
                </a:lnTo>
                <a:cubicBezTo>
                  <a:pt x="228207" y="222640"/>
                  <a:pt x="232131" y="325489"/>
                  <a:pt x="236077" y="428330"/>
                </a:cubicBezTo>
                <a:cubicBezTo>
                  <a:pt x="185410" y="429317"/>
                  <a:pt x="135115" y="419867"/>
                  <a:pt x="84425" y="42056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0" name="Shape 560"/>
        <p:cNvGrpSpPr/>
        <p:nvPr/>
      </p:nvGrpSpPr>
      <p:grpSpPr>
        <a:xfrm>
          <a:off x="0" y="0"/>
          <a:ext cx="0" cy="0"/>
          <a:chOff x="0" y="0"/>
          <a:chExt cx="0" cy="0"/>
        </a:xfrm>
      </p:grpSpPr>
      <p:sp>
        <p:nvSpPr>
          <p:cNvPr id="561" name="Google Shape;561;p55"/>
          <p:cNvSpPr txBox="1"/>
          <p:nvPr>
            <p:ph type="title"/>
          </p:nvPr>
        </p:nvSpPr>
        <p:spPr>
          <a:xfrm>
            <a:off x="836400" y="683600"/>
            <a:ext cx="6611100" cy="396300"/>
          </a:xfrm>
          <a:prstGeom prst="rect">
            <a:avLst/>
          </a:prstGeom>
        </p:spPr>
        <p:txBody>
          <a:bodyPr anchorCtr="0" anchor="ctr" bIns="0" lIns="0" spcFirstLastPara="1" rIns="0" wrap="square" tIns="0">
            <a:noAutofit/>
          </a:bodyPr>
          <a:lstStyle/>
          <a:p>
            <a:pPr indent="0" lvl="0" marL="0" rtl="0" algn="l">
              <a:spcBef>
                <a:spcPts val="0"/>
              </a:spcBef>
              <a:spcAft>
                <a:spcPts val="0"/>
              </a:spcAft>
              <a:buNone/>
            </a:pPr>
            <a:r>
              <a:rPr lang="en"/>
              <a:t>The main features of a shareholders’ agreement are:</a:t>
            </a:r>
            <a:endParaRPr/>
          </a:p>
        </p:txBody>
      </p:sp>
      <p:sp>
        <p:nvSpPr>
          <p:cNvPr id="562" name="Google Shape;562;p55"/>
          <p:cNvSpPr txBox="1"/>
          <p:nvPr>
            <p:ph idx="1" type="body"/>
          </p:nvPr>
        </p:nvSpPr>
        <p:spPr>
          <a:xfrm>
            <a:off x="707725" y="1252650"/>
            <a:ext cx="3804300" cy="3122400"/>
          </a:xfrm>
          <a:prstGeom prst="rect">
            <a:avLst/>
          </a:prstGeom>
        </p:spPr>
        <p:txBody>
          <a:bodyPr anchorCtr="0" anchor="t" bIns="0" lIns="0" spcFirstLastPara="1" rIns="0" wrap="square" tIns="0">
            <a:noAutofit/>
          </a:bodyPr>
          <a:lstStyle/>
          <a:p>
            <a:pPr indent="0" lvl="0" marL="0" rtl="0" algn="l">
              <a:spcBef>
                <a:spcPts val="0"/>
              </a:spcBef>
              <a:spcAft>
                <a:spcPts val="0"/>
              </a:spcAft>
              <a:buNone/>
            </a:pPr>
            <a:r>
              <a:rPr b="1" lang="en"/>
              <a:t>6</a:t>
            </a:r>
            <a:r>
              <a:rPr b="1" lang="en"/>
              <a:t>.) right of information</a:t>
            </a:r>
            <a:endParaRPr b="1"/>
          </a:p>
          <a:p>
            <a:pPr indent="0" lvl="0" marL="0" rtl="0" algn="l">
              <a:spcBef>
                <a:spcPts val="1000"/>
              </a:spcBef>
              <a:spcAft>
                <a:spcPts val="1000"/>
              </a:spcAft>
              <a:buNone/>
            </a:pPr>
            <a:r>
              <a:rPr b="1" lang="en"/>
              <a:t>	</a:t>
            </a:r>
            <a:r>
              <a:rPr lang="en"/>
              <a:t>It is extremely important for the investors to monitor performance closely, particularly to give them an early warning if things are starting to go wrong.  Accordingly, they will expect a contractual right to receive regular reports, management accounts, cash flow forecasts and so on., together with statutory accounts. </a:t>
            </a:r>
            <a:endParaRPr/>
          </a:p>
        </p:txBody>
      </p:sp>
      <p:sp>
        <p:nvSpPr>
          <p:cNvPr id="563" name="Google Shape;563;p55"/>
          <p:cNvSpPr txBox="1"/>
          <p:nvPr>
            <p:ph idx="3" type="body"/>
          </p:nvPr>
        </p:nvSpPr>
        <p:spPr>
          <a:xfrm>
            <a:off x="4664375" y="1252650"/>
            <a:ext cx="3260400" cy="3122400"/>
          </a:xfrm>
          <a:prstGeom prst="rect">
            <a:avLst/>
          </a:prstGeom>
        </p:spPr>
        <p:txBody>
          <a:bodyPr anchorCtr="0" anchor="t" bIns="0" lIns="0" spcFirstLastPara="1" rIns="0" wrap="square" tIns="0">
            <a:noAutofit/>
          </a:bodyPr>
          <a:lstStyle/>
          <a:p>
            <a:pPr indent="0" lvl="0" marL="0" rtl="0" algn="l">
              <a:spcBef>
                <a:spcPts val="0"/>
              </a:spcBef>
              <a:spcAft>
                <a:spcPts val="0"/>
              </a:spcAft>
              <a:buNone/>
            </a:pPr>
            <a:r>
              <a:rPr b="1" lang="en"/>
              <a:t>7</a:t>
            </a:r>
            <a:r>
              <a:rPr b="1" lang="en"/>
              <a:t>.) warranties from the management team</a:t>
            </a:r>
            <a:endParaRPr b="1"/>
          </a:p>
          <a:p>
            <a:pPr indent="0" lvl="0" marL="0" rtl="0" algn="l">
              <a:spcBef>
                <a:spcPts val="1000"/>
              </a:spcBef>
              <a:spcAft>
                <a:spcPts val="1000"/>
              </a:spcAft>
              <a:buNone/>
            </a:pPr>
            <a:r>
              <a:rPr lang="en"/>
              <a:t>	In general terms, these are a series of statements about the company that the investors would expect to be true and accurate.  </a:t>
            </a:r>
            <a:endParaRPr/>
          </a:p>
        </p:txBody>
      </p:sp>
      <p:sp>
        <p:nvSpPr>
          <p:cNvPr id="564" name="Google Shape;564;p55"/>
          <p:cNvSpPr txBox="1"/>
          <p:nvPr>
            <p:ph idx="12" type="sldNum"/>
          </p:nvPr>
        </p:nvSpPr>
        <p:spPr>
          <a:xfrm>
            <a:off x="8404375" y="4693376"/>
            <a:ext cx="548700" cy="300300"/>
          </a:xfrm>
          <a:prstGeom prst="rect">
            <a:avLst/>
          </a:prstGeom>
        </p:spPr>
        <p:txBody>
          <a:bodyPr anchorCtr="0" anchor="ctr" bIns="0" lIns="0" spcFirstLastPara="1" rIns="0" wrap="square" tIns="0">
            <a:noAutofit/>
          </a:bodyPr>
          <a:lstStyle/>
          <a:p>
            <a:pPr indent="0" lvl="0" marL="0" rtl="0" algn="r">
              <a:spcBef>
                <a:spcPts val="0"/>
              </a:spcBef>
              <a:spcAft>
                <a:spcPts val="0"/>
              </a:spcAft>
              <a:buNone/>
            </a:pPr>
            <a:fld id="{00000000-1234-1234-1234-123412341234}" type="slidenum">
              <a:rPr lang="en"/>
              <a:t>‹#›</a:t>
            </a:fld>
            <a:endParaRPr/>
          </a:p>
        </p:txBody>
      </p:sp>
      <p:sp>
        <p:nvSpPr>
          <p:cNvPr id="565" name="Google Shape;565;p55"/>
          <p:cNvSpPr/>
          <p:nvPr/>
        </p:nvSpPr>
        <p:spPr>
          <a:xfrm rot="1085481">
            <a:off x="7856433" y="3637885"/>
            <a:ext cx="707279" cy="1144863"/>
          </a:xfrm>
          <a:custGeom>
            <a:rect b="b" l="l" r="r" t="t"/>
            <a:pathLst>
              <a:path extrusionOk="0" h="542775" w="335318">
                <a:moveTo>
                  <a:pt x="198455" y="462598"/>
                </a:moveTo>
                <a:cubicBezTo>
                  <a:pt x="175566" y="459603"/>
                  <a:pt x="152479" y="458139"/>
                  <a:pt x="129393" y="458213"/>
                </a:cubicBezTo>
                <a:cubicBezTo>
                  <a:pt x="120097" y="458213"/>
                  <a:pt x="120294" y="473012"/>
                  <a:pt x="130007" y="473012"/>
                </a:cubicBezTo>
                <a:cubicBezTo>
                  <a:pt x="151843" y="473003"/>
                  <a:pt x="173658" y="474468"/>
                  <a:pt x="195298" y="477397"/>
                </a:cubicBezTo>
                <a:cubicBezTo>
                  <a:pt x="204396" y="478493"/>
                  <a:pt x="208014" y="463870"/>
                  <a:pt x="198455" y="462598"/>
                </a:cubicBezTo>
                <a:close/>
                <a:moveTo>
                  <a:pt x="138667" y="86153"/>
                </a:moveTo>
                <a:cubicBezTo>
                  <a:pt x="147963" y="86153"/>
                  <a:pt x="147787" y="71354"/>
                  <a:pt x="138075" y="71354"/>
                </a:cubicBezTo>
                <a:cubicBezTo>
                  <a:pt x="128844" y="71267"/>
                  <a:pt x="128954" y="86153"/>
                  <a:pt x="138667" y="86153"/>
                </a:cubicBezTo>
                <a:close/>
                <a:moveTo>
                  <a:pt x="94335" y="528021"/>
                </a:moveTo>
                <a:cubicBezTo>
                  <a:pt x="74866" y="526552"/>
                  <a:pt x="54038" y="524294"/>
                  <a:pt x="37638" y="512674"/>
                </a:cubicBezTo>
                <a:cubicBezTo>
                  <a:pt x="20098" y="500221"/>
                  <a:pt x="16723" y="481146"/>
                  <a:pt x="14771" y="460976"/>
                </a:cubicBezTo>
                <a:cubicBezTo>
                  <a:pt x="13850" y="451263"/>
                  <a:pt x="-839" y="453171"/>
                  <a:pt x="38" y="462445"/>
                </a:cubicBezTo>
                <a:cubicBezTo>
                  <a:pt x="3107" y="520632"/>
                  <a:pt x="37112" y="539422"/>
                  <a:pt x="91200" y="542754"/>
                </a:cubicBezTo>
                <a:cubicBezTo>
                  <a:pt x="100343" y="543412"/>
                  <a:pt x="103938" y="528766"/>
                  <a:pt x="94335" y="528021"/>
                </a:cubicBezTo>
                <a:close/>
                <a:moveTo>
                  <a:pt x="158377" y="85145"/>
                </a:moveTo>
                <a:cubicBezTo>
                  <a:pt x="163990" y="85954"/>
                  <a:pt x="169668" y="86311"/>
                  <a:pt x="175346" y="86219"/>
                </a:cubicBezTo>
                <a:cubicBezTo>
                  <a:pt x="184664" y="85211"/>
                  <a:pt x="184884" y="71223"/>
                  <a:pt x="174732" y="71442"/>
                </a:cubicBezTo>
                <a:cubicBezTo>
                  <a:pt x="170326" y="71457"/>
                  <a:pt x="165941" y="71133"/>
                  <a:pt x="161578" y="70477"/>
                </a:cubicBezTo>
                <a:cubicBezTo>
                  <a:pt x="152435" y="69074"/>
                  <a:pt x="148818" y="83720"/>
                  <a:pt x="158377" y="85101"/>
                </a:cubicBezTo>
                <a:close/>
                <a:moveTo>
                  <a:pt x="111765" y="143026"/>
                </a:moveTo>
                <a:cubicBezTo>
                  <a:pt x="100978" y="154089"/>
                  <a:pt x="93107" y="167647"/>
                  <a:pt x="88854" y="182490"/>
                </a:cubicBezTo>
                <a:cubicBezTo>
                  <a:pt x="86070" y="191918"/>
                  <a:pt x="100627" y="193803"/>
                  <a:pt x="103259" y="184836"/>
                </a:cubicBezTo>
                <a:cubicBezTo>
                  <a:pt x="106920" y="172574"/>
                  <a:pt x="113563" y="161416"/>
                  <a:pt x="122618" y="152366"/>
                </a:cubicBezTo>
                <a:cubicBezTo>
                  <a:pt x="129436" y="145438"/>
                  <a:pt x="118562" y="136054"/>
                  <a:pt x="111765" y="142982"/>
                </a:cubicBezTo>
                <a:close/>
                <a:moveTo>
                  <a:pt x="122727" y="167011"/>
                </a:moveTo>
                <a:cubicBezTo>
                  <a:pt x="118036" y="175382"/>
                  <a:pt x="114396" y="184299"/>
                  <a:pt x="111897" y="193562"/>
                </a:cubicBezTo>
                <a:cubicBezTo>
                  <a:pt x="109288" y="203055"/>
                  <a:pt x="123802" y="204941"/>
                  <a:pt x="126301" y="195908"/>
                </a:cubicBezTo>
                <a:cubicBezTo>
                  <a:pt x="128516" y="187927"/>
                  <a:pt x="131739" y="180254"/>
                  <a:pt x="135838" y="173062"/>
                </a:cubicBezTo>
                <a:cubicBezTo>
                  <a:pt x="140596" y="164446"/>
                  <a:pt x="127354" y="158658"/>
                  <a:pt x="122640" y="166967"/>
                </a:cubicBezTo>
                <a:close/>
                <a:moveTo>
                  <a:pt x="287929" y="26584"/>
                </a:moveTo>
                <a:cubicBezTo>
                  <a:pt x="267211" y="9308"/>
                  <a:pt x="235661" y="10558"/>
                  <a:pt x="210272" y="7817"/>
                </a:cubicBezTo>
                <a:cubicBezTo>
                  <a:pt x="201174" y="6830"/>
                  <a:pt x="197534" y="21454"/>
                  <a:pt x="207115" y="22485"/>
                </a:cubicBezTo>
                <a:cubicBezTo>
                  <a:pt x="270696" y="25686"/>
                  <a:pt x="294199" y="30969"/>
                  <a:pt x="302969" y="99681"/>
                </a:cubicBezTo>
                <a:cubicBezTo>
                  <a:pt x="304395" y="109284"/>
                  <a:pt x="319062" y="107420"/>
                  <a:pt x="317702" y="98234"/>
                </a:cubicBezTo>
                <a:cubicBezTo>
                  <a:pt x="313756" y="72495"/>
                  <a:pt x="308954" y="44146"/>
                  <a:pt x="287841" y="26541"/>
                </a:cubicBezTo>
                <a:close/>
                <a:moveTo>
                  <a:pt x="309152" y="1284"/>
                </a:moveTo>
                <a:cubicBezTo>
                  <a:pt x="301500" y="-3825"/>
                  <a:pt x="291459" y="7620"/>
                  <a:pt x="299154" y="12772"/>
                </a:cubicBezTo>
                <a:cubicBezTo>
                  <a:pt x="314063" y="22726"/>
                  <a:pt x="322745" y="39367"/>
                  <a:pt x="320400" y="57432"/>
                </a:cubicBezTo>
                <a:cubicBezTo>
                  <a:pt x="319128" y="67123"/>
                  <a:pt x="333554" y="69140"/>
                  <a:pt x="334804" y="59756"/>
                </a:cubicBezTo>
                <a:cubicBezTo>
                  <a:pt x="337676" y="36867"/>
                  <a:pt x="328468" y="14263"/>
                  <a:pt x="309064" y="1240"/>
                </a:cubicBezTo>
                <a:close/>
                <a:moveTo>
                  <a:pt x="280124" y="211145"/>
                </a:moveTo>
                <a:cubicBezTo>
                  <a:pt x="280124" y="205642"/>
                  <a:pt x="279948" y="200183"/>
                  <a:pt x="279839" y="194746"/>
                </a:cubicBezTo>
                <a:cubicBezTo>
                  <a:pt x="282382" y="193985"/>
                  <a:pt x="284136" y="191690"/>
                  <a:pt x="284224" y="189045"/>
                </a:cubicBezTo>
                <a:lnTo>
                  <a:pt x="288609" y="138751"/>
                </a:lnTo>
                <a:cubicBezTo>
                  <a:pt x="289025" y="134519"/>
                  <a:pt x="285912" y="130761"/>
                  <a:pt x="281680" y="130356"/>
                </a:cubicBezTo>
                <a:cubicBezTo>
                  <a:pt x="280716" y="130261"/>
                  <a:pt x="279751" y="130351"/>
                  <a:pt x="278830" y="130617"/>
                </a:cubicBezTo>
                <a:cubicBezTo>
                  <a:pt x="278830" y="125881"/>
                  <a:pt x="278764" y="121327"/>
                  <a:pt x="278633" y="116957"/>
                </a:cubicBezTo>
                <a:cubicBezTo>
                  <a:pt x="272692" y="22901"/>
                  <a:pt x="251798" y="47172"/>
                  <a:pt x="174118" y="40967"/>
                </a:cubicBezTo>
                <a:cubicBezTo>
                  <a:pt x="133405" y="44672"/>
                  <a:pt x="34152" y="22331"/>
                  <a:pt x="29176" y="81418"/>
                </a:cubicBezTo>
                <a:cubicBezTo>
                  <a:pt x="17490" y="212066"/>
                  <a:pt x="35753" y="344512"/>
                  <a:pt x="36805" y="475555"/>
                </a:cubicBezTo>
                <a:cubicBezTo>
                  <a:pt x="37003" y="509166"/>
                  <a:pt x="80413" y="511424"/>
                  <a:pt x="105977" y="511336"/>
                </a:cubicBezTo>
                <a:lnTo>
                  <a:pt x="211215" y="513025"/>
                </a:lnTo>
                <a:cubicBezTo>
                  <a:pt x="290889" y="523855"/>
                  <a:pt x="285583" y="477529"/>
                  <a:pt x="283917" y="405419"/>
                </a:cubicBezTo>
                <a:cubicBezTo>
                  <a:pt x="283785" y="404608"/>
                  <a:pt x="282580" y="345718"/>
                  <a:pt x="281330" y="277270"/>
                </a:cubicBezTo>
                <a:cubicBezTo>
                  <a:pt x="285627" y="277035"/>
                  <a:pt x="289113" y="273720"/>
                  <a:pt x="289573" y="269443"/>
                </a:cubicBezTo>
                <a:cubicBezTo>
                  <a:pt x="290736" y="252087"/>
                  <a:pt x="290626" y="234668"/>
                  <a:pt x="289244" y="217328"/>
                </a:cubicBezTo>
                <a:cubicBezTo>
                  <a:pt x="289069" y="213531"/>
                  <a:pt x="285846" y="210597"/>
                  <a:pt x="282053" y="210777"/>
                </a:cubicBezTo>
                <a:cubicBezTo>
                  <a:pt x="281396" y="210808"/>
                  <a:pt x="280738" y="210933"/>
                  <a:pt x="280124" y="211145"/>
                </a:cubicBezTo>
                <a:close/>
                <a:moveTo>
                  <a:pt x="262343" y="485926"/>
                </a:moveTo>
                <a:cubicBezTo>
                  <a:pt x="249561" y="505373"/>
                  <a:pt x="221563" y="498423"/>
                  <a:pt x="201985" y="498094"/>
                </a:cubicBezTo>
                <a:lnTo>
                  <a:pt x="122574" y="496822"/>
                </a:lnTo>
                <a:cubicBezTo>
                  <a:pt x="100891" y="496450"/>
                  <a:pt x="59782" y="502523"/>
                  <a:pt x="50486" y="476147"/>
                </a:cubicBezTo>
                <a:cubicBezTo>
                  <a:pt x="47351" y="346113"/>
                  <a:pt x="32552" y="214478"/>
                  <a:pt x="41234" y="84421"/>
                </a:cubicBezTo>
                <a:cubicBezTo>
                  <a:pt x="43602" y="54889"/>
                  <a:pt x="77410" y="55920"/>
                  <a:pt x="97229" y="55920"/>
                </a:cubicBezTo>
                <a:cubicBezTo>
                  <a:pt x="145463" y="55064"/>
                  <a:pt x="194202" y="54494"/>
                  <a:pt x="242348" y="58945"/>
                </a:cubicBezTo>
                <a:cubicBezTo>
                  <a:pt x="254319" y="60436"/>
                  <a:pt x="258572" y="66794"/>
                  <a:pt x="260480" y="79642"/>
                </a:cubicBezTo>
                <a:cubicBezTo>
                  <a:pt x="271968" y="193540"/>
                  <a:pt x="272976" y="469724"/>
                  <a:pt x="262343" y="485926"/>
                </a:cubicBezTo>
                <a:close/>
                <a:moveTo>
                  <a:pt x="238993" y="117593"/>
                </a:moveTo>
                <a:cubicBezTo>
                  <a:pt x="242808" y="113493"/>
                  <a:pt x="241010" y="104746"/>
                  <a:pt x="233512" y="104855"/>
                </a:cubicBezTo>
                <a:lnTo>
                  <a:pt x="72301" y="107245"/>
                </a:lnTo>
                <a:cubicBezTo>
                  <a:pt x="70218" y="107216"/>
                  <a:pt x="68267" y="108166"/>
                  <a:pt x="66995" y="109810"/>
                </a:cubicBezTo>
                <a:cubicBezTo>
                  <a:pt x="64321" y="111073"/>
                  <a:pt x="62545" y="113682"/>
                  <a:pt x="62347" y="116629"/>
                </a:cubicBezTo>
                <a:cubicBezTo>
                  <a:pt x="57173" y="221143"/>
                  <a:pt x="55047" y="329099"/>
                  <a:pt x="72630" y="431816"/>
                </a:cubicBezTo>
                <a:cubicBezTo>
                  <a:pt x="73858" y="434276"/>
                  <a:pt x="76467" y="435736"/>
                  <a:pt x="79208" y="435499"/>
                </a:cubicBezTo>
                <a:cubicBezTo>
                  <a:pt x="135093" y="433833"/>
                  <a:pt x="190409" y="445475"/>
                  <a:pt x="246338" y="442822"/>
                </a:cubicBezTo>
                <a:cubicBezTo>
                  <a:pt x="253442" y="442493"/>
                  <a:pt x="254998" y="433723"/>
                  <a:pt x="250964" y="429843"/>
                </a:cubicBezTo>
                <a:cubicBezTo>
                  <a:pt x="247018" y="325745"/>
                  <a:pt x="243028" y="221647"/>
                  <a:pt x="238993" y="117549"/>
                </a:cubicBezTo>
                <a:close/>
                <a:moveTo>
                  <a:pt x="84425" y="420613"/>
                </a:moveTo>
                <a:cubicBezTo>
                  <a:pt x="73156" y="321483"/>
                  <a:pt x="70569" y="221560"/>
                  <a:pt x="76664" y="121978"/>
                </a:cubicBezTo>
                <a:lnTo>
                  <a:pt x="224282" y="119786"/>
                </a:lnTo>
                <a:cubicBezTo>
                  <a:pt x="228207" y="222640"/>
                  <a:pt x="232131" y="325489"/>
                  <a:pt x="236077" y="428330"/>
                </a:cubicBezTo>
                <a:cubicBezTo>
                  <a:pt x="185410" y="429317"/>
                  <a:pt x="135115" y="419867"/>
                  <a:pt x="84425" y="42056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9" name="Shape 569"/>
        <p:cNvGrpSpPr/>
        <p:nvPr/>
      </p:nvGrpSpPr>
      <p:grpSpPr>
        <a:xfrm>
          <a:off x="0" y="0"/>
          <a:ext cx="0" cy="0"/>
          <a:chOff x="0" y="0"/>
          <a:chExt cx="0" cy="0"/>
        </a:xfrm>
      </p:grpSpPr>
      <p:sp>
        <p:nvSpPr>
          <p:cNvPr id="570" name="Google Shape;570;p56"/>
          <p:cNvSpPr txBox="1"/>
          <p:nvPr>
            <p:ph type="title"/>
          </p:nvPr>
        </p:nvSpPr>
        <p:spPr>
          <a:xfrm>
            <a:off x="883375" y="683600"/>
            <a:ext cx="6634500" cy="396300"/>
          </a:xfrm>
          <a:prstGeom prst="rect">
            <a:avLst/>
          </a:prstGeom>
        </p:spPr>
        <p:txBody>
          <a:bodyPr anchorCtr="0" anchor="ctr" bIns="0" lIns="0" spcFirstLastPara="1" rIns="0" wrap="square" tIns="0">
            <a:noAutofit/>
          </a:bodyPr>
          <a:lstStyle/>
          <a:p>
            <a:pPr indent="0" lvl="0" marL="0" rtl="0" algn="l">
              <a:spcBef>
                <a:spcPts val="0"/>
              </a:spcBef>
              <a:spcAft>
                <a:spcPts val="0"/>
              </a:spcAft>
              <a:buNone/>
            </a:pPr>
            <a:r>
              <a:rPr lang="en"/>
              <a:t>The main features of a shareholders’ agreement are:</a:t>
            </a:r>
            <a:endParaRPr/>
          </a:p>
        </p:txBody>
      </p:sp>
      <p:sp>
        <p:nvSpPr>
          <p:cNvPr id="571" name="Google Shape;571;p56"/>
          <p:cNvSpPr txBox="1"/>
          <p:nvPr>
            <p:ph idx="1" type="body"/>
          </p:nvPr>
        </p:nvSpPr>
        <p:spPr>
          <a:xfrm>
            <a:off x="707725" y="1252650"/>
            <a:ext cx="3896700" cy="3122400"/>
          </a:xfrm>
          <a:prstGeom prst="rect">
            <a:avLst/>
          </a:prstGeom>
        </p:spPr>
        <p:txBody>
          <a:bodyPr anchorCtr="0" anchor="t" bIns="0" lIns="0" spcFirstLastPara="1" rIns="0" wrap="square" tIns="0">
            <a:noAutofit/>
          </a:bodyPr>
          <a:lstStyle/>
          <a:p>
            <a:pPr indent="0" lvl="0" marL="0" rtl="0" algn="l">
              <a:spcBef>
                <a:spcPts val="0"/>
              </a:spcBef>
              <a:spcAft>
                <a:spcPts val="0"/>
              </a:spcAft>
              <a:buNone/>
            </a:pPr>
            <a:r>
              <a:rPr b="1" lang="en"/>
              <a:t>8</a:t>
            </a:r>
            <a:r>
              <a:rPr b="1" lang="en"/>
              <a:t>.) strategic investor rights</a:t>
            </a:r>
            <a:endParaRPr b="1"/>
          </a:p>
          <a:p>
            <a:pPr indent="0" lvl="0" marL="0" rtl="0" algn="l">
              <a:spcBef>
                <a:spcPts val="1000"/>
              </a:spcBef>
              <a:spcAft>
                <a:spcPts val="1000"/>
              </a:spcAft>
              <a:buNone/>
            </a:pPr>
            <a:r>
              <a:rPr b="1" lang="en"/>
              <a:t>	</a:t>
            </a:r>
            <a:r>
              <a:rPr lang="en"/>
              <a:t>Where a shareholder is looking for more than a return on its investment, the shareholders’ agreement may provide an opportunity to negotiate terms covering secondary commercial arrangements, such as giving a shareholder or its group first rights of refusal on certain type of business or contract with the company</a:t>
            </a:r>
            <a:endParaRPr/>
          </a:p>
        </p:txBody>
      </p:sp>
      <p:sp>
        <p:nvSpPr>
          <p:cNvPr id="572" name="Google Shape;572;p56"/>
          <p:cNvSpPr txBox="1"/>
          <p:nvPr>
            <p:ph idx="3" type="body"/>
          </p:nvPr>
        </p:nvSpPr>
        <p:spPr>
          <a:xfrm>
            <a:off x="4604325" y="1252650"/>
            <a:ext cx="3800100" cy="3122400"/>
          </a:xfrm>
          <a:prstGeom prst="rect">
            <a:avLst/>
          </a:prstGeom>
        </p:spPr>
        <p:txBody>
          <a:bodyPr anchorCtr="0" anchor="t" bIns="0" lIns="0" spcFirstLastPara="1" rIns="0" wrap="square" tIns="0">
            <a:noAutofit/>
          </a:bodyPr>
          <a:lstStyle/>
          <a:p>
            <a:pPr indent="0" lvl="0" marL="0" rtl="0" algn="l">
              <a:spcBef>
                <a:spcPts val="0"/>
              </a:spcBef>
              <a:spcAft>
                <a:spcPts val="0"/>
              </a:spcAft>
              <a:buNone/>
            </a:pPr>
            <a:r>
              <a:rPr b="1" lang="en"/>
              <a:t>9</a:t>
            </a:r>
            <a:r>
              <a:rPr b="1" lang="en"/>
              <a:t>.) restrictions on transfer of shares</a:t>
            </a:r>
            <a:endParaRPr b="1"/>
          </a:p>
          <a:p>
            <a:pPr indent="0" lvl="0" marL="0" rtl="0" algn="l">
              <a:spcBef>
                <a:spcPts val="1000"/>
              </a:spcBef>
              <a:spcAft>
                <a:spcPts val="1000"/>
              </a:spcAft>
              <a:buNone/>
            </a:pPr>
            <a:r>
              <a:rPr lang="en"/>
              <a:t>	The investors will keen to make sure that the management team they are backing, holds on to their shares.  In certain circumstances, managers will be permitted , through an agreement, to transfer shares </a:t>
            </a:r>
            <a:br>
              <a:rPr lang="en"/>
            </a:br>
            <a:r>
              <a:rPr lang="en"/>
              <a:t>to family or to trusts. </a:t>
            </a:r>
            <a:endParaRPr/>
          </a:p>
        </p:txBody>
      </p:sp>
      <p:sp>
        <p:nvSpPr>
          <p:cNvPr id="573" name="Google Shape;573;p56"/>
          <p:cNvSpPr txBox="1"/>
          <p:nvPr>
            <p:ph idx="12" type="sldNum"/>
          </p:nvPr>
        </p:nvSpPr>
        <p:spPr>
          <a:xfrm>
            <a:off x="8404375" y="4693376"/>
            <a:ext cx="548700" cy="300300"/>
          </a:xfrm>
          <a:prstGeom prst="rect">
            <a:avLst/>
          </a:prstGeom>
        </p:spPr>
        <p:txBody>
          <a:bodyPr anchorCtr="0" anchor="ctr" bIns="0" lIns="0" spcFirstLastPara="1" rIns="0" wrap="square" tIns="0">
            <a:noAutofit/>
          </a:bodyPr>
          <a:lstStyle/>
          <a:p>
            <a:pPr indent="0" lvl="0" marL="0" rtl="0" algn="r">
              <a:spcBef>
                <a:spcPts val="0"/>
              </a:spcBef>
              <a:spcAft>
                <a:spcPts val="0"/>
              </a:spcAft>
              <a:buNone/>
            </a:pPr>
            <a:fld id="{00000000-1234-1234-1234-123412341234}" type="slidenum">
              <a:rPr lang="en"/>
              <a:t>‹#›</a:t>
            </a:fld>
            <a:endParaRPr/>
          </a:p>
        </p:txBody>
      </p:sp>
      <p:sp>
        <p:nvSpPr>
          <p:cNvPr id="574" name="Google Shape;574;p56"/>
          <p:cNvSpPr/>
          <p:nvPr/>
        </p:nvSpPr>
        <p:spPr>
          <a:xfrm rot="1085481">
            <a:off x="7856433" y="3637885"/>
            <a:ext cx="707279" cy="1144863"/>
          </a:xfrm>
          <a:custGeom>
            <a:rect b="b" l="l" r="r" t="t"/>
            <a:pathLst>
              <a:path extrusionOk="0" h="542775" w="335318">
                <a:moveTo>
                  <a:pt x="198455" y="462598"/>
                </a:moveTo>
                <a:cubicBezTo>
                  <a:pt x="175566" y="459603"/>
                  <a:pt x="152479" y="458139"/>
                  <a:pt x="129393" y="458213"/>
                </a:cubicBezTo>
                <a:cubicBezTo>
                  <a:pt x="120097" y="458213"/>
                  <a:pt x="120294" y="473012"/>
                  <a:pt x="130007" y="473012"/>
                </a:cubicBezTo>
                <a:cubicBezTo>
                  <a:pt x="151843" y="473003"/>
                  <a:pt x="173658" y="474468"/>
                  <a:pt x="195298" y="477397"/>
                </a:cubicBezTo>
                <a:cubicBezTo>
                  <a:pt x="204396" y="478493"/>
                  <a:pt x="208014" y="463870"/>
                  <a:pt x="198455" y="462598"/>
                </a:cubicBezTo>
                <a:close/>
                <a:moveTo>
                  <a:pt x="138667" y="86153"/>
                </a:moveTo>
                <a:cubicBezTo>
                  <a:pt x="147963" y="86153"/>
                  <a:pt x="147787" y="71354"/>
                  <a:pt x="138075" y="71354"/>
                </a:cubicBezTo>
                <a:cubicBezTo>
                  <a:pt x="128844" y="71267"/>
                  <a:pt x="128954" y="86153"/>
                  <a:pt x="138667" y="86153"/>
                </a:cubicBezTo>
                <a:close/>
                <a:moveTo>
                  <a:pt x="94335" y="528021"/>
                </a:moveTo>
                <a:cubicBezTo>
                  <a:pt x="74866" y="526552"/>
                  <a:pt x="54038" y="524294"/>
                  <a:pt x="37638" y="512674"/>
                </a:cubicBezTo>
                <a:cubicBezTo>
                  <a:pt x="20098" y="500221"/>
                  <a:pt x="16723" y="481146"/>
                  <a:pt x="14771" y="460976"/>
                </a:cubicBezTo>
                <a:cubicBezTo>
                  <a:pt x="13850" y="451263"/>
                  <a:pt x="-839" y="453171"/>
                  <a:pt x="38" y="462445"/>
                </a:cubicBezTo>
                <a:cubicBezTo>
                  <a:pt x="3107" y="520632"/>
                  <a:pt x="37112" y="539422"/>
                  <a:pt x="91200" y="542754"/>
                </a:cubicBezTo>
                <a:cubicBezTo>
                  <a:pt x="100343" y="543412"/>
                  <a:pt x="103938" y="528766"/>
                  <a:pt x="94335" y="528021"/>
                </a:cubicBezTo>
                <a:close/>
                <a:moveTo>
                  <a:pt x="158377" y="85145"/>
                </a:moveTo>
                <a:cubicBezTo>
                  <a:pt x="163990" y="85954"/>
                  <a:pt x="169668" y="86311"/>
                  <a:pt x="175346" y="86219"/>
                </a:cubicBezTo>
                <a:cubicBezTo>
                  <a:pt x="184664" y="85211"/>
                  <a:pt x="184884" y="71223"/>
                  <a:pt x="174732" y="71442"/>
                </a:cubicBezTo>
                <a:cubicBezTo>
                  <a:pt x="170326" y="71457"/>
                  <a:pt x="165941" y="71133"/>
                  <a:pt x="161578" y="70477"/>
                </a:cubicBezTo>
                <a:cubicBezTo>
                  <a:pt x="152435" y="69074"/>
                  <a:pt x="148818" y="83720"/>
                  <a:pt x="158377" y="85101"/>
                </a:cubicBezTo>
                <a:close/>
                <a:moveTo>
                  <a:pt x="111765" y="143026"/>
                </a:moveTo>
                <a:cubicBezTo>
                  <a:pt x="100978" y="154089"/>
                  <a:pt x="93107" y="167647"/>
                  <a:pt x="88854" y="182490"/>
                </a:cubicBezTo>
                <a:cubicBezTo>
                  <a:pt x="86070" y="191918"/>
                  <a:pt x="100627" y="193803"/>
                  <a:pt x="103259" y="184836"/>
                </a:cubicBezTo>
                <a:cubicBezTo>
                  <a:pt x="106920" y="172574"/>
                  <a:pt x="113563" y="161416"/>
                  <a:pt x="122618" y="152366"/>
                </a:cubicBezTo>
                <a:cubicBezTo>
                  <a:pt x="129436" y="145438"/>
                  <a:pt x="118562" y="136054"/>
                  <a:pt x="111765" y="142982"/>
                </a:cubicBezTo>
                <a:close/>
                <a:moveTo>
                  <a:pt x="122727" y="167011"/>
                </a:moveTo>
                <a:cubicBezTo>
                  <a:pt x="118036" y="175382"/>
                  <a:pt x="114396" y="184299"/>
                  <a:pt x="111897" y="193562"/>
                </a:cubicBezTo>
                <a:cubicBezTo>
                  <a:pt x="109288" y="203055"/>
                  <a:pt x="123802" y="204941"/>
                  <a:pt x="126301" y="195908"/>
                </a:cubicBezTo>
                <a:cubicBezTo>
                  <a:pt x="128516" y="187927"/>
                  <a:pt x="131739" y="180254"/>
                  <a:pt x="135838" y="173062"/>
                </a:cubicBezTo>
                <a:cubicBezTo>
                  <a:pt x="140596" y="164446"/>
                  <a:pt x="127354" y="158658"/>
                  <a:pt x="122640" y="166967"/>
                </a:cubicBezTo>
                <a:close/>
                <a:moveTo>
                  <a:pt x="287929" y="26584"/>
                </a:moveTo>
                <a:cubicBezTo>
                  <a:pt x="267211" y="9308"/>
                  <a:pt x="235661" y="10558"/>
                  <a:pt x="210272" y="7817"/>
                </a:cubicBezTo>
                <a:cubicBezTo>
                  <a:pt x="201174" y="6830"/>
                  <a:pt x="197534" y="21454"/>
                  <a:pt x="207115" y="22485"/>
                </a:cubicBezTo>
                <a:cubicBezTo>
                  <a:pt x="270696" y="25686"/>
                  <a:pt x="294199" y="30969"/>
                  <a:pt x="302969" y="99681"/>
                </a:cubicBezTo>
                <a:cubicBezTo>
                  <a:pt x="304395" y="109284"/>
                  <a:pt x="319062" y="107420"/>
                  <a:pt x="317702" y="98234"/>
                </a:cubicBezTo>
                <a:cubicBezTo>
                  <a:pt x="313756" y="72495"/>
                  <a:pt x="308954" y="44146"/>
                  <a:pt x="287841" y="26541"/>
                </a:cubicBezTo>
                <a:close/>
                <a:moveTo>
                  <a:pt x="309152" y="1284"/>
                </a:moveTo>
                <a:cubicBezTo>
                  <a:pt x="301500" y="-3825"/>
                  <a:pt x="291459" y="7620"/>
                  <a:pt x="299154" y="12772"/>
                </a:cubicBezTo>
                <a:cubicBezTo>
                  <a:pt x="314063" y="22726"/>
                  <a:pt x="322745" y="39367"/>
                  <a:pt x="320400" y="57432"/>
                </a:cubicBezTo>
                <a:cubicBezTo>
                  <a:pt x="319128" y="67123"/>
                  <a:pt x="333554" y="69140"/>
                  <a:pt x="334804" y="59756"/>
                </a:cubicBezTo>
                <a:cubicBezTo>
                  <a:pt x="337676" y="36867"/>
                  <a:pt x="328468" y="14263"/>
                  <a:pt x="309064" y="1240"/>
                </a:cubicBezTo>
                <a:close/>
                <a:moveTo>
                  <a:pt x="280124" y="211145"/>
                </a:moveTo>
                <a:cubicBezTo>
                  <a:pt x="280124" y="205642"/>
                  <a:pt x="279948" y="200183"/>
                  <a:pt x="279839" y="194746"/>
                </a:cubicBezTo>
                <a:cubicBezTo>
                  <a:pt x="282382" y="193985"/>
                  <a:pt x="284136" y="191690"/>
                  <a:pt x="284224" y="189045"/>
                </a:cubicBezTo>
                <a:lnTo>
                  <a:pt x="288609" y="138751"/>
                </a:lnTo>
                <a:cubicBezTo>
                  <a:pt x="289025" y="134519"/>
                  <a:pt x="285912" y="130761"/>
                  <a:pt x="281680" y="130356"/>
                </a:cubicBezTo>
                <a:cubicBezTo>
                  <a:pt x="280716" y="130261"/>
                  <a:pt x="279751" y="130351"/>
                  <a:pt x="278830" y="130617"/>
                </a:cubicBezTo>
                <a:cubicBezTo>
                  <a:pt x="278830" y="125881"/>
                  <a:pt x="278764" y="121327"/>
                  <a:pt x="278633" y="116957"/>
                </a:cubicBezTo>
                <a:cubicBezTo>
                  <a:pt x="272692" y="22901"/>
                  <a:pt x="251798" y="47172"/>
                  <a:pt x="174118" y="40967"/>
                </a:cubicBezTo>
                <a:cubicBezTo>
                  <a:pt x="133405" y="44672"/>
                  <a:pt x="34152" y="22331"/>
                  <a:pt x="29176" y="81418"/>
                </a:cubicBezTo>
                <a:cubicBezTo>
                  <a:pt x="17490" y="212066"/>
                  <a:pt x="35753" y="344512"/>
                  <a:pt x="36805" y="475555"/>
                </a:cubicBezTo>
                <a:cubicBezTo>
                  <a:pt x="37003" y="509166"/>
                  <a:pt x="80413" y="511424"/>
                  <a:pt x="105977" y="511336"/>
                </a:cubicBezTo>
                <a:lnTo>
                  <a:pt x="211215" y="513025"/>
                </a:lnTo>
                <a:cubicBezTo>
                  <a:pt x="290889" y="523855"/>
                  <a:pt x="285583" y="477529"/>
                  <a:pt x="283917" y="405419"/>
                </a:cubicBezTo>
                <a:cubicBezTo>
                  <a:pt x="283785" y="404608"/>
                  <a:pt x="282580" y="345718"/>
                  <a:pt x="281330" y="277270"/>
                </a:cubicBezTo>
                <a:cubicBezTo>
                  <a:pt x="285627" y="277035"/>
                  <a:pt x="289113" y="273720"/>
                  <a:pt x="289573" y="269443"/>
                </a:cubicBezTo>
                <a:cubicBezTo>
                  <a:pt x="290736" y="252087"/>
                  <a:pt x="290626" y="234668"/>
                  <a:pt x="289244" y="217328"/>
                </a:cubicBezTo>
                <a:cubicBezTo>
                  <a:pt x="289069" y="213531"/>
                  <a:pt x="285846" y="210597"/>
                  <a:pt x="282053" y="210777"/>
                </a:cubicBezTo>
                <a:cubicBezTo>
                  <a:pt x="281396" y="210808"/>
                  <a:pt x="280738" y="210933"/>
                  <a:pt x="280124" y="211145"/>
                </a:cubicBezTo>
                <a:close/>
                <a:moveTo>
                  <a:pt x="262343" y="485926"/>
                </a:moveTo>
                <a:cubicBezTo>
                  <a:pt x="249561" y="505373"/>
                  <a:pt x="221563" y="498423"/>
                  <a:pt x="201985" y="498094"/>
                </a:cubicBezTo>
                <a:lnTo>
                  <a:pt x="122574" y="496822"/>
                </a:lnTo>
                <a:cubicBezTo>
                  <a:pt x="100891" y="496450"/>
                  <a:pt x="59782" y="502523"/>
                  <a:pt x="50486" y="476147"/>
                </a:cubicBezTo>
                <a:cubicBezTo>
                  <a:pt x="47351" y="346113"/>
                  <a:pt x="32552" y="214478"/>
                  <a:pt x="41234" y="84421"/>
                </a:cubicBezTo>
                <a:cubicBezTo>
                  <a:pt x="43602" y="54889"/>
                  <a:pt x="77410" y="55920"/>
                  <a:pt x="97229" y="55920"/>
                </a:cubicBezTo>
                <a:cubicBezTo>
                  <a:pt x="145463" y="55064"/>
                  <a:pt x="194202" y="54494"/>
                  <a:pt x="242348" y="58945"/>
                </a:cubicBezTo>
                <a:cubicBezTo>
                  <a:pt x="254319" y="60436"/>
                  <a:pt x="258572" y="66794"/>
                  <a:pt x="260480" y="79642"/>
                </a:cubicBezTo>
                <a:cubicBezTo>
                  <a:pt x="271968" y="193540"/>
                  <a:pt x="272976" y="469724"/>
                  <a:pt x="262343" y="485926"/>
                </a:cubicBezTo>
                <a:close/>
                <a:moveTo>
                  <a:pt x="238993" y="117593"/>
                </a:moveTo>
                <a:cubicBezTo>
                  <a:pt x="242808" y="113493"/>
                  <a:pt x="241010" y="104746"/>
                  <a:pt x="233512" y="104855"/>
                </a:cubicBezTo>
                <a:lnTo>
                  <a:pt x="72301" y="107245"/>
                </a:lnTo>
                <a:cubicBezTo>
                  <a:pt x="70218" y="107216"/>
                  <a:pt x="68267" y="108166"/>
                  <a:pt x="66995" y="109810"/>
                </a:cubicBezTo>
                <a:cubicBezTo>
                  <a:pt x="64321" y="111073"/>
                  <a:pt x="62545" y="113682"/>
                  <a:pt x="62347" y="116629"/>
                </a:cubicBezTo>
                <a:cubicBezTo>
                  <a:pt x="57173" y="221143"/>
                  <a:pt x="55047" y="329099"/>
                  <a:pt x="72630" y="431816"/>
                </a:cubicBezTo>
                <a:cubicBezTo>
                  <a:pt x="73858" y="434276"/>
                  <a:pt x="76467" y="435736"/>
                  <a:pt x="79208" y="435499"/>
                </a:cubicBezTo>
                <a:cubicBezTo>
                  <a:pt x="135093" y="433833"/>
                  <a:pt x="190409" y="445475"/>
                  <a:pt x="246338" y="442822"/>
                </a:cubicBezTo>
                <a:cubicBezTo>
                  <a:pt x="253442" y="442493"/>
                  <a:pt x="254998" y="433723"/>
                  <a:pt x="250964" y="429843"/>
                </a:cubicBezTo>
                <a:cubicBezTo>
                  <a:pt x="247018" y="325745"/>
                  <a:pt x="243028" y="221647"/>
                  <a:pt x="238993" y="117549"/>
                </a:cubicBezTo>
                <a:close/>
                <a:moveTo>
                  <a:pt x="84425" y="420613"/>
                </a:moveTo>
                <a:cubicBezTo>
                  <a:pt x="73156" y="321483"/>
                  <a:pt x="70569" y="221560"/>
                  <a:pt x="76664" y="121978"/>
                </a:cubicBezTo>
                <a:lnTo>
                  <a:pt x="224282" y="119786"/>
                </a:lnTo>
                <a:cubicBezTo>
                  <a:pt x="228207" y="222640"/>
                  <a:pt x="232131" y="325489"/>
                  <a:pt x="236077" y="428330"/>
                </a:cubicBezTo>
                <a:cubicBezTo>
                  <a:pt x="185410" y="429317"/>
                  <a:pt x="135115" y="419867"/>
                  <a:pt x="84425" y="42056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8" name="Shape 578"/>
        <p:cNvGrpSpPr/>
        <p:nvPr/>
      </p:nvGrpSpPr>
      <p:grpSpPr>
        <a:xfrm>
          <a:off x="0" y="0"/>
          <a:ext cx="0" cy="0"/>
          <a:chOff x="0" y="0"/>
          <a:chExt cx="0" cy="0"/>
        </a:xfrm>
      </p:grpSpPr>
      <p:sp>
        <p:nvSpPr>
          <p:cNvPr id="579" name="Google Shape;579;p57"/>
          <p:cNvSpPr txBox="1"/>
          <p:nvPr>
            <p:ph type="title"/>
          </p:nvPr>
        </p:nvSpPr>
        <p:spPr>
          <a:xfrm>
            <a:off x="883375" y="683600"/>
            <a:ext cx="6611100" cy="396300"/>
          </a:xfrm>
          <a:prstGeom prst="rect">
            <a:avLst/>
          </a:prstGeom>
        </p:spPr>
        <p:txBody>
          <a:bodyPr anchorCtr="0" anchor="ctr" bIns="0" lIns="0" spcFirstLastPara="1" rIns="0" wrap="square" tIns="0">
            <a:noAutofit/>
          </a:bodyPr>
          <a:lstStyle/>
          <a:p>
            <a:pPr indent="0" lvl="0" marL="0" rtl="0" algn="l">
              <a:spcBef>
                <a:spcPts val="0"/>
              </a:spcBef>
              <a:spcAft>
                <a:spcPts val="0"/>
              </a:spcAft>
              <a:buNone/>
            </a:pPr>
            <a:r>
              <a:rPr lang="en"/>
              <a:t>The main features of a shareholders’ agreement are:</a:t>
            </a:r>
            <a:endParaRPr/>
          </a:p>
        </p:txBody>
      </p:sp>
      <p:sp>
        <p:nvSpPr>
          <p:cNvPr id="580" name="Google Shape;580;p57"/>
          <p:cNvSpPr txBox="1"/>
          <p:nvPr>
            <p:ph idx="1" type="body"/>
          </p:nvPr>
        </p:nvSpPr>
        <p:spPr>
          <a:xfrm>
            <a:off x="707725" y="1252650"/>
            <a:ext cx="3508800" cy="3122400"/>
          </a:xfrm>
          <a:prstGeom prst="rect">
            <a:avLst/>
          </a:prstGeom>
        </p:spPr>
        <p:txBody>
          <a:bodyPr anchorCtr="0" anchor="t" bIns="0" lIns="0" spcFirstLastPara="1" rIns="0" wrap="square" tIns="0">
            <a:noAutofit/>
          </a:bodyPr>
          <a:lstStyle/>
          <a:p>
            <a:pPr indent="0" lvl="0" marL="0" rtl="0" algn="l">
              <a:spcBef>
                <a:spcPts val="0"/>
              </a:spcBef>
              <a:spcAft>
                <a:spcPts val="0"/>
              </a:spcAft>
              <a:buNone/>
            </a:pPr>
            <a:r>
              <a:rPr b="1" lang="en"/>
              <a:t>10</a:t>
            </a:r>
            <a:r>
              <a:rPr b="1" lang="en"/>
              <a:t>.) restrictive covenant</a:t>
            </a:r>
            <a:endParaRPr b="1"/>
          </a:p>
          <a:p>
            <a:pPr indent="0" lvl="0" marL="0" rtl="0" algn="l">
              <a:spcBef>
                <a:spcPts val="1000"/>
              </a:spcBef>
              <a:spcAft>
                <a:spcPts val="1000"/>
              </a:spcAft>
              <a:buNone/>
            </a:pPr>
            <a:r>
              <a:rPr b="1" lang="en"/>
              <a:t>	</a:t>
            </a:r>
            <a:r>
              <a:rPr lang="en"/>
              <a:t>These will make it clear that, while members of the management are employed and for a period of time afterwards, they cannot compete with the company or solicit customers or employees.</a:t>
            </a:r>
            <a:endParaRPr/>
          </a:p>
        </p:txBody>
      </p:sp>
      <p:sp>
        <p:nvSpPr>
          <p:cNvPr id="581" name="Google Shape;581;p57"/>
          <p:cNvSpPr txBox="1"/>
          <p:nvPr>
            <p:ph idx="3" type="body"/>
          </p:nvPr>
        </p:nvSpPr>
        <p:spPr>
          <a:xfrm>
            <a:off x="4187375" y="1252650"/>
            <a:ext cx="4341900" cy="3122400"/>
          </a:xfrm>
          <a:prstGeom prst="rect">
            <a:avLst/>
          </a:prstGeom>
        </p:spPr>
        <p:txBody>
          <a:bodyPr anchorCtr="0" anchor="t" bIns="0" lIns="0" spcFirstLastPara="1" rIns="0" wrap="square" tIns="0">
            <a:noAutofit/>
          </a:bodyPr>
          <a:lstStyle/>
          <a:p>
            <a:pPr indent="0" lvl="0" marL="0" rtl="0" algn="l">
              <a:spcBef>
                <a:spcPts val="0"/>
              </a:spcBef>
              <a:spcAft>
                <a:spcPts val="0"/>
              </a:spcAft>
              <a:buNone/>
            </a:pPr>
            <a:r>
              <a:rPr b="1" lang="en"/>
              <a:t>11</a:t>
            </a:r>
            <a:r>
              <a:rPr b="1" lang="en"/>
              <a:t>.) exit provisions</a:t>
            </a:r>
            <a:endParaRPr b="1"/>
          </a:p>
          <a:p>
            <a:pPr indent="0" lvl="0" marL="0" rtl="0" algn="l">
              <a:spcBef>
                <a:spcPts val="1000"/>
              </a:spcBef>
              <a:spcAft>
                <a:spcPts val="1000"/>
              </a:spcAft>
              <a:buNone/>
            </a:pPr>
            <a:r>
              <a:rPr lang="en"/>
              <a:t>	There are of course many other detailed provisions in an average shareholders’ agreement.  It is normally a sophisticated legal document.  No business </a:t>
            </a:r>
            <a:r>
              <a:rPr lang="en"/>
              <a:t>angel</a:t>
            </a:r>
            <a:r>
              <a:rPr lang="en"/>
              <a:t>, private equity firm or institutional investor, should invest a substantial amount in any </a:t>
            </a:r>
            <a:r>
              <a:rPr lang="en"/>
              <a:t>company</a:t>
            </a:r>
            <a:r>
              <a:rPr lang="en"/>
              <a:t> without protecting himself </a:t>
            </a:r>
            <a:br>
              <a:rPr lang="en"/>
            </a:br>
            <a:r>
              <a:rPr lang="en"/>
              <a:t>with contractual rights in a </a:t>
            </a:r>
            <a:br>
              <a:rPr lang="en"/>
            </a:br>
            <a:r>
              <a:rPr lang="en"/>
              <a:t>shareholders’ agreement.</a:t>
            </a:r>
            <a:endParaRPr/>
          </a:p>
        </p:txBody>
      </p:sp>
      <p:sp>
        <p:nvSpPr>
          <p:cNvPr id="582" name="Google Shape;582;p57"/>
          <p:cNvSpPr txBox="1"/>
          <p:nvPr>
            <p:ph idx="12" type="sldNum"/>
          </p:nvPr>
        </p:nvSpPr>
        <p:spPr>
          <a:xfrm>
            <a:off x="8404375" y="4693376"/>
            <a:ext cx="548700" cy="300300"/>
          </a:xfrm>
          <a:prstGeom prst="rect">
            <a:avLst/>
          </a:prstGeom>
        </p:spPr>
        <p:txBody>
          <a:bodyPr anchorCtr="0" anchor="ctr" bIns="0" lIns="0" spcFirstLastPara="1" rIns="0" wrap="square" tIns="0">
            <a:noAutofit/>
          </a:bodyPr>
          <a:lstStyle/>
          <a:p>
            <a:pPr indent="0" lvl="0" marL="0" rtl="0" algn="r">
              <a:spcBef>
                <a:spcPts val="0"/>
              </a:spcBef>
              <a:spcAft>
                <a:spcPts val="0"/>
              </a:spcAft>
              <a:buNone/>
            </a:pPr>
            <a:fld id="{00000000-1234-1234-1234-123412341234}" type="slidenum">
              <a:rPr lang="en"/>
              <a:t>‹#›</a:t>
            </a:fld>
            <a:endParaRPr/>
          </a:p>
        </p:txBody>
      </p:sp>
      <p:sp>
        <p:nvSpPr>
          <p:cNvPr id="583" name="Google Shape;583;p57"/>
          <p:cNvSpPr/>
          <p:nvPr/>
        </p:nvSpPr>
        <p:spPr>
          <a:xfrm rot="1085481">
            <a:off x="7856433" y="3637885"/>
            <a:ext cx="707279" cy="1144863"/>
          </a:xfrm>
          <a:custGeom>
            <a:rect b="b" l="l" r="r" t="t"/>
            <a:pathLst>
              <a:path extrusionOk="0" h="542775" w="335318">
                <a:moveTo>
                  <a:pt x="198455" y="462598"/>
                </a:moveTo>
                <a:cubicBezTo>
                  <a:pt x="175566" y="459603"/>
                  <a:pt x="152479" y="458139"/>
                  <a:pt x="129393" y="458213"/>
                </a:cubicBezTo>
                <a:cubicBezTo>
                  <a:pt x="120097" y="458213"/>
                  <a:pt x="120294" y="473012"/>
                  <a:pt x="130007" y="473012"/>
                </a:cubicBezTo>
                <a:cubicBezTo>
                  <a:pt x="151843" y="473003"/>
                  <a:pt x="173658" y="474468"/>
                  <a:pt x="195298" y="477397"/>
                </a:cubicBezTo>
                <a:cubicBezTo>
                  <a:pt x="204396" y="478493"/>
                  <a:pt x="208014" y="463870"/>
                  <a:pt x="198455" y="462598"/>
                </a:cubicBezTo>
                <a:close/>
                <a:moveTo>
                  <a:pt x="138667" y="86153"/>
                </a:moveTo>
                <a:cubicBezTo>
                  <a:pt x="147963" y="86153"/>
                  <a:pt x="147787" y="71354"/>
                  <a:pt x="138075" y="71354"/>
                </a:cubicBezTo>
                <a:cubicBezTo>
                  <a:pt x="128844" y="71267"/>
                  <a:pt x="128954" y="86153"/>
                  <a:pt x="138667" y="86153"/>
                </a:cubicBezTo>
                <a:close/>
                <a:moveTo>
                  <a:pt x="94335" y="528021"/>
                </a:moveTo>
                <a:cubicBezTo>
                  <a:pt x="74866" y="526552"/>
                  <a:pt x="54038" y="524294"/>
                  <a:pt x="37638" y="512674"/>
                </a:cubicBezTo>
                <a:cubicBezTo>
                  <a:pt x="20098" y="500221"/>
                  <a:pt x="16723" y="481146"/>
                  <a:pt x="14771" y="460976"/>
                </a:cubicBezTo>
                <a:cubicBezTo>
                  <a:pt x="13850" y="451263"/>
                  <a:pt x="-839" y="453171"/>
                  <a:pt x="38" y="462445"/>
                </a:cubicBezTo>
                <a:cubicBezTo>
                  <a:pt x="3107" y="520632"/>
                  <a:pt x="37112" y="539422"/>
                  <a:pt x="91200" y="542754"/>
                </a:cubicBezTo>
                <a:cubicBezTo>
                  <a:pt x="100343" y="543412"/>
                  <a:pt x="103938" y="528766"/>
                  <a:pt x="94335" y="528021"/>
                </a:cubicBezTo>
                <a:close/>
                <a:moveTo>
                  <a:pt x="158377" y="85145"/>
                </a:moveTo>
                <a:cubicBezTo>
                  <a:pt x="163990" y="85954"/>
                  <a:pt x="169668" y="86311"/>
                  <a:pt x="175346" y="86219"/>
                </a:cubicBezTo>
                <a:cubicBezTo>
                  <a:pt x="184664" y="85211"/>
                  <a:pt x="184884" y="71223"/>
                  <a:pt x="174732" y="71442"/>
                </a:cubicBezTo>
                <a:cubicBezTo>
                  <a:pt x="170326" y="71457"/>
                  <a:pt x="165941" y="71133"/>
                  <a:pt x="161578" y="70477"/>
                </a:cubicBezTo>
                <a:cubicBezTo>
                  <a:pt x="152435" y="69074"/>
                  <a:pt x="148818" y="83720"/>
                  <a:pt x="158377" y="85101"/>
                </a:cubicBezTo>
                <a:close/>
                <a:moveTo>
                  <a:pt x="111765" y="143026"/>
                </a:moveTo>
                <a:cubicBezTo>
                  <a:pt x="100978" y="154089"/>
                  <a:pt x="93107" y="167647"/>
                  <a:pt x="88854" y="182490"/>
                </a:cubicBezTo>
                <a:cubicBezTo>
                  <a:pt x="86070" y="191918"/>
                  <a:pt x="100627" y="193803"/>
                  <a:pt x="103259" y="184836"/>
                </a:cubicBezTo>
                <a:cubicBezTo>
                  <a:pt x="106920" y="172574"/>
                  <a:pt x="113563" y="161416"/>
                  <a:pt x="122618" y="152366"/>
                </a:cubicBezTo>
                <a:cubicBezTo>
                  <a:pt x="129436" y="145438"/>
                  <a:pt x="118562" y="136054"/>
                  <a:pt x="111765" y="142982"/>
                </a:cubicBezTo>
                <a:close/>
                <a:moveTo>
                  <a:pt x="122727" y="167011"/>
                </a:moveTo>
                <a:cubicBezTo>
                  <a:pt x="118036" y="175382"/>
                  <a:pt x="114396" y="184299"/>
                  <a:pt x="111897" y="193562"/>
                </a:cubicBezTo>
                <a:cubicBezTo>
                  <a:pt x="109288" y="203055"/>
                  <a:pt x="123802" y="204941"/>
                  <a:pt x="126301" y="195908"/>
                </a:cubicBezTo>
                <a:cubicBezTo>
                  <a:pt x="128516" y="187927"/>
                  <a:pt x="131739" y="180254"/>
                  <a:pt x="135838" y="173062"/>
                </a:cubicBezTo>
                <a:cubicBezTo>
                  <a:pt x="140596" y="164446"/>
                  <a:pt x="127354" y="158658"/>
                  <a:pt x="122640" y="166967"/>
                </a:cubicBezTo>
                <a:close/>
                <a:moveTo>
                  <a:pt x="287929" y="26584"/>
                </a:moveTo>
                <a:cubicBezTo>
                  <a:pt x="267211" y="9308"/>
                  <a:pt x="235661" y="10558"/>
                  <a:pt x="210272" y="7817"/>
                </a:cubicBezTo>
                <a:cubicBezTo>
                  <a:pt x="201174" y="6830"/>
                  <a:pt x="197534" y="21454"/>
                  <a:pt x="207115" y="22485"/>
                </a:cubicBezTo>
                <a:cubicBezTo>
                  <a:pt x="270696" y="25686"/>
                  <a:pt x="294199" y="30969"/>
                  <a:pt x="302969" y="99681"/>
                </a:cubicBezTo>
                <a:cubicBezTo>
                  <a:pt x="304395" y="109284"/>
                  <a:pt x="319062" y="107420"/>
                  <a:pt x="317702" y="98234"/>
                </a:cubicBezTo>
                <a:cubicBezTo>
                  <a:pt x="313756" y="72495"/>
                  <a:pt x="308954" y="44146"/>
                  <a:pt x="287841" y="26541"/>
                </a:cubicBezTo>
                <a:close/>
                <a:moveTo>
                  <a:pt x="309152" y="1284"/>
                </a:moveTo>
                <a:cubicBezTo>
                  <a:pt x="301500" y="-3825"/>
                  <a:pt x="291459" y="7620"/>
                  <a:pt x="299154" y="12772"/>
                </a:cubicBezTo>
                <a:cubicBezTo>
                  <a:pt x="314063" y="22726"/>
                  <a:pt x="322745" y="39367"/>
                  <a:pt x="320400" y="57432"/>
                </a:cubicBezTo>
                <a:cubicBezTo>
                  <a:pt x="319128" y="67123"/>
                  <a:pt x="333554" y="69140"/>
                  <a:pt x="334804" y="59756"/>
                </a:cubicBezTo>
                <a:cubicBezTo>
                  <a:pt x="337676" y="36867"/>
                  <a:pt x="328468" y="14263"/>
                  <a:pt x="309064" y="1240"/>
                </a:cubicBezTo>
                <a:close/>
                <a:moveTo>
                  <a:pt x="280124" y="211145"/>
                </a:moveTo>
                <a:cubicBezTo>
                  <a:pt x="280124" y="205642"/>
                  <a:pt x="279948" y="200183"/>
                  <a:pt x="279839" y="194746"/>
                </a:cubicBezTo>
                <a:cubicBezTo>
                  <a:pt x="282382" y="193985"/>
                  <a:pt x="284136" y="191690"/>
                  <a:pt x="284224" y="189045"/>
                </a:cubicBezTo>
                <a:lnTo>
                  <a:pt x="288609" y="138751"/>
                </a:lnTo>
                <a:cubicBezTo>
                  <a:pt x="289025" y="134519"/>
                  <a:pt x="285912" y="130761"/>
                  <a:pt x="281680" y="130356"/>
                </a:cubicBezTo>
                <a:cubicBezTo>
                  <a:pt x="280716" y="130261"/>
                  <a:pt x="279751" y="130351"/>
                  <a:pt x="278830" y="130617"/>
                </a:cubicBezTo>
                <a:cubicBezTo>
                  <a:pt x="278830" y="125881"/>
                  <a:pt x="278764" y="121327"/>
                  <a:pt x="278633" y="116957"/>
                </a:cubicBezTo>
                <a:cubicBezTo>
                  <a:pt x="272692" y="22901"/>
                  <a:pt x="251798" y="47172"/>
                  <a:pt x="174118" y="40967"/>
                </a:cubicBezTo>
                <a:cubicBezTo>
                  <a:pt x="133405" y="44672"/>
                  <a:pt x="34152" y="22331"/>
                  <a:pt x="29176" y="81418"/>
                </a:cubicBezTo>
                <a:cubicBezTo>
                  <a:pt x="17490" y="212066"/>
                  <a:pt x="35753" y="344512"/>
                  <a:pt x="36805" y="475555"/>
                </a:cubicBezTo>
                <a:cubicBezTo>
                  <a:pt x="37003" y="509166"/>
                  <a:pt x="80413" y="511424"/>
                  <a:pt x="105977" y="511336"/>
                </a:cubicBezTo>
                <a:lnTo>
                  <a:pt x="211215" y="513025"/>
                </a:lnTo>
                <a:cubicBezTo>
                  <a:pt x="290889" y="523855"/>
                  <a:pt x="285583" y="477529"/>
                  <a:pt x="283917" y="405419"/>
                </a:cubicBezTo>
                <a:cubicBezTo>
                  <a:pt x="283785" y="404608"/>
                  <a:pt x="282580" y="345718"/>
                  <a:pt x="281330" y="277270"/>
                </a:cubicBezTo>
                <a:cubicBezTo>
                  <a:pt x="285627" y="277035"/>
                  <a:pt x="289113" y="273720"/>
                  <a:pt x="289573" y="269443"/>
                </a:cubicBezTo>
                <a:cubicBezTo>
                  <a:pt x="290736" y="252087"/>
                  <a:pt x="290626" y="234668"/>
                  <a:pt x="289244" y="217328"/>
                </a:cubicBezTo>
                <a:cubicBezTo>
                  <a:pt x="289069" y="213531"/>
                  <a:pt x="285846" y="210597"/>
                  <a:pt x="282053" y="210777"/>
                </a:cubicBezTo>
                <a:cubicBezTo>
                  <a:pt x="281396" y="210808"/>
                  <a:pt x="280738" y="210933"/>
                  <a:pt x="280124" y="211145"/>
                </a:cubicBezTo>
                <a:close/>
                <a:moveTo>
                  <a:pt x="262343" y="485926"/>
                </a:moveTo>
                <a:cubicBezTo>
                  <a:pt x="249561" y="505373"/>
                  <a:pt x="221563" y="498423"/>
                  <a:pt x="201985" y="498094"/>
                </a:cubicBezTo>
                <a:lnTo>
                  <a:pt x="122574" y="496822"/>
                </a:lnTo>
                <a:cubicBezTo>
                  <a:pt x="100891" y="496450"/>
                  <a:pt x="59782" y="502523"/>
                  <a:pt x="50486" y="476147"/>
                </a:cubicBezTo>
                <a:cubicBezTo>
                  <a:pt x="47351" y="346113"/>
                  <a:pt x="32552" y="214478"/>
                  <a:pt x="41234" y="84421"/>
                </a:cubicBezTo>
                <a:cubicBezTo>
                  <a:pt x="43602" y="54889"/>
                  <a:pt x="77410" y="55920"/>
                  <a:pt x="97229" y="55920"/>
                </a:cubicBezTo>
                <a:cubicBezTo>
                  <a:pt x="145463" y="55064"/>
                  <a:pt x="194202" y="54494"/>
                  <a:pt x="242348" y="58945"/>
                </a:cubicBezTo>
                <a:cubicBezTo>
                  <a:pt x="254319" y="60436"/>
                  <a:pt x="258572" y="66794"/>
                  <a:pt x="260480" y="79642"/>
                </a:cubicBezTo>
                <a:cubicBezTo>
                  <a:pt x="271968" y="193540"/>
                  <a:pt x="272976" y="469724"/>
                  <a:pt x="262343" y="485926"/>
                </a:cubicBezTo>
                <a:close/>
                <a:moveTo>
                  <a:pt x="238993" y="117593"/>
                </a:moveTo>
                <a:cubicBezTo>
                  <a:pt x="242808" y="113493"/>
                  <a:pt x="241010" y="104746"/>
                  <a:pt x="233512" y="104855"/>
                </a:cubicBezTo>
                <a:lnTo>
                  <a:pt x="72301" y="107245"/>
                </a:lnTo>
                <a:cubicBezTo>
                  <a:pt x="70218" y="107216"/>
                  <a:pt x="68267" y="108166"/>
                  <a:pt x="66995" y="109810"/>
                </a:cubicBezTo>
                <a:cubicBezTo>
                  <a:pt x="64321" y="111073"/>
                  <a:pt x="62545" y="113682"/>
                  <a:pt x="62347" y="116629"/>
                </a:cubicBezTo>
                <a:cubicBezTo>
                  <a:pt x="57173" y="221143"/>
                  <a:pt x="55047" y="329099"/>
                  <a:pt x="72630" y="431816"/>
                </a:cubicBezTo>
                <a:cubicBezTo>
                  <a:pt x="73858" y="434276"/>
                  <a:pt x="76467" y="435736"/>
                  <a:pt x="79208" y="435499"/>
                </a:cubicBezTo>
                <a:cubicBezTo>
                  <a:pt x="135093" y="433833"/>
                  <a:pt x="190409" y="445475"/>
                  <a:pt x="246338" y="442822"/>
                </a:cubicBezTo>
                <a:cubicBezTo>
                  <a:pt x="253442" y="442493"/>
                  <a:pt x="254998" y="433723"/>
                  <a:pt x="250964" y="429843"/>
                </a:cubicBezTo>
                <a:cubicBezTo>
                  <a:pt x="247018" y="325745"/>
                  <a:pt x="243028" y="221647"/>
                  <a:pt x="238993" y="117549"/>
                </a:cubicBezTo>
                <a:close/>
                <a:moveTo>
                  <a:pt x="84425" y="420613"/>
                </a:moveTo>
                <a:cubicBezTo>
                  <a:pt x="73156" y="321483"/>
                  <a:pt x="70569" y="221560"/>
                  <a:pt x="76664" y="121978"/>
                </a:cubicBezTo>
                <a:lnTo>
                  <a:pt x="224282" y="119786"/>
                </a:lnTo>
                <a:cubicBezTo>
                  <a:pt x="228207" y="222640"/>
                  <a:pt x="232131" y="325489"/>
                  <a:pt x="236077" y="428330"/>
                </a:cubicBezTo>
                <a:cubicBezTo>
                  <a:pt x="185410" y="429317"/>
                  <a:pt x="135115" y="419867"/>
                  <a:pt x="84425" y="420569"/>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7" name="Shape 587"/>
        <p:cNvGrpSpPr/>
        <p:nvPr/>
      </p:nvGrpSpPr>
      <p:grpSpPr>
        <a:xfrm>
          <a:off x="0" y="0"/>
          <a:ext cx="0" cy="0"/>
          <a:chOff x="0" y="0"/>
          <a:chExt cx="0" cy="0"/>
        </a:xfrm>
      </p:grpSpPr>
      <p:sp>
        <p:nvSpPr>
          <p:cNvPr id="588" name="Google Shape;588;p58"/>
          <p:cNvSpPr txBox="1"/>
          <p:nvPr>
            <p:ph idx="4294967295" type="subTitle"/>
          </p:nvPr>
        </p:nvSpPr>
        <p:spPr>
          <a:xfrm>
            <a:off x="519950" y="551925"/>
            <a:ext cx="7535400" cy="3935700"/>
          </a:xfrm>
          <a:prstGeom prst="rect">
            <a:avLst/>
          </a:prstGeom>
        </p:spPr>
        <p:txBody>
          <a:bodyPr anchorCtr="0" anchor="t" bIns="0" lIns="0" spcFirstLastPara="1" rIns="0" wrap="square" tIns="0">
            <a:noAutofit/>
          </a:bodyPr>
          <a:lstStyle/>
          <a:p>
            <a:pPr indent="0" lvl="0" marL="0" rtl="0" algn="ctr">
              <a:spcBef>
                <a:spcPts val="0"/>
              </a:spcBef>
              <a:spcAft>
                <a:spcPts val="0"/>
              </a:spcAft>
              <a:buNone/>
            </a:pPr>
            <a:r>
              <a:rPr lang="en" sz="2100">
                <a:solidFill>
                  <a:schemeClr val="lt2"/>
                </a:solidFill>
              </a:rPr>
              <a:t>BEHAVIORAL MANAGEMENT OF THEORY</a:t>
            </a:r>
            <a:endParaRPr sz="2100">
              <a:solidFill>
                <a:schemeClr val="lt2"/>
              </a:solidFill>
            </a:endParaRPr>
          </a:p>
          <a:p>
            <a:pPr indent="457200" lvl="0" marL="0" rtl="0" algn="l">
              <a:spcBef>
                <a:spcPts val="1000"/>
              </a:spcBef>
              <a:spcAft>
                <a:spcPts val="0"/>
              </a:spcAft>
              <a:buNone/>
            </a:pPr>
            <a:r>
              <a:rPr lang="en" sz="2100">
                <a:solidFill>
                  <a:schemeClr val="lt2"/>
                </a:solidFill>
              </a:rPr>
              <a:t>Is often called the </a:t>
            </a:r>
            <a:r>
              <a:rPr b="1" lang="en" sz="2100">
                <a:solidFill>
                  <a:schemeClr val="lt2"/>
                </a:solidFill>
              </a:rPr>
              <a:t>human relations movement</a:t>
            </a:r>
            <a:r>
              <a:rPr lang="en" sz="2100">
                <a:solidFill>
                  <a:schemeClr val="lt2"/>
                </a:solidFill>
              </a:rPr>
              <a:t> because it addresses the human dimension of work.  Behavioral theorists believed that a better understanding of human behavior at work such as </a:t>
            </a:r>
            <a:r>
              <a:rPr lang="en" sz="2100">
                <a:solidFill>
                  <a:schemeClr val="lt2"/>
                </a:solidFill>
              </a:rPr>
              <a:t>motivation</a:t>
            </a:r>
            <a:r>
              <a:rPr lang="en" sz="2100">
                <a:solidFill>
                  <a:schemeClr val="lt2"/>
                </a:solidFill>
              </a:rPr>
              <a:t>, conflict, expectations, and group dynamics, improved productivity.</a:t>
            </a:r>
            <a:endParaRPr sz="2100">
              <a:solidFill>
                <a:schemeClr val="lt2"/>
              </a:solidFill>
            </a:endParaRPr>
          </a:p>
          <a:p>
            <a:pPr indent="457200" lvl="0" marL="0" rtl="0" algn="l">
              <a:spcBef>
                <a:spcPts val="1000"/>
              </a:spcBef>
              <a:spcAft>
                <a:spcPts val="1000"/>
              </a:spcAft>
              <a:buNone/>
            </a:pPr>
            <a:r>
              <a:rPr lang="en" sz="2100">
                <a:solidFill>
                  <a:schemeClr val="lt2"/>
                </a:solidFill>
              </a:rPr>
              <a:t>The theorists who contributed to this school viewed individuals, resources, and asset to be developed and worked with - not as machines, as in the past.</a:t>
            </a:r>
            <a:endParaRPr sz="2100">
              <a:solidFill>
                <a:schemeClr val="lt2"/>
              </a:solidFill>
            </a:endParaRPr>
          </a:p>
        </p:txBody>
      </p:sp>
      <p:sp>
        <p:nvSpPr>
          <p:cNvPr id="589" name="Google Shape;589;p58"/>
          <p:cNvSpPr txBox="1"/>
          <p:nvPr>
            <p:ph idx="12" type="sldNum"/>
          </p:nvPr>
        </p:nvSpPr>
        <p:spPr>
          <a:xfrm>
            <a:off x="8404375" y="4693376"/>
            <a:ext cx="548700" cy="300300"/>
          </a:xfrm>
          <a:prstGeom prst="rect">
            <a:avLst/>
          </a:prstGeom>
        </p:spPr>
        <p:txBody>
          <a:bodyPr anchorCtr="0" anchor="ctr" bIns="0" lIns="0" spcFirstLastPara="1" rIns="0" wrap="square" tIns="0">
            <a:noAutofit/>
          </a:bodyPr>
          <a:lstStyle/>
          <a:p>
            <a:pPr indent="0" lvl="0" marL="0" rtl="0" algn="r">
              <a:spcBef>
                <a:spcPts val="0"/>
              </a:spcBef>
              <a:spcAft>
                <a:spcPts val="0"/>
              </a:spcAft>
              <a:buNone/>
            </a:pPr>
            <a:fld id="{00000000-1234-1234-1234-123412341234}" type="slidenum">
              <a:rPr lang="en">
                <a:solidFill>
                  <a:schemeClr val="lt2"/>
                </a:solidFill>
              </a:rPr>
              <a:t>‹#›</a:t>
            </a:fld>
            <a:endParaRPr>
              <a:solidFill>
                <a:schemeClr val="lt2"/>
              </a:solidFill>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3" name="Shape 593"/>
        <p:cNvGrpSpPr/>
        <p:nvPr/>
      </p:nvGrpSpPr>
      <p:grpSpPr>
        <a:xfrm>
          <a:off x="0" y="0"/>
          <a:ext cx="0" cy="0"/>
          <a:chOff x="0" y="0"/>
          <a:chExt cx="0" cy="0"/>
        </a:xfrm>
      </p:grpSpPr>
      <p:sp>
        <p:nvSpPr>
          <p:cNvPr id="594" name="Google Shape;594;p59"/>
          <p:cNvSpPr txBox="1"/>
          <p:nvPr>
            <p:ph idx="4294967295" type="subTitle"/>
          </p:nvPr>
        </p:nvSpPr>
        <p:spPr>
          <a:xfrm>
            <a:off x="519950" y="551925"/>
            <a:ext cx="7535400" cy="3935700"/>
          </a:xfrm>
          <a:prstGeom prst="rect">
            <a:avLst/>
          </a:prstGeom>
        </p:spPr>
        <p:txBody>
          <a:bodyPr anchorCtr="0" anchor="t" bIns="0" lIns="0" spcFirstLastPara="1" rIns="0" wrap="square" tIns="0">
            <a:noAutofit/>
          </a:bodyPr>
          <a:lstStyle/>
          <a:p>
            <a:pPr indent="0" lvl="0" marL="0" rtl="0" algn="ctr">
              <a:spcBef>
                <a:spcPts val="0"/>
              </a:spcBef>
              <a:spcAft>
                <a:spcPts val="0"/>
              </a:spcAft>
              <a:buNone/>
            </a:pPr>
            <a:r>
              <a:rPr lang="en" sz="2100">
                <a:solidFill>
                  <a:schemeClr val="lt2"/>
                </a:solidFill>
              </a:rPr>
              <a:t>BEHAVIORAL MANAGEMENT OF THEORY</a:t>
            </a:r>
            <a:endParaRPr sz="2100">
              <a:solidFill>
                <a:schemeClr val="lt2"/>
              </a:solidFill>
            </a:endParaRPr>
          </a:p>
          <a:p>
            <a:pPr indent="457200" lvl="0" marL="0" rtl="0" algn="l">
              <a:spcBef>
                <a:spcPts val="1000"/>
              </a:spcBef>
              <a:spcAft>
                <a:spcPts val="0"/>
              </a:spcAft>
              <a:buNone/>
            </a:pPr>
            <a:r>
              <a:rPr lang="en" sz="2100" u="sng">
                <a:solidFill>
                  <a:schemeClr val="lt2"/>
                </a:solidFill>
              </a:rPr>
              <a:t>ELTON MAYO</a:t>
            </a:r>
            <a:endParaRPr sz="2100" u="sng">
              <a:solidFill>
                <a:schemeClr val="lt2"/>
              </a:solidFill>
            </a:endParaRPr>
          </a:p>
          <a:p>
            <a:pPr indent="457200" lvl="0" marL="0" rtl="0" algn="l">
              <a:spcBef>
                <a:spcPts val="1000"/>
              </a:spcBef>
              <a:spcAft>
                <a:spcPts val="1000"/>
              </a:spcAft>
              <a:buNone/>
            </a:pPr>
            <a:r>
              <a:rPr lang="en" sz="2100">
                <a:solidFill>
                  <a:schemeClr val="lt2"/>
                </a:solidFill>
              </a:rPr>
              <a:t>	</a:t>
            </a:r>
            <a:r>
              <a:rPr lang="en" sz="2000">
                <a:solidFill>
                  <a:schemeClr val="lt2"/>
                </a:solidFill>
              </a:rPr>
              <a:t>Contributions came as part of the </a:t>
            </a:r>
            <a:r>
              <a:rPr lang="en" sz="2000" u="sng">
                <a:solidFill>
                  <a:schemeClr val="lt2"/>
                </a:solidFill>
              </a:rPr>
              <a:t>Hawthorne studies</a:t>
            </a:r>
            <a:r>
              <a:rPr lang="en" sz="2000">
                <a:solidFill>
                  <a:schemeClr val="lt2"/>
                </a:solidFill>
              </a:rPr>
              <a:t>, a series of experiments that rigorously applied classical management theory only to reveal its shortcomings.  The first study was conducted by a group of engineers seeking to determine the relationship the relationship of lighting levels to worker productivity.  Surprisingly enough, they discovered that workers’ productivity increased as the lighting levels decreased - that is, until employees were unable to see</a:t>
            </a:r>
            <a:br>
              <a:rPr lang="en" sz="2000">
                <a:solidFill>
                  <a:schemeClr val="lt2"/>
                </a:solidFill>
              </a:rPr>
            </a:br>
            <a:r>
              <a:rPr lang="en" sz="2000">
                <a:solidFill>
                  <a:schemeClr val="lt2"/>
                </a:solidFill>
              </a:rPr>
              <a:t>what they were doing, after which performance </a:t>
            </a:r>
            <a:br>
              <a:rPr lang="en" sz="2000">
                <a:solidFill>
                  <a:schemeClr val="lt2"/>
                </a:solidFill>
              </a:rPr>
            </a:br>
            <a:r>
              <a:rPr lang="en" sz="2000">
                <a:solidFill>
                  <a:schemeClr val="lt2"/>
                </a:solidFill>
              </a:rPr>
              <a:t>naturally declined.</a:t>
            </a:r>
            <a:endParaRPr sz="2000">
              <a:solidFill>
                <a:schemeClr val="lt2"/>
              </a:solidFill>
            </a:endParaRPr>
          </a:p>
        </p:txBody>
      </p:sp>
      <p:sp>
        <p:nvSpPr>
          <p:cNvPr id="595" name="Google Shape;595;p59"/>
          <p:cNvSpPr txBox="1"/>
          <p:nvPr>
            <p:ph idx="12" type="sldNum"/>
          </p:nvPr>
        </p:nvSpPr>
        <p:spPr>
          <a:xfrm>
            <a:off x="8404375" y="4693376"/>
            <a:ext cx="548700" cy="300300"/>
          </a:xfrm>
          <a:prstGeom prst="rect">
            <a:avLst/>
          </a:prstGeom>
        </p:spPr>
        <p:txBody>
          <a:bodyPr anchorCtr="0" anchor="ctr" bIns="0" lIns="0" spcFirstLastPara="1" rIns="0" wrap="square" tIns="0">
            <a:noAutofit/>
          </a:bodyPr>
          <a:lstStyle/>
          <a:p>
            <a:pPr indent="0" lvl="0" marL="0" rtl="0" algn="r">
              <a:spcBef>
                <a:spcPts val="0"/>
              </a:spcBef>
              <a:spcAft>
                <a:spcPts val="0"/>
              </a:spcAft>
              <a:buNone/>
            </a:pPr>
            <a:fld id="{00000000-1234-1234-1234-123412341234}" type="slidenum">
              <a:rPr lang="en">
                <a:solidFill>
                  <a:schemeClr val="lt2"/>
                </a:solidFill>
              </a:rPr>
              <a:t>‹#›</a:t>
            </a:fld>
            <a:endParaRPr>
              <a:solidFill>
                <a:schemeClr val="lt2"/>
              </a:solidFill>
            </a:endParaRPr>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9" name="Shape 599"/>
        <p:cNvGrpSpPr/>
        <p:nvPr/>
      </p:nvGrpSpPr>
      <p:grpSpPr>
        <a:xfrm>
          <a:off x="0" y="0"/>
          <a:ext cx="0" cy="0"/>
          <a:chOff x="0" y="0"/>
          <a:chExt cx="0" cy="0"/>
        </a:xfrm>
      </p:grpSpPr>
      <p:sp>
        <p:nvSpPr>
          <p:cNvPr id="600" name="Google Shape;600;p60"/>
          <p:cNvSpPr txBox="1"/>
          <p:nvPr>
            <p:ph idx="4294967295" type="subTitle"/>
          </p:nvPr>
        </p:nvSpPr>
        <p:spPr>
          <a:xfrm>
            <a:off x="519950" y="551925"/>
            <a:ext cx="7535400" cy="3935700"/>
          </a:xfrm>
          <a:prstGeom prst="rect">
            <a:avLst/>
          </a:prstGeom>
        </p:spPr>
        <p:txBody>
          <a:bodyPr anchorCtr="0" anchor="t" bIns="0" lIns="0" spcFirstLastPara="1" rIns="0" wrap="square" tIns="0">
            <a:noAutofit/>
          </a:bodyPr>
          <a:lstStyle/>
          <a:p>
            <a:pPr indent="0" lvl="0" marL="0" rtl="0" algn="ctr">
              <a:spcBef>
                <a:spcPts val="0"/>
              </a:spcBef>
              <a:spcAft>
                <a:spcPts val="0"/>
              </a:spcAft>
              <a:buNone/>
            </a:pPr>
            <a:r>
              <a:rPr lang="en" sz="2100">
                <a:solidFill>
                  <a:schemeClr val="lt2"/>
                </a:solidFill>
              </a:rPr>
              <a:t>BEHAVIORAL MANAGEMENT OF THEORY</a:t>
            </a:r>
            <a:endParaRPr sz="2100">
              <a:solidFill>
                <a:schemeClr val="lt2"/>
              </a:solidFill>
            </a:endParaRPr>
          </a:p>
          <a:p>
            <a:pPr indent="457200" lvl="0" marL="0" rtl="0" algn="l">
              <a:spcBef>
                <a:spcPts val="1000"/>
              </a:spcBef>
              <a:spcAft>
                <a:spcPts val="0"/>
              </a:spcAft>
              <a:buNone/>
            </a:pPr>
            <a:r>
              <a:rPr lang="en" sz="2100" u="sng">
                <a:solidFill>
                  <a:schemeClr val="lt2"/>
                </a:solidFill>
              </a:rPr>
              <a:t>ELTON MAYO</a:t>
            </a:r>
            <a:endParaRPr sz="2100" u="sng">
              <a:solidFill>
                <a:schemeClr val="lt2"/>
              </a:solidFill>
            </a:endParaRPr>
          </a:p>
          <a:p>
            <a:pPr indent="457200" lvl="0" marL="0" rtl="0" algn="l">
              <a:spcBef>
                <a:spcPts val="1000"/>
              </a:spcBef>
              <a:spcAft>
                <a:spcPts val="1000"/>
              </a:spcAft>
              <a:buNone/>
            </a:pPr>
            <a:r>
              <a:rPr lang="en" sz="2100">
                <a:solidFill>
                  <a:schemeClr val="lt2"/>
                </a:solidFill>
              </a:rPr>
              <a:t>	A few years later, a second group of experiments began.  They gave five women in a bank special privileges  such as the right to leave their workstations without permission, take rest periods, enjoy free lunches, and have variations in pay levels and workdays.  This experiment also resulted in significantly increased rates of productivity.</a:t>
            </a:r>
            <a:endParaRPr sz="2100">
              <a:solidFill>
                <a:schemeClr val="lt2"/>
              </a:solidFill>
            </a:endParaRPr>
          </a:p>
        </p:txBody>
      </p:sp>
      <p:sp>
        <p:nvSpPr>
          <p:cNvPr id="601" name="Google Shape;601;p60"/>
          <p:cNvSpPr txBox="1"/>
          <p:nvPr>
            <p:ph idx="12" type="sldNum"/>
          </p:nvPr>
        </p:nvSpPr>
        <p:spPr>
          <a:xfrm>
            <a:off x="8404375" y="4693376"/>
            <a:ext cx="548700" cy="300300"/>
          </a:xfrm>
          <a:prstGeom prst="rect">
            <a:avLst/>
          </a:prstGeom>
        </p:spPr>
        <p:txBody>
          <a:bodyPr anchorCtr="0" anchor="ctr" bIns="0" lIns="0" spcFirstLastPara="1" rIns="0" wrap="square" tIns="0">
            <a:noAutofit/>
          </a:bodyPr>
          <a:lstStyle/>
          <a:p>
            <a:pPr indent="0" lvl="0" marL="0" rtl="0" algn="r">
              <a:spcBef>
                <a:spcPts val="0"/>
              </a:spcBef>
              <a:spcAft>
                <a:spcPts val="0"/>
              </a:spcAft>
              <a:buNone/>
            </a:pPr>
            <a:fld id="{00000000-1234-1234-1234-123412341234}" type="slidenum">
              <a:rPr lang="en">
                <a:solidFill>
                  <a:schemeClr val="lt2"/>
                </a:solidFill>
              </a:rPr>
              <a:t>‹#›</a:t>
            </a:fld>
            <a:endParaRPr>
              <a:solidFill>
                <a:schemeClr val="lt2"/>
              </a:solidFill>
            </a:endParaRPr>
          </a:p>
        </p:txBody>
      </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5" name="Shape 605"/>
        <p:cNvGrpSpPr/>
        <p:nvPr/>
      </p:nvGrpSpPr>
      <p:grpSpPr>
        <a:xfrm>
          <a:off x="0" y="0"/>
          <a:ext cx="0" cy="0"/>
          <a:chOff x="0" y="0"/>
          <a:chExt cx="0" cy="0"/>
        </a:xfrm>
      </p:grpSpPr>
      <p:sp>
        <p:nvSpPr>
          <p:cNvPr id="606" name="Google Shape;606;p61"/>
          <p:cNvSpPr txBox="1"/>
          <p:nvPr>
            <p:ph idx="4294967295" type="subTitle"/>
          </p:nvPr>
        </p:nvSpPr>
        <p:spPr>
          <a:xfrm>
            <a:off x="519950" y="551925"/>
            <a:ext cx="7535400" cy="3935700"/>
          </a:xfrm>
          <a:prstGeom prst="rect">
            <a:avLst/>
          </a:prstGeom>
        </p:spPr>
        <p:txBody>
          <a:bodyPr anchorCtr="0" anchor="t" bIns="0" lIns="0" spcFirstLastPara="1" rIns="0" wrap="square" tIns="0">
            <a:noAutofit/>
          </a:bodyPr>
          <a:lstStyle/>
          <a:p>
            <a:pPr indent="0" lvl="0" marL="0" rtl="0" algn="ctr">
              <a:spcBef>
                <a:spcPts val="0"/>
              </a:spcBef>
              <a:spcAft>
                <a:spcPts val="0"/>
              </a:spcAft>
              <a:buNone/>
            </a:pPr>
            <a:r>
              <a:rPr lang="en" sz="2100">
                <a:solidFill>
                  <a:schemeClr val="lt2"/>
                </a:solidFill>
              </a:rPr>
              <a:t>BEHAVIORAL MANAGEMENT OF THEORY</a:t>
            </a:r>
            <a:endParaRPr sz="2100">
              <a:solidFill>
                <a:schemeClr val="lt2"/>
              </a:solidFill>
            </a:endParaRPr>
          </a:p>
          <a:p>
            <a:pPr indent="457200" lvl="0" marL="0" rtl="0" algn="l">
              <a:spcBef>
                <a:spcPts val="1000"/>
              </a:spcBef>
              <a:spcAft>
                <a:spcPts val="0"/>
              </a:spcAft>
              <a:buNone/>
            </a:pPr>
            <a:r>
              <a:rPr lang="en" sz="2100" u="sng">
                <a:solidFill>
                  <a:schemeClr val="lt2"/>
                </a:solidFill>
              </a:rPr>
              <a:t>ELTON MAYO</a:t>
            </a:r>
            <a:endParaRPr sz="2100" u="sng">
              <a:solidFill>
                <a:schemeClr val="lt2"/>
              </a:solidFill>
            </a:endParaRPr>
          </a:p>
          <a:p>
            <a:pPr indent="457200" lvl="0" marL="0" rtl="0" algn="l">
              <a:spcBef>
                <a:spcPts val="1000"/>
              </a:spcBef>
              <a:spcAft>
                <a:spcPts val="1000"/>
              </a:spcAft>
              <a:buNone/>
            </a:pPr>
            <a:r>
              <a:rPr lang="en" sz="2100">
                <a:solidFill>
                  <a:schemeClr val="lt2"/>
                </a:solidFill>
              </a:rPr>
              <a:t>	In general conclusion from the Hawthorne studies was that human relations and the social needs of workers are crucial aspects of business management.  This principle of human </a:t>
            </a:r>
            <a:r>
              <a:rPr lang="en" sz="2100">
                <a:solidFill>
                  <a:schemeClr val="lt2"/>
                </a:solidFill>
              </a:rPr>
              <a:t>motivation</a:t>
            </a:r>
            <a:r>
              <a:rPr lang="en" sz="2100">
                <a:solidFill>
                  <a:schemeClr val="lt2"/>
                </a:solidFill>
              </a:rPr>
              <a:t> helped revolutionize theories and practices of management.</a:t>
            </a:r>
            <a:endParaRPr sz="2100">
              <a:solidFill>
                <a:schemeClr val="lt2"/>
              </a:solidFill>
            </a:endParaRPr>
          </a:p>
        </p:txBody>
      </p:sp>
      <p:sp>
        <p:nvSpPr>
          <p:cNvPr id="607" name="Google Shape;607;p61"/>
          <p:cNvSpPr txBox="1"/>
          <p:nvPr>
            <p:ph idx="12" type="sldNum"/>
          </p:nvPr>
        </p:nvSpPr>
        <p:spPr>
          <a:xfrm>
            <a:off x="8404375" y="4693376"/>
            <a:ext cx="548700" cy="300300"/>
          </a:xfrm>
          <a:prstGeom prst="rect">
            <a:avLst/>
          </a:prstGeom>
        </p:spPr>
        <p:txBody>
          <a:bodyPr anchorCtr="0" anchor="ctr" bIns="0" lIns="0" spcFirstLastPara="1" rIns="0" wrap="square" tIns="0">
            <a:noAutofit/>
          </a:bodyPr>
          <a:lstStyle/>
          <a:p>
            <a:pPr indent="0" lvl="0" marL="0" rtl="0" algn="r">
              <a:spcBef>
                <a:spcPts val="0"/>
              </a:spcBef>
              <a:spcAft>
                <a:spcPts val="0"/>
              </a:spcAft>
              <a:buNone/>
            </a:pPr>
            <a:fld id="{00000000-1234-1234-1234-123412341234}" type="slidenum">
              <a:rPr lang="en">
                <a:solidFill>
                  <a:schemeClr val="lt2"/>
                </a:solidFill>
              </a:rPr>
              <a:t>‹#›</a:t>
            </a:fld>
            <a:endParaRPr>
              <a:solidFill>
                <a:schemeClr val="lt2"/>
              </a:solidFill>
            </a:endParaRPr>
          </a:p>
        </p:txBody>
      </p:sp>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1" name="Shape 611"/>
        <p:cNvGrpSpPr/>
        <p:nvPr/>
      </p:nvGrpSpPr>
      <p:grpSpPr>
        <a:xfrm>
          <a:off x="0" y="0"/>
          <a:ext cx="0" cy="0"/>
          <a:chOff x="0" y="0"/>
          <a:chExt cx="0" cy="0"/>
        </a:xfrm>
      </p:grpSpPr>
      <p:sp>
        <p:nvSpPr>
          <p:cNvPr id="612" name="Google Shape;612;p62"/>
          <p:cNvSpPr txBox="1"/>
          <p:nvPr>
            <p:ph idx="12" type="sldNum"/>
          </p:nvPr>
        </p:nvSpPr>
        <p:spPr>
          <a:xfrm>
            <a:off x="8404375" y="4693376"/>
            <a:ext cx="548700" cy="300300"/>
          </a:xfrm>
          <a:prstGeom prst="rect">
            <a:avLst/>
          </a:prstGeom>
        </p:spPr>
        <p:txBody>
          <a:bodyPr anchorCtr="0" anchor="ctr" bIns="0" lIns="0" spcFirstLastPara="1" rIns="0" wrap="square" tIns="0">
            <a:noAutofit/>
          </a:bodyPr>
          <a:lstStyle/>
          <a:p>
            <a:pPr indent="0" lvl="0" marL="0" rtl="0" algn="r">
              <a:spcBef>
                <a:spcPts val="0"/>
              </a:spcBef>
              <a:spcAft>
                <a:spcPts val="0"/>
              </a:spcAft>
              <a:buNone/>
            </a:pPr>
            <a:fld id="{00000000-1234-1234-1234-123412341234}" type="slidenum">
              <a:rPr lang="en">
                <a:solidFill>
                  <a:schemeClr val="lt2"/>
                </a:solidFill>
              </a:rPr>
              <a:t>‹#›</a:t>
            </a:fld>
            <a:endParaRPr>
              <a:solidFill>
                <a:schemeClr val="lt2"/>
              </a:solidFill>
            </a:endParaRPr>
          </a:p>
        </p:txBody>
      </p:sp>
      <p:sp>
        <p:nvSpPr>
          <p:cNvPr id="613" name="Google Shape;613;p62"/>
          <p:cNvSpPr txBox="1"/>
          <p:nvPr>
            <p:ph idx="4294967295" type="body"/>
          </p:nvPr>
        </p:nvSpPr>
        <p:spPr>
          <a:xfrm>
            <a:off x="817950" y="527950"/>
            <a:ext cx="6790200" cy="4055700"/>
          </a:xfrm>
          <a:prstGeom prst="rect">
            <a:avLst/>
          </a:prstGeom>
        </p:spPr>
        <p:txBody>
          <a:bodyPr anchorCtr="0" anchor="ctr" bIns="0" lIns="0" spcFirstLastPara="1" rIns="0" wrap="square" tIns="0">
            <a:noAutofit/>
          </a:bodyPr>
          <a:lstStyle/>
          <a:p>
            <a:pPr indent="0" lvl="0" marL="0" rtl="0" algn="l">
              <a:spcBef>
                <a:spcPts val="0"/>
              </a:spcBef>
              <a:spcAft>
                <a:spcPts val="0"/>
              </a:spcAft>
              <a:buNone/>
            </a:pPr>
            <a:r>
              <a:rPr b="1" lang="en" sz="2400">
                <a:solidFill>
                  <a:schemeClr val="accent1"/>
                </a:solidFill>
                <a:latin typeface="Amatic SC"/>
                <a:ea typeface="Amatic SC"/>
                <a:cs typeface="Amatic SC"/>
                <a:sym typeface="Amatic SC"/>
              </a:rPr>
              <a:t>ABRAHAM MASLOW</a:t>
            </a:r>
            <a:endParaRPr b="1" sz="2400">
              <a:solidFill>
                <a:schemeClr val="accent1"/>
              </a:solidFill>
              <a:latin typeface="Amatic SC"/>
              <a:ea typeface="Amatic SC"/>
              <a:cs typeface="Amatic SC"/>
              <a:sym typeface="Amatic SC"/>
            </a:endParaRPr>
          </a:p>
          <a:p>
            <a:pPr indent="0" lvl="0" marL="0" rtl="0" algn="l">
              <a:spcBef>
                <a:spcPts val="1000"/>
              </a:spcBef>
              <a:spcAft>
                <a:spcPts val="0"/>
              </a:spcAft>
              <a:buNone/>
            </a:pPr>
            <a:r>
              <a:rPr b="1" lang="en" sz="2400">
                <a:solidFill>
                  <a:schemeClr val="accent1"/>
                </a:solidFill>
                <a:latin typeface="Amatic SC"/>
                <a:ea typeface="Amatic SC"/>
                <a:cs typeface="Amatic SC"/>
                <a:sym typeface="Amatic SC"/>
              </a:rPr>
              <a:t>	A practicing </a:t>
            </a:r>
            <a:r>
              <a:rPr b="1" lang="en" sz="2400">
                <a:solidFill>
                  <a:schemeClr val="accent1"/>
                </a:solidFill>
                <a:latin typeface="Amatic SC"/>
                <a:ea typeface="Amatic SC"/>
                <a:cs typeface="Amatic SC"/>
                <a:sym typeface="Amatic SC"/>
              </a:rPr>
              <a:t>psychologist, developed one of the most widely recognized need theories, a theory of motivation based upon a consideration of human needs.  His theory of human needs have two assumptions:</a:t>
            </a:r>
            <a:endParaRPr b="1" sz="2400">
              <a:solidFill>
                <a:schemeClr val="accent1"/>
              </a:solidFill>
              <a:latin typeface="Amatic SC"/>
              <a:ea typeface="Amatic SC"/>
              <a:cs typeface="Amatic SC"/>
              <a:sym typeface="Amatic SC"/>
            </a:endParaRPr>
          </a:p>
          <a:p>
            <a:pPr indent="-381000" lvl="0" marL="457200" rtl="0" algn="l">
              <a:spcBef>
                <a:spcPts val="1000"/>
              </a:spcBef>
              <a:spcAft>
                <a:spcPts val="0"/>
              </a:spcAft>
              <a:buClr>
                <a:schemeClr val="accent1"/>
              </a:buClr>
              <a:buSzPts val="2400"/>
              <a:buFont typeface="Amatic SC"/>
              <a:buAutoNum type="arabicPeriod"/>
            </a:pPr>
            <a:r>
              <a:rPr b="1" lang="en" sz="2400">
                <a:solidFill>
                  <a:schemeClr val="accent1"/>
                </a:solidFill>
                <a:latin typeface="Amatic SC"/>
                <a:ea typeface="Amatic SC"/>
                <a:cs typeface="Amatic SC"/>
                <a:sym typeface="Amatic SC"/>
              </a:rPr>
              <a:t>Human needs are never completely satisfied</a:t>
            </a:r>
            <a:endParaRPr b="1" sz="2400">
              <a:solidFill>
                <a:schemeClr val="accent1"/>
              </a:solidFill>
              <a:latin typeface="Amatic SC"/>
              <a:ea typeface="Amatic SC"/>
              <a:cs typeface="Amatic SC"/>
              <a:sym typeface="Amatic SC"/>
            </a:endParaRPr>
          </a:p>
          <a:p>
            <a:pPr indent="-381000" lvl="0" marL="457200" rtl="0" algn="l">
              <a:spcBef>
                <a:spcPts val="0"/>
              </a:spcBef>
              <a:spcAft>
                <a:spcPts val="0"/>
              </a:spcAft>
              <a:buClr>
                <a:schemeClr val="accent1"/>
              </a:buClr>
              <a:buSzPts val="2400"/>
              <a:buFont typeface="Amatic SC"/>
              <a:buAutoNum type="arabicPeriod"/>
            </a:pPr>
            <a:r>
              <a:rPr b="1" lang="en" sz="2400">
                <a:solidFill>
                  <a:schemeClr val="accent1"/>
                </a:solidFill>
                <a:latin typeface="Amatic SC"/>
                <a:ea typeface="Amatic SC"/>
                <a:cs typeface="Amatic SC"/>
                <a:sym typeface="Amatic SC"/>
              </a:rPr>
              <a:t>Human behavior is purposeful and is motivated by the need for satisfaction</a:t>
            </a:r>
            <a:r>
              <a:rPr b="1" lang="en" sz="2400">
                <a:solidFill>
                  <a:schemeClr val="accent1"/>
                </a:solidFill>
                <a:latin typeface="Amatic SC"/>
                <a:ea typeface="Amatic SC"/>
                <a:cs typeface="Amatic SC"/>
                <a:sym typeface="Amatic SC"/>
              </a:rPr>
              <a:t> </a:t>
            </a:r>
            <a:endParaRPr b="1" sz="2400">
              <a:solidFill>
                <a:schemeClr val="accent1"/>
              </a:solidFill>
              <a:latin typeface="Amatic SC"/>
              <a:ea typeface="Amatic SC"/>
              <a:cs typeface="Amatic SC"/>
              <a:sym typeface="Amatic SC"/>
            </a:endParaRPr>
          </a:p>
        </p:txBody>
      </p:sp>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7" name="Shape 617"/>
        <p:cNvGrpSpPr/>
        <p:nvPr/>
      </p:nvGrpSpPr>
      <p:grpSpPr>
        <a:xfrm>
          <a:off x="0" y="0"/>
          <a:ext cx="0" cy="0"/>
          <a:chOff x="0" y="0"/>
          <a:chExt cx="0" cy="0"/>
        </a:xfrm>
      </p:grpSpPr>
      <p:sp>
        <p:nvSpPr>
          <p:cNvPr id="618" name="Google Shape;618;p63"/>
          <p:cNvSpPr txBox="1"/>
          <p:nvPr>
            <p:ph idx="12" type="sldNum"/>
          </p:nvPr>
        </p:nvSpPr>
        <p:spPr>
          <a:xfrm>
            <a:off x="8404375" y="4693376"/>
            <a:ext cx="548700" cy="300300"/>
          </a:xfrm>
          <a:prstGeom prst="rect">
            <a:avLst/>
          </a:prstGeom>
        </p:spPr>
        <p:txBody>
          <a:bodyPr anchorCtr="0" anchor="ctr" bIns="0" lIns="0" spcFirstLastPara="1" rIns="0" wrap="square" tIns="0">
            <a:noAutofit/>
          </a:bodyPr>
          <a:lstStyle/>
          <a:p>
            <a:pPr indent="0" lvl="0" marL="0" rtl="0" algn="r">
              <a:spcBef>
                <a:spcPts val="0"/>
              </a:spcBef>
              <a:spcAft>
                <a:spcPts val="0"/>
              </a:spcAft>
              <a:buNone/>
            </a:pPr>
            <a:fld id="{00000000-1234-1234-1234-123412341234}" type="slidenum">
              <a:rPr lang="en">
                <a:solidFill>
                  <a:schemeClr val="lt2"/>
                </a:solidFill>
              </a:rPr>
              <a:t>‹#›</a:t>
            </a:fld>
            <a:endParaRPr>
              <a:solidFill>
                <a:schemeClr val="lt2"/>
              </a:solidFill>
            </a:endParaRPr>
          </a:p>
        </p:txBody>
      </p:sp>
      <p:grpSp>
        <p:nvGrpSpPr>
          <p:cNvPr id="619" name="Google Shape;619;p63"/>
          <p:cNvGrpSpPr/>
          <p:nvPr/>
        </p:nvGrpSpPr>
        <p:grpSpPr>
          <a:xfrm>
            <a:off x="4090774" y="1241129"/>
            <a:ext cx="4542205" cy="2661224"/>
            <a:chOff x="1177450" y="241631"/>
            <a:chExt cx="6173152" cy="3616776"/>
          </a:xfrm>
        </p:grpSpPr>
        <p:sp>
          <p:nvSpPr>
            <p:cNvPr id="620" name="Google Shape;620;p63"/>
            <p:cNvSpPr/>
            <p:nvPr/>
          </p:nvSpPr>
          <p:spPr>
            <a:xfrm>
              <a:off x="1682275" y="241631"/>
              <a:ext cx="5161606" cy="3454973"/>
            </a:xfrm>
            <a:custGeom>
              <a:rect b="b" l="l" r="r" t="t"/>
              <a:pathLst>
                <a:path extrusionOk="0" h="3454973" w="5161606">
                  <a:moveTo>
                    <a:pt x="4992053" y="0"/>
                  </a:moveTo>
                  <a:lnTo>
                    <a:pt x="170498" y="0"/>
                  </a:lnTo>
                  <a:cubicBezTo>
                    <a:pt x="76200" y="0"/>
                    <a:pt x="0" y="76143"/>
                    <a:pt x="0" y="170369"/>
                  </a:cubicBezTo>
                  <a:lnTo>
                    <a:pt x="0" y="3396915"/>
                  </a:lnTo>
                  <a:cubicBezTo>
                    <a:pt x="0" y="3429275"/>
                    <a:pt x="26670" y="3454973"/>
                    <a:pt x="58102" y="3454973"/>
                  </a:cubicBezTo>
                  <a:lnTo>
                    <a:pt x="5103495" y="3454973"/>
                  </a:lnTo>
                  <a:cubicBezTo>
                    <a:pt x="5135880" y="3454973"/>
                    <a:pt x="5161598" y="3428324"/>
                    <a:pt x="5161598" y="3396915"/>
                  </a:cubicBezTo>
                  <a:lnTo>
                    <a:pt x="5161598" y="170369"/>
                  </a:lnTo>
                  <a:cubicBezTo>
                    <a:pt x="5162550" y="76143"/>
                    <a:pt x="5086350" y="0"/>
                    <a:pt x="4992053" y="0"/>
                  </a:cubicBezTo>
                  <a:close/>
                  <a:moveTo>
                    <a:pt x="4981575" y="3245581"/>
                  </a:moveTo>
                  <a:lnTo>
                    <a:pt x="190500" y="3245581"/>
                  </a:lnTo>
                  <a:lnTo>
                    <a:pt x="190500" y="199874"/>
                  </a:lnTo>
                  <a:lnTo>
                    <a:pt x="4981575" y="199874"/>
                  </a:lnTo>
                  <a:lnTo>
                    <a:pt x="4981575" y="3245581"/>
                  </a:ln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621" name="Google Shape;621;p63"/>
            <p:cNvSpPr/>
            <p:nvPr/>
          </p:nvSpPr>
          <p:spPr>
            <a:xfrm>
              <a:off x="1177450" y="3763229"/>
              <a:ext cx="6173152" cy="95178"/>
            </a:xfrm>
            <a:custGeom>
              <a:rect b="b" l="l" r="r" t="t"/>
              <a:pathLst>
                <a:path extrusionOk="0" h="95178" w="6173152">
                  <a:moveTo>
                    <a:pt x="0" y="0"/>
                  </a:moveTo>
                  <a:cubicBezTo>
                    <a:pt x="0" y="0"/>
                    <a:pt x="129540" y="95178"/>
                    <a:pt x="450533" y="95178"/>
                  </a:cubicBezTo>
                  <a:lnTo>
                    <a:pt x="5817870" y="95178"/>
                  </a:lnTo>
                  <a:cubicBezTo>
                    <a:pt x="5948363" y="95178"/>
                    <a:pt x="6173153" y="0"/>
                    <a:pt x="6173153" y="0"/>
                  </a:cubicBezTo>
                  <a:lnTo>
                    <a:pt x="0" y="0"/>
                  </a:ln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622" name="Google Shape;622;p63"/>
            <p:cNvSpPr/>
            <p:nvPr/>
          </p:nvSpPr>
          <p:spPr>
            <a:xfrm>
              <a:off x="1177450" y="3687086"/>
              <a:ext cx="6172200" cy="76142"/>
            </a:xfrm>
            <a:custGeom>
              <a:rect b="b" l="l" r="r" t="t"/>
              <a:pathLst>
                <a:path extrusionOk="0" h="76142" w="6172200">
                  <a:moveTo>
                    <a:pt x="0" y="76143"/>
                  </a:moveTo>
                  <a:lnTo>
                    <a:pt x="6172200" y="76143"/>
                  </a:lnTo>
                  <a:lnTo>
                    <a:pt x="6172200" y="0"/>
                  </a:lnTo>
                  <a:lnTo>
                    <a:pt x="0" y="0"/>
                  </a:ln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623" name="Google Shape;623;p63"/>
            <p:cNvSpPr/>
            <p:nvPr/>
          </p:nvSpPr>
          <p:spPr>
            <a:xfrm>
              <a:off x="3806350" y="3687086"/>
              <a:ext cx="903922" cy="47589"/>
            </a:xfrm>
            <a:custGeom>
              <a:rect b="b" l="l" r="r" t="t"/>
              <a:pathLst>
                <a:path extrusionOk="0" h="47589" w="903922">
                  <a:moveTo>
                    <a:pt x="0" y="0"/>
                  </a:moveTo>
                  <a:cubicBezTo>
                    <a:pt x="0" y="0"/>
                    <a:pt x="26670" y="47589"/>
                    <a:pt x="53340" y="47589"/>
                  </a:cubicBezTo>
                  <a:lnTo>
                    <a:pt x="850582" y="47589"/>
                  </a:lnTo>
                  <a:cubicBezTo>
                    <a:pt x="877253" y="47589"/>
                    <a:pt x="903922" y="0"/>
                    <a:pt x="903922" y="0"/>
                  </a:cubicBezTo>
                  <a:lnTo>
                    <a:pt x="0" y="0"/>
                  </a:lnTo>
                  <a:close/>
                </a:path>
              </a:pathLst>
            </a:custGeom>
            <a:solidFill>
              <a:schemeClr val="accent5"/>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624" name="Google Shape;624;p63"/>
          <p:cNvSpPr txBox="1"/>
          <p:nvPr>
            <p:ph idx="4294967295" type="body"/>
          </p:nvPr>
        </p:nvSpPr>
        <p:spPr>
          <a:xfrm>
            <a:off x="665550" y="527950"/>
            <a:ext cx="6790200" cy="4055700"/>
          </a:xfrm>
          <a:prstGeom prst="rect">
            <a:avLst/>
          </a:prstGeom>
        </p:spPr>
        <p:txBody>
          <a:bodyPr anchorCtr="0" anchor="ctr" bIns="0" lIns="0" spcFirstLastPara="1" rIns="0" wrap="square" tIns="0">
            <a:noAutofit/>
          </a:bodyPr>
          <a:lstStyle/>
          <a:p>
            <a:pPr indent="0" lvl="0" marL="0" rtl="0" algn="l">
              <a:spcBef>
                <a:spcPts val="0"/>
              </a:spcBef>
              <a:spcAft>
                <a:spcPts val="0"/>
              </a:spcAft>
              <a:buNone/>
            </a:pPr>
            <a:r>
              <a:rPr b="1" lang="en" sz="2400">
                <a:solidFill>
                  <a:schemeClr val="accent1"/>
                </a:solidFill>
                <a:latin typeface="Amatic SC"/>
                <a:ea typeface="Amatic SC"/>
                <a:cs typeface="Amatic SC"/>
                <a:sym typeface="Amatic SC"/>
              </a:rPr>
              <a:t>ABRAHAM MASLOW</a:t>
            </a:r>
            <a:endParaRPr b="1" sz="2400">
              <a:solidFill>
                <a:schemeClr val="accent1"/>
              </a:solidFill>
              <a:latin typeface="Amatic SC"/>
              <a:ea typeface="Amatic SC"/>
              <a:cs typeface="Amatic SC"/>
              <a:sym typeface="Amatic SC"/>
            </a:endParaRPr>
          </a:p>
          <a:p>
            <a:pPr indent="0" lvl="0" marL="0" rtl="0" algn="l">
              <a:spcBef>
                <a:spcPts val="1000"/>
              </a:spcBef>
              <a:spcAft>
                <a:spcPts val="0"/>
              </a:spcAft>
              <a:buNone/>
            </a:pPr>
            <a:r>
              <a:rPr b="1" lang="en" sz="2400">
                <a:solidFill>
                  <a:schemeClr val="accent1"/>
                </a:solidFill>
                <a:latin typeface="Amatic SC"/>
                <a:ea typeface="Amatic SC"/>
                <a:cs typeface="Amatic SC"/>
                <a:sym typeface="Amatic SC"/>
              </a:rPr>
              <a:t>	Five specific areas of needs hierarchy:</a:t>
            </a:r>
            <a:endParaRPr b="1" sz="2400">
              <a:solidFill>
                <a:schemeClr val="accent1"/>
              </a:solidFill>
              <a:latin typeface="Amatic SC"/>
              <a:ea typeface="Amatic SC"/>
              <a:cs typeface="Amatic SC"/>
              <a:sym typeface="Amatic SC"/>
            </a:endParaRPr>
          </a:p>
          <a:p>
            <a:pPr indent="-381000" lvl="0" marL="457200" rtl="0" algn="l">
              <a:spcBef>
                <a:spcPts val="1000"/>
              </a:spcBef>
              <a:spcAft>
                <a:spcPts val="0"/>
              </a:spcAft>
              <a:buClr>
                <a:schemeClr val="accent1"/>
              </a:buClr>
              <a:buSzPts val="2400"/>
              <a:buFont typeface="Amatic SC"/>
              <a:buAutoNum type="arabicPeriod"/>
            </a:pPr>
            <a:r>
              <a:rPr b="1" lang="en" sz="2400">
                <a:solidFill>
                  <a:schemeClr val="accent1"/>
                </a:solidFill>
                <a:latin typeface="Amatic SC"/>
                <a:ea typeface="Amatic SC"/>
                <a:cs typeface="Amatic SC"/>
                <a:sym typeface="Amatic SC"/>
              </a:rPr>
              <a:t>Physiological needs</a:t>
            </a:r>
            <a:endParaRPr b="1" sz="2400">
              <a:solidFill>
                <a:schemeClr val="accent1"/>
              </a:solidFill>
              <a:latin typeface="Amatic SC"/>
              <a:ea typeface="Amatic SC"/>
              <a:cs typeface="Amatic SC"/>
              <a:sym typeface="Amatic SC"/>
            </a:endParaRPr>
          </a:p>
          <a:p>
            <a:pPr indent="-381000" lvl="0" marL="457200" rtl="0" algn="l">
              <a:spcBef>
                <a:spcPts val="0"/>
              </a:spcBef>
              <a:spcAft>
                <a:spcPts val="0"/>
              </a:spcAft>
              <a:buClr>
                <a:schemeClr val="accent1"/>
              </a:buClr>
              <a:buSzPts val="2400"/>
              <a:buFont typeface="Amatic SC"/>
              <a:buAutoNum type="arabicPeriod"/>
            </a:pPr>
            <a:r>
              <a:rPr b="1" lang="en" sz="2400">
                <a:solidFill>
                  <a:schemeClr val="accent1"/>
                </a:solidFill>
                <a:latin typeface="Amatic SC"/>
                <a:ea typeface="Amatic SC"/>
                <a:cs typeface="Amatic SC"/>
                <a:sym typeface="Amatic SC"/>
              </a:rPr>
              <a:t>Safety needs</a:t>
            </a:r>
            <a:endParaRPr b="1" sz="2400">
              <a:solidFill>
                <a:schemeClr val="accent1"/>
              </a:solidFill>
              <a:latin typeface="Amatic SC"/>
              <a:ea typeface="Amatic SC"/>
              <a:cs typeface="Amatic SC"/>
              <a:sym typeface="Amatic SC"/>
            </a:endParaRPr>
          </a:p>
          <a:p>
            <a:pPr indent="-381000" lvl="0" marL="457200" rtl="0" algn="l">
              <a:spcBef>
                <a:spcPts val="0"/>
              </a:spcBef>
              <a:spcAft>
                <a:spcPts val="0"/>
              </a:spcAft>
              <a:buClr>
                <a:schemeClr val="accent1"/>
              </a:buClr>
              <a:buSzPts val="2400"/>
              <a:buFont typeface="Amatic SC"/>
              <a:buAutoNum type="arabicPeriod"/>
            </a:pPr>
            <a:r>
              <a:rPr b="1" lang="en" sz="2400">
                <a:solidFill>
                  <a:schemeClr val="accent1"/>
                </a:solidFill>
                <a:latin typeface="Amatic SC"/>
                <a:ea typeface="Amatic SC"/>
                <a:cs typeface="Amatic SC"/>
                <a:sym typeface="Amatic SC"/>
              </a:rPr>
              <a:t>Belonging and love needs</a:t>
            </a:r>
            <a:endParaRPr b="1" sz="2400">
              <a:solidFill>
                <a:schemeClr val="accent1"/>
              </a:solidFill>
              <a:latin typeface="Amatic SC"/>
              <a:ea typeface="Amatic SC"/>
              <a:cs typeface="Amatic SC"/>
              <a:sym typeface="Amatic SC"/>
            </a:endParaRPr>
          </a:p>
          <a:p>
            <a:pPr indent="-381000" lvl="0" marL="457200" rtl="0" algn="l">
              <a:spcBef>
                <a:spcPts val="0"/>
              </a:spcBef>
              <a:spcAft>
                <a:spcPts val="0"/>
              </a:spcAft>
              <a:buClr>
                <a:schemeClr val="accent1"/>
              </a:buClr>
              <a:buSzPts val="2400"/>
              <a:buFont typeface="Amatic SC"/>
              <a:buAutoNum type="arabicPeriod"/>
            </a:pPr>
            <a:r>
              <a:rPr b="1" lang="en" sz="2400">
                <a:solidFill>
                  <a:schemeClr val="accent1"/>
                </a:solidFill>
                <a:latin typeface="Amatic SC"/>
                <a:ea typeface="Amatic SC"/>
                <a:cs typeface="Amatic SC"/>
                <a:sym typeface="Amatic SC"/>
              </a:rPr>
              <a:t>Esteem needs</a:t>
            </a:r>
            <a:endParaRPr b="1" sz="2400">
              <a:solidFill>
                <a:schemeClr val="accent1"/>
              </a:solidFill>
              <a:latin typeface="Amatic SC"/>
              <a:ea typeface="Amatic SC"/>
              <a:cs typeface="Amatic SC"/>
              <a:sym typeface="Amatic SC"/>
            </a:endParaRPr>
          </a:p>
          <a:p>
            <a:pPr indent="-381000" lvl="0" marL="457200" rtl="0" algn="l">
              <a:spcBef>
                <a:spcPts val="0"/>
              </a:spcBef>
              <a:spcAft>
                <a:spcPts val="0"/>
              </a:spcAft>
              <a:buClr>
                <a:schemeClr val="accent1"/>
              </a:buClr>
              <a:buSzPts val="2400"/>
              <a:buFont typeface="Amatic SC"/>
              <a:buAutoNum type="arabicPeriod"/>
            </a:pPr>
            <a:r>
              <a:rPr b="1" lang="en" sz="2400">
                <a:solidFill>
                  <a:schemeClr val="accent1"/>
                </a:solidFill>
                <a:latin typeface="Amatic SC"/>
                <a:ea typeface="Amatic SC"/>
                <a:cs typeface="Amatic SC"/>
                <a:sym typeface="Amatic SC"/>
              </a:rPr>
              <a:t>Self actualization needs</a:t>
            </a:r>
            <a:endParaRPr b="1" sz="2400">
              <a:solidFill>
                <a:schemeClr val="accent1"/>
              </a:solidFill>
              <a:latin typeface="Amatic SC"/>
              <a:ea typeface="Amatic SC"/>
              <a:cs typeface="Amatic SC"/>
              <a:sym typeface="Amatic SC"/>
            </a:endParaRPr>
          </a:p>
        </p:txBody>
      </p:sp>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8" name="Shape 628"/>
        <p:cNvGrpSpPr/>
        <p:nvPr/>
      </p:nvGrpSpPr>
      <p:grpSpPr>
        <a:xfrm>
          <a:off x="0" y="0"/>
          <a:ext cx="0" cy="0"/>
          <a:chOff x="0" y="0"/>
          <a:chExt cx="0" cy="0"/>
        </a:xfrm>
      </p:grpSpPr>
      <p:sp>
        <p:nvSpPr>
          <p:cNvPr id="629" name="Google Shape;629;p64"/>
          <p:cNvSpPr txBox="1"/>
          <p:nvPr>
            <p:ph idx="4294967295" type="subTitle"/>
          </p:nvPr>
        </p:nvSpPr>
        <p:spPr>
          <a:xfrm>
            <a:off x="768350" y="615925"/>
            <a:ext cx="7287300" cy="3935700"/>
          </a:xfrm>
          <a:prstGeom prst="rect">
            <a:avLst/>
          </a:prstGeom>
        </p:spPr>
        <p:txBody>
          <a:bodyPr anchorCtr="0" anchor="t" bIns="0" lIns="0" spcFirstLastPara="1" rIns="0" wrap="square" tIns="0">
            <a:noAutofit/>
          </a:bodyPr>
          <a:lstStyle/>
          <a:p>
            <a:pPr indent="0" lvl="0" marL="0" rtl="0" algn="ctr">
              <a:spcBef>
                <a:spcPts val="0"/>
              </a:spcBef>
              <a:spcAft>
                <a:spcPts val="0"/>
              </a:spcAft>
              <a:buNone/>
            </a:pPr>
            <a:r>
              <a:rPr lang="en" sz="2000"/>
              <a:t>DOUGLAS MCGREGOR</a:t>
            </a:r>
            <a:endParaRPr sz="2000"/>
          </a:p>
          <a:p>
            <a:pPr indent="0" lvl="0" marL="0" rtl="0" algn="l">
              <a:spcBef>
                <a:spcPts val="1000"/>
              </a:spcBef>
              <a:spcAft>
                <a:spcPts val="1000"/>
              </a:spcAft>
              <a:buNone/>
            </a:pPr>
            <a:r>
              <a:rPr lang="en" sz="2000"/>
              <a:t>Was heavily </a:t>
            </a:r>
            <a:r>
              <a:rPr lang="en" sz="2000"/>
              <a:t>influenced</a:t>
            </a:r>
            <a:r>
              <a:rPr lang="en" sz="2000"/>
              <a:t> by both the Hawthorne studies and Maslow.  He believed that two basic kind of managers exist.  One type, the </a:t>
            </a:r>
            <a:r>
              <a:rPr b="1" lang="en" sz="2000"/>
              <a:t>theory X</a:t>
            </a:r>
            <a:r>
              <a:rPr lang="en" sz="2000"/>
              <a:t> manager, has a </a:t>
            </a:r>
            <a:r>
              <a:rPr lang="en" sz="2000"/>
              <a:t>negative</a:t>
            </a:r>
            <a:r>
              <a:rPr lang="en" sz="2000"/>
              <a:t> view of employees and assumes that they are lazy, untrustworthy, and incapable of assuming </a:t>
            </a:r>
            <a:r>
              <a:rPr lang="en" sz="2000"/>
              <a:t>responsibility</a:t>
            </a:r>
            <a:r>
              <a:rPr lang="en" sz="2000"/>
              <a:t>.  On the other hand, the </a:t>
            </a:r>
            <a:r>
              <a:rPr b="1" lang="en" sz="2000"/>
              <a:t>theory Y</a:t>
            </a:r>
            <a:r>
              <a:rPr lang="en" sz="2000"/>
              <a:t> manager assumes that employees are not only trustworthy and </a:t>
            </a:r>
            <a:r>
              <a:rPr lang="en" sz="2000"/>
              <a:t>capable</a:t>
            </a:r>
            <a:r>
              <a:rPr lang="en" sz="2000"/>
              <a:t> of assuming </a:t>
            </a:r>
            <a:r>
              <a:rPr lang="en" sz="2000"/>
              <a:t>responsibility</a:t>
            </a:r>
            <a:r>
              <a:rPr lang="en" sz="2000"/>
              <a:t>, but also have high levels of motivation.</a:t>
            </a:r>
            <a:endParaRPr sz="2000"/>
          </a:p>
        </p:txBody>
      </p:sp>
      <p:sp>
        <p:nvSpPr>
          <p:cNvPr id="630" name="Google Shape;630;p64"/>
          <p:cNvSpPr txBox="1"/>
          <p:nvPr>
            <p:ph idx="12" type="sldNum"/>
          </p:nvPr>
        </p:nvSpPr>
        <p:spPr>
          <a:xfrm>
            <a:off x="8404375" y="4693376"/>
            <a:ext cx="548700" cy="300300"/>
          </a:xfrm>
          <a:prstGeom prst="rect">
            <a:avLst/>
          </a:prstGeom>
        </p:spPr>
        <p:txBody>
          <a:bodyPr anchorCtr="0" anchor="ctr" bIns="0" lIns="0" spcFirstLastPara="1" rIns="0" wrap="square" tIns="0">
            <a:noAutofit/>
          </a:body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4" name="Shape 634"/>
        <p:cNvGrpSpPr/>
        <p:nvPr/>
      </p:nvGrpSpPr>
      <p:grpSpPr>
        <a:xfrm>
          <a:off x="0" y="0"/>
          <a:ext cx="0" cy="0"/>
          <a:chOff x="0" y="0"/>
          <a:chExt cx="0" cy="0"/>
        </a:xfrm>
      </p:grpSpPr>
      <p:sp>
        <p:nvSpPr>
          <p:cNvPr id="635" name="Google Shape;635;p65"/>
          <p:cNvSpPr txBox="1"/>
          <p:nvPr>
            <p:ph idx="4294967295" type="subTitle"/>
          </p:nvPr>
        </p:nvSpPr>
        <p:spPr>
          <a:xfrm>
            <a:off x="316600" y="327950"/>
            <a:ext cx="4028400" cy="4365300"/>
          </a:xfrm>
          <a:prstGeom prst="rect">
            <a:avLst/>
          </a:prstGeom>
        </p:spPr>
        <p:txBody>
          <a:bodyPr anchorCtr="0" anchor="t" bIns="0" lIns="0" spcFirstLastPara="1" rIns="0" wrap="square" tIns="0">
            <a:noAutofit/>
          </a:bodyPr>
          <a:lstStyle/>
          <a:p>
            <a:pPr indent="0" lvl="0" marL="0" rtl="0" algn="l">
              <a:spcBef>
                <a:spcPts val="0"/>
              </a:spcBef>
              <a:spcAft>
                <a:spcPts val="0"/>
              </a:spcAft>
              <a:buNone/>
            </a:pPr>
            <a:r>
              <a:rPr lang="en"/>
              <a:t>FREDERICK HERZBERG</a:t>
            </a:r>
            <a:endParaRPr/>
          </a:p>
          <a:p>
            <a:pPr indent="0" lvl="0" marL="0" rtl="0" algn="l">
              <a:spcBef>
                <a:spcPts val="1000"/>
              </a:spcBef>
              <a:spcAft>
                <a:spcPts val="1000"/>
              </a:spcAft>
              <a:buNone/>
            </a:pPr>
            <a:r>
              <a:rPr lang="en"/>
              <a:t>	Was a well-respected American who has contributed greatly to the way in which managers think about motivation at work.  He first published his theory in 1959 in a book entitled </a:t>
            </a:r>
            <a:r>
              <a:rPr b="1" lang="en"/>
              <a:t>“The Motivation to Work”</a:t>
            </a:r>
            <a:r>
              <a:rPr lang="en"/>
              <a:t> and put forward a two factor content theory which is often referred to as a two-need system.</a:t>
            </a:r>
            <a:endParaRPr/>
          </a:p>
        </p:txBody>
      </p:sp>
      <p:sp>
        <p:nvSpPr>
          <p:cNvPr id="636" name="Google Shape;636;p65"/>
          <p:cNvSpPr/>
          <p:nvPr/>
        </p:nvSpPr>
        <p:spPr>
          <a:xfrm>
            <a:off x="6483951" y="1537890"/>
            <a:ext cx="1665461" cy="1687635"/>
          </a:xfrm>
          <a:custGeom>
            <a:rect b="b" l="l" r="r" t="t"/>
            <a:pathLst>
              <a:path extrusionOk="0" h="16668" w="16449">
                <a:moveTo>
                  <a:pt x="12288" y="1995"/>
                </a:moveTo>
                <a:lnTo>
                  <a:pt x="12093" y="2117"/>
                </a:lnTo>
                <a:lnTo>
                  <a:pt x="11923" y="2239"/>
                </a:lnTo>
                <a:lnTo>
                  <a:pt x="11655" y="2531"/>
                </a:lnTo>
                <a:lnTo>
                  <a:pt x="11461" y="2433"/>
                </a:lnTo>
                <a:lnTo>
                  <a:pt x="11874" y="2214"/>
                </a:lnTo>
                <a:lnTo>
                  <a:pt x="12288" y="1995"/>
                </a:lnTo>
                <a:close/>
                <a:moveTo>
                  <a:pt x="13261" y="2239"/>
                </a:moveTo>
                <a:lnTo>
                  <a:pt x="13359" y="2263"/>
                </a:lnTo>
                <a:lnTo>
                  <a:pt x="13456" y="2287"/>
                </a:lnTo>
                <a:lnTo>
                  <a:pt x="13529" y="2336"/>
                </a:lnTo>
                <a:lnTo>
                  <a:pt x="13578" y="2433"/>
                </a:lnTo>
                <a:lnTo>
                  <a:pt x="13626" y="2531"/>
                </a:lnTo>
                <a:lnTo>
                  <a:pt x="13675" y="2725"/>
                </a:lnTo>
                <a:lnTo>
                  <a:pt x="13651" y="2896"/>
                </a:lnTo>
                <a:lnTo>
                  <a:pt x="13626" y="3090"/>
                </a:lnTo>
                <a:lnTo>
                  <a:pt x="13578" y="3285"/>
                </a:lnTo>
                <a:lnTo>
                  <a:pt x="13480" y="3480"/>
                </a:lnTo>
                <a:lnTo>
                  <a:pt x="13383" y="3650"/>
                </a:lnTo>
                <a:lnTo>
                  <a:pt x="13188" y="4015"/>
                </a:lnTo>
                <a:lnTo>
                  <a:pt x="12969" y="3674"/>
                </a:lnTo>
                <a:lnTo>
                  <a:pt x="12702" y="3358"/>
                </a:lnTo>
                <a:lnTo>
                  <a:pt x="12410" y="3066"/>
                </a:lnTo>
                <a:lnTo>
                  <a:pt x="12093" y="2823"/>
                </a:lnTo>
                <a:lnTo>
                  <a:pt x="12288" y="2677"/>
                </a:lnTo>
                <a:lnTo>
                  <a:pt x="12483" y="2531"/>
                </a:lnTo>
                <a:lnTo>
                  <a:pt x="12726" y="2385"/>
                </a:lnTo>
                <a:lnTo>
                  <a:pt x="12945" y="2287"/>
                </a:lnTo>
                <a:lnTo>
                  <a:pt x="13164" y="2239"/>
                </a:lnTo>
                <a:close/>
                <a:moveTo>
                  <a:pt x="7981" y="3699"/>
                </a:moveTo>
                <a:lnTo>
                  <a:pt x="7981" y="3723"/>
                </a:lnTo>
                <a:lnTo>
                  <a:pt x="7932" y="3723"/>
                </a:lnTo>
                <a:lnTo>
                  <a:pt x="7908" y="3747"/>
                </a:lnTo>
                <a:lnTo>
                  <a:pt x="7835" y="3796"/>
                </a:lnTo>
                <a:lnTo>
                  <a:pt x="7786" y="3845"/>
                </a:lnTo>
                <a:lnTo>
                  <a:pt x="7738" y="3918"/>
                </a:lnTo>
                <a:lnTo>
                  <a:pt x="7689" y="3991"/>
                </a:lnTo>
                <a:lnTo>
                  <a:pt x="7689" y="4064"/>
                </a:lnTo>
                <a:lnTo>
                  <a:pt x="7689" y="4088"/>
                </a:lnTo>
                <a:lnTo>
                  <a:pt x="7689" y="4112"/>
                </a:lnTo>
                <a:lnTo>
                  <a:pt x="7689" y="4137"/>
                </a:lnTo>
                <a:lnTo>
                  <a:pt x="7689" y="4161"/>
                </a:lnTo>
                <a:lnTo>
                  <a:pt x="7689" y="4307"/>
                </a:lnTo>
                <a:lnTo>
                  <a:pt x="7738" y="4453"/>
                </a:lnTo>
                <a:lnTo>
                  <a:pt x="7786" y="4526"/>
                </a:lnTo>
                <a:lnTo>
                  <a:pt x="7859" y="4574"/>
                </a:lnTo>
                <a:lnTo>
                  <a:pt x="8030" y="4672"/>
                </a:lnTo>
                <a:lnTo>
                  <a:pt x="8176" y="4720"/>
                </a:lnTo>
                <a:lnTo>
                  <a:pt x="8297" y="4720"/>
                </a:lnTo>
                <a:lnTo>
                  <a:pt x="8395" y="4696"/>
                </a:lnTo>
                <a:lnTo>
                  <a:pt x="8492" y="4672"/>
                </a:lnTo>
                <a:lnTo>
                  <a:pt x="8589" y="4599"/>
                </a:lnTo>
                <a:lnTo>
                  <a:pt x="8662" y="4526"/>
                </a:lnTo>
                <a:lnTo>
                  <a:pt x="8711" y="4429"/>
                </a:lnTo>
                <a:lnTo>
                  <a:pt x="8711" y="4307"/>
                </a:lnTo>
                <a:lnTo>
                  <a:pt x="8711" y="4185"/>
                </a:lnTo>
                <a:lnTo>
                  <a:pt x="8662" y="4064"/>
                </a:lnTo>
                <a:lnTo>
                  <a:pt x="8614" y="3942"/>
                </a:lnTo>
                <a:lnTo>
                  <a:pt x="8541" y="3845"/>
                </a:lnTo>
                <a:lnTo>
                  <a:pt x="8468" y="3772"/>
                </a:lnTo>
                <a:lnTo>
                  <a:pt x="8370" y="3723"/>
                </a:lnTo>
                <a:lnTo>
                  <a:pt x="8273" y="3699"/>
                </a:lnTo>
                <a:close/>
                <a:moveTo>
                  <a:pt x="9830" y="3966"/>
                </a:moveTo>
                <a:lnTo>
                  <a:pt x="9709" y="3991"/>
                </a:lnTo>
                <a:lnTo>
                  <a:pt x="9611" y="4064"/>
                </a:lnTo>
                <a:lnTo>
                  <a:pt x="9538" y="4161"/>
                </a:lnTo>
                <a:lnTo>
                  <a:pt x="9514" y="4258"/>
                </a:lnTo>
                <a:lnTo>
                  <a:pt x="9490" y="4356"/>
                </a:lnTo>
                <a:lnTo>
                  <a:pt x="9514" y="4453"/>
                </a:lnTo>
                <a:lnTo>
                  <a:pt x="9563" y="4574"/>
                </a:lnTo>
                <a:lnTo>
                  <a:pt x="9636" y="4647"/>
                </a:lnTo>
                <a:lnTo>
                  <a:pt x="9757" y="4720"/>
                </a:lnTo>
                <a:lnTo>
                  <a:pt x="9879" y="4745"/>
                </a:lnTo>
                <a:lnTo>
                  <a:pt x="10025" y="4696"/>
                </a:lnTo>
                <a:lnTo>
                  <a:pt x="10098" y="4672"/>
                </a:lnTo>
                <a:lnTo>
                  <a:pt x="10147" y="4623"/>
                </a:lnTo>
                <a:lnTo>
                  <a:pt x="10244" y="4502"/>
                </a:lnTo>
                <a:lnTo>
                  <a:pt x="10268" y="4429"/>
                </a:lnTo>
                <a:lnTo>
                  <a:pt x="10268" y="4356"/>
                </a:lnTo>
                <a:lnTo>
                  <a:pt x="10244" y="4234"/>
                </a:lnTo>
                <a:lnTo>
                  <a:pt x="10220" y="4161"/>
                </a:lnTo>
                <a:lnTo>
                  <a:pt x="10147" y="4064"/>
                </a:lnTo>
                <a:lnTo>
                  <a:pt x="10074" y="4015"/>
                </a:lnTo>
                <a:lnTo>
                  <a:pt x="9952" y="3966"/>
                </a:lnTo>
                <a:close/>
                <a:moveTo>
                  <a:pt x="9125" y="5572"/>
                </a:moveTo>
                <a:lnTo>
                  <a:pt x="9003" y="5596"/>
                </a:lnTo>
                <a:lnTo>
                  <a:pt x="8881" y="5669"/>
                </a:lnTo>
                <a:lnTo>
                  <a:pt x="8808" y="5791"/>
                </a:lnTo>
                <a:lnTo>
                  <a:pt x="8784" y="5913"/>
                </a:lnTo>
                <a:lnTo>
                  <a:pt x="8808" y="6034"/>
                </a:lnTo>
                <a:lnTo>
                  <a:pt x="8881" y="6156"/>
                </a:lnTo>
                <a:lnTo>
                  <a:pt x="9003" y="6229"/>
                </a:lnTo>
                <a:lnTo>
                  <a:pt x="9125" y="6253"/>
                </a:lnTo>
                <a:lnTo>
                  <a:pt x="9246" y="6229"/>
                </a:lnTo>
                <a:lnTo>
                  <a:pt x="9368" y="6156"/>
                </a:lnTo>
                <a:lnTo>
                  <a:pt x="9441" y="6034"/>
                </a:lnTo>
                <a:lnTo>
                  <a:pt x="9465" y="5913"/>
                </a:lnTo>
                <a:lnTo>
                  <a:pt x="9441" y="5791"/>
                </a:lnTo>
                <a:lnTo>
                  <a:pt x="9368" y="5669"/>
                </a:lnTo>
                <a:lnTo>
                  <a:pt x="9246" y="5596"/>
                </a:lnTo>
                <a:lnTo>
                  <a:pt x="9125" y="5572"/>
                </a:lnTo>
                <a:close/>
                <a:moveTo>
                  <a:pt x="5013" y="9441"/>
                </a:moveTo>
                <a:lnTo>
                  <a:pt x="4842" y="9538"/>
                </a:lnTo>
                <a:lnTo>
                  <a:pt x="4672" y="9684"/>
                </a:lnTo>
                <a:lnTo>
                  <a:pt x="4502" y="9855"/>
                </a:lnTo>
                <a:lnTo>
                  <a:pt x="4356" y="10025"/>
                </a:lnTo>
                <a:lnTo>
                  <a:pt x="4112" y="10414"/>
                </a:lnTo>
                <a:lnTo>
                  <a:pt x="3918" y="10779"/>
                </a:lnTo>
                <a:lnTo>
                  <a:pt x="3723" y="11144"/>
                </a:lnTo>
                <a:lnTo>
                  <a:pt x="3650" y="11363"/>
                </a:lnTo>
                <a:lnTo>
                  <a:pt x="3553" y="11582"/>
                </a:lnTo>
                <a:lnTo>
                  <a:pt x="3504" y="11826"/>
                </a:lnTo>
                <a:lnTo>
                  <a:pt x="3480" y="12045"/>
                </a:lnTo>
                <a:lnTo>
                  <a:pt x="3480" y="12239"/>
                </a:lnTo>
                <a:lnTo>
                  <a:pt x="3528" y="12337"/>
                </a:lnTo>
                <a:lnTo>
                  <a:pt x="3577" y="12410"/>
                </a:lnTo>
                <a:lnTo>
                  <a:pt x="3601" y="12434"/>
                </a:lnTo>
                <a:lnTo>
                  <a:pt x="3626" y="12458"/>
                </a:lnTo>
                <a:lnTo>
                  <a:pt x="3650" y="12434"/>
                </a:lnTo>
                <a:lnTo>
                  <a:pt x="3674" y="12410"/>
                </a:lnTo>
                <a:lnTo>
                  <a:pt x="3747" y="12288"/>
                </a:lnTo>
                <a:lnTo>
                  <a:pt x="3772" y="12166"/>
                </a:lnTo>
                <a:lnTo>
                  <a:pt x="3820" y="11874"/>
                </a:lnTo>
                <a:lnTo>
                  <a:pt x="3869" y="11631"/>
                </a:lnTo>
                <a:lnTo>
                  <a:pt x="3966" y="11388"/>
                </a:lnTo>
                <a:lnTo>
                  <a:pt x="4137" y="10925"/>
                </a:lnTo>
                <a:lnTo>
                  <a:pt x="4331" y="10536"/>
                </a:lnTo>
                <a:lnTo>
                  <a:pt x="4575" y="10171"/>
                </a:lnTo>
                <a:lnTo>
                  <a:pt x="4818" y="9830"/>
                </a:lnTo>
                <a:lnTo>
                  <a:pt x="5061" y="9490"/>
                </a:lnTo>
                <a:lnTo>
                  <a:pt x="5061" y="9465"/>
                </a:lnTo>
                <a:lnTo>
                  <a:pt x="5061" y="9441"/>
                </a:lnTo>
                <a:close/>
                <a:moveTo>
                  <a:pt x="9003" y="2287"/>
                </a:moveTo>
                <a:lnTo>
                  <a:pt x="9319" y="2312"/>
                </a:lnTo>
                <a:lnTo>
                  <a:pt x="9611" y="2360"/>
                </a:lnTo>
                <a:lnTo>
                  <a:pt x="9928" y="2409"/>
                </a:lnTo>
                <a:lnTo>
                  <a:pt x="10220" y="2482"/>
                </a:lnTo>
                <a:lnTo>
                  <a:pt x="10512" y="2579"/>
                </a:lnTo>
                <a:lnTo>
                  <a:pt x="10804" y="2677"/>
                </a:lnTo>
                <a:lnTo>
                  <a:pt x="11071" y="2798"/>
                </a:lnTo>
                <a:lnTo>
                  <a:pt x="11339" y="2944"/>
                </a:lnTo>
                <a:lnTo>
                  <a:pt x="11582" y="3066"/>
                </a:lnTo>
                <a:lnTo>
                  <a:pt x="11826" y="3236"/>
                </a:lnTo>
                <a:lnTo>
                  <a:pt x="12020" y="3382"/>
                </a:lnTo>
                <a:lnTo>
                  <a:pt x="12215" y="3577"/>
                </a:lnTo>
                <a:lnTo>
                  <a:pt x="12580" y="3966"/>
                </a:lnTo>
                <a:lnTo>
                  <a:pt x="12921" y="4380"/>
                </a:lnTo>
                <a:lnTo>
                  <a:pt x="12410" y="5012"/>
                </a:lnTo>
                <a:lnTo>
                  <a:pt x="11874" y="5596"/>
                </a:lnTo>
                <a:lnTo>
                  <a:pt x="11339" y="6180"/>
                </a:lnTo>
                <a:lnTo>
                  <a:pt x="10804" y="6764"/>
                </a:lnTo>
                <a:lnTo>
                  <a:pt x="9684" y="7908"/>
                </a:lnTo>
                <a:lnTo>
                  <a:pt x="9149" y="8492"/>
                </a:lnTo>
                <a:lnTo>
                  <a:pt x="8614" y="9076"/>
                </a:lnTo>
                <a:lnTo>
                  <a:pt x="6667" y="11217"/>
                </a:lnTo>
                <a:lnTo>
                  <a:pt x="6302" y="11631"/>
                </a:lnTo>
                <a:lnTo>
                  <a:pt x="5889" y="12045"/>
                </a:lnTo>
                <a:lnTo>
                  <a:pt x="5499" y="12410"/>
                </a:lnTo>
                <a:lnTo>
                  <a:pt x="5061" y="12774"/>
                </a:lnTo>
                <a:lnTo>
                  <a:pt x="5061" y="12774"/>
                </a:lnTo>
                <a:lnTo>
                  <a:pt x="5110" y="12677"/>
                </a:lnTo>
                <a:lnTo>
                  <a:pt x="5329" y="12166"/>
                </a:lnTo>
                <a:lnTo>
                  <a:pt x="5572" y="11631"/>
                </a:lnTo>
                <a:lnTo>
                  <a:pt x="5597" y="11582"/>
                </a:lnTo>
                <a:lnTo>
                  <a:pt x="5548" y="11558"/>
                </a:lnTo>
                <a:lnTo>
                  <a:pt x="5499" y="11534"/>
                </a:lnTo>
                <a:lnTo>
                  <a:pt x="5475" y="11582"/>
                </a:lnTo>
                <a:lnTo>
                  <a:pt x="5183" y="11996"/>
                </a:lnTo>
                <a:lnTo>
                  <a:pt x="4915" y="12434"/>
                </a:lnTo>
                <a:lnTo>
                  <a:pt x="4745" y="12750"/>
                </a:lnTo>
                <a:lnTo>
                  <a:pt x="4648" y="12920"/>
                </a:lnTo>
                <a:lnTo>
                  <a:pt x="4599" y="13091"/>
                </a:lnTo>
                <a:lnTo>
                  <a:pt x="4477" y="13188"/>
                </a:lnTo>
                <a:lnTo>
                  <a:pt x="4404" y="13115"/>
                </a:lnTo>
                <a:lnTo>
                  <a:pt x="4258" y="13042"/>
                </a:lnTo>
                <a:lnTo>
                  <a:pt x="4331" y="12750"/>
                </a:lnTo>
                <a:lnTo>
                  <a:pt x="4404" y="12507"/>
                </a:lnTo>
                <a:lnTo>
                  <a:pt x="4526" y="12264"/>
                </a:lnTo>
                <a:lnTo>
                  <a:pt x="4769" y="11801"/>
                </a:lnTo>
                <a:lnTo>
                  <a:pt x="5232" y="11071"/>
                </a:lnTo>
                <a:lnTo>
                  <a:pt x="5694" y="10366"/>
                </a:lnTo>
                <a:lnTo>
                  <a:pt x="5718" y="10341"/>
                </a:lnTo>
                <a:lnTo>
                  <a:pt x="5694" y="10317"/>
                </a:lnTo>
                <a:lnTo>
                  <a:pt x="5670" y="10293"/>
                </a:lnTo>
                <a:lnTo>
                  <a:pt x="5645" y="10317"/>
                </a:lnTo>
                <a:lnTo>
                  <a:pt x="5037" y="11047"/>
                </a:lnTo>
                <a:lnTo>
                  <a:pt x="4745" y="11412"/>
                </a:lnTo>
                <a:lnTo>
                  <a:pt x="4477" y="11801"/>
                </a:lnTo>
                <a:lnTo>
                  <a:pt x="4331" y="12020"/>
                </a:lnTo>
                <a:lnTo>
                  <a:pt x="4185" y="12288"/>
                </a:lnTo>
                <a:lnTo>
                  <a:pt x="4064" y="12556"/>
                </a:lnTo>
                <a:lnTo>
                  <a:pt x="3966" y="12847"/>
                </a:lnTo>
                <a:lnTo>
                  <a:pt x="3674" y="12604"/>
                </a:lnTo>
                <a:lnTo>
                  <a:pt x="3407" y="12312"/>
                </a:lnTo>
                <a:lnTo>
                  <a:pt x="3188" y="11996"/>
                </a:lnTo>
                <a:lnTo>
                  <a:pt x="2969" y="11655"/>
                </a:lnTo>
                <a:lnTo>
                  <a:pt x="3066" y="11436"/>
                </a:lnTo>
                <a:lnTo>
                  <a:pt x="3139" y="11193"/>
                </a:lnTo>
                <a:lnTo>
                  <a:pt x="3236" y="10950"/>
                </a:lnTo>
                <a:lnTo>
                  <a:pt x="3358" y="10706"/>
                </a:lnTo>
                <a:lnTo>
                  <a:pt x="3626" y="10220"/>
                </a:lnTo>
                <a:lnTo>
                  <a:pt x="3869" y="9782"/>
                </a:lnTo>
                <a:lnTo>
                  <a:pt x="4161" y="9368"/>
                </a:lnTo>
                <a:lnTo>
                  <a:pt x="4453" y="8954"/>
                </a:lnTo>
                <a:lnTo>
                  <a:pt x="4769" y="8565"/>
                </a:lnTo>
                <a:lnTo>
                  <a:pt x="4794" y="8541"/>
                </a:lnTo>
                <a:lnTo>
                  <a:pt x="4769" y="8516"/>
                </a:lnTo>
                <a:lnTo>
                  <a:pt x="4745" y="8492"/>
                </a:lnTo>
                <a:lnTo>
                  <a:pt x="4721" y="8492"/>
                </a:lnTo>
                <a:lnTo>
                  <a:pt x="4331" y="8808"/>
                </a:lnTo>
                <a:lnTo>
                  <a:pt x="3991" y="9149"/>
                </a:lnTo>
                <a:lnTo>
                  <a:pt x="3699" y="9514"/>
                </a:lnTo>
                <a:lnTo>
                  <a:pt x="3407" y="9928"/>
                </a:lnTo>
                <a:lnTo>
                  <a:pt x="3236" y="10195"/>
                </a:lnTo>
                <a:lnTo>
                  <a:pt x="3042" y="10512"/>
                </a:lnTo>
                <a:lnTo>
                  <a:pt x="2871" y="10852"/>
                </a:lnTo>
                <a:lnTo>
                  <a:pt x="2798" y="11047"/>
                </a:lnTo>
                <a:lnTo>
                  <a:pt x="2750" y="11217"/>
                </a:lnTo>
                <a:lnTo>
                  <a:pt x="2579" y="10852"/>
                </a:lnTo>
                <a:lnTo>
                  <a:pt x="2458" y="10487"/>
                </a:lnTo>
                <a:lnTo>
                  <a:pt x="2579" y="10341"/>
                </a:lnTo>
                <a:lnTo>
                  <a:pt x="2652" y="10195"/>
                </a:lnTo>
                <a:lnTo>
                  <a:pt x="2798" y="9830"/>
                </a:lnTo>
                <a:lnTo>
                  <a:pt x="3236" y="8954"/>
                </a:lnTo>
                <a:lnTo>
                  <a:pt x="3455" y="8565"/>
                </a:lnTo>
                <a:lnTo>
                  <a:pt x="3699" y="8200"/>
                </a:lnTo>
                <a:lnTo>
                  <a:pt x="3966" y="7835"/>
                </a:lnTo>
                <a:lnTo>
                  <a:pt x="4185" y="7446"/>
                </a:lnTo>
                <a:lnTo>
                  <a:pt x="4210" y="7421"/>
                </a:lnTo>
                <a:lnTo>
                  <a:pt x="4185" y="7397"/>
                </a:lnTo>
                <a:lnTo>
                  <a:pt x="4161" y="7373"/>
                </a:lnTo>
                <a:lnTo>
                  <a:pt x="4137" y="7397"/>
                </a:lnTo>
                <a:lnTo>
                  <a:pt x="3966" y="7494"/>
                </a:lnTo>
                <a:lnTo>
                  <a:pt x="3820" y="7640"/>
                </a:lnTo>
                <a:lnTo>
                  <a:pt x="3674" y="7786"/>
                </a:lnTo>
                <a:lnTo>
                  <a:pt x="3528" y="7957"/>
                </a:lnTo>
                <a:lnTo>
                  <a:pt x="3285" y="8346"/>
                </a:lnTo>
                <a:lnTo>
                  <a:pt x="3066" y="8687"/>
                </a:lnTo>
                <a:lnTo>
                  <a:pt x="2798" y="9198"/>
                </a:lnTo>
                <a:lnTo>
                  <a:pt x="2555" y="9709"/>
                </a:lnTo>
                <a:lnTo>
                  <a:pt x="2458" y="9928"/>
                </a:lnTo>
                <a:lnTo>
                  <a:pt x="2360" y="10171"/>
                </a:lnTo>
                <a:lnTo>
                  <a:pt x="2239" y="9757"/>
                </a:lnTo>
                <a:lnTo>
                  <a:pt x="2166" y="9368"/>
                </a:lnTo>
                <a:lnTo>
                  <a:pt x="2239" y="9173"/>
                </a:lnTo>
                <a:lnTo>
                  <a:pt x="2385" y="8833"/>
                </a:lnTo>
                <a:lnTo>
                  <a:pt x="2555" y="8492"/>
                </a:lnTo>
                <a:lnTo>
                  <a:pt x="2725" y="8176"/>
                </a:lnTo>
                <a:lnTo>
                  <a:pt x="2920" y="7859"/>
                </a:lnTo>
                <a:lnTo>
                  <a:pt x="3309" y="7300"/>
                </a:lnTo>
                <a:lnTo>
                  <a:pt x="3528" y="7056"/>
                </a:lnTo>
                <a:lnTo>
                  <a:pt x="3747" y="6789"/>
                </a:lnTo>
                <a:lnTo>
                  <a:pt x="3893" y="6667"/>
                </a:lnTo>
                <a:lnTo>
                  <a:pt x="4088" y="6545"/>
                </a:lnTo>
                <a:lnTo>
                  <a:pt x="4234" y="6399"/>
                </a:lnTo>
                <a:lnTo>
                  <a:pt x="4380" y="6253"/>
                </a:lnTo>
                <a:lnTo>
                  <a:pt x="4356" y="6229"/>
                </a:lnTo>
                <a:lnTo>
                  <a:pt x="4283" y="6205"/>
                </a:lnTo>
                <a:lnTo>
                  <a:pt x="4185" y="6180"/>
                </a:lnTo>
                <a:lnTo>
                  <a:pt x="4064" y="6229"/>
                </a:lnTo>
                <a:lnTo>
                  <a:pt x="3942" y="6278"/>
                </a:lnTo>
                <a:lnTo>
                  <a:pt x="3820" y="6375"/>
                </a:lnTo>
                <a:lnTo>
                  <a:pt x="3699" y="6472"/>
                </a:lnTo>
                <a:lnTo>
                  <a:pt x="3455" y="6716"/>
                </a:lnTo>
                <a:lnTo>
                  <a:pt x="3236" y="6983"/>
                </a:lnTo>
                <a:lnTo>
                  <a:pt x="3017" y="7251"/>
                </a:lnTo>
                <a:lnTo>
                  <a:pt x="2750" y="7640"/>
                </a:lnTo>
                <a:lnTo>
                  <a:pt x="2579" y="7908"/>
                </a:lnTo>
                <a:lnTo>
                  <a:pt x="2409" y="8176"/>
                </a:lnTo>
                <a:lnTo>
                  <a:pt x="2239" y="8468"/>
                </a:lnTo>
                <a:lnTo>
                  <a:pt x="2093" y="8784"/>
                </a:lnTo>
                <a:lnTo>
                  <a:pt x="2093" y="8565"/>
                </a:lnTo>
                <a:lnTo>
                  <a:pt x="2093" y="8224"/>
                </a:lnTo>
                <a:lnTo>
                  <a:pt x="2239" y="7835"/>
                </a:lnTo>
                <a:lnTo>
                  <a:pt x="2385" y="7567"/>
                </a:lnTo>
                <a:lnTo>
                  <a:pt x="2506" y="7324"/>
                </a:lnTo>
                <a:lnTo>
                  <a:pt x="2823" y="6837"/>
                </a:lnTo>
                <a:lnTo>
                  <a:pt x="3139" y="6375"/>
                </a:lnTo>
                <a:lnTo>
                  <a:pt x="3309" y="6156"/>
                </a:lnTo>
                <a:lnTo>
                  <a:pt x="3504" y="5961"/>
                </a:lnTo>
                <a:lnTo>
                  <a:pt x="3723" y="5742"/>
                </a:lnTo>
                <a:lnTo>
                  <a:pt x="3942" y="5572"/>
                </a:lnTo>
                <a:lnTo>
                  <a:pt x="4161" y="5402"/>
                </a:lnTo>
                <a:lnTo>
                  <a:pt x="4404" y="5256"/>
                </a:lnTo>
                <a:lnTo>
                  <a:pt x="4429" y="5207"/>
                </a:lnTo>
                <a:lnTo>
                  <a:pt x="4429" y="5158"/>
                </a:lnTo>
                <a:lnTo>
                  <a:pt x="4380" y="5110"/>
                </a:lnTo>
                <a:lnTo>
                  <a:pt x="4331" y="5110"/>
                </a:lnTo>
                <a:lnTo>
                  <a:pt x="4088" y="5207"/>
                </a:lnTo>
                <a:lnTo>
                  <a:pt x="3845" y="5353"/>
                </a:lnTo>
                <a:lnTo>
                  <a:pt x="3626" y="5499"/>
                </a:lnTo>
                <a:lnTo>
                  <a:pt x="3431" y="5645"/>
                </a:lnTo>
                <a:lnTo>
                  <a:pt x="3236" y="5840"/>
                </a:lnTo>
                <a:lnTo>
                  <a:pt x="3042" y="6034"/>
                </a:lnTo>
                <a:lnTo>
                  <a:pt x="2701" y="6424"/>
                </a:lnTo>
                <a:lnTo>
                  <a:pt x="2409" y="6837"/>
                </a:lnTo>
                <a:lnTo>
                  <a:pt x="2166" y="7251"/>
                </a:lnTo>
                <a:lnTo>
                  <a:pt x="2239" y="6910"/>
                </a:lnTo>
                <a:lnTo>
                  <a:pt x="2312" y="6570"/>
                </a:lnTo>
                <a:lnTo>
                  <a:pt x="2409" y="6229"/>
                </a:lnTo>
                <a:lnTo>
                  <a:pt x="2531" y="5888"/>
                </a:lnTo>
                <a:lnTo>
                  <a:pt x="2774" y="5621"/>
                </a:lnTo>
                <a:lnTo>
                  <a:pt x="3042" y="5402"/>
                </a:lnTo>
                <a:lnTo>
                  <a:pt x="3626" y="4964"/>
                </a:lnTo>
                <a:lnTo>
                  <a:pt x="3650" y="4915"/>
                </a:lnTo>
                <a:lnTo>
                  <a:pt x="3650" y="4866"/>
                </a:lnTo>
                <a:lnTo>
                  <a:pt x="3626" y="4818"/>
                </a:lnTo>
                <a:lnTo>
                  <a:pt x="3407" y="4818"/>
                </a:lnTo>
                <a:lnTo>
                  <a:pt x="3261" y="4866"/>
                </a:lnTo>
                <a:lnTo>
                  <a:pt x="3090" y="4939"/>
                </a:lnTo>
                <a:lnTo>
                  <a:pt x="2944" y="5012"/>
                </a:lnTo>
                <a:lnTo>
                  <a:pt x="3236" y="4574"/>
                </a:lnTo>
                <a:lnTo>
                  <a:pt x="3577" y="4161"/>
                </a:lnTo>
                <a:lnTo>
                  <a:pt x="3747" y="3966"/>
                </a:lnTo>
                <a:lnTo>
                  <a:pt x="3942" y="3796"/>
                </a:lnTo>
                <a:lnTo>
                  <a:pt x="4137" y="3626"/>
                </a:lnTo>
                <a:lnTo>
                  <a:pt x="4356" y="3480"/>
                </a:lnTo>
                <a:lnTo>
                  <a:pt x="4623" y="3309"/>
                </a:lnTo>
                <a:lnTo>
                  <a:pt x="4867" y="3163"/>
                </a:lnTo>
                <a:lnTo>
                  <a:pt x="5426" y="2896"/>
                </a:lnTo>
                <a:lnTo>
                  <a:pt x="5986" y="2677"/>
                </a:lnTo>
                <a:lnTo>
                  <a:pt x="6594" y="2506"/>
                </a:lnTo>
                <a:lnTo>
                  <a:pt x="7178" y="2385"/>
                </a:lnTo>
                <a:lnTo>
                  <a:pt x="7786" y="2312"/>
                </a:lnTo>
                <a:lnTo>
                  <a:pt x="8419" y="2287"/>
                </a:lnTo>
                <a:close/>
                <a:moveTo>
                  <a:pt x="2506" y="11947"/>
                </a:moveTo>
                <a:lnTo>
                  <a:pt x="2798" y="12410"/>
                </a:lnTo>
                <a:lnTo>
                  <a:pt x="2969" y="12628"/>
                </a:lnTo>
                <a:lnTo>
                  <a:pt x="3139" y="12823"/>
                </a:lnTo>
                <a:lnTo>
                  <a:pt x="3334" y="12993"/>
                </a:lnTo>
                <a:lnTo>
                  <a:pt x="3528" y="13188"/>
                </a:lnTo>
                <a:lnTo>
                  <a:pt x="3723" y="13334"/>
                </a:lnTo>
                <a:lnTo>
                  <a:pt x="3918" y="13480"/>
                </a:lnTo>
                <a:lnTo>
                  <a:pt x="3528" y="13675"/>
                </a:lnTo>
                <a:lnTo>
                  <a:pt x="3309" y="13748"/>
                </a:lnTo>
                <a:lnTo>
                  <a:pt x="3090" y="13821"/>
                </a:lnTo>
                <a:lnTo>
                  <a:pt x="2871" y="13845"/>
                </a:lnTo>
                <a:lnTo>
                  <a:pt x="2677" y="13845"/>
                </a:lnTo>
                <a:lnTo>
                  <a:pt x="2506" y="13796"/>
                </a:lnTo>
                <a:lnTo>
                  <a:pt x="2409" y="13772"/>
                </a:lnTo>
                <a:lnTo>
                  <a:pt x="2336" y="13723"/>
                </a:lnTo>
                <a:lnTo>
                  <a:pt x="2239" y="13626"/>
                </a:lnTo>
                <a:lnTo>
                  <a:pt x="2190" y="13553"/>
                </a:lnTo>
                <a:lnTo>
                  <a:pt x="2141" y="13456"/>
                </a:lnTo>
                <a:lnTo>
                  <a:pt x="2117" y="13358"/>
                </a:lnTo>
                <a:lnTo>
                  <a:pt x="2117" y="13139"/>
                </a:lnTo>
                <a:lnTo>
                  <a:pt x="2166" y="12896"/>
                </a:lnTo>
                <a:lnTo>
                  <a:pt x="2239" y="12653"/>
                </a:lnTo>
                <a:lnTo>
                  <a:pt x="2336" y="12410"/>
                </a:lnTo>
                <a:lnTo>
                  <a:pt x="2506" y="11947"/>
                </a:lnTo>
                <a:close/>
                <a:moveTo>
                  <a:pt x="14064" y="6570"/>
                </a:moveTo>
                <a:lnTo>
                  <a:pt x="14113" y="6740"/>
                </a:lnTo>
                <a:lnTo>
                  <a:pt x="14162" y="6910"/>
                </a:lnTo>
                <a:lnTo>
                  <a:pt x="14210" y="7105"/>
                </a:lnTo>
                <a:lnTo>
                  <a:pt x="14235" y="7324"/>
                </a:lnTo>
                <a:lnTo>
                  <a:pt x="14235" y="7713"/>
                </a:lnTo>
                <a:lnTo>
                  <a:pt x="14235" y="8078"/>
                </a:lnTo>
                <a:lnTo>
                  <a:pt x="14235" y="8541"/>
                </a:lnTo>
                <a:lnTo>
                  <a:pt x="14210" y="9003"/>
                </a:lnTo>
                <a:lnTo>
                  <a:pt x="14162" y="9465"/>
                </a:lnTo>
                <a:lnTo>
                  <a:pt x="14064" y="9928"/>
                </a:lnTo>
                <a:lnTo>
                  <a:pt x="13943" y="10341"/>
                </a:lnTo>
                <a:lnTo>
                  <a:pt x="13797" y="10731"/>
                </a:lnTo>
                <a:lnTo>
                  <a:pt x="13602" y="11120"/>
                </a:lnTo>
                <a:lnTo>
                  <a:pt x="13383" y="11485"/>
                </a:lnTo>
                <a:lnTo>
                  <a:pt x="13140" y="11850"/>
                </a:lnTo>
                <a:lnTo>
                  <a:pt x="12848" y="12166"/>
                </a:lnTo>
                <a:lnTo>
                  <a:pt x="12556" y="12483"/>
                </a:lnTo>
                <a:lnTo>
                  <a:pt x="12239" y="12799"/>
                </a:lnTo>
                <a:lnTo>
                  <a:pt x="12191" y="12726"/>
                </a:lnTo>
                <a:lnTo>
                  <a:pt x="12142" y="12701"/>
                </a:lnTo>
                <a:lnTo>
                  <a:pt x="12020" y="12628"/>
                </a:lnTo>
                <a:lnTo>
                  <a:pt x="11972" y="12628"/>
                </a:lnTo>
                <a:lnTo>
                  <a:pt x="11947" y="12653"/>
                </a:lnTo>
                <a:lnTo>
                  <a:pt x="11947" y="12677"/>
                </a:lnTo>
                <a:lnTo>
                  <a:pt x="11947" y="12726"/>
                </a:lnTo>
                <a:lnTo>
                  <a:pt x="11996" y="12774"/>
                </a:lnTo>
                <a:lnTo>
                  <a:pt x="12020" y="12823"/>
                </a:lnTo>
                <a:lnTo>
                  <a:pt x="12045" y="12969"/>
                </a:lnTo>
                <a:lnTo>
                  <a:pt x="11680" y="13237"/>
                </a:lnTo>
                <a:lnTo>
                  <a:pt x="11582" y="13018"/>
                </a:lnTo>
                <a:lnTo>
                  <a:pt x="11558" y="12896"/>
                </a:lnTo>
                <a:lnTo>
                  <a:pt x="11534" y="12774"/>
                </a:lnTo>
                <a:lnTo>
                  <a:pt x="11509" y="12726"/>
                </a:lnTo>
                <a:lnTo>
                  <a:pt x="11461" y="12701"/>
                </a:lnTo>
                <a:lnTo>
                  <a:pt x="11412" y="12726"/>
                </a:lnTo>
                <a:lnTo>
                  <a:pt x="11388" y="12774"/>
                </a:lnTo>
                <a:lnTo>
                  <a:pt x="11363" y="13115"/>
                </a:lnTo>
                <a:lnTo>
                  <a:pt x="11363" y="13285"/>
                </a:lnTo>
                <a:lnTo>
                  <a:pt x="11388" y="13431"/>
                </a:lnTo>
                <a:lnTo>
                  <a:pt x="11266" y="13529"/>
                </a:lnTo>
                <a:lnTo>
                  <a:pt x="11096" y="13626"/>
                </a:lnTo>
                <a:lnTo>
                  <a:pt x="11023" y="13310"/>
                </a:lnTo>
                <a:lnTo>
                  <a:pt x="10925" y="12993"/>
                </a:lnTo>
                <a:lnTo>
                  <a:pt x="10877" y="12969"/>
                </a:lnTo>
                <a:lnTo>
                  <a:pt x="10828" y="12993"/>
                </a:lnTo>
                <a:lnTo>
                  <a:pt x="10779" y="13188"/>
                </a:lnTo>
                <a:lnTo>
                  <a:pt x="10779" y="13383"/>
                </a:lnTo>
                <a:lnTo>
                  <a:pt x="10804" y="13577"/>
                </a:lnTo>
                <a:lnTo>
                  <a:pt x="10852" y="13772"/>
                </a:lnTo>
                <a:lnTo>
                  <a:pt x="10487" y="13918"/>
                </a:lnTo>
                <a:lnTo>
                  <a:pt x="10487" y="13821"/>
                </a:lnTo>
                <a:lnTo>
                  <a:pt x="10463" y="13480"/>
                </a:lnTo>
                <a:lnTo>
                  <a:pt x="10439" y="13310"/>
                </a:lnTo>
                <a:lnTo>
                  <a:pt x="10414" y="13139"/>
                </a:lnTo>
                <a:lnTo>
                  <a:pt x="10390" y="13091"/>
                </a:lnTo>
                <a:lnTo>
                  <a:pt x="10293" y="13091"/>
                </a:lnTo>
                <a:lnTo>
                  <a:pt x="10268" y="13139"/>
                </a:lnTo>
                <a:lnTo>
                  <a:pt x="10195" y="13480"/>
                </a:lnTo>
                <a:lnTo>
                  <a:pt x="10195" y="13821"/>
                </a:lnTo>
                <a:lnTo>
                  <a:pt x="10171" y="14040"/>
                </a:lnTo>
                <a:lnTo>
                  <a:pt x="9782" y="14186"/>
                </a:lnTo>
                <a:lnTo>
                  <a:pt x="9806" y="13845"/>
                </a:lnTo>
                <a:lnTo>
                  <a:pt x="9879" y="13504"/>
                </a:lnTo>
                <a:lnTo>
                  <a:pt x="9928" y="13164"/>
                </a:lnTo>
                <a:lnTo>
                  <a:pt x="9952" y="12823"/>
                </a:lnTo>
                <a:lnTo>
                  <a:pt x="9952" y="12774"/>
                </a:lnTo>
                <a:lnTo>
                  <a:pt x="9928" y="12750"/>
                </a:lnTo>
                <a:lnTo>
                  <a:pt x="9879" y="12726"/>
                </a:lnTo>
                <a:lnTo>
                  <a:pt x="9806" y="12750"/>
                </a:lnTo>
                <a:lnTo>
                  <a:pt x="9757" y="12799"/>
                </a:lnTo>
                <a:lnTo>
                  <a:pt x="9636" y="13139"/>
                </a:lnTo>
                <a:lnTo>
                  <a:pt x="9490" y="13504"/>
                </a:lnTo>
                <a:lnTo>
                  <a:pt x="9417" y="13894"/>
                </a:lnTo>
                <a:lnTo>
                  <a:pt x="9392" y="14088"/>
                </a:lnTo>
                <a:lnTo>
                  <a:pt x="9368" y="14283"/>
                </a:lnTo>
                <a:lnTo>
                  <a:pt x="9125" y="14332"/>
                </a:lnTo>
                <a:lnTo>
                  <a:pt x="9125" y="14064"/>
                </a:lnTo>
                <a:lnTo>
                  <a:pt x="9149" y="13821"/>
                </a:lnTo>
                <a:lnTo>
                  <a:pt x="9173" y="13431"/>
                </a:lnTo>
                <a:lnTo>
                  <a:pt x="9222" y="13237"/>
                </a:lnTo>
                <a:lnTo>
                  <a:pt x="9246" y="13139"/>
                </a:lnTo>
                <a:lnTo>
                  <a:pt x="9295" y="13091"/>
                </a:lnTo>
                <a:lnTo>
                  <a:pt x="9295" y="13066"/>
                </a:lnTo>
                <a:lnTo>
                  <a:pt x="9295" y="13042"/>
                </a:lnTo>
                <a:lnTo>
                  <a:pt x="9246" y="13042"/>
                </a:lnTo>
                <a:lnTo>
                  <a:pt x="9173" y="13091"/>
                </a:lnTo>
                <a:lnTo>
                  <a:pt x="9125" y="13139"/>
                </a:lnTo>
                <a:lnTo>
                  <a:pt x="9027" y="13310"/>
                </a:lnTo>
                <a:lnTo>
                  <a:pt x="8954" y="13480"/>
                </a:lnTo>
                <a:lnTo>
                  <a:pt x="8906" y="13650"/>
                </a:lnTo>
                <a:lnTo>
                  <a:pt x="8808" y="13991"/>
                </a:lnTo>
                <a:lnTo>
                  <a:pt x="8784" y="14210"/>
                </a:lnTo>
                <a:lnTo>
                  <a:pt x="8784" y="14405"/>
                </a:lnTo>
                <a:lnTo>
                  <a:pt x="8443" y="14453"/>
                </a:lnTo>
                <a:lnTo>
                  <a:pt x="8443" y="14332"/>
                </a:lnTo>
                <a:lnTo>
                  <a:pt x="8492" y="13894"/>
                </a:lnTo>
                <a:lnTo>
                  <a:pt x="8589" y="13456"/>
                </a:lnTo>
                <a:lnTo>
                  <a:pt x="8735" y="13042"/>
                </a:lnTo>
                <a:lnTo>
                  <a:pt x="8833" y="12847"/>
                </a:lnTo>
                <a:lnTo>
                  <a:pt x="8930" y="12653"/>
                </a:lnTo>
                <a:lnTo>
                  <a:pt x="8930" y="12628"/>
                </a:lnTo>
                <a:lnTo>
                  <a:pt x="8906" y="12580"/>
                </a:lnTo>
                <a:lnTo>
                  <a:pt x="8881" y="12580"/>
                </a:lnTo>
                <a:lnTo>
                  <a:pt x="8857" y="12604"/>
                </a:lnTo>
                <a:lnTo>
                  <a:pt x="8687" y="12799"/>
                </a:lnTo>
                <a:lnTo>
                  <a:pt x="8516" y="12993"/>
                </a:lnTo>
                <a:lnTo>
                  <a:pt x="8395" y="13237"/>
                </a:lnTo>
                <a:lnTo>
                  <a:pt x="8297" y="13456"/>
                </a:lnTo>
                <a:lnTo>
                  <a:pt x="8200" y="13723"/>
                </a:lnTo>
                <a:lnTo>
                  <a:pt x="8127" y="13967"/>
                </a:lnTo>
                <a:lnTo>
                  <a:pt x="8103" y="14234"/>
                </a:lnTo>
                <a:lnTo>
                  <a:pt x="8078" y="14478"/>
                </a:lnTo>
                <a:lnTo>
                  <a:pt x="7762" y="14502"/>
                </a:lnTo>
                <a:lnTo>
                  <a:pt x="7811" y="14259"/>
                </a:lnTo>
                <a:lnTo>
                  <a:pt x="7859" y="14113"/>
                </a:lnTo>
                <a:lnTo>
                  <a:pt x="7908" y="13967"/>
                </a:lnTo>
                <a:lnTo>
                  <a:pt x="7957" y="13796"/>
                </a:lnTo>
                <a:lnTo>
                  <a:pt x="7981" y="13650"/>
                </a:lnTo>
                <a:lnTo>
                  <a:pt x="7957" y="13602"/>
                </a:lnTo>
                <a:lnTo>
                  <a:pt x="7932" y="13577"/>
                </a:lnTo>
                <a:lnTo>
                  <a:pt x="7884" y="13577"/>
                </a:lnTo>
                <a:lnTo>
                  <a:pt x="7811" y="13626"/>
                </a:lnTo>
                <a:lnTo>
                  <a:pt x="7738" y="13699"/>
                </a:lnTo>
                <a:lnTo>
                  <a:pt x="7689" y="13772"/>
                </a:lnTo>
                <a:lnTo>
                  <a:pt x="7640" y="13869"/>
                </a:lnTo>
                <a:lnTo>
                  <a:pt x="7567" y="14064"/>
                </a:lnTo>
                <a:lnTo>
                  <a:pt x="7519" y="14259"/>
                </a:lnTo>
                <a:lnTo>
                  <a:pt x="7446" y="14526"/>
                </a:lnTo>
                <a:lnTo>
                  <a:pt x="7105" y="14526"/>
                </a:lnTo>
                <a:lnTo>
                  <a:pt x="7129" y="14380"/>
                </a:lnTo>
                <a:lnTo>
                  <a:pt x="7178" y="14210"/>
                </a:lnTo>
                <a:lnTo>
                  <a:pt x="7300" y="13894"/>
                </a:lnTo>
                <a:lnTo>
                  <a:pt x="7421" y="13577"/>
                </a:lnTo>
                <a:lnTo>
                  <a:pt x="7421" y="13529"/>
                </a:lnTo>
                <a:lnTo>
                  <a:pt x="7397" y="13504"/>
                </a:lnTo>
                <a:lnTo>
                  <a:pt x="7324" y="13504"/>
                </a:lnTo>
                <a:lnTo>
                  <a:pt x="7154" y="13650"/>
                </a:lnTo>
                <a:lnTo>
                  <a:pt x="7008" y="13821"/>
                </a:lnTo>
                <a:lnTo>
                  <a:pt x="6886" y="13991"/>
                </a:lnTo>
                <a:lnTo>
                  <a:pt x="6789" y="14210"/>
                </a:lnTo>
                <a:lnTo>
                  <a:pt x="6740" y="14332"/>
                </a:lnTo>
                <a:lnTo>
                  <a:pt x="6716" y="14502"/>
                </a:lnTo>
                <a:lnTo>
                  <a:pt x="6497" y="14453"/>
                </a:lnTo>
                <a:lnTo>
                  <a:pt x="6302" y="14380"/>
                </a:lnTo>
                <a:lnTo>
                  <a:pt x="5889" y="14210"/>
                </a:lnTo>
                <a:lnTo>
                  <a:pt x="7008" y="13358"/>
                </a:lnTo>
                <a:lnTo>
                  <a:pt x="8078" y="12458"/>
                </a:lnTo>
                <a:lnTo>
                  <a:pt x="8881" y="11777"/>
                </a:lnTo>
                <a:lnTo>
                  <a:pt x="9271" y="11436"/>
                </a:lnTo>
                <a:lnTo>
                  <a:pt x="9684" y="11120"/>
                </a:lnTo>
                <a:lnTo>
                  <a:pt x="10463" y="10512"/>
                </a:lnTo>
                <a:lnTo>
                  <a:pt x="10828" y="10195"/>
                </a:lnTo>
                <a:lnTo>
                  <a:pt x="11193" y="9855"/>
                </a:lnTo>
                <a:lnTo>
                  <a:pt x="11388" y="9636"/>
                </a:lnTo>
                <a:lnTo>
                  <a:pt x="11582" y="9417"/>
                </a:lnTo>
                <a:lnTo>
                  <a:pt x="11923" y="8930"/>
                </a:lnTo>
                <a:lnTo>
                  <a:pt x="12264" y="8443"/>
                </a:lnTo>
                <a:lnTo>
                  <a:pt x="12434" y="8200"/>
                </a:lnTo>
                <a:lnTo>
                  <a:pt x="12629" y="7981"/>
                </a:lnTo>
                <a:lnTo>
                  <a:pt x="12969" y="7616"/>
                </a:lnTo>
                <a:lnTo>
                  <a:pt x="13334" y="7251"/>
                </a:lnTo>
                <a:lnTo>
                  <a:pt x="13699" y="6910"/>
                </a:lnTo>
                <a:lnTo>
                  <a:pt x="14064" y="6570"/>
                </a:lnTo>
                <a:close/>
                <a:moveTo>
                  <a:pt x="14356" y="1460"/>
                </a:moveTo>
                <a:lnTo>
                  <a:pt x="14575" y="1509"/>
                </a:lnTo>
                <a:lnTo>
                  <a:pt x="14721" y="1582"/>
                </a:lnTo>
                <a:lnTo>
                  <a:pt x="14843" y="1679"/>
                </a:lnTo>
                <a:lnTo>
                  <a:pt x="14916" y="1825"/>
                </a:lnTo>
                <a:lnTo>
                  <a:pt x="14964" y="1971"/>
                </a:lnTo>
                <a:lnTo>
                  <a:pt x="14989" y="2141"/>
                </a:lnTo>
                <a:lnTo>
                  <a:pt x="14964" y="2312"/>
                </a:lnTo>
                <a:lnTo>
                  <a:pt x="14940" y="2506"/>
                </a:lnTo>
                <a:lnTo>
                  <a:pt x="14867" y="2701"/>
                </a:lnTo>
                <a:lnTo>
                  <a:pt x="14721" y="3090"/>
                </a:lnTo>
                <a:lnTo>
                  <a:pt x="14551" y="3455"/>
                </a:lnTo>
                <a:lnTo>
                  <a:pt x="14381" y="3747"/>
                </a:lnTo>
                <a:lnTo>
                  <a:pt x="14162" y="4112"/>
                </a:lnTo>
                <a:lnTo>
                  <a:pt x="13918" y="4477"/>
                </a:lnTo>
                <a:lnTo>
                  <a:pt x="13432" y="5183"/>
                </a:lnTo>
                <a:lnTo>
                  <a:pt x="12385" y="6545"/>
                </a:lnTo>
                <a:lnTo>
                  <a:pt x="12045" y="7008"/>
                </a:lnTo>
                <a:lnTo>
                  <a:pt x="11704" y="7421"/>
                </a:lnTo>
                <a:lnTo>
                  <a:pt x="11339" y="7835"/>
                </a:lnTo>
                <a:lnTo>
                  <a:pt x="10950" y="8224"/>
                </a:lnTo>
                <a:lnTo>
                  <a:pt x="10560" y="8614"/>
                </a:lnTo>
                <a:lnTo>
                  <a:pt x="10171" y="9003"/>
                </a:lnTo>
                <a:lnTo>
                  <a:pt x="9319" y="9733"/>
                </a:lnTo>
                <a:lnTo>
                  <a:pt x="8565" y="10341"/>
                </a:lnTo>
                <a:lnTo>
                  <a:pt x="7835" y="10974"/>
                </a:lnTo>
                <a:lnTo>
                  <a:pt x="7129" y="11607"/>
                </a:lnTo>
                <a:lnTo>
                  <a:pt x="6789" y="11947"/>
                </a:lnTo>
                <a:lnTo>
                  <a:pt x="6448" y="12288"/>
                </a:lnTo>
                <a:lnTo>
                  <a:pt x="5791" y="12945"/>
                </a:lnTo>
                <a:lnTo>
                  <a:pt x="5134" y="13602"/>
                </a:lnTo>
                <a:lnTo>
                  <a:pt x="4794" y="13918"/>
                </a:lnTo>
                <a:lnTo>
                  <a:pt x="4429" y="14210"/>
                </a:lnTo>
                <a:lnTo>
                  <a:pt x="4064" y="14478"/>
                </a:lnTo>
                <a:lnTo>
                  <a:pt x="3674" y="14745"/>
                </a:lnTo>
                <a:lnTo>
                  <a:pt x="3431" y="14891"/>
                </a:lnTo>
                <a:lnTo>
                  <a:pt x="3115" y="15037"/>
                </a:lnTo>
                <a:lnTo>
                  <a:pt x="2750" y="15208"/>
                </a:lnTo>
                <a:lnTo>
                  <a:pt x="2360" y="15305"/>
                </a:lnTo>
                <a:lnTo>
                  <a:pt x="2166" y="15354"/>
                </a:lnTo>
                <a:lnTo>
                  <a:pt x="1971" y="15378"/>
                </a:lnTo>
                <a:lnTo>
                  <a:pt x="1776" y="15402"/>
                </a:lnTo>
                <a:lnTo>
                  <a:pt x="1606" y="15378"/>
                </a:lnTo>
                <a:lnTo>
                  <a:pt x="1460" y="15329"/>
                </a:lnTo>
                <a:lnTo>
                  <a:pt x="1314" y="15256"/>
                </a:lnTo>
                <a:lnTo>
                  <a:pt x="1192" y="15159"/>
                </a:lnTo>
                <a:lnTo>
                  <a:pt x="1095" y="15037"/>
                </a:lnTo>
                <a:lnTo>
                  <a:pt x="1022" y="14867"/>
                </a:lnTo>
                <a:lnTo>
                  <a:pt x="973" y="14672"/>
                </a:lnTo>
                <a:lnTo>
                  <a:pt x="973" y="14478"/>
                </a:lnTo>
                <a:lnTo>
                  <a:pt x="973" y="14283"/>
                </a:lnTo>
                <a:lnTo>
                  <a:pt x="998" y="14064"/>
                </a:lnTo>
                <a:lnTo>
                  <a:pt x="1046" y="13869"/>
                </a:lnTo>
                <a:lnTo>
                  <a:pt x="1168" y="13456"/>
                </a:lnTo>
                <a:lnTo>
                  <a:pt x="1752" y="12288"/>
                </a:lnTo>
                <a:lnTo>
                  <a:pt x="2020" y="11753"/>
                </a:lnTo>
                <a:lnTo>
                  <a:pt x="2141" y="11558"/>
                </a:lnTo>
                <a:lnTo>
                  <a:pt x="2190" y="11485"/>
                </a:lnTo>
                <a:lnTo>
                  <a:pt x="2239" y="11436"/>
                </a:lnTo>
                <a:lnTo>
                  <a:pt x="2287" y="11534"/>
                </a:lnTo>
                <a:lnTo>
                  <a:pt x="2263" y="11558"/>
                </a:lnTo>
                <a:lnTo>
                  <a:pt x="1995" y="12118"/>
                </a:lnTo>
                <a:lnTo>
                  <a:pt x="1874" y="12410"/>
                </a:lnTo>
                <a:lnTo>
                  <a:pt x="1776" y="12701"/>
                </a:lnTo>
                <a:lnTo>
                  <a:pt x="1703" y="12993"/>
                </a:lnTo>
                <a:lnTo>
                  <a:pt x="1703" y="13139"/>
                </a:lnTo>
                <a:lnTo>
                  <a:pt x="1703" y="13285"/>
                </a:lnTo>
                <a:lnTo>
                  <a:pt x="1703" y="13431"/>
                </a:lnTo>
                <a:lnTo>
                  <a:pt x="1728" y="13577"/>
                </a:lnTo>
                <a:lnTo>
                  <a:pt x="1776" y="13723"/>
                </a:lnTo>
                <a:lnTo>
                  <a:pt x="1849" y="13869"/>
                </a:lnTo>
                <a:lnTo>
                  <a:pt x="1922" y="13967"/>
                </a:lnTo>
                <a:lnTo>
                  <a:pt x="2020" y="14064"/>
                </a:lnTo>
                <a:lnTo>
                  <a:pt x="2117" y="14137"/>
                </a:lnTo>
                <a:lnTo>
                  <a:pt x="2214" y="14210"/>
                </a:lnTo>
                <a:lnTo>
                  <a:pt x="2336" y="14234"/>
                </a:lnTo>
                <a:lnTo>
                  <a:pt x="2458" y="14283"/>
                </a:lnTo>
                <a:lnTo>
                  <a:pt x="2701" y="14283"/>
                </a:lnTo>
                <a:lnTo>
                  <a:pt x="2969" y="14259"/>
                </a:lnTo>
                <a:lnTo>
                  <a:pt x="3236" y="14210"/>
                </a:lnTo>
                <a:lnTo>
                  <a:pt x="3480" y="14137"/>
                </a:lnTo>
                <a:lnTo>
                  <a:pt x="3674" y="14040"/>
                </a:lnTo>
                <a:lnTo>
                  <a:pt x="4064" y="13869"/>
                </a:lnTo>
                <a:lnTo>
                  <a:pt x="4404" y="13650"/>
                </a:lnTo>
                <a:lnTo>
                  <a:pt x="4745" y="13407"/>
                </a:lnTo>
                <a:lnTo>
                  <a:pt x="5086" y="13139"/>
                </a:lnTo>
                <a:lnTo>
                  <a:pt x="5718" y="12580"/>
                </a:lnTo>
                <a:lnTo>
                  <a:pt x="6351" y="12020"/>
                </a:lnTo>
                <a:lnTo>
                  <a:pt x="7056" y="11315"/>
                </a:lnTo>
                <a:lnTo>
                  <a:pt x="7762" y="10585"/>
                </a:lnTo>
                <a:lnTo>
                  <a:pt x="8443" y="9855"/>
                </a:lnTo>
                <a:lnTo>
                  <a:pt x="9149" y="9125"/>
                </a:lnTo>
                <a:lnTo>
                  <a:pt x="10585" y="7665"/>
                </a:lnTo>
                <a:lnTo>
                  <a:pt x="11315" y="6910"/>
                </a:lnTo>
                <a:lnTo>
                  <a:pt x="12045" y="6180"/>
                </a:lnTo>
                <a:lnTo>
                  <a:pt x="12580" y="5596"/>
                </a:lnTo>
                <a:lnTo>
                  <a:pt x="13091" y="4988"/>
                </a:lnTo>
                <a:lnTo>
                  <a:pt x="13334" y="4672"/>
                </a:lnTo>
                <a:lnTo>
                  <a:pt x="13553" y="4356"/>
                </a:lnTo>
                <a:lnTo>
                  <a:pt x="13772" y="4015"/>
                </a:lnTo>
                <a:lnTo>
                  <a:pt x="13943" y="3674"/>
                </a:lnTo>
                <a:lnTo>
                  <a:pt x="14040" y="3407"/>
                </a:lnTo>
                <a:lnTo>
                  <a:pt x="14113" y="3163"/>
                </a:lnTo>
                <a:lnTo>
                  <a:pt x="14162" y="2896"/>
                </a:lnTo>
                <a:lnTo>
                  <a:pt x="14186" y="2628"/>
                </a:lnTo>
                <a:lnTo>
                  <a:pt x="14137" y="2385"/>
                </a:lnTo>
                <a:lnTo>
                  <a:pt x="14089" y="2263"/>
                </a:lnTo>
                <a:lnTo>
                  <a:pt x="14040" y="2141"/>
                </a:lnTo>
                <a:lnTo>
                  <a:pt x="13967" y="2044"/>
                </a:lnTo>
                <a:lnTo>
                  <a:pt x="13894" y="1947"/>
                </a:lnTo>
                <a:lnTo>
                  <a:pt x="13772" y="1849"/>
                </a:lnTo>
                <a:lnTo>
                  <a:pt x="13651" y="1776"/>
                </a:lnTo>
                <a:lnTo>
                  <a:pt x="13480" y="1703"/>
                </a:lnTo>
                <a:lnTo>
                  <a:pt x="13334" y="1679"/>
                </a:lnTo>
                <a:lnTo>
                  <a:pt x="12994" y="1679"/>
                </a:lnTo>
                <a:lnTo>
                  <a:pt x="13261" y="1606"/>
                </a:lnTo>
                <a:lnTo>
                  <a:pt x="13529" y="1533"/>
                </a:lnTo>
                <a:lnTo>
                  <a:pt x="13821" y="1484"/>
                </a:lnTo>
                <a:lnTo>
                  <a:pt x="14113" y="1460"/>
                </a:lnTo>
                <a:close/>
                <a:moveTo>
                  <a:pt x="15573" y="535"/>
                </a:moveTo>
                <a:lnTo>
                  <a:pt x="15694" y="584"/>
                </a:lnTo>
                <a:lnTo>
                  <a:pt x="15767" y="633"/>
                </a:lnTo>
                <a:lnTo>
                  <a:pt x="15816" y="681"/>
                </a:lnTo>
                <a:lnTo>
                  <a:pt x="15840" y="754"/>
                </a:lnTo>
                <a:lnTo>
                  <a:pt x="15889" y="852"/>
                </a:lnTo>
                <a:lnTo>
                  <a:pt x="15938" y="1119"/>
                </a:lnTo>
                <a:lnTo>
                  <a:pt x="15938" y="1387"/>
                </a:lnTo>
                <a:lnTo>
                  <a:pt x="15913" y="1679"/>
                </a:lnTo>
                <a:lnTo>
                  <a:pt x="15865" y="1971"/>
                </a:lnTo>
                <a:lnTo>
                  <a:pt x="15719" y="2531"/>
                </a:lnTo>
                <a:lnTo>
                  <a:pt x="15548" y="3066"/>
                </a:lnTo>
                <a:lnTo>
                  <a:pt x="15378" y="3577"/>
                </a:lnTo>
                <a:lnTo>
                  <a:pt x="15159" y="4088"/>
                </a:lnTo>
                <a:lnTo>
                  <a:pt x="14916" y="4574"/>
                </a:lnTo>
                <a:lnTo>
                  <a:pt x="14624" y="5061"/>
                </a:lnTo>
                <a:lnTo>
                  <a:pt x="14332" y="5499"/>
                </a:lnTo>
                <a:lnTo>
                  <a:pt x="13991" y="5937"/>
                </a:lnTo>
                <a:lnTo>
                  <a:pt x="13626" y="6351"/>
                </a:lnTo>
                <a:lnTo>
                  <a:pt x="13261" y="6740"/>
                </a:lnTo>
                <a:lnTo>
                  <a:pt x="12604" y="7397"/>
                </a:lnTo>
                <a:lnTo>
                  <a:pt x="12288" y="7738"/>
                </a:lnTo>
                <a:lnTo>
                  <a:pt x="11996" y="8103"/>
                </a:lnTo>
                <a:lnTo>
                  <a:pt x="11363" y="8979"/>
                </a:lnTo>
                <a:lnTo>
                  <a:pt x="11047" y="9392"/>
                </a:lnTo>
                <a:lnTo>
                  <a:pt x="10877" y="9611"/>
                </a:lnTo>
                <a:lnTo>
                  <a:pt x="10682" y="9806"/>
                </a:lnTo>
                <a:lnTo>
                  <a:pt x="10293" y="10122"/>
                </a:lnTo>
                <a:lnTo>
                  <a:pt x="9903" y="10439"/>
                </a:lnTo>
                <a:lnTo>
                  <a:pt x="9100" y="11047"/>
                </a:lnTo>
                <a:lnTo>
                  <a:pt x="8687" y="11388"/>
                </a:lnTo>
                <a:lnTo>
                  <a:pt x="8297" y="11728"/>
                </a:lnTo>
                <a:lnTo>
                  <a:pt x="7519" y="12410"/>
                </a:lnTo>
                <a:lnTo>
                  <a:pt x="6837" y="12969"/>
                </a:lnTo>
                <a:lnTo>
                  <a:pt x="6156" y="13529"/>
                </a:lnTo>
                <a:lnTo>
                  <a:pt x="5475" y="14064"/>
                </a:lnTo>
                <a:lnTo>
                  <a:pt x="4769" y="14575"/>
                </a:lnTo>
                <a:lnTo>
                  <a:pt x="4283" y="14916"/>
                </a:lnTo>
                <a:lnTo>
                  <a:pt x="3796" y="15208"/>
                </a:lnTo>
                <a:lnTo>
                  <a:pt x="3285" y="15500"/>
                </a:lnTo>
                <a:lnTo>
                  <a:pt x="2750" y="15767"/>
                </a:lnTo>
                <a:lnTo>
                  <a:pt x="2287" y="15962"/>
                </a:lnTo>
                <a:lnTo>
                  <a:pt x="2020" y="16059"/>
                </a:lnTo>
                <a:lnTo>
                  <a:pt x="1752" y="16132"/>
                </a:lnTo>
                <a:lnTo>
                  <a:pt x="1484" y="16205"/>
                </a:lnTo>
                <a:lnTo>
                  <a:pt x="1217" y="16230"/>
                </a:lnTo>
                <a:lnTo>
                  <a:pt x="949" y="16205"/>
                </a:lnTo>
                <a:lnTo>
                  <a:pt x="827" y="16181"/>
                </a:lnTo>
                <a:lnTo>
                  <a:pt x="730" y="16132"/>
                </a:lnTo>
                <a:lnTo>
                  <a:pt x="633" y="16084"/>
                </a:lnTo>
                <a:lnTo>
                  <a:pt x="560" y="16011"/>
                </a:lnTo>
                <a:lnTo>
                  <a:pt x="511" y="15938"/>
                </a:lnTo>
                <a:lnTo>
                  <a:pt x="462" y="15840"/>
                </a:lnTo>
                <a:lnTo>
                  <a:pt x="438" y="15646"/>
                </a:lnTo>
                <a:lnTo>
                  <a:pt x="438" y="15402"/>
                </a:lnTo>
                <a:lnTo>
                  <a:pt x="487" y="15159"/>
                </a:lnTo>
                <a:lnTo>
                  <a:pt x="560" y="14891"/>
                </a:lnTo>
                <a:lnTo>
                  <a:pt x="754" y="14405"/>
                </a:lnTo>
                <a:lnTo>
                  <a:pt x="754" y="14599"/>
                </a:lnTo>
                <a:lnTo>
                  <a:pt x="754" y="14794"/>
                </a:lnTo>
                <a:lnTo>
                  <a:pt x="803" y="14964"/>
                </a:lnTo>
                <a:lnTo>
                  <a:pt x="827" y="15110"/>
                </a:lnTo>
                <a:lnTo>
                  <a:pt x="900" y="15232"/>
                </a:lnTo>
                <a:lnTo>
                  <a:pt x="973" y="15354"/>
                </a:lnTo>
                <a:lnTo>
                  <a:pt x="1046" y="15427"/>
                </a:lnTo>
                <a:lnTo>
                  <a:pt x="1144" y="15500"/>
                </a:lnTo>
                <a:lnTo>
                  <a:pt x="1241" y="15573"/>
                </a:lnTo>
                <a:lnTo>
                  <a:pt x="1338" y="15597"/>
                </a:lnTo>
                <a:lnTo>
                  <a:pt x="1460" y="15646"/>
                </a:lnTo>
                <a:lnTo>
                  <a:pt x="1849" y="15646"/>
                </a:lnTo>
                <a:lnTo>
                  <a:pt x="2141" y="15597"/>
                </a:lnTo>
                <a:lnTo>
                  <a:pt x="2433" y="15500"/>
                </a:lnTo>
                <a:lnTo>
                  <a:pt x="2750" y="15402"/>
                </a:lnTo>
                <a:lnTo>
                  <a:pt x="3042" y="15256"/>
                </a:lnTo>
                <a:lnTo>
                  <a:pt x="3626" y="14964"/>
                </a:lnTo>
                <a:lnTo>
                  <a:pt x="4112" y="14648"/>
                </a:lnTo>
                <a:lnTo>
                  <a:pt x="4453" y="14405"/>
                </a:lnTo>
                <a:lnTo>
                  <a:pt x="4794" y="14137"/>
                </a:lnTo>
                <a:lnTo>
                  <a:pt x="5134" y="13845"/>
                </a:lnTo>
                <a:lnTo>
                  <a:pt x="5767" y="13261"/>
                </a:lnTo>
                <a:lnTo>
                  <a:pt x="6375" y="12653"/>
                </a:lnTo>
                <a:lnTo>
                  <a:pt x="6983" y="12045"/>
                </a:lnTo>
                <a:lnTo>
                  <a:pt x="7738" y="11363"/>
                </a:lnTo>
                <a:lnTo>
                  <a:pt x="8492" y="10731"/>
                </a:lnTo>
                <a:lnTo>
                  <a:pt x="9271" y="10098"/>
                </a:lnTo>
                <a:lnTo>
                  <a:pt x="10049" y="9465"/>
                </a:lnTo>
                <a:lnTo>
                  <a:pt x="10439" y="9125"/>
                </a:lnTo>
                <a:lnTo>
                  <a:pt x="10828" y="8760"/>
                </a:lnTo>
                <a:lnTo>
                  <a:pt x="11193" y="8395"/>
                </a:lnTo>
                <a:lnTo>
                  <a:pt x="11558" y="8030"/>
                </a:lnTo>
                <a:lnTo>
                  <a:pt x="11899" y="7665"/>
                </a:lnTo>
                <a:lnTo>
                  <a:pt x="12239" y="7275"/>
                </a:lnTo>
                <a:lnTo>
                  <a:pt x="12896" y="6448"/>
                </a:lnTo>
                <a:lnTo>
                  <a:pt x="13894" y="5110"/>
                </a:lnTo>
                <a:lnTo>
                  <a:pt x="14381" y="4429"/>
                </a:lnTo>
                <a:lnTo>
                  <a:pt x="14599" y="4064"/>
                </a:lnTo>
                <a:lnTo>
                  <a:pt x="14818" y="3723"/>
                </a:lnTo>
                <a:lnTo>
                  <a:pt x="14989" y="3382"/>
                </a:lnTo>
                <a:lnTo>
                  <a:pt x="15159" y="2993"/>
                </a:lnTo>
                <a:lnTo>
                  <a:pt x="15281" y="2604"/>
                </a:lnTo>
                <a:lnTo>
                  <a:pt x="15329" y="2409"/>
                </a:lnTo>
                <a:lnTo>
                  <a:pt x="15378" y="2214"/>
                </a:lnTo>
                <a:lnTo>
                  <a:pt x="15378" y="2020"/>
                </a:lnTo>
                <a:lnTo>
                  <a:pt x="15354" y="1849"/>
                </a:lnTo>
                <a:lnTo>
                  <a:pt x="15305" y="1655"/>
                </a:lnTo>
                <a:lnTo>
                  <a:pt x="15232" y="1509"/>
                </a:lnTo>
                <a:lnTo>
                  <a:pt x="15135" y="1363"/>
                </a:lnTo>
                <a:lnTo>
                  <a:pt x="14989" y="1241"/>
                </a:lnTo>
                <a:lnTo>
                  <a:pt x="14794" y="1144"/>
                </a:lnTo>
                <a:lnTo>
                  <a:pt x="14575" y="1046"/>
                </a:lnTo>
                <a:lnTo>
                  <a:pt x="14332" y="998"/>
                </a:lnTo>
                <a:lnTo>
                  <a:pt x="14089" y="973"/>
                </a:lnTo>
                <a:lnTo>
                  <a:pt x="14818" y="730"/>
                </a:lnTo>
                <a:lnTo>
                  <a:pt x="15110" y="608"/>
                </a:lnTo>
                <a:lnTo>
                  <a:pt x="15281" y="560"/>
                </a:lnTo>
                <a:lnTo>
                  <a:pt x="15427" y="535"/>
                </a:lnTo>
                <a:close/>
                <a:moveTo>
                  <a:pt x="15451" y="0"/>
                </a:moveTo>
                <a:lnTo>
                  <a:pt x="15305" y="24"/>
                </a:lnTo>
                <a:lnTo>
                  <a:pt x="15013" y="97"/>
                </a:lnTo>
                <a:lnTo>
                  <a:pt x="13845" y="462"/>
                </a:lnTo>
                <a:lnTo>
                  <a:pt x="13261" y="657"/>
                </a:lnTo>
                <a:lnTo>
                  <a:pt x="12702" y="876"/>
                </a:lnTo>
                <a:lnTo>
                  <a:pt x="12118" y="1119"/>
                </a:lnTo>
                <a:lnTo>
                  <a:pt x="11582" y="1411"/>
                </a:lnTo>
                <a:lnTo>
                  <a:pt x="11047" y="1703"/>
                </a:lnTo>
                <a:lnTo>
                  <a:pt x="10536" y="2020"/>
                </a:lnTo>
                <a:lnTo>
                  <a:pt x="10512" y="2068"/>
                </a:lnTo>
                <a:lnTo>
                  <a:pt x="10195" y="1971"/>
                </a:lnTo>
                <a:lnTo>
                  <a:pt x="9879" y="1898"/>
                </a:lnTo>
                <a:lnTo>
                  <a:pt x="9246" y="1801"/>
                </a:lnTo>
                <a:lnTo>
                  <a:pt x="8906" y="1776"/>
                </a:lnTo>
                <a:lnTo>
                  <a:pt x="8565" y="1752"/>
                </a:lnTo>
                <a:lnTo>
                  <a:pt x="8224" y="1752"/>
                </a:lnTo>
                <a:lnTo>
                  <a:pt x="7884" y="1776"/>
                </a:lnTo>
                <a:lnTo>
                  <a:pt x="7543" y="1801"/>
                </a:lnTo>
                <a:lnTo>
                  <a:pt x="7178" y="1849"/>
                </a:lnTo>
                <a:lnTo>
                  <a:pt x="6837" y="1898"/>
                </a:lnTo>
                <a:lnTo>
                  <a:pt x="6497" y="1971"/>
                </a:lnTo>
                <a:lnTo>
                  <a:pt x="6181" y="2068"/>
                </a:lnTo>
                <a:lnTo>
                  <a:pt x="5840" y="2166"/>
                </a:lnTo>
                <a:lnTo>
                  <a:pt x="5524" y="2287"/>
                </a:lnTo>
                <a:lnTo>
                  <a:pt x="5207" y="2409"/>
                </a:lnTo>
                <a:lnTo>
                  <a:pt x="4891" y="2555"/>
                </a:lnTo>
                <a:lnTo>
                  <a:pt x="4575" y="2725"/>
                </a:lnTo>
                <a:lnTo>
                  <a:pt x="4283" y="2896"/>
                </a:lnTo>
                <a:lnTo>
                  <a:pt x="3991" y="3090"/>
                </a:lnTo>
                <a:lnTo>
                  <a:pt x="3626" y="3358"/>
                </a:lnTo>
                <a:lnTo>
                  <a:pt x="3285" y="3699"/>
                </a:lnTo>
                <a:lnTo>
                  <a:pt x="2969" y="4039"/>
                </a:lnTo>
                <a:lnTo>
                  <a:pt x="2677" y="4429"/>
                </a:lnTo>
                <a:lnTo>
                  <a:pt x="2433" y="4842"/>
                </a:lnTo>
                <a:lnTo>
                  <a:pt x="2214" y="5256"/>
                </a:lnTo>
                <a:lnTo>
                  <a:pt x="2044" y="5718"/>
                </a:lnTo>
                <a:lnTo>
                  <a:pt x="1874" y="6156"/>
                </a:lnTo>
                <a:lnTo>
                  <a:pt x="1776" y="6351"/>
                </a:lnTo>
                <a:lnTo>
                  <a:pt x="1679" y="6521"/>
                </a:lnTo>
                <a:lnTo>
                  <a:pt x="1630" y="6691"/>
                </a:lnTo>
                <a:lnTo>
                  <a:pt x="1630" y="6862"/>
                </a:lnTo>
                <a:lnTo>
                  <a:pt x="1655" y="6910"/>
                </a:lnTo>
                <a:lnTo>
                  <a:pt x="1703" y="6935"/>
                </a:lnTo>
                <a:lnTo>
                  <a:pt x="1630" y="7348"/>
                </a:lnTo>
                <a:lnTo>
                  <a:pt x="1582" y="7762"/>
                </a:lnTo>
                <a:lnTo>
                  <a:pt x="1557" y="8151"/>
                </a:lnTo>
                <a:lnTo>
                  <a:pt x="1557" y="8565"/>
                </a:lnTo>
                <a:lnTo>
                  <a:pt x="1557" y="8881"/>
                </a:lnTo>
                <a:lnTo>
                  <a:pt x="1606" y="9198"/>
                </a:lnTo>
                <a:lnTo>
                  <a:pt x="1655" y="9514"/>
                </a:lnTo>
                <a:lnTo>
                  <a:pt x="1703" y="9830"/>
                </a:lnTo>
                <a:lnTo>
                  <a:pt x="1776" y="10171"/>
                </a:lnTo>
                <a:lnTo>
                  <a:pt x="1874" y="10487"/>
                </a:lnTo>
                <a:lnTo>
                  <a:pt x="1995" y="10828"/>
                </a:lnTo>
                <a:lnTo>
                  <a:pt x="2117" y="11144"/>
                </a:lnTo>
                <a:lnTo>
                  <a:pt x="2020" y="11193"/>
                </a:lnTo>
                <a:lnTo>
                  <a:pt x="1898" y="11290"/>
                </a:lnTo>
                <a:lnTo>
                  <a:pt x="1776" y="11412"/>
                </a:lnTo>
                <a:lnTo>
                  <a:pt x="1655" y="11607"/>
                </a:lnTo>
                <a:lnTo>
                  <a:pt x="1387" y="12045"/>
                </a:lnTo>
                <a:lnTo>
                  <a:pt x="1119" y="12556"/>
                </a:lnTo>
                <a:lnTo>
                  <a:pt x="876" y="13091"/>
                </a:lnTo>
                <a:lnTo>
                  <a:pt x="657" y="13553"/>
                </a:lnTo>
                <a:lnTo>
                  <a:pt x="414" y="14113"/>
                </a:lnTo>
                <a:lnTo>
                  <a:pt x="243" y="14551"/>
                </a:lnTo>
                <a:lnTo>
                  <a:pt x="97" y="14989"/>
                </a:lnTo>
                <a:lnTo>
                  <a:pt x="49" y="15208"/>
                </a:lnTo>
                <a:lnTo>
                  <a:pt x="0" y="15427"/>
                </a:lnTo>
                <a:lnTo>
                  <a:pt x="0" y="15670"/>
                </a:lnTo>
                <a:lnTo>
                  <a:pt x="49" y="15889"/>
                </a:lnTo>
                <a:lnTo>
                  <a:pt x="97" y="16084"/>
                </a:lnTo>
                <a:lnTo>
                  <a:pt x="195" y="16254"/>
                </a:lnTo>
                <a:lnTo>
                  <a:pt x="316" y="16400"/>
                </a:lnTo>
                <a:lnTo>
                  <a:pt x="487" y="16497"/>
                </a:lnTo>
                <a:lnTo>
                  <a:pt x="657" y="16595"/>
                </a:lnTo>
                <a:lnTo>
                  <a:pt x="827" y="16643"/>
                </a:lnTo>
                <a:lnTo>
                  <a:pt x="1046" y="16668"/>
                </a:lnTo>
                <a:lnTo>
                  <a:pt x="1241" y="16668"/>
                </a:lnTo>
                <a:lnTo>
                  <a:pt x="1509" y="16643"/>
                </a:lnTo>
                <a:lnTo>
                  <a:pt x="1776" y="16570"/>
                </a:lnTo>
                <a:lnTo>
                  <a:pt x="2044" y="16497"/>
                </a:lnTo>
                <a:lnTo>
                  <a:pt x="2312" y="16400"/>
                </a:lnTo>
                <a:lnTo>
                  <a:pt x="2823" y="16157"/>
                </a:lnTo>
                <a:lnTo>
                  <a:pt x="3309" y="15913"/>
                </a:lnTo>
                <a:lnTo>
                  <a:pt x="3796" y="15646"/>
                </a:lnTo>
                <a:lnTo>
                  <a:pt x="4258" y="15378"/>
                </a:lnTo>
                <a:lnTo>
                  <a:pt x="4721" y="15062"/>
                </a:lnTo>
                <a:lnTo>
                  <a:pt x="5183" y="14745"/>
                </a:lnTo>
                <a:lnTo>
                  <a:pt x="5791" y="14307"/>
                </a:lnTo>
                <a:lnTo>
                  <a:pt x="5767" y="14405"/>
                </a:lnTo>
                <a:lnTo>
                  <a:pt x="5767" y="14502"/>
                </a:lnTo>
                <a:lnTo>
                  <a:pt x="5791" y="14599"/>
                </a:lnTo>
                <a:lnTo>
                  <a:pt x="5864" y="14672"/>
                </a:lnTo>
                <a:lnTo>
                  <a:pt x="5937" y="14745"/>
                </a:lnTo>
                <a:lnTo>
                  <a:pt x="6035" y="14794"/>
                </a:lnTo>
                <a:lnTo>
                  <a:pt x="6302" y="14867"/>
                </a:lnTo>
                <a:lnTo>
                  <a:pt x="6594" y="14940"/>
                </a:lnTo>
                <a:lnTo>
                  <a:pt x="6910" y="14964"/>
                </a:lnTo>
                <a:lnTo>
                  <a:pt x="7227" y="14989"/>
                </a:lnTo>
                <a:lnTo>
                  <a:pt x="7543" y="14989"/>
                </a:lnTo>
                <a:lnTo>
                  <a:pt x="7567" y="15037"/>
                </a:lnTo>
                <a:lnTo>
                  <a:pt x="7640" y="15062"/>
                </a:lnTo>
                <a:lnTo>
                  <a:pt x="7689" y="15062"/>
                </a:lnTo>
                <a:lnTo>
                  <a:pt x="7713" y="15037"/>
                </a:lnTo>
                <a:lnTo>
                  <a:pt x="7738" y="14964"/>
                </a:lnTo>
                <a:lnTo>
                  <a:pt x="8127" y="14940"/>
                </a:lnTo>
                <a:lnTo>
                  <a:pt x="8224" y="14940"/>
                </a:lnTo>
                <a:lnTo>
                  <a:pt x="8322" y="14964"/>
                </a:lnTo>
                <a:lnTo>
                  <a:pt x="8395" y="14916"/>
                </a:lnTo>
                <a:lnTo>
                  <a:pt x="8808" y="14867"/>
                </a:lnTo>
                <a:lnTo>
                  <a:pt x="9198" y="14794"/>
                </a:lnTo>
                <a:lnTo>
                  <a:pt x="9611" y="14697"/>
                </a:lnTo>
                <a:lnTo>
                  <a:pt x="10001" y="14599"/>
                </a:lnTo>
                <a:lnTo>
                  <a:pt x="10390" y="14453"/>
                </a:lnTo>
                <a:lnTo>
                  <a:pt x="10779" y="14307"/>
                </a:lnTo>
                <a:lnTo>
                  <a:pt x="11144" y="14137"/>
                </a:lnTo>
                <a:lnTo>
                  <a:pt x="11509" y="13918"/>
                </a:lnTo>
                <a:lnTo>
                  <a:pt x="12020" y="13577"/>
                </a:lnTo>
                <a:lnTo>
                  <a:pt x="12507" y="13164"/>
                </a:lnTo>
                <a:lnTo>
                  <a:pt x="12969" y="12726"/>
                </a:lnTo>
                <a:lnTo>
                  <a:pt x="13359" y="12264"/>
                </a:lnTo>
                <a:lnTo>
                  <a:pt x="13553" y="11996"/>
                </a:lnTo>
                <a:lnTo>
                  <a:pt x="13724" y="11753"/>
                </a:lnTo>
                <a:lnTo>
                  <a:pt x="13894" y="11485"/>
                </a:lnTo>
                <a:lnTo>
                  <a:pt x="14040" y="11193"/>
                </a:lnTo>
                <a:lnTo>
                  <a:pt x="14186" y="10925"/>
                </a:lnTo>
                <a:lnTo>
                  <a:pt x="14308" y="10633"/>
                </a:lnTo>
                <a:lnTo>
                  <a:pt x="14405" y="10341"/>
                </a:lnTo>
                <a:lnTo>
                  <a:pt x="14478" y="10049"/>
                </a:lnTo>
                <a:lnTo>
                  <a:pt x="14599" y="9538"/>
                </a:lnTo>
                <a:lnTo>
                  <a:pt x="14648" y="9003"/>
                </a:lnTo>
                <a:lnTo>
                  <a:pt x="14672" y="8468"/>
                </a:lnTo>
                <a:lnTo>
                  <a:pt x="14697" y="7957"/>
                </a:lnTo>
                <a:lnTo>
                  <a:pt x="14697" y="7519"/>
                </a:lnTo>
                <a:lnTo>
                  <a:pt x="14672" y="7032"/>
                </a:lnTo>
                <a:lnTo>
                  <a:pt x="14624" y="6813"/>
                </a:lnTo>
                <a:lnTo>
                  <a:pt x="14575" y="6594"/>
                </a:lnTo>
                <a:lnTo>
                  <a:pt x="14502" y="6375"/>
                </a:lnTo>
                <a:lnTo>
                  <a:pt x="14381" y="6180"/>
                </a:lnTo>
                <a:lnTo>
                  <a:pt x="14745" y="5718"/>
                </a:lnTo>
                <a:lnTo>
                  <a:pt x="15086" y="5207"/>
                </a:lnTo>
                <a:lnTo>
                  <a:pt x="15378" y="4696"/>
                </a:lnTo>
                <a:lnTo>
                  <a:pt x="15646" y="4185"/>
                </a:lnTo>
                <a:lnTo>
                  <a:pt x="15889" y="3650"/>
                </a:lnTo>
                <a:lnTo>
                  <a:pt x="16084" y="3090"/>
                </a:lnTo>
                <a:lnTo>
                  <a:pt x="16254" y="2506"/>
                </a:lnTo>
                <a:lnTo>
                  <a:pt x="16376" y="1922"/>
                </a:lnTo>
                <a:lnTo>
                  <a:pt x="16449" y="1509"/>
                </a:lnTo>
                <a:lnTo>
                  <a:pt x="16449" y="1290"/>
                </a:lnTo>
                <a:lnTo>
                  <a:pt x="16449" y="1046"/>
                </a:lnTo>
                <a:lnTo>
                  <a:pt x="16424" y="803"/>
                </a:lnTo>
                <a:lnTo>
                  <a:pt x="16376" y="584"/>
                </a:lnTo>
                <a:lnTo>
                  <a:pt x="16303" y="389"/>
                </a:lnTo>
                <a:lnTo>
                  <a:pt x="16230" y="316"/>
                </a:lnTo>
                <a:lnTo>
                  <a:pt x="16157" y="243"/>
                </a:lnTo>
                <a:lnTo>
                  <a:pt x="16035" y="122"/>
                </a:lnTo>
                <a:lnTo>
                  <a:pt x="15889" y="49"/>
                </a:lnTo>
                <a:lnTo>
                  <a:pt x="15767" y="24"/>
                </a:lnTo>
                <a:lnTo>
                  <a:pt x="15621"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6D9EEB"/>
              </a:solidFill>
            </a:endParaRPr>
          </a:p>
        </p:txBody>
      </p:sp>
      <p:sp>
        <p:nvSpPr>
          <p:cNvPr id="637" name="Google Shape;637;p65"/>
          <p:cNvSpPr/>
          <p:nvPr/>
        </p:nvSpPr>
        <p:spPr>
          <a:xfrm rot="1473029">
            <a:off x="4969677" y="2380523"/>
            <a:ext cx="973727" cy="948521"/>
          </a:xfrm>
          <a:custGeom>
            <a:rect b="b" l="l" r="r" t="t"/>
            <a:pathLst>
              <a:path extrusionOk="0" h="18250" w="18737">
                <a:moveTo>
                  <a:pt x="13554" y="3431"/>
                </a:moveTo>
                <a:lnTo>
                  <a:pt x="13748" y="3456"/>
                </a:lnTo>
                <a:lnTo>
                  <a:pt x="13919" y="3480"/>
                </a:lnTo>
                <a:lnTo>
                  <a:pt x="14308" y="3602"/>
                </a:lnTo>
                <a:lnTo>
                  <a:pt x="14478" y="3675"/>
                </a:lnTo>
                <a:lnTo>
                  <a:pt x="14624" y="3748"/>
                </a:lnTo>
                <a:lnTo>
                  <a:pt x="14746" y="3845"/>
                </a:lnTo>
                <a:lnTo>
                  <a:pt x="14843" y="3967"/>
                </a:lnTo>
                <a:lnTo>
                  <a:pt x="14941" y="4113"/>
                </a:lnTo>
                <a:lnTo>
                  <a:pt x="15038" y="4259"/>
                </a:lnTo>
                <a:lnTo>
                  <a:pt x="15111" y="4405"/>
                </a:lnTo>
                <a:lnTo>
                  <a:pt x="15160" y="4551"/>
                </a:lnTo>
                <a:lnTo>
                  <a:pt x="15184" y="4721"/>
                </a:lnTo>
                <a:lnTo>
                  <a:pt x="15208" y="4891"/>
                </a:lnTo>
                <a:lnTo>
                  <a:pt x="15233" y="5232"/>
                </a:lnTo>
                <a:lnTo>
                  <a:pt x="15160" y="5548"/>
                </a:lnTo>
                <a:lnTo>
                  <a:pt x="15111" y="5719"/>
                </a:lnTo>
                <a:lnTo>
                  <a:pt x="15062" y="5865"/>
                </a:lnTo>
                <a:lnTo>
                  <a:pt x="14916" y="6132"/>
                </a:lnTo>
                <a:lnTo>
                  <a:pt x="14722" y="6351"/>
                </a:lnTo>
                <a:lnTo>
                  <a:pt x="14527" y="6570"/>
                </a:lnTo>
                <a:lnTo>
                  <a:pt x="14284" y="6765"/>
                </a:lnTo>
                <a:lnTo>
                  <a:pt x="13821" y="7130"/>
                </a:lnTo>
                <a:lnTo>
                  <a:pt x="13602" y="7325"/>
                </a:lnTo>
                <a:lnTo>
                  <a:pt x="13408" y="7544"/>
                </a:lnTo>
                <a:lnTo>
                  <a:pt x="12678" y="6984"/>
                </a:lnTo>
                <a:lnTo>
                  <a:pt x="12313" y="6692"/>
                </a:lnTo>
                <a:lnTo>
                  <a:pt x="11948" y="6400"/>
                </a:lnTo>
                <a:lnTo>
                  <a:pt x="11631" y="6108"/>
                </a:lnTo>
                <a:lnTo>
                  <a:pt x="11315" y="5767"/>
                </a:lnTo>
                <a:lnTo>
                  <a:pt x="11023" y="5427"/>
                </a:lnTo>
                <a:lnTo>
                  <a:pt x="10755" y="5037"/>
                </a:lnTo>
                <a:lnTo>
                  <a:pt x="10877" y="4989"/>
                </a:lnTo>
                <a:lnTo>
                  <a:pt x="10999" y="4891"/>
                </a:lnTo>
                <a:lnTo>
                  <a:pt x="11242" y="4697"/>
                </a:lnTo>
                <a:lnTo>
                  <a:pt x="11461" y="4478"/>
                </a:lnTo>
                <a:lnTo>
                  <a:pt x="11656" y="4283"/>
                </a:lnTo>
                <a:lnTo>
                  <a:pt x="12191" y="3869"/>
                </a:lnTo>
                <a:lnTo>
                  <a:pt x="12483" y="3699"/>
                </a:lnTo>
                <a:lnTo>
                  <a:pt x="12775" y="3553"/>
                </a:lnTo>
                <a:lnTo>
                  <a:pt x="12970" y="3480"/>
                </a:lnTo>
                <a:lnTo>
                  <a:pt x="13164" y="3456"/>
                </a:lnTo>
                <a:lnTo>
                  <a:pt x="13359" y="3431"/>
                </a:lnTo>
                <a:close/>
                <a:moveTo>
                  <a:pt x="13529" y="2872"/>
                </a:moveTo>
                <a:lnTo>
                  <a:pt x="13335" y="2896"/>
                </a:lnTo>
                <a:lnTo>
                  <a:pt x="12945" y="2969"/>
                </a:lnTo>
                <a:lnTo>
                  <a:pt x="12556" y="3066"/>
                </a:lnTo>
                <a:lnTo>
                  <a:pt x="12191" y="3237"/>
                </a:lnTo>
                <a:lnTo>
                  <a:pt x="11850" y="3456"/>
                </a:lnTo>
                <a:lnTo>
                  <a:pt x="11607" y="3626"/>
                </a:lnTo>
                <a:lnTo>
                  <a:pt x="11388" y="3821"/>
                </a:lnTo>
                <a:lnTo>
                  <a:pt x="10950" y="4210"/>
                </a:lnTo>
                <a:lnTo>
                  <a:pt x="10658" y="4478"/>
                </a:lnTo>
                <a:lnTo>
                  <a:pt x="10512" y="4648"/>
                </a:lnTo>
                <a:lnTo>
                  <a:pt x="10464" y="4721"/>
                </a:lnTo>
                <a:lnTo>
                  <a:pt x="10464" y="4818"/>
                </a:lnTo>
                <a:lnTo>
                  <a:pt x="10366" y="4843"/>
                </a:lnTo>
                <a:lnTo>
                  <a:pt x="10293" y="4916"/>
                </a:lnTo>
                <a:lnTo>
                  <a:pt x="10245" y="4989"/>
                </a:lnTo>
                <a:lnTo>
                  <a:pt x="10269" y="5110"/>
                </a:lnTo>
                <a:lnTo>
                  <a:pt x="10366" y="5354"/>
                </a:lnTo>
                <a:lnTo>
                  <a:pt x="10488" y="5597"/>
                </a:lnTo>
                <a:lnTo>
                  <a:pt x="10610" y="5816"/>
                </a:lnTo>
                <a:lnTo>
                  <a:pt x="10780" y="6035"/>
                </a:lnTo>
                <a:lnTo>
                  <a:pt x="10950" y="6230"/>
                </a:lnTo>
                <a:lnTo>
                  <a:pt x="11120" y="6449"/>
                </a:lnTo>
                <a:lnTo>
                  <a:pt x="11534" y="6814"/>
                </a:lnTo>
                <a:lnTo>
                  <a:pt x="11972" y="7179"/>
                </a:lnTo>
                <a:lnTo>
                  <a:pt x="12410" y="7519"/>
                </a:lnTo>
                <a:lnTo>
                  <a:pt x="12848" y="7836"/>
                </a:lnTo>
                <a:lnTo>
                  <a:pt x="13262" y="8152"/>
                </a:lnTo>
                <a:lnTo>
                  <a:pt x="13335" y="8201"/>
                </a:lnTo>
                <a:lnTo>
                  <a:pt x="13432" y="8225"/>
                </a:lnTo>
                <a:lnTo>
                  <a:pt x="13505" y="8225"/>
                </a:lnTo>
                <a:lnTo>
                  <a:pt x="13602" y="8201"/>
                </a:lnTo>
                <a:lnTo>
                  <a:pt x="13651" y="8152"/>
                </a:lnTo>
                <a:lnTo>
                  <a:pt x="13724" y="8079"/>
                </a:lnTo>
                <a:lnTo>
                  <a:pt x="13748" y="8006"/>
                </a:lnTo>
                <a:lnTo>
                  <a:pt x="13748" y="7933"/>
                </a:lnTo>
                <a:lnTo>
                  <a:pt x="13943" y="7787"/>
                </a:lnTo>
                <a:lnTo>
                  <a:pt x="14089" y="7665"/>
                </a:lnTo>
                <a:lnTo>
                  <a:pt x="14722" y="7154"/>
                </a:lnTo>
                <a:lnTo>
                  <a:pt x="15014" y="6862"/>
                </a:lnTo>
                <a:lnTo>
                  <a:pt x="15281" y="6546"/>
                </a:lnTo>
                <a:lnTo>
                  <a:pt x="15500" y="6205"/>
                </a:lnTo>
                <a:lnTo>
                  <a:pt x="15598" y="6035"/>
                </a:lnTo>
                <a:lnTo>
                  <a:pt x="15671" y="5840"/>
                </a:lnTo>
                <a:lnTo>
                  <a:pt x="15719" y="5670"/>
                </a:lnTo>
                <a:lnTo>
                  <a:pt x="15768" y="5500"/>
                </a:lnTo>
                <a:lnTo>
                  <a:pt x="15792" y="5305"/>
                </a:lnTo>
                <a:lnTo>
                  <a:pt x="15792" y="5135"/>
                </a:lnTo>
                <a:lnTo>
                  <a:pt x="15768" y="4770"/>
                </a:lnTo>
                <a:lnTo>
                  <a:pt x="15695" y="4429"/>
                </a:lnTo>
                <a:lnTo>
                  <a:pt x="15549" y="4088"/>
                </a:lnTo>
                <a:lnTo>
                  <a:pt x="15379" y="3772"/>
                </a:lnTo>
                <a:lnTo>
                  <a:pt x="15257" y="3626"/>
                </a:lnTo>
                <a:lnTo>
                  <a:pt x="15135" y="3504"/>
                </a:lnTo>
                <a:lnTo>
                  <a:pt x="15014" y="3383"/>
                </a:lnTo>
                <a:lnTo>
                  <a:pt x="14868" y="3261"/>
                </a:lnTo>
                <a:lnTo>
                  <a:pt x="14697" y="3164"/>
                </a:lnTo>
                <a:lnTo>
                  <a:pt x="14503" y="3066"/>
                </a:lnTo>
                <a:lnTo>
                  <a:pt x="14332" y="2993"/>
                </a:lnTo>
                <a:lnTo>
                  <a:pt x="14138" y="2945"/>
                </a:lnTo>
                <a:lnTo>
                  <a:pt x="13943" y="2896"/>
                </a:lnTo>
                <a:lnTo>
                  <a:pt x="13724" y="2872"/>
                </a:lnTo>
                <a:close/>
                <a:moveTo>
                  <a:pt x="5597" y="6814"/>
                </a:moveTo>
                <a:lnTo>
                  <a:pt x="4283" y="8030"/>
                </a:lnTo>
                <a:lnTo>
                  <a:pt x="3675" y="8590"/>
                </a:lnTo>
                <a:lnTo>
                  <a:pt x="3602" y="8468"/>
                </a:lnTo>
                <a:lnTo>
                  <a:pt x="3504" y="8395"/>
                </a:lnTo>
                <a:lnTo>
                  <a:pt x="3285" y="8201"/>
                </a:lnTo>
                <a:lnTo>
                  <a:pt x="2969" y="7860"/>
                </a:lnTo>
                <a:lnTo>
                  <a:pt x="2677" y="7519"/>
                </a:lnTo>
                <a:lnTo>
                  <a:pt x="2410" y="7203"/>
                </a:lnTo>
                <a:lnTo>
                  <a:pt x="2264" y="7057"/>
                </a:lnTo>
                <a:lnTo>
                  <a:pt x="2093" y="6911"/>
                </a:lnTo>
                <a:lnTo>
                  <a:pt x="3821" y="6911"/>
                </a:lnTo>
                <a:lnTo>
                  <a:pt x="4745" y="6862"/>
                </a:lnTo>
                <a:lnTo>
                  <a:pt x="5597" y="6814"/>
                </a:lnTo>
                <a:close/>
                <a:moveTo>
                  <a:pt x="755" y="6911"/>
                </a:moveTo>
                <a:lnTo>
                  <a:pt x="1047" y="6935"/>
                </a:lnTo>
                <a:lnTo>
                  <a:pt x="1315" y="6935"/>
                </a:lnTo>
                <a:lnTo>
                  <a:pt x="1339" y="6984"/>
                </a:lnTo>
                <a:lnTo>
                  <a:pt x="1363" y="7008"/>
                </a:lnTo>
                <a:lnTo>
                  <a:pt x="1582" y="7227"/>
                </a:lnTo>
                <a:lnTo>
                  <a:pt x="1826" y="7422"/>
                </a:lnTo>
                <a:lnTo>
                  <a:pt x="2142" y="7738"/>
                </a:lnTo>
                <a:lnTo>
                  <a:pt x="2434" y="8103"/>
                </a:lnTo>
                <a:lnTo>
                  <a:pt x="2799" y="8541"/>
                </a:lnTo>
                <a:lnTo>
                  <a:pt x="3018" y="8785"/>
                </a:lnTo>
                <a:lnTo>
                  <a:pt x="3139" y="8882"/>
                </a:lnTo>
                <a:lnTo>
                  <a:pt x="3261" y="8955"/>
                </a:lnTo>
                <a:lnTo>
                  <a:pt x="3091" y="9077"/>
                </a:lnTo>
                <a:lnTo>
                  <a:pt x="2993" y="8931"/>
                </a:lnTo>
                <a:lnTo>
                  <a:pt x="2872" y="8785"/>
                </a:lnTo>
                <a:lnTo>
                  <a:pt x="2580" y="8517"/>
                </a:lnTo>
                <a:lnTo>
                  <a:pt x="2020" y="8079"/>
                </a:lnTo>
                <a:lnTo>
                  <a:pt x="1388" y="7495"/>
                </a:lnTo>
                <a:lnTo>
                  <a:pt x="755" y="6911"/>
                </a:lnTo>
                <a:close/>
                <a:moveTo>
                  <a:pt x="9490" y="8760"/>
                </a:moveTo>
                <a:lnTo>
                  <a:pt x="9369" y="8785"/>
                </a:lnTo>
                <a:lnTo>
                  <a:pt x="9271" y="8833"/>
                </a:lnTo>
                <a:lnTo>
                  <a:pt x="9101" y="9004"/>
                </a:lnTo>
                <a:lnTo>
                  <a:pt x="8931" y="9174"/>
                </a:lnTo>
                <a:lnTo>
                  <a:pt x="8760" y="9344"/>
                </a:lnTo>
                <a:lnTo>
                  <a:pt x="8566" y="9515"/>
                </a:lnTo>
                <a:lnTo>
                  <a:pt x="8103" y="9904"/>
                </a:lnTo>
                <a:lnTo>
                  <a:pt x="7617" y="10318"/>
                </a:lnTo>
                <a:lnTo>
                  <a:pt x="7276" y="10609"/>
                </a:lnTo>
                <a:lnTo>
                  <a:pt x="7081" y="10780"/>
                </a:lnTo>
                <a:lnTo>
                  <a:pt x="6887" y="10999"/>
                </a:lnTo>
                <a:lnTo>
                  <a:pt x="6716" y="11193"/>
                </a:lnTo>
                <a:lnTo>
                  <a:pt x="6595" y="11437"/>
                </a:lnTo>
                <a:lnTo>
                  <a:pt x="6570" y="11534"/>
                </a:lnTo>
                <a:lnTo>
                  <a:pt x="6546" y="11656"/>
                </a:lnTo>
                <a:lnTo>
                  <a:pt x="6546" y="11753"/>
                </a:lnTo>
                <a:lnTo>
                  <a:pt x="6570" y="11850"/>
                </a:lnTo>
                <a:lnTo>
                  <a:pt x="6619" y="11948"/>
                </a:lnTo>
                <a:lnTo>
                  <a:pt x="6668" y="11996"/>
                </a:lnTo>
                <a:lnTo>
                  <a:pt x="6765" y="12021"/>
                </a:lnTo>
                <a:lnTo>
                  <a:pt x="6838" y="12021"/>
                </a:lnTo>
                <a:lnTo>
                  <a:pt x="6935" y="11972"/>
                </a:lnTo>
                <a:lnTo>
                  <a:pt x="7033" y="11923"/>
                </a:lnTo>
                <a:lnTo>
                  <a:pt x="7154" y="11777"/>
                </a:lnTo>
                <a:lnTo>
                  <a:pt x="7422" y="11461"/>
                </a:lnTo>
                <a:lnTo>
                  <a:pt x="7641" y="11242"/>
                </a:lnTo>
                <a:lnTo>
                  <a:pt x="7860" y="11023"/>
                </a:lnTo>
                <a:lnTo>
                  <a:pt x="8322" y="10634"/>
                </a:lnTo>
                <a:lnTo>
                  <a:pt x="8736" y="10318"/>
                </a:lnTo>
                <a:lnTo>
                  <a:pt x="9174" y="9977"/>
                </a:lnTo>
                <a:lnTo>
                  <a:pt x="9393" y="9807"/>
                </a:lnTo>
                <a:lnTo>
                  <a:pt x="9563" y="9612"/>
                </a:lnTo>
                <a:lnTo>
                  <a:pt x="9709" y="9393"/>
                </a:lnTo>
                <a:lnTo>
                  <a:pt x="9831" y="9174"/>
                </a:lnTo>
                <a:lnTo>
                  <a:pt x="9855" y="9052"/>
                </a:lnTo>
                <a:lnTo>
                  <a:pt x="9855" y="8931"/>
                </a:lnTo>
                <a:lnTo>
                  <a:pt x="9782" y="8858"/>
                </a:lnTo>
                <a:lnTo>
                  <a:pt x="9709" y="8809"/>
                </a:lnTo>
                <a:lnTo>
                  <a:pt x="9588" y="8760"/>
                </a:lnTo>
                <a:close/>
                <a:moveTo>
                  <a:pt x="2045" y="13359"/>
                </a:moveTo>
                <a:lnTo>
                  <a:pt x="2166" y="13408"/>
                </a:lnTo>
                <a:lnTo>
                  <a:pt x="2166" y="13481"/>
                </a:lnTo>
                <a:lnTo>
                  <a:pt x="2166" y="13554"/>
                </a:lnTo>
                <a:lnTo>
                  <a:pt x="2118" y="13627"/>
                </a:lnTo>
                <a:lnTo>
                  <a:pt x="2069" y="13675"/>
                </a:lnTo>
                <a:lnTo>
                  <a:pt x="1947" y="13773"/>
                </a:lnTo>
                <a:lnTo>
                  <a:pt x="1826" y="13870"/>
                </a:lnTo>
                <a:lnTo>
                  <a:pt x="1655" y="13943"/>
                </a:lnTo>
                <a:lnTo>
                  <a:pt x="1461" y="14016"/>
                </a:lnTo>
                <a:lnTo>
                  <a:pt x="1461" y="14016"/>
                </a:lnTo>
                <a:lnTo>
                  <a:pt x="1607" y="13821"/>
                </a:lnTo>
                <a:lnTo>
                  <a:pt x="1753" y="13627"/>
                </a:lnTo>
                <a:lnTo>
                  <a:pt x="1874" y="13481"/>
                </a:lnTo>
                <a:lnTo>
                  <a:pt x="1972" y="13383"/>
                </a:lnTo>
                <a:lnTo>
                  <a:pt x="1996" y="13383"/>
                </a:lnTo>
                <a:lnTo>
                  <a:pt x="2045" y="13359"/>
                </a:lnTo>
                <a:close/>
                <a:moveTo>
                  <a:pt x="1996" y="12872"/>
                </a:moveTo>
                <a:lnTo>
                  <a:pt x="1899" y="12897"/>
                </a:lnTo>
                <a:lnTo>
                  <a:pt x="1826" y="12921"/>
                </a:lnTo>
                <a:lnTo>
                  <a:pt x="1655" y="13018"/>
                </a:lnTo>
                <a:lnTo>
                  <a:pt x="1534" y="13140"/>
                </a:lnTo>
                <a:lnTo>
                  <a:pt x="1388" y="13286"/>
                </a:lnTo>
                <a:lnTo>
                  <a:pt x="1242" y="13456"/>
                </a:lnTo>
                <a:lnTo>
                  <a:pt x="998" y="13797"/>
                </a:lnTo>
                <a:lnTo>
                  <a:pt x="925" y="13967"/>
                </a:lnTo>
                <a:lnTo>
                  <a:pt x="828" y="14138"/>
                </a:lnTo>
                <a:lnTo>
                  <a:pt x="804" y="14235"/>
                </a:lnTo>
                <a:lnTo>
                  <a:pt x="779" y="14308"/>
                </a:lnTo>
                <a:lnTo>
                  <a:pt x="779" y="14405"/>
                </a:lnTo>
                <a:lnTo>
                  <a:pt x="828" y="14478"/>
                </a:lnTo>
                <a:lnTo>
                  <a:pt x="877" y="14527"/>
                </a:lnTo>
                <a:lnTo>
                  <a:pt x="925" y="14576"/>
                </a:lnTo>
                <a:lnTo>
                  <a:pt x="1047" y="14576"/>
                </a:lnTo>
                <a:lnTo>
                  <a:pt x="1120" y="14551"/>
                </a:lnTo>
                <a:lnTo>
                  <a:pt x="1266" y="14551"/>
                </a:lnTo>
                <a:lnTo>
                  <a:pt x="1412" y="14527"/>
                </a:lnTo>
                <a:lnTo>
                  <a:pt x="1582" y="14478"/>
                </a:lnTo>
                <a:lnTo>
                  <a:pt x="1728" y="14430"/>
                </a:lnTo>
                <a:lnTo>
                  <a:pt x="2020" y="14284"/>
                </a:lnTo>
                <a:lnTo>
                  <a:pt x="2239" y="14138"/>
                </a:lnTo>
                <a:lnTo>
                  <a:pt x="2361" y="14040"/>
                </a:lnTo>
                <a:lnTo>
                  <a:pt x="2483" y="13919"/>
                </a:lnTo>
                <a:lnTo>
                  <a:pt x="2556" y="13773"/>
                </a:lnTo>
                <a:lnTo>
                  <a:pt x="2629" y="13627"/>
                </a:lnTo>
                <a:lnTo>
                  <a:pt x="2653" y="13481"/>
                </a:lnTo>
                <a:lnTo>
                  <a:pt x="2653" y="13408"/>
                </a:lnTo>
                <a:lnTo>
                  <a:pt x="2629" y="13335"/>
                </a:lnTo>
                <a:lnTo>
                  <a:pt x="2604" y="13262"/>
                </a:lnTo>
                <a:lnTo>
                  <a:pt x="2556" y="13189"/>
                </a:lnTo>
                <a:lnTo>
                  <a:pt x="2483" y="13140"/>
                </a:lnTo>
                <a:lnTo>
                  <a:pt x="2385" y="13091"/>
                </a:lnTo>
                <a:lnTo>
                  <a:pt x="2288" y="12970"/>
                </a:lnTo>
                <a:lnTo>
                  <a:pt x="2166" y="12897"/>
                </a:lnTo>
                <a:lnTo>
                  <a:pt x="2069" y="12872"/>
                </a:lnTo>
                <a:close/>
                <a:moveTo>
                  <a:pt x="15525" y="560"/>
                </a:moveTo>
                <a:lnTo>
                  <a:pt x="16084" y="633"/>
                </a:lnTo>
                <a:lnTo>
                  <a:pt x="16644" y="706"/>
                </a:lnTo>
                <a:lnTo>
                  <a:pt x="17204" y="828"/>
                </a:lnTo>
                <a:lnTo>
                  <a:pt x="17763" y="974"/>
                </a:lnTo>
                <a:lnTo>
                  <a:pt x="17666" y="1023"/>
                </a:lnTo>
                <a:lnTo>
                  <a:pt x="17593" y="1096"/>
                </a:lnTo>
                <a:lnTo>
                  <a:pt x="17496" y="1169"/>
                </a:lnTo>
                <a:lnTo>
                  <a:pt x="17496" y="1193"/>
                </a:lnTo>
                <a:lnTo>
                  <a:pt x="17520" y="1217"/>
                </a:lnTo>
                <a:lnTo>
                  <a:pt x="17569" y="1266"/>
                </a:lnTo>
                <a:lnTo>
                  <a:pt x="17617" y="1290"/>
                </a:lnTo>
                <a:lnTo>
                  <a:pt x="17739" y="1315"/>
                </a:lnTo>
                <a:lnTo>
                  <a:pt x="17861" y="1290"/>
                </a:lnTo>
                <a:lnTo>
                  <a:pt x="17934" y="1290"/>
                </a:lnTo>
                <a:lnTo>
                  <a:pt x="17982" y="1242"/>
                </a:lnTo>
                <a:lnTo>
                  <a:pt x="18007" y="1363"/>
                </a:lnTo>
                <a:lnTo>
                  <a:pt x="18031" y="1461"/>
                </a:lnTo>
                <a:lnTo>
                  <a:pt x="17909" y="1485"/>
                </a:lnTo>
                <a:lnTo>
                  <a:pt x="17812" y="1534"/>
                </a:lnTo>
                <a:lnTo>
                  <a:pt x="17715" y="1582"/>
                </a:lnTo>
                <a:lnTo>
                  <a:pt x="17617" y="1655"/>
                </a:lnTo>
                <a:lnTo>
                  <a:pt x="17593" y="1680"/>
                </a:lnTo>
                <a:lnTo>
                  <a:pt x="17593" y="1753"/>
                </a:lnTo>
                <a:lnTo>
                  <a:pt x="17617" y="1801"/>
                </a:lnTo>
                <a:lnTo>
                  <a:pt x="17690" y="1826"/>
                </a:lnTo>
                <a:lnTo>
                  <a:pt x="17739" y="1850"/>
                </a:lnTo>
                <a:lnTo>
                  <a:pt x="17812" y="1874"/>
                </a:lnTo>
                <a:lnTo>
                  <a:pt x="17958" y="1850"/>
                </a:lnTo>
                <a:lnTo>
                  <a:pt x="18080" y="1801"/>
                </a:lnTo>
                <a:lnTo>
                  <a:pt x="18104" y="1996"/>
                </a:lnTo>
                <a:lnTo>
                  <a:pt x="17909" y="2069"/>
                </a:lnTo>
                <a:lnTo>
                  <a:pt x="17788" y="2118"/>
                </a:lnTo>
                <a:lnTo>
                  <a:pt x="17690" y="2215"/>
                </a:lnTo>
                <a:lnTo>
                  <a:pt x="17642" y="2264"/>
                </a:lnTo>
                <a:lnTo>
                  <a:pt x="17642" y="2361"/>
                </a:lnTo>
                <a:lnTo>
                  <a:pt x="17666" y="2410"/>
                </a:lnTo>
                <a:lnTo>
                  <a:pt x="17739" y="2458"/>
                </a:lnTo>
                <a:lnTo>
                  <a:pt x="17836" y="2483"/>
                </a:lnTo>
                <a:lnTo>
                  <a:pt x="17934" y="2458"/>
                </a:lnTo>
                <a:lnTo>
                  <a:pt x="18128" y="2410"/>
                </a:lnTo>
                <a:lnTo>
                  <a:pt x="18153" y="2531"/>
                </a:lnTo>
                <a:lnTo>
                  <a:pt x="18007" y="2555"/>
                </a:lnTo>
                <a:lnTo>
                  <a:pt x="17836" y="2604"/>
                </a:lnTo>
                <a:lnTo>
                  <a:pt x="17763" y="2653"/>
                </a:lnTo>
                <a:lnTo>
                  <a:pt x="17715" y="2726"/>
                </a:lnTo>
                <a:lnTo>
                  <a:pt x="17690" y="2823"/>
                </a:lnTo>
                <a:lnTo>
                  <a:pt x="17690" y="2896"/>
                </a:lnTo>
                <a:lnTo>
                  <a:pt x="17739" y="2945"/>
                </a:lnTo>
                <a:lnTo>
                  <a:pt x="17812" y="2993"/>
                </a:lnTo>
                <a:lnTo>
                  <a:pt x="18153" y="2993"/>
                </a:lnTo>
                <a:lnTo>
                  <a:pt x="18177" y="2969"/>
                </a:lnTo>
                <a:lnTo>
                  <a:pt x="18177" y="3261"/>
                </a:lnTo>
                <a:lnTo>
                  <a:pt x="17739" y="3383"/>
                </a:lnTo>
                <a:lnTo>
                  <a:pt x="17690" y="3407"/>
                </a:lnTo>
                <a:lnTo>
                  <a:pt x="17666" y="3431"/>
                </a:lnTo>
                <a:lnTo>
                  <a:pt x="17617" y="3529"/>
                </a:lnTo>
                <a:lnTo>
                  <a:pt x="17617" y="3577"/>
                </a:lnTo>
                <a:lnTo>
                  <a:pt x="17642" y="3626"/>
                </a:lnTo>
                <a:lnTo>
                  <a:pt x="17666" y="3650"/>
                </a:lnTo>
                <a:lnTo>
                  <a:pt x="17715" y="3699"/>
                </a:lnTo>
                <a:lnTo>
                  <a:pt x="17812" y="3723"/>
                </a:lnTo>
                <a:lnTo>
                  <a:pt x="17934" y="3723"/>
                </a:lnTo>
                <a:lnTo>
                  <a:pt x="18153" y="3699"/>
                </a:lnTo>
                <a:lnTo>
                  <a:pt x="18153" y="3699"/>
                </a:lnTo>
                <a:lnTo>
                  <a:pt x="18104" y="4186"/>
                </a:lnTo>
                <a:lnTo>
                  <a:pt x="17934" y="4088"/>
                </a:lnTo>
                <a:lnTo>
                  <a:pt x="17739" y="4040"/>
                </a:lnTo>
                <a:lnTo>
                  <a:pt x="17642" y="4015"/>
                </a:lnTo>
                <a:lnTo>
                  <a:pt x="17569" y="4040"/>
                </a:lnTo>
                <a:lnTo>
                  <a:pt x="17471" y="4064"/>
                </a:lnTo>
                <a:lnTo>
                  <a:pt x="17423" y="4137"/>
                </a:lnTo>
                <a:lnTo>
                  <a:pt x="17423" y="4186"/>
                </a:lnTo>
                <a:lnTo>
                  <a:pt x="17496" y="4283"/>
                </a:lnTo>
                <a:lnTo>
                  <a:pt x="17617" y="4332"/>
                </a:lnTo>
                <a:lnTo>
                  <a:pt x="17812" y="4429"/>
                </a:lnTo>
                <a:lnTo>
                  <a:pt x="17982" y="4526"/>
                </a:lnTo>
                <a:lnTo>
                  <a:pt x="18055" y="4551"/>
                </a:lnTo>
                <a:lnTo>
                  <a:pt x="17958" y="4940"/>
                </a:lnTo>
                <a:lnTo>
                  <a:pt x="17690" y="4843"/>
                </a:lnTo>
                <a:lnTo>
                  <a:pt x="17471" y="4721"/>
                </a:lnTo>
                <a:lnTo>
                  <a:pt x="17228" y="4648"/>
                </a:lnTo>
                <a:lnTo>
                  <a:pt x="17155" y="4648"/>
                </a:lnTo>
                <a:lnTo>
                  <a:pt x="17155" y="4672"/>
                </a:lnTo>
                <a:lnTo>
                  <a:pt x="17155" y="4721"/>
                </a:lnTo>
                <a:lnTo>
                  <a:pt x="17204" y="4818"/>
                </a:lnTo>
                <a:lnTo>
                  <a:pt x="17252" y="4891"/>
                </a:lnTo>
                <a:lnTo>
                  <a:pt x="17350" y="4989"/>
                </a:lnTo>
                <a:lnTo>
                  <a:pt x="17423" y="5062"/>
                </a:lnTo>
                <a:lnTo>
                  <a:pt x="17642" y="5183"/>
                </a:lnTo>
                <a:lnTo>
                  <a:pt x="17861" y="5256"/>
                </a:lnTo>
                <a:lnTo>
                  <a:pt x="17739" y="5621"/>
                </a:lnTo>
                <a:lnTo>
                  <a:pt x="17617" y="5938"/>
                </a:lnTo>
                <a:lnTo>
                  <a:pt x="17569" y="5889"/>
                </a:lnTo>
                <a:lnTo>
                  <a:pt x="17520" y="5840"/>
                </a:lnTo>
                <a:lnTo>
                  <a:pt x="17398" y="5743"/>
                </a:lnTo>
                <a:lnTo>
                  <a:pt x="17301" y="5670"/>
                </a:lnTo>
                <a:lnTo>
                  <a:pt x="17179" y="5597"/>
                </a:lnTo>
                <a:lnTo>
                  <a:pt x="17082" y="5573"/>
                </a:lnTo>
                <a:lnTo>
                  <a:pt x="16985" y="5548"/>
                </a:lnTo>
                <a:lnTo>
                  <a:pt x="16887" y="5548"/>
                </a:lnTo>
                <a:lnTo>
                  <a:pt x="16766" y="5597"/>
                </a:lnTo>
                <a:lnTo>
                  <a:pt x="16741" y="5621"/>
                </a:lnTo>
                <a:lnTo>
                  <a:pt x="16741" y="5670"/>
                </a:lnTo>
                <a:lnTo>
                  <a:pt x="16741" y="5719"/>
                </a:lnTo>
                <a:lnTo>
                  <a:pt x="16766" y="5743"/>
                </a:lnTo>
                <a:lnTo>
                  <a:pt x="16863" y="5840"/>
                </a:lnTo>
                <a:lnTo>
                  <a:pt x="16936" y="5913"/>
                </a:lnTo>
                <a:lnTo>
                  <a:pt x="17009" y="5962"/>
                </a:lnTo>
                <a:lnTo>
                  <a:pt x="17228" y="6132"/>
                </a:lnTo>
                <a:lnTo>
                  <a:pt x="17325" y="6181"/>
                </a:lnTo>
                <a:lnTo>
                  <a:pt x="17447" y="6205"/>
                </a:lnTo>
                <a:lnTo>
                  <a:pt x="17496" y="6205"/>
                </a:lnTo>
                <a:lnTo>
                  <a:pt x="17325" y="6473"/>
                </a:lnTo>
                <a:lnTo>
                  <a:pt x="17204" y="6473"/>
                </a:lnTo>
                <a:lnTo>
                  <a:pt x="17106" y="6449"/>
                </a:lnTo>
                <a:lnTo>
                  <a:pt x="17009" y="6400"/>
                </a:lnTo>
                <a:lnTo>
                  <a:pt x="16936" y="6351"/>
                </a:lnTo>
                <a:lnTo>
                  <a:pt x="16814" y="6230"/>
                </a:lnTo>
                <a:lnTo>
                  <a:pt x="16668" y="6108"/>
                </a:lnTo>
                <a:lnTo>
                  <a:pt x="16522" y="6035"/>
                </a:lnTo>
                <a:lnTo>
                  <a:pt x="16449" y="6011"/>
                </a:lnTo>
                <a:lnTo>
                  <a:pt x="16352" y="6011"/>
                </a:lnTo>
                <a:lnTo>
                  <a:pt x="16279" y="6035"/>
                </a:lnTo>
                <a:lnTo>
                  <a:pt x="16182" y="6084"/>
                </a:lnTo>
                <a:lnTo>
                  <a:pt x="16133" y="6132"/>
                </a:lnTo>
                <a:lnTo>
                  <a:pt x="16133" y="6181"/>
                </a:lnTo>
                <a:lnTo>
                  <a:pt x="16182" y="6230"/>
                </a:lnTo>
                <a:lnTo>
                  <a:pt x="16230" y="6254"/>
                </a:lnTo>
                <a:lnTo>
                  <a:pt x="16303" y="6254"/>
                </a:lnTo>
                <a:lnTo>
                  <a:pt x="16401" y="6303"/>
                </a:lnTo>
                <a:lnTo>
                  <a:pt x="16547" y="6424"/>
                </a:lnTo>
                <a:lnTo>
                  <a:pt x="16693" y="6570"/>
                </a:lnTo>
                <a:lnTo>
                  <a:pt x="16814" y="6692"/>
                </a:lnTo>
                <a:lnTo>
                  <a:pt x="16936" y="6789"/>
                </a:lnTo>
                <a:lnTo>
                  <a:pt x="17082" y="6838"/>
                </a:lnTo>
                <a:lnTo>
                  <a:pt x="16668" y="7325"/>
                </a:lnTo>
                <a:lnTo>
                  <a:pt x="16157" y="7106"/>
                </a:lnTo>
                <a:lnTo>
                  <a:pt x="16011" y="7033"/>
                </a:lnTo>
                <a:lnTo>
                  <a:pt x="15865" y="7008"/>
                </a:lnTo>
                <a:lnTo>
                  <a:pt x="15744" y="7008"/>
                </a:lnTo>
                <a:lnTo>
                  <a:pt x="15598" y="7057"/>
                </a:lnTo>
                <a:lnTo>
                  <a:pt x="15573" y="7081"/>
                </a:lnTo>
                <a:lnTo>
                  <a:pt x="15549" y="7106"/>
                </a:lnTo>
                <a:lnTo>
                  <a:pt x="15549" y="7154"/>
                </a:lnTo>
                <a:lnTo>
                  <a:pt x="15573" y="7179"/>
                </a:lnTo>
                <a:lnTo>
                  <a:pt x="15646" y="7276"/>
                </a:lnTo>
                <a:lnTo>
                  <a:pt x="15744" y="7349"/>
                </a:lnTo>
                <a:lnTo>
                  <a:pt x="15987" y="7495"/>
                </a:lnTo>
                <a:lnTo>
                  <a:pt x="16328" y="7665"/>
                </a:lnTo>
                <a:lnTo>
                  <a:pt x="16036" y="7957"/>
                </a:lnTo>
                <a:lnTo>
                  <a:pt x="15890" y="7909"/>
                </a:lnTo>
                <a:lnTo>
                  <a:pt x="15744" y="7884"/>
                </a:lnTo>
                <a:lnTo>
                  <a:pt x="15598" y="7860"/>
                </a:lnTo>
                <a:lnTo>
                  <a:pt x="15452" y="7836"/>
                </a:lnTo>
                <a:lnTo>
                  <a:pt x="15160" y="7690"/>
                </a:lnTo>
                <a:lnTo>
                  <a:pt x="15014" y="7641"/>
                </a:lnTo>
                <a:lnTo>
                  <a:pt x="14868" y="7592"/>
                </a:lnTo>
                <a:lnTo>
                  <a:pt x="14819" y="7617"/>
                </a:lnTo>
                <a:lnTo>
                  <a:pt x="14770" y="7665"/>
                </a:lnTo>
                <a:lnTo>
                  <a:pt x="14770" y="7714"/>
                </a:lnTo>
                <a:lnTo>
                  <a:pt x="14770" y="7763"/>
                </a:lnTo>
                <a:lnTo>
                  <a:pt x="14843" y="7860"/>
                </a:lnTo>
                <a:lnTo>
                  <a:pt x="14916" y="7957"/>
                </a:lnTo>
                <a:lnTo>
                  <a:pt x="15135" y="8128"/>
                </a:lnTo>
                <a:lnTo>
                  <a:pt x="15427" y="8249"/>
                </a:lnTo>
                <a:lnTo>
                  <a:pt x="15549" y="8298"/>
                </a:lnTo>
                <a:lnTo>
                  <a:pt x="15695" y="8322"/>
                </a:lnTo>
                <a:lnTo>
                  <a:pt x="15403" y="8639"/>
                </a:lnTo>
                <a:lnTo>
                  <a:pt x="15184" y="8590"/>
                </a:lnTo>
                <a:lnTo>
                  <a:pt x="14965" y="8541"/>
                </a:lnTo>
                <a:lnTo>
                  <a:pt x="14770" y="8468"/>
                </a:lnTo>
                <a:lnTo>
                  <a:pt x="14576" y="8347"/>
                </a:lnTo>
                <a:lnTo>
                  <a:pt x="14551" y="8322"/>
                </a:lnTo>
                <a:lnTo>
                  <a:pt x="14503" y="8322"/>
                </a:lnTo>
                <a:lnTo>
                  <a:pt x="14454" y="8371"/>
                </a:lnTo>
                <a:lnTo>
                  <a:pt x="14430" y="8420"/>
                </a:lnTo>
                <a:lnTo>
                  <a:pt x="14430" y="8493"/>
                </a:lnTo>
                <a:lnTo>
                  <a:pt x="14478" y="8590"/>
                </a:lnTo>
                <a:lnTo>
                  <a:pt x="14551" y="8687"/>
                </a:lnTo>
                <a:lnTo>
                  <a:pt x="14722" y="8809"/>
                </a:lnTo>
                <a:lnTo>
                  <a:pt x="14892" y="8906"/>
                </a:lnTo>
                <a:lnTo>
                  <a:pt x="15111" y="8979"/>
                </a:lnTo>
                <a:lnTo>
                  <a:pt x="14843" y="9271"/>
                </a:lnTo>
                <a:lnTo>
                  <a:pt x="14795" y="9247"/>
                </a:lnTo>
                <a:lnTo>
                  <a:pt x="14503" y="9150"/>
                </a:lnTo>
                <a:lnTo>
                  <a:pt x="14211" y="9052"/>
                </a:lnTo>
                <a:lnTo>
                  <a:pt x="13919" y="8955"/>
                </a:lnTo>
                <a:lnTo>
                  <a:pt x="13627" y="8858"/>
                </a:lnTo>
                <a:lnTo>
                  <a:pt x="13578" y="8858"/>
                </a:lnTo>
                <a:lnTo>
                  <a:pt x="13554" y="8882"/>
                </a:lnTo>
                <a:lnTo>
                  <a:pt x="13529" y="8931"/>
                </a:lnTo>
                <a:lnTo>
                  <a:pt x="13554" y="8955"/>
                </a:lnTo>
                <a:lnTo>
                  <a:pt x="13627" y="9077"/>
                </a:lnTo>
                <a:lnTo>
                  <a:pt x="13748" y="9198"/>
                </a:lnTo>
                <a:lnTo>
                  <a:pt x="13846" y="9296"/>
                </a:lnTo>
                <a:lnTo>
                  <a:pt x="13992" y="9369"/>
                </a:lnTo>
                <a:lnTo>
                  <a:pt x="14284" y="9515"/>
                </a:lnTo>
                <a:lnTo>
                  <a:pt x="14576" y="9612"/>
                </a:lnTo>
                <a:lnTo>
                  <a:pt x="14211" y="10001"/>
                </a:lnTo>
                <a:lnTo>
                  <a:pt x="14186" y="9953"/>
                </a:lnTo>
                <a:lnTo>
                  <a:pt x="14113" y="9904"/>
                </a:lnTo>
                <a:lnTo>
                  <a:pt x="13846" y="9709"/>
                </a:lnTo>
                <a:lnTo>
                  <a:pt x="13529" y="9563"/>
                </a:lnTo>
                <a:lnTo>
                  <a:pt x="13359" y="9490"/>
                </a:lnTo>
                <a:lnTo>
                  <a:pt x="13213" y="9442"/>
                </a:lnTo>
                <a:lnTo>
                  <a:pt x="13043" y="9393"/>
                </a:lnTo>
                <a:lnTo>
                  <a:pt x="12824" y="9393"/>
                </a:lnTo>
                <a:lnTo>
                  <a:pt x="12799" y="9442"/>
                </a:lnTo>
                <a:lnTo>
                  <a:pt x="12799" y="9490"/>
                </a:lnTo>
                <a:lnTo>
                  <a:pt x="12824" y="9515"/>
                </a:lnTo>
                <a:lnTo>
                  <a:pt x="13067" y="9734"/>
                </a:lnTo>
                <a:lnTo>
                  <a:pt x="13335" y="9904"/>
                </a:lnTo>
                <a:lnTo>
                  <a:pt x="13627" y="10074"/>
                </a:lnTo>
                <a:lnTo>
                  <a:pt x="13919" y="10220"/>
                </a:lnTo>
                <a:lnTo>
                  <a:pt x="13967" y="10245"/>
                </a:lnTo>
                <a:lnTo>
                  <a:pt x="13894" y="10318"/>
                </a:lnTo>
                <a:lnTo>
                  <a:pt x="13748" y="10464"/>
                </a:lnTo>
                <a:lnTo>
                  <a:pt x="13700" y="10391"/>
                </a:lnTo>
                <a:lnTo>
                  <a:pt x="13627" y="10318"/>
                </a:lnTo>
                <a:lnTo>
                  <a:pt x="13456" y="10220"/>
                </a:lnTo>
                <a:lnTo>
                  <a:pt x="13091" y="10074"/>
                </a:lnTo>
                <a:lnTo>
                  <a:pt x="12897" y="10026"/>
                </a:lnTo>
                <a:lnTo>
                  <a:pt x="12702" y="9953"/>
                </a:lnTo>
                <a:lnTo>
                  <a:pt x="12507" y="9928"/>
                </a:lnTo>
                <a:lnTo>
                  <a:pt x="12288" y="9904"/>
                </a:lnTo>
                <a:lnTo>
                  <a:pt x="12240" y="9904"/>
                </a:lnTo>
                <a:lnTo>
                  <a:pt x="12215" y="9928"/>
                </a:lnTo>
                <a:lnTo>
                  <a:pt x="12191" y="9977"/>
                </a:lnTo>
                <a:lnTo>
                  <a:pt x="12215" y="10050"/>
                </a:lnTo>
                <a:lnTo>
                  <a:pt x="12264" y="10099"/>
                </a:lnTo>
                <a:lnTo>
                  <a:pt x="12459" y="10196"/>
                </a:lnTo>
                <a:lnTo>
                  <a:pt x="12629" y="10293"/>
                </a:lnTo>
                <a:lnTo>
                  <a:pt x="12994" y="10512"/>
                </a:lnTo>
                <a:lnTo>
                  <a:pt x="13237" y="10634"/>
                </a:lnTo>
                <a:lnTo>
                  <a:pt x="13359" y="10682"/>
                </a:lnTo>
                <a:lnTo>
                  <a:pt x="13505" y="10707"/>
                </a:lnTo>
                <a:lnTo>
                  <a:pt x="12921" y="11291"/>
                </a:lnTo>
                <a:lnTo>
                  <a:pt x="12799" y="11193"/>
                </a:lnTo>
                <a:lnTo>
                  <a:pt x="12653" y="11096"/>
                </a:lnTo>
                <a:lnTo>
                  <a:pt x="12434" y="10974"/>
                </a:lnTo>
                <a:lnTo>
                  <a:pt x="12240" y="10828"/>
                </a:lnTo>
                <a:lnTo>
                  <a:pt x="12021" y="10682"/>
                </a:lnTo>
                <a:lnTo>
                  <a:pt x="11802" y="10585"/>
                </a:lnTo>
                <a:lnTo>
                  <a:pt x="11680" y="10537"/>
                </a:lnTo>
                <a:lnTo>
                  <a:pt x="11534" y="10537"/>
                </a:lnTo>
                <a:lnTo>
                  <a:pt x="11510" y="10561"/>
                </a:lnTo>
                <a:lnTo>
                  <a:pt x="11510" y="10585"/>
                </a:lnTo>
                <a:lnTo>
                  <a:pt x="11534" y="10609"/>
                </a:lnTo>
                <a:lnTo>
                  <a:pt x="11704" y="10804"/>
                </a:lnTo>
                <a:lnTo>
                  <a:pt x="11996" y="11072"/>
                </a:lnTo>
                <a:lnTo>
                  <a:pt x="12337" y="11364"/>
                </a:lnTo>
                <a:lnTo>
                  <a:pt x="12507" y="11461"/>
                </a:lnTo>
                <a:lnTo>
                  <a:pt x="12678" y="11534"/>
                </a:lnTo>
                <a:lnTo>
                  <a:pt x="12337" y="11875"/>
                </a:lnTo>
                <a:lnTo>
                  <a:pt x="12215" y="11826"/>
                </a:lnTo>
                <a:lnTo>
                  <a:pt x="12094" y="11777"/>
                </a:lnTo>
                <a:lnTo>
                  <a:pt x="11899" y="11680"/>
                </a:lnTo>
                <a:lnTo>
                  <a:pt x="11510" y="11437"/>
                </a:lnTo>
                <a:lnTo>
                  <a:pt x="11291" y="11339"/>
                </a:lnTo>
                <a:lnTo>
                  <a:pt x="11193" y="11315"/>
                </a:lnTo>
                <a:lnTo>
                  <a:pt x="11072" y="11291"/>
                </a:lnTo>
                <a:lnTo>
                  <a:pt x="10999" y="11315"/>
                </a:lnTo>
                <a:lnTo>
                  <a:pt x="10974" y="11364"/>
                </a:lnTo>
                <a:lnTo>
                  <a:pt x="10950" y="11437"/>
                </a:lnTo>
                <a:lnTo>
                  <a:pt x="10999" y="11485"/>
                </a:lnTo>
                <a:lnTo>
                  <a:pt x="11266" y="11704"/>
                </a:lnTo>
                <a:lnTo>
                  <a:pt x="11558" y="11923"/>
                </a:lnTo>
                <a:lnTo>
                  <a:pt x="11777" y="12069"/>
                </a:lnTo>
                <a:lnTo>
                  <a:pt x="12045" y="12191"/>
                </a:lnTo>
                <a:lnTo>
                  <a:pt x="11753" y="12483"/>
                </a:lnTo>
                <a:lnTo>
                  <a:pt x="11485" y="12264"/>
                </a:lnTo>
                <a:lnTo>
                  <a:pt x="11218" y="12045"/>
                </a:lnTo>
                <a:lnTo>
                  <a:pt x="11047" y="11899"/>
                </a:lnTo>
                <a:lnTo>
                  <a:pt x="10877" y="11777"/>
                </a:lnTo>
                <a:lnTo>
                  <a:pt x="10682" y="11680"/>
                </a:lnTo>
                <a:lnTo>
                  <a:pt x="10488" y="11631"/>
                </a:lnTo>
                <a:lnTo>
                  <a:pt x="10439" y="11656"/>
                </a:lnTo>
                <a:lnTo>
                  <a:pt x="10439" y="11680"/>
                </a:lnTo>
                <a:lnTo>
                  <a:pt x="10415" y="11704"/>
                </a:lnTo>
                <a:lnTo>
                  <a:pt x="10439" y="11753"/>
                </a:lnTo>
                <a:lnTo>
                  <a:pt x="11072" y="12410"/>
                </a:lnTo>
                <a:lnTo>
                  <a:pt x="11242" y="12605"/>
                </a:lnTo>
                <a:lnTo>
                  <a:pt x="11461" y="12775"/>
                </a:lnTo>
                <a:lnTo>
                  <a:pt x="11315" y="12945"/>
                </a:lnTo>
                <a:lnTo>
                  <a:pt x="11193" y="12848"/>
                </a:lnTo>
                <a:lnTo>
                  <a:pt x="11047" y="12775"/>
                </a:lnTo>
                <a:lnTo>
                  <a:pt x="10780" y="12629"/>
                </a:lnTo>
                <a:lnTo>
                  <a:pt x="10366" y="12361"/>
                </a:lnTo>
                <a:lnTo>
                  <a:pt x="10172" y="12215"/>
                </a:lnTo>
                <a:lnTo>
                  <a:pt x="9977" y="12069"/>
                </a:lnTo>
                <a:lnTo>
                  <a:pt x="9953" y="12045"/>
                </a:lnTo>
                <a:lnTo>
                  <a:pt x="9928" y="12069"/>
                </a:lnTo>
                <a:lnTo>
                  <a:pt x="9904" y="12094"/>
                </a:lnTo>
                <a:lnTo>
                  <a:pt x="9928" y="12118"/>
                </a:lnTo>
                <a:lnTo>
                  <a:pt x="10220" y="12532"/>
                </a:lnTo>
                <a:lnTo>
                  <a:pt x="10391" y="12702"/>
                </a:lnTo>
                <a:lnTo>
                  <a:pt x="10585" y="12897"/>
                </a:lnTo>
                <a:lnTo>
                  <a:pt x="10804" y="13067"/>
                </a:lnTo>
                <a:lnTo>
                  <a:pt x="10926" y="13140"/>
                </a:lnTo>
                <a:lnTo>
                  <a:pt x="11047" y="13213"/>
                </a:lnTo>
                <a:lnTo>
                  <a:pt x="10780" y="13456"/>
                </a:lnTo>
                <a:lnTo>
                  <a:pt x="10439" y="13213"/>
                </a:lnTo>
                <a:lnTo>
                  <a:pt x="10099" y="12970"/>
                </a:lnTo>
                <a:lnTo>
                  <a:pt x="9928" y="12872"/>
                </a:lnTo>
                <a:lnTo>
                  <a:pt x="9734" y="12799"/>
                </a:lnTo>
                <a:lnTo>
                  <a:pt x="9563" y="12726"/>
                </a:lnTo>
                <a:lnTo>
                  <a:pt x="9369" y="12726"/>
                </a:lnTo>
                <a:lnTo>
                  <a:pt x="9320" y="12751"/>
                </a:lnTo>
                <a:lnTo>
                  <a:pt x="9320" y="12775"/>
                </a:lnTo>
                <a:lnTo>
                  <a:pt x="9320" y="12799"/>
                </a:lnTo>
                <a:lnTo>
                  <a:pt x="9442" y="12921"/>
                </a:lnTo>
                <a:lnTo>
                  <a:pt x="9588" y="13043"/>
                </a:lnTo>
                <a:lnTo>
                  <a:pt x="9855" y="13262"/>
                </a:lnTo>
                <a:lnTo>
                  <a:pt x="10464" y="13773"/>
                </a:lnTo>
                <a:lnTo>
                  <a:pt x="10293" y="13943"/>
                </a:lnTo>
                <a:lnTo>
                  <a:pt x="10123" y="13821"/>
                </a:lnTo>
                <a:lnTo>
                  <a:pt x="9953" y="13724"/>
                </a:lnTo>
                <a:lnTo>
                  <a:pt x="9612" y="13554"/>
                </a:lnTo>
                <a:lnTo>
                  <a:pt x="9393" y="13408"/>
                </a:lnTo>
                <a:lnTo>
                  <a:pt x="9223" y="13237"/>
                </a:lnTo>
                <a:lnTo>
                  <a:pt x="9052" y="13067"/>
                </a:lnTo>
                <a:lnTo>
                  <a:pt x="8906" y="12848"/>
                </a:lnTo>
                <a:lnTo>
                  <a:pt x="8833" y="12799"/>
                </a:lnTo>
                <a:lnTo>
                  <a:pt x="8760" y="12799"/>
                </a:lnTo>
                <a:lnTo>
                  <a:pt x="8712" y="12824"/>
                </a:lnTo>
                <a:lnTo>
                  <a:pt x="8663" y="12897"/>
                </a:lnTo>
                <a:lnTo>
                  <a:pt x="8639" y="13018"/>
                </a:lnTo>
                <a:lnTo>
                  <a:pt x="8663" y="13164"/>
                </a:lnTo>
                <a:lnTo>
                  <a:pt x="8687" y="13286"/>
                </a:lnTo>
                <a:lnTo>
                  <a:pt x="8760" y="13408"/>
                </a:lnTo>
                <a:lnTo>
                  <a:pt x="8833" y="13529"/>
                </a:lnTo>
                <a:lnTo>
                  <a:pt x="8931" y="13627"/>
                </a:lnTo>
                <a:lnTo>
                  <a:pt x="9125" y="13821"/>
                </a:lnTo>
                <a:lnTo>
                  <a:pt x="9490" y="14089"/>
                </a:lnTo>
                <a:lnTo>
                  <a:pt x="9685" y="14211"/>
                </a:lnTo>
                <a:lnTo>
                  <a:pt x="9904" y="14308"/>
                </a:lnTo>
                <a:lnTo>
                  <a:pt x="9661" y="14527"/>
                </a:lnTo>
                <a:lnTo>
                  <a:pt x="9369" y="14381"/>
                </a:lnTo>
                <a:lnTo>
                  <a:pt x="9052" y="14235"/>
                </a:lnTo>
                <a:lnTo>
                  <a:pt x="8760" y="14089"/>
                </a:lnTo>
                <a:lnTo>
                  <a:pt x="8614" y="13992"/>
                </a:lnTo>
                <a:lnTo>
                  <a:pt x="8468" y="13919"/>
                </a:lnTo>
                <a:lnTo>
                  <a:pt x="8444" y="13894"/>
                </a:lnTo>
                <a:lnTo>
                  <a:pt x="8420" y="13894"/>
                </a:lnTo>
                <a:lnTo>
                  <a:pt x="8395" y="13919"/>
                </a:lnTo>
                <a:lnTo>
                  <a:pt x="8395" y="13967"/>
                </a:lnTo>
                <a:lnTo>
                  <a:pt x="8468" y="14138"/>
                </a:lnTo>
                <a:lnTo>
                  <a:pt x="8566" y="14308"/>
                </a:lnTo>
                <a:lnTo>
                  <a:pt x="8687" y="14430"/>
                </a:lnTo>
                <a:lnTo>
                  <a:pt x="8833" y="14551"/>
                </a:lnTo>
                <a:lnTo>
                  <a:pt x="9296" y="14868"/>
                </a:lnTo>
                <a:lnTo>
                  <a:pt x="9004" y="15160"/>
                </a:lnTo>
                <a:lnTo>
                  <a:pt x="8614" y="14770"/>
                </a:lnTo>
                <a:lnTo>
                  <a:pt x="8201" y="14405"/>
                </a:lnTo>
                <a:lnTo>
                  <a:pt x="7398" y="13700"/>
                </a:lnTo>
                <a:lnTo>
                  <a:pt x="6984" y="13359"/>
                </a:lnTo>
                <a:lnTo>
                  <a:pt x="6595" y="12994"/>
                </a:lnTo>
                <a:lnTo>
                  <a:pt x="6205" y="12605"/>
                </a:lnTo>
                <a:lnTo>
                  <a:pt x="5840" y="12215"/>
                </a:lnTo>
                <a:lnTo>
                  <a:pt x="5500" y="11777"/>
                </a:lnTo>
                <a:lnTo>
                  <a:pt x="5135" y="11315"/>
                </a:lnTo>
                <a:lnTo>
                  <a:pt x="4794" y="10901"/>
                </a:lnTo>
                <a:lnTo>
                  <a:pt x="4599" y="10682"/>
                </a:lnTo>
                <a:lnTo>
                  <a:pt x="4405" y="10488"/>
                </a:lnTo>
                <a:lnTo>
                  <a:pt x="4137" y="10269"/>
                </a:lnTo>
                <a:lnTo>
                  <a:pt x="3845" y="10074"/>
                </a:lnTo>
                <a:lnTo>
                  <a:pt x="3553" y="9855"/>
                </a:lnTo>
                <a:lnTo>
                  <a:pt x="3285" y="9661"/>
                </a:lnTo>
                <a:lnTo>
                  <a:pt x="3261" y="9588"/>
                </a:lnTo>
                <a:lnTo>
                  <a:pt x="3602" y="9296"/>
                </a:lnTo>
                <a:lnTo>
                  <a:pt x="3967" y="9004"/>
                </a:lnTo>
                <a:lnTo>
                  <a:pt x="4332" y="8712"/>
                </a:lnTo>
                <a:lnTo>
                  <a:pt x="4672" y="8420"/>
                </a:lnTo>
                <a:lnTo>
                  <a:pt x="5646" y="7519"/>
                </a:lnTo>
                <a:lnTo>
                  <a:pt x="6595" y="6595"/>
                </a:lnTo>
                <a:lnTo>
                  <a:pt x="6984" y="6205"/>
                </a:lnTo>
                <a:lnTo>
                  <a:pt x="7349" y="5792"/>
                </a:lnTo>
                <a:lnTo>
                  <a:pt x="8055" y="4940"/>
                </a:lnTo>
                <a:lnTo>
                  <a:pt x="8760" y="4088"/>
                </a:lnTo>
                <a:lnTo>
                  <a:pt x="9466" y="3237"/>
                </a:lnTo>
                <a:lnTo>
                  <a:pt x="9855" y="2799"/>
                </a:lnTo>
                <a:lnTo>
                  <a:pt x="10269" y="2410"/>
                </a:lnTo>
                <a:lnTo>
                  <a:pt x="10707" y="2045"/>
                </a:lnTo>
                <a:lnTo>
                  <a:pt x="11169" y="1704"/>
                </a:lnTo>
                <a:lnTo>
                  <a:pt x="11631" y="1412"/>
                </a:lnTo>
                <a:lnTo>
                  <a:pt x="12142" y="1144"/>
                </a:lnTo>
                <a:lnTo>
                  <a:pt x="12678" y="950"/>
                </a:lnTo>
                <a:lnTo>
                  <a:pt x="13237" y="779"/>
                </a:lnTo>
                <a:lnTo>
                  <a:pt x="13797" y="658"/>
                </a:lnTo>
                <a:lnTo>
                  <a:pt x="14381" y="585"/>
                </a:lnTo>
                <a:lnTo>
                  <a:pt x="14941" y="560"/>
                </a:lnTo>
                <a:close/>
                <a:moveTo>
                  <a:pt x="11777" y="13237"/>
                </a:moveTo>
                <a:lnTo>
                  <a:pt x="11777" y="13602"/>
                </a:lnTo>
                <a:lnTo>
                  <a:pt x="11753" y="13967"/>
                </a:lnTo>
                <a:lnTo>
                  <a:pt x="11704" y="14746"/>
                </a:lnTo>
                <a:lnTo>
                  <a:pt x="11680" y="15549"/>
                </a:lnTo>
                <a:lnTo>
                  <a:pt x="11656" y="16328"/>
                </a:lnTo>
                <a:lnTo>
                  <a:pt x="11485" y="16084"/>
                </a:lnTo>
                <a:lnTo>
                  <a:pt x="11291" y="15865"/>
                </a:lnTo>
                <a:lnTo>
                  <a:pt x="10877" y="15427"/>
                </a:lnTo>
                <a:lnTo>
                  <a:pt x="10755" y="15257"/>
                </a:lnTo>
                <a:lnTo>
                  <a:pt x="10610" y="15062"/>
                </a:lnTo>
                <a:lnTo>
                  <a:pt x="10464" y="14868"/>
                </a:lnTo>
                <a:lnTo>
                  <a:pt x="10366" y="14770"/>
                </a:lnTo>
                <a:lnTo>
                  <a:pt x="10293" y="14722"/>
                </a:lnTo>
                <a:lnTo>
                  <a:pt x="10731" y="14284"/>
                </a:lnTo>
                <a:lnTo>
                  <a:pt x="11266" y="13773"/>
                </a:lnTo>
                <a:lnTo>
                  <a:pt x="11777" y="13237"/>
                </a:lnTo>
                <a:close/>
                <a:moveTo>
                  <a:pt x="3431" y="14381"/>
                </a:moveTo>
                <a:lnTo>
                  <a:pt x="3553" y="14405"/>
                </a:lnTo>
                <a:lnTo>
                  <a:pt x="3699" y="14454"/>
                </a:lnTo>
                <a:lnTo>
                  <a:pt x="3699" y="14527"/>
                </a:lnTo>
                <a:lnTo>
                  <a:pt x="3723" y="14576"/>
                </a:lnTo>
                <a:lnTo>
                  <a:pt x="3602" y="14576"/>
                </a:lnTo>
                <a:lnTo>
                  <a:pt x="3553" y="14600"/>
                </a:lnTo>
                <a:lnTo>
                  <a:pt x="3504" y="14649"/>
                </a:lnTo>
                <a:lnTo>
                  <a:pt x="3334" y="14843"/>
                </a:lnTo>
                <a:lnTo>
                  <a:pt x="3164" y="15038"/>
                </a:lnTo>
                <a:lnTo>
                  <a:pt x="2969" y="15233"/>
                </a:lnTo>
                <a:lnTo>
                  <a:pt x="2896" y="15330"/>
                </a:lnTo>
                <a:lnTo>
                  <a:pt x="2847" y="15452"/>
                </a:lnTo>
                <a:lnTo>
                  <a:pt x="2847" y="15525"/>
                </a:lnTo>
                <a:lnTo>
                  <a:pt x="2872" y="15573"/>
                </a:lnTo>
                <a:lnTo>
                  <a:pt x="2896" y="15622"/>
                </a:lnTo>
                <a:lnTo>
                  <a:pt x="2945" y="15646"/>
                </a:lnTo>
                <a:lnTo>
                  <a:pt x="3115" y="15646"/>
                </a:lnTo>
                <a:lnTo>
                  <a:pt x="3237" y="15598"/>
                </a:lnTo>
                <a:lnTo>
                  <a:pt x="3358" y="15525"/>
                </a:lnTo>
                <a:lnTo>
                  <a:pt x="3480" y="15427"/>
                </a:lnTo>
                <a:lnTo>
                  <a:pt x="3699" y="15208"/>
                </a:lnTo>
                <a:lnTo>
                  <a:pt x="3894" y="14941"/>
                </a:lnTo>
                <a:lnTo>
                  <a:pt x="3918" y="14868"/>
                </a:lnTo>
                <a:lnTo>
                  <a:pt x="3918" y="14795"/>
                </a:lnTo>
                <a:lnTo>
                  <a:pt x="3918" y="14722"/>
                </a:lnTo>
                <a:lnTo>
                  <a:pt x="3869" y="14673"/>
                </a:lnTo>
                <a:lnTo>
                  <a:pt x="3918" y="14697"/>
                </a:lnTo>
                <a:lnTo>
                  <a:pt x="3967" y="14770"/>
                </a:lnTo>
                <a:lnTo>
                  <a:pt x="3967" y="14819"/>
                </a:lnTo>
                <a:lnTo>
                  <a:pt x="3967" y="14892"/>
                </a:lnTo>
                <a:lnTo>
                  <a:pt x="3942" y="15087"/>
                </a:lnTo>
                <a:lnTo>
                  <a:pt x="3894" y="15281"/>
                </a:lnTo>
                <a:lnTo>
                  <a:pt x="3699" y="15671"/>
                </a:lnTo>
                <a:lnTo>
                  <a:pt x="3553" y="15938"/>
                </a:lnTo>
                <a:lnTo>
                  <a:pt x="3480" y="16060"/>
                </a:lnTo>
                <a:lnTo>
                  <a:pt x="3358" y="16157"/>
                </a:lnTo>
                <a:lnTo>
                  <a:pt x="3261" y="16230"/>
                </a:lnTo>
                <a:lnTo>
                  <a:pt x="3115" y="16303"/>
                </a:lnTo>
                <a:lnTo>
                  <a:pt x="2847" y="16376"/>
                </a:lnTo>
                <a:lnTo>
                  <a:pt x="2556" y="16425"/>
                </a:lnTo>
                <a:lnTo>
                  <a:pt x="2361" y="16449"/>
                </a:lnTo>
                <a:lnTo>
                  <a:pt x="2166" y="16449"/>
                </a:lnTo>
                <a:lnTo>
                  <a:pt x="2312" y="16182"/>
                </a:lnTo>
                <a:lnTo>
                  <a:pt x="2434" y="15890"/>
                </a:lnTo>
                <a:lnTo>
                  <a:pt x="2629" y="15403"/>
                </a:lnTo>
                <a:lnTo>
                  <a:pt x="2726" y="15160"/>
                </a:lnTo>
                <a:lnTo>
                  <a:pt x="2847" y="14916"/>
                </a:lnTo>
                <a:lnTo>
                  <a:pt x="2993" y="14697"/>
                </a:lnTo>
                <a:lnTo>
                  <a:pt x="3164" y="14503"/>
                </a:lnTo>
                <a:lnTo>
                  <a:pt x="3237" y="14430"/>
                </a:lnTo>
                <a:lnTo>
                  <a:pt x="3310" y="14405"/>
                </a:lnTo>
                <a:lnTo>
                  <a:pt x="3358" y="14381"/>
                </a:lnTo>
                <a:close/>
                <a:moveTo>
                  <a:pt x="3066" y="10001"/>
                </a:moveTo>
                <a:lnTo>
                  <a:pt x="3188" y="10147"/>
                </a:lnTo>
                <a:lnTo>
                  <a:pt x="3334" y="10293"/>
                </a:lnTo>
                <a:lnTo>
                  <a:pt x="3650" y="10488"/>
                </a:lnTo>
                <a:lnTo>
                  <a:pt x="3894" y="10682"/>
                </a:lnTo>
                <a:lnTo>
                  <a:pt x="4113" y="10877"/>
                </a:lnTo>
                <a:lnTo>
                  <a:pt x="4332" y="11096"/>
                </a:lnTo>
                <a:lnTo>
                  <a:pt x="4526" y="11315"/>
                </a:lnTo>
                <a:lnTo>
                  <a:pt x="4891" y="11777"/>
                </a:lnTo>
                <a:lnTo>
                  <a:pt x="5256" y="12264"/>
                </a:lnTo>
                <a:lnTo>
                  <a:pt x="5621" y="12702"/>
                </a:lnTo>
                <a:lnTo>
                  <a:pt x="6011" y="13140"/>
                </a:lnTo>
                <a:lnTo>
                  <a:pt x="6449" y="13529"/>
                </a:lnTo>
                <a:lnTo>
                  <a:pt x="6862" y="13919"/>
                </a:lnTo>
                <a:lnTo>
                  <a:pt x="7763" y="14697"/>
                </a:lnTo>
                <a:lnTo>
                  <a:pt x="8176" y="15087"/>
                </a:lnTo>
                <a:lnTo>
                  <a:pt x="8614" y="15500"/>
                </a:lnTo>
                <a:lnTo>
                  <a:pt x="8590" y="15525"/>
                </a:lnTo>
                <a:lnTo>
                  <a:pt x="8517" y="15573"/>
                </a:lnTo>
                <a:lnTo>
                  <a:pt x="8468" y="15646"/>
                </a:lnTo>
                <a:lnTo>
                  <a:pt x="8468" y="15719"/>
                </a:lnTo>
                <a:lnTo>
                  <a:pt x="8395" y="15914"/>
                </a:lnTo>
                <a:lnTo>
                  <a:pt x="8322" y="16133"/>
                </a:lnTo>
                <a:lnTo>
                  <a:pt x="8176" y="16547"/>
                </a:lnTo>
                <a:lnTo>
                  <a:pt x="7227" y="15817"/>
                </a:lnTo>
                <a:lnTo>
                  <a:pt x="6303" y="15062"/>
                </a:lnTo>
                <a:lnTo>
                  <a:pt x="5840" y="14649"/>
                </a:lnTo>
                <a:lnTo>
                  <a:pt x="5378" y="14259"/>
                </a:lnTo>
                <a:lnTo>
                  <a:pt x="4964" y="13846"/>
                </a:lnTo>
                <a:lnTo>
                  <a:pt x="4551" y="13408"/>
                </a:lnTo>
                <a:lnTo>
                  <a:pt x="3821" y="12580"/>
                </a:lnTo>
                <a:lnTo>
                  <a:pt x="3456" y="12142"/>
                </a:lnTo>
                <a:lnTo>
                  <a:pt x="3091" y="11729"/>
                </a:lnTo>
                <a:lnTo>
                  <a:pt x="2702" y="11315"/>
                </a:lnTo>
                <a:lnTo>
                  <a:pt x="2288" y="10950"/>
                </a:lnTo>
                <a:lnTo>
                  <a:pt x="1850" y="10609"/>
                </a:lnTo>
                <a:lnTo>
                  <a:pt x="1607" y="10464"/>
                </a:lnTo>
                <a:lnTo>
                  <a:pt x="1388" y="10318"/>
                </a:lnTo>
                <a:lnTo>
                  <a:pt x="1534" y="10318"/>
                </a:lnTo>
                <a:lnTo>
                  <a:pt x="1655" y="10293"/>
                </a:lnTo>
                <a:lnTo>
                  <a:pt x="1947" y="10245"/>
                </a:lnTo>
                <a:lnTo>
                  <a:pt x="2507" y="10147"/>
                </a:lnTo>
                <a:lnTo>
                  <a:pt x="3066" y="10001"/>
                </a:lnTo>
                <a:close/>
                <a:moveTo>
                  <a:pt x="4989" y="16328"/>
                </a:moveTo>
                <a:lnTo>
                  <a:pt x="5110" y="16352"/>
                </a:lnTo>
                <a:lnTo>
                  <a:pt x="5086" y="16401"/>
                </a:lnTo>
                <a:lnTo>
                  <a:pt x="5062" y="16474"/>
                </a:lnTo>
                <a:lnTo>
                  <a:pt x="4989" y="16522"/>
                </a:lnTo>
                <a:lnTo>
                  <a:pt x="4843" y="16620"/>
                </a:lnTo>
                <a:lnTo>
                  <a:pt x="4551" y="16741"/>
                </a:lnTo>
                <a:lnTo>
                  <a:pt x="4551" y="16741"/>
                </a:lnTo>
                <a:lnTo>
                  <a:pt x="4599" y="16620"/>
                </a:lnTo>
                <a:lnTo>
                  <a:pt x="4672" y="16474"/>
                </a:lnTo>
                <a:lnTo>
                  <a:pt x="4770" y="16376"/>
                </a:lnTo>
                <a:lnTo>
                  <a:pt x="4867" y="16328"/>
                </a:lnTo>
                <a:close/>
                <a:moveTo>
                  <a:pt x="3237" y="13846"/>
                </a:moveTo>
                <a:lnTo>
                  <a:pt x="3115" y="13894"/>
                </a:lnTo>
                <a:lnTo>
                  <a:pt x="2993" y="13943"/>
                </a:lnTo>
                <a:lnTo>
                  <a:pt x="2896" y="14016"/>
                </a:lnTo>
                <a:lnTo>
                  <a:pt x="2702" y="14211"/>
                </a:lnTo>
                <a:lnTo>
                  <a:pt x="2531" y="14430"/>
                </a:lnTo>
                <a:lnTo>
                  <a:pt x="2385" y="14673"/>
                </a:lnTo>
                <a:lnTo>
                  <a:pt x="2264" y="14941"/>
                </a:lnTo>
                <a:lnTo>
                  <a:pt x="2045" y="15500"/>
                </a:lnTo>
                <a:lnTo>
                  <a:pt x="1923" y="15768"/>
                </a:lnTo>
                <a:lnTo>
                  <a:pt x="1777" y="16036"/>
                </a:lnTo>
                <a:lnTo>
                  <a:pt x="1607" y="16279"/>
                </a:lnTo>
                <a:lnTo>
                  <a:pt x="1509" y="16376"/>
                </a:lnTo>
                <a:lnTo>
                  <a:pt x="1412" y="16449"/>
                </a:lnTo>
                <a:lnTo>
                  <a:pt x="1363" y="16522"/>
                </a:lnTo>
                <a:lnTo>
                  <a:pt x="1315" y="16595"/>
                </a:lnTo>
                <a:lnTo>
                  <a:pt x="1290" y="16668"/>
                </a:lnTo>
                <a:lnTo>
                  <a:pt x="1315" y="16741"/>
                </a:lnTo>
                <a:lnTo>
                  <a:pt x="1339" y="16814"/>
                </a:lnTo>
                <a:lnTo>
                  <a:pt x="1388" y="16863"/>
                </a:lnTo>
                <a:lnTo>
                  <a:pt x="1436" y="16887"/>
                </a:lnTo>
                <a:lnTo>
                  <a:pt x="1534" y="16912"/>
                </a:lnTo>
                <a:lnTo>
                  <a:pt x="1631" y="16912"/>
                </a:lnTo>
                <a:lnTo>
                  <a:pt x="1728" y="16887"/>
                </a:lnTo>
                <a:lnTo>
                  <a:pt x="2288" y="16887"/>
                </a:lnTo>
                <a:lnTo>
                  <a:pt x="2556" y="16863"/>
                </a:lnTo>
                <a:lnTo>
                  <a:pt x="2799" y="16839"/>
                </a:lnTo>
                <a:lnTo>
                  <a:pt x="3042" y="16790"/>
                </a:lnTo>
                <a:lnTo>
                  <a:pt x="3285" y="16717"/>
                </a:lnTo>
                <a:lnTo>
                  <a:pt x="3431" y="16644"/>
                </a:lnTo>
                <a:lnTo>
                  <a:pt x="3553" y="16571"/>
                </a:lnTo>
                <a:lnTo>
                  <a:pt x="3650" y="16474"/>
                </a:lnTo>
                <a:lnTo>
                  <a:pt x="3772" y="16376"/>
                </a:lnTo>
                <a:lnTo>
                  <a:pt x="3918" y="16157"/>
                </a:lnTo>
                <a:lnTo>
                  <a:pt x="4064" y="15865"/>
                </a:lnTo>
                <a:lnTo>
                  <a:pt x="4210" y="15549"/>
                </a:lnTo>
                <a:lnTo>
                  <a:pt x="4283" y="15306"/>
                </a:lnTo>
                <a:lnTo>
                  <a:pt x="4332" y="15062"/>
                </a:lnTo>
                <a:lnTo>
                  <a:pt x="4380" y="14795"/>
                </a:lnTo>
                <a:lnTo>
                  <a:pt x="4356" y="14576"/>
                </a:lnTo>
                <a:lnTo>
                  <a:pt x="4356" y="14478"/>
                </a:lnTo>
                <a:lnTo>
                  <a:pt x="4307" y="14405"/>
                </a:lnTo>
                <a:lnTo>
                  <a:pt x="4259" y="14332"/>
                </a:lnTo>
                <a:lnTo>
                  <a:pt x="4186" y="14284"/>
                </a:lnTo>
                <a:lnTo>
                  <a:pt x="4113" y="14186"/>
                </a:lnTo>
                <a:lnTo>
                  <a:pt x="4040" y="14089"/>
                </a:lnTo>
                <a:lnTo>
                  <a:pt x="3942" y="14016"/>
                </a:lnTo>
                <a:lnTo>
                  <a:pt x="3845" y="13967"/>
                </a:lnTo>
                <a:lnTo>
                  <a:pt x="3626" y="13870"/>
                </a:lnTo>
                <a:lnTo>
                  <a:pt x="3383" y="13846"/>
                </a:lnTo>
                <a:close/>
                <a:moveTo>
                  <a:pt x="4818" y="15817"/>
                </a:moveTo>
                <a:lnTo>
                  <a:pt x="4697" y="15865"/>
                </a:lnTo>
                <a:lnTo>
                  <a:pt x="4575" y="15914"/>
                </a:lnTo>
                <a:lnTo>
                  <a:pt x="4453" y="15987"/>
                </a:lnTo>
                <a:lnTo>
                  <a:pt x="4356" y="16084"/>
                </a:lnTo>
                <a:lnTo>
                  <a:pt x="4259" y="16206"/>
                </a:lnTo>
                <a:lnTo>
                  <a:pt x="4161" y="16328"/>
                </a:lnTo>
                <a:lnTo>
                  <a:pt x="4088" y="16474"/>
                </a:lnTo>
                <a:lnTo>
                  <a:pt x="4040" y="16620"/>
                </a:lnTo>
                <a:lnTo>
                  <a:pt x="3991" y="16766"/>
                </a:lnTo>
                <a:lnTo>
                  <a:pt x="3967" y="16912"/>
                </a:lnTo>
                <a:lnTo>
                  <a:pt x="3967" y="17058"/>
                </a:lnTo>
                <a:lnTo>
                  <a:pt x="3991" y="17155"/>
                </a:lnTo>
                <a:lnTo>
                  <a:pt x="4064" y="17252"/>
                </a:lnTo>
                <a:lnTo>
                  <a:pt x="4161" y="17301"/>
                </a:lnTo>
                <a:lnTo>
                  <a:pt x="4210" y="17325"/>
                </a:lnTo>
                <a:lnTo>
                  <a:pt x="4259" y="17301"/>
                </a:lnTo>
                <a:lnTo>
                  <a:pt x="4502" y="17228"/>
                </a:lnTo>
                <a:lnTo>
                  <a:pt x="4721" y="17131"/>
                </a:lnTo>
                <a:lnTo>
                  <a:pt x="4989" y="17009"/>
                </a:lnTo>
                <a:lnTo>
                  <a:pt x="5135" y="16936"/>
                </a:lnTo>
                <a:lnTo>
                  <a:pt x="5256" y="16863"/>
                </a:lnTo>
                <a:lnTo>
                  <a:pt x="5354" y="16766"/>
                </a:lnTo>
                <a:lnTo>
                  <a:pt x="5427" y="16668"/>
                </a:lnTo>
                <a:lnTo>
                  <a:pt x="5500" y="16547"/>
                </a:lnTo>
                <a:lnTo>
                  <a:pt x="5524" y="16401"/>
                </a:lnTo>
                <a:lnTo>
                  <a:pt x="5524" y="16328"/>
                </a:lnTo>
                <a:lnTo>
                  <a:pt x="5500" y="16230"/>
                </a:lnTo>
                <a:lnTo>
                  <a:pt x="5451" y="16133"/>
                </a:lnTo>
                <a:lnTo>
                  <a:pt x="5402" y="16060"/>
                </a:lnTo>
                <a:lnTo>
                  <a:pt x="5305" y="15963"/>
                </a:lnTo>
                <a:lnTo>
                  <a:pt x="5208" y="15890"/>
                </a:lnTo>
                <a:lnTo>
                  <a:pt x="5086" y="15841"/>
                </a:lnTo>
                <a:lnTo>
                  <a:pt x="4964" y="15817"/>
                </a:lnTo>
                <a:close/>
                <a:moveTo>
                  <a:pt x="10001" y="14965"/>
                </a:moveTo>
                <a:lnTo>
                  <a:pt x="10099" y="15184"/>
                </a:lnTo>
                <a:lnTo>
                  <a:pt x="10220" y="15379"/>
                </a:lnTo>
                <a:lnTo>
                  <a:pt x="10488" y="15719"/>
                </a:lnTo>
                <a:lnTo>
                  <a:pt x="10731" y="16011"/>
                </a:lnTo>
                <a:lnTo>
                  <a:pt x="10999" y="16303"/>
                </a:lnTo>
                <a:lnTo>
                  <a:pt x="11242" y="16595"/>
                </a:lnTo>
                <a:lnTo>
                  <a:pt x="11339" y="16766"/>
                </a:lnTo>
                <a:lnTo>
                  <a:pt x="11412" y="16936"/>
                </a:lnTo>
                <a:lnTo>
                  <a:pt x="11437" y="17009"/>
                </a:lnTo>
                <a:lnTo>
                  <a:pt x="11485" y="17058"/>
                </a:lnTo>
                <a:lnTo>
                  <a:pt x="11558" y="17082"/>
                </a:lnTo>
                <a:lnTo>
                  <a:pt x="11607" y="17106"/>
                </a:lnTo>
                <a:lnTo>
                  <a:pt x="11607" y="17350"/>
                </a:lnTo>
                <a:lnTo>
                  <a:pt x="11583" y="17593"/>
                </a:lnTo>
                <a:lnTo>
                  <a:pt x="11412" y="17471"/>
                </a:lnTo>
                <a:lnTo>
                  <a:pt x="11266" y="17325"/>
                </a:lnTo>
                <a:lnTo>
                  <a:pt x="10974" y="17009"/>
                </a:lnTo>
                <a:lnTo>
                  <a:pt x="10488" y="16328"/>
                </a:lnTo>
                <a:lnTo>
                  <a:pt x="10099" y="15817"/>
                </a:lnTo>
                <a:lnTo>
                  <a:pt x="9855" y="15549"/>
                </a:lnTo>
                <a:lnTo>
                  <a:pt x="9709" y="15427"/>
                </a:lnTo>
                <a:lnTo>
                  <a:pt x="9588" y="15306"/>
                </a:lnTo>
                <a:lnTo>
                  <a:pt x="9855" y="15111"/>
                </a:lnTo>
                <a:lnTo>
                  <a:pt x="9928" y="15038"/>
                </a:lnTo>
                <a:lnTo>
                  <a:pt x="10001" y="14965"/>
                </a:lnTo>
                <a:close/>
                <a:moveTo>
                  <a:pt x="15135" y="1"/>
                </a:moveTo>
                <a:lnTo>
                  <a:pt x="14551" y="25"/>
                </a:lnTo>
                <a:lnTo>
                  <a:pt x="13967" y="74"/>
                </a:lnTo>
                <a:lnTo>
                  <a:pt x="13408" y="171"/>
                </a:lnTo>
                <a:lnTo>
                  <a:pt x="12824" y="293"/>
                </a:lnTo>
                <a:lnTo>
                  <a:pt x="12264" y="487"/>
                </a:lnTo>
                <a:lnTo>
                  <a:pt x="11753" y="706"/>
                </a:lnTo>
                <a:lnTo>
                  <a:pt x="11242" y="974"/>
                </a:lnTo>
                <a:lnTo>
                  <a:pt x="10755" y="1290"/>
                </a:lnTo>
                <a:lnTo>
                  <a:pt x="10318" y="1631"/>
                </a:lnTo>
                <a:lnTo>
                  <a:pt x="9880" y="2020"/>
                </a:lnTo>
                <a:lnTo>
                  <a:pt x="9466" y="2434"/>
                </a:lnTo>
                <a:lnTo>
                  <a:pt x="9052" y="2847"/>
                </a:lnTo>
                <a:lnTo>
                  <a:pt x="8663" y="3310"/>
                </a:lnTo>
                <a:lnTo>
                  <a:pt x="7933" y="4234"/>
                </a:lnTo>
                <a:lnTo>
                  <a:pt x="7203" y="5135"/>
                </a:lnTo>
                <a:lnTo>
                  <a:pt x="6814" y="5597"/>
                </a:lnTo>
                <a:lnTo>
                  <a:pt x="6400" y="6011"/>
                </a:lnTo>
                <a:lnTo>
                  <a:pt x="6205" y="6205"/>
                </a:lnTo>
                <a:lnTo>
                  <a:pt x="5889" y="6205"/>
                </a:lnTo>
                <a:lnTo>
                  <a:pt x="5548" y="6230"/>
                </a:lnTo>
                <a:lnTo>
                  <a:pt x="4916" y="6303"/>
                </a:lnTo>
                <a:lnTo>
                  <a:pt x="3991" y="6376"/>
                </a:lnTo>
                <a:lnTo>
                  <a:pt x="3066" y="6400"/>
                </a:lnTo>
                <a:lnTo>
                  <a:pt x="901" y="6400"/>
                </a:lnTo>
                <a:lnTo>
                  <a:pt x="171" y="6351"/>
                </a:lnTo>
                <a:lnTo>
                  <a:pt x="122" y="6351"/>
                </a:lnTo>
                <a:lnTo>
                  <a:pt x="74" y="6376"/>
                </a:lnTo>
                <a:lnTo>
                  <a:pt x="25" y="6449"/>
                </a:lnTo>
                <a:lnTo>
                  <a:pt x="1" y="6546"/>
                </a:lnTo>
                <a:lnTo>
                  <a:pt x="25" y="6619"/>
                </a:lnTo>
                <a:lnTo>
                  <a:pt x="1" y="6716"/>
                </a:lnTo>
                <a:lnTo>
                  <a:pt x="49" y="6789"/>
                </a:lnTo>
                <a:lnTo>
                  <a:pt x="195" y="7008"/>
                </a:lnTo>
                <a:lnTo>
                  <a:pt x="366" y="7227"/>
                </a:lnTo>
                <a:lnTo>
                  <a:pt x="731" y="7617"/>
                </a:lnTo>
                <a:lnTo>
                  <a:pt x="1120" y="7982"/>
                </a:lnTo>
                <a:lnTo>
                  <a:pt x="1534" y="8347"/>
                </a:lnTo>
                <a:lnTo>
                  <a:pt x="1923" y="8712"/>
                </a:lnTo>
                <a:lnTo>
                  <a:pt x="2337" y="9101"/>
                </a:lnTo>
                <a:lnTo>
                  <a:pt x="2507" y="9296"/>
                </a:lnTo>
                <a:lnTo>
                  <a:pt x="2702" y="9466"/>
                </a:lnTo>
                <a:lnTo>
                  <a:pt x="1923" y="9661"/>
                </a:lnTo>
                <a:lnTo>
                  <a:pt x="1680" y="9709"/>
                </a:lnTo>
                <a:lnTo>
                  <a:pt x="1412" y="9734"/>
                </a:lnTo>
                <a:lnTo>
                  <a:pt x="1193" y="9807"/>
                </a:lnTo>
                <a:lnTo>
                  <a:pt x="1071" y="9855"/>
                </a:lnTo>
                <a:lnTo>
                  <a:pt x="974" y="9928"/>
                </a:lnTo>
                <a:lnTo>
                  <a:pt x="925" y="9953"/>
                </a:lnTo>
                <a:lnTo>
                  <a:pt x="925" y="10001"/>
                </a:lnTo>
                <a:lnTo>
                  <a:pt x="925" y="10099"/>
                </a:lnTo>
                <a:lnTo>
                  <a:pt x="852" y="10123"/>
                </a:lnTo>
                <a:lnTo>
                  <a:pt x="804" y="10172"/>
                </a:lnTo>
                <a:lnTo>
                  <a:pt x="779" y="10220"/>
                </a:lnTo>
                <a:lnTo>
                  <a:pt x="755" y="10293"/>
                </a:lnTo>
                <a:lnTo>
                  <a:pt x="755" y="10342"/>
                </a:lnTo>
                <a:lnTo>
                  <a:pt x="755" y="10391"/>
                </a:lnTo>
                <a:lnTo>
                  <a:pt x="779" y="10439"/>
                </a:lnTo>
                <a:lnTo>
                  <a:pt x="852" y="10512"/>
                </a:lnTo>
                <a:lnTo>
                  <a:pt x="1363" y="10901"/>
                </a:lnTo>
                <a:lnTo>
                  <a:pt x="1850" y="11291"/>
                </a:lnTo>
                <a:lnTo>
                  <a:pt x="2312" y="11729"/>
                </a:lnTo>
                <a:lnTo>
                  <a:pt x="2774" y="12167"/>
                </a:lnTo>
                <a:lnTo>
                  <a:pt x="3164" y="12629"/>
                </a:lnTo>
                <a:lnTo>
                  <a:pt x="3553" y="13091"/>
                </a:lnTo>
                <a:lnTo>
                  <a:pt x="3967" y="13554"/>
                </a:lnTo>
                <a:lnTo>
                  <a:pt x="4356" y="13992"/>
                </a:lnTo>
                <a:lnTo>
                  <a:pt x="4794" y="14454"/>
                </a:lnTo>
                <a:lnTo>
                  <a:pt x="5256" y="14892"/>
                </a:lnTo>
                <a:lnTo>
                  <a:pt x="5743" y="15330"/>
                </a:lnTo>
                <a:lnTo>
                  <a:pt x="6230" y="15744"/>
                </a:lnTo>
                <a:lnTo>
                  <a:pt x="7227" y="16522"/>
                </a:lnTo>
                <a:lnTo>
                  <a:pt x="8249" y="17301"/>
                </a:lnTo>
                <a:lnTo>
                  <a:pt x="8347" y="17350"/>
                </a:lnTo>
                <a:lnTo>
                  <a:pt x="8444" y="17350"/>
                </a:lnTo>
                <a:lnTo>
                  <a:pt x="8517" y="17325"/>
                </a:lnTo>
                <a:lnTo>
                  <a:pt x="8590" y="17277"/>
                </a:lnTo>
                <a:lnTo>
                  <a:pt x="8639" y="17204"/>
                </a:lnTo>
                <a:lnTo>
                  <a:pt x="8663" y="17106"/>
                </a:lnTo>
                <a:lnTo>
                  <a:pt x="8663" y="17009"/>
                </a:lnTo>
                <a:lnTo>
                  <a:pt x="8614" y="16912"/>
                </a:lnTo>
                <a:lnTo>
                  <a:pt x="8760" y="16620"/>
                </a:lnTo>
                <a:lnTo>
                  <a:pt x="8858" y="16328"/>
                </a:lnTo>
                <a:lnTo>
                  <a:pt x="8955" y="16011"/>
                </a:lnTo>
                <a:lnTo>
                  <a:pt x="9004" y="15695"/>
                </a:lnTo>
                <a:lnTo>
                  <a:pt x="9174" y="15598"/>
                </a:lnTo>
                <a:lnTo>
                  <a:pt x="9466" y="15914"/>
                </a:lnTo>
                <a:lnTo>
                  <a:pt x="9831" y="16376"/>
                </a:lnTo>
                <a:lnTo>
                  <a:pt x="10196" y="16887"/>
                </a:lnTo>
                <a:lnTo>
                  <a:pt x="10464" y="17252"/>
                </a:lnTo>
                <a:lnTo>
                  <a:pt x="10755" y="17617"/>
                </a:lnTo>
                <a:lnTo>
                  <a:pt x="10901" y="17788"/>
                </a:lnTo>
                <a:lnTo>
                  <a:pt x="11072" y="17934"/>
                </a:lnTo>
                <a:lnTo>
                  <a:pt x="11242" y="18080"/>
                </a:lnTo>
                <a:lnTo>
                  <a:pt x="11437" y="18201"/>
                </a:lnTo>
                <a:lnTo>
                  <a:pt x="11510" y="18226"/>
                </a:lnTo>
                <a:lnTo>
                  <a:pt x="11558" y="18250"/>
                </a:lnTo>
                <a:lnTo>
                  <a:pt x="11631" y="18250"/>
                </a:lnTo>
                <a:lnTo>
                  <a:pt x="11704" y="18226"/>
                </a:lnTo>
                <a:lnTo>
                  <a:pt x="11826" y="18226"/>
                </a:lnTo>
                <a:lnTo>
                  <a:pt x="11948" y="18177"/>
                </a:lnTo>
                <a:lnTo>
                  <a:pt x="12045" y="18128"/>
                </a:lnTo>
                <a:lnTo>
                  <a:pt x="12094" y="18007"/>
                </a:lnTo>
                <a:lnTo>
                  <a:pt x="12167" y="17763"/>
                </a:lnTo>
                <a:lnTo>
                  <a:pt x="12191" y="17520"/>
                </a:lnTo>
                <a:lnTo>
                  <a:pt x="12240" y="17033"/>
                </a:lnTo>
                <a:lnTo>
                  <a:pt x="12264" y="16279"/>
                </a:lnTo>
                <a:lnTo>
                  <a:pt x="12264" y="15549"/>
                </a:lnTo>
                <a:lnTo>
                  <a:pt x="12288" y="14746"/>
                </a:lnTo>
                <a:lnTo>
                  <a:pt x="12337" y="13967"/>
                </a:lnTo>
                <a:lnTo>
                  <a:pt x="12361" y="13651"/>
                </a:lnTo>
                <a:lnTo>
                  <a:pt x="12386" y="13335"/>
                </a:lnTo>
                <a:lnTo>
                  <a:pt x="12361" y="13018"/>
                </a:lnTo>
                <a:lnTo>
                  <a:pt x="12337" y="12848"/>
                </a:lnTo>
                <a:lnTo>
                  <a:pt x="12288" y="12726"/>
                </a:lnTo>
                <a:lnTo>
                  <a:pt x="12775" y="12191"/>
                </a:lnTo>
                <a:lnTo>
                  <a:pt x="13335" y="11607"/>
                </a:lnTo>
                <a:lnTo>
                  <a:pt x="13943" y="11047"/>
                </a:lnTo>
                <a:lnTo>
                  <a:pt x="14527" y="10464"/>
                </a:lnTo>
                <a:lnTo>
                  <a:pt x="15087" y="9880"/>
                </a:lnTo>
                <a:lnTo>
                  <a:pt x="15622" y="9247"/>
                </a:lnTo>
                <a:lnTo>
                  <a:pt x="15865" y="8931"/>
                </a:lnTo>
                <a:lnTo>
                  <a:pt x="16157" y="8639"/>
                </a:lnTo>
                <a:lnTo>
                  <a:pt x="16717" y="8055"/>
                </a:lnTo>
                <a:lnTo>
                  <a:pt x="17277" y="7446"/>
                </a:lnTo>
                <a:lnTo>
                  <a:pt x="17471" y="7227"/>
                </a:lnTo>
                <a:lnTo>
                  <a:pt x="17666" y="6960"/>
                </a:lnTo>
                <a:lnTo>
                  <a:pt x="17836" y="6716"/>
                </a:lnTo>
                <a:lnTo>
                  <a:pt x="17982" y="6449"/>
                </a:lnTo>
                <a:lnTo>
                  <a:pt x="18104" y="6157"/>
                </a:lnTo>
                <a:lnTo>
                  <a:pt x="18250" y="5889"/>
                </a:lnTo>
                <a:lnTo>
                  <a:pt x="18347" y="5597"/>
                </a:lnTo>
                <a:lnTo>
                  <a:pt x="18445" y="5305"/>
                </a:lnTo>
                <a:lnTo>
                  <a:pt x="18591" y="4721"/>
                </a:lnTo>
                <a:lnTo>
                  <a:pt x="18688" y="4113"/>
                </a:lnTo>
                <a:lnTo>
                  <a:pt x="18736" y="3480"/>
                </a:lnTo>
                <a:lnTo>
                  <a:pt x="18736" y="2872"/>
                </a:lnTo>
                <a:lnTo>
                  <a:pt x="18712" y="2312"/>
                </a:lnTo>
                <a:lnTo>
                  <a:pt x="18688" y="1899"/>
                </a:lnTo>
                <a:lnTo>
                  <a:pt x="18639" y="1436"/>
                </a:lnTo>
                <a:lnTo>
                  <a:pt x="18542" y="998"/>
                </a:lnTo>
                <a:lnTo>
                  <a:pt x="18493" y="828"/>
                </a:lnTo>
                <a:lnTo>
                  <a:pt x="18420" y="658"/>
                </a:lnTo>
                <a:lnTo>
                  <a:pt x="18323" y="536"/>
                </a:lnTo>
                <a:lnTo>
                  <a:pt x="18226" y="463"/>
                </a:lnTo>
                <a:lnTo>
                  <a:pt x="18104" y="414"/>
                </a:lnTo>
                <a:lnTo>
                  <a:pt x="17982" y="439"/>
                </a:lnTo>
                <a:lnTo>
                  <a:pt x="17447" y="268"/>
                </a:lnTo>
                <a:lnTo>
                  <a:pt x="16863" y="147"/>
                </a:lnTo>
                <a:lnTo>
                  <a:pt x="16303" y="49"/>
                </a:lnTo>
                <a:lnTo>
                  <a:pt x="15719"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6D9EEB"/>
              </a:solidFill>
            </a:endParaRPr>
          </a:p>
        </p:txBody>
      </p:sp>
      <p:sp>
        <p:nvSpPr>
          <p:cNvPr id="638" name="Google Shape;638;p65"/>
          <p:cNvSpPr/>
          <p:nvPr/>
        </p:nvSpPr>
        <p:spPr>
          <a:xfrm>
            <a:off x="6161833" y="1376613"/>
            <a:ext cx="426316" cy="414270"/>
          </a:xfrm>
          <a:custGeom>
            <a:rect b="b" l="l" r="r" t="t"/>
            <a:pathLst>
              <a:path extrusionOk="0" h="15063" w="15501">
                <a:moveTo>
                  <a:pt x="7957" y="925"/>
                </a:moveTo>
                <a:lnTo>
                  <a:pt x="8249" y="1533"/>
                </a:lnTo>
                <a:lnTo>
                  <a:pt x="8103" y="1606"/>
                </a:lnTo>
                <a:lnTo>
                  <a:pt x="7957" y="1704"/>
                </a:lnTo>
                <a:lnTo>
                  <a:pt x="7933" y="1752"/>
                </a:lnTo>
                <a:lnTo>
                  <a:pt x="7933" y="1339"/>
                </a:lnTo>
                <a:lnTo>
                  <a:pt x="7957" y="925"/>
                </a:lnTo>
                <a:close/>
                <a:moveTo>
                  <a:pt x="8371" y="1801"/>
                </a:moveTo>
                <a:lnTo>
                  <a:pt x="8492" y="2020"/>
                </a:lnTo>
                <a:lnTo>
                  <a:pt x="8346" y="2117"/>
                </a:lnTo>
                <a:lnTo>
                  <a:pt x="8200" y="2215"/>
                </a:lnTo>
                <a:lnTo>
                  <a:pt x="8079" y="2288"/>
                </a:lnTo>
                <a:lnTo>
                  <a:pt x="7957" y="2409"/>
                </a:lnTo>
                <a:lnTo>
                  <a:pt x="7933" y="2069"/>
                </a:lnTo>
                <a:lnTo>
                  <a:pt x="8127" y="1971"/>
                </a:lnTo>
                <a:lnTo>
                  <a:pt x="8249" y="1898"/>
                </a:lnTo>
                <a:lnTo>
                  <a:pt x="8371" y="1801"/>
                </a:lnTo>
                <a:close/>
                <a:moveTo>
                  <a:pt x="8663" y="2336"/>
                </a:moveTo>
                <a:lnTo>
                  <a:pt x="8784" y="2628"/>
                </a:lnTo>
                <a:lnTo>
                  <a:pt x="8687" y="2653"/>
                </a:lnTo>
                <a:lnTo>
                  <a:pt x="8590" y="2726"/>
                </a:lnTo>
                <a:lnTo>
                  <a:pt x="8419" y="2847"/>
                </a:lnTo>
                <a:lnTo>
                  <a:pt x="8225" y="2993"/>
                </a:lnTo>
                <a:lnTo>
                  <a:pt x="8054" y="3164"/>
                </a:lnTo>
                <a:lnTo>
                  <a:pt x="8006" y="2750"/>
                </a:lnTo>
                <a:lnTo>
                  <a:pt x="8176" y="2653"/>
                </a:lnTo>
                <a:lnTo>
                  <a:pt x="8322" y="2531"/>
                </a:lnTo>
                <a:lnTo>
                  <a:pt x="8565" y="2385"/>
                </a:lnTo>
                <a:lnTo>
                  <a:pt x="8663" y="2336"/>
                </a:lnTo>
                <a:close/>
                <a:moveTo>
                  <a:pt x="8979" y="2945"/>
                </a:moveTo>
                <a:lnTo>
                  <a:pt x="8979" y="2969"/>
                </a:lnTo>
                <a:lnTo>
                  <a:pt x="9076" y="3164"/>
                </a:lnTo>
                <a:lnTo>
                  <a:pt x="8857" y="3285"/>
                </a:lnTo>
                <a:lnTo>
                  <a:pt x="8663" y="3431"/>
                </a:lnTo>
                <a:lnTo>
                  <a:pt x="8371" y="3626"/>
                </a:lnTo>
                <a:lnTo>
                  <a:pt x="8079" y="3821"/>
                </a:lnTo>
                <a:lnTo>
                  <a:pt x="8054" y="3504"/>
                </a:lnTo>
                <a:lnTo>
                  <a:pt x="8200" y="3456"/>
                </a:lnTo>
                <a:lnTo>
                  <a:pt x="8322" y="3383"/>
                </a:lnTo>
                <a:lnTo>
                  <a:pt x="8541" y="3212"/>
                </a:lnTo>
                <a:lnTo>
                  <a:pt x="8833" y="3018"/>
                </a:lnTo>
                <a:lnTo>
                  <a:pt x="8979" y="2945"/>
                </a:lnTo>
                <a:close/>
                <a:moveTo>
                  <a:pt x="9271" y="3529"/>
                </a:moveTo>
                <a:lnTo>
                  <a:pt x="9393" y="3796"/>
                </a:lnTo>
                <a:lnTo>
                  <a:pt x="8736" y="4186"/>
                </a:lnTo>
                <a:lnTo>
                  <a:pt x="8419" y="4380"/>
                </a:lnTo>
                <a:lnTo>
                  <a:pt x="8249" y="4478"/>
                </a:lnTo>
                <a:lnTo>
                  <a:pt x="8103" y="4599"/>
                </a:lnTo>
                <a:lnTo>
                  <a:pt x="8079" y="4113"/>
                </a:lnTo>
                <a:lnTo>
                  <a:pt x="8225" y="4088"/>
                </a:lnTo>
                <a:lnTo>
                  <a:pt x="8371" y="4040"/>
                </a:lnTo>
                <a:lnTo>
                  <a:pt x="8663" y="3894"/>
                </a:lnTo>
                <a:lnTo>
                  <a:pt x="9052" y="3650"/>
                </a:lnTo>
                <a:lnTo>
                  <a:pt x="9271" y="3529"/>
                </a:lnTo>
                <a:close/>
                <a:moveTo>
                  <a:pt x="9587" y="4186"/>
                </a:moveTo>
                <a:lnTo>
                  <a:pt x="9660" y="4332"/>
                </a:lnTo>
                <a:lnTo>
                  <a:pt x="9490" y="4429"/>
                </a:lnTo>
                <a:lnTo>
                  <a:pt x="9344" y="4551"/>
                </a:lnTo>
                <a:lnTo>
                  <a:pt x="9052" y="4770"/>
                </a:lnTo>
                <a:lnTo>
                  <a:pt x="8809" y="4916"/>
                </a:lnTo>
                <a:lnTo>
                  <a:pt x="8590" y="5110"/>
                </a:lnTo>
                <a:lnTo>
                  <a:pt x="8371" y="5305"/>
                </a:lnTo>
                <a:lnTo>
                  <a:pt x="8176" y="5524"/>
                </a:lnTo>
                <a:lnTo>
                  <a:pt x="8127" y="4794"/>
                </a:lnTo>
                <a:lnTo>
                  <a:pt x="8322" y="4794"/>
                </a:lnTo>
                <a:lnTo>
                  <a:pt x="8492" y="4721"/>
                </a:lnTo>
                <a:lnTo>
                  <a:pt x="8833" y="4575"/>
                </a:lnTo>
                <a:lnTo>
                  <a:pt x="9222" y="4380"/>
                </a:lnTo>
                <a:lnTo>
                  <a:pt x="9587" y="4186"/>
                </a:lnTo>
                <a:close/>
                <a:moveTo>
                  <a:pt x="14965" y="5938"/>
                </a:moveTo>
                <a:lnTo>
                  <a:pt x="14795" y="6059"/>
                </a:lnTo>
                <a:lnTo>
                  <a:pt x="14649" y="6205"/>
                </a:lnTo>
                <a:lnTo>
                  <a:pt x="14576" y="6181"/>
                </a:lnTo>
                <a:lnTo>
                  <a:pt x="14332" y="6157"/>
                </a:lnTo>
                <a:lnTo>
                  <a:pt x="14965" y="5938"/>
                </a:lnTo>
                <a:close/>
                <a:moveTo>
                  <a:pt x="2190" y="5840"/>
                </a:moveTo>
                <a:lnTo>
                  <a:pt x="2093" y="5986"/>
                </a:lnTo>
                <a:lnTo>
                  <a:pt x="2044" y="6132"/>
                </a:lnTo>
                <a:lnTo>
                  <a:pt x="2044" y="6181"/>
                </a:lnTo>
                <a:lnTo>
                  <a:pt x="2044" y="6254"/>
                </a:lnTo>
                <a:lnTo>
                  <a:pt x="1874" y="6181"/>
                </a:lnTo>
                <a:lnTo>
                  <a:pt x="1679" y="6108"/>
                </a:lnTo>
                <a:lnTo>
                  <a:pt x="1266" y="5962"/>
                </a:lnTo>
                <a:lnTo>
                  <a:pt x="2190" y="5840"/>
                </a:lnTo>
                <a:close/>
                <a:moveTo>
                  <a:pt x="3018" y="5743"/>
                </a:moveTo>
                <a:lnTo>
                  <a:pt x="2677" y="6132"/>
                </a:lnTo>
                <a:lnTo>
                  <a:pt x="2555" y="6302"/>
                </a:lnTo>
                <a:lnTo>
                  <a:pt x="2288" y="6278"/>
                </a:lnTo>
                <a:lnTo>
                  <a:pt x="2312" y="6254"/>
                </a:lnTo>
                <a:lnTo>
                  <a:pt x="2409" y="6181"/>
                </a:lnTo>
                <a:lnTo>
                  <a:pt x="2482" y="6059"/>
                </a:lnTo>
                <a:lnTo>
                  <a:pt x="2604" y="5938"/>
                </a:lnTo>
                <a:lnTo>
                  <a:pt x="2750" y="5816"/>
                </a:lnTo>
                <a:lnTo>
                  <a:pt x="2823" y="5767"/>
                </a:lnTo>
                <a:lnTo>
                  <a:pt x="3018" y="5743"/>
                </a:lnTo>
                <a:close/>
                <a:moveTo>
                  <a:pt x="9879" y="4672"/>
                </a:moveTo>
                <a:lnTo>
                  <a:pt x="9977" y="4818"/>
                </a:lnTo>
                <a:lnTo>
                  <a:pt x="9952" y="4818"/>
                </a:lnTo>
                <a:lnTo>
                  <a:pt x="9733" y="5062"/>
                </a:lnTo>
                <a:lnTo>
                  <a:pt x="9490" y="5281"/>
                </a:lnTo>
                <a:lnTo>
                  <a:pt x="8979" y="5719"/>
                </a:lnTo>
                <a:lnTo>
                  <a:pt x="8590" y="6035"/>
                </a:lnTo>
                <a:lnTo>
                  <a:pt x="8395" y="6181"/>
                </a:lnTo>
                <a:lnTo>
                  <a:pt x="8200" y="6351"/>
                </a:lnTo>
                <a:lnTo>
                  <a:pt x="8176" y="5694"/>
                </a:lnTo>
                <a:lnTo>
                  <a:pt x="8468" y="5573"/>
                </a:lnTo>
                <a:lnTo>
                  <a:pt x="8736" y="5402"/>
                </a:lnTo>
                <a:lnTo>
                  <a:pt x="9247" y="5086"/>
                </a:lnTo>
                <a:lnTo>
                  <a:pt x="9539" y="4916"/>
                </a:lnTo>
                <a:lnTo>
                  <a:pt x="9709" y="4794"/>
                </a:lnTo>
                <a:lnTo>
                  <a:pt x="9879" y="4672"/>
                </a:lnTo>
                <a:close/>
                <a:moveTo>
                  <a:pt x="3967" y="5597"/>
                </a:moveTo>
                <a:lnTo>
                  <a:pt x="3869" y="5719"/>
                </a:lnTo>
                <a:lnTo>
                  <a:pt x="3723" y="5986"/>
                </a:lnTo>
                <a:lnTo>
                  <a:pt x="3553" y="6229"/>
                </a:lnTo>
                <a:lnTo>
                  <a:pt x="3504" y="6327"/>
                </a:lnTo>
                <a:lnTo>
                  <a:pt x="3456" y="6424"/>
                </a:lnTo>
                <a:lnTo>
                  <a:pt x="3164" y="6375"/>
                </a:lnTo>
                <a:lnTo>
                  <a:pt x="2920" y="6327"/>
                </a:lnTo>
                <a:lnTo>
                  <a:pt x="3066" y="6181"/>
                </a:lnTo>
                <a:lnTo>
                  <a:pt x="3431" y="5792"/>
                </a:lnTo>
                <a:lnTo>
                  <a:pt x="3602" y="5646"/>
                </a:lnTo>
                <a:lnTo>
                  <a:pt x="3967" y="5597"/>
                </a:lnTo>
                <a:close/>
                <a:moveTo>
                  <a:pt x="5110" y="5354"/>
                </a:moveTo>
                <a:lnTo>
                  <a:pt x="4989" y="5475"/>
                </a:lnTo>
                <a:lnTo>
                  <a:pt x="4867" y="5597"/>
                </a:lnTo>
                <a:lnTo>
                  <a:pt x="4648" y="5865"/>
                </a:lnTo>
                <a:lnTo>
                  <a:pt x="4380" y="6205"/>
                </a:lnTo>
                <a:lnTo>
                  <a:pt x="4234" y="6400"/>
                </a:lnTo>
                <a:lnTo>
                  <a:pt x="4113" y="6594"/>
                </a:lnTo>
                <a:lnTo>
                  <a:pt x="3723" y="6497"/>
                </a:lnTo>
                <a:lnTo>
                  <a:pt x="3821" y="6400"/>
                </a:lnTo>
                <a:lnTo>
                  <a:pt x="3869" y="6278"/>
                </a:lnTo>
                <a:lnTo>
                  <a:pt x="3991" y="6084"/>
                </a:lnTo>
                <a:lnTo>
                  <a:pt x="4137" y="5865"/>
                </a:lnTo>
                <a:lnTo>
                  <a:pt x="4307" y="5694"/>
                </a:lnTo>
                <a:lnTo>
                  <a:pt x="4405" y="5597"/>
                </a:lnTo>
                <a:lnTo>
                  <a:pt x="4526" y="5500"/>
                </a:lnTo>
                <a:lnTo>
                  <a:pt x="5110" y="5354"/>
                </a:lnTo>
                <a:close/>
                <a:moveTo>
                  <a:pt x="14065" y="6254"/>
                </a:moveTo>
                <a:lnTo>
                  <a:pt x="14138" y="6327"/>
                </a:lnTo>
                <a:lnTo>
                  <a:pt x="14235" y="6375"/>
                </a:lnTo>
                <a:lnTo>
                  <a:pt x="14430" y="6448"/>
                </a:lnTo>
                <a:lnTo>
                  <a:pt x="14186" y="6740"/>
                </a:lnTo>
                <a:lnTo>
                  <a:pt x="14016" y="6643"/>
                </a:lnTo>
                <a:lnTo>
                  <a:pt x="13846" y="6546"/>
                </a:lnTo>
                <a:lnTo>
                  <a:pt x="13675" y="6497"/>
                </a:lnTo>
                <a:lnTo>
                  <a:pt x="13481" y="6448"/>
                </a:lnTo>
                <a:lnTo>
                  <a:pt x="14065" y="6254"/>
                </a:lnTo>
                <a:close/>
                <a:moveTo>
                  <a:pt x="5573" y="5451"/>
                </a:moveTo>
                <a:lnTo>
                  <a:pt x="5719" y="5621"/>
                </a:lnTo>
                <a:lnTo>
                  <a:pt x="5840" y="5767"/>
                </a:lnTo>
                <a:lnTo>
                  <a:pt x="5816" y="5767"/>
                </a:lnTo>
                <a:lnTo>
                  <a:pt x="5670" y="5840"/>
                </a:lnTo>
                <a:lnTo>
                  <a:pt x="5548" y="5962"/>
                </a:lnTo>
                <a:lnTo>
                  <a:pt x="5354" y="6205"/>
                </a:lnTo>
                <a:lnTo>
                  <a:pt x="5110" y="6473"/>
                </a:lnTo>
                <a:lnTo>
                  <a:pt x="4989" y="6619"/>
                </a:lnTo>
                <a:lnTo>
                  <a:pt x="4916" y="6765"/>
                </a:lnTo>
                <a:lnTo>
                  <a:pt x="4429" y="6667"/>
                </a:lnTo>
                <a:lnTo>
                  <a:pt x="4551" y="6546"/>
                </a:lnTo>
                <a:lnTo>
                  <a:pt x="4648" y="6424"/>
                </a:lnTo>
                <a:lnTo>
                  <a:pt x="4843" y="6157"/>
                </a:lnTo>
                <a:lnTo>
                  <a:pt x="5159" y="5816"/>
                </a:lnTo>
                <a:lnTo>
                  <a:pt x="5354" y="5646"/>
                </a:lnTo>
                <a:lnTo>
                  <a:pt x="5475" y="5548"/>
                </a:lnTo>
                <a:lnTo>
                  <a:pt x="5548" y="5451"/>
                </a:lnTo>
                <a:close/>
                <a:moveTo>
                  <a:pt x="6035" y="5962"/>
                </a:moveTo>
                <a:lnTo>
                  <a:pt x="6278" y="6254"/>
                </a:lnTo>
                <a:lnTo>
                  <a:pt x="6157" y="6424"/>
                </a:lnTo>
                <a:lnTo>
                  <a:pt x="6011" y="6643"/>
                </a:lnTo>
                <a:lnTo>
                  <a:pt x="5889" y="6862"/>
                </a:lnTo>
                <a:lnTo>
                  <a:pt x="5840" y="6935"/>
                </a:lnTo>
                <a:lnTo>
                  <a:pt x="5840" y="7008"/>
                </a:lnTo>
                <a:lnTo>
                  <a:pt x="5232" y="6838"/>
                </a:lnTo>
                <a:lnTo>
                  <a:pt x="5402" y="6692"/>
                </a:lnTo>
                <a:lnTo>
                  <a:pt x="5548" y="6546"/>
                </a:lnTo>
                <a:lnTo>
                  <a:pt x="5767" y="6278"/>
                </a:lnTo>
                <a:lnTo>
                  <a:pt x="5889" y="6157"/>
                </a:lnTo>
                <a:lnTo>
                  <a:pt x="6011" y="6011"/>
                </a:lnTo>
                <a:lnTo>
                  <a:pt x="6035" y="5962"/>
                </a:lnTo>
                <a:close/>
                <a:moveTo>
                  <a:pt x="7519" y="925"/>
                </a:moveTo>
                <a:lnTo>
                  <a:pt x="7470" y="1120"/>
                </a:lnTo>
                <a:lnTo>
                  <a:pt x="7470" y="1314"/>
                </a:lnTo>
                <a:lnTo>
                  <a:pt x="7470" y="1704"/>
                </a:lnTo>
                <a:lnTo>
                  <a:pt x="7495" y="2093"/>
                </a:lnTo>
                <a:lnTo>
                  <a:pt x="7519" y="2482"/>
                </a:lnTo>
                <a:lnTo>
                  <a:pt x="7592" y="3285"/>
                </a:lnTo>
                <a:lnTo>
                  <a:pt x="7665" y="4234"/>
                </a:lnTo>
                <a:lnTo>
                  <a:pt x="7714" y="5183"/>
                </a:lnTo>
                <a:lnTo>
                  <a:pt x="7714" y="6132"/>
                </a:lnTo>
                <a:lnTo>
                  <a:pt x="7714" y="7081"/>
                </a:lnTo>
                <a:lnTo>
                  <a:pt x="7519" y="6886"/>
                </a:lnTo>
                <a:lnTo>
                  <a:pt x="7324" y="6716"/>
                </a:lnTo>
                <a:lnTo>
                  <a:pt x="7032" y="6473"/>
                </a:lnTo>
                <a:lnTo>
                  <a:pt x="6522" y="5913"/>
                </a:lnTo>
                <a:lnTo>
                  <a:pt x="5986" y="5354"/>
                </a:lnTo>
                <a:lnTo>
                  <a:pt x="5792" y="5159"/>
                </a:lnTo>
                <a:lnTo>
                  <a:pt x="5670" y="5086"/>
                </a:lnTo>
                <a:lnTo>
                  <a:pt x="5573" y="5013"/>
                </a:lnTo>
                <a:lnTo>
                  <a:pt x="5719" y="4721"/>
                </a:lnTo>
                <a:lnTo>
                  <a:pt x="5913" y="4453"/>
                </a:lnTo>
                <a:lnTo>
                  <a:pt x="6278" y="3894"/>
                </a:lnTo>
                <a:lnTo>
                  <a:pt x="6449" y="3626"/>
                </a:lnTo>
                <a:lnTo>
                  <a:pt x="6570" y="3358"/>
                </a:lnTo>
                <a:lnTo>
                  <a:pt x="6692" y="3066"/>
                </a:lnTo>
                <a:lnTo>
                  <a:pt x="6789" y="2774"/>
                </a:lnTo>
                <a:lnTo>
                  <a:pt x="6984" y="2166"/>
                </a:lnTo>
                <a:lnTo>
                  <a:pt x="7203" y="1558"/>
                </a:lnTo>
                <a:lnTo>
                  <a:pt x="7349" y="1217"/>
                </a:lnTo>
                <a:lnTo>
                  <a:pt x="7519" y="925"/>
                </a:lnTo>
                <a:close/>
                <a:moveTo>
                  <a:pt x="6497" y="6497"/>
                </a:moveTo>
                <a:lnTo>
                  <a:pt x="6522" y="6521"/>
                </a:lnTo>
                <a:lnTo>
                  <a:pt x="6716" y="6716"/>
                </a:lnTo>
                <a:lnTo>
                  <a:pt x="6643" y="6765"/>
                </a:lnTo>
                <a:lnTo>
                  <a:pt x="6595" y="6789"/>
                </a:lnTo>
                <a:lnTo>
                  <a:pt x="6497" y="6911"/>
                </a:lnTo>
                <a:lnTo>
                  <a:pt x="6400" y="7008"/>
                </a:lnTo>
                <a:lnTo>
                  <a:pt x="6327" y="7130"/>
                </a:lnTo>
                <a:lnTo>
                  <a:pt x="5986" y="7057"/>
                </a:lnTo>
                <a:lnTo>
                  <a:pt x="6059" y="7008"/>
                </a:lnTo>
                <a:lnTo>
                  <a:pt x="6132" y="6935"/>
                </a:lnTo>
                <a:lnTo>
                  <a:pt x="6254" y="6838"/>
                </a:lnTo>
                <a:lnTo>
                  <a:pt x="6497" y="6497"/>
                </a:lnTo>
                <a:close/>
                <a:moveTo>
                  <a:pt x="13286" y="6521"/>
                </a:moveTo>
                <a:lnTo>
                  <a:pt x="13627" y="6740"/>
                </a:lnTo>
                <a:lnTo>
                  <a:pt x="13967" y="6935"/>
                </a:lnTo>
                <a:lnTo>
                  <a:pt x="13870" y="7032"/>
                </a:lnTo>
                <a:lnTo>
                  <a:pt x="13724" y="7178"/>
                </a:lnTo>
                <a:lnTo>
                  <a:pt x="13578" y="7081"/>
                </a:lnTo>
                <a:lnTo>
                  <a:pt x="13456" y="7032"/>
                </a:lnTo>
                <a:lnTo>
                  <a:pt x="13164" y="6911"/>
                </a:lnTo>
                <a:lnTo>
                  <a:pt x="12897" y="6813"/>
                </a:lnTo>
                <a:lnTo>
                  <a:pt x="12653" y="6716"/>
                </a:lnTo>
                <a:lnTo>
                  <a:pt x="13286" y="6521"/>
                </a:lnTo>
                <a:close/>
                <a:moveTo>
                  <a:pt x="10171" y="5062"/>
                </a:moveTo>
                <a:lnTo>
                  <a:pt x="10220" y="5135"/>
                </a:lnTo>
                <a:lnTo>
                  <a:pt x="10196" y="5159"/>
                </a:lnTo>
                <a:lnTo>
                  <a:pt x="9587" y="5816"/>
                </a:lnTo>
                <a:lnTo>
                  <a:pt x="9003" y="6521"/>
                </a:lnTo>
                <a:lnTo>
                  <a:pt x="8809" y="6716"/>
                </a:lnTo>
                <a:lnTo>
                  <a:pt x="8590" y="6935"/>
                </a:lnTo>
                <a:lnTo>
                  <a:pt x="8371" y="7154"/>
                </a:lnTo>
                <a:lnTo>
                  <a:pt x="8152" y="7373"/>
                </a:lnTo>
                <a:lnTo>
                  <a:pt x="8200" y="6740"/>
                </a:lnTo>
                <a:lnTo>
                  <a:pt x="8444" y="6570"/>
                </a:lnTo>
                <a:lnTo>
                  <a:pt x="8663" y="6400"/>
                </a:lnTo>
                <a:lnTo>
                  <a:pt x="9101" y="6035"/>
                </a:lnTo>
                <a:lnTo>
                  <a:pt x="9660" y="5573"/>
                </a:lnTo>
                <a:lnTo>
                  <a:pt x="9928" y="5329"/>
                </a:lnTo>
                <a:lnTo>
                  <a:pt x="10171" y="5062"/>
                </a:lnTo>
                <a:close/>
                <a:moveTo>
                  <a:pt x="10488" y="5329"/>
                </a:moveTo>
                <a:lnTo>
                  <a:pt x="10731" y="5427"/>
                </a:lnTo>
                <a:lnTo>
                  <a:pt x="10999" y="5500"/>
                </a:lnTo>
                <a:lnTo>
                  <a:pt x="11510" y="5597"/>
                </a:lnTo>
                <a:lnTo>
                  <a:pt x="11850" y="5670"/>
                </a:lnTo>
                <a:lnTo>
                  <a:pt x="12167" y="5694"/>
                </a:lnTo>
                <a:lnTo>
                  <a:pt x="12824" y="5719"/>
                </a:lnTo>
                <a:lnTo>
                  <a:pt x="13529" y="5743"/>
                </a:lnTo>
                <a:lnTo>
                  <a:pt x="14235" y="5792"/>
                </a:lnTo>
                <a:lnTo>
                  <a:pt x="13505" y="6059"/>
                </a:lnTo>
                <a:lnTo>
                  <a:pt x="12799" y="6278"/>
                </a:lnTo>
                <a:lnTo>
                  <a:pt x="11339" y="6692"/>
                </a:lnTo>
                <a:lnTo>
                  <a:pt x="9612" y="7130"/>
                </a:lnTo>
                <a:lnTo>
                  <a:pt x="9149" y="7251"/>
                </a:lnTo>
                <a:lnTo>
                  <a:pt x="8663" y="7373"/>
                </a:lnTo>
                <a:lnTo>
                  <a:pt x="9101" y="6862"/>
                </a:lnTo>
                <a:lnTo>
                  <a:pt x="9758" y="6132"/>
                </a:lnTo>
                <a:lnTo>
                  <a:pt x="10098" y="5767"/>
                </a:lnTo>
                <a:lnTo>
                  <a:pt x="10439" y="5402"/>
                </a:lnTo>
                <a:lnTo>
                  <a:pt x="10488" y="5329"/>
                </a:lnTo>
                <a:close/>
                <a:moveTo>
                  <a:pt x="6862" y="6886"/>
                </a:moveTo>
                <a:lnTo>
                  <a:pt x="7349" y="7422"/>
                </a:lnTo>
                <a:lnTo>
                  <a:pt x="7349" y="7422"/>
                </a:lnTo>
                <a:lnTo>
                  <a:pt x="6570" y="7203"/>
                </a:lnTo>
                <a:lnTo>
                  <a:pt x="6668" y="7105"/>
                </a:lnTo>
                <a:lnTo>
                  <a:pt x="6765" y="7008"/>
                </a:lnTo>
                <a:lnTo>
                  <a:pt x="6862" y="6911"/>
                </a:lnTo>
                <a:lnTo>
                  <a:pt x="6862" y="6886"/>
                </a:lnTo>
                <a:close/>
                <a:moveTo>
                  <a:pt x="12386" y="6789"/>
                </a:moveTo>
                <a:lnTo>
                  <a:pt x="12483" y="6911"/>
                </a:lnTo>
                <a:lnTo>
                  <a:pt x="12629" y="7008"/>
                </a:lnTo>
                <a:lnTo>
                  <a:pt x="12775" y="7105"/>
                </a:lnTo>
                <a:lnTo>
                  <a:pt x="12921" y="7178"/>
                </a:lnTo>
                <a:lnTo>
                  <a:pt x="13432" y="7422"/>
                </a:lnTo>
                <a:lnTo>
                  <a:pt x="13140" y="7641"/>
                </a:lnTo>
                <a:lnTo>
                  <a:pt x="12970" y="7543"/>
                </a:lnTo>
                <a:lnTo>
                  <a:pt x="12799" y="7470"/>
                </a:lnTo>
                <a:lnTo>
                  <a:pt x="12483" y="7349"/>
                </a:lnTo>
                <a:lnTo>
                  <a:pt x="12045" y="7154"/>
                </a:lnTo>
                <a:lnTo>
                  <a:pt x="11826" y="7057"/>
                </a:lnTo>
                <a:lnTo>
                  <a:pt x="11607" y="7008"/>
                </a:lnTo>
                <a:lnTo>
                  <a:pt x="12386" y="6789"/>
                </a:lnTo>
                <a:close/>
                <a:moveTo>
                  <a:pt x="11461" y="7057"/>
                </a:moveTo>
                <a:lnTo>
                  <a:pt x="11534" y="7154"/>
                </a:lnTo>
                <a:lnTo>
                  <a:pt x="11631" y="7251"/>
                </a:lnTo>
                <a:lnTo>
                  <a:pt x="11850" y="7397"/>
                </a:lnTo>
                <a:lnTo>
                  <a:pt x="12069" y="7519"/>
                </a:lnTo>
                <a:lnTo>
                  <a:pt x="12313" y="7641"/>
                </a:lnTo>
                <a:lnTo>
                  <a:pt x="12532" y="7762"/>
                </a:lnTo>
                <a:lnTo>
                  <a:pt x="12799" y="7908"/>
                </a:lnTo>
                <a:lnTo>
                  <a:pt x="12483" y="8152"/>
                </a:lnTo>
                <a:lnTo>
                  <a:pt x="12410" y="8054"/>
                </a:lnTo>
                <a:lnTo>
                  <a:pt x="12337" y="7981"/>
                </a:lnTo>
                <a:lnTo>
                  <a:pt x="12240" y="7908"/>
                </a:lnTo>
                <a:lnTo>
                  <a:pt x="12118" y="7860"/>
                </a:lnTo>
                <a:lnTo>
                  <a:pt x="11875" y="7762"/>
                </a:lnTo>
                <a:lnTo>
                  <a:pt x="11656" y="7689"/>
                </a:lnTo>
                <a:lnTo>
                  <a:pt x="11145" y="7470"/>
                </a:lnTo>
                <a:lnTo>
                  <a:pt x="10901" y="7349"/>
                </a:lnTo>
                <a:lnTo>
                  <a:pt x="10634" y="7251"/>
                </a:lnTo>
                <a:lnTo>
                  <a:pt x="11437" y="7057"/>
                </a:lnTo>
                <a:close/>
                <a:moveTo>
                  <a:pt x="10439" y="7324"/>
                </a:moveTo>
                <a:lnTo>
                  <a:pt x="10512" y="7422"/>
                </a:lnTo>
                <a:lnTo>
                  <a:pt x="10609" y="7495"/>
                </a:lnTo>
                <a:lnTo>
                  <a:pt x="10828" y="7665"/>
                </a:lnTo>
                <a:lnTo>
                  <a:pt x="11047" y="7787"/>
                </a:lnTo>
                <a:lnTo>
                  <a:pt x="11291" y="7884"/>
                </a:lnTo>
                <a:lnTo>
                  <a:pt x="11996" y="8176"/>
                </a:lnTo>
                <a:lnTo>
                  <a:pt x="12167" y="8249"/>
                </a:lnTo>
                <a:lnTo>
                  <a:pt x="12215" y="8273"/>
                </a:lnTo>
                <a:lnTo>
                  <a:pt x="12288" y="8298"/>
                </a:lnTo>
                <a:lnTo>
                  <a:pt x="11996" y="8541"/>
                </a:lnTo>
                <a:lnTo>
                  <a:pt x="11972" y="8541"/>
                </a:lnTo>
                <a:lnTo>
                  <a:pt x="11583" y="8444"/>
                </a:lnTo>
                <a:lnTo>
                  <a:pt x="11218" y="8322"/>
                </a:lnTo>
                <a:lnTo>
                  <a:pt x="10853" y="8152"/>
                </a:lnTo>
                <a:lnTo>
                  <a:pt x="10512" y="7957"/>
                </a:lnTo>
                <a:lnTo>
                  <a:pt x="10098" y="7714"/>
                </a:lnTo>
                <a:lnTo>
                  <a:pt x="9879" y="7592"/>
                </a:lnTo>
                <a:lnTo>
                  <a:pt x="9660" y="7495"/>
                </a:lnTo>
                <a:lnTo>
                  <a:pt x="10439" y="7324"/>
                </a:lnTo>
                <a:close/>
                <a:moveTo>
                  <a:pt x="8225" y="8103"/>
                </a:moveTo>
                <a:lnTo>
                  <a:pt x="8638" y="8249"/>
                </a:lnTo>
                <a:lnTo>
                  <a:pt x="9028" y="8419"/>
                </a:lnTo>
                <a:lnTo>
                  <a:pt x="8930" y="8517"/>
                </a:lnTo>
                <a:lnTo>
                  <a:pt x="8784" y="8638"/>
                </a:lnTo>
                <a:lnTo>
                  <a:pt x="8711" y="8711"/>
                </a:lnTo>
                <a:lnTo>
                  <a:pt x="8687" y="8784"/>
                </a:lnTo>
                <a:lnTo>
                  <a:pt x="8225" y="8103"/>
                </a:lnTo>
                <a:close/>
                <a:moveTo>
                  <a:pt x="7689" y="8663"/>
                </a:moveTo>
                <a:lnTo>
                  <a:pt x="7714" y="9003"/>
                </a:lnTo>
                <a:lnTo>
                  <a:pt x="7689" y="9003"/>
                </a:lnTo>
                <a:lnTo>
                  <a:pt x="7519" y="8930"/>
                </a:lnTo>
                <a:lnTo>
                  <a:pt x="7665" y="8687"/>
                </a:lnTo>
                <a:lnTo>
                  <a:pt x="7689" y="8663"/>
                </a:lnTo>
                <a:close/>
                <a:moveTo>
                  <a:pt x="9344" y="7592"/>
                </a:moveTo>
                <a:lnTo>
                  <a:pt x="9612" y="7787"/>
                </a:lnTo>
                <a:lnTo>
                  <a:pt x="9904" y="7981"/>
                </a:lnTo>
                <a:lnTo>
                  <a:pt x="10463" y="8322"/>
                </a:lnTo>
                <a:lnTo>
                  <a:pt x="10755" y="8492"/>
                </a:lnTo>
                <a:lnTo>
                  <a:pt x="11047" y="8638"/>
                </a:lnTo>
                <a:lnTo>
                  <a:pt x="11364" y="8760"/>
                </a:lnTo>
                <a:lnTo>
                  <a:pt x="11680" y="8833"/>
                </a:lnTo>
                <a:lnTo>
                  <a:pt x="11510" y="9003"/>
                </a:lnTo>
                <a:lnTo>
                  <a:pt x="11485" y="9028"/>
                </a:lnTo>
                <a:lnTo>
                  <a:pt x="10463" y="8565"/>
                </a:lnTo>
                <a:lnTo>
                  <a:pt x="9952" y="8371"/>
                </a:lnTo>
                <a:lnTo>
                  <a:pt x="9417" y="8176"/>
                </a:lnTo>
                <a:lnTo>
                  <a:pt x="8979" y="7981"/>
                </a:lnTo>
                <a:lnTo>
                  <a:pt x="8736" y="7884"/>
                </a:lnTo>
                <a:lnTo>
                  <a:pt x="8468" y="7811"/>
                </a:lnTo>
                <a:lnTo>
                  <a:pt x="8906" y="7714"/>
                </a:lnTo>
                <a:lnTo>
                  <a:pt x="9344" y="7592"/>
                </a:lnTo>
                <a:close/>
                <a:moveTo>
                  <a:pt x="9368" y="8565"/>
                </a:moveTo>
                <a:lnTo>
                  <a:pt x="9733" y="8687"/>
                </a:lnTo>
                <a:lnTo>
                  <a:pt x="9660" y="8760"/>
                </a:lnTo>
                <a:lnTo>
                  <a:pt x="9198" y="9076"/>
                </a:lnTo>
                <a:lnTo>
                  <a:pt x="9101" y="9149"/>
                </a:lnTo>
                <a:lnTo>
                  <a:pt x="9003" y="9247"/>
                </a:lnTo>
                <a:lnTo>
                  <a:pt x="8760" y="8906"/>
                </a:lnTo>
                <a:lnTo>
                  <a:pt x="8784" y="8906"/>
                </a:lnTo>
                <a:lnTo>
                  <a:pt x="8930" y="8809"/>
                </a:lnTo>
                <a:lnTo>
                  <a:pt x="9052" y="8711"/>
                </a:lnTo>
                <a:lnTo>
                  <a:pt x="9174" y="8638"/>
                </a:lnTo>
                <a:lnTo>
                  <a:pt x="9344" y="8590"/>
                </a:lnTo>
                <a:lnTo>
                  <a:pt x="9368" y="8565"/>
                </a:lnTo>
                <a:close/>
                <a:moveTo>
                  <a:pt x="828" y="6181"/>
                </a:moveTo>
                <a:lnTo>
                  <a:pt x="1168" y="6302"/>
                </a:lnTo>
                <a:lnTo>
                  <a:pt x="1533" y="6400"/>
                </a:lnTo>
                <a:lnTo>
                  <a:pt x="2239" y="6546"/>
                </a:lnTo>
                <a:lnTo>
                  <a:pt x="2507" y="6570"/>
                </a:lnTo>
                <a:lnTo>
                  <a:pt x="2750" y="6594"/>
                </a:lnTo>
                <a:lnTo>
                  <a:pt x="3018" y="6619"/>
                </a:lnTo>
                <a:lnTo>
                  <a:pt x="3285" y="6643"/>
                </a:lnTo>
                <a:lnTo>
                  <a:pt x="4356" y="6911"/>
                </a:lnTo>
                <a:lnTo>
                  <a:pt x="5159" y="7081"/>
                </a:lnTo>
                <a:lnTo>
                  <a:pt x="5938" y="7300"/>
                </a:lnTo>
                <a:lnTo>
                  <a:pt x="7519" y="7762"/>
                </a:lnTo>
                <a:lnTo>
                  <a:pt x="6546" y="8273"/>
                </a:lnTo>
                <a:lnTo>
                  <a:pt x="5548" y="8736"/>
                </a:lnTo>
                <a:lnTo>
                  <a:pt x="4697" y="9076"/>
                </a:lnTo>
                <a:lnTo>
                  <a:pt x="4453" y="9198"/>
                </a:lnTo>
                <a:lnTo>
                  <a:pt x="4332" y="9271"/>
                </a:lnTo>
                <a:lnTo>
                  <a:pt x="4234" y="9368"/>
                </a:lnTo>
                <a:lnTo>
                  <a:pt x="4210" y="9320"/>
                </a:lnTo>
                <a:lnTo>
                  <a:pt x="3991" y="9003"/>
                </a:lnTo>
                <a:lnTo>
                  <a:pt x="3748" y="8687"/>
                </a:lnTo>
                <a:lnTo>
                  <a:pt x="3456" y="8395"/>
                </a:lnTo>
                <a:lnTo>
                  <a:pt x="3164" y="8127"/>
                </a:lnTo>
                <a:lnTo>
                  <a:pt x="2531" y="7616"/>
                </a:lnTo>
                <a:lnTo>
                  <a:pt x="2239" y="7373"/>
                </a:lnTo>
                <a:lnTo>
                  <a:pt x="1947" y="7105"/>
                </a:lnTo>
                <a:lnTo>
                  <a:pt x="1728" y="6911"/>
                </a:lnTo>
                <a:lnTo>
                  <a:pt x="1485" y="6716"/>
                </a:lnTo>
                <a:lnTo>
                  <a:pt x="1047" y="6375"/>
                </a:lnTo>
                <a:lnTo>
                  <a:pt x="828" y="6181"/>
                </a:lnTo>
                <a:close/>
                <a:moveTo>
                  <a:pt x="10098" y="8833"/>
                </a:moveTo>
                <a:lnTo>
                  <a:pt x="10658" y="9076"/>
                </a:lnTo>
                <a:lnTo>
                  <a:pt x="10366" y="9247"/>
                </a:lnTo>
                <a:lnTo>
                  <a:pt x="10098" y="9393"/>
                </a:lnTo>
                <a:lnTo>
                  <a:pt x="9758" y="9612"/>
                </a:lnTo>
                <a:lnTo>
                  <a:pt x="9612" y="9758"/>
                </a:lnTo>
                <a:lnTo>
                  <a:pt x="9466" y="9904"/>
                </a:lnTo>
                <a:lnTo>
                  <a:pt x="9125" y="9417"/>
                </a:lnTo>
                <a:lnTo>
                  <a:pt x="9198" y="9393"/>
                </a:lnTo>
                <a:lnTo>
                  <a:pt x="9271" y="9368"/>
                </a:lnTo>
                <a:lnTo>
                  <a:pt x="9417" y="9271"/>
                </a:lnTo>
                <a:lnTo>
                  <a:pt x="9660" y="9101"/>
                </a:lnTo>
                <a:lnTo>
                  <a:pt x="10098" y="8857"/>
                </a:lnTo>
                <a:lnTo>
                  <a:pt x="10098" y="8833"/>
                </a:lnTo>
                <a:close/>
                <a:moveTo>
                  <a:pt x="7324" y="9174"/>
                </a:moveTo>
                <a:lnTo>
                  <a:pt x="7446" y="9222"/>
                </a:lnTo>
                <a:lnTo>
                  <a:pt x="7519" y="9295"/>
                </a:lnTo>
                <a:lnTo>
                  <a:pt x="7738" y="9393"/>
                </a:lnTo>
                <a:lnTo>
                  <a:pt x="7738" y="9855"/>
                </a:lnTo>
                <a:lnTo>
                  <a:pt x="7738" y="10001"/>
                </a:lnTo>
                <a:lnTo>
                  <a:pt x="7495" y="9855"/>
                </a:lnTo>
                <a:lnTo>
                  <a:pt x="7251" y="9733"/>
                </a:lnTo>
                <a:lnTo>
                  <a:pt x="7105" y="9685"/>
                </a:lnTo>
                <a:lnTo>
                  <a:pt x="6984" y="9660"/>
                </a:lnTo>
                <a:lnTo>
                  <a:pt x="7324" y="9174"/>
                </a:lnTo>
                <a:close/>
                <a:moveTo>
                  <a:pt x="6911" y="9758"/>
                </a:moveTo>
                <a:lnTo>
                  <a:pt x="7008" y="9879"/>
                </a:lnTo>
                <a:lnTo>
                  <a:pt x="7130" y="10001"/>
                </a:lnTo>
                <a:lnTo>
                  <a:pt x="7373" y="10196"/>
                </a:lnTo>
                <a:lnTo>
                  <a:pt x="7543" y="10317"/>
                </a:lnTo>
                <a:lnTo>
                  <a:pt x="7762" y="10415"/>
                </a:lnTo>
                <a:lnTo>
                  <a:pt x="7762" y="10926"/>
                </a:lnTo>
                <a:lnTo>
                  <a:pt x="7470" y="10707"/>
                </a:lnTo>
                <a:lnTo>
                  <a:pt x="7203" y="10488"/>
                </a:lnTo>
                <a:lnTo>
                  <a:pt x="7057" y="10415"/>
                </a:lnTo>
                <a:lnTo>
                  <a:pt x="6911" y="10317"/>
                </a:lnTo>
                <a:lnTo>
                  <a:pt x="6741" y="10269"/>
                </a:lnTo>
                <a:lnTo>
                  <a:pt x="6570" y="10244"/>
                </a:lnTo>
                <a:lnTo>
                  <a:pt x="6911" y="9758"/>
                </a:lnTo>
                <a:close/>
                <a:moveTo>
                  <a:pt x="11072" y="9271"/>
                </a:moveTo>
                <a:lnTo>
                  <a:pt x="11291" y="9368"/>
                </a:lnTo>
                <a:lnTo>
                  <a:pt x="11266" y="9490"/>
                </a:lnTo>
                <a:lnTo>
                  <a:pt x="11266" y="9612"/>
                </a:lnTo>
                <a:lnTo>
                  <a:pt x="11096" y="9685"/>
                </a:lnTo>
                <a:lnTo>
                  <a:pt x="10950" y="9782"/>
                </a:lnTo>
                <a:lnTo>
                  <a:pt x="10658" y="9977"/>
                </a:lnTo>
                <a:lnTo>
                  <a:pt x="10293" y="10220"/>
                </a:lnTo>
                <a:lnTo>
                  <a:pt x="10123" y="10366"/>
                </a:lnTo>
                <a:lnTo>
                  <a:pt x="10050" y="10439"/>
                </a:lnTo>
                <a:lnTo>
                  <a:pt x="10001" y="10536"/>
                </a:lnTo>
                <a:lnTo>
                  <a:pt x="10001" y="10585"/>
                </a:lnTo>
                <a:lnTo>
                  <a:pt x="10025" y="10609"/>
                </a:lnTo>
                <a:lnTo>
                  <a:pt x="10123" y="10609"/>
                </a:lnTo>
                <a:lnTo>
                  <a:pt x="10220" y="10585"/>
                </a:lnTo>
                <a:lnTo>
                  <a:pt x="10390" y="10512"/>
                </a:lnTo>
                <a:lnTo>
                  <a:pt x="10561" y="10390"/>
                </a:lnTo>
                <a:lnTo>
                  <a:pt x="10731" y="10269"/>
                </a:lnTo>
                <a:lnTo>
                  <a:pt x="10999" y="10074"/>
                </a:lnTo>
                <a:lnTo>
                  <a:pt x="11291" y="9904"/>
                </a:lnTo>
                <a:lnTo>
                  <a:pt x="11339" y="10171"/>
                </a:lnTo>
                <a:lnTo>
                  <a:pt x="11412" y="10390"/>
                </a:lnTo>
                <a:lnTo>
                  <a:pt x="11145" y="10488"/>
                </a:lnTo>
                <a:lnTo>
                  <a:pt x="10877" y="10634"/>
                </a:lnTo>
                <a:lnTo>
                  <a:pt x="10731" y="10682"/>
                </a:lnTo>
                <a:lnTo>
                  <a:pt x="10561" y="10804"/>
                </a:lnTo>
                <a:lnTo>
                  <a:pt x="10415" y="10926"/>
                </a:lnTo>
                <a:lnTo>
                  <a:pt x="10342" y="10999"/>
                </a:lnTo>
                <a:lnTo>
                  <a:pt x="10317" y="11072"/>
                </a:lnTo>
                <a:lnTo>
                  <a:pt x="9879" y="10463"/>
                </a:lnTo>
                <a:lnTo>
                  <a:pt x="9587" y="10050"/>
                </a:lnTo>
                <a:lnTo>
                  <a:pt x="9733" y="10001"/>
                </a:lnTo>
                <a:lnTo>
                  <a:pt x="9904" y="9928"/>
                </a:lnTo>
                <a:lnTo>
                  <a:pt x="10196" y="9758"/>
                </a:lnTo>
                <a:lnTo>
                  <a:pt x="10634" y="9514"/>
                </a:lnTo>
                <a:lnTo>
                  <a:pt x="11047" y="9295"/>
                </a:lnTo>
                <a:lnTo>
                  <a:pt x="11072" y="9271"/>
                </a:lnTo>
                <a:close/>
                <a:moveTo>
                  <a:pt x="11534" y="10780"/>
                </a:moveTo>
                <a:lnTo>
                  <a:pt x="11656" y="11193"/>
                </a:lnTo>
                <a:lnTo>
                  <a:pt x="11631" y="11193"/>
                </a:lnTo>
                <a:lnTo>
                  <a:pt x="11437" y="11364"/>
                </a:lnTo>
                <a:lnTo>
                  <a:pt x="11218" y="11510"/>
                </a:lnTo>
                <a:lnTo>
                  <a:pt x="11023" y="11631"/>
                </a:lnTo>
                <a:lnTo>
                  <a:pt x="10828" y="11753"/>
                </a:lnTo>
                <a:lnTo>
                  <a:pt x="10804" y="11777"/>
                </a:lnTo>
                <a:lnTo>
                  <a:pt x="10439" y="11242"/>
                </a:lnTo>
                <a:lnTo>
                  <a:pt x="10512" y="11242"/>
                </a:lnTo>
                <a:lnTo>
                  <a:pt x="10585" y="11218"/>
                </a:lnTo>
                <a:lnTo>
                  <a:pt x="10731" y="11145"/>
                </a:lnTo>
                <a:lnTo>
                  <a:pt x="10999" y="10974"/>
                </a:lnTo>
                <a:lnTo>
                  <a:pt x="11534" y="10780"/>
                </a:lnTo>
                <a:close/>
                <a:moveTo>
                  <a:pt x="6522" y="10342"/>
                </a:moveTo>
                <a:lnTo>
                  <a:pt x="6668" y="10439"/>
                </a:lnTo>
                <a:lnTo>
                  <a:pt x="6838" y="10561"/>
                </a:lnTo>
                <a:lnTo>
                  <a:pt x="7105" y="10853"/>
                </a:lnTo>
                <a:lnTo>
                  <a:pt x="7251" y="10999"/>
                </a:lnTo>
                <a:lnTo>
                  <a:pt x="7397" y="11120"/>
                </a:lnTo>
                <a:lnTo>
                  <a:pt x="7568" y="11218"/>
                </a:lnTo>
                <a:lnTo>
                  <a:pt x="7738" y="11291"/>
                </a:lnTo>
                <a:lnTo>
                  <a:pt x="7762" y="11291"/>
                </a:lnTo>
                <a:lnTo>
                  <a:pt x="7762" y="12021"/>
                </a:lnTo>
                <a:lnTo>
                  <a:pt x="7665" y="11948"/>
                </a:lnTo>
                <a:lnTo>
                  <a:pt x="7568" y="11875"/>
                </a:lnTo>
                <a:lnTo>
                  <a:pt x="7397" y="11704"/>
                </a:lnTo>
                <a:lnTo>
                  <a:pt x="7057" y="11364"/>
                </a:lnTo>
                <a:lnTo>
                  <a:pt x="6862" y="11193"/>
                </a:lnTo>
                <a:lnTo>
                  <a:pt x="6619" y="11072"/>
                </a:lnTo>
                <a:lnTo>
                  <a:pt x="6376" y="10999"/>
                </a:lnTo>
                <a:lnTo>
                  <a:pt x="6132" y="10926"/>
                </a:lnTo>
                <a:lnTo>
                  <a:pt x="6522" y="10342"/>
                </a:lnTo>
                <a:close/>
                <a:moveTo>
                  <a:pt x="11753" y="11510"/>
                </a:moveTo>
                <a:lnTo>
                  <a:pt x="11826" y="11802"/>
                </a:lnTo>
                <a:lnTo>
                  <a:pt x="11704" y="11826"/>
                </a:lnTo>
                <a:lnTo>
                  <a:pt x="11607" y="11899"/>
                </a:lnTo>
                <a:lnTo>
                  <a:pt x="11412" y="12021"/>
                </a:lnTo>
                <a:lnTo>
                  <a:pt x="11291" y="12167"/>
                </a:lnTo>
                <a:lnTo>
                  <a:pt x="11218" y="12240"/>
                </a:lnTo>
                <a:lnTo>
                  <a:pt x="11193" y="12313"/>
                </a:lnTo>
                <a:lnTo>
                  <a:pt x="10901" y="11899"/>
                </a:lnTo>
                <a:lnTo>
                  <a:pt x="11120" y="11850"/>
                </a:lnTo>
                <a:lnTo>
                  <a:pt x="11339" y="11777"/>
                </a:lnTo>
                <a:lnTo>
                  <a:pt x="11558" y="11656"/>
                </a:lnTo>
                <a:lnTo>
                  <a:pt x="11753" y="11510"/>
                </a:lnTo>
                <a:close/>
                <a:moveTo>
                  <a:pt x="6059" y="11047"/>
                </a:moveTo>
                <a:lnTo>
                  <a:pt x="6303" y="11218"/>
                </a:lnTo>
                <a:lnTo>
                  <a:pt x="6546" y="11388"/>
                </a:lnTo>
                <a:lnTo>
                  <a:pt x="6789" y="11583"/>
                </a:lnTo>
                <a:lnTo>
                  <a:pt x="6984" y="11802"/>
                </a:lnTo>
                <a:lnTo>
                  <a:pt x="7251" y="12069"/>
                </a:lnTo>
                <a:lnTo>
                  <a:pt x="7397" y="12215"/>
                </a:lnTo>
                <a:lnTo>
                  <a:pt x="7543" y="12313"/>
                </a:lnTo>
                <a:lnTo>
                  <a:pt x="7276" y="12459"/>
                </a:lnTo>
                <a:lnTo>
                  <a:pt x="7154" y="12386"/>
                </a:lnTo>
                <a:lnTo>
                  <a:pt x="7008" y="12337"/>
                </a:lnTo>
                <a:lnTo>
                  <a:pt x="6765" y="12215"/>
                </a:lnTo>
                <a:lnTo>
                  <a:pt x="6522" y="12069"/>
                </a:lnTo>
                <a:lnTo>
                  <a:pt x="6327" y="11948"/>
                </a:lnTo>
                <a:lnTo>
                  <a:pt x="6157" y="11802"/>
                </a:lnTo>
                <a:lnTo>
                  <a:pt x="5962" y="11656"/>
                </a:lnTo>
                <a:lnTo>
                  <a:pt x="5767" y="11534"/>
                </a:lnTo>
                <a:lnTo>
                  <a:pt x="6059" y="11047"/>
                </a:lnTo>
                <a:close/>
                <a:moveTo>
                  <a:pt x="5670" y="11680"/>
                </a:moveTo>
                <a:lnTo>
                  <a:pt x="5719" y="11777"/>
                </a:lnTo>
                <a:lnTo>
                  <a:pt x="5792" y="11850"/>
                </a:lnTo>
                <a:lnTo>
                  <a:pt x="5938" y="12021"/>
                </a:lnTo>
                <a:lnTo>
                  <a:pt x="6108" y="12167"/>
                </a:lnTo>
                <a:lnTo>
                  <a:pt x="6278" y="12288"/>
                </a:lnTo>
                <a:lnTo>
                  <a:pt x="6546" y="12483"/>
                </a:lnTo>
                <a:lnTo>
                  <a:pt x="6716" y="12580"/>
                </a:lnTo>
                <a:lnTo>
                  <a:pt x="6887" y="12678"/>
                </a:lnTo>
                <a:lnTo>
                  <a:pt x="6522" y="12848"/>
                </a:lnTo>
                <a:lnTo>
                  <a:pt x="6230" y="12653"/>
                </a:lnTo>
                <a:lnTo>
                  <a:pt x="5938" y="12434"/>
                </a:lnTo>
                <a:lnTo>
                  <a:pt x="5694" y="12215"/>
                </a:lnTo>
                <a:lnTo>
                  <a:pt x="5475" y="12021"/>
                </a:lnTo>
                <a:lnTo>
                  <a:pt x="5621" y="11777"/>
                </a:lnTo>
                <a:lnTo>
                  <a:pt x="5670" y="11680"/>
                </a:lnTo>
                <a:close/>
                <a:moveTo>
                  <a:pt x="11899" y="12094"/>
                </a:moveTo>
                <a:lnTo>
                  <a:pt x="12021" y="12605"/>
                </a:lnTo>
                <a:lnTo>
                  <a:pt x="11899" y="12726"/>
                </a:lnTo>
                <a:lnTo>
                  <a:pt x="11777" y="12848"/>
                </a:lnTo>
                <a:lnTo>
                  <a:pt x="11729" y="12921"/>
                </a:lnTo>
                <a:lnTo>
                  <a:pt x="11680" y="12994"/>
                </a:lnTo>
                <a:lnTo>
                  <a:pt x="11680" y="13018"/>
                </a:lnTo>
                <a:lnTo>
                  <a:pt x="11266" y="12434"/>
                </a:lnTo>
                <a:lnTo>
                  <a:pt x="11412" y="12386"/>
                </a:lnTo>
                <a:lnTo>
                  <a:pt x="11558" y="12313"/>
                </a:lnTo>
                <a:lnTo>
                  <a:pt x="11729" y="12215"/>
                </a:lnTo>
                <a:lnTo>
                  <a:pt x="11899" y="12094"/>
                </a:lnTo>
                <a:close/>
                <a:moveTo>
                  <a:pt x="5329" y="12240"/>
                </a:moveTo>
                <a:lnTo>
                  <a:pt x="5402" y="12361"/>
                </a:lnTo>
                <a:lnTo>
                  <a:pt x="5500" y="12483"/>
                </a:lnTo>
                <a:lnTo>
                  <a:pt x="5670" y="12678"/>
                </a:lnTo>
                <a:lnTo>
                  <a:pt x="5913" y="12897"/>
                </a:lnTo>
                <a:lnTo>
                  <a:pt x="6157" y="13067"/>
                </a:lnTo>
                <a:lnTo>
                  <a:pt x="5743" y="13335"/>
                </a:lnTo>
                <a:lnTo>
                  <a:pt x="5646" y="13310"/>
                </a:lnTo>
                <a:lnTo>
                  <a:pt x="5475" y="13237"/>
                </a:lnTo>
                <a:lnTo>
                  <a:pt x="5305" y="13164"/>
                </a:lnTo>
                <a:lnTo>
                  <a:pt x="5135" y="13043"/>
                </a:lnTo>
                <a:lnTo>
                  <a:pt x="4940" y="12970"/>
                </a:lnTo>
                <a:lnTo>
                  <a:pt x="4891" y="12945"/>
                </a:lnTo>
                <a:lnTo>
                  <a:pt x="5110" y="12605"/>
                </a:lnTo>
                <a:lnTo>
                  <a:pt x="5329" y="12240"/>
                </a:lnTo>
                <a:close/>
                <a:moveTo>
                  <a:pt x="12094" y="13043"/>
                </a:moveTo>
                <a:lnTo>
                  <a:pt x="12215" y="13748"/>
                </a:lnTo>
                <a:lnTo>
                  <a:pt x="11802" y="13189"/>
                </a:lnTo>
                <a:lnTo>
                  <a:pt x="11850" y="13189"/>
                </a:lnTo>
                <a:lnTo>
                  <a:pt x="11923" y="13164"/>
                </a:lnTo>
                <a:lnTo>
                  <a:pt x="11972" y="13140"/>
                </a:lnTo>
                <a:lnTo>
                  <a:pt x="12094" y="13043"/>
                </a:lnTo>
                <a:close/>
                <a:moveTo>
                  <a:pt x="4745" y="13140"/>
                </a:moveTo>
                <a:lnTo>
                  <a:pt x="4891" y="13310"/>
                </a:lnTo>
                <a:lnTo>
                  <a:pt x="5062" y="13456"/>
                </a:lnTo>
                <a:lnTo>
                  <a:pt x="5305" y="13602"/>
                </a:lnTo>
                <a:lnTo>
                  <a:pt x="4964" y="13846"/>
                </a:lnTo>
                <a:lnTo>
                  <a:pt x="4891" y="13773"/>
                </a:lnTo>
                <a:lnTo>
                  <a:pt x="4818" y="13700"/>
                </a:lnTo>
                <a:lnTo>
                  <a:pt x="4648" y="13627"/>
                </a:lnTo>
                <a:lnTo>
                  <a:pt x="4551" y="13554"/>
                </a:lnTo>
                <a:lnTo>
                  <a:pt x="4405" y="13529"/>
                </a:lnTo>
                <a:lnTo>
                  <a:pt x="4575" y="13335"/>
                </a:lnTo>
                <a:lnTo>
                  <a:pt x="4745" y="13140"/>
                </a:lnTo>
                <a:close/>
                <a:moveTo>
                  <a:pt x="8200" y="8833"/>
                </a:moveTo>
                <a:lnTo>
                  <a:pt x="8371" y="9076"/>
                </a:lnTo>
                <a:lnTo>
                  <a:pt x="8663" y="9514"/>
                </a:lnTo>
                <a:lnTo>
                  <a:pt x="8979" y="9928"/>
                </a:lnTo>
                <a:lnTo>
                  <a:pt x="9587" y="10780"/>
                </a:lnTo>
                <a:lnTo>
                  <a:pt x="10171" y="11583"/>
                </a:lnTo>
                <a:lnTo>
                  <a:pt x="10731" y="12410"/>
                </a:lnTo>
                <a:lnTo>
                  <a:pt x="11291" y="13213"/>
                </a:lnTo>
                <a:lnTo>
                  <a:pt x="11850" y="13992"/>
                </a:lnTo>
                <a:lnTo>
                  <a:pt x="11729" y="13943"/>
                </a:lnTo>
                <a:lnTo>
                  <a:pt x="11072" y="13554"/>
                </a:lnTo>
                <a:lnTo>
                  <a:pt x="10415" y="13189"/>
                </a:lnTo>
                <a:lnTo>
                  <a:pt x="9831" y="12921"/>
                </a:lnTo>
                <a:lnTo>
                  <a:pt x="9539" y="12799"/>
                </a:lnTo>
                <a:lnTo>
                  <a:pt x="9222" y="12678"/>
                </a:lnTo>
                <a:lnTo>
                  <a:pt x="8760" y="12507"/>
                </a:lnTo>
                <a:lnTo>
                  <a:pt x="8517" y="12410"/>
                </a:lnTo>
                <a:lnTo>
                  <a:pt x="8273" y="12337"/>
                </a:lnTo>
                <a:lnTo>
                  <a:pt x="8273" y="12288"/>
                </a:lnTo>
                <a:lnTo>
                  <a:pt x="8322" y="11996"/>
                </a:lnTo>
                <a:lnTo>
                  <a:pt x="8346" y="11680"/>
                </a:lnTo>
                <a:lnTo>
                  <a:pt x="8346" y="11388"/>
                </a:lnTo>
                <a:lnTo>
                  <a:pt x="8322" y="11072"/>
                </a:lnTo>
                <a:lnTo>
                  <a:pt x="8273" y="10463"/>
                </a:lnTo>
                <a:lnTo>
                  <a:pt x="8225" y="9855"/>
                </a:lnTo>
                <a:lnTo>
                  <a:pt x="8200" y="8833"/>
                </a:lnTo>
                <a:close/>
                <a:moveTo>
                  <a:pt x="7324" y="8346"/>
                </a:moveTo>
                <a:lnTo>
                  <a:pt x="6935" y="8906"/>
                </a:lnTo>
                <a:lnTo>
                  <a:pt x="6570" y="9441"/>
                </a:lnTo>
                <a:lnTo>
                  <a:pt x="5962" y="10439"/>
                </a:lnTo>
                <a:lnTo>
                  <a:pt x="5354" y="11437"/>
                </a:lnTo>
                <a:lnTo>
                  <a:pt x="4818" y="12386"/>
                </a:lnTo>
                <a:lnTo>
                  <a:pt x="4502" y="12848"/>
                </a:lnTo>
                <a:lnTo>
                  <a:pt x="4356" y="13067"/>
                </a:lnTo>
                <a:lnTo>
                  <a:pt x="4161" y="13286"/>
                </a:lnTo>
                <a:lnTo>
                  <a:pt x="3967" y="13529"/>
                </a:lnTo>
                <a:lnTo>
                  <a:pt x="3796" y="13773"/>
                </a:lnTo>
                <a:lnTo>
                  <a:pt x="3650" y="14040"/>
                </a:lnTo>
                <a:lnTo>
                  <a:pt x="3504" y="14308"/>
                </a:lnTo>
                <a:lnTo>
                  <a:pt x="3577" y="13578"/>
                </a:lnTo>
                <a:lnTo>
                  <a:pt x="3699" y="12897"/>
                </a:lnTo>
                <a:lnTo>
                  <a:pt x="3821" y="12215"/>
                </a:lnTo>
                <a:lnTo>
                  <a:pt x="3967" y="11558"/>
                </a:lnTo>
                <a:lnTo>
                  <a:pt x="4113" y="10926"/>
                </a:lnTo>
                <a:lnTo>
                  <a:pt x="4234" y="10269"/>
                </a:lnTo>
                <a:lnTo>
                  <a:pt x="4332" y="9612"/>
                </a:lnTo>
                <a:lnTo>
                  <a:pt x="4307" y="9539"/>
                </a:lnTo>
                <a:lnTo>
                  <a:pt x="4453" y="9587"/>
                </a:lnTo>
                <a:lnTo>
                  <a:pt x="4624" y="9563"/>
                </a:lnTo>
                <a:lnTo>
                  <a:pt x="4818" y="9514"/>
                </a:lnTo>
                <a:lnTo>
                  <a:pt x="5013" y="9441"/>
                </a:lnTo>
                <a:lnTo>
                  <a:pt x="5354" y="9271"/>
                </a:lnTo>
                <a:lnTo>
                  <a:pt x="5646" y="9149"/>
                </a:lnTo>
                <a:lnTo>
                  <a:pt x="6497" y="8760"/>
                </a:lnTo>
                <a:lnTo>
                  <a:pt x="7324" y="8346"/>
                </a:lnTo>
                <a:close/>
                <a:moveTo>
                  <a:pt x="4234" y="13700"/>
                </a:moveTo>
                <a:lnTo>
                  <a:pt x="4307" y="13773"/>
                </a:lnTo>
                <a:lnTo>
                  <a:pt x="4380" y="13821"/>
                </a:lnTo>
                <a:lnTo>
                  <a:pt x="4551" y="13943"/>
                </a:lnTo>
                <a:lnTo>
                  <a:pt x="4697" y="14016"/>
                </a:lnTo>
                <a:lnTo>
                  <a:pt x="4307" y="14259"/>
                </a:lnTo>
                <a:lnTo>
                  <a:pt x="4161" y="14332"/>
                </a:lnTo>
                <a:lnTo>
                  <a:pt x="3991" y="14405"/>
                </a:lnTo>
                <a:lnTo>
                  <a:pt x="3650" y="14502"/>
                </a:lnTo>
                <a:lnTo>
                  <a:pt x="3748" y="14429"/>
                </a:lnTo>
                <a:lnTo>
                  <a:pt x="3821" y="14332"/>
                </a:lnTo>
                <a:lnTo>
                  <a:pt x="3967" y="14113"/>
                </a:lnTo>
                <a:lnTo>
                  <a:pt x="4113" y="13894"/>
                </a:lnTo>
                <a:lnTo>
                  <a:pt x="4234" y="13700"/>
                </a:lnTo>
                <a:close/>
                <a:moveTo>
                  <a:pt x="7835" y="0"/>
                </a:moveTo>
                <a:lnTo>
                  <a:pt x="7762" y="25"/>
                </a:lnTo>
                <a:lnTo>
                  <a:pt x="7689" y="73"/>
                </a:lnTo>
                <a:lnTo>
                  <a:pt x="7641" y="73"/>
                </a:lnTo>
                <a:lnTo>
                  <a:pt x="7495" y="146"/>
                </a:lnTo>
                <a:lnTo>
                  <a:pt x="7373" y="244"/>
                </a:lnTo>
                <a:lnTo>
                  <a:pt x="7276" y="341"/>
                </a:lnTo>
                <a:lnTo>
                  <a:pt x="7178" y="463"/>
                </a:lnTo>
                <a:lnTo>
                  <a:pt x="6984" y="730"/>
                </a:lnTo>
                <a:lnTo>
                  <a:pt x="6838" y="1047"/>
                </a:lnTo>
                <a:lnTo>
                  <a:pt x="6716" y="1387"/>
                </a:lnTo>
                <a:lnTo>
                  <a:pt x="6619" y="1704"/>
                </a:lnTo>
                <a:lnTo>
                  <a:pt x="6449" y="2288"/>
                </a:lnTo>
                <a:lnTo>
                  <a:pt x="6230" y="2920"/>
                </a:lnTo>
                <a:lnTo>
                  <a:pt x="6108" y="3237"/>
                </a:lnTo>
                <a:lnTo>
                  <a:pt x="5962" y="3529"/>
                </a:lnTo>
                <a:lnTo>
                  <a:pt x="5767" y="3845"/>
                </a:lnTo>
                <a:lnTo>
                  <a:pt x="5548" y="4161"/>
                </a:lnTo>
                <a:lnTo>
                  <a:pt x="5378" y="4478"/>
                </a:lnTo>
                <a:lnTo>
                  <a:pt x="5281" y="4648"/>
                </a:lnTo>
                <a:lnTo>
                  <a:pt x="5208" y="4818"/>
                </a:lnTo>
                <a:lnTo>
                  <a:pt x="4891" y="4916"/>
                </a:lnTo>
                <a:lnTo>
                  <a:pt x="4575" y="4989"/>
                </a:lnTo>
                <a:lnTo>
                  <a:pt x="3918" y="5110"/>
                </a:lnTo>
                <a:lnTo>
                  <a:pt x="2580" y="5305"/>
                </a:lnTo>
                <a:lnTo>
                  <a:pt x="1801" y="5402"/>
                </a:lnTo>
                <a:lnTo>
                  <a:pt x="998" y="5500"/>
                </a:lnTo>
                <a:lnTo>
                  <a:pt x="755" y="5524"/>
                </a:lnTo>
                <a:lnTo>
                  <a:pt x="511" y="5524"/>
                </a:lnTo>
                <a:lnTo>
                  <a:pt x="244" y="5548"/>
                </a:lnTo>
                <a:lnTo>
                  <a:pt x="146" y="5597"/>
                </a:lnTo>
                <a:lnTo>
                  <a:pt x="49" y="5646"/>
                </a:lnTo>
                <a:lnTo>
                  <a:pt x="0" y="5719"/>
                </a:lnTo>
                <a:lnTo>
                  <a:pt x="0" y="5792"/>
                </a:lnTo>
                <a:lnTo>
                  <a:pt x="0" y="5865"/>
                </a:lnTo>
                <a:lnTo>
                  <a:pt x="0" y="5962"/>
                </a:lnTo>
                <a:lnTo>
                  <a:pt x="49" y="6035"/>
                </a:lnTo>
                <a:lnTo>
                  <a:pt x="146" y="6229"/>
                </a:lnTo>
                <a:lnTo>
                  <a:pt x="292" y="6375"/>
                </a:lnTo>
                <a:lnTo>
                  <a:pt x="438" y="6497"/>
                </a:lnTo>
                <a:lnTo>
                  <a:pt x="682" y="6716"/>
                </a:lnTo>
                <a:lnTo>
                  <a:pt x="925" y="6935"/>
                </a:lnTo>
                <a:lnTo>
                  <a:pt x="1460" y="7349"/>
                </a:lnTo>
                <a:lnTo>
                  <a:pt x="1971" y="7811"/>
                </a:lnTo>
                <a:lnTo>
                  <a:pt x="2507" y="8273"/>
                </a:lnTo>
                <a:lnTo>
                  <a:pt x="2847" y="8565"/>
                </a:lnTo>
                <a:lnTo>
                  <a:pt x="3188" y="8882"/>
                </a:lnTo>
                <a:lnTo>
                  <a:pt x="3504" y="9222"/>
                </a:lnTo>
                <a:lnTo>
                  <a:pt x="3650" y="9417"/>
                </a:lnTo>
                <a:lnTo>
                  <a:pt x="3772" y="9612"/>
                </a:lnTo>
                <a:lnTo>
                  <a:pt x="3821" y="9685"/>
                </a:lnTo>
                <a:lnTo>
                  <a:pt x="3918" y="9709"/>
                </a:lnTo>
                <a:lnTo>
                  <a:pt x="3748" y="10342"/>
                </a:lnTo>
                <a:lnTo>
                  <a:pt x="3602" y="10974"/>
                </a:lnTo>
                <a:lnTo>
                  <a:pt x="3334" y="12264"/>
                </a:lnTo>
                <a:lnTo>
                  <a:pt x="3212" y="12872"/>
                </a:lnTo>
                <a:lnTo>
                  <a:pt x="3091" y="13529"/>
                </a:lnTo>
                <a:lnTo>
                  <a:pt x="3042" y="13870"/>
                </a:lnTo>
                <a:lnTo>
                  <a:pt x="2993" y="14186"/>
                </a:lnTo>
                <a:lnTo>
                  <a:pt x="2993" y="14502"/>
                </a:lnTo>
                <a:lnTo>
                  <a:pt x="3018" y="14819"/>
                </a:lnTo>
                <a:lnTo>
                  <a:pt x="3042" y="14916"/>
                </a:lnTo>
                <a:lnTo>
                  <a:pt x="3091" y="14965"/>
                </a:lnTo>
                <a:lnTo>
                  <a:pt x="3188" y="15013"/>
                </a:lnTo>
                <a:lnTo>
                  <a:pt x="3261" y="15013"/>
                </a:lnTo>
                <a:lnTo>
                  <a:pt x="3383" y="15038"/>
                </a:lnTo>
                <a:lnTo>
                  <a:pt x="3529" y="15062"/>
                </a:lnTo>
                <a:lnTo>
                  <a:pt x="3675" y="15038"/>
                </a:lnTo>
                <a:lnTo>
                  <a:pt x="3796" y="15013"/>
                </a:lnTo>
                <a:lnTo>
                  <a:pt x="4088" y="14940"/>
                </a:lnTo>
                <a:lnTo>
                  <a:pt x="4405" y="14794"/>
                </a:lnTo>
                <a:lnTo>
                  <a:pt x="4672" y="14624"/>
                </a:lnTo>
                <a:lnTo>
                  <a:pt x="4964" y="14454"/>
                </a:lnTo>
                <a:lnTo>
                  <a:pt x="5402" y="14138"/>
                </a:lnTo>
                <a:lnTo>
                  <a:pt x="5719" y="13943"/>
                </a:lnTo>
                <a:lnTo>
                  <a:pt x="6035" y="13748"/>
                </a:lnTo>
                <a:lnTo>
                  <a:pt x="6716" y="13383"/>
                </a:lnTo>
                <a:lnTo>
                  <a:pt x="7373" y="13018"/>
                </a:lnTo>
                <a:lnTo>
                  <a:pt x="7689" y="12824"/>
                </a:lnTo>
                <a:lnTo>
                  <a:pt x="8006" y="12629"/>
                </a:lnTo>
                <a:lnTo>
                  <a:pt x="8127" y="12726"/>
                </a:lnTo>
                <a:lnTo>
                  <a:pt x="8273" y="12799"/>
                </a:lnTo>
                <a:lnTo>
                  <a:pt x="8590" y="12945"/>
                </a:lnTo>
                <a:lnTo>
                  <a:pt x="9320" y="13213"/>
                </a:lnTo>
                <a:lnTo>
                  <a:pt x="9685" y="13383"/>
                </a:lnTo>
                <a:lnTo>
                  <a:pt x="10050" y="13554"/>
                </a:lnTo>
                <a:lnTo>
                  <a:pt x="10707" y="13894"/>
                </a:lnTo>
                <a:lnTo>
                  <a:pt x="11364" y="14283"/>
                </a:lnTo>
                <a:lnTo>
                  <a:pt x="11607" y="14454"/>
                </a:lnTo>
                <a:lnTo>
                  <a:pt x="11875" y="14624"/>
                </a:lnTo>
                <a:lnTo>
                  <a:pt x="12021" y="14697"/>
                </a:lnTo>
                <a:lnTo>
                  <a:pt x="12167" y="14770"/>
                </a:lnTo>
                <a:lnTo>
                  <a:pt x="12313" y="14794"/>
                </a:lnTo>
                <a:lnTo>
                  <a:pt x="12459" y="14770"/>
                </a:lnTo>
                <a:lnTo>
                  <a:pt x="12507" y="14770"/>
                </a:lnTo>
                <a:lnTo>
                  <a:pt x="12532" y="14721"/>
                </a:lnTo>
                <a:lnTo>
                  <a:pt x="12629" y="14697"/>
                </a:lnTo>
                <a:lnTo>
                  <a:pt x="12702" y="14648"/>
                </a:lnTo>
                <a:lnTo>
                  <a:pt x="12751" y="14575"/>
                </a:lnTo>
                <a:lnTo>
                  <a:pt x="12775" y="14478"/>
                </a:lnTo>
                <a:lnTo>
                  <a:pt x="12751" y="14065"/>
                </a:lnTo>
                <a:lnTo>
                  <a:pt x="12702" y="13651"/>
                </a:lnTo>
                <a:lnTo>
                  <a:pt x="12629" y="13262"/>
                </a:lnTo>
                <a:lnTo>
                  <a:pt x="12556" y="12848"/>
                </a:lnTo>
                <a:lnTo>
                  <a:pt x="12337" y="12045"/>
                </a:lnTo>
                <a:lnTo>
                  <a:pt x="12118" y="11242"/>
                </a:lnTo>
                <a:lnTo>
                  <a:pt x="11899" y="10463"/>
                </a:lnTo>
                <a:lnTo>
                  <a:pt x="11875" y="10390"/>
                </a:lnTo>
                <a:lnTo>
                  <a:pt x="11680" y="9685"/>
                </a:lnTo>
                <a:lnTo>
                  <a:pt x="11680" y="9636"/>
                </a:lnTo>
                <a:lnTo>
                  <a:pt x="11656" y="9563"/>
                </a:lnTo>
                <a:lnTo>
                  <a:pt x="11631" y="9514"/>
                </a:lnTo>
                <a:lnTo>
                  <a:pt x="11680" y="9490"/>
                </a:lnTo>
                <a:lnTo>
                  <a:pt x="11729" y="9466"/>
                </a:lnTo>
                <a:lnTo>
                  <a:pt x="11802" y="9393"/>
                </a:lnTo>
                <a:lnTo>
                  <a:pt x="11850" y="9344"/>
                </a:lnTo>
                <a:lnTo>
                  <a:pt x="12094" y="9101"/>
                </a:lnTo>
                <a:lnTo>
                  <a:pt x="12361" y="8882"/>
                </a:lnTo>
                <a:lnTo>
                  <a:pt x="12897" y="8419"/>
                </a:lnTo>
                <a:lnTo>
                  <a:pt x="13432" y="8006"/>
                </a:lnTo>
                <a:lnTo>
                  <a:pt x="13967" y="7568"/>
                </a:lnTo>
                <a:lnTo>
                  <a:pt x="14211" y="7324"/>
                </a:lnTo>
                <a:lnTo>
                  <a:pt x="14454" y="7105"/>
                </a:lnTo>
                <a:lnTo>
                  <a:pt x="14697" y="6838"/>
                </a:lnTo>
                <a:lnTo>
                  <a:pt x="14892" y="6570"/>
                </a:lnTo>
                <a:lnTo>
                  <a:pt x="15232" y="6205"/>
                </a:lnTo>
                <a:lnTo>
                  <a:pt x="15403" y="5986"/>
                </a:lnTo>
                <a:lnTo>
                  <a:pt x="15451" y="5889"/>
                </a:lnTo>
                <a:lnTo>
                  <a:pt x="15500" y="5767"/>
                </a:lnTo>
                <a:lnTo>
                  <a:pt x="15500" y="5743"/>
                </a:lnTo>
                <a:lnTo>
                  <a:pt x="15476" y="5646"/>
                </a:lnTo>
                <a:lnTo>
                  <a:pt x="15427" y="5573"/>
                </a:lnTo>
                <a:lnTo>
                  <a:pt x="15354" y="5475"/>
                </a:lnTo>
                <a:lnTo>
                  <a:pt x="15257" y="5427"/>
                </a:lnTo>
                <a:lnTo>
                  <a:pt x="15135" y="5378"/>
                </a:lnTo>
                <a:lnTo>
                  <a:pt x="15013" y="5354"/>
                </a:lnTo>
                <a:lnTo>
                  <a:pt x="14770" y="5329"/>
                </a:lnTo>
                <a:lnTo>
                  <a:pt x="14527" y="5305"/>
                </a:lnTo>
                <a:lnTo>
                  <a:pt x="13797" y="5256"/>
                </a:lnTo>
                <a:lnTo>
                  <a:pt x="13091" y="5208"/>
                </a:lnTo>
                <a:lnTo>
                  <a:pt x="12410" y="5208"/>
                </a:lnTo>
                <a:lnTo>
                  <a:pt x="11753" y="5159"/>
                </a:lnTo>
                <a:lnTo>
                  <a:pt x="11485" y="5135"/>
                </a:lnTo>
                <a:lnTo>
                  <a:pt x="11218" y="5086"/>
                </a:lnTo>
                <a:lnTo>
                  <a:pt x="10950" y="5013"/>
                </a:lnTo>
                <a:lnTo>
                  <a:pt x="10682" y="4989"/>
                </a:lnTo>
                <a:lnTo>
                  <a:pt x="10658" y="4940"/>
                </a:lnTo>
                <a:lnTo>
                  <a:pt x="10634" y="4867"/>
                </a:lnTo>
                <a:lnTo>
                  <a:pt x="10415" y="4599"/>
                </a:lnTo>
                <a:lnTo>
                  <a:pt x="10220" y="4332"/>
                </a:lnTo>
                <a:lnTo>
                  <a:pt x="10025" y="4040"/>
                </a:lnTo>
                <a:lnTo>
                  <a:pt x="9855" y="3748"/>
                </a:lnTo>
                <a:lnTo>
                  <a:pt x="9514" y="3164"/>
                </a:lnTo>
                <a:lnTo>
                  <a:pt x="9222" y="2531"/>
                </a:lnTo>
                <a:lnTo>
                  <a:pt x="8638" y="1290"/>
                </a:lnTo>
                <a:lnTo>
                  <a:pt x="8322" y="682"/>
                </a:lnTo>
                <a:lnTo>
                  <a:pt x="7981" y="73"/>
                </a:lnTo>
                <a:lnTo>
                  <a:pt x="7908" y="25"/>
                </a:lnTo>
                <a:lnTo>
                  <a:pt x="78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6D9EEB"/>
              </a:solidFill>
            </a:endParaRPr>
          </a:p>
        </p:txBody>
      </p:sp>
      <p:sp>
        <p:nvSpPr>
          <p:cNvPr id="639" name="Google Shape;639;p65"/>
          <p:cNvSpPr/>
          <p:nvPr/>
        </p:nvSpPr>
        <p:spPr>
          <a:xfrm rot="2487106">
            <a:off x="5887685" y="3256298"/>
            <a:ext cx="303293" cy="294723"/>
          </a:xfrm>
          <a:custGeom>
            <a:rect b="b" l="l" r="r" t="t"/>
            <a:pathLst>
              <a:path extrusionOk="0" h="15063" w="15501">
                <a:moveTo>
                  <a:pt x="7957" y="925"/>
                </a:moveTo>
                <a:lnTo>
                  <a:pt x="8249" y="1533"/>
                </a:lnTo>
                <a:lnTo>
                  <a:pt x="8103" y="1606"/>
                </a:lnTo>
                <a:lnTo>
                  <a:pt x="7957" y="1704"/>
                </a:lnTo>
                <a:lnTo>
                  <a:pt x="7933" y="1752"/>
                </a:lnTo>
                <a:lnTo>
                  <a:pt x="7933" y="1339"/>
                </a:lnTo>
                <a:lnTo>
                  <a:pt x="7957" y="925"/>
                </a:lnTo>
                <a:close/>
                <a:moveTo>
                  <a:pt x="8371" y="1801"/>
                </a:moveTo>
                <a:lnTo>
                  <a:pt x="8492" y="2020"/>
                </a:lnTo>
                <a:lnTo>
                  <a:pt x="8346" y="2117"/>
                </a:lnTo>
                <a:lnTo>
                  <a:pt x="8200" y="2215"/>
                </a:lnTo>
                <a:lnTo>
                  <a:pt x="8079" y="2288"/>
                </a:lnTo>
                <a:lnTo>
                  <a:pt x="7957" y="2409"/>
                </a:lnTo>
                <a:lnTo>
                  <a:pt x="7933" y="2069"/>
                </a:lnTo>
                <a:lnTo>
                  <a:pt x="8127" y="1971"/>
                </a:lnTo>
                <a:lnTo>
                  <a:pt x="8249" y="1898"/>
                </a:lnTo>
                <a:lnTo>
                  <a:pt x="8371" y="1801"/>
                </a:lnTo>
                <a:close/>
                <a:moveTo>
                  <a:pt x="8663" y="2336"/>
                </a:moveTo>
                <a:lnTo>
                  <a:pt x="8784" y="2628"/>
                </a:lnTo>
                <a:lnTo>
                  <a:pt x="8687" y="2653"/>
                </a:lnTo>
                <a:lnTo>
                  <a:pt x="8590" y="2726"/>
                </a:lnTo>
                <a:lnTo>
                  <a:pt x="8419" y="2847"/>
                </a:lnTo>
                <a:lnTo>
                  <a:pt x="8225" y="2993"/>
                </a:lnTo>
                <a:lnTo>
                  <a:pt x="8054" y="3164"/>
                </a:lnTo>
                <a:lnTo>
                  <a:pt x="8006" y="2750"/>
                </a:lnTo>
                <a:lnTo>
                  <a:pt x="8176" y="2653"/>
                </a:lnTo>
                <a:lnTo>
                  <a:pt x="8322" y="2531"/>
                </a:lnTo>
                <a:lnTo>
                  <a:pt x="8565" y="2385"/>
                </a:lnTo>
                <a:lnTo>
                  <a:pt x="8663" y="2336"/>
                </a:lnTo>
                <a:close/>
                <a:moveTo>
                  <a:pt x="8979" y="2945"/>
                </a:moveTo>
                <a:lnTo>
                  <a:pt x="8979" y="2969"/>
                </a:lnTo>
                <a:lnTo>
                  <a:pt x="9076" y="3164"/>
                </a:lnTo>
                <a:lnTo>
                  <a:pt x="8857" y="3285"/>
                </a:lnTo>
                <a:lnTo>
                  <a:pt x="8663" y="3431"/>
                </a:lnTo>
                <a:lnTo>
                  <a:pt x="8371" y="3626"/>
                </a:lnTo>
                <a:lnTo>
                  <a:pt x="8079" y="3821"/>
                </a:lnTo>
                <a:lnTo>
                  <a:pt x="8054" y="3504"/>
                </a:lnTo>
                <a:lnTo>
                  <a:pt x="8200" y="3456"/>
                </a:lnTo>
                <a:lnTo>
                  <a:pt x="8322" y="3383"/>
                </a:lnTo>
                <a:lnTo>
                  <a:pt x="8541" y="3212"/>
                </a:lnTo>
                <a:lnTo>
                  <a:pt x="8833" y="3018"/>
                </a:lnTo>
                <a:lnTo>
                  <a:pt x="8979" y="2945"/>
                </a:lnTo>
                <a:close/>
                <a:moveTo>
                  <a:pt x="9271" y="3529"/>
                </a:moveTo>
                <a:lnTo>
                  <a:pt x="9393" y="3796"/>
                </a:lnTo>
                <a:lnTo>
                  <a:pt x="8736" y="4186"/>
                </a:lnTo>
                <a:lnTo>
                  <a:pt x="8419" y="4380"/>
                </a:lnTo>
                <a:lnTo>
                  <a:pt x="8249" y="4478"/>
                </a:lnTo>
                <a:lnTo>
                  <a:pt x="8103" y="4599"/>
                </a:lnTo>
                <a:lnTo>
                  <a:pt x="8079" y="4113"/>
                </a:lnTo>
                <a:lnTo>
                  <a:pt x="8225" y="4088"/>
                </a:lnTo>
                <a:lnTo>
                  <a:pt x="8371" y="4040"/>
                </a:lnTo>
                <a:lnTo>
                  <a:pt x="8663" y="3894"/>
                </a:lnTo>
                <a:lnTo>
                  <a:pt x="9052" y="3650"/>
                </a:lnTo>
                <a:lnTo>
                  <a:pt x="9271" y="3529"/>
                </a:lnTo>
                <a:close/>
                <a:moveTo>
                  <a:pt x="9587" y="4186"/>
                </a:moveTo>
                <a:lnTo>
                  <a:pt x="9660" y="4332"/>
                </a:lnTo>
                <a:lnTo>
                  <a:pt x="9490" y="4429"/>
                </a:lnTo>
                <a:lnTo>
                  <a:pt x="9344" y="4551"/>
                </a:lnTo>
                <a:lnTo>
                  <a:pt x="9052" y="4770"/>
                </a:lnTo>
                <a:lnTo>
                  <a:pt x="8809" y="4916"/>
                </a:lnTo>
                <a:lnTo>
                  <a:pt x="8590" y="5110"/>
                </a:lnTo>
                <a:lnTo>
                  <a:pt x="8371" y="5305"/>
                </a:lnTo>
                <a:lnTo>
                  <a:pt x="8176" y="5524"/>
                </a:lnTo>
                <a:lnTo>
                  <a:pt x="8127" y="4794"/>
                </a:lnTo>
                <a:lnTo>
                  <a:pt x="8322" y="4794"/>
                </a:lnTo>
                <a:lnTo>
                  <a:pt x="8492" y="4721"/>
                </a:lnTo>
                <a:lnTo>
                  <a:pt x="8833" y="4575"/>
                </a:lnTo>
                <a:lnTo>
                  <a:pt x="9222" y="4380"/>
                </a:lnTo>
                <a:lnTo>
                  <a:pt x="9587" y="4186"/>
                </a:lnTo>
                <a:close/>
                <a:moveTo>
                  <a:pt x="14965" y="5938"/>
                </a:moveTo>
                <a:lnTo>
                  <a:pt x="14795" y="6059"/>
                </a:lnTo>
                <a:lnTo>
                  <a:pt x="14649" y="6205"/>
                </a:lnTo>
                <a:lnTo>
                  <a:pt x="14576" y="6181"/>
                </a:lnTo>
                <a:lnTo>
                  <a:pt x="14332" y="6157"/>
                </a:lnTo>
                <a:lnTo>
                  <a:pt x="14965" y="5938"/>
                </a:lnTo>
                <a:close/>
                <a:moveTo>
                  <a:pt x="2190" y="5840"/>
                </a:moveTo>
                <a:lnTo>
                  <a:pt x="2093" y="5986"/>
                </a:lnTo>
                <a:lnTo>
                  <a:pt x="2044" y="6132"/>
                </a:lnTo>
                <a:lnTo>
                  <a:pt x="2044" y="6181"/>
                </a:lnTo>
                <a:lnTo>
                  <a:pt x="2044" y="6254"/>
                </a:lnTo>
                <a:lnTo>
                  <a:pt x="1874" y="6181"/>
                </a:lnTo>
                <a:lnTo>
                  <a:pt x="1679" y="6108"/>
                </a:lnTo>
                <a:lnTo>
                  <a:pt x="1266" y="5962"/>
                </a:lnTo>
                <a:lnTo>
                  <a:pt x="2190" y="5840"/>
                </a:lnTo>
                <a:close/>
                <a:moveTo>
                  <a:pt x="3018" y="5743"/>
                </a:moveTo>
                <a:lnTo>
                  <a:pt x="2677" y="6132"/>
                </a:lnTo>
                <a:lnTo>
                  <a:pt x="2555" y="6302"/>
                </a:lnTo>
                <a:lnTo>
                  <a:pt x="2288" y="6278"/>
                </a:lnTo>
                <a:lnTo>
                  <a:pt x="2312" y="6254"/>
                </a:lnTo>
                <a:lnTo>
                  <a:pt x="2409" y="6181"/>
                </a:lnTo>
                <a:lnTo>
                  <a:pt x="2482" y="6059"/>
                </a:lnTo>
                <a:lnTo>
                  <a:pt x="2604" y="5938"/>
                </a:lnTo>
                <a:lnTo>
                  <a:pt x="2750" y="5816"/>
                </a:lnTo>
                <a:lnTo>
                  <a:pt x="2823" y="5767"/>
                </a:lnTo>
                <a:lnTo>
                  <a:pt x="3018" y="5743"/>
                </a:lnTo>
                <a:close/>
                <a:moveTo>
                  <a:pt x="9879" y="4672"/>
                </a:moveTo>
                <a:lnTo>
                  <a:pt x="9977" y="4818"/>
                </a:lnTo>
                <a:lnTo>
                  <a:pt x="9952" y="4818"/>
                </a:lnTo>
                <a:lnTo>
                  <a:pt x="9733" y="5062"/>
                </a:lnTo>
                <a:lnTo>
                  <a:pt x="9490" y="5281"/>
                </a:lnTo>
                <a:lnTo>
                  <a:pt x="8979" y="5719"/>
                </a:lnTo>
                <a:lnTo>
                  <a:pt x="8590" y="6035"/>
                </a:lnTo>
                <a:lnTo>
                  <a:pt x="8395" y="6181"/>
                </a:lnTo>
                <a:lnTo>
                  <a:pt x="8200" y="6351"/>
                </a:lnTo>
                <a:lnTo>
                  <a:pt x="8176" y="5694"/>
                </a:lnTo>
                <a:lnTo>
                  <a:pt x="8468" y="5573"/>
                </a:lnTo>
                <a:lnTo>
                  <a:pt x="8736" y="5402"/>
                </a:lnTo>
                <a:lnTo>
                  <a:pt x="9247" y="5086"/>
                </a:lnTo>
                <a:lnTo>
                  <a:pt x="9539" y="4916"/>
                </a:lnTo>
                <a:lnTo>
                  <a:pt x="9709" y="4794"/>
                </a:lnTo>
                <a:lnTo>
                  <a:pt x="9879" y="4672"/>
                </a:lnTo>
                <a:close/>
                <a:moveTo>
                  <a:pt x="3967" y="5597"/>
                </a:moveTo>
                <a:lnTo>
                  <a:pt x="3869" y="5719"/>
                </a:lnTo>
                <a:lnTo>
                  <a:pt x="3723" y="5986"/>
                </a:lnTo>
                <a:lnTo>
                  <a:pt x="3553" y="6229"/>
                </a:lnTo>
                <a:lnTo>
                  <a:pt x="3504" y="6327"/>
                </a:lnTo>
                <a:lnTo>
                  <a:pt x="3456" y="6424"/>
                </a:lnTo>
                <a:lnTo>
                  <a:pt x="3164" y="6375"/>
                </a:lnTo>
                <a:lnTo>
                  <a:pt x="2920" y="6327"/>
                </a:lnTo>
                <a:lnTo>
                  <a:pt x="3066" y="6181"/>
                </a:lnTo>
                <a:lnTo>
                  <a:pt x="3431" y="5792"/>
                </a:lnTo>
                <a:lnTo>
                  <a:pt x="3602" y="5646"/>
                </a:lnTo>
                <a:lnTo>
                  <a:pt x="3967" y="5597"/>
                </a:lnTo>
                <a:close/>
                <a:moveTo>
                  <a:pt x="5110" y="5354"/>
                </a:moveTo>
                <a:lnTo>
                  <a:pt x="4989" y="5475"/>
                </a:lnTo>
                <a:lnTo>
                  <a:pt x="4867" y="5597"/>
                </a:lnTo>
                <a:lnTo>
                  <a:pt x="4648" y="5865"/>
                </a:lnTo>
                <a:lnTo>
                  <a:pt x="4380" y="6205"/>
                </a:lnTo>
                <a:lnTo>
                  <a:pt x="4234" y="6400"/>
                </a:lnTo>
                <a:lnTo>
                  <a:pt x="4113" y="6594"/>
                </a:lnTo>
                <a:lnTo>
                  <a:pt x="3723" y="6497"/>
                </a:lnTo>
                <a:lnTo>
                  <a:pt x="3821" y="6400"/>
                </a:lnTo>
                <a:lnTo>
                  <a:pt x="3869" y="6278"/>
                </a:lnTo>
                <a:lnTo>
                  <a:pt x="3991" y="6084"/>
                </a:lnTo>
                <a:lnTo>
                  <a:pt x="4137" y="5865"/>
                </a:lnTo>
                <a:lnTo>
                  <a:pt x="4307" y="5694"/>
                </a:lnTo>
                <a:lnTo>
                  <a:pt x="4405" y="5597"/>
                </a:lnTo>
                <a:lnTo>
                  <a:pt x="4526" y="5500"/>
                </a:lnTo>
                <a:lnTo>
                  <a:pt x="5110" y="5354"/>
                </a:lnTo>
                <a:close/>
                <a:moveTo>
                  <a:pt x="14065" y="6254"/>
                </a:moveTo>
                <a:lnTo>
                  <a:pt x="14138" y="6327"/>
                </a:lnTo>
                <a:lnTo>
                  <a:pt x="14235" y="6375"/>
                </a:lnTo>
                <a:lnTo>
                  <a:pt x="14430" y="6448"/>
                </a:lnTo>
                <a:lnTo>
                  <a:pt x="14186" y="6740"/>
                </a:lnTo>
                <a:lnTo>
                  <a:pt x="14016" y="6643"/>
                </a:lnTo>
                <a:lnTo>
                  <a:pt x="13846" y="6546"/>
                </a:lnTo>
                <a:lnTo>
                  <a:pt x="13675" y="6497"/>
                </a:lnTo>
                <a:lnTo>
                  <a:pt x="13481" y="6448"/>
                </a:lnTo>
                <a:lnTo>
                  <a:pt x="14065" y="6254"/>
                </a:lnTo>
                <a:close/>
                <a:moveTo>
                  <a:pt x="5573" y="5451"/>
                </a:moveTo>
                <a:lnTo>
                  <a:pt x="5719" y="5621"/>
                </a:lnTo>
                <a:lnTo>
                  <a:pt x="5840" y="5767"/>
                </a:lnTo>
                <a:lnTo>
                  <a:pt x="5816" y="5767"/>
                </a:lnTo>
                <a:lnTo>
                  <a:pt x="5670" y="5840"/>
                </a:lnTo>
                <a:lnTo>
                  <a:pt x="5548" y="5962"/>
                </a:lnTo>
                <a:lnTo>
                  <a:pt x="5354" y="6205"/>
                </a:lnTo>
                <a:lnTo>
                  <a:pt x="5110" y="6473"/>
                </a:lnTo>
                <a:lnTo>
                  <a:pt x="4989" y="6619"/>
                </a:lnTo>
                <a:lnTo>
                  <a:pt x="4916" y="6765"/>
                </a:lnTo>
                <a:lnTo>
                  <a:pt x="4429" y="6667"/>
                </a:lnTo>
                <a:lnTo>
                  <a:pt x="4551" y="6546"/>
                </a:lnTo>
                <a:lnTo>
                  <a:pt x="4648" y="6424"/>
                </a:lnTo>
                <a:lnTo>
                  <a:pt x="4843" y="6157"/>
                </a:lnTo>
                <a:lnTo>
                  <a:pt x="5159" y="5816"/>
                </a:lnTo>
                <a:lnTo>
                  <a:pt x="5354" y="5646"/>
                </a:lnTo>
                <a:lnTo>
                  <a:pt x="5475" y="5548"/>
                </a:lnTo>
                <a:lnTo>
                  <a:pt x="5548" y="5451"/>
                </a:lnTo>
                <a:close/>
                <a:moveTo>
                  <a:pt x="6035" y="5962"/>
                </a:moveTo>
                <a:lnTo>
                  <a:pt x="6278" y="6254"/>
                </a:lnTo>
                <a:lnTo>
                  <a:pt x="6157" y="6424"/>
                </a:lnTo>
                <a:lnTo>
                  <a:pt x="6011" y="6643"/>
                </a:lnTo>
                <a:lnTo>
                  <a:pt x="5889" y="6862"/>
                </a:lnTo>
                <a:lnTo>
                  <a:pt x="5840" y="6935"/>
                </a:lnTo>
                <a:lnTo>
                  <a:pt x="5840" y="7008"/>
                </a:lnTo>
                <a:lnTo>
                  <a:pt x="5232" y="6838"/>
                </a:lnTo>
                <a:lnTo>
                  <a:pt x="5402" y="6692"/>
                </a:lnTo>
                <a:lnTo>
                  <a:pt x="5548" y="6546"/>
                </a:lnTo>
                <a:lnTo>
                  <a:pt x="5767" y="6278"/>
                </a:lnTo>
                <a:lnTo>
                  <a:pt x="5889" y="6157"/>
                </a:lnTo>
                <a:lnTo>
                  <a:pt x="6011" y="6011"/>
                </a:lnTo>
                <a:lnTo>
                  <a:pt x="6035" y="5962"/>
                </a:lnTo>
                <a:close/>
                <a:moveTo>
                  <a:pt x="7519" y="925"/>
                </a:moveTo>
                <a:lnTo>
                  <a:pt x="7470" y="1120"/>
                </a:lnTo>
                <a:lnTo>
                  <a:pt x="7470" y="1314"/>
                </a:lnTo>
                <a:lnTo>
                  <a:pt x="7470" y="1704"/>
                </a:lnTo>
                <a:lnTo>
                  <a:pt x="7495" y="2093"/>
                </a:lnTo>
                <a:lnTo>
                  <a:pt x="7519" y="2482"/>
                </a:lnTo>
                <a:lnTo>
                  <a:pt x="7592" y="3285"/>
                </a:lnTo>
                <a:lnTo>
                  <a:pt x="7665" y="4234"/>
                </a:lnTo>
                <a:lnTo>
                  <a:pt x="7714" y="5183"/>
                </a:lnTo>
                <a:lnTo>
                  <a:pt x="7714" y="6132"/>
                </a:lnTo>
                <a:lnTo>
                  <a:pt x="7714" y="7081"/>
                </a:lnTo>
                <a:lnTo>
                  <a:pt x="7519" y="6886"/>
                </a:lnTo>
                <a:lnTo>
                  <a:pt x="7324" y="6716"/>
                </a:lnTo>
                <a:lnTo>
                  <a:pt x="7032" y="6473"/>
                </a:lnTo>
                <a:lnTo>
                  <a:pt x="6522" y="5913"/>
                </a:lnTo>
                <a:lnTo>
                  <a:pt x="5986" y="5354"/>
                </a:lnTo>
                <a:lnTo>
                  <a:pt x="5792" y="5159"/>
                </a:lnTo>
                <a:lnTo>
                  <a:pt x="5670" y="5086"/>
                </a:lnTo>
                <a:lnTo>
                  <a:pt x="5573" y="5013"/>
                </a:lnTo>
                <a:lnTo>
                  <a:pt x="5719" y="4721"/>
                </a:lnTo>
                <a:lnTo>
                  <a:pt x="5913" y="4453"/>
                </a:lnTo>
                <a:lnTo>
                  <a:pt x="6278" y="3894"/>
                </a:lnTo>
                <a:lnTo>
                  <a:pt x="6449" y="3626"/>
                </a:lnTo>
                <a:lnTo>
                  <a:pt x="6570" y="3358"/>
                </a:lnTo>
                <a:lnTo>
                  <a:pt x="6692" y="3066"/>
                </a:lnTo>
                <a:lnTo>
                  <a:pt x="6789" y="2774"/>
                </a:lnTo>
                <a:lnTo>
                  <a:pt x="6984" y="2166"/>
                </a:lnTo>
                <a:lnTo>
                  <a:pt x="7203" y="1558"/>
                </a:lnTo>
                <a:lnTo>
                  <a:pt x="7349" y="1217"/>
                </a:lnTo>
                <a:lnTo>
                  <a:pt x="7519" y="925"/>
                </a:lnTo>
                <a:close/>
                <a:moveTo>
                  <a:pt x="6497" y="6497"/>
                </a:moveTo>
                <a:lnTo>
                  <a:pt x="6522" y="6521"/>
                </a:lnTo>
                <a:lnTo>
                  <a:pt x="6716" y="6716"/>
                </a:lnTo>
                <a:lnTo>
                  <a:pt x="6643" y="6765"/>
                </a:lnTo>
                <a:lnTo>
                  <a:pt x="6595" y="6789"/>
                </a:lnTo>
                <a:lnTo>
                  <a:pt x="6497" y="6911"/>
                </a:lnTo>
                <a:lnTo>
                  <a:pt x="6400" y="7008"/>
                </a:lnTo>
                <a:lnTo>
                  <a:pt x="6327" y="7130"/>
                </a:lnTo>
                <a:lnTo>
                  <a:pt x="5986" y="7057"/>
                </a:lnTo>
                <a:lnTo>
                  <a:pt x="6059" y="7008"/>
                </a:lnTo>
                <a:lnTo>
                  <a:pt x="6132" y="6935"/>
                </a:lnTo>
                <a:lnTo>
                  <a:pt x="6254" y="6838"/>
                </a:lnTo>
                <a:lnTo>
                  <a:pt x="6497" y="6497"/>
                </a:lnTo>
                <a:close/>
                <a:moveTo>
                  <a:pt x="13286" y="6521"/>
                </a:moveTo>
                <a:lnTo>
                  <a:pt x="13627" y="6740"/>
                </a:lnTo>
                <a:lnTo>
                  <a:pt x="13967" y="6935"/>
                </a:lnTo>
                <a:lnTo>
                  <a:pt x="13870" y="7032"/>
                </a:lnTo>
                <a:lnTo>
                  <a:pt x="13724" y="7178"/>
                </a:lnTo>
                <a:lnTo>
                  <a:pt x="13578" y="7081"/>
                </a:lnTo>
                <a:lnTo>
                  <a:pt x="13456" y="7032"/>
                </a:lnTo>
                <a:lnTo>
                  <a:pt x="13164" y="6911"/>
                </a:lnTo>
                <a:lnTo>
                  <a:pt x="12897" y="6813"/>
                </a:lnTo>
                <a:lnTo>
                  <a:pt x="12653" y="6716"/>
                </a:lnTo>
                <a:lnTo>
                  <a:pt x="13286" y="6521"/>
                </a:lnTo>
                <a:close/>
                <a:moveTo>
                  <a:pt x="10171" y="5062"/>
                </a:moveTo>
                <a:lnTo>
                  <a:pt x="10220" y="5135"/>
                </a:lnTo>
                <a:lnTo>
                  <a:pt x="10196" y="5159"/>
                </a:lnTo>
                <a:lnTo>
                  <a:pt x="9587" y="5816"/>
                </a:lnTo>
                <a:lnTo>
                  <a:pt x="9003" y="6521"/>
                </a:lnTo>
                <a:lnTo>
                  <a:pt x="8809" y="6716"/>
                </a:lnTo>
                <a:lnTo>
                  <a:pt x="8590" y="6935"/>
                </a:lnTo>
                <a:lnTo>
                  <a:pt x="8371" y="7154"/>
                </a:lnTo>
                <a:lnTo>
                  <a:pt x="8152" y="7373"/>
                </a:lnTo>
                <a:lnTo>
                  <a:pt x="8200" y="6740"/>
                </a:lnTo>
                <a:lnTo>
                  <a:pt x="8444" y="6570"/>
                </a:lnTo>
                <a:lnTo>
                  <a:pt x="8663" y="6400"/>
                </a:lnTo>
                <a:lnTo>
                  <a:pt x="9101" y="6035"/>
                </a:lnTo>
                <a:lnTo>
                  <a:pt x="9660" y="5573"/>
                </a:lnTo>
                <a:lnTo>
                  <a:pt x="9928" y="5329"/>
                </a:lnTo>
                <a:lnTo>
                  <a:pt x="10171" y="5062"/>
                </a:lnTo>
                <a:close/>
                <a:moveTo>
                  <a:pt x="10488" y="5329"/>
                </a:moveTo>
                <a:lnTo>
                  <a:pt x="10731" y="5427"/>
                </a:lnTo>
                <a:lnTo>
                  <a:pt x="10999" y="5500"/>
                </a:lnTo>
                <a:lnTo>
                  <a:pt x="11510" y="5597"/>
                </a:lnTo>
                <a:lnTo>
                  <a:pt x="11850" y="5670"/>
                </a:lnTo>
                <a:lnTo>
                  <a:pt x="12167" y="5694"/>
                </a:lnTo>
                <a:lnTo>
                  <a:pt x="12824" y="5719"/>
                </a:lnTo>
                <a:lnTo>
                  <a:pt x="13529" y="5743"/>
                </a:lnTo>
                <a:lnTo>
                  <a:pt x="14235" y="5792"/>
                </a:lnTo>
                <a:lnTo>
                  <a:pt x="13505" y="6059"/>
                </a:lnTo>
                <a:lnTo>
                  <a:pt x="12799" y="6278"/>
                </a:lnTo>
                <a:lnTo>
                  <a:pt x="11339" y="6692"/>
                </a:lnTo>
                <a:lnTo>
                  <a:pt x="9612" y="7130"/>
                </a:lnTo>
                <a:lnTo>
                  <a:pt x="9149" y="7251"/>
                </a:lnTo>
                <a:lnTo>
                  <a:pt x="8663" y="7373"/>
                </a:lnTo>
                <a:lnTo>
                  <a:pt x="9101" y="6862"/>
                </a:lnTo>
                <a:lnTo>
                  <a:pt x="9758" y="6132"/>
                </a:lnTo>
                <a:lnTo>
                  <a:pt x="10098" y="5767"/>
                </a:lnTo>
                <a:lnTo>
                  <a:pt x="10439" y="5402"/>
                </a:lnTo>
                <a:lnTo>
                  <a:pt x="10488" y="5329"/>
                </a:lnTo>
                <a:close/>
                <a:moveTo>
                  <a:pt x="6862" y="6886"/>
                </a:moveTo>
                <a:lnTo>
                  <a:pt x="7349" y="7422"/>
                </a:lnTo>
                <a:lnTo>
                  <a:pt x="7349" y="7422"/>
                </a:lnTo>
                <a:lnTo>
                  <a:pt x="6570" y="7203"/>
                </a:lnTo>
                <a:lnTo>
                  <a:pt x="6668" y="7105"/>
                </a:lnTo>
                <a:lnTo>
                  <a:pt x="6765" y="7008"/>
                </a:lnTo>
                <a:lnTo>
                  <a:pt x="6862" y="6911"/>
                </a:lnTo>
                <a:lnTo>
                  <a:pt x="6862" y="6886"/>
                </a:lnTo>
                <a:close/>
                <a:moveTo>
                  <a:pt x="12386" y="6789"/>
                </a:moveTo>
                <a:lnTo>
                  <a:pt x="12483" y="6911"/>
                </a:lnTo>
                <a:lnTo>
                  <a:pt x="12629" y="7008"/>
                </a:lnTo>
                <a:lnTo>
                  <a:pt x="12775" y="7105"/>
                </a:lnTo>
                <a:lnTo>
                  <a:pt x="12921" y="7178"/>
                </a:lnTo>
                <a:lnTo>
                  <a:pt x="13432" y="7422"/>
                </a:lnTo>
                <a:lnTo>
                  <a:pt x="13140" y="7641"/>
                </a:lnTo>
                <a:lnTo>
                  <a:pt x="12970" y="7543"/>
                </a:lnTo>
                <a:lnTo>
                  <a:pt x="12799" y="7470"/>
                </a:lnTo>
                <a:lnTo>
                  <a:pt x="12483" y="7349"/>
                </a:lnTo>
                <a:lnTo>
                  <a:pt x="12045" y="7154"/>
                </a:lnTo>
                <a:lnTo>
                  <a:pt x="11826" y="7057"/>
                </a:lnTo>
                <a:lnTo>
                  <a:pt x="11607" y="7008"/>
                </a:lnTo>
                <a:lnTo>
                  <a:pt x="12386" y="6789"/>
                </a:lnTo>
                <a:close/>
                <a:moveTo>
                  <a:pt x="11461" y="7057"/>
                </a:moveTo>
                <a:lnTo>
                  <a:pt x="11534" y="7154"/>
                </a:lnTo>
                <a:lnTo>
                  <a:pt x="11631" y="7251"/>
                </a:lnTo>
                <a:lnTo>
                  <a:pt x="11850" y="7397"/>
                </a:lnTo>
                <a:lnTo>
                  <a:pt x="12069" y="7519"/>
                </a:lnTo>
                <a:lnTo>
                  <a:pt x="12313" y="7641"/>
                </a:lnTo>
                <a:lnTo>
                  <a:pt x="12532" y="7762"/>
                </a:lnTo>
                <a:lnTo>
                  <a:pt x="12799" y="7908"/>
                </a:lnTo>
                <a:lnTo>
                  <a:pt x="12483" y="8152"/>
                </a:lnTo>
                <a:lnTo>
                  <a:pt x="12410" y="8054"/>
                </a:lnTo>
                <a:lnTo>
                  <a:pt x="12337" y="7981"/>
                </a:lnTo>
                <a:lnTo>
                  <a:pt x="12240" y="7908"/>
                </a:lnTo>
                <a:lnTo>
                  <a:pt x="12118" y="7860"/>
                </a:lnTo>
                <a:lnTo>
                  <a:pt x="11875" y="7762"/>
                </a:lnTo>
                <a:lnTo>
                  <a:pt x="11656" y="7689"/>
                </a:lnTo>
                <a:lnTo>
                  <a:pt x="11145" y="7470"/>
                </a:lnTo>
                <a:lnTo>
                  <a:pt x="10901" y="7349"/>
                </a:lnTo>
                <a:lnTo>
                  <a:pt x="10634" y="7251"/>
                </a:lnTo>
                <a:lnTo>
                  <a:pt x="11437" y="7057"/>
                </a:lnTo>
                <a:close/>
                <a:moveTo>
                  <a:pt x="10439" y="7324"/>
                </a:moveTo>
                <a:lnTo>
                  <a:pt x="10512" y="7422"/>
                </a:lnTo>
                <a:lnTo>
                  <a:pt x="10609" y="7495"/>
                </a:lnTo>
                <a:lnTo>
                  <a:pt x="10828" y="7665"/>
                </a:lnTo>
                <a:lnTo>
                  <a:pt x="11047" y="7787"/>
                </a:lnTo>
                <a:lnTo>
                  <a:pt x="11291" y="7884"/>
                </a:lnTo>
                <a:lnTo>
                  <a:pt x="11996" y="8176"/>
                </a:lnTo>
                <a:lnTo>
                  <a:pt x="12167" y="8249"/>
                </a:lnTo>
                <a:lnTo>
                  <a:pt x="12215" y="8273"/>
                </a:lnTo>
                <a:lnTo>
                  <a:pt x="12288" y="8298"/>
                </a:lnTo>
                <a:lnTo>
                  <a:pt x="11996" y="8541"/>
                </a:lnTo>
                <a:lnTo>
                  <a:pt x="11972" y="8541"/>
                </a:lnTo>
                <a:lnTo>
                  <a:pt x="11583" y="8444"/>
                </a:lnTo>
                <a:lnTo>
                  <a:pt x="11218" y="8322"/>
                </a:lnTo>
                <a:lnTo>
                  <a:pt x="10853" y="8152"/>
                </a:lnTo>
                <a:lnTo>
                  <a:pt x="10512" y="7957"/>
                </a:lnTo>
                <a:lnTo>
                  <a:pt x="10098" y="7714"/>
                </a:lnTo>
                <a:lnTo>
                  <a:pt x="9879" y="7592"/>
                </a:lnTo>
                <a:lnTo>
                  <a:pt x="9660" y="7495"/>
                </a:lnTo>
                <a:lnTo>
                  <a:pt x="10439" y="7324"/>
                </a:lnTo>
                <a:close/>
                <a:moveTo>
                  <a:pt x="8225" y="8103"/>
                </a:moveTo>
                <a:lnTo>
                  <a:pt x="8638" y="8249"/>
                </a:lnTo>
                <a:lnTo>
                  <a:pt x="9028" y="8419"/>
                </a:lnTo>
                <a:lnTo>
                  <a:pt x="8930" y="8517"/>
                </a:lnTo>
                <a:lnTo>
                  <a:pt x="8784" y="8638"/>
                </a:lnTo>
                <a:lnTo>
                  <a:pt x="8711" y="8711"/>
                </a:lnTo>
                <a:lnTo>
                  <a:pt x="8687" y="8784"/>
                </a:lnTo>
                <a:lnTo>
                  <a:pt x="8225" y="8103"/>
                </a:lnTo>
                <a:close/>
                <a:moveTo>
                  <a:pt x="7689" y="8663"/>
                </a:moveTo>
                <a:lnTo>
                  <a:pt x="7714" y="9003"/>
                </a:lnTo>
                <a:lnTo>
                  <a:pt x="7689" y="9003"/>
                </a:lnTo>
                <a:lnTo>
                  <a:pt x="7519" y="8930"/>
                </a:lnTo>
                <a:lnTo>
                  <a:pt x="7665" y="8687"/>
                </a:lnTo>
                <a:lnTo>
                  <a:pt x="7689" y="8663"/>
                </a:lnTo>
                <a:close/>
                <a:moveTo>
                  <a:pt x="9344" y="7592"/>
                </a:moveTo>
                <a:lnTo>
                  <a:pt x="9612" y="7787"/>
                </a:lnTo>
                <a:lnTo>
                  <a:pt x="9904" y="7981"/>
                </a:lnTo>
                <a:lnTo>
                  <a:pt x="10463" y="8322"/>
                </a:lnTo>
                <a:lnTo>
                  <a:pt x="10755" y="8492"/>
                </a:lnTo>
                <a:lnTo>
                  <a:pt x="11047" y="8638"/>
                </a:lnTo>
                <a:lnTo>
                  <a:pt x="11364" y="8760"/>
                </a:lnTo>
                <a:lnTo>
                  <a:pt x="11680" y="8833"/>
                </a:lnTo>
                <a:lnTo>
                  <a:pt x="11510" y="9003"/>
                </a:lnTo>
                <a:lnTo>
                  <a:pt x="11485" y="9028"/>
                </a:lnTo>
                <a:lnTo>
                  <a:pt x="10463" y="8565"/>
                </a:lnTo>
                <a:lnTo>
                  <a:pt x="9952" y="8371"/>
                </a:lnTo>
                <a:lnTo>
                  <a:pt x="9417" y="8176"/>
                </a:lnTo>
                <a:lnTo>
                  <a:pt x="8979" y="7981"/>
                </a:lnTo>
                <a:lnTo>
                  <a:pt x="8736" y="7884"/>
                </a:lnTo>
                <a:lnTo>
                  <a:pt x="8468" y="7811"/>
                </a:lnTo>
                <a:lnTo>
                  <a:pt x="8906" y="7714"/>
                </a:lnTo>
                <a:lnTo>
                  <a:pt x="9344" y="7592"/>
                </a:lnTo>
                <a:close/>
                <a:moveTo>
                  <a:pt x="9368" y="8565"/>
                </a:moveTo>
                <a:lnTo>
                  <a:pt x="9733" y="8687"/>
                </a:lnTo>
                <a:lnTo>
                  <a:pt x="9660" y="8760"/>
                </a:lnTo>
                <a:lnTo>
                  <a:pt x="9198" y="9076"/>
                </a:lnTo>
                <a:lnTo>
                  <a:pt x="9101" y="9149"/>
                </a:lnTo>
                <a:lnTo>
                  <a:pt x="9003" y="9247"/>
                </a:lnTo>
                <a:lnTo>
                  <a:pt x="8760" y="8906"/>
                </a:lnTo>
                <a:lnTo>
                  <a:pt x="8784" y="8906"/>
                </a:lnTo>
                <a:lnTo>
                  <a:pt x="8930" y="8809"/>
                </a:lnTo>
                <a:lnTo>
                  <a:pt x="9052" y="8711"/>
                </a:lnTo>
                <a:lnTo>
                  <a:pt x="9174" y="8638"/>
                </a:lnTo>
                <a:lnTo>
                  <a:pt x="9344" y="8590"/>
                </a:lnTo>
                <a:lnTo>
                  <a:pt x="9368" y="8565"/>
                </a:lnTo>
                <a:close/>
                <a:moveTo>
                  <a:pt x="828" y="6181"/>
                </a:moveTo>
                <a:lnTo>
                  <a:pt x="1168" y="6302"/>
                </a:lnTo>
                <a:lnTo>
                  <a:pt x="1533" y="6400"/>
                </a:lnTo>
                <a:lnTo>
                  <a:pt x="2239" y="6546"/>
                </a:lnTo>
                <a:lnTo>
                  <a:pt x="2507" y="6570"/>
                </a:lnTo>
                <a:lnTo>
                  <a:pt x="2750" y="6594"/>
                </a:lnTo>
                <a:lnTo>
                  <a:pt x="3018" y="6619"/>
                </a:lnTo>
                <a:lnTo>
                  <a:pt x="3285" y="6643"/>
                </a:lnTo>
                <a:lnTo>
                  <a:pt x="4356" y="6911"/>
                </a:lnTo>
                <a:lnTo>
                  <a:pt x="5159" y="7081"/>
                </a:lnTo>
                <a:lnTo>
                  <a:pt x="5938" y="7300"/>
                </a:lnTo>
                <a:lnTo>
                  <a:pt x="7519" y="7762"/>
                </a:lnTo>
                <a:lnTo>
                  <a:pt x="6546" y="8273"/>
                </a:lnTo>
                <a:lnTo>
                  <a:pt x="5548" y="8736"/>
                </a:lnTo>
                <a:lnTo>
                  <a:pt x="4697" y="9076"/>
                </a:lnTo>
                <a:lnTo>
                  <a:pt x="4453" y="9198"/>
                </a:lnTo>
                <a:lnTo>
                  <a:pt x="4332" y="9271"/>
                </a:lnTo>
                <a:lnTo>
                  <a:pt x="4234" y="9368"/>
                </a:lnTo>
                <a:lnTo>
                  <a:pt x="4210" y="9320"/>
                </a:lnTo>
                <a:lnTo>
                  <a:pt x="3991" y="9003"/>
                </a:lnTo>
                <a:lnTo>
                  <a:pt x="3748" y="8687"/>
                </a:lnTo>
                <a:lnTo>
                  <a:pt x="3456" y="8395"/>
                </a:lnTo>
                <a:lnTo>
                  <a:pt x="3164" y="8127"/>
                </a:lnTo>
                <a:lnTo>
                  <a:pt x="2531" y="7616"/>
                </a:lnTo>
                <a:lnTo>
                  <a:pt x="2239" y="7373"/>
                </a:lnTo>
                <a:lnTo>
                  <a:pt x="1947" y="7105"/>
                </a:lnTo>
                <a:lnTo>
                  <a:pt x="1728" y="6911"/>
                </a:lnTo>
                <a:lnTo>
                  <a:pt x="1485" y="6716"/>
                </a:lnTo>
                <a:lnTo>
                  <a:pt x="1047" y="6375"/>
                </a:lnTo>
                <a:lnTo>
                  <a:pt x="828" y="6181"/>
                </a:lnTo>
                <a:close/>
                <a:moveTo>
                  <a:pt x="10098" y="8833"/>
                </a:moveTo>
                <a:lnTo>
                  <a:pt x="10658" y="9076"/>
                </a:lnTo>
                <a:lnTo>
                  <a:pt x="10366" y="9247"/>
                </a:lnTo>
                <a:lnTo>
                  <a:pt x="10098" y="9393"/>
                </a:lnTo>
                <a:lnTo>
                  <a:pt x="9758" y="9612"/>
                </a:lnTo>
                <a:lnTo>
                  <a:pt x="9612" y="9758"/>
                </a:lnTo>
                <a:lnTo>
                  <a:pt x="9466" y="9904"/>
                </a:lnTo>
                <a:lnTo>
                  <a:pt x="9125" y="9417"/>
                </a:lnTo>
                <a:lnTo>
                  <a:pt x="9198" y="9393"/>
                </a:lnTo>
                <a:lnTo>
                  <a:pt x="9271" y="9368"/>
                </a:lnTo>
                <a:lnTo>
                  <a:pt x="9417" y="9271"/>
                </a:lnTo>
                <a:lnTo>
                  <a:pt x="9660" y="9101"/>
                </a:lnTo>
                <a:lnTo>
                  <a:pt x="10098" y="8857"/>
                </a:lnTo>
                <a:lnTo>
                  <a:pt x="10098" y="8833"/>
                </a:lnTo>
                <a:close/>
                <a:moveTo>
                  <a:pt x="7324" y="9174"/>
                </a:moveTo>
                <a:lnTo>
                  <a:pt x="7446" y="9222"/>
                </a:lnTo>
                <a:lnTo>
                  <a:pt x="7519" y="9295"/>
                </a:lnTo>
                <a:lnTo>
                  <a:pt x="7738" y="9393"/>
                </a:lnTo>
                <a:lnTo>
                  <a:pt x="7738" y="9855"/>
                </a:lnTo>
                <a:lnTo>
                  <a:pt x="7738" y="10001"/>
                </a:lnTo>
                <a:lnTo>
                  <a:pt x="7495" y="9855"/>
                </a:lnTo>
                <a:lnTo>
                  <a:pt x="7251" y="9733"/>
                </a:lnTo>
                <a:lnTo>
                  <a:pt x="7105" y="9685"/>
                </a:lnTo>
                <a:lnTo>
                  <a:pt x="6984" y="9660"/>
                </a:lnTo>
                <a:lnTo>
                  <a:pt x="7324" y="9174"/>
                </a:lnTo>
                <a:close/>
                <a:moveTo>
                  <a:pt x="6911" y="9758"/>
                </a:moveTo>
                <a:lnTo>
                  <a:pt x="7008" y="9879"/>
                </a:lnTo>
                <a:lnTo>
                  <a:pt x="7130" y="10001"/>
                </a:lnTo>
                <a:lnTo>
                  <a:pt x="7373" y="10196"/>
                </a:lnTo>
                <a:lnTo>
                  <a:pt x="7543" y="10317"/>
                </a:lnTo>
                <a:lnTo>
                  <a:pt x="7762" y="10415"/>
                </a:lnTo>
                <a:lnTo>
                  <a:pt x="7762" y="10926"/>
                </a:lnTo>
                <a:lnTo>
                  <a:pt x="7470" y="10707"/>
                </a:lnTo>
                <a:lnTo>
                  <a:pt x="7203" y="10488"/>
                </a:lnTo>
                <a:lnTo>
                  <a:pt x="7057" y="10415"/>
                </a:lnTo>
                <a:lnTo>
                  <a:pt x="6911" y="10317"/>
                </a:lnTo>
                <a:lnTo>
                  <a:pt x="6741" y="10269"/>
                </a:lnTo>
                <a:lnTo>
                  <a:pt x="6570" y="10244"/>
                </a:lnTo>
                <a:lnTo>
                  <a:pt x="6911" y="9758"/>
                </a:lnTo>
                <a:close/>
                <a:moveTo>
                  <a:pt x="11072" y="9271"/>
                </a:moveTo>
                <a:lnTo>
                  <a:pt x="11291" y="9368"/>
                </a:lnTo>
                <a:lnTo>
                  <a:pt x="11266" y="9490"/>
                </a:lnTo>
                <a:lnTo>
                  <a:pt x="11266" y="9612"/>
                </a:lnTo>
                <a:lnTo>
                  <a:pt x="11096" y="9685"/>
                </a:lnTo>
                <a:lnTo>
                  <a:pt x="10950" y="9782"/>
                </a:lnTo>
                <a:lnTo>
                  <a:pt x="10658" y="9977"/>
                </a:lnTo>
                <a:lnTo>
                  <a:pt x="10293" y="10220"/>
                </a:lnTo>
                <a:lnTo>
                  <a:pt x="10123" y="10366"/>
                </a:lnTo>
                <a:lnTo>
                  <a:pt x="10050" y="10439"/>
                </a:lnTo>
                <a:lnTo>
                  <a:pt x="10001" y="10536"/>
                </a:lnTo>
                <a:lnTo>
                  <a:pt x="10001" y="10585"/>
                </a:lnTo>
                <a:lnTo>
                  <a:pt x="10025" y="10609"/>
                </a:lnTo>
                <a:lnTo>
                  <a:pt x="10123" y="10609"/>
                </a:lnTo>
                <a:lnTo>
                  <a:pt x="10220" y="10585"/>
                </a:lnTo>
                <a:lnTo>
                  <a:pt x="10390" y="10512"/>
                </a:lnTo>
                <a:lnTo>
                  <a:pt x="10561" y="10390"/>
                </a:lnTo>
                <a:lnTo>
                  <a:pt x="10731" y="10269"/>
                </a:lnTo>
                <a:lnTo>
                  <a:pt x="10999" y="10074"/>
                </a:lnTo>
                <a:lnTo>
                  <a:pt x="11291" y="9904"/>
                </a:lnTo>
                <a:lnTo>
                  <a:pt x="11339" y="10171"/>
                </a:lnTo>
                <a:lnTo>
                  <a:pt x="11412" y="10390"/>
                </a:lnTo>
                <a:lnTo>
                  <a:pt x="11145" y="10488"/>
                </a:lnTo>
                <a:lnTo>
                  <a:pt x="10877" y="10634"/>
                </a:lnTo>
                <a:lnTo>
                  <a:pt x="10731" y="10682"/>
                </a:lnTo>
                <a:lnTo>
                  <a:pt x="10561" y="10804"/>
                </a:lnTo>
                <a:lnTo>
                  <a:pt x="10415" y="10926"/>
                </a:lnTo>
                <a:lnTo>
                  <a:pt x="10342" y="10999"/>
                </a:lnTo>
                <a:lnTo>
                  <a:pt x="10317" y="11072"/>
                </a:lnTo>
                <a:lnTo>
                  <a:pt x="9879" y="10463"/>
                </a:lnTo>
                <a:lnTo>
                  <a:pt x="9587" y="10050"/>
                </a:lnTo>
                <a:lnTo>
                  <a:pt x="9733" y="10001"/>
                </a:lnTo>
                <a:lnTo>
                  <a:pt x="9904" y="9928"/>
                </a:lnTo>
                <a:lnTo>
                  <a:pt x="10196" y="9758"/>
                </a:lnTo>
                <a:lnTo>
                  <a:pt x="10634" y="9514"/>
                </a:lnTo>
                <a:lnTo>
                  <a:pt x="11047" y="9295"/>
                </a:lnTo>
                <a:lnTo>
                  <a:pt x="11072" y="9271"/>
                </a:lnTo>
                <a:close/>
                <a:moveTo>
                  <a:pt x="11534" y="10780"/>
                </a:moveTo>
                <a:lnTo>
                  <a:pt x="11656" y="11193"/>
                </a:lnTo>
                <a:lnTo>
                  <a:pt x="11631" y="11193"/>
                </a:lnTo>
                <a:lnTo>
                  <a:pt x="11437" y="11364"/>
                </a:lnTo>
                <a:lnTo>
                  <a:pt x="11218" y="11510"/>
                </a:lnTo>
                <a:lnTo>
                  <a:pt x="11023" y="11631"/>
                </a:lnTo>
                <a:lnTo>
                  <a:pt x="10828" y="11753"/>
                </a:lnTo>
                <a:lnTo>
                  <a:pt x="10804" y="11777"/>
                </a:lnTo>
                <a:lnTo>
                  <a:pt x="10439" y="11242"/>
                </a:lnTo>
                <a:lnTo>
                  <a:pt x="10512" y="11242"/>
                </a:lnTo>
                <a:lnTo>
                  <a:pt x="10585" y="11218"/>
                </a:lnTo>
                <a:lnTo>
                  <a:pt x="10731" y="11145"/>
                </a:lnTo>
                <a:lnTo>
                  <a:pt x="10999" y="10974"/>
                </a:lnTo>
                <a:lnTo>
                  <a:pt x="11534" y="10780"/>
                </a:lnTo>
                <a:close/>
                <a:moveTo>
                  <a:pt x="6522" y="10342"/>
                </a:moveTo>
                <a:lnTo>
                  <a:pt x="6668" y="10439"/>
                </a:lnTo>
                <a:lnTo>
                  <a:pt x="6838" y="10561"/>
                </a:lnTo>
                <a:lnTo>
                  <a:pt x="7105" y="10853"/>
                </a:lnTo>
                <a:lnTo>
                  <a:pt x="7251" y="10999"/>
                </a:lnTo>
                <a:lnTo>
                  <a:pt x="7397" y="11120"/>
                </a:lnTo>
                <a:lnTo>
                  <a:pt x="7568" y="11218"/>
                </a:lnTo>
                <a:lnTo>
                  <a:pt x="7738" y="11291"/>
                </a:lnTo>
                <a:lnTo>
                  <a:pt x="7762" y="11291"/>
                </a:lnTo>
                <a:lnTo>
                  <a:pt x="7762" y="12021"/>
                </a:lnTo>
                <a:lnTo>
                  <a:pt x="7665" y="11948"/>
                </a:lnTo>
                <a:lnTo>
                  <a:pt x="7568" y="11875"/>
                </a:lnTo>
                <a:lnTo>
                  <a:pt x="7397" y="11704"/>
                </a:lnTo>
                <a:lnTo>
                  <a:pt x="7057" y="11364"/>
                </a:lnTo>
                <a:lnTo>
                  <a:pt x="6862" y="11193"/>
                </a:lnTo>
                <a:lnTo>
                  <a:pt x="6619" y="11072"/>
                </a:lnTo>
                <a:lnTo>
                  <a:pt x="6376" y="10999"/>
                </a:lnTo>
                <a:lnTo>
                  <a:pt x="6132" y="10926"/>
                </a:lnTo>
                <a:lnTo>
                  <a:pt x="6522" y="10342"/>
                </a:lnTo>
                <a:close/>
                <a:moveTo>
                  <a:pt x="11753" y="11510"/>
                </a:moveTo>
                <a:lnTo>
                  <a:pt x="11826" y="11802"/>
                </a:lnTo>
                <a:lnTo>
                  <a:pt x="11704" y="11826"/>
                </a:lnTo>
                <a:lnTo>
                  <a:pt x="11607" y="11899"/>
                </a:lnTo>
                <a:lnTo>
                  <a:pt x="11412" y="12021"/>
                </a:lnTo>
                <a:lnTo>
                  <a:pt x="11291" y="12167"/>
                </a:lnTo>
                <a:lnTo>
                  <a:pt x="11218" y="12240"/>
                </a:lnTo>
                <a:lnTo>
                  <a:pt x="11193" y="12313"/>
                </a:lnTo>
                <a:lnTo>
                  <a:pt x="10901" y="11899"/>
                </a:lnTo>
                <a:lnTo>
                  <a:pt x="11120" y="11850"/>
                </a:lnTo>
                <a:lnTo>
                  <a:pt x="11339" y="11777"/>
                </a:lnTo>
                <a:lnTo>
                  <a:pt x="11558" y="11656"/>
                </a:lnTo>
                <a:lnTo>
                  <a:pt x="11753" y="11510"/>
                </a:lnTo>
                <a:close/>
                <a:moveTo>
                  <a:pt x="6059" y="11047"/>
                </a:moveTo>
                <a:lnTo>
                  <a:pt x="6303" y="11218"/>
                </a:lnTo>
                <a:lnTo>
                  <a:pt x="6546" y="11388"/>
                </a:lnTo>
                <a:lnTo>
                  <a:pt x="6789" y="11583"/>
                </a:lnTo>
                <a:lnTo>
                  <a:pt x="6984" y="11802"/>
                </a:lnTo>
                <a:lnTo>
                  <a:pt x="7251" y="12069"/>
                </a:lnTo>
                <a:lnTo>
                  <a:pt x="7397" y="12215"/>
                </a:lnTo>
                <a:lnTo>
                  <a:pt x="7543" y="12313"/>
                </a:lnTo>
                <a:lnTo>
                  <a:pt x="7276" y="12459"/>
                </a:lnTo>
                <a:lnTo>
                  <a:pt x="7154" y="12386"/>
                </a:lnTo>
                <a:lnTo>
                  <a:pt x="7008" y="12337"/>
                </a:lnTo>
                <a:lnTo>
                  <a:pt x="6765" y="12215"/>
                </a:lnTo>
                <a:lnTo>
                  <a:pt x="6522" y="12069"/>
                </a:lnTo>
                <a:lnTo>
                  <a:pt x="6327" y="11948"/>
                </a:lnTo>
                <a:lnTo>
                  <a:pt x="6157" y="11802"/>
                </a:lnTo>
                <a:lnTo>
                  <a:pt x="5962" y="11656"/>
                </a:lnTo>
                <a:lnTo>
                  <a:pt x="5767" y="11534"/>
                </a:lnTo>
                <a:lnTo>
                  <a:pt x="6059" y="11047"/>
                </a:lnTo>
                <a:close/>
                <a:moveTo>
                  <a:pt x="5670" y="11680"/>
                </a:moveTo>
                <a:lnTo>
                  <a:pt x="5719" y="11777"/>
                </a:lnTo>
                <a:lnTo>
                  <a:pt x="5792" y="11850"/>
                </a:lnTo>
                <a:lnTo>
                  <a:pt x="5938" y="12021"/>
                </a:lnTo>
                <a:lnTo>
                  <a:pt x="6108" y="12167"/>
                </a:lnTo>
                <a:lnTo>
                  <a:pt x="6278" y="12288"/>
                </a:lnTo>
                <a:lnTo>
                  <a:pt x="6546" y="12483"/>
                </a:lnTo>
                <a:lnTo>
                  <a:pt x="6716" y="12580"/>
                </a:lnTo>
                <a:lnTo>
                  <a:pt x="6887" y="12678"/>
                </a:lnTo>
                <a:lnTo>
                  <a:pt x="6522" y="12848"/>
                </a:lnTo>
                <a:lnTo>
                  <a:pt x="6230" y="12653"/>
                </a:lnTo>
                <a:lnTo>
                  <a:pt x="5938" y="12434"/>
                </a:lnTo>
                <a:lnTo>
                  <a:pt x="5694" y="12215"/>
                </a:lnTo>
                <a:lnTo>
                  <a:pt x="5475" y="12021"/>
                </a:lnTo>
                <a:lnTo>
                  <a:pt x="5621" y="11777"/>
                </a:lnTo>
                <a:lnTo>
                  <a:pt x="5670" y="11680"/>
                </a:lnTo>
                <a:close/>
                <a:moveTo>
                  <a:pt x="11899" y="12094"/>
                </a:moveTo>
                <a:lnTo>
                  <a:pt x="12021" y="12605"/>
                </a:lnTo>
                <a:lnTo>
                  <a:pt x="11899" y="12726"/>
                </a:lnTo>
                <a:lnTo>
                  <a:pt x="11777" y="12848"/>
                </a:lnTo>
                <a:lnTo>
                  <a:pt x="11729" y="12921"/>
                </a:lnTo>
                <a:lnTo>
                  <a:pt x="11680" y="12994"/>
                </a:lnTo>
                <a:lnTo>
                  <a:pt x="11680" y="13018"/>
                </a:lnTo>
                <a:lnTo>
                  <a:pt x="11266" y="12434"/>
                </a:lnTo>
                <a:lnTo>
                  <a:pt x="11412" y="12386"/>
                </a:lnTo>
                <a:lnTo>
                  <a:pt x="11558" y="12313"/>
                </a:lnTo>
                <a:lnTo>
                  <a:pt x="11729" y="12215"/>
                </a:lnTo>
                <a:lnTo>
                  <a:pt x="11899" y="12094"/>
                </a:lnTo>
                <a:close/>
                <a:moveTo>
                  <a:pt x="5329" y="12240"/>
                </a:moveTo>
                <a:lnTo>
                  <a:pt x="5402" y="12361"/>
                </a:lnTo>
                <a:lnTo>
                  <a:pt x="5500" y="12483"/>
                </a:lnTo>
                <a:lnTo>
                  <a:pt x="5670" y="12678"/>
                </a:lnTo>
                <a:lnTo>
                  <a:pt x="5913" y="12897"/>
                </a:lnTo>
                <a:lnTo>
                  <a:pt x="6157" y="13067"/>
                </a:lnTo>
                <a:lnTo>
                  <a:pt x="5743" y="13335"/>
                </a:lnTo>
                <a:lnTo>
                  <a:pt x="5646" y="13310"/>
                </a:lnTo>
                <a:lnTo>
                  <a:pt x="5475" y="13237"/>
                </a:lnTo>
                <a:lnTo>
                  <a:pt x="5305" y="13164"/>
                </a:lnTo>
                <a:lnTo>
                  <a:pt x="5135" y="13043"/>
                </a:lnTo>
                <a:lnTo>
                  <a:pt x="4940" y="12970"/>
                </a:lnTo>
                <a:lnTo>
                  <a:pt x="4891" y="12945"/>
                </a:lnTo>
                <a:lnTo>
                  <a:pt x="5110" y="12605"/>
                </a:lnTo>
                <a:lnTo>
                  <a:pt x="5329" y="12240"/>
                </a:lnTo>
                <a:close/>
                <a:moveTo>
                  <a:pt x="12094" y="13043"/>
                </a:moveTo>
                <a:lnTo>
                  <a:pt x="12215" y="13748"/>
                </a:lnTo>
                <a:lnTo>
                  <a:pt x="11802" y="13189"/>
                </a:lnTo>
                <a:lnTo>
                  <a:pt x="11850" y="13189"/>
                </a:lnTo>
                <a:lnTo>
                  <a:pt x="11923" y="13164"/>
                </a:lnTo>
                <a:lnTo>
                  <a:pt x="11972" y="13140"/>
                </a:lnTo>
                <a:lnTo>
                  <a:pt x="12094" y="13043"/>
                </a:lnTo>
                <a:close/>
                <a:moveTo>
                  <a:pt x="4745" y="13140"/>
                </a:moveTo>
                <a:lnTo>
                  <a:pt x="4891" y="13310"/>
                </a:lnTo>
                <a:lnTo>
                  <a:pt x="5062" y="13456"/>
                </a:lnTo>
                <a:lnTo>
                  <a:pt x="5305" y="13602"/>
                </a:lnTo>
                <a:lnTo>
                  <a:pt x="4964" y="13846"/>
                </a:lnTo>
                <a:lnTo>
                  <a:pt x="4891" y="13773"/>
                </a:lnTo>
                <a:lnTo>
                  <a:pt x="4818" y="13700"/>
                </a:lnTo>
                <a:lnTo>
                  <a:pt x="4648" y="13627"/>
                </a:lnTo>
                <a:lnTo>
                  <a:pt x="4551" y="13554"/>
                </a:lnTo>
                <a:lnTo>
                  <a:pt x="4405" y="13529"/>
                </a:lnTo>
                <a:lnTo>
                  <a:pt x="4575" y="13335"/>
                </a:lnTo>
                <a:lnTo>
                  <a:pt x="4745" y="13140"/>
                </a:lnTo>
                <a:close/>
                <a:moveTo>
                  <a:pt x="8200" y="8833"/>
                </a:moveTo>
                <a:lnTo>
                  <a:pt x="8371" y="9076"/>
                </a:lnTo>
                <a:lnTo>
                  <a:pt x="8663" y="9514"/>
                </a:lnTo>
                <a:lnTo>
                  <a:pt x="8979" y="9928"/>
                </a:lnTo>
                <a:lnTo>
                  <a:pt x="9587" y="10780"/>
                </a:lnTo>
                <a:lnTo>
                  <a:pt x="10171" y="11583"/>
                </a:lnTo>
                <a:lnTo>
                  <a:pt x="10731" y="12410"/>
                </a:lnTo>
                <a:lnTo>
                  <a:pt x="11291" y="13213"/>
                </a:lnTo>
                <a:lnTo>
                  <a:pt x="11850" y="13992"/>
                </a:lnTo>
                <a:lnTo>
                  <a:pt x="11729" y="13943"/>
                </a:lnTo>
                <a:lnTo>
                  <a:pt x="11072" y="13554"/>
                </a:lnTo>
                <a:lnTo>
                  <a:pt x="10415" y="13189"/>
                </a:lnTo>
                <a:lnTo>
                  <a:pt x="9831" y="12921"/>
                </a:lnTo>
                <a:lnTo>
                  <a:pt x="9539" y="12799"/>
                </a:lnTo>
                <a:lnTo>
                  <a:pt x="9222" y="12678"/>
                </a:lnTo>
                <a:lnTo>
                  <a:pt x="8760" y="12507"/>
                </a:lnTo>
                <a:lnTo>
                  <a:pt x="8517" y="12410"/>
                </a:lnTo>
                <a:lnTo>
                  <a:pt x="8273" y="12337"/>
                </a:lnTo>
                <a:lnTo>
                  <a:pt x="8273" y="12288"/>
                </a:lnTo>
                <a:lnTo>
                  <a:pt x="8322" y="11996"/>
                </a:lnTo>
                <a:lnTo>
                  <a:pt x="8346" y="11680"/>
                </a:lnTo>
                <a:lnTo>
                  <a:pt x="8346" y="11388"/>
                </a:lnTo>
                <a:lnTo>
                  <a:pt x="8322" y="11072"/>
                </a:lnTo>
                <a:lnTo>
                  <a:pt x="8273" y="10463"/>
                </a:lnTo>
                <a:lnTo>
                  <a:pt x="8225" y="9855"/>
                </a:lnTo>
                <a:lnTo>
                  <a:pt x="8200" y="8833"/>
                </a:lnTo>
                <a:close/>
                <a:moveTo>
                  <a:pt x="7324" y="8346"/>
                </a:moveTo>
                <a:lnTo>
                  <a:pt x="6935" y="8906"/>
                </a:lnTo>
                <a:lnTo>
                  <a:pt x="6570" y="9441"/>
                </a:lnTo>
                <a:lnTo>
                  <a:pt x="5962" y="10439"/>
                </a:lnTo>
                <a:lnTo>
                  <a:pt x="5354" y="11437"/>
                </a:lnTo>
                <a:lnTo>
                  <a:pt x="4818" y="12386"/>
                </a:lnTo>
                <a:lnTo>
                  <a:pt x="4502" y="12848"/>
                </a:lnTo>
                <a:lnTo>
                  <a:pt x="4356" y="13067"/>
                </a:lnTo>
                <a:lnTo>
                  <a:pt x="4161" y="13286"/>
                </a:lnTo>
                <a:lnTo>
                  <a:pt x="3967" y="13529"/>
                </a:lnTo>
                <a:lnTo>
                  <a:pt x="3796" y="13773"/>
                </a:lnTo>
                <a:lnTo>
                  <a:pt x="3650" y="14040"/>
                </a:lnTo>
                <a:lnTo>
                  <a:pt x="3504" y="14308"/>
                </a:lnTo>
                <a:lnTo>
                  <a:pt x="3577" y="13578"/>
                </a:lnTo>
                <a:lnTo>
                  <a:pt x="3699" y="12897"/>
                </a:lnTo>
                <a:lnTo>
                  <a:pt x="3821" y="12215"/>
                </a:lnTo>
                <a:lnTo>
                  <a:pt x="3967" y="11558"/>
                </a:lnTo>
                <a:lnTo>
                  <a:pt x="4113" y="10926"/>
                </a:lnTo>
                <a:lnTo>
                  <a:pt x="4234" y="10269"/>
                </a:lnTo>
                <a:lnTo>
                  <a:pt x="4332" y="9612"/>
                </a:lnTo>
                <a:lnTo>
                  <a:pt x="4307" y="9539"/>
                </a:lnTo>
                <a:lnTo>
                  <a:pt x="4453" y="9587"/>
                </a:lnTo>
                <a:lnTo>
                  <a:pt x="4624" y="9563"/>
                </a:lnTo>
                <a:lnTo>
                  <a:pt x="4818" y="9514"/>
                </a:lnTo>
                <a:lnTo>
                  <a:pt x="5013" y="9441"/>
                </a:lnTo>
                <a:lnTo>
                  <a:pt x="5354" y="9271"/>
                </a:lnTo>
                <a:lnTo>
                  <a:pt x="5646" y="9149"/>
                </a:lnTo>
                <a:lnTo>
                  <a:pt x="6497" y="8760"/>
                </a:lnTo>
                <a:lnTo>
                  <a:pt x="7324" y="8346"/>
                </a:lnTo>
                <a:close/>
                <a:moveTo>
                  <a:pt x="4234" y="13700"/>
                </a:moveTo>
                <a:lnTo>
                  <a:pt x="4307" y="13773"/>
                </a:lnTo>
                <a:lnTo>
                  <a:pt x="4380" y="13821"/>
                </a:lnTo>
                <a:lnTo>
                  <a:pt x="4551" y="13943"/>
                </a:lnTo>
                <a:lnTo>
                  <a:pt x="4697" y="14016"/>
                </a:lnTo>
                <a:lnTo>
                  <a:pt x="4307" y="14259"/>
                </a:lnTo>
                <a:lnTo>
                  <a:pt x="4161" y="14332"/>
                </a:lnTo>
                <a:lnTo>
                  <a:pt x="3991" y="14405"/>
                </a:lnTo>
                <a:lnTo>
                  <a:pt x="3650" y="14502"/>
                </a:lnTo>
                <a:lnTo>
                  <a:pt x="3748" y="14429"/>
                </a:lnTo>
                <a:lnTo>
                  <a:pt x="3821" y="14332"/>
                </a:lnTo>
                <a:lnTo>
                  <a:pt x="3967" y="14113"/>
                </a:lnTo>
                <a:lnTo>
                  <a:pt x="4113" y="13894"/>
                </a:lnTo>
                <a:lnTo>
                  <a:pt x="4234" y="13700"/>
                </a:lnTo>
                <a:close/>
                <a:moveTo>
                  <a:pt x="7835" y="0"/>
                </a:moveTo>
                <a:lnTo>
                  <a:pt x="7762" y="25"/>
                </a:lnTo>
                <a:lnTo>
                  <a:pt x="7689" y="73"/>
                </a:lnTo>
                <a:lnTo>
                  <a:pt x="7641" y="73"/>
                </a:lnTo>
                <a:lnTo>
                  <a:pt x="7495" y="146"/>
                </a:lnTo>
                <a:lnTo>
                  <a:pt x="7373" y="244"/>
                </a:lnTo>
                <a:lnTo>
                  <a:pt x="7276" y="341"/>
                </a:lnTo>
                <a:lnTo>
                  <a:pt x="7178" y="463"/>
                </a:lnTo>
                <a:lnTo>
                  <a:pt x="6984" y="730"/>
                </a:lnTo>
                <a:lnTo>
                  <a:pt x="6838" y="1047"/>
                </a:lnTo>
                <a:lnTo>
                  <a:pt x="6716" y="1387"/>
                </a:lnTo>
                <a:lnTo>
                  <a:pt x="6619" y="1704"/>
                </a:lnTo>
                <a:lnTo>
                  <a:pt x="6449" y="2288"/>
                </a:lnTo>
                <a:lnTo>
                  <a:pt x="6230" y="2920"/>
                </a:lnTo>
                <a:lnTo>
                  <a:pt x="6108" y="3237"/>
                </a:lnTo>
                <a:lnTo>
                  <a:pt x="5962" y="3529"/>
                </a:lnTo>
                <a:lnTo>
                  <a:pt x="5767" y="3845"/>
                </a:lnTo>
                <a:lnTo>
                  <a:pt x="5548" y="4161"/>
                </a:lnTo>
                <a:lnTo>
                  <a:pt x="5378" y="4478"/>
                </a:lnTo>
                <a:lnTo>
                  <a:pt x="5281" y="4648"/>
                </a:lnTo>
                <a:lnTo>
                  <a:pt x="5208" y="4818"/>
                </a:lnTo>
                <a:lnTo>
                  <a:pt x="4891" y="4916"/>
                </a:lnTo>
                <a:lnTo>
                  <a:pt x="4575" y="4989"/>
                </a:lnTo>
                <a:lnTo>
                  <a:pt x="3918" y="5110"/>
                </a:lnTo>
                <a:lnTo>
                  <a:pt x="2580" y="5305"/>
                </a:lnTo>
                <a:lnTo>
                  <a:pt x="1801" y="5402"/>
                </a:lnTo>
                <a:lnTo>
                  <a:pt x="998" y="5500"/>
                </a:lnTo>
                <a:lnTo>
                  <a:pt x="755" y="5524"/>
                </a:lnTo>
                <a:lnTo>
                  <a:pt x="511" y="5524"/>
                </a:lnTo>
                <a:lnTo>
                  <a:pt x="244" y="5548"/>
                </a:lnTo>
                <a:lnTo>
                  <a:pt x="146" y="5597"/>
                </a:lnTo>
                <a:lnTo>
                  <a:pt x="49" y="5646"/>
                </a:lnTo>
                <a:lnTo>
                  <a:pt x="0" y="5719"/>
                </a:lnTo>
                <a:lnTo>
                  <a:pt x="0" y="5792"/>
                </a:lnTo>
                <a:lnTo>
                  <a:pt x="0" y="5865"/>
                </a:lnTo>
                <a:lnTo>
                  <a:pt x="0" y="5962"/>
                </a:lnTo>
                <a:lnTo>
                  <a:pt x="49" y="6035"/>
                </a:lnTo>
                <a:lnTo>
                  <a:pt x="146" y="6229"/>
                </a:lnTo>
                <a:lnTo>
                  <a:pt x="292" y="6375"/>
                </a:lnTo>
                <a:lnTo>
                  <a:pt x="438" y="6497"/>
                </a:lnTo>
                <a:lnTo>
                  <a:pt x="682" y="6716"/>
                </a:lnTo>
                <a:lnTo>
                  <a:pt x="925" y="6935"/>
                </a:lnTo>
                <a:lnTo>
                  <a:pt x="1460" y="7349"/>
                </a:lnTo>
                <a:lnTo>
                  <a:pt x="1971" y="7811"/>
                </a:lnTo>
                <a:lnTo>
                  <a:pt x="2507" y="8273"/>
                </a:lnTo>
                <a:lnTo>
                  <a:pt x="2847" y="8565"/>
                </a:lnTo>
                <a:lnTo>
                  <a:pt x="3188" y="8882"/>
                </a:lnTo>
                <a:lnTo>
                  <a:pt x="3504" y="9222"/>
                </a:lnTo>
                <a:lnTo>
                  <a:pt x="3650" y="9417"/>
                </a:lnTo>
                <a:lnTo>
                  <a:pt x="3772" y="9612"/>
                </a:lnTo>
                <a:lnTo>
                  <a:pt x="3821" y="9685"/>
                </a:lnTo>
                <a:lnTo>
                  <a:pt x="3918" y="9709"/>
                </a:lnTo>
                <a:lnTo>
                  <a:pt x="3748" y="10342"/>
                </a:lnTo>
                <a:lnTo>
                  <a:pt x="3602" y="10974"/>
                </a:lnTo>
                <a:lnTo>
                  <a:pt x="3334" y="12264"/>
                </a:lnTo>
                <a:lnTo>
                  <a:pt x="3212" y="12872"/>
                </a:lnTo>
                <a:lnTo>
                  <a:pt x="3091" y="13529"/>
                </a:lnTo>
                <a:lnTo>
                  <a:pt x="3042" y="13870"/>
                </a:lnTo>
                <a:lnTo>
                  <a:pt x="2993" y="14186"/>
                </a:lnTo>
                <a:lnTo>
                  <a:pt x="2993" y="14502"/>
                </a:lnTo>
                <a:lnTo>
                  <a:pt x="3018" y="14819"/>
                </a:lnTo>
                <a:lnTo>
                  <a:pt x="3042" y="14916"/>
                </a:lnTo>
                <a:lnTo>
                  <a:pt x="3091" y="14965"/>
                </a:lnTo>
                <a:lnTo>
                  <a:pt x="3188" y="15013"/>
                </a:lnTo>
                <a:lnTo>
                  <a:pt x="3261" y="15013"/>
                </a:lnTo>
                <a:lnTo>
                  <a:pt x="3383" y="15038"/>
                </a:lnTo>
                <a:lnTo>
                  <a:pt x="3529" y="15062"/>
                </a:lnTo>
                <a:lnTo>
                  <a:pt x="3675" y="15038"/>
                </a:lnTo>
                <a:lnTo>
                  <a:pt x="3796" y="15013"/>
                </a:lnTo>
                <a:lnTo>
                  <a:pt x="4088" y="14940"/>
                </a:lnTo>
                <a:lnTo>
                  <a:pt x="4405" y="14794"/>
                </a:lnTo>
                <a:lnTo>
                  <a:pt x="4672" y="14624"/>
                </a:lnTo>
                <a:lnTo>
                  <a:pt x="4964" y="14454"/>
                </a:lnTo>
                <a:lnTo>
                  <a:pt x="5402" y="14138"/>
                </a:lnTo>
                <a:lnTo>
                  <a:pt x="5719" y="13943"/>
                </a:lnTo>
                <a:lnTo>
                  <a:pt x="6035" y="13748"/>
                </a:lnTo>
                <a:lnTo>
                  <a:pt x="6716" y="13383"/>
                </a:lnTo>
                <a:lnTo>
                  <a:pt x="7373" y="13018"/>
                </a:lnTo>
                <a:lnTo>
                  <a:pt x="7689" y="12824"/>
                </a:lnTo>
                <a:lnTo>
                  <a:pt x="8006" y="12629"/>
                </a:lnTo>
                <a:lnTo>
                  <a:pt x="8127" y="12726"/>
                </a:lnTo>
                <a:lnTo>
                  <a:pt x="8273" y="12799"/>
                </a:lnTo>
                <a:lnTo>
                  <a:pt x="8590" y="12945"/>
                </a:lnTo>
                <a:lnTo>
                  <a:pt x="9320" y="13213"/>
                </a:lnTo>
                <a:lnTo>
                  <a:pt x="9685" y="13383"/>
                </a:lnTo>
                <a:lnTo>
                  <a:pt x="10050" y="13554"/>
                </a:lnTo>
                <a:lnTo>
                  <a:pt x="10707" y="13894"/>
                </a:lnTo>
                <a:lnTo>
                  <a:pt x="11364" y="14283"/>
                </a:lnTo>
                <a:lnTo>
                  <a:pt x="11607" y="14454"/>
                </a:lnTo>
                <a:lnTo>
                  <a:pt x="11875" y="14624"/>
                </a:lnTo>
                <a:lnTo>
                  <a:pt x="12021" y="14697"/>
                </a:lnTo>
                <a:lnTo>
                  <a:pt x="12167" y="14770"/>
                </a:lnTo>
                <a:lnTo>
                  <a:pt x="12313" y="14794"/>
                </a:lnTo>
                <a:lnTo>
                  <a:pt x="12459" y="14770"/>
                </a:lnTo>
                <a:lnTo>
                  <a:pt x="12507" y="14770"/>
                </a:lnTo>
                <a:lnTo>
                  <a:pt x="12532" y="14721"/>
                </a:lnTo>
                <a:lnTo>
                  <a:pt x="12629" y="14697"/>
                </a:lnTo>
                <a:lnTo>
                  <a:pt x="12702" y="14648"/>
                </a:lnTo>
                <a:lnTo>
                  <a:pt x="12751" y="14575"/>
                </a:lnTo>
                <a:lnTo>
                  <a:pt x="12775" y="14478"/>
                </a:lnTo>
                <a:lnTo>
                  <a:pt x="12751" y="14065"/>
                </a:lnTo>
                <a:lnTo>
                  <a:pt x="12702" y="13651"/>
                </a:lnTo>
                <a:lnTo>
                  <a:pt x="12629" y="13262"/>
                </a:lnTo>
                <a:lnTo>
                  <a:pt x="12556" y="12848"/>
                </a:lnTo>
                <a:lnTo>
                  <a:pt x="12337" y="12045"/>
                </a:lnTo>
                <a:lnTo>
                  <a:pt x="12118" y="11242"/>
                </a:lnTo>
                <a:lnTo>
                  <a:pt x="11899" y="10463"/>
                </a:lnTo>
                <a:lnTo>
                  <a:pt x="11875" y="10390"/>
                </a:lnTo>
                <a:lnTo>
                  <a:pt x="11680" y="9685"/>
                </a:lnTo>
                <a:lnTo>
                  <a:pt x="11680" y="9636"/>
                </a:lnTo>
                <a:lnTo>
                  <a:pt x="11656" y="9563"/>
                </a:lnTo>
                <a:lnTo>
                  <a:pt x="11631" y="9514"/>
                </a:lnTo>
                <a:lnTo>
                  <a:pt x="11680" y="9490"/>
                </a:lnTo>
                <a:lnTo>
                  <a:pt x="11729" y="9466"/>
                </a:lnTo>
                <a:lnTo>
                  <a:pt x="11802" y="9393"/>
                </a:lnTo>
                <a:lnTo>
                  <a:pt x="11850" y="9344"/>
                </a:lnTo>
                <a:lnTo>
                  <a:pt x="12094" y="9101"/>
                </a:lnTo>
                <a:lnTo>
                  <a:pt x="12361" y="8882"/>
                </a:lnTo>
                <a:lnTo>
                  <a:pt x="12897" y="8419"/>
                </a:lnTo>
                <a:lnTo>
                  <a:pt x="13432" y="8006"/>
                </a:lnTo>
                <a:lnTo>
                  <a:pt x="13967" y="7568"/>
                </a:lnTo>
                <a:lnTo>
                  <a:pt x="14211" y="7324"/>
                </a:lnTo>
                <a:lnTo>
                  <a:pt x="14454" y="7105"/>
                </a:lnTo>
                <a:lnTo>
                  <a:pt x="14697" y="6838"/>
                </a:lnTo>
                <a:lnTo>
                  <a:pt x="14892" y="6570"/>
                </a:lnTo>
                <a:lnTo>
                  <a:pt x="15232" y="6205"/>
                </a:lnTo>
                <a:lnTo>
                  <a:pt x="15403" y="5986"/>
                </a:lnTo>
                <a:lnTo>
                  <a:pt x="15451" y="5889"/>
                </a:lnTo>
                <a:lnTo>
                  <a:pt x="15500" y="5767"/>
                </a:lnTo>
                <a:lnTo>
                  <a:pt x="15500" y="5743"/>
                </a:lnTo>
                <a:lnTo>
                  <a:pt x="15476" y="5646"/>
                </a:lnTo>
                <a:lnTo>
                  <a:pt x="15427" y="5573"/>
                </a:lnTo>
                <a:lnTo>
                  <a:pt x="15354" y="5475"/>
                </a:lnTo>
                <a:lnTo>
                  <a:pt x="15257" y="5427"/>
                </a:lnTo>
                <a:lnTo>
                  <a:pt x="15135" y="5378"/>
                </a:lnTo>
                <a:lnTo>
                  <a:pt x="15013" y="5354"/>
                </a:lnTo>
                <a:lnTo>
                  <a:pt x="14770" y="5329"/>
                </a:lnTo>
                <a:lnTo>
                  <a:pt x="14527" y="5305"/>
                </a:lnTo>
                <a:lnTo>
                  <a:pt x="13797" y="5256"/>
                </a:lnTo>
                <a:lnTo>
                  <a:pt x="13091" y="5208"/>
                </a:lnTo>
                <a:lnTo>
                  <a:pt x="12410" y="5208"/>
                </a:lnTo>
                <a:lnTo>
                  <a:pt x="11753" y="5159"/>
                </a:lnTo>
                <a:lnTo>
                  <a:pt x="11485" y="5135"/>
                </a:lnTo>
                <a:lnTo>
                  <a:pt x="11218" y="5086"/>
                </a:lnTo>
                <a:lnTo>
                  <a:pt x="10950" y="5013"/>
                </a:lnTo>
                <a:lnTo>
                  <a:pt x="10682" y="4989"/>
                </a:lnTo>
                <a:lnTo>
                  <a:pt x="10658" y="4940"/>
                </a:lnTo>
                <a:lnTo>
                  <a:pt x="10634" y="4867"/>
                </a:lnTo>
                <a:lnTo>
                  <a:pt x="10415" y="4599"/>
                </a:lnTo>
                <a:lnTo>
                  <a:pt x="10220" y="4332"/>
                </a:lnTo>
                <a:lnTo>
                  <a:pt x="10025" y="4040"/>
                </a:lnTo>
                <a:lnTo>
                  <a:pt x="9855" y="3748"/>
                </a:lnTo>
                <a:lnTo>
                  <a:pt x="9514" y="3164"/>
                </a:lnTo>
                <a:lnTo>
                  <a:pt x="9222" y="2531"/>
                </a:lnTo>
                <a:lnTo>
                  <a:pt x="8638" y="1290"/>
                </a:lnTo>
                <a:lnTo>
                  <a:pt x="8322" y="682"/>
                </a:lnTo>
                <a:lnTo>
                  <a:pt x="7981" y="73"/>
                </a:lnTo>
                <a:lnTo>
                  <a:pt x="7908" y="25"/>
                </a:lnTo>
                <a:lnTo>
                  <a:pt x="78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6D9EEB"/>
              </a:solidFill>
            </a:endParaRPr>
          </a:p>
        </p:txBody>
      </p:sp>
      <p:sp>
        <p:nvSpPr>
          <p:cNvPr id="640" name="Google Shape;640;p65"/>
          <p:cNvSpPr txBox="1"/>
          <p:nvPr>
            <p:ph idx="12" type="sldNum"/>
          </p:nvPr>
        </p:nvSpPr>
        <p:spPr>
          <a:xfrm>
            <a:off x="8404375" y="4693376"/>
            <a:ext cx="548700" cy="300300"/>
          </a:xfrm>
          <a:prstGeom prst="rect">
            <a:avLst/>
          </a:prstGeom>
        </p:spPr>
        <p:txBody>
          <a:bodyPr anchorCtr="0" anchor="ctr" bIns="0" lIns="0" spcFirstLastPara="1" rIns="0" wrap="square" tIns="0">
            <a:noAutofit/>
          </a:body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
</file>

<file path=ppt/slides/slide5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4" name="Shape 644"/>
        <p:cNvGrpSpPr/>
        <p:nvPr/>
      </p:nvGrpSpPr>
      <p:grpSpPr>
        <a:xfrm>
          <a:off x="0" y="0"/>
          <a:ext cx="0" cy="0"/>
          <a:chOff x="0" y="0"/>
          <a:chExt cx="0" cy="0"/>
        </a:xfrm>
      </p:grpSpPr>
      <p:sp>
        <p:nvSpPr>
          <p:cNvPr id="645" name="Google Shape;645;p66"/>
          <p:cNvSpPr txBox="1"/>
          <p:nvPr>
            <p:ph idx="4294967295" type="subTitle"/>
          </p:nvPr>
        </p:nvSpPr>
        <p:spPr>
          <a:xfrm>
            <a:off x="240400" y="327950"/>
            <a:ext cx="4028400" cy="4365300"/>
          </a:xfrm>
          <a:prstGeom prst="rect">
            <a:avLst/>
          </a:prstGeom>
        </p:spPr>
        <p:txBody>
          <a:bodyPr anchorCtr="0" anchor="t" bIns="0" lIns="0" spcFirstLastPara="1" rIns="0" wrap="square" tIns="0">
            <a:noAutofit/>
          </a:bodyPr>
          <a:lstStyle/>
          <a:p>
            <a:pPr indent="0" lvl="0" marL="0" rtl="0" algn="l">
              <a:spcBef>
                <a:spcPts val="0"/>
              </a:spcBef>
              <a:spcAft>
                <a:spcPts val="0"/>
              </a:spcAft>
              <a:buNone/>
            </a:pPr>
            <a:r>
              <a:rPr lang="en"/>
              <a:t>FREDERICK HERZBERG</a:t>
            </a:r>
            <a:endParaRPr/>
          </a:p>
          <a:p>
            <a:pPr indent="0" lvl="0" marL="0" rtl="0" algn="l">
              <a:spcBef>
                <a:spcPts val="1000"/>
              </a:spcBef>
              <a:spcAft>
                <a:spcPts val="0"/>
              </a:spcAft>
              <a:buNone/>
            </a:pPr>
            <a:r>
              <a:rPr lang="en"/>
              <a:t>	</a:t>
            </a:r>
            <a:r>
              <a:rPr lang="en" sz="2000"/>
              <a:t>The two types of </a:t>
            </a:r>
            <a:r>
              <a:rPr lang="en" sz="2000"/>
              <a:t>factors</a:t>
            </a:r>
            <a:r>
              <a:rPr lang="en" sz="2000"/>
              <a:t> may be listed as follows in order of importance:</a:t>
            </a:r>
            <a:endParaRPr sz="2000"/>
          </a:p>
          <a:p>
            <a:pPr indent="0" lvl="0" marL="0" rtl="0" algn="l">
              <a:spcBef>
                <a:spcPts val="1000"/>
              </a:spcBef>
              <a:spcAft>
                <a:spcPts val="0"/>
              </a:spcAft>
              <a:buNone/>
            </a:pPr>
            <a:r>
              <a:rPr lang="en" sz="2000"/>
              <a:t>Hygiene</a:t>
            </a:r>
            <a:r>
              <a:rPr lang="en" sz="2000"/>
              <a:t> factors (leading to dissatisfaction)</a:t>
            </a:r>
            <a:endParaRPr sz="2000"/>
          </a:p>
          <a:p>
            <a:pPr indent="-355600" lvl="0" marL="457200" rtl="0" algn="l">
              <a:spcBef>
                <a:spcPts val="1000"/>
              </a:spcBef>
              <a:spcAft>
                <a:spcPts val="0"/>
              </a:spcAft>
              <a:buSzPts val="2000"/>
              <a:buChar char="●"/>
            </a:pPr>
            <a:r>
              <a:rPr lang="en" sz="2000"/>
              <a:t>Company policy</a:t>
            </a:r>
            <a:endParaRPr sz="2000"/>
          </a:p>
          <a:p>
            <a:pPr indent="-355600" lvl="0" marL="457200" rtl="0" algn="l">
              <a:spcBef>
                <a:spcPts val="0"/>
              </a:spcBef>
              <a:spcAft>
                <a:spcPts val="0"/>
              </a:spcAft>
              <a:buSzPts val="2000"/>
              <a:buChar char="●"/>
            </a:pPr>
            <a:r>
              <a:rPr lang="en" sz="2000"/>
              <a:t>Supervision</a:t>
            </a:r>
            <a:endParaRPr sz="2000"/>
          </a:p>
          <a:p>
            <a:pPr indent="-355600" lvl="0" marL="457200" rtl="0" algn="l">
              <a:spcBef>
                <a:spcPts val="0"/>
              </a:spcBef>
              <a:spcAft>
                <a:spcPts val="0"/>
              </a:spcAft>
              <a:buSzPts val="2000"/>
              <a:buChar char="●"/>
            </a:pPr>
            <a:r>
              <a:rPr lang="en" sz="2000"/>
              <a:t>Relationship with boss</a:t>
            </a:r>
            <a:endParaRPr sz="2000"/>
          </a:p>
          <a:p>
            <a:pPr indent="-355600" lvl="0" marL="457200" rtl="0" algn="l">
              <a:spcBef>
                <a:spcPts val="0"/>
              </a:spcBef>
              <a:spcAft>
                <a:spcPts val="0"/>
              </a:spcAft>
              <a:buSzPts val="2000"/>
              <a:buChar char="●"/>
            </a:pPr>
            <a:r>
              <a:rPr lang="en" sz="2000"/>
              <a:t>Work conditions</a:t>
            </a:r>
            <a:endParaRPr sz="2000"/>
          </a:p>
          <a:p>
            <a:pPr indent="-355600" lvl="0" marL="457200" rtl="0" algn="l">
              <a:spcBef>
                <a:spcPts val="0"/>
              </a:spcBef>
              <a:spcAft>
                <a:spcPts val="0"/>
              </a:spcAft>
              <a:buSzPts val="2000"/>
              <a:buChar char="●"/>
            </a:pPr>
            <a:r>
              <a:rPr lang="en" sz="2000"/>
              <a:t>salary</a:t>
            </a:r>
            <a:endParaRPr sz="2000"/>
          </a:p>
        </p:txBody>
      </p:sp>
      <p:sp>
        <p:nvSpPr>
          <p:cNvPr id="646" name="Google Shape;646;p66"/>
          <p:cNvSpPr/>
          <p:nvPr/>
        </p:nvSpPr>
        <p:spPr>
          <a:xfrm>
            <a:off x="6483951" y="1537890"/>
            <a:ext cx="1665461" cy="1687635"/>
          </a:xfrm>
          <a:custGeom>
            <a:rect b="b" l="l" r="r" t="t"/>
            <a:pathLst>
              <a:path extrusionOk="0" h="16668" w="16449">
                <a:moveTo>
                  <a:pt x="12288" y="1995"/>
                </a:moveTo>
                <a:lnTo>
                  <a:pt x="12093" y="2117"/>
                </a:lnTo>
                <a:lnTo>
                  <a:pt x="11923" y="2239"/>
                </a:lnTo>
                <a:lnTo>
                  <a:pt x="11655" y="2531"/>
                </a:lnTo>
                <a:lnTo>
                  <a:pt x="11461" y="2433"/>
                </a:lnTo>
                <a:lnTo>
                  <a:pt x="11874" y="2214"/>
                </a:lnTo>
                <a:lnTo>
                  <a:pt x="12288" y="1995"/>
                </a:lnTo>
                <a:close/>
                <a:moveTo>
                  <a:pt x="13261" y="2239"/>
                </a:moveTo>
                <a:lnTo>
                  <a:pt x="13359" y="2263"/>
                </a:lnTo>
                <a:lnTo>
                  <a:pt x="13456" y="2287"/>
                </a:lnTo>
                <a:lnTo>
                  <a:pt x="13529" y="2336"/>
                </a:lnTo>
                <a:lnTo>
                  <a:pt x="13578" y="2433"/>
                </a:lnTo>
                <a:lnTo>
                  <a:pt x="13626" y="2531"/>
                </a:lnTo>
                <a:lnTo>
                  <a:pt x="13675" y="2725"/>
                </a:lnTo>
                <a:lnTo>
                  <a:pt x="13651" y="2896"/>
                </a:lnTo>
                <a:lnTo>
                  <a:pt x="13626" y="3090"/>
                </a:lnTo>
                <a:lnTo>
                  <a:pt x="13578" y="3285"/>
                </a:lnTo>
                <a:lnTo>
                  <a:pt x="13480" y="3480"/>
                </a:lnTo>
                <a:lnTo>
                  <a:pt x="13383" y="3650"/>
                </a:lnTo>
                <a:lnTo>
                  <a:pt x="13188" y="4015"/>
                </a:lnTo>
                <a:lnTo>
                  <a:pt x="12969" y="3674"/>
                </a:lnTo>
                <a:lnTo>
                  <a:pt x="12702" y="3358"/>
                </a:lnTo>
                <a:lnTo>
                  <a:pt x="12410" y="3066"/>
                </a:lnTo>
                <a:lnTo>
                  <a:pt x="12093" y="2823"/>
                </a:lnTo>
                <a:lnTo>
                  <a:pt x="12288" y="2677"/>
                </a:lnTo>
                <a:lnTo>
                  <a:pt x="12483" y="2531"/>
                </a:lnTo>
                <a:lnTo>
                  <a:pt x="12726" y="2385"/>
                </a:lnTo>
                <a:lnTo>
                  <a:pt x="12945" y="2287"/>
                </a:lnTo>
                <a:lnTo>
                  <a:pt x="13164" y="2239"/>
                </a:lnTo>
                <a:close/>
                <a:moveTo>
                  <a:pt x="7981" y="3699"/>
                </a:moveTo>
                <a:lnTo>
                  <a:pt x="7981" y="3723"/>
                </a:lnTo>
                <a:lnTo>
                  <a:pt x="7932" y="3723"/>
                </a:lnTo>
                <a:lnTo>
                  <a:pt x="7908" y="3747"/>
                </a:lnTo>
                <a:lnTo>
                  <a:pt x="7835" y="3796"/>
                </a:lnTo>
                <a:lnTo>
                  <a:pt x="7786" y="3845"/>
                </a:lnTo>
                <a:lnTo>
                  <a:pt x="7738" y="3918"/>
                </a:lnTo>
                <a:lnTo>
                  <a:pt x="7689" y="3991"/>
                </a:lnTo>
                <a:lnTo>
                  <a:pt x="7689" y="4064"/>
                </a:lnTo>
                <a:lnTo>
                  <a:pt x="7689" y="4088"/>
                </a:lnTo>
                <a:lnTo>
                  <a:pt x="7689" y="4112"/>
                </a:lnTo>
                <a:lnTo>
                  <a:pt x="7689" y="4137"/>
                </a:lnTo>
                <a:lnTo>
                  <a:pt x="7689" y="4161"/>
                </a:lnTo>
                <a:lnTo>
                  <a:pt x="7689" y="4307"/>
                </a:lnTo>
                <a:lnTo>
                  <a:pt x="7738" y="4453"/>
                </a:lnTo>
                <a:lnTo>
                  <a:pt x="7786" y="4526"/>
                </a:lnTo>
                <a:lnTo>
                  <a:pt x="7859" y="4574"/>
                </a:lnTo>
                <a:lnTo>
                  <a:pt x="8030" y="4672"/>
                </a:lnTo>
                <a:lnTo>
                  <a:pt x="8176" y="4720"/>
                </a:lnTo>
                <a:lnTo>
                  <a:pt x="8297" y="4720"/>
                </a:lnTo>
                <a:lnTo>
                  <a:pt x="8395" y="4696"/>
                </a:lnTo>
                <a:lnTo>
                  <a:pt x="8492" y="4672"/>
                </a:lnTo>
                <a:lnTo>
                  <a:pt x="8589" y="4599"/>
                </a:lnTo>
                <a:lnTo>
                  <a:pt x="8662" y="4526"/>
                </a:lnTo>
                <a:lnTo>
                  <a:pt x="8711" y="4429"/>
                </a:lnTo>
                <a:lnTo>
                  <a:pt x="8711" y="4307"/>
                </a:lnTo>
                <a:lnTo>
                  <a:pt x="8711" y="4185"/>
                </a:lnTo>
                <a:lnTo>
                  <a:pt x="8662" y="4064"/>
                </a:lnTo>
                <a:lnTo>
                  <a:pt x="8614" y="3942"/>
                </a:lnTo>
                <a:lnTo>
                  <a:pt x="8541" y="3845"/>
                </a:lnTo>
                <a:lnTo>
                  <a:pt x="8468" y="3772"/>
                </a:lnTo>
                <a:lnTo>
                  <a:pt x="8370" y="3723"/>
                </a:lnTo>
                <a:lnTo>
                  <a:pt x="8273" y="3699"/>
                </a:lnTo>
                <a:close/>
                <a:moveTo>
                  <a:pt x="9830" y="3966"/>
                </a:moveTo>
                <a:lnTo>
                  <a:pt x="9709" y="3991"/>
                </a:lnTo>
                <a:lnTo>
                  <a:pt x="9611" y="4064"/>
                </a:lnTo>
                <a:lnTo>
                  <a:pt x="9538" y="4161"/>
                </a:lnTo>
                <a:lnTo>
                  <a:pt x="9514" y="4258"/>
                </a:lnTo>
                <a:lnTo>
                  <a:pt x="9490" y="4356"/>
                </a:lnTo>
                <a:lnTo>
                  <a:pt x="9514" y="4453"/>
                </a:lnTo>
                <a:lnTo>
                  <a:pt x="9563" y="4574"/>
                </a:lnTo>
                <a:lnTo>
                  <a:pt x="9636" y="4647"/>
                </a:lnTo>
                <a:lnTo>
                  <a:pt x="9757" y="4720"/>
                </a:lnTo>
                <a:lnTo>
                  <a:pt x="9879" y="4745"/>
                </a:lnTo>
                <a:lnTo>
                  <a:pt x="10025" y="4696"/>
                </a:lnTo>
                <a:lnTo>
                  <a:pt x="10098" y="4672"/>
                </a:lnTo>
                <a:lnTo>
                  <a:pt x="10147" y="4623"/>
                </a:lnTo>
                <a:lnTo>
                  <a:pt x="10244" y="4502"/>
                </a:lnTo>
                <a:lnTo>
                  <a:pt x="10268" y="4429"/>
                </a:lnTo>
                <a:lnTo>
                  <a:pt x="10268" y="4356"/>
                </a:lnTo>
                <a:lnTo>
                  <a:pt x="10244" y="4234"/>
                </a:lnTo>
                <a:lnTo>
                  <a:pt x="10220" y="4161"/>
                </a:lnTo>
                <a:lnTo>
                  <a:pt x="10147" y="4064"/>
                </a:lnTo>
                <a:lnTo>
                  <a:pt x="10074" y="4015"/>
                </a:lnTo>
                <a:lnTo>
                  <a:pt x="9952" y="3966"/>
                </a:lnTo>
                <a:close/>
                <a:moveTo>
                  <a:pt x="9125" y="5572"/>
                </a:moveTo>
                <a:lnTo>
                  <a:pt x="9003" y="5596"/>
                </a:lnTo>
                <a:lnTo>
                  <a:pt x="8881" y="5669"/>
                </a:lnTo>
                <a:lnTo>
                  <a:pt x="8808" y="5791"/>
                </a:lnTo>
                <a:lnTo>
                  <a:pt x="8784" y="5913"/>
                </a:lnTo>
                <a:lnTo>
                  <a:pt x="8808" y="6034"/>
                </a:lnTo>
                <a:lnTo>
                  <a:pt x="8881" y="6156"/>
                </a:lnTo>
                <a:lnTo>
                  <a:pt x="9003" y="6229"/>
                </a:lnTo>
                <a:lnTo>
                  <a:pt x="9125" y="6253"/>
                </a:lnTo>
                <a:lnTo>
                  <a:pt x="9246" y="6229"/>
                </a:lnTo>
                <a:lnTo>
                  <a:pt x="9368" y="6156"/>
                </a:lnTo>
                <a:lnTo>
                  <a:pt x="9441" y="6034"/>
                </a:lnTo>
                <a:lnTo>
                  <a:pt x="9465" y="5913"/>
                </a:lnTo>
                <a:lnTo>
                  <a:pt x="9441" y="5791"/>
                </a:lnTo>
                <a:lnTo>
                  <a:pt x="9368" y="5669"/>
                </a:lnTo>
                <a:lnTo>
                  <a:pt x="9246" y="5596"/>
                </a:lnTo>
                <a:lnTo>
                  <a:pt x="9125" y="5572"/>
                </a:lnTo>
                <a:close/>
                <a:moveTo>
                  <a:pt x="5013" y="9441"/>
                </a:moveTo>
                <a:lnTo>
                  <a:pt x="4842" y="9538"/>
                </a:lnTo>
                <a:lnTo>
                  <a:pt x="4672" y="9684"/>
                </a:lnTo>
                <a:lnTo>
                  <a:pt x="4502" y="9855"/>
                </a:lnTo>
                <a:lnTo>
                  <a:pt x="4356" y="10025"/>
                </a:lnTo>
                <a:lnTo>
                  <a:pt x="4112" y="10414"/>
                </a:lnTo>
                <a:lnTo>
                  <a:pt x="3918" y="10779"/>
                </a:lnTo>
                <a:lnTo>
                  <a:pt x="3723" y="11144"/>
                </a:lnTo>
                <a:lnTo>
                  <a:pt x="3650" y="11363"/>
                </a:lnTo>
                <a:lnTo>
                  <a:pt x="3553" y="11582"/>
                </a:lnTo>
                <a:lnTo>
                  <a:pt x="3504" y="11826"/>
                </a:lnTo>
                <a:lnTo>
                  <a:pt x="3480" y="12045"/>
                </a:lnTo>
                <a:lnTo>
                  <a:pt x="3480" y="12239"/>
                </a:lnTo>
                <a:lnTo>
                  <a:pt x="3528" y="12337"/>
                </a:lnTo>
                <a:lnTo>
                  <a:pt x="3577" y="12410"/>
                </a:lnTo>
                <a:lnTo>
                  <a:pt x="3601" y="12434"/>
                </a:lnTo>
                <a:lnTo>
                  <a:pt x="3626" y="12458"/>
                </a:lnTo>
                <a:lnTo>
                  <a:pt x="3650" y="12434"/>
                </a:lnTo>
                <a:lnTo>
                  <a:pt x="3674" y="12410"/>
                </a:lnTo>
                <a:lnTo>
                  <a:pt x="3747" y="12288"/>
                </a:lnTo>
                <a:lnTo>
                  <a:pt x="3772" y="12166"/>
                </a:lnTo>
                <a:lnTo>
                  <a:pt x="3820" y="11874"/>
                </a:lnTo>
                <a:lnTo>
                  <a:pt x="3869" y="11631"/>
                </a:lnTo>
                <a:lnTo>
                  <a:pt x="3966" y="11388"/>
                </a:lnTo>
                <a:lnTo>
                  <a:pt x="4137" y="10925"/>
                </a:lnTo>
                <a:lnTo>
                  <a:pt x="4331" y="10536"/>
                </a:lnTo>
                <a:lnTo>
                  <a:pt x="4575" y="10171"/>
                </a:lnTo>
                <a:lnTo>
                  <a:pt x="4818" y="9830"/>
                </a:lnTo>
                <a:lnTo>
                  <a:pt x="5061" y="9490"/>
                </a:lnTo>
                <a:lnTo>
                  <a:pt x="5061" y="9465"/>
                </a:lnTo>
                <a:lnTo>
                  <a:pt x="5061" y="9441"/>
                </a:lnTo>
                <a:close/>
                <a:moveTo>
                  <a:pt x="9003" y="2287"/>
                </a:moveTo>
                <a:lnTo>
                  <a:pt x="9319" y="2312"/>
                </a:lnTo>
                <a:lnTo>
                  <a:pt x="9611" y="2360"/>
                </a:lnTo>
                <a:lnTo>
                  <a:pt x="9928" y="2409"/>
                </a:lnTo>
                <a:lnTo>
                  <a:pt x="10220" y="2482"/>
                </a:lnTo>
                <a:lnTo>
                  <a:pt x="10512" y="2579"/>
                </a:lnTo>
                <a:lnTo>
                  <a:pt x="10804" y="2677"/>
                </a:lnTo>
                <a:lnTo>
                  <a:pt x="11071" y="2798"/>
                </a:lnTo>
                <a:lnTo>
                  <a:pt x="11339" y="2944"/>
                </a:lnTo>
                <a:lnTo>
                  <a:pt x="11582" y="3066"/>
                </a:lnTo>
                <a:lnTo>
                  <a:pt x="11826" y="3236"/>
                </a:lnTo>
                <a:lnTo>
                  <a:pt x="12020" y="3382"/>
                </a:lnTo>
                <a:lnTo>
                  <a:pt x="12215" y="3577"/>
                </a:lnTo>
                <a:lnTo>
                  <a:pt x="12580" y="3966"/>
                </a:lnTo>
                <a:lnTo>
                  <a:pt x="12921" y="4380"/>
                </a:lnTo>
                <a:lnTo>
                  <a:pt x="12410" y="5012"/>
                </a:lnTo>
                <a:lnTo>
                  <a:pt x="11874" y="5596"/>
                </a:lnTo>
                <a:lnTo>
                  <a:pt x="11339" y="6180"/>
                </a:lnTo>
                <a:lnTo>
                  <a:pt x="10804" y="6764"/>
                </a:lnTo>
                <a:lnTo>
                  <a:pt x="9684" y="7908"/>
                </a:lnTo>
                <a:lnTo>
                  <a:pt x="9149" y="8492"/>
                </a:lnTo>
                <a:lnTo>
                  <a:pt x="8614" y="9076"/>
                </a:lnTo>
                <a:lnTo>
                  <a:pt x="6667" y="11217"/>
                </a:lnTo>
                <a:lnTo>
                  <a:pt x="6302" y="11631"/>
                </a:lnTo>
                <a:lnTo>
                  <a:pt x="5889" y="12045"/>
                </a:lnTo>
                <a:lnTo>
                  <a:pt x="5499" y="12410"/>
                </a:lnTo>
                <a:lnTo>
                  <a:pt x="5061" y="12774"/>
                </a:lnTo>
                <a:lnTo>
                  <a:pt x="5061" y="12774"/>
                </a:lnTo>
                <a:lnTo>
                  <a:pt x="5110" y="12677"/>
                </a:lnTo>
                <a:lnTo>
                  <a:pt x="5329" y="12166"/>
                </a:lnTo>
                <a:lnTo>
                  <a:pt x="5572" y="11631"/>
                </a:lnTo>
                <a:lnTo>
                  <a:pt x="5597" y="11582"/>
                </a:lnTo>
                <a:lnTo>
                  <a:pt x="5548" y="11558"/>
                </a:lnTo>
                <a:lnTo>
                  <a:pt x="5499" y="11534"/>
                </a:lnTo>
                <a:lnTo>
                  <a:pt x="5475" y="11582"/>
                </a:lnTo>
                <a:lnTo>
                  <a:pt x="5183" y="11996"/>
                </a:lnTo>
                <a:lnTo>
                  <a:pt x="4915" y="12434"/>
                </a:lnTo>
                <a:lnTo>
                  <a:pt x="4745" y="12750"/>
                </a:lnTo>
                <a:lnTo>
                  <a:pt x="4648" y="12920"/>
                </a:lnTo>
                <a:lnTo>
                  <a:pt x="4599" y="13091"/>
                </a:lnTo>
                <a:lnTo>
                  <a:pt x="4477" y="13188"/>
                </a:lnTo>
                <a:lnTo>
                  <a:pt x="4404" y="13115"/>
                </a:lnTo>
                <a:lnTo>
                  <a:pt x="4258" y="13042"/>
                </a:lnTo>
                <a:lnTo>
                  <a:pt x="4331" y="12750"/>
                </a:lnTo>
                <a:lnTo>
                  <a:pt x="4404" y="12507"/>
                </a:lnTo>
                <a:lnTo>
                  <a:pt x="4526" y="12264"/>
                </a:lnTo>
                <a:lnTo>
                  <a:pt x="4769" y="11801"/>
                </a:lnTo>
                <a:lnTo>
                  <a:pt x="5232" y="11071"/>
                </a:lnTo>
                <a:lnTo>
                  <a:pt x="5694" y="10366"/>
                </a:lnTo>
                <a:lnTo>
                  <a:pt x="5718" y="10341"/>
                </a:lnTo>
                <a:lnTo>
                  <a:pt x="5694" y="10317"/>
                </a:lnTo>
                <a:lnTo>
                  <a:pt x="5670" y="10293"/>
                </a:lnTo>
                <a:lnTo>
                  <a:pt x="5645" y="10317"/>
                </a:lnTo>
                <a:lnTo>
                  <a:pt x="5037" y="11047"/>
                </a:lnTo>
                <a:lnTo>
                  <a:pt x="4745" y="11412"/>
                </a:lnTo>
                <a:lnTo>
                  <a:pt x="4477" y="11801"/>
                </a:lnTo>
                <a:lnTo>
                  <a:pt x="4331" y="12020"/>
                </a:lnTo>
                <a:lnTo>
                  <a:pt x="4185" y="12288"/>
                </a:lnTo>
                <a:lnTo>
                  <a:pt x="4064" y="12556"/>
                </a:lnTo>
                <a:lnTo>
                  <a:pt x="3966" y="12847"/>
                </a:lnTo>
                <a:lnTo>
                  <a:pt x="3674" y="12604"/>
                </a:lnTo>
                <a:lnTo>
                  <a:pt x="3407" y="12312"/>
                </a:lnTo>
                <a:lnTo>
                  <a:pt x="3188" y="11996"/>
                </a:lnTo>
                <a:lnTo>
                  <a:pt x="2969" y="11655"/>
                </a:lnTo>
                <a:lnTo>
                  <a:pt x="3066" y="11436"/>
                </a:lnTo>
                <a:lnTo>
                  <a:pt x="3139" y="11193"/>
                </a:lnTo>
                <a:lnTo>
                  <a:pt x="3236" y="10950"/>
                </a:lnTo>
                <a:lnTo>
                  <a:pt x="3358" y="10706"/>
                </a:lnTo>
                <a:lnTo>
                  <a:pt x="3626" y="10220"/>
                </a:lnTo>
                <a:lnTo>
                  <a:pt x="3869" y="9782"/>
                </a:lnTo>
                <a:lnTo>
                  <a:pt x="4161" y="9368"/>
                </a:lnTo>
                <a:lnTo>
                  <a:pt x="4453" y="8954"/>
                </a:lnTo>
                <a:lnTo>
                  <a:pt x="4769" y="8565"/>
                </a:lnTo>
                <a:lnTo>
                  <a:pt x="4794" y="8541"/>
                </a:lnTo>
                <a:lnTo>
                  <a:pt x="4769" y="8516"/>
                </a:lnTo>
                <a:lnTo>
                  <a:pt x="4745" y="8492"/>
                </a:lnTo>
                <a:lnTo>
                  <a:pt x="4721" y="8492"/>
                </a:lnTo>
                <a:lnTo>
                  <a:pt x="4331" y="8808"/>
                </a:lnTo>
                <a:lnTo>
                  <a:pt x="3991" y="9149"/>
                </a:lnTo>
                <a:lnTo>
                  <a:pt x="3699" y="9514"/>
                </a:lnTo>
                <a:lnTo>
                  <a:pt x="3407" y="9928"/>
                </a:lnTo>
                <a:lnTo>
                  <a:pt x="3236" y="10195"/>
                </a:lnTo>
                <a:lnTo>
                  <a:pt x="3042" y="10512"/>
                </a:lnTo>
                <a:lnTo>
                  <a:pt x="2871" y="10852"/>
                </a:lnTo>
                <a:lnTo>
                  <a:pt x="2798" y="11047"/>
                </a:lnTo>
                <a:lnTo>
                  <a:pt x="2750" y="11217"/>
                </a:lnTo>
                <a:lnTo>
                  <a:pt x="2579" y="10852"/>
                </a:lnTo>
                <a:lnTo>
                  <a:pt x="2458" y="10487"/>
                </a:lnTo>
                <a:lnTo>
                  <a:pt x="2579" y="10341"/>
                </a:lnTo>
                <a:lnTo>
                  <a:pt x="2652" y="10195"/>
                </a:lnTo>
                <a:lnTo>
                  <a:pt x="2798" y="9830"/>
                </a:lnTo>
                <a:lnTo>
                  <a:pt x="3236" y="8954"/>
                </a:lnTo>
                <a:lnTo>
                  <a:pt x="3455" y="8565"/>
                </a:lnTo>
                <a:lnTo>
                  <a:pt x="3699" y="8200"/>
                </a:lnTo>
                <a:lnTo>
                  <a:pt x="3966" y="7835"/>
                </a:lnTo>
                <a:lnTo>
                  <a:pt x="4185" y="7446"/>
                </a:lnTo>
                <a:lnTo>
                  <a:pt x="4210" y="7421"/>
                </a:lnTo>
                <a:lnTo>
                  <a:pt x="4185" y="7397"/>
                </a:lnTo>
                <a:lnTo>
                  <a:pt x="4161" y="7373"/>
                </a:lnTo>
                <a:lnTo>
                  <a:pt x="4137" y="7397"/>
                </a:lnTo>
                <a:lnTo>
                  <a:pt x="3966" y="7494"/>
                </a:lnTo>
                <a:lnTo>
                  <a:pt x="3820" y="7640"/>
                </a:lnTo>
                <a:lnTo>
                  <a:pt x="3674" y="7786"/>
                </a:lnTo>
                <a:lnTo>
                  <a:pt x="3528" y="7957"/>
                </a:lnTo>
                <a:lnTo>
                  <a:pt x="3285" y="8346"/>
                </a:lnTo>
                <a:lnTo>
                  <a:pt x="3066" y="8687"/>
                </a:lnTo>
                <a:lnTo>
                  <a:pt x="2798" y="9198"/>
                </a:lnTo>
                <a:lnTo>
                  <a:pt x="2555" y="9709"/>
                </a:lnTo>
                <a:lnTo>
                  <a:pt x="2458" y="9928"/>
                </a:lnTo>
                <a:lnTo>
                  <a:pt x="2360" y="10171"/>
                </a:lnTo>
                <a:lnTo>
                  <a:pt x="2239" y="9757"/>
                </a:lnTo>
                <a:lnTo>
                  <a:pt x="2166" y="9368"/>
                </a:lnTo>
                <a:lnTo>
                  <a:pt x="2239" y="9173"/>
                </a:lnTo>
                <a:lnTo>
                  <a:pt x="2385" y="8833"/>
                </a:lnTo>
                <a:lnTo>
                  <a:pt x="2555" y="8492"/>
                </a:lnTo>
                <a:lnTo>
                  <a:pt x="2725" y="8176"/>
                </a:lnTo>
                <a:lnTo>
                  <a:pt x="2920" y="7859"/>
                </a:lnTo>
                <a:lnTo>
                  <a:pt x="3309" y="7300"/>
                </a:lnTo>
                <a:lnTo>
                  <a:pt x="3528" y="7056"/>
                </a:lnTo>
                <a:lnTo>
                  <a:pt x="3747" y="6789"/>
                </a:lnTo>
                <a:lnTo>
                  <a:pt x="3893" y="6667"/>
                </a:lnTo>
                <a:lnTo>
                  <a:pt x="4088" y="6545"/>
                </a:lnTo>
                <a:lnTo>
                  <a:pt x="4234" y="6399"/>
                </a:lnTo>
                <a:lnTo>
                  <a:pt x="4380" y="6253"/>
                </a:lnTo>
                <a:lnTo>
                  <a:pt x="4356" y="6229"/>
                </a:lnTo>
                <a:lnTo>
                  <a:pt x="4283" y="6205"/>
                </a:lnTo>
                <a:lnTo>
                  <a:pt x="4185" y="6180"/>
                </a:lnTo>
                <a:lnTo>
                  <a:pt x="4064" y="6229"/>
                </a:lnTo>
                <a:lnTo>
                  <a:pt x="3942" y="6278"/>
                </a:lnTo>
                <a:lnTo>
                  <a:pt x="3820" y="6375"/>
                </a:lnTo>
                <a:lnTo>
                  <a:pt x="3699" y="6472"/>
                </a:lnTo>
                <a:lnTo>
                  <a:pt x="3455" y="6716"/>
                </a:lnTo>
                <a:lnTo>
                  <a:pt x="3236" y="6983"/>
                </a:lnTo>
                <a:lnTo>
                  <a:pt x="3017" y="7251"/>
                </a:lnTo>
                <a:lnTo>
                  <a:pt x="2750" y="7640"/>
                </a:lnTo>
                <a:lnTo>
                  <a:pt x="2579" y="7908"/>
                </a:lnTo>
                <a:lnTo>
                  <a:pt x="2409" y="8176"/>
                </a:lnTo>
                <a:lnTo>
                  <a:pt x="2239" y="8468"/>
                </a:lnTo>
                <a:lnTo>
                  <a:pt x="2093" y="8784"/>
                </a:lnTo>
                <a:lnTo>
                  <a:pt x="2093" y="8565"/>
                </a:lnTo>
                <a:lnTo>
                  <a:pt x="2093" y="8224"/>
                </a:lnTo>
                <a:lnTo>
                  <a:pt x="2239" y="7835"/>
                </a:lnTo>
                <a:lnTo>
                  <a:pt x="2385" y="7567"/>
                </a:lnTo>
                <a:lnTo>
                  <a:pt x="2506" y="7324"/>
                </a:lnTo>
                <a:lnTo>
                  <a:pt x="2823" y="6837"/>
                </a:lnTo>
                <a:lnTo>
                  <a:pt x="3139" y="6375"/>
                </a:lnTo>
                <a:lnTo>
                  <a:pt x="3309" y="6156"/>
                </a:lnTo>
                <a:lnTo>
                  <a:pt x="3504" y="5961"/>
                </a:lnTo>
                <a:lnTo>
                  <a:pt x="3723" y="5742"/>
                </a:lnTo>
                <a:lnTo>
                  <a:pt x="3942" y="5572"/>
                </a:lnTo>
                <a:lnTo>
                  <a:pt x="4161" y="5402"/>
                </a:lnTo>
                <a:lnTo>
                  <a:pt x="4404" y="5256"/>
                </a:lnTo>
                <a:lnTo>
                  <a:pt x="4429" y="5207"/>
                </a:lnTo>
                <a:lnTo>
                  <a:pt x="4429" y="5158"/>
                </a:lnTo>
                <a:lnTo>
                  <a:pt x="4380" y="5110"/>
                </a:lnTo>
                <a:lnTo>
                  <a:pt x="4331" y="5110"/>
                </a:lnTo>
                <a:lnTo>
                  <a:pt x="4088" y="5207"/>
                </a:lnTo>
                <a:lnTo>
                  <a:pt x="3845" y="5353"/>
                </a:lnTo>
                <a:lnTo>
                  <a:pt x="3626" y="5499"/>
                </a:lnTo>
                <a:lnTo>
                  <a:pt x="3431" y="5645"/>
                </a:lnTo>
                <a:lnTo>
                  <a:pt x="3236" y="5840"/>
                </a:lnTo>
                <a:lnTo>
                  <a:pt x="3042" y="6034"/>
                </a:lnTo>
                <a:lnTo>
                  <a:pt x="2701" y="6424"/>
                </a:lnTo>
                <a:lnTo>
                  <a:pt x="2409" y="6837"/>
                </a:lnTo>
                <a:lnTo>
                  <a:pt x="2166" y="7251"/>
                </a:lnTo>
                <a:lnTo>
                  <a:pt x="2239" y="6910"/>
                </a:lnTo>
                <a:lnTo>
                  <a:pt x="2312" y="6570"/>
                </a:lnTo>
                <a:lnTo>
                  <a:pt x="2409" y="6229"/>
                </a:lnTo>
                <a:lnTo>
                  <a:pt x="2531" y="5888"/>
                </a:lnTo>
                <a:lnTo>
                  <a:pt x="2774" y="5621"/>
                </a:lnTo>
                <a:lnTo>
                  <a:pt x="3042" y="5402"/>
                </a:lnTo>
                <a:lnTo>
                  <a:pt x="3626" y="4964"/>
                </a:lnTo>
                <a:lnTo>
                  <a:pt x="3650" y="4915"/>
                </a:lnTo>
                <a:lnTo>
                  <a:pt x="3650" y="4866"/>
                </a:lnTo>
                <a:lnTo>
                  <a:pt x="3626" y="4818"/>
                </a:lnTo>
                <a:lnTo>
                  <a:pt x="3407" y="4818"/>
                </a:lnTo>
                <a:lnTo>
                  <a:pt x="3261" y="4866"/>
                </a:lnTo>
                <a:lnTo>
                  <a:pt x="3090" y="4939"/>
                </a:lnTo>
                <a:lnTo>
                  <a:pt x="2944" y="5012"/>
                </a:lnTo>
                <a:lnTo>
                  <a:pt x="3236" y="4574"/>
                </a:lnTo>
                <a:lnTo>
                  <a:pt x="3577" y="4161"/>
                </a:lnTo>
                <a:lnTo>
                  <a:pt x="3747" y="3966"/>
                </a:lnTo>
                <a:lnTo>
                  <a:pt x="3942" y="3796"/>
                </a:lnTo>
                <a:lnTo>
                  <a:pt x="4137" y="3626"/>
                </a:lnTo>
                <a:lnTo>
                  <a:pt x="4356" y="3480"/>
                </a:lnTo>
                <a:lnTo>
                  <a:pt x="4623" y="3309"/>
                </a:lnTo>
                <a:lnTo>
                  <a:pt x="4867" y="3163"/>
                </a:lnTo>
                <a:lnTo>
                  <a:pt x="5426" y="2896"/>
                </a:lnTo>
                <a:lnTo>
                  <a:pt x="5986" y="2677"/>
                </a:lnTo>
                <a:lnTo>
                  <a:pt x="6594" y="2506"/>
                </a:lnTo>
                <a:lnTo>
                  <a:pt x="7178" y="2385"/>
                </a:lnTo>
                <a:lnTo>
                  <a:pt x="7786" y="2312"/>
                </a:lnTo>
                <a:lnTo>
                  <a:pt x="8419" y="2287"/>
                </a:lnTo>
                <a:close/>
                <a:moveTo>
                  <a:pt x="2506" y="11947"/>
                </a:moveTo>
                <a:lnTo>
                  <a:pt x="2798" y="12410"/>
                </a:lnTo>
                <a:lnTo>
                  <a:pt x="2969" y="12628"/>
                </a:lnTo>
                <a:lnTo>
                  <a:pt x="3139" y="12823"/>
                </a:lnTo>
                <a:lnTo>
                  <a:pt x="3334" y="12993"/>
                </a:lnTo>
                <a:lnTo>
                  <a:pt x="3528" y="13188"/>
                </a:lnTo>
                <a:lnTo>
                  <a:pt x="3723" y="13334"/>
                </a:lnTo>
                <a:lnTo>
                  <a:pt x="3918" y="13480"/>
                </a:lnTo>
                <a:lnTo>
                  <a:pt x="3528" y="13675"/>
                </a:lnTo>
                <a:lnTo>
                  <a:pt x="3309" y="13748"/>
                </a:lnTo>
                <a:lnTo>
                  <a:pt x="3090" y="13821"/>
                </a:lnTo>
                <a:lnTo>
                  <a:pt x="2871" y="13845"/>
                </a:lnTo>
                <a:lnTo>
                  <a:pt x="2677" y="13845"/>
                </a:lnTo>
                <a:lnTo>
                  <a:pt x="2506" y="13796"/>
                </a:lnTo>
                <a:lnTo>
                  <a:pt x="2409" y="13772"/>
                </a:lnTo>
                <a:lnTo>
                  <a:pt x="2336" y="13723"/>
                </a:lnTo>
                <a:lnTo>
                  <a:pt x="2239" y="13626"/>
                </a:lnTo>
                <a:lnTo>
                  <a:pt x="2190" y="13553"/>
                </a:lnTo>
                <a:lnTo>
                  <a:pt x="2141" y="13456"/>
                </a:lnTo>
                <a:lnTo>
                  <a:pt x="2117" y="13358"/>
                </a:lnTo>
                <a:lnTo>
                  <a:pt x="2117" y="13139"/>
                </a:lnTo>
                <a:lnTo>
                  <a:pt x="2166" y="12896"/>
                </a:lnTo>
                <a:lnTo>
                  <a:pt x="2239" y="12653"/>
                </a:lnTo>
                <a:lnTo>
                  <a:pt x="2336" y="12410"/>
                </a:lnTo>
                <a:lnTo>
                  <a:pt x="2506" y="11947"/>
                </a:lnTo>
                <a:close/>
                <a:moveTo>
                  <a:pt x="14064" y="6570"/>
                </a:moveTo>
                <a:lnTo>
                  <a:pt x="14113" y="6740"/>
                </a:lnTo>
                <a:lnTo>
                  <a:pt x="14162" y="6910"/>
                </a:lnTo>
                <a:lnTo>
                  <a:pt x="14210" y="7105"/>
                </a:lnTo>
                <a:lnTo>
                  <a:pt x="14235" y="7324"/>
                </a:lnTo>
                <a:lnTo>
                  <a:pt x="14235" y="7713"/>
                </a:lnTo>
                <a:lnTo>
                  <a:pt x="14235" y="8078"/>
                </a:lnTo>
                <a:lnTo>
                  <a:pt x="14235" y="8541"/>
                </a:lnTo>
                <a:lnTo>
                  <a:pt x="14210" y="9003"/>
                </a:lnTo>
                <a:lnTo>
                  <a:pt x="14162" y="9465"/>
                </a:lnTo>
                <a:lnTo>
                  <a:pt x="14064" y="9928"/>
                </a:lnTo>
                <a:lnTo>
                  <a:pt x="13943" y="10341"/>
                </a:lnTo>
                <a:lnTo>
                  <a:pt x="13797" y="10731"/>
                </a:lnTo>
                <a:lnTo>
                  <a:pt x="13602" y="11120"/>
                </a:lnTo>
                <a:lnTo>
                  <a:pt x="13383" y="11485"/>
                </a:lnTo>
                <a:lnTo>
                  <a:pt x="13140" y="11850"/>
                </a:lnTo>
                <a:lnTo>
                  <a:pt x="12848" y="12166"/>
                </a:lnTo>
                <a:lnTo>
                  <a:pt x="12556" y="12483"/>
                </a:lnTo>
                <a:lnTo>
                  <a:pt x="12239" y="12799"/>
                </a:lnTo>
                <a:lnTo>
                  <a:pt x="12191" y="12726"/>
                </a:lnTo>
                <a:lnTo>
                  <a:pt x="12142" y="12701"/>
                </a:lnTo>
                <a:lnTo>
                  <a:pt x="12020" y="12628"/>
                </a:lnTo>
                <a:lnTo>
                  <a:pt x="11972" y="12628"/>
                </a:lnTo>
                <a:lnTo>
                  <a:pt x="11947" y="12653"/>
                </a:lnTo>
                <a:lnTo>
                  <a:pt x="11947" y="12677"/>
                </a:lnTo>
                <a:lnTo>
                  <a:pt x="11947" y="12726"/>
                </a:lnTo>
                <a:lnTo>
                  <a:pt x="11996" y="12774"/>
                </a:lnTo>
                <a:lnTo>
                  <a:pt x="12020" y="12823"/>
                </a:lnTo>
                <a:lnTo>
                  <a:pt x="12045" y="12969"/>
                </a:lnTo>
                <a:lnTo>
                  <a:pt x="11680" y="13237"/>
                </a:lnTo>
                <a:lnTo>
                  <a:pt x="11582" y="13018"/>
                </a:lnTo>
                <a:lnTo>
                  <a:pt x="11558" y="12896"/>
                </a:lnTo>
                <a:lnTo>
                  <a:pt x="11534" y="12774"/>
                </a:lnTo>
                <a:lnTo>
                  <a:pt x="11509" y="12726"/>
                </a:lnTo>
                <a:lnTo>
                  <a:pt x="11461" y="12701"/>
                </a:lnTo>
                <a:lnTo>
                  <a:pt x="11412" y="12726"/>
                </a:lnTo>
                <a:lnTo>
                  <a:pt x="11388" y="12774"/>
                </a:lnTo>
                <a:lnTo>
                  <a:pt x="11363" y="13115"/>
                </a:lnTo>
                <a:lnTo>
                  <a:pt x="11363" y="13285"/>
                </a:lnTo>
                <a:lnTo>
                  <a:pt x="11388" y="13431"/>
                </a:lnTo>
                <a:lnTo>
                  <a:pt x="11266" y="13529"/>
                </a:lnTo>
                <a:lnTo>
                  <a:pt x="11096" y="13626"/>
                </a:lnTo>
                <a:lnTo>
                  <a:pt x="11023" y="13310"/>
                </a:lnTo>
                <a:lnTo>
                  <a:pt x="10925" y="12993"/>
                </a:lnTo>
                <a:lnTo>
                  <a:pt x="10877" y="12969"/>
                </a:lnTo>
                <a:lnTo>
                  <a:pt x="10828" y="12993"/>
                </a:lnTo>
                <a:lnTo>
                  <a:pt x="10779" y="13188"/>
                </a:lnTo>
                <a:lnTo>
                  <a:pt x="10779" y="13383"/>
                </a:lnTo>
                <a:lnTo>
                  <a:pt x="10804" y="13577"/>
                </a:lnTo>
                <a:lnTo>
                  <a:pt x="10852" y="13772"/>
                </a:lnTo>
                <a:lnTo>
                  <a:pt x="10487" y="13918"/>
                </a:lnTo>
                <a:lnTo>
                  <a:pt x="10487" y="13821"/>
                </a:lnTo>
                <a:lnTo>
                  <a:pt x="10463" y="13480"/>
                </a:lnTo>
                <a:lnTo>
                  <a:pt x="10439" y="13310"/>
                </a:lnTo>
                <a:lnTo>
                  <a:pt x="10414" y="13139"/>
                </a:lnTo>
                <a:lnTo>
                  <a:pt x="10390" y="13091"/>
                </a:lnTo>
                <a:lnTo>
                  <a:pt x="10293" y="13091"/>
                </a:lnTo>
                <a:lnTo>
                  <a:pt x="10268" y="13139"/>
                </a:lnTo>
                <a:lnTo>
                  <a:pt x="10195" y="13480"/>
                </a:lnTo>
                <a:lnTo>
                  <a:pt x="10195" y="13821"/>
                </a:lnTo>
                <a:lnTo>
                  <a:pt x="10171" y="14040"/>
                </a:lnTo>
                <a:lnTo>
                  <a:pt x="9782" y="14186"/>
                </a:lnTo>
                <a:lnTo>
                  <a:pt x="9806" y="13845"/>
                </a:lnTo>
                <a:lnTo>
                  <a:pt x="9879" y="13504"/>
                </a:lnTo>
                <a:lnTo>
                  <a:pt x="9928" y="13164"/>
                </a:lnTo>
                <a:lnTo>
                  <a:pt x="9952" y="12823"/>
                </a:lnTo>
                <a:lnTo>
                  <a:pt x="9952" y="12774"/>
                </a:lnTo>
                <a:lnTo>
                  <a:pt x="9928" y="12750"/>
                </a:lnTo>
                <a:lnTo>
                  <a:pt x="9879" y="12726"/>
                </a:lnTo>
                <a:lnTo>
                  <a:pt x="9806" y="12750"/>
                </a:lnTo>
                <a:lnTo>
                  <a:pt x="9757" y="12799"/>
                </a:lnTo>
                <a:lnTo>
                  <a:pt x="9636" y="13139"/>
                </a:lnTo>
                <a:lnTo>
                  <a:pt x="9490" y="13504"/>
                </a:lnTo>
                <a:lnTo>
                  <a:pt x="9417" y="13894"/>
                </a:lnTo>
                <a:lnTo>
                  <a:pt x="9392" y="14088"/>
                </a:lnTo>
                <a:lnTo>
                  <a:pt x="9368" y="14283"/>
                </a:lnTo>
                <a:lnTo>
                  <a:pt x="9125" y="14332"/>
                </a:lnTo>
                <a:lnTo>
                  <a:pt x="9125" y="14064"/>
                </a:lnTo>
                <a:lnTo>
                  <a:pt x="9149" y="13821"/>
                </a:lnTo>
                <a:lnTo>
                  <a:pt x="9173" y="13431"/>
                </a:lnTo>
                <a:lnTo>
                  <a:pt x="9222" y="13237"/>
                </a:lnTo>
                <a:lnTo>
                  <a:pt x="9246" y="13139"/>
                </a:lnTo>
                <a:lnTo>
                  <a:pt x="9295" y="13091"/>
                </a:lnTo>
                <a:lnTo>
                  <a:pt x="9295" y="13066"/>
                </a:lnTo>
                <a:lnTo>
                  <a:pt x="9295" y="13042"/>
                </a:lnTo>
                <a:lnTo>
                  <a:pt x="9246" y="13042"/>
                </a:lnTo>
                <a:lnTo>
                  <a:pt x="9173" y="13091"/>
                </a:lnTo>
                <a:lnTo>
                  <a:pt x="9125" y="13139"/>
                </a:lnTo>
                <a:lnTo>
                  <a:pt x="9027" y="13310"/>
                </a:lnTo>
                <a:lnTo>
                  <a:pt x="8954" y="13480"/>
                </a:lnTo>
                <a:lnTo>
                  <a:pt x="8906" y="13650"/>
                </a:lnTo>
                <a:lnTo>
                  <a:pt x="8808" y="13991"/>
                </a:lnTo>
                <a:lnTo>
                  <a:pt x="8784" y="14210"/>
                </a:lnTo>
                <a:lnTo>
                  <a:pt x="8784" y="14405"/>
                </a:lnTo>
                <a:lnTo>
                  <a:pt x="8443" y="14453"/>
                </a:lnTo>
                <a:lnTo>
                  <a:pt x="8443" y="14332"/>
                </a:lnTo>
                <a:lnTo>
                  <a:pt x="8492" y="13894"/>
                </a:lnTo>
                <a:lnTo>
                  <a:pt x="8589" y="13456"/>
                </a:lnTo>
                <a:lnTo>
                  <a:pt x="8735" y="13042"/>
                </a:lnTo>
                <a:lnTo>
                  <a:pt x="8833" y="12847"/>
                </a:lnTo>
                <a:lnTo>
                  <a:pt x="8930" y="12653"/>
                </a:lnTo>
                <a:lnTo>
                  <a:pt x="8930" y="12628"/>
                </a:lnTo>
                <a:lnTo>
                  <a:pt x="8906" y="12580"/>
                </a:lnTo>
                <a:lnTo>
                  <a:pt x="8881" y="12580"/>
                </a:lnTo>
                <a:lnTo>
                  <a:pt x="8857" y="12604"/>
                </a:lnTo>
                <a:lnTo>
                  <a:pt x="8687" y="12799"/>
                </a:lnTo>
                <a:lnTo>
                  <a:pt x="8516" y="12993"/>
                </a:lnTo>
                <a:lnTo>
                  <a:pt x="8395" y="13237"/>
                </a:lnTo>
                <a:lnTo>
                  <a:pt x="8297" y="13456"/>
                </a:lnTo>
                <a:lnTo>
                  <a:pt x="8200" y="13723"/>
                </a:lnTo>
                <a:lnTo>
                  <a:pt x="8127" y="13967"/>
                </a:lnTo>
                <a:lnTo>
                  <a:pt x="8103" y="14234"/>
                </a:lnTo>
                <a:lnTo>
                  <a:pt x="8078" y="14478"/>
                </a:lnTo>
                <a:lnTo>
                  <a:pt x="7762" y="14502"/>
                </a:lnTo>
                <a:lnTo>
                  <a:pt x="7811" y="14259"/>
                </a:lnTo>
                <a:lnTo>
                  <a:pt x="7859" y="14113"/>
                </a:lnTo>
                <a:lnTo>
                  <a:pt x="7908" y="13967"/>
                </a:lnTo>
                <a:lnTo>
                  <a:pt x="7957" y="13796"/>
                </a:lnTo>
                <a:lnTo>
                  <a:pt x="7981" y="13650"/>
                </a:lnTo>
                <a:lnTo>
                  <a:pt x="7957" y="13602"/>
                </a:lnTo>
                <a:lnTo>
                  <a:pt x="7932" y="13577"/>
                </a:lnTo>
                <a:lnTo>
                  <a:pt x="7884" y="13577"/>
                </a:lnTo>
                <a:lnTo>
                  <a:pt x="7811" y="13626"/>
                </a:lnTo>
                <a:lnTo>
                  <a:pt x="7738" y="13699"/>
                </a:lnTo>
                <a:lnTo>
                  <a:pt x="7689" y="13772"/>
                </a:lnTo>
                <a:lnTo>
                  <a:pt x="7640" y="13869"/>
                </a:lnTo>
                <a:lnTo>
                  <a:pt x="7567" y="14064"/>
                </a:lnTo>
                <a:lnTo>
                  <a:pt x="7519" y="14259"/>
                </a:lnTo>
                <a:lnTo>
                  <a:pt x="7446" y="14526"/>
                </a:lnTo>
                <a:lnTo>
                  <a:pt x="7105" y="14526"/>
                </a:lnTo>
                <a:lnTo>
                  <a:pt x="7129" y="14380"/>
                </a:lnTo>
                <a:lnTo>
                  <a:pt x="7178" y="14210"/>
                </a:lnTo>
                <a:lnTo>
                  <a:pt x="7300" y="13894"/>
                </a:lnTo>
                <a:lnTo>
                  <a:pt x="7421" y="13577"/>
                </a:lnTo>
                <a:lnTo>
                  <a:pt x="7421" y="13529"/>
                </a:lnTo>
                <a:lnTo>
                  <a:pt x="7397" y="13504"/>
                </a:lnTo>
                <a:lnTo>
                  <a:pt x="7324" y="13504"/>
                </a:lnTo>
                <a:lnTo>
                  <a:pt x="7154" y="13650"/>
                </a:lnTo>
                <a:lnTo>
                  <a:pt x="7008" y="13821"/>
                </a:lnTo>
                <a:lnTo>
                  <a:pt x="6886" y="13991"/>
                </a:lnTo>
                <a:lnTo>
                  <a:pt x="6789" y="14210"/>
                </a:lnTo>
                <a:lnTo>
                  <a:pt x="6740" y="14332"/>
                </a:lnTo>
                <a:lnTo>
                  <a:pt x="6716" y="14502"/>
                </a:lnTo>
                <a:lnTo>
                  <a:pt x="6497" y="14453"/>
                </a:lnTo>
                <a:lnTo>
                  <a:pt x="6302" y="14380"/>
                </a:lnTo>
                <a:lnTo>
                  <a:pt x="5889" y="14210"/>
                </a:lnTo>
                <a:lnTo>
                  <a:pt x="7008" y="13358"/>
                </a:lnTo>
                <a:lnTo>
                  <a:pt x="8078" y="12458"/>
                </a:lnTo>
                <a:lnTo>
                  <a:pt x="8881" y="11777"/>
                </a:lnTo>
                <a:lnTo>
                  <a:pt x="9271" y="11436"/>
                </a:lnTo>
                <a:lnTo>
                  <a:pt x="9684" y="11120"/>
                </a:lnTo>
                <a:lnTo>
                  <a:pt x="10463" y="10512"/>
                </a:lnTo>
                <a:lnTo>
                  <a:pt x="10828" y="10195"/>
                </a:lnTo>
                <a:lnTo>
                  <a:pt x="11193" y="9855"/>
                </a:lnTo>
                <a:lnTo>
                  <a:pt x="11388" y="9636"/>
                </a:lnTo>
                <a:lnTo>
                  <a:pt x="11582" y="9417"/>
                </a:lnTo>
                <a:lnTo>
                  <a:pt x="11923" y="8930"/>
                </a:lnTo>
                <a:lnTo>
                  <a:pt x="12264" y="8443"/>
                </a:lnTo>
                <a:lnTo>
                  <a:pt x="12434" y="8200"/>
                </a:lnTo>
                <a:lnTo>
                  <a:pt x="12629" y="7981"/>
                </a:lnTo>
                <a:lnTo>
                  <a:pt x="12969" y="7616"/>
                </a:lnTo>
                <a:lnTo>
                  <a:pt x="13334" y="7251"/>
                </a:lnTo>
                <a:lnTo>
                  <a:pt x="13699" y="6910"/>
                </a:lnTo>
                <a:lnTo>
                  <a:pt x="14064" y="6570"/>
                </a:lnTo>
                <a:close/>
                <a:moveTo>
                  <a:pt x="14356" y="1460"/>
                </a:moveTo>
                <a:lnTo>
                  <a:pt x="14575" y="1509"/>
                </a:lnTo>
                <a:lnTo>
                  <a:pt x="14721" y="1582"/>
                </a:lnTo>
                <a:lnTo>
                  <a:pt x="14843" y="1679"/>
                </a:lnTo>
                <a:lnTo>
                  <a:pt x="14916" y="1825"/>
                </a:lnTo>
                <a:lnTo>
                  <a:pt x="14964" y="1971"/>
                </a:lnTo>
                <a:lnTo>
                  <a:pt x="14989" y="2141"/>
                </a:lnTo>
                <a:lnTo>
                  <a:pt x="14964" y="2312"/>
                </a:lnTo>
                <a:lnTo>
                  <a:pt x="14940" y="2506"/>
                </a:lnTo>
                <a:lnTo>
                  <a:pt x="14867" y="2701"/>
                </a:lnTo>
                <a:lnTo>
                  <a:pt x="14721" y="3090"/>
                </a:lnTo>
                <a:lnTo>
                  <a:pt x="14551" y="3455"/>
                </a:lnTo>
                <a:lnTo>
                  <a:pt x="14381" y="3747"/>
                </a:lnTo>
                <a:lnTo>
                  <a:pt x="14162" y="4112"/>
                </a:lnTo>
                <a:lnTo>
                  <a:pt x="13918" y="4477"/>
                </a:lnTo>
                <a:lnTo>
                  <a:pt x="13432" y="5183"/>
                </a:lnTo>
                <a:lnTo>
                  <a:pt x="12385" y="6545"/>
                </a:lnTo>
                <a:lnTo>
                  <a:pt x="12045" y="7008"/>
                </a:lnTo>
                <a:lnTo>
                  <a:pt x="11704" y="7421"/>
                </a:lnTo>
                <a:lnTo>
                  <a:pt x="11339" y="7835"/>
                </a:lnTo>
                <a:lnTo>
                  <a:pt x="10950" y="8224"/>
                </a:lnTo>
                <a:lnTo>
                  <a:pt x="10560" y="8614"/>
                </a:lnTo>
                <a:lnTo>
                  <a:pt x="10171" y="9003"/>
                </a:lnTo>
                <a:lnTo>
                  <a:pt x="9319" y="9733"/>
                </a:lnTo>
                <a:lnTo>
                  <a:pt x="8565" y="10341"/>
                </a:lnTo>
                <a:lnTo>
                  <a:pt x="7835" y="10974"/>
                </a:lnTo>
                <a:lnTo>
                  <a:pt x="7129" y="11607"/>
                </a:lnTo>
                <a:lnTo>
                  <a:pt x="6789" y="11947"/>
                </a:lnTo>
                <a:lnTo>
                  <a:pt x="6448" y="12288"/>
                </a:lnTo>
                <a:lnTo>
                  <a:pt x="5791" y="12945"/>
                </a:lnTo>
                <a:lnTo>
                  <a:pt x="5134" y="13602"/>
                </a:lnTo>
                <a:lnTo>
                  <a:pt x="4794" y="13918"/>
                </a:lnTo>
                <a:lnTo>
                  <a:pt x="4429" y="14210"/>
                </a:lnTo>
                <a:lnTo>
                  <a:pt x="4064" y="14478"/>
                </a:lnTo>
                <a:lnTo>
                  <a:pt x="3674" y="14745"/>
                </a:lnTo>
                <a:lnTo>
                  <a:pt x="3431" y="14891"/>
                </a:lnTo>
                <a:lnTo>
                  <a:pt x="3115" y="15037"/>
                </a:lnTo>
                <a:lnTo>
                  <a:pt x="2750" y="15208"/>
                </a:lnTo>
                <a:lnTo>
                  <a:pt x="2360" y="15305"/>
                </a:lnTo>
                <a:lnTo>
                  <a:pt x="2166" y="15354"/>
                </a:lnTo>
                <a:lnTo>
                  <a:pt x="1971" y="15378"/>
                </a:lnTo>
                <a:lnTo>
                  <a:pt x="1776" y="15402"/>
                </a:lnTo>
                <a:lnTo>
                  <a:pt x="1606" y="15378"/>
                </a:lnTo>
                <a:lnTo>
                  <a:pt x="1460" y="15329"/>
                </a:lnTo>
                <a:lnTo>
                  <a:pt x="1314" y="15256"/>
                </a:lnTo>
                <a:lnTo>
                  <a:pt x="1192" y="15159"/>
                </a:lnTo>
                <a:lnTo>
                  <a:pt x="1095" y="15037"/>
                </a:lnTo>
                <a:lnTo>
                  <a:pt x="1022" y="14867"/>
                </a:lnTo>
                <a:lnTo>
                  <a:pt x="973" y="14672"/>
                </a:lnTo>
                <a:lnTo>
                  <a:pt x="973" y="14478"/>
                </a:lnTo>
                <a:lnTo>
                  <a:pt x="973" y="14283"/>
                </a:lnTo>
                <a:lnTo>
                  <a:pt x="998" y="14064"/>
                </a:lnTo>
                <a:lnTo>
                  <a:pt x="1046" y="13869"/>
                </a:lnTo>
                <a:lnTo>
                  <a:pt x="1168" y="13456"/>
                </a:lnTo>
                <a:lnTo>
                  <a:pt x="1752" y="12288"/>
                </a:lnTo>
                <a:lnTo>
                  <a:pt x="2020" y="11753"/>
                </a:lnTo>
                <a:lnTo>
                  <a:pt x="2141" y="11558"/>
                </a:lnTo>
                <a:lnTo>
                  <a:pt x="2190" y="11485"/>
                </a:lnTo>
                <a:lnTo>
                  <a:pt x="2239" y="11436"/>
                </a:lnTo>
                <a:lnTo>
                  <a:pt x="2287" y="11534"/>
                </a:lnTo>
                <a:lnTo>
                  <a:pt x="2263" y="11558"/>
                </a:lnTo>
                <a:lnTo>
                  <a:pt x="1995" y="12118"/>
                </a:lnTo>
                <a:lnTo>
                  <a:pt x="1874" y="12410"/>
                </a:lnTo>
                <a:lnTo>
                  <a:pt x="1776" y="12701"/>
                </a:lnTo>
                <a:lnTo>
                  <a:pt x="1703" y="12993"/>
                </a:lnTo>
                <a:lnTo>
                  <a:pt x="1703" y="13139"/>
                </a:lnTo>
                <a:lnTo>
                  <a:pt x="1703" y="13285"/>
                </a:lnTo>
                <a:lnTo>
                  <a:pt x="1703" y="13431"/>
                </a:lnTo>
                <a:lnTo>
                  <a:pt x="1728" y="13577"/>
                </a:lnTo>
                <a:lnTo>
                  <a:pt x="1776" y="13723"/>
                </a:lnTo>
                <a:lnTo>
                  <a:pt x="1849" y="13869"/>
                </a:lnTo>
                <a:lnTo>
                  <a:pt x="1922" y="13967"/>
                </a:lnTo>
                <a:lnTo>
                  <a:pt x="2020" y="14064"/>
                </a:lnTo>
                <a:lnTo>
                  <a:pt x="2117" y="14137"/>
                </a:lnTo>
                <a:lnTo>
                  <a:pt x="2214" y="14210"/>
                </a:lnTo>
                <a:lnTo>
                  <a:pt x="2336" y="14234"/>
                </a:lnTo>
                <a:lnTo>
                  <a:pt x="2458" y="14283"/>
                </a:lnTo>
                <a:lnTo>
                  <a:pt x="2701" y="14283"/>
                </a:lnTo>
                <a:lnTo>
                  <a:pt x="2969" y="14259"/>
                </a:lnTo>
                <a:lnTo>
                  <a:pt x="3236" y="14210"/>
                </a:lnTo>
                <a:lnTo>
                  <a:pt x="3480" y="14137"/>
                </a:lnTo>
                <a:lnTo>
                  <a:pt x="3674" y="14040"/>
                </a:lnTo>
                <a:lnTo>
                  <a:pt x="4064" y="13869"/>
                </a:lnTo>
                <a:lnTo>
                  <a:pt x="4404" y="13650"/>
                </a:lnTo>
                <a:lnTo>
                  <a:pt x="4745" y="13407"/>
                </a:lnTo>
                <a:lnTo>
                  <a:pt x="5086" y="13139"/>
                </a:lnTo>
                <a:lnTo>
                  <a:pt x="5718" y="12580"/>
                </a:lnTo>
                <a:lnTo>
                  <a:pt x="6351" y="12020"/>
                </a:lnTo>
                <a:lnTo>
                  <a:pt x="7056" y="11315"/>
                </a:lnTo>
                <a:lnTo>
                  <a:pt x="7762" y="10585"/>
                </a:lnTo>
                <a:lnTo>
                  <a:pt x="8443" y="9855"/>
                </a:lnTo>
                <a:lnTo>
                  <a:pt x="9149" y="9125"/>
                </a:lnTo>
                <a:lnTo>
                  <a:pt x="10585" y="7665"/>
                </a:lnTo>
                <a:lnTo>
                  <a:pt x="11315" y="6910"/>
                </a:lnTo>
                <a:lnTo>
                  <a:pt x="12045" y="6180"/>
                </a:lnTo>
                <a:lnTo>
                  <a:pt x="12580" y="5596"/>
                </a:lnTo>
                <a:lnTo>
                  <a:pt x="13091" y="4988"/>
                </a:lnTo>
                <a:lnTo>
                  <a:pt x="13334" y="4672"/>
                </a:lnTo>
                <a:lnTo>
                  <a:pt x="13553" y="4356"/>
                </a:lnTo>
                <a:lnTo>
                  <a:pt x="13772" y="4015"/>
                </a:lnTo>
                <a:lnTo>
                  <a:pt x="13943" y="3674"/>
                </a:lnTo>
                <a:lnTo>
                  <a:pt x="14040" y="3407"/>
                </a:lnTo>
                <a:lnTo>
                  <a:pt x="14113" y="3163"/>
                </a:lnTo>
                <a:lnTo>
                  <a:pt x="14162" y="2896"/>
                </a:lnTo>
                <a:lnTo>
                  <a:pt x="14186" y="2628"/>
                </a:lnTo>
                <a:lnTo>
                  <a:pt x="14137" y="2385"/>
                </a:lnTo>
                <a:lnTo>
                  <a:pt x="14089" y="2263"/>
                </a:lnTo>
                <a:lnTo>
                  <a:pt x="14040" y="2141"/>
                </a:lnTo>
                <a:lnTo>
                  <a:pt x="13967" y="2044"/>
                </a:lnTo>
                <a:lnTo>
                  <a:pt x="13894" y="1947"/>
                </a:lnTo>
                <a:lnTo>
                  <a:pt x="13772" y="1849"/>
                </a:lnTo>
                <a:lnTo>
                  <a:pt x="13651" y="1776"/>
                </a:lnTo>
                <a:lnTo>
                  <a:pt x="13480" y="1703"/>
                </a:lnTo>
                <a:lnTo>
                  <a:pt x="13334" y="1679"/>
                </a:lnTo>
                <a:lnTo>
                  <a:pt x="12994" y="1679"/>
                </a:lnTo>
                <a:lnTo>
                  <a:pt x="13261" y="1606"/>
                </a:lnTo>
                <a:lnTo>
                  <a:pt x="13529" y="1533"/>
                </a:lnTo>
                <a:lnTo>
                  <a:pt x="13821" y="1484"/>
                </a:lnTo>
                <a:lnTo>
                  <a:pt x="14113" y="1460"/>
                </a:lnTo>
                <a:close/>
                <a:moveTo>
                  <a:pt x="15573" y="535"/>
                </a:moveTo>
                <a:lnTo>
                  <a:pt x="15694" y="584"/>
                </a:lnTo>
                <a:lnTo>
                  <a:pt x="15767" y="633"/>
                </a:lnTo>
                <a:lnTo>
                  <a:pt x="15816" y="681"/>
                </a:lnTo>
                <a:lnTo>
                  <a:pt x="15840" y="754"/>
                </a:lnTo>
                <a:lnTo>
                  <a:pt x="15889" y="852"/>
                </a:lnTo>
                <a:lnTo>
                  <a:pt x="15938" y="1119"/>
                </a:lnTo>
                <a:lnTo>
                  <a:pt x="15938" y="1387"/>
                </a:lnTo>
                <a:lnTo>
                  <a:pt x="15913" y="1679"/>
                </a:lnTo>
                <a:lnTo>
                  <a:pt x="15865" y="1971"/>
                </a:lnTo>
                <a:lnTo>
                  <a:pt x="15719" y="2531"/>
                </a:lnTo>
                <a:lnTo>
                  <a:pt x="15548" y="3066"/>
                </a:lnTo>
                <a:lnTo>
                  <a:pt x="15378" y="3577"/>
                </a:lnTo>
                <a:lnTo>
                  <a:pt x="15159" y="4088"/>
                </a:lnTo>
                <a:lnTo>
                  <a:pt x="14916" y="4574"/>
                </a:lnTo>
                <a:lnTo>
                  <a:pt x="14624" y="5061"/>
                </a:lnTo>
                <a:lnTo>
                  <a:pt x="14332" y="5499"/>
                </a:lnTo>
                <a:lnTo>
                  <a:pt x="13991" y="5937"/>
                </a:lnTo>
                <a:lnTo>
                  <a:pt x="13626" y="6351"/>
                </a:lnTo>
                <a:lnTo>
                  <a:pt x="13261" y="6740"/>
                </a:lnTo>
                <a:lnTo>
                  <a:pt x="12604" y="7397"/>
                </a:lnTo>
                <a:lnTo>
                  <a:pt x="12288" y="7738"/>
                </a:lnTo>
                <a:lnTo>
                  <a:pt x="11996" y="8103"/>
                </a:lnTo>
                <a:lnTo>
                  <a:pt x="11363" y="8979"/>
                </a:lnTo>
                <a:lnTo>
                  <a:pt x="11047" y="9392"/>
                </a:lnTo>
                <a:lnTo>
                  <a:pt x="10877" y="9611"/>
                </a:lnTo>
                <a:lnTo>
                  <a:pt x="10682" y="9806"/>
                </a:lnTo>
                <a:lnTo>
                  <a:pt x="10293" y="10122"/>
                </a:lnTo>
                <a:lnTo>
                  <a:pt x="9903" y="10439"/>
                </a:lnTo>
                <a:lnTo>
                  <a:pt x="9100" y="11047"/>
                </a:lnTo>
                <a:lnTo>
                  <a:pt x="8687" y="11388"/>
                </a:lnTo>
                <a:lnTo>
                  <a:pt x="8297" y="11728"/>
                </a:lnTo>
                <a:lnTo>
                  <a:pt x="7519" y="12410"/>
                </a:lnTo>
                <a:lnTo>
                  <a:pt x="6837" y="12969"/>
                </a:lnTo>
                <a:lnTo>
                  <a:pt x="6156" y="13529"/>
                </a:lnTo>
                <a:lnTo>
                  <a:pt x="5475" y="14064"/>
                </a:lnTo>
                <a:lnTo>
                  <a:pt x="4769" y="14575"/>
                </a:lnTo>
                <a:lnTo>
                  <a:pt x="4283" y="14916"/>
                </a:lnTo>
                <a:lnTo>
                  <a:pt x="3796" y="15208"/>
                </a:lnTo>
                <a:lnTo>
                  <a:pt x="3285" y="15500"/>
                </a:lnTo>
                <a:lnTo>
                  <a:pt x="2750" y="15767"/>
                </a:lnTo>
                <a:lnTo>
                  <a:pt x="2287" y="15962"/>
                </a:lnTo>
                <a:lnTo>
                  <a:pt x="2020" y="16059"/>
                </a:lnTo>
                <a:lnTo>
                  <a:pt x="1752" y="16132"/>
                </a:lnTo>
                <a:lnTo>
                  <a:pt x="1484" y="16205"/>
                </a:lnTo>
                <a:lnTo>
                  <a:pt x="1217" y="16230"/>
                </a:lnTo>
                <a:lnTo>
                  <a:pt x="949" y="16205"/>
                </a:lnTo>
                <a:lnTo>
                  <a:pt x="827" y="16181"/>
                </a:lnTo>
                <a:lnTo>
                  <a:pt x="730" y="16132"/>
                </a:lnTo>
                <a:lnTo>
                  <a:pt x="633" y="16084"/>
                </a:lnTo>
                <a:lnTo>
                  <a:pt x="560" y="16011"/>
                </a:lnTo>
                <a:lnTo>
                  <a:pt x="511" y="15938"/>
                </a:lnTo>
                <a:lnTo>
                  <a:pt x="462" y="15840"/>
                </a:lnTo>
                <a:lnTo>
                  <a:pt x="438" y="15646"/>
                </a:lnTo>
                <a:lnTo>
                  <a:pt x="438" y="15402"/>
                </a:lnTo>
                <a:lnTo>
                  <a:pt x="487" y="15159"/>
                </a:lnTo>
                <a:lnTo>
                  <a:pt x="560" y="14891"/>
                </a:lnTo>
                <a:lnTo>
                  <a:pt x="754" y="14405"/>
                </a:lnTo>
                <a:lnTo>
                  <a:pt x="754" y="14599"/>
                </a:lnTo>
                <a:lnTo>
                  <a:pt x="754" y="14794"/>
                </a:lnTo>
                <a:lnTo>
                  <a:pt x="803" y="14964"/>
                </a:lnTo>
                <a:lnTo>
                  <a:pt x="827" y="15110"/>
                </a:lnTo>
                <a:lnTo>
                  <a:pt x="900" y="15232"/>
                </a:lnTo>
                <a:lnTo>
                  <a:pt x="973" y="15354"/>
                </a:lnTo>
                <a:lnTo>
                  <a:pt x="1046" y="15427"/>
                </a:lnTo>
                <a:lnTo>
                  <a:pt x="1144" y="15500"/>
                </a:lnTo>
                <a:lnTo>
                  <a:pt x="1241" y="15573"/>
                </a:lnTo>
                <a:lnTo>
                  <a:pt x="1338" y="15597"/>
                </a:lnTo>
                <a:lnTo>
                  <a:pt x="1460" y="15646"/>
                </a:lnTo>
                <a:lnTo>
                  <a:pt x="1849" y="15646"/>
                </a:lnTo>
                <a:lnTo>
                  <a:pt x="2141" y="15597"/>
                </a:lnTo>
                <a:lnTo>
                  <a:pt x="2433" y="15500"/>
                </a:lnTo>
                <a:lnTo>
                  <a:pt x="2750" y="15402"/>
                </a:lnTo>
                <a:lnTo>
                  <a:pt x="3042" y="15256"/>
                </a:lnTo>
                <a:lnTo>
                  <a:pt x="3626" y="14964"/>
                </a:lnTo>
                <a:lnTo>
                  <a:pt x="4112" y="14648"/>
                </a:lnTo>
                <a:lnTo>
                  <a:pt x="4453" y="14405"/>
                </a:lnTo>
                <a:lnTo>
                  <a:pt x="4794" y="14137"/>
                </a:lnTo>
                <a:lnTo>
                  <a:pt x="5134" y="13845"/>
                </a:lnTo>
                <a:lnTo>
                  <a:pt x="5767" y="13261"/>
                </a:lnTo>
                <a:lnTo>
                  <a:pt x="6375" y="12653"/>
                </a:lnTo>
                <a:lnTo>
                  <a:pt x="6983" y="12045"/>
                </a:lnTo>
                <a:lnTo>
                  <a:pt x="7738" y="11363"/>
                </a:lnTo>
                <a:lnTo>
                  <a:pt x="8492" y="10731"/>
                </a:lnTo>
                <a:lnTo>
                  <a:pt x="9271" y="10098"/>
                </a:lnTo>
                <a:lnTo>
                  <a:pt x="10049" y="9465"/>
                </a:lnTo>
                <a:lnTo>
                  <a:pt x="10439" y="9125"/>
                </a:lnTo>
                <a:lnTo>
                  <a:pt x="10828" y="8760"/>
                </a:lnTo>
                <a:lnTo>
                  <a:pt x="11193" y="8395"/>
                </a:lnTo>
                <a:lnTo>
                  <a:pt x="11558" y="8030"/>
                </a:lnTo>
                <a:lnTo>
                  <a:pt x="11899" y="7665"/>
                </a:lnTo>
                <a:lnTo>
                  <a:pt x="12239" y="7275"/>
                </a:lnTo>
                <a:lnTo>
                  <a:pt x="12896" y="6448"/>
                </a:lnTo>
                <a:lnTo>
                  <a:pt x="13894" y="5110"/>
                </a:lnTo>
                <a:lnTo>
                  <a:pt x="14381" y="4429"/>
                </a:lnTo>
                <a:lnTo>
                  <a:pt x="14599" y="4064"/>
                </a:lnTo>
                <a:lnTo>
                  <a:pt x="14818" y="3723"/>
                </a:lnTo>
                <a:lnTo>
                  <a:pt x="14989" y="3382"/>
                </a:lnTo>
                <a:lnTo>
                  <a:pt x="15159" y="2993"/>
                </a:lnTo>
                <a:lnTo>
                  <a:pt x="15281" y="2604"/>
                </a:lnTo>
                <a:lnTo>
                  <a:pt x="15329" y="2409"/>
                </a:lnTo>
                <a:lnTo>
                  <a:pt x="15378" y="2214"/>
                </a:lnTo>
                <a:lnTo>
                  <a:pt x="15378" y="2020"/>
                </a:lnTo>
                <a:lnTo>
                  <a:pt x="15354" y="1849"/>
                </a:lnTo>
                <a:lnTo>
                  <a:pt x="15305" y="1655"/>
                </a:lnTo>
                <a:lnTo>
                  <a:pt x="15232" y="1509"/>
                </a:lnTo>
                <a:lnTo>
                  <a:pt x="15135" y="1363"/>
                </a:lnTo>
                <a:lnTo>
                  <a:pt x="14989" y="1241"/>
                </a:lnTo>
                <a:lnTo>
                  <a:pt x="14794" y="1144"/>
                </a:lnTo>
                <a:lnTo>
                  <a:pt x="14575" y="1046"/>
                </a:lnTo>
                <a:lnTo>
                  <a:pt x="14332" y="998"/>
                </a:lnTo>
                <a:lnTo>
                  <a:pt x="14089" y="973"/>
                </a:lnTo>
                <a:lnTo>
                  <a:pt x="14818" y="730"/>
                </a:lnTo>
                <a:lnTo>
                  <a:pt x="15110" y="608"/>
                </a:lnTo>
                <a:lnTo>
                  <a:pt x="15281" y="560"/>
                </a:lnTo>
                <a:lnTo>
                  <a:pt x="15427" y="535"/>
                </a:lnTo>
                <a:close/>
                <a:moveTo>
                  <a:pt x="15451" y="0"/>
                </a:moveTo>
                <a:lnTo>
                  <a:pt x="15305" y="24"/>
                </a:lnTo>
                <a:lnTo>
                  <a:pt x="15013" y="97"/>
                </a:lnTo>
                <a:lnTo>
                  <a:pt x="13845" y="462"/>
                </a:lnTo>
                <a:lnTo>
                  <a:pt x="13261" y="657"/>
                </a:lnTo>
                <a:lnTo>
                  <a:pt x="12702" y="876"/>
                </a:lnTo>
                <a:lnTo>
                  <a:pt x="12118" y="1119"/>
                </a:lnTo>
                <a:lnTo>
                  <a:pt x="11582" y="1411"/>
                </a:lnTo>
                <a:lnTo>
                  <a:pt x="11047" y="1703"/>
                </a:lnTo>
                <a:lnTo>
                  <a:pt x="10536" y="2020"/>
                </a:lnTo>
                <a:lnTo>
                  <a:pt x="10512" y="2068"/>
                </a:lnTo>
                <a:lnTo>
                  <a:pt x="10195" y="1971"/>
                </a:lnTo>
                <a:lnTo>
                  <a:pt x="9879" y="1898"/>
                </a:lnTo>
                <a:lnTo>
                  <a:pt x="9246" y="1801"/>
                </a:lnTo>
                <a:lnTo>
                  <a:pt x="8906" y="1776"/>
                </a:lnTo>
                <a:lnTo>
                  <a:pt x="8565" y="1752"/>
                </a:lnTo>
                <a:lnTo>
                  <a:pt x="8224" y="1752"/>
                </a:lnTo>
                <a:lnTo>
                  <a:pt x="7884" y="1776"/>
                </a:lnTo>
                <a:lnTo>
                  <a:pt x="7543" y="1801"/>
                </a:lnTo>
                <a:lnTo>
                  <a:pt x="7178" y="1849"/>
                </a:lnTo>
                <a:lnTo>
                  <a:pt x="6837" y="1898"/>
                </a:lnTo>
                <a:lnTo>
                  <a:pt x="6497" y="1971"/>
                </a:lnTo>
                <a:lnTo>
                  <a:pt x="6181" y="2068"/>
                </a:lnTo>
                <a:lnTo>
                  <a:pt x="5840" y="2166"/>
                </a:lnTo>
                <a:lnTo>
                  <a:pt x="5524" y="2287"/>
                </a:lnTo>
                <a:lnTo>
                  <a:pt x="5207" y="2409"/>
                </a:lnTo>
                <a:lnTo>
                  <a:pt x="4891" y="2555"/>
                </a:lnTo>
                <a:lnTo>
                  <a:pt x="4575" y="2725"/>
                </a:lnTo>
                <a:lnTo>
                  <a:pt x="4283" y="2896"/>
                </a:lnTo>
                <a:lnTo>
                  <a:pt x="3991" y="3090"/>
                </a:lnTo>
                <a:lnTo>
                  <a:pt x="3626" y="3358"/>
                </a:lnTo>
                <a:lnTo>
                  <a:pt x="3285" y="3699"/>
                </a:lnTo>
                <a:lnTo>
                  <a:pt x="2969" y="4039"/>
                </a:lnTo>
                <a:lnTo>
                  <a:pt x="2677" y="4429"/>
                </a:lnTo>
                <a:lnTo>
                  <a:pt x="2433" y="4842"/>
                </a:lnTo>
                <a:lnTo>
                  <a:pt x="2214" y="5256"/>
                </a:lnTo>
                <a:lnTo>
                  <a:pt x="2044" y="5718"/>
                </a:lnTo>
                <a:lnTo>
                  <a:pt x="1874" y="6156"/>
                </a:lnTo>
                <a:lnTo>
                  <a:pt x="1776" y="6351"/>
                </a:lnTo>
                <a:lnTo>
                  <a:pt x="1679" y="6521"/>
                </a:lnTo>
                <a:lnTo>
                  <a:pt x="1630" y="6691"/>
                </a:lnTo>
                <a:lnTo>
                  <a:pt x="1630" y="6862"/>
                </a:lnTo>
                <a:lnTo>
                  <a:pt x="1655" y="6910"/>
                </a:lnTo>
                <a:lnTo>
                  <a:pt x="1703" y="6935"/>
                </a:lnTo>
                <a:lnTo>
                  <a:pt x="1630" y="7348"/>
                </a:lnTo>
                <a:lnTo>
                  <a:pt x="1582" y="7762"/>
                </a:lnTo>
                <a:lnTo>
                  <a:pt x="1557" y="8151"/>
                </a:lnTo>
                <a:lnTo>
                  <a:pt x="1557" y="8565"/>
                </a:lnTo>
                <a:lnTo>
                  <a:pt x="1557" y="8881"/>
                </a:lnTo>
                <a:lnTo>
                  <a:pt x="1606" y="9198"/>
                </a:lnTo>
                <a:lnTo>
                  <a:pt x="1655" y="9514"/>
                </a:lnTo>
                <a:lnTo>
                  <a:pt x="1703" y="9830"/>
                </a:lnTo>
                <a:lnTo>
                  <a:pt x="1776" y="10171"/>
                </a:lnTo>
                <a:lnTo>
                  <a:pt x="1874" y="10487"/>
                </a:lnTo>
                <a:lnTo>
                  <a:pt x="1995" y="10828"/>
                </a:lnTo>
                <a:lnTo>
                  <a:pt x="2117" y="11144"/>
                </a:lnTo>
                <a:lnTo>
                  <a:pt x="2020" y="11193"/>
                </a:lnTo>
                <a:lnTo>
                  <a:pt x="1898" y="11290"/>
                </a:lnTo>
                <a:lnTo>
                  <a:pt x="1776" y="11412"/>
                </a:lnTo>
                <a:lnTo>
                  <a:pt x="1655" y="11607"/>
                </a:lnTo>
                <a:lnTo>
                  <a:pt x="1387" y="12045"/>
                </a:lnTo>
                <a:lnTo>
                  <a:pt x="1119" y="12556"/>
                </a:lnTo>
                <a:lnTo>
                  <a:pt x="876" y="13091"/>
                </a:lnTo>
                <a:lnTo>
                  <a:pt x="657" y="13553"/>
                </a:lnTo>
                <a:lnTo>
                  <a:pt x="414" y="14113"/>
                </a:lnTo>
                <a:lnTo>
                  <a:pt x="243" y="14551"/>
                </a:lnTo>
                <a:lnTo>
                  <a:pt x="97" y="14989"/>
                </a:lnTo>
                <a:lnTo>
                  <a:pt x="49" y="15208"/>
                </a:lnTo>
                <a:lnTo>
                  <a:pt x="0" y="15427"/>
                </a:lnTo>
                <a:lnTo>
                  <a:pt x="0" y="15670"/>
                </a:lnTo>
                <a:lnTo>
                  <a:pt x="49" y="15889"/>
                </a:lnTo>
                <a:lnTo>
                  <a:pt x="97" y="16084"/>
                </a:lnTo>
                <a:lnTo>
                  <a:pt x="195" y="16254"/>
                </a:lnTo>
                <a:lnTo>
                  <a:pt x="316" y="16400"/>
                </a:lnTo>
                <a:lnTo>
                  <a:pt x="487" y="16497"/>
                </a:lnTo>
                <a:lnTo>
                  <a:pt x="657" y="16595"/>
                </a:lnTo>
                <a:lnTo>
                  <a:pt x="827" y="16643"/>
                </a:lnTo>
                <a:lnTo>
                  <a:pt x="1046" y="16668"/>
                </a:lnTo>
                <a:lnTo>
                  <a:pt x="1241" y="16668"/>
                </a:lnTo>
                <a:lnTo>
                  <a:pt x="1509" y="16643"/>
                </a:lnTo>
                <a:lnTo>
                  <a:pt x="1776" y="16570"/>
                </a:lnTo>
                <a:lnTo>
                  <a:pt x="2044" y="16497"/>
                </a:lnTo>
                <a:lnTo>
                  <a:pt x="2312" y="16400"/>
                </a:lnTo>
                <a:lnTo>
                  <a:pt x="2823" y="16157"/>
                </a:lnTo>
                <a:lnTo>
                  <a:pt x="3309" y="15913"/>
                </a:lnTo>
                <a:lnTo>
                  <a:pt x="3796" y="15646"/>
                </a:lnTo>
                <a:lnTo>
                  <a:pt x="4258" y="15378"/>
                </a:lnTo>
                <a:lnTo>
                  <a:pt x="4721" y="15062"/>
                </a:lnTo>
                <a:lnTo>
                  <a:pt x="5183" y="14745"/>
                </a:lnTo>
                <a:lnTo>
                  <a:pt x="5791" y="14307"/>
                </a:lnTo>
                <a:lnTo>
                  <a:pt x="5767" y="14405"/>
                </a:lnTo>
                <a:lnTo>
                  <a:pt x="5767" y="14502"/>
                </a:lnTo>
                <a:lnTo>
                  <a:pt x="5791" y="14599"/>
                </a:lnTo>
                <a:lnTo>
                  <a:pt x="5864" y="14672"/>
                </a:lnTo>
                <a:lnTo>
                  <a:pt x="5937" y="14745"/>
                </a:lnTo>
                <a:lnTo>
                  <a:pt x="6035" y="14794"/>
                </a:lnTo>
                <a:lnTo>
                  <a:pt x="6302" y="14867"/>
                </a:lnTo>
                <a:lnTo>
                  <a:pt x="6594" y="14940"/>
                </a:lnTo>
                <a:lnTo>
                  <a:pt x="6910" y="14964"/>
                </a:lnTo>
                <a:lnTo>
                  <a:pt x="7227" y="14989"/>
                </a:lnTo>
                <a:lnTo>
                  <a:pt x="7543" y="14989"/>
                </a:lnTo>
                <a:lnTo>
                  <a:pt x="7567" y="15037"/>
                </a:lnTo>
                <a:lnTo>
                  <a:pt x="7640" y="15062"/>
                </a:lnTo>
                <a:lnTo>
                  <a:pt x="7689" y="15062"/>
                </a:lnTo>
                <a:lnTo>
                  <a:pt x="7713" y="15037"/>
                </a:lnTo>
                <a:lnTo>
                  <a:pt x="7738" y="14964"/>
                </a:lnTo>
                <a:lnTo>
                  <a:pt x="8127" y="14940"/>
                </a:lnTo>
                <a:lnTo>
                  <a:pt x="8224" y="14940"/>
                </a:lnTo>
                <a:lnTo>
                  <a:pt x="8322" y="14964"/>
                </a:lnTo>
                <a:lnTo>
                  <a:pt x="8395" y="14916"/>
                </a:lnTo>
                <a:lnTo>
                  <a:pt x="8808" y="14867"/>
                </a:lnTo>
                <a:lnTo>
                  <a:pt x="9198" y="14794"/>
                </a:lnTo>
                <a:lnTo>
                  <a:pt x="9611" y="14697"/>
                </a:lnTo>
                <a:lnTo>
                  <a:pt x="10001" y="14599"/>
                </a:lnTo>
                <a:lnTo>
                  <a:pt x="10390" y="14453"/>
                </a:lnTo>
                <a:lnTo>
                  <a:pt x="10779" y="14307"/>
                </a:lnTo>
                <a:lnTo>
                  <a:pt x="11144" y="14137"/>
                </a:lnTo>
                <a:lnTo>
                  <a:pt x="11509" y="13918"/>
                </a:lnTo>
                <a:lnTo>
                  <a:pt x="12020" y="13577"/>
                </a:lnTo>
                <a:lnTo>
                  <a:pt x="12507" y="13164"/>
                </a:lnTo>
                <a:lnTo>
                  <a:pt x="12969" y="12726"/>
                </a:lnTo>
                <a:lnTo>
                  <a:pt x="13359" y="12264"/>
                </a:lnTo>
                <a:lnTo>
                  <a:pt x="13553" y="11996"/>
                </a:lnTo>
                <a:lnTo>
                  <a:pt x="13724" y="11753"/>
                </a:lnTo>
                <a:lnTo>
                  <a:pt x="13894" y="11485"/>
                </a:lnTo>
                <a:lnTo>
                  <a:pt x="14040" y="11193"/>
                </a:lnTo>
                <a:lnTo>
                  <a:pt x="14186" y="10925"/>
                </a:lnTo>
                <a:lnTo>
                  <a:pt x="14308" y="10633"/>
                </a:lnTo>
                <a:lnTo>
                  <a:pt x="14405" y="10341"/>
                </a:lnTo>
                <a:lnTo>
                  <a:pt x="14478" y="10049"/>
                </a:lnTo>
                <a:lnTo>
                  <a:pt x="14599" y="9538"/>
                </a:lnTo>
                <a:lnTo>
                  <a:pt x="14648" y="9003"/>
                </a:lnTo>
                <a:lnTo>
                  <a:pt x="14672" y="8468"/>
                </a:lnTo>
                <a:lnTo>
                  <a:pt x="14697" y="7957"/>
                </a:lnTo>
                <a:lnTo>
                  <a:pt x="14697" y="7519"/>
                </a:lnTo>
                <a:lnTo>
                  <a:pt x="14672" y="7032"/>
                </a:lnTo>
                <a:lnTo>
                  <a:pt x="14624" y="6813"/>
                </a:lnTo>
                <a:lnTo>
                  <a:pt x="14575" y="6594"/>
                </a:lnTo>
                <a:lnTo>
                  <a:pt x="14502" y="6375"/>
                </a:lnTo>
                <a:lnTo>
                  <a:pt x="14381" y="6180"/>
                </a:lnTo>
                <a:lnTo>
                  <a:pt x="14745" y="5718"/>
                </a:lnTo>
                <a:lnTo>
                  <a:pt x="15086" y="5207"/>
                </a:lnTo>
                <a:lnTo>
                  <a:pt x="15378" y="4696"/>
                </a:lnTo>
                <a:lnTo>
                  <a:pt x="15646" y="4185"/>
                </a:lnTo>
                <a:lnTo>
                  <a:pt x="15889" y="3650"/>
                </a:lnTo>
                <a:lnTo>
                  <a:pt x="16084" y="3090"/>
                </a:lnTo>
                <a:lnTo>
                  <a:pt x="16254" y="2506"/>
                </a:lnTo>
                <a:lnTo>
                  <a:pt x="16376" y="1922"/>
                </a:lnTo>
                <a:lnTo>
                  <a:pt x="16449" y="1509"/>
                </a:lnTo>
                <a:lnTo>
                  <a:pt x="16449" y="1290"/>
                </a:lnTo>
                <a:lnTo>
                  <a:pt x="16449" y="1046"/>
                </a:lnTo>
                <a:lnTo>
                  <a:pt x="16424" y="803"/>
                </a:lnTo>
                <a:lnTo>
                  <a:pt x="16376" y="584"/>
                </a:lnTo>
                <a:lnTo>
                  <a:pt x="16303" y="389"/>
                </a:lnTo>
                <a:lnTo>
                  <a:pt x="16230" y="316"/>
                </a:lnTo>
                <a:lnTo>
                  <a:pt x="16157" y="243"/>
                </a:lnTo>
                <a:lnTo>
                  <a:pt x="16035" y="122"/>
                </a:lnTo>
                <a:lnTo>
                  <a:pt x="15889" y="49"/>
                </a:lnTo>
                <a:lnTo>
                  <a:pt x="15767" y="24"/>
                </a:lnTo>
                <a:lnTo>
                  <a:pt x="15621"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6D9EEB"/>
              </a:solidFill>
            </a:endParaRPr>
          </a:p>
        </p:txBody>
      </p:sp>
      <p:sp>
        <p:nvSpPr>
          <p:cNvPr id="647" name="Google Shape;647;p66"/>
          <p:cNvSpPr/>
          <p:nvPr/>
        </p:nvSpPr>
        <p:spPr>
          <a:xfrm rot="1473029">
            <a:off x="4969677" y="2380523"/>
            <a:ext cx="973727" cy="948521"/>
          </a:xfrm>
          <a:custGeom>
            <a:rect b="b" l="l" r="r" t="t"/>
            <a:pathLst>
              <a:path extrusionOk="0" h="18250" w="18737">
                <a:moveTo>
                  <a:pt x="13554" y="3431"/>
                </a:moveTo>
                <a:lnTo>
                  <a:pt x="13748" y="3456"/>
                </a:lnTo>
                <a:lnTo>
                  <a:pt x="13919" y="3480"/>
                </a:lnTo>
                <a:lnTo>
                  <a:pt x="14308" y="3602"/>
                </a:lnTo>
                <a:lnTo>
                  <a:pt x="14478" y="3675"/>
                </a:lnTo>
                <a:lnTo>
                  <a:pt x="14624" y="3748"/>
                </a:lnTo>
                <a:lnTo>
                  <a:pt x="14746" y="3845"/>
                </a:lnTo>
                <a:lnTo>
                  <a:pt x="14843" y="3967"/>
                </a:lnTo>
                <a:lnTo>
                  <a:pt x="14941" y="4113"/>
                </a:lnTo>
                <a:lnTo>
                  <a:pt x="15038" y="4259"/>
                </a:lnTo>
                <a:lnTo>
                  <a:pt x="15111" y="4405"/>
                </a:lnTo>
                <a:lnTo>
                  <a:pt x="15160" y="4551"/>
                </a:lnTo>
                <a:lnTo>
                  <a:pt x="15184" y="4721"/>
                </a:lnTo>
                <a:lnTo>
                  <a:pt x="15208" y="4891"/>
                </a:lnTo>
                <a:lnTo>
                  <a:pt x="15233" y="5232"/>
                </a:lnTo>
                <a:lnTo>
                  <a:pt x="15160" y="5548"/>
                </a:lnTo>
                <a:lnTo>
                  <a:pt x="15111" y="5719"/>
                </a:lnTo>
                <a:lnTo>
                  <a:pt x="15062" y="5865"/>
                </a:lnTo>
                <a:lnTo>
                  <a:pt x="14916" y="6132"/>
                </a:lnTo>
                <a:lnTo>
                  <a:pt x="14722" y="6351"/>
                </a:lnTo>
                <a:lnTo>
                  <a:pt x="14527" y="6570"/>
                </a:lnTo>
                <a:lnTo>
                  <a:pt x="14284" y="6765"/>
                </a:lnTo>
                <a:lnTo>
                  <a:pt x="13821" y="7130"/>
                </a:lnTo>
                <a:lnTo>
                  <a:pt x="13602" y="7325"/>
                </a:lnTo>
                <a:lnTo>
                  <a:pt x="13408" y="7544"/>
                </a:lnTo>
                <a:lnTo>
                  <a:pt x="12678" y="6984"/>
                </a:lnTo>
                <a:lnTo>
                  <a:pt x="12313" y="6692"/>
                </a:lnTo>
                <a:lnTo>
                  <a:pt x="11948" y="6400"/>
                </a:lnTo>
                <a:lnTo>
                  <a:pt x="11631" y="6108"/>
                </a:lnTo>
                <a:lnTo>
                  <a:pt x="11315" y="5767"/>
                </a:lnTo>
                <a:lnTo>
                  <a:pt x="11023" y="5427"/>
                </a:lnTo>
                <a:lnTo>
                  <a:pt x="10755" y="5037"/>
                </a:lnTo>
                <a:lnTo>
                  <a:pt x="10877" y="4989"/>
                </a:lnTo>
                <a:lnTo>
                  <a:pt x="10999" y="4891"/>
                </a:lnTo>
                <a:lnTo>
                  <a:pt x="11242" y="4697"/>
                </a:lnTo>
                <a:lnTo>
                  <a:pt x="11461" y="4478"/>
                </a:lnTo>
                <a:lnTo>
                  <a:pt x="11656" y="4283"/>
                </a:lnTo>
                <a:lnTo>
                  <a:pt x="12191" y="3869"/>
                </a:lnTo>
                <a:lnTo>
                  <a:pt x="12483" y="3699"/>
                </a:lnTo>
                <a:lnTo>
                  <a:pt x="12775" y="3553"/>
                </a:lnTo>
                <a:lnTo>
                  <a:pt x="12970" y="3480"/>
                </a:lnTo>
                <a:lnTo>
                  <a:pt x="13164" y="3456"/>
                </a:lnTo>
                <a:lnTo>
                  <a:pt x="13359" y="3431"/>
                </a:lnTo>
                <a:close/>
                <a:moveTo>
                  <a:pt x="13529" y="2872"/>
                </a:moveTo>
                <a:lnTo>
                  <a:pt x="13335" y="2896"/>
                </a:lnTo>
                <a:lnTo>
                  <a:pt x="12945" y="2969"/>
                </a:lnTo>
                <a:lnTo>
                  <a:pt x="12556" y="3066"/>
                </a:lnTo>
                <a:lnTo>
                  <a:pt x="12191" y="3237"/>
                </a:lnTo>
                <a:lnTo>
                  <a:pt x="11850" y="3456"/>
                </a:lnTo>
                <a:lnTo>
                  <a:pt x="11607" y="3626"/>
                </a:lnTo>
                <a:lnTo>
                  <a:pt x="11388" y="3821"/>
                </a:lnTo>
                <a:lnTo>
                  <a:pt x="10950" y="4210"/>
                </a:lnTo>
                <a:lnTo>
                  <a:pt x="10658" y="4478"/>
                </a:lnTo>
                <a:lnTo>
                  <a:pt x="10512" y="4648"/>
                </a:lnTo>
                <a:lnTo>
                  <a:pt x="10464" y="4721"/>
                </a:lnTo>
                <a:lnTo>
                  <a:pt x="10464" y="4818"/>
                </a:lnTo>
                <a:lnTo>
                  <a:pt x="10366" y="4843"/>
                </a:lnTo>
                <a:lnTo>
                  <a:pt x="10293" y="4916"/>
                </a:lnTo>
                <a:lnTo>
                  <a:pt x="10245" y="4989"/>
                </a:lnTo>
                <a:lnTo>
                  <a:pt x="10269" y="5110"/>
                </a:lnTo>
                <a:lnTo>
                  <a:pt x="10366" y="5354"/>
                </a:lnTo>
                <a:lnTo>
                  <a:pt x="10488" y="5597"/>
                </a:lnTo>
                <a:lnTo>
                  <a:pt x="10610" y="5816"/>
                </a:lnTo>
                <a:lnTo>
                  <a:pt x="10780" y="6035"/>
                </a:lnTo>
                <a:lnTo>
                  <a:pt x="10950" y="6230"/>
                </a:lnTo>
                <a:lnTo>
                  <a:pt x="11120" y="6449"/>
                </a:lnTo>
                <a:lnTo>
                  <a:pt x="11534" y="6814"/>
                </a:lnTo>
                <a:lnTo>
                  <a:pt x="11972" y="7179"/>
                </a:lnTo>
                <a:lnTo>
                  <a:pt x="12410" y="7519"/>
                </a:lnTo>
                <a:lnTo>
                  <a:pt x="12848" y="7836"/>
                </a:lnTo>
                <a:lnTo>
                  <a:pt x="13262" y="8152"/>
                </a:lnTo>
                <a:lnTo>
                  <a:pt x="13335" y="8201"/>
                </a:lnTo>
                <a:lnTo>
                  <a:pt x="13432" y="8225"/>
                </a:lnTo>
                <a:lnTo>
                  <a:pt x="13505" y="8225"/>
                </a:lnTo>
                <a:lnTo>
                  <a:pt x="13602" y="8201"/>
                </a:lnTo>
                <a:lnTo>
                  <a:pt x="13651" y="8152"/>
                </a:lnTo>
                <a:lnTo>
                  <a:pt x="13724" y="8079"/>
                </a:lnTo>
                <a:lnTo>
                  <a:pt x="13748" y="8006"/>
                </a:lnTo>
                <a:lnTo>
                  <a:pt x="13748" y="7933"/>
                </a:lnTo>
                <a:lnTo>
                  <a:pt x="13943" y="7787"/>
                </a:lnTo>
                <a:lnTo>
                  <a:pt x="14089" y="7665"/>
                </a:lnTo>
                <a:lnTo>
                  <a:pt x="14722" y="7154"/>
                </a:lnTo>
                <a:lnTo>
                  <a:pt x="15014" y="6862"/>
                </a:lnTo>
                <a:lnTo>
                  <a:pt x="15281" y="6546"/>
                </a:lnTo>
                <a:lnTo>
                  <a:pt x="15500" y="6205"/>
                </a:lnTo>
                <a:lnTo>
                  <a:pt x="15598" y="6035"/>
                </a:lnTo>
                <a:lnTo>
                  <a:pt x="15671" y="5840"/>
                </a:lnTo>
                <a:lnTo>
                  <a:pt x="15719" y="5670"/>
                </a:lnTo>
                <a:lnTo>
                  <a:pt x="15768" y="5500"/>
                </a:lnTo>
                <a:lnTo>
                  <a:pt x="15792" y="5305"/>
                </a:lnTo>
                <a:lnTo>
                  <a:pt x="15792" y="5135"/>
                </a:lnTo>
                <a:lnTo>
                  <a:pt x="15768" y="4770"/>
                </a:lnTo>
                <a:lnTo>
                  <a:pt x="15695" y="4429"/>
                </a:lnTo>
                <a:lnTo>
                  <a:pt x="15549" y="4088"/>
                </a:lnTo>
                <a:lnTo>
                  <a:pt x="15379" y="3772"/>
                </a:lnTo>
                <a:lnTo>
                  <a:pt x="15257" y="3626"/>
                </a:lnTo>
                <a:lnTo>
                  <a:pt x="15135" y="3504"/>
                </a:lnTo>
                <a:lnTo>
                  <a:pt x="15014" y="3383"/>
                </a:lnTo>
                <a:lnTo>
                  <a:pt x="14868" y="3261"/>
                </a:lnTo>
                <a:lnTo>
                  <a:pt x="14697" y="3164"/>
                </a:lnTo>
                <a:lnTo>
                  <a:pt x="14503" y="3066"/>
                </a:lnTo>
                <a:lnTo>
                  <a:pt x="14332" y="2993"/>
                </a:lnTo>
                <a:lnTo>
                  <a:pt x="14138" y="2945"/>
                </a:lnTo>
                <a:lnTo>
                  <a:pt x="13943" y="2896"/>
                </a:lnTo>
                <a:lnTo>
                  <a:pt x="13724" y="2872"/>
                </a:lnTo>
                <a:close/>
                <a:moveTo>
                  <a:pt x="5597" y="6814"/>
                </a:moveTo>
                <a:lnTo>
                  <a:pt x="4283" y="8030"/>
                </a:lnTo>
                <a:lnTo>
                  <a:pt x="3675" y="8590"/>
                </a:lnTo>
                <a:lnTo>
                  <a:pt x="3602" y="8468"/>
                </a:lnTo>
                <a:lnTo>
                  <a:pt x="3504" y="8395"/>
                </a:lnTo>
                <a:lnTo>
                  <a:pt x="3285" y="8201"/>
                </a:lnTo>
                <a:lnTo>
                  <a:pt x="2969" y="7860"/>
                </a:lnTo>
                <a:lnTo>
                  <a:pt x="2677" y="7519"/>
                </a:lnTo>
                <a:lnTo>
                  <a:pt x="2410" y="7203"/>
                </a:lnTo>
                <a:lnTo>
                  <a:pt x="2264" y="7057"/>
                </a:lnTo>
                <a:lnTo>
                  <a:pt x="2093" y="6911"/>
                </a:lnTo>
                <a:lnTo>
                  <a:pt x="3821" y="6911"/>
                </a:lnTo>
                <a:lnTo>
                  <a:pt x="4745" y="6862"/>
                </a:lnTo>
                <a:lnTo>
                  <a:pt x="5597" y="6814"/>
                </a:lnTo>
                <a:close/>
                <a:moveTo>
                  <a:pt x="755" y="6911"/>
                </a:moveTo>
                <a:lnTo>
                  <a:pt x="1047" y="6935"/>
                </a:lnTo>
                <a:lnTo>
                  <a:pt x="1315" y="6935"/>
                </a:lnTo>
                <a:lnTo>
                  <a:pt x="1339" y="6984"/>
                </a:lnTo>
                <a:lnTo>
                  <a:pt x="1363" y="7008"/>
                </a:lnTo>
                <a:lnTo>
                  <a:pt x="1582" y="7227"/>
                </a:lnTo>
                <a:lnTo>
                  <a:pt x="1826" y="7422"/>
                </a:lnTo>
                <a:lnTo>
                  <a:pt x="2142" y="7738"/>
                </a:lnTo>
                <a:lnTo>
                  <a:pt x="2434" y="8103"/>
                </a:lnTo>
                <a:lnTo>
                  <a:pt x="2799" y="8541"/>
                </a:lnTo>
                <a:lnTo>
                  <a:pt x="3018" y="8785"/>
                </a:lnTo>
                <a:lnTo>
                  <a:pt x="3139" y="8882"/>
                </a:lnTo>
                <a:lnTo>
                  <a:pt x="3261" y="8955"/>
                </a:lnTo>
                <a:lnTo>
                  <a:pt x="3091" y="9077"/>
                </a:lnTo>
                <a:lnTo>
                  <a:pt x="2993" y="8931"/>
                </a:lnTo>
                <a:lnTo>
                  <a:pt x="2872" y="8785"/>
                </a:lnTo>
                <a:lnTo>
                  <a:pt x="2580" y="8517"/>
                </a:lnTo>
                <a:lnTo>
                  <a:pt x="2020" y="8079"/>
                </a:lnTo>
                <a:lnTo>
                  <a:pt x="1388" y="7495"/>
                </a:lnTo>
                <a:lnTo>
                  <a:pt x="755" y="6911"/>
                </a:lnTo>
                <a:close/>
                <a:moveTo>
                  <a:pt x="9490" y="8760"/>
                </a:moveTo>
                <a:lnTo>
                  <a:pt x="9369" y="8785"/>
                </a:lnTo>
                <a:lnTo>
                  <a:pt x="9271" y="8833"/>
                </a:lnTo>
                <a:lnTo>
                  <a:pt x="9101" y="9004"/>
                </a:lnTo>
                <a:lnTo>
                  <a:pt x="8931" y="9174"/>
                </a:lnTo>
                <a:lnTo>
                  <a:pt x="8760" y="9344"/>
                </a:lnTo>
                <a:lnTo>
                  <a:pt x="8566" y="9515"/>
                </a:lnTo>
                <a:lnTo>
                  <a:pt x="8103" y="9904"/>
                </a:lnTo>
                <a:lnTo>
                  <a:pt x="7617" y="10318"/>
                </a:lnTo>
                <a:lnTo>
                  <a:pt x="7276" y="10609"/>
                </a:lnTo>
                <a:lnTo>
                  <a:pt x="7081" y="10780"/>
                </a:lnTo>
                <a:lnTo>
                  <a:pt x="6887" y="10999"/>
                </a:lnTo>
                <a:lnTo>
                  <a:pt x="6716" y="11193"/>
                </a:lnTo>
                <a:lnTo>
                  <a:pt x="6595" y="11437"/>
                </a:lnTo>
                <a:lnTo>
                  <a:pt x="6570" y="11534"/>
                </a:lnTo>
                <a:lnTo>
                  <a:pt x="6546" y="11656"/>
                </a:lnTo>
                <a:lnTo>
                  <a:pt x="6546" y="11753"/>
                </a:lnTo>
                <a:lnTo>
                  <a:pt x="6570" y="11850"/>
                </a:lnTo>
                <a:lnTo>
                  <a:pt x="6619" y="11948"/>
                </a:lnTo>
                <a:lnTo>
                  <a:pt x="6668" y="11996"/>
                </a:lnTo>
                <a:lnTo>
                  <a:pt x="6765" y="12021"/>
                </a:lnTo>
                <a:lnTo>
                  <a:pt x="6838" y="12021"/>
                </a:lnTo>
                <a:lnTo>
                  <a:pt x="6935" y="11972"/>
                </a:lnTo>
                <a:lnTo>
                  <a:pt x="7033" y="11923"/>
                </a:lnTo>
                <a:lnTo>
                  <a:pt x="7154" y="11777"/>
                </a:lnTo>
                <a:lnTo>
                  <a:pt x="7422" y="11461"/>
                </a:lnTo>
                <a:lnTo>
                  <a:pt x="7641" y="11242"/>
                </a:lnTo>
                <a:lnTo>
                  <a:pt x="7860" y="11023"/>
                </a:lnTo>
                <a:lnTo>
                  <a:pt x="8322" y="10634"/>
                </a:lnTo>
                <a:lnTo>
                  <a:pt x="8736" y="10318"/>
                </a:lnTo>
                <a:lnTo>
                  <a:pt x="9174" y="9977"/>
                </a:lnTo>
                <a:lnTo>
                  <a:pt x="9393" y="9807"/>
                </a:lnTo>
                <a:lnTo>
                  <a:pt x="9563" y="9612"/>
                </a:lnTo>
                <a:lnTo>
                  <a:pt x="9709" y="9393"/>
                </a:lnTo>
                <a:lnTo>
                  <a:pt x="9831" y="9174"/>
                </a:lnTo>
                <a:lnTo>
                  <a:pt x="9855" y="9052"/>
                </a:lnTo>
                <a:lnTo>
                  <a:pt x="9855" y="8931"/>
                </a:lnTo>
                <a:lnTo>
                  <a:pt x="9782" y="8858"/>
                </a:lnTo>
                <a:lnTo>
                  <a:pt x="9709" y="8809"/>
                </a:lnTo>
                <a:lnTo>
                  <a:pt x="9588" y="8760"/>
                </a:lnTo>
                <a:close/>
                <a:moveTo>
                  <a:pt x="2045" y="13359"/>
                </a:moveTo>
                <a:lnTo>
                  <a:pt x="2166" y="13408"/>
                </a:lnTo>
                <a:lnTo>
                  <a:pt x="2166" y="13481"/>
                </a:lnTo>
                <a:lnTo>
                  <a:pt x="2166" y="13554"/>
                </a:lnTo>
                <a:lnTo>
                  <a:pt x="2118" y="13627"/>
                </a:lnTo>
                <a:lnTo>
                  <a:pt x="2069" y="13675"/>
                </a:lnTo>
                <a:lnTo>
                  <a:pt x="1947" y="13773"/>
                </a:lnTo>
                <a:lnTo>
                  <a:pt x="1826" y="13870"/>
                </a:lnTo>
                <a:lnTo>
                  <a:pt x="1655" y="13943"/>
                </a:lnTo>
                <a:lnTo>
                  <a:pt x="1461" y="14016"/>
                </a:lnTo>
                <a:lnTo>
                  <a:pt x="1461" y="14016"/>
                </a:lnTo>
                <a:lnTo>
                  <a:pt x="1607" y="13821"/>
                </a:lnTo>
                <a:lnTo>
                  <a:pt x="1753" y="13627"/>
                </a:lnTo>
                <a:lnTo>
                  <a:pt x="1874" y="13481"/>
                </a:lnTo>
                <a:lnTo>
                  <a:pt x="1972" y="13383"/>
                </a:lnTo>
                <a:lnTo>
                  <a:pt x="1996" y="13383"/>
                </a:lnTo>
                <a:lnTo>
                  <a:pt x="2045" y="13359"/>
                </a:lnTo>
                <a:close/>
                <a:moveTo>
                  <a:pt x="1996" y="12872"/>
                </a:moveTo>
                <a:lnTo>
                  <a:pt x="1899" y="12897"/>
                </a:lnTo>
                <a:lnTo>
                  <a:pt x="1826" y="12921"/>
                </a:lnTo>
                <a:lnTo>
                  <a:pt x="1655" y="13018"/>
                </a:lnTo>
                <a:lnTo>
                  <a:pt x="1534" y="13140"/>
                </a:lnTo>
                <a:lnTo>
                  <a:pt x="1388" y="13286"/>
                </a:lnTo>
                <a:lnTo>
                  <a:pt x="1242" y="13456"/>
                </a:lnTo>
                <a:lnTo>
                  <a:pt x="998" y="13797"/>
                </a:lnTo>
                <a:lnTo>
                  <a:pt x="925" y="13967"/>
                </a:lnTo>
                <a:lnTo>
                  <a:pt x="828" y="14138"/>
                </a:lnTo>
                <a:lnTo>
                  <a:pt x="804" y="14235"/>
                </a:lnTo>
                <a:lnTo>
                  <a:pt x="779" y="14308"/>
                </a:lnTo>
                <a:lnTo>
                  <a:pt x="779" y="14405"/>
                </a:lnTo>
                <a:lnTo>
                  <a:pt x="828" y="14478"/>
                </a:lnTo>
                <a:lnTo>
                  <a:pt x="877" y="14527"/>
                </a:lnTo>
                <a:lnTo>
                  <a:pt x="925" y="14576"/>
                </a:lnTo>
                <a:lnTo>
                  <a:pt x="1047" y="14576"/>
                </a:lnTo>
                <a:lnTo>
                  <a:pt x="1120" y="14551"/>
                </a:lnTo>
                <a:lnTo>
                  <a:pt x="1266" y="14551"/>
                </a:lnTo>
                <a:lnTo>
                  <a:pt x="1412" y="14527"/>
                </a:lnTo>
                <a:lnTo>
                  <a:pt x="1582" y="14478"/>
                </a:lnTo>
                <a:lnTo>
                  <a:pt x="1728" y="14430"/>
                </a:lnTo>
                <a:lnTo>
                  <a:pt x="2020" y="14284"/>
                </a:lnTo>
                <a:lnTo>
                  <a:pt x="2239" y="14138"/>
                </a:lnTo>
                <a:lnTo>
                  <a:pt x="2361" y="14040"/>
                </a:lnTo>
                <a:lnTo>
                  <a:pt x="2483" y="13919"/>
                </a:lnTo>
                <a:lnTo>
                  <a:pt x="2556" y="13773"/>
                </a:lnTo>
                <a:lnTo>
                  <a:pt x="2629" y="13627"/>
                </a:lnTo>
                <a:lnTo>
                  <a:pt x="2653" y="13481"/>
                </a:lnTo>
                <a:lnTo>
                  <a:pt x="2653" y="13408"/>
                </a:lnTo>
                <a:lnTo>
                  <a:pt x="2629" y="13335"/>
                </a:lnTo>
                <a:lnTo>
                  <a:pt x="2604" y="13262"/>
                </a:lnTo>
                <a:lnTo>
                  <a:pt x="2556" y="13189"/>
                </a:lnTo>
                <a:lnTo>
                  <a:pt x="2483" y="13140"/>
                </a:lnTo>
                <a:lnTo>
                  <a:pt x="2385" y="13091"/>
                </a:lnTo>
                <a:lnTo>
                  <a:pt x="2288" y="12970"/>
                </a:lnTo>
                <a:lnTo>
                  <a:pt x="2166" y="12897"/>
                </a:lnTo>
                <a:lnTo>
                  <a:pt x="2069" y="12872"/>
                </a:lnTo>
                <a:close/>
                <a:moveTo>
                  <a:pt x="15525" y="560"/>
                </a:moveTo>
                <a:lnTo>
                  <a:pt x="16084" y="633"/>
                </a:lnTo>
                <a:lnTo>
                  <a:pt x="16644" y="706"/>
                </a:lnTo>
                <a:lnTo>
                  <a:pt x="17204" y="828"/>
                </a:lnTo>
                <a:lnTo>
                  <a:pt x="17763" y="974"/>
                </a:lnTo>
                <a:lnTo>
                  <a:pt x="17666" y="1023"/>
                </a:lnTo>
                <a:lnTo>
                  <a:pt x="17593" y="1096"/>
                </a:lnTo>
                <a:lnTo>
                  <a:pt x="17496" y="1169"/>
                </a:lnTo>
                <a:lnTo>
                  <a:pt x="17496" y="1193"/>
                </a:lnTo>
                <a:lnTo>
                  <a:pt x="17520" y="1217"/>
                </a:lnTo>
                <a:lnTo>
                  <a:pt x="17569" y="1266"/>
                </a:lnTo>
                <a:lnTo>
                  <a:pt x="17617" y="1290"/>
                </a:lnTo>
                <a:lnTo>
                  <a:pt x="17739" y="1315"/>
                </a:lnTo>
                <a:lnTo>
                  <a:pt x="17861" y="1290"/>
                </a:lnTo>
                <a:lnTo>
                  <a:pt x="17934" y="1290"/>
                </a:lnTo>
                <a:lnTo>
                  <a:pt x="17982" y="1242"/>
                </a:lnTo>
                <a:lnTo>
                  <a:pt x="18007" y="1363"/>
                </a:lnTo>
                <a:lnTo>
                  <a:pt x="18031" y="1461"/>
                </a:lnTo>
                <a:lnTo>
                  <a:pt x="17909" y="1485"/>
                </a:lnTo>
                <a:lnTo>
                  <a:pt x="17812" y="1534"/>
                </a:lnTo>
                <a:lnTo>
                  <a:pt x="17715" y="1582"/>
                </a:lnTo>
                <a:lnTo>
                  <a:pt x="17617" y="1655"/>
                </a:lnTo>
                <a:lnTo>
                  <a:pt x="17593" y="1680"/>
                </a:lnTo>
                <a:lnTo>
                  <a:pt x="17593" y="1753"/>
                </a:lnTo>
                <a:lnTo>
                  <a:pt x="17617" y="1801"/>
                </a:lnTo>
                <a:lnTo>
                  <a:pt x="17690" y="1826"/>
                </a:lnTo>
                <a:lnTo>
                  <a:pt x="17739" y="1850"/>
                </a:lnTo>
                <a:lnTo>
                  <a:pt x="17812" y="1874"/>
                </a:lnTo>
                <a:lnTo>
                  <a:pt x="17958" y="1850"/>
                </a:lnTo>
                <a:lnTo>
                  <a:pt x="18080" y="1801"/>
                </a:lnTo>
                <a:lnTo>
                  <a:pt x="18104" y="1996"/>
                </a:lnTo>
                <a:lnTo>
                  <a:pt x="17909" y="2069"/>
                </a:lnTo>
                <a:lnTo>
                  <a:pt x="17788" y="2118"/>
                </a:lnTo>
                <a:lnTo>
                  <a:pt x="17690" y="2215"/>
                </a:lnTo>
                <a:lnTo>
                  <a:pt x="17642" y="2264"/>
                </a:lnTo>
                <a:lnTo>
                  <a:pt x="17642" y="2361"/>
                </a:lnTo>
                <a:lnTo>
                  <a:pt x="17666" y="2410"/>
                </a:lnTo>
                <a:lnTo>
                  <a:pt x="17739" y="2458"/>
                </a:lnTo>
                <a:lnTo>
                  <a:pt x="17836" y="2483"/>
                </a:lnTo>
                <a:lnTo>
                  <a:pt x="17934" y="2458"/>
                </a:lnTo>
                <a:lnTo>
                  <a:pt x="18128" y="2410"/>
                </a:lnTo>
                <a:lnTo>
                  <a:pt x="18153" y="2531"/>
                </a:lnTo>
                <a:lnTo>
                  <a:pt x="18007" y="2555"/>
                </a:lnTo>
                <a:lnTo>
                  <a:pt x="17836" y="2604"/>
                </a:lnTo>
                <a:lnTo>
                  <a:pt x="17763" y="2653"/>
                </a:lnTo>
                <a:lnTo>
                  <a:pt x="17715" y="2726"/>
                </a:lnTo>
                <a:lnTo>
                  <a:pt x="17690" y="2823"/>
                </a:lnTo>
                <a:lnTo>
                  <a:pt x="17690" y="2896"/>
                </a:lnTo>
                <a:lnTo>
                  <a:pt x="17739" y="2945"/>
                </a:lnTo>
                <a:lnTo>
                  <a:pt x="17812" y="2993"/>
                </a:lnTo>
                <a:lnTo>
                  <a:pt x="18153" y="2993"/>
                </a:lnTo>
                <a:lnTo>
                  <a:pt x="18177" y="2969"/>
                </a:lnTo>
                <a:lnTo>
                  <a:pt x="18177" y="3261"/>
                </a:lnTo>
                <a:lnTo>
                  <a:pt x="17739" y="3383"/>
                </a:lnTo>
                <a:lnTo>
                  <a:pt x="17690" y="3407"/>
                </a:lnTo>
                <a:lnTo>
                  <a:pt x="17666" y="3431"/>
                </a:lnTo>
                <a:lnTo>
                  <a:pt x="17617" y="3529"/>
                </a:lnTo>
                <a:lnTo>
                  <a:pt x="17617" y="3577"/>
                </a:lnTo>
                <a:lnTo>
                  <a:pt x="17642" y="3626"/>
                </a:lnTo>
                <a:lnTo>
                  <a:pt x="17666" y="3650"/>
                </a:lnTo>
                <a:lnTo>
                  <a:pt x="17715" y="3699"/>
                </a:lnTo>
                <a:lnTo>
                  <a:pt x="17812" y="3723"/>
                </a:lnTo>
                <a:lnTo>
                  <a:pt x="17934" y="3723"/>
                </a:lnTo>
                <a:lnTo>
                  <a:pt x="18153" y="3699"/>
                </a:lnTo>
                <a:lnTo>
                  <a:pt x="18153" y="3699"/>
                </a:lnTo>
                <a:lnTo>
                  <a:pt x="18104" y="4186"/>
                </a:lnTo>
                <a:lnTo>
                  <a:pt x="17934" y="4088"/>
                </a:lnTo>
                <a:lnTo>
                  <a:pt x="17739" y="4040"/>
                </a:lnTo>
                <a:lnTo>
                  <a:pt x="17642" y="4015"/>
                </a:lnTo>
                <a:lnTo>
                  <a:pt x="17569" y="4040"/>
                </a:lnTo>
                <a:lnTo>
                  <a:pt x="17471" y="4064"/>
                </a:lnTo>
                <a:lnTo>
                  <a:pt x="17423" y="4137"/>
                </a:lnTo>
                <a:lnTo>
                  <a:pt x="17423" y="4186"/>
                </a:lnTo>
                <a:lnTo>
                  <a:pt x="17496" y="4283"/>
                </a:lnTo>
                <a:lnTo>
                  <a:pt x="17617" y="4332"/>
                </a:lnTo>
                <a:lnTo>
                  <a:pt x="17812" y="4429"/>
                </a:lnTo>
                <a:lnTo>
                  <a:pt x="17982" y="4526"/>
                </a:lnTo>
                <a:lnTo>
                  <a:pt x="18055" y="4551"/>
                </a:lnTo>
                <a:lnTo>
                  <a:pt x="17958" y="4940"/>
                </a:lnTo>
                <a:lnTo>
                  <a:pt x="17690" y="4843"/>
                </a:lnTo>
                <a:lnTo>
                  <a:pt x="17471" y="4721"/>
                </a:lnTo>
                <a:lnTo>
                  <a:pt x="17228" y="4648"/>
                </a:lnTo>
                <a:lnTo>
                  <a:pt x="17155" y="4648"/>
                </a:lnTo>
                <a:lnTo>
                  <a:pt x="17155" y="4672"/>
                </a:lnTo>
                <a:lnTo>
                  <a:pt x="17155" y="4721"/>
                </a:lnTo>
                <a:lnTo>
                  <a:pt x="17204" y="4818"/>
                </a:lnTo>
                <a:lnTo>
                  <a:pt x="17252" y="4891"/>
                </a:lnTo>
                <a:lnTo>
                  <a:pt x="17350" y="4989"/>
                </a:lnTo>
                <a:lnTo>
                  <a:pt x="17423" y="5062"/>
                </a:lnTo>
                <a:lnTo>
                  <a:pt x="17642" y="5183"/>
                </a:lnTo>
                <a:lnTo>
                  <a:pt x="17861" y="5256"/>
                </a:lnTo>
                <a:lnTo>
                  <a:pt x="17739" y="5621"/>
                </a:lnTo>
                <a:lnTo>
                  <a:pt x="17617" y="5938"/>
                </a:lnTo>
                <a:lnTo>
                  <a:pt x="17569" y="5889"/>
                </a:lnTo>
                <a:lnTo>
                  <a:pt x="17520" y="5840"/>
                </a:lnTo>
                <a:lnTo>
                  <a:pt x="17398" y="5743"/>
                </a:lnTo>
                <a:lnTo>
                  <a:pt x="17301" y="5670"/>
                </a:lnTo>
                <a:lnTo>
                  <a:pt x="17179" y="5597"/>
                </a:lnTo>
                <a:lnTo>
                  <a:pt x="17082" y="5573"/>
                </a:lnTo>
                <a:lnTo>
                  <a:pt x="16985" y="5548"/>
                </a:lnTo>
                <a:lnTo>
                  <a:pt x="16887" y="5548"/>
                </a:lnTo>
                <a:lnTo>
                  <a:pt x="16766" y="5597"/>
                </a:lnTo>
                <a:lnTo>
                  <a:pt x="16741" y="5621"/>
                </a:lnTo>
                <a:lnTo>
                  <a:pt x="16741" y="5670"/>
                </a:lnTo>
                <a:lnTo>
                  <a:pt x="16741" y="5719"/>
                </a:lnTo>
                <a:lnTo>
                  <a:pt x="16766" y="5743"/>
                </a:lnTo>
                <a:lnTo>
                  <a:pt x="16863" y="5840"/>
                </a:lnTo>
                <a:lnTo>
                  <a:pt x="16936" y="5913"/>
                </a:lnTo>
                <a:lnTo>
                  <a:pt x="17009" y="5962"/>
                </a:lnTo>
                <a:lnTo>
                  <a:pt x="17228" y="6132"/>
                </a:lnTo>
                <a:lnTo>
                  <a:pt x="17325" y="6181"/>
                </a:lnTo>
                <a:lnTo>
                  <a:pt x="17447" y="6205"/>
                </a:lnTo>
                <a:lnTo>
                  <a:pt x="17496" y="6205"/>
                </a:lnTo>
                <a:lnTo>
                  <a:pt x="17325" y="6473"/>
                </a:lnTo>
                <a:lnTo>
                  <a:pt x="17204" y="6473"/>
                </a:lnTo>
                <a:lnTo>
                  <a:pt x="17106" y="6449"/>
                </a:lnTo>
                <a:lnTo>
                  <a:pt x="17009" y="6400"/>
                </a:lnTo>
                <a:lnTo>
                  <a:pt x="16936" y="6351"/>
                </a:lnTo>
                <a:lnTo>
                  <a:pt x="16814" y="6230"/>
                </a:lnTo>
                <a:lnTo>
                  <a:pt x="16668" y="6108"/>
                </a:lnTo>
                <a:lnTo>
                  <a:pt x="16522" y="6035"/>
                </a:lnTo>
                <a:lnTo>
                  <a:pt x="16449" y="6011"/>
                </a:lnTo>
                <a:lnTo>
                  <a:pt x="16352" y="6011"/>
                </a:lnTo>
                <a:lnTo>
                  <a:pt x="16279" y="6035"/>
                </a:lnTo>
                <a:lnTo>
                  <a:pt x="16182" y="6084"/>
                </a:lnTo>
                <a:lnTo>
                  <a:pt x="16133" y="6132"/>
                </a:lnTo>
                <a:lnTo>
                  <a:pt x="16133" y="6181"/>
                </a:lnTo>
                <a:lnTo>
                  <a:pt x="16182" y="6230"/>
                </a:lnTo>
                <a:lnTo>
                  <a:pt x="16230" y="6254"/>
                </a:lnTo>
                <a:lnTo>
                  <a:pt x="16303" y="6254"/>
                </a:lnTo>
                <a:lnTo>
                  <a:pt x="16401" y="6303"/>
                </a:lnTo>
                <a:lnTo>
                  <a:pt x="16547" y="6424"/>
                </a:lnTo>
                <a:lnTo>
                  <a:pt x="16693" y="6570"/>
                </a:lnTo>
                <a:lnTo>
                  <a:pt x="16814" y="6692"/>
                </a:lnTo>
                <a:lnTo>
                  <a:pt x="16936" y="6789"/>
                </a:lnTo>
                <a:lnTo>
                  <a:pt x="17082" y="6838"/>
                </a:lnTo>
                <a:lnTo>
                  <a:pt x="16668" y="7325"/>
                </a:lnTo>
                <a:lnTo>
                  <a:pt x="16157" y="7106"/>
                </a:lnTo>
                <a:lnTo>
                  <a:pt x="16011" y="7033"/>
                </a:lnTo>
                <a:lnTo>
                  <a:pt x="15865" y="7008"/>
                </a:lnTo>
                <a:lnTo>
                  <a:pt x="15744" y="7008"/>
                </a:lnTo>
                <a:lnTo>
                  <a:pt x="15598" y="7057"/>
                </a:lnTo>
                <a:lnTo>
                  <a:pt x="15573" y="7081"/>
                </a:lnTo>
                <a:lnTo>
                  <a:pt x="15549" y="7106"/>
                </a:lnTo>
                <a:lnTo>
                  <a:pt x="15549" y="7154"/>
                </a:lnTo>
                <a:lnTo>
                  <a:pt x="15573" y="7179"/>
                </a:lnTo>
                <a:lnTo>
                  <a:pt x="15646" y="7276"/>
                </a:lnTo>
                <a:lnTo>
                  <a:pt x="15744" y="7349"/>
                </a:lnTo>
                <a:lnTo>
                  <a:pt x="15987" y="7495"/>
                </a:lnTo>
                <a:lnTo>
                  <a:pt x="16328" y="7665"/>
                </a:lnTo>
                <a:lnTo>
                  <a:pt x="16036" y="7957"/>
                </a:lnTo>
                <a:lnTo>
                  <a:pt x="15890" y="7909"/>
                </a:lnTo>
                <a:lnTo>
                  <a:pt x="15744" y="7884"/>
                </a:lnTo>
                <a:lnTo>
                  <a:pt x="15598" y="7860"/>
                </a:lnTo>
                <a:lnTo>
                  <a:pt x="15452" y="7836"/>
                </a:lnTo>
                <a:lnTo>
                  <a:pt x="15160" y="7690"/>
                </a:lnTo>
                <a:lnTo>
                  <a:pt x="15014" y="7641"/>
                </a:lnTo>
                <a:lnTo>
                  <a:pt x="14868" y="7592"/>
                </a:lnTo>
                <a:lnTo>
                  <a:pt x="14819" y="7617"/>
                </a:lnTo>
                <a:lnTo>
                  <a:pt x="14770" y="7665"/>
                </a:lnTo>
                <a:lnTo>
                  <a:pt x="14770" y="7714"/>
                </a:lnTo>
                <a:lnTo>
                  <a:pt x="14770" y="7763"/>
                </a:lnTo>
                <a:lnTo>
                  <a:pt x="14843" y="7860"/>
                </a:lnTo>
                <a:lnTo>
                  <a:pt x="14916" y="7957"/>
                </a:lnTo>
                <a:lnTo>
                  <a:pt x="15135" y="8128"/>
                </a:lnTo>
                <a:lnTo>
                  <a:pt x="15427" y="8249"/>
                </a:lnTo>
                <a:lnTo>
                  <a:pt x="15549" y="8298"/>
                </a:lnTo>
                <a:lnTo>
                  <a:pt x="15695" y="8322"/>
                </a:lnTo>
                <a:lnTo>
                  <a:pt x="15403" y="8639"/>
                </a:lnTo>
                <a:lnTo>
                  <a:pt x="15184" y="8590"/>
                </a:lnTo>
                <a:lnTo>
                  <a:pt x="14965" y="8541"/>
                </a:lnTo>
                <a:lnTo>
                  <a:pt x="14770" y="8468"/>
                </a:lnTo>
                <a:lnTo>
                  <a:pt x="14576" y="8347"/>
                </a:lnTo>
                <a:lnTo>
                  <a:pt x="14551" y="8322"/>
                </a:lnTo>
                <a:lnTo>
                  <a:pt x="14503" y="8322"/>
                </a:lnTo>
                <a:lnTo>
                  <a:pt x="14454" y="8371"/>
                </a:lnTo>
                <a:lnTo>
                  <a:pt x="14430" y="8420"/>
                </a:lnTo>
                <a:lnTo>
                  <a:pt x="14430" y="8493"/>
                </a:lnTo>
                <a:lnTo>
                  <a:pt x="14478" y="8590"/>
                </a:lnTo>
                <a:lnTo>
                  <a:pt x="14551" y="8687"/>
                </a:lnTo>
                <a:lnTo>
                  <a:pt x="14722" y="8809"/>
                </a:lnTo>
                <a:lnTo>
                  <a:pt x="14892" y="8906"/>
                </a:lnTo>
                <a:lnTo>
                  <a:pt x="15111" y="8979"/>
                </a:lnTo>
                <a:lnTo>
                  <a:pt x="14843" y="9271"/>
                </a:lnTo>
                <a:lnTo>
                  <a:pt x="14795" y="9247"/>
                </a:lnTo>
                <a:lnTo>
                  <a:pt x="14503" y="9150"/>
                </a:lnTo>
                <a:lnTo>
                  <a:pt x="14211" y="9052"/>
                </a:lnTo>
                <a:lnTo>
                  <a:pt x="13919" y="8955"/>
                </a:lnTo>
                <a:lnTo>
                  <a:pt x="13627" y="8858"/>
                </a:lnTo>
                <a:lnTo>
                  <a:pt x="13578" y="8858"/>
                </a:lnTo>
                <a:lnTo>
                  <a:pt x="13554" y="8882"/>
                </a:lnTo>
                <a:lnTo>
                  <a:pt x="13529" y="8931"/>
                </a:lnTo>
                <a:lnTo>
                  <a:pt x="13554" y="8955"/>
                </a:lnTo>
                <a:lnTo>
                  <a:pt x="13627" y="9077"/>
                </a:lnTo>
                <a:lnTo>
                  <a:pt x="13748" y="9198"/>
                </a:lnTo>
                <a:lnTo>
                  <a:pt x="13846" y="9296"/>
                </a:lnTo>
                <a:lnTo>
                  <a:pt x="13992" y="9369"/>
                </a:lnTo>
                <a:lnTo>
                  <a:pt x="14284" y="9515"/>
                </a:lnTo>
                <a:lnTo>
                  <a:pt x="14576" y="9612"/>
                </a:lnTo>
                <a:lnTo>
                  <a:pt x="14211" y="10001"/>
                </a:lnTo>
                <a:lnTo>
                  <a:pt x="14186" y="9953"/>
                </a:lnTo>
                <a:lnTo>
                  <a:pt x="14113" y="9904"/>
                </a:lnTo>
                <a:lnTo>
                  <a:pt x="13846" y="9709"/>
                </a:lnTo>
                <a:lnTo>
                  <a:pt x="13529" y="9563"/>
                </a:lnTo>
                <a:lnTo>
                  <a:pt x="13359" y="9490"/>
                </a:lnTo>
                <a:lnTo>
                  <a:pt x="13213" y="9442"/>
                </a:lnTo>
                <a:lnTo>
                  <a:pt x="13043" y="9393"/>
                </a:lnTo>
                <a:lnTo>
                  <a:pt x="12824" y="9393"/>
                </a:lnTo>
                <a:lnTo>
                  <a:pt x="12799" y="9442"/>
                </a:lnTo>
                <a:lnTo>
                  <a:pt x="12799" y="9490"/>
                </a:lnTo>
                <a:lnTo>
                  <a:pt x="12824" y="9515"/>
                </a:lnTo>
                <a:lnTo>
                  <a:pt x="13067" y="9734"/>
                </a:lnTo>
                <a:lnTo>
                  <a:pt x="13335" y="9904"/>
                </a:lnTo>
                <a:lnTo>
                  <a:pt x="13627" y="10074"/>
                </a:lnTo>
                <a:lnTo>
                  <a:pt x="13919" y="10220"/>
                </a:lnTo>
                <a:lnTo>
                  <a:pt x="13967" y="10245"/>
                </a:lnTo>
                <a:lnTo>
                  <a:pt x="13894" y="10318"/>
                </a:lnTo>
                <a:lnTo>
                  <a:pt x="13748" y="10464"/>
                </a:lnTo>
                <a:lnTo>
                  <a:pt x="13700" y="10391"/>
                </a:lnTo>
                <a:lnTo>
                  <a:pt x="13627" y="10318"/>
                </a:lnTo>
                <a:lnTo>
                  <a:pt x="13456" y="10220"/>
                </a:lnTo>
                <a:lnTo>
                  <a:pt x="13091" y="10074"/>
                </a:lnTo>
                <a:lnTo>
                  <a:pt x="12897" y="10026"/>
                </a:lnTo>
                <a:lnTo>
                  <a:pt x="12702" y="9953"/>
                </a:lnTo>
                <a:lnTo>
                  <a:pt x="12507" y="9928"/>
                </a:lnTo>
                <a:lnTo>
                  <a:pt x="12288" y="9904"/>
                </a:lnTo>
                <a:lnTo>
                  <a:pt x="12240" y="9904"/>
                </a:lnTo>
                <a:lnTo>
                  <a:pt x="12215" y="9928"/>
                </a:lnTo>
                <a:lnTo>
                  <a:pt x="12191" y="9977"/>
                </a:lnTo>
                <a:lnTo>
                  <a:pt x="12215" y="10050"/>
                </a:lnTo>
                <a:lnTo>
                  <a:pt x="12264" y="10099"/>
                </a:lnTo>
                <a:lnTo>
                  <a:pt x="12459" y="10196"/>
                </a:lnTo>
                <a:lnTo>
                  <a:pt x="12629" y="10293"/>
                </a:lnTo>
                <a:lnTo>
                  <a:pt x="12994" y="10512"/>
                </a:lnTo>
                <a:lnTo>
                  <a:pt x="13237" y="10634"/>
                </a:lnTo>
                <a:lnTo>
                  <a:pt x="13359" y="10682"/>
                </a:lnTo>
                <a:lnTo>
                  <a:pt x="13505" y="10707"/>
                </a:lnTo>
                <a:lnTo>
                  <a:pt x="12921" y="11291"/>
                </a:lnTo>
                <a:lnTo>
                  <a:pt x="12799" y="11193"/>
                </a:lnTo>
                <a:lnTo>
                  <a:pt x="12653" y="11096"/>
                </a:lnTo>
                <a:lnTo>
                  <a:pt x="12434" y="10974"/>
                </a:lnTo>
                <a:lnTo>
                  <a:pt x="12240" y="10828"/>
                </a:lnTo>
                <a:lnTo>
                  <a:pt x="12021" y="10682"/>
                </a:lnTo>
                <a:lnTo>
                  <a:pt x="11802" y="10585"/>
                </a:lnTo>
                <a:lnTo>
                  <a:pt x="11680" y="10537"/>
                </a:lnTo>
                <a:lnTo>
                  <a:pt x="11534" y="10537"/>
                </a:lnTo>
                <a:lnTo>
                  <a:pt x="11510" y="10561"/>
                </a:lnTo>
                <a:lnTo>
                  <a:pt x="11510" y="10585"/>
                </a:lnTo>
                <a:lnTo>
                  <a:pt x="11534" y="10609"/>
                </a:lnTo>
                <a:lnTo>
                  <a:pt x="11704" y="10804"/>
                </a:lnTo>
                <a:lnTo>
                  <a:pt x="11996" y="11072"/>
                </a:lnTo>
                <a:lnTo>
                  <a:pt x="12337" y="11364"/>
                </a:lnTo>
                <a:lnTo>
                  <a:pt x="12507" y="11461"/>
                </a:lnTo>
                <a:lnTo>
                  <a:pt x="12678" y="11534"/>
                </a:lnTo>
                <a:lnTo>
                  <a:pt x="12337" y="11875"/>
                </a:lnTo>
                <a:lnTo>
                  <a:pt x="12215" y="11826"/>
                </a:lnTo>
                <a:lnTo>
                  <a:pt x="12094" y="11777"/>
                </a:lnTo>
                <a:lnTo>
                  <a:pt x="11899" y="11680"/>
                </a:lnTo>
                <a:lnTo>
                  <a:pt x="11510" y="11437"/>
                </a:lnTo>
                <a:lnTo>
                  <a:pt x="11291" y="11339"/>
                </a:lnTo>
                <a:lnTo>
                  <a:pt x="11193" y="11315"/>
                </a:lnTo>
                <a:lnTo>
                  <a:pt x="11072" y="11291"/>
                </a:lnTo>
                <a:lnTo>
                  <a:pt x="10999" y="11315"/>
                </a:lnTo>
                <a:lnTo>
                  <a:pt x="10974" y="11364"/>
                </a:lnTo>
                <a:lnTo>
                  <a:pt x="10950" y="11437"/>
                </a:lnTo>
                <a:lnTo>
                  <a:pt x="10999" y="11485"/>
                </a:lnTo>
                <a:lnTo>
                  <a:pt x="11266" y="11704"/>
                </a:lnTo>
                <a:lnTo>
                  <a:pt x="11558" y="11923"/>
                </a:lnTo>
                <a:lnTo>
                  <a:pt x="11777" y="12069"/>
                </a:lnTo>
                <a:lnTo>
                  <a:pt x="12045" y="12191"/>
                </a:lnTo>
                <a:lnTo>
                  <a:pt x="11753" y="12483"/>
                </a:lnTo>
                <a:lnTo>
                  <a:pt x="11485" y="12264"/>
                </a:lnTo>
                <a:lnTo>
                  <a:pt x="11218" y="12045"/>
                </a:lnTo>
                <a:lnTo>
                  <a:pt x="11047" y="11899"/>
                </a:lnTo>
                <a:lnTo>
                  <a:pt x="10877" y="11777"/>
                </a:lnTo>
                <a:lnTo>
                  <a:pt x="10682" y="11680"/>
                </a:lnTo>
                <a:lnTo>
                  <a:pt x="10488" y="11631"/>
                </a:lnTo>
                <a:lnTo>
                  <a:pt x="10439" y="11656"/>
                </a:lnTo>
                <a:lnTo>
                  <a:pt x="10439" y="11680"/>
                </a:lnTo>
                <a:lnTo>
                  <a:pt x="10415" y="11704"/>
                </a:lnTo>
                <a:lnTo>
                  <a:pt x="10439" y="11753"/>
                </a:lnTo>
                <a:lnTo>
                  <a:pt x="11072" y="12410"/>
                </a:lnTo>
                <a:lnTo>
                  <a:pt x="11242" y="12605"/>
                </a:lnTo>
                <a:lnTo>
                  <a:pt x="11461" y="12775"/>
                </a:lnTo>
                <a:lnTo>
                  <a:pt x="11315" y="12945"/>
                </a:lnTo>
                <a:lnTo>
                  <a:pt x="11193" y="12848"/>
                </a:lnTo>
                <a:lnTo>
                  <a:pt x="11047" y="12775"/>
                </a:lnTo>
                <a:lnTo>
                  <a:pt x="10780" y="12629"/>
                </a:lnTo>
                <a:lnTo>
                  <a:pt x="10366" y="12361"/>
                </a:lnTo>
                <a:lnTo>
                  <a:pt x="10172" y="12215"/>
                </a:lnTo>
                <a:lnTo>
                  <a:pt x="9977" y="12069"/>
                </a:lnTo>
                <a:lnTo>
                  <a:pt x="9953" y="12045"/>
                </a:lnTo>
                <a:lnTo>
                  <a:pt x="9928" y="12069"/>
                </a:lnTo>
                <a:lnTo>
                  <a:pt x="9904" y="12094"/>
                </a:lnTo>
                <a:lnTo>
                  <a:pt x="9928" y="12118"/>
                </a:lnTo>
                <a:lnTo>
                  <a:pt x="10220" y="12532"/>
                </a:lnTo>
                <a:lnTo>
                  <a:pt x="10391" y="12702"/>
                </a:lnTo>
                <a:lnTo>
                  <a:pt x="10585" y="12897"/>
                </a:lnTo>
                <a:lnTo>
                  <a:pt x="10804" y="13067"/>
                </a:lnTo>
                <a:lnTo>
                  <a:pt x="10926" y="13140"/>
                </a:lnTo>
                <a:lnTo>
                  <a:pt x="11047" y="13213"/>
                </a:lnTo>
                <a:lnTo>
                  <a:pt x="10780" y="13456"/>
                </a:lnTo>
                <a:lnTo>
                  <a:pt x="10439" y="13213"/>
                </a:lnTo>
                <a:lnTo>
                  <a:pt x="10099" y="12970"/>
                </a:lnTo>
                <a:lnTo>
                  <a:pt x="9928" y="12872"/>
                </a:lnTo>
                <a:lnTo>
                  <a:pt x="9734" y="12799"/>
                </a:lnTo>
                <a:lnTo>
                  <a:pt x="9563" y="12726"/>
                </a:lnTo>
                <a:lnTo>
                  <a:pt x="9369" y="12726"/>
                </a:lnTo>
                <a:lnTo>
                  <a:pt x="9320" y="12751"/>
                </a:lnTo>
                <a:lnTo>
                  <a:pt x="9320" y="12775"/>
                </a:lnTo>
                <a:lnTo>
                  <a:pt x="9320" y="12799"/>
                </a:lnTo>
                <a:lnTo>
                  <a:pt x="9442" y="12921"/>
                </a:lnTo>
                <a:lnTo>
                  <a:pt x="9588" y="13043"/>
                </a:lnTo>
                <a:lnTo>
                  <a:pt x="9855" y="13262"/>
                </a:lnTo>
                <a:lnTo>
                  <a:pt x="10464" y="13773"/>
                </a:lnTo>
                <a:lnTo>
                  <a:pt x="10293" y="13943"/>
                </a:lnTo>
                <a:lnTo>
                  <a:pt x="10123" y="13821"/>
                </a:lnTo>
                <a:lnTo>
                  <a:pt x="9953" y="13724"/>
                </a:lnTo>
                <a:lnTo>
                  <a:pt x="9612" y="13554"/>
                </a:lnTo>
                <a:lnTo>
                  <a:pt x="9393" y="13408"/>
                </a:lnTo>
                <a:lnTo>
                  <a:pt x="9223" y="13237"/>
                </a:lnTo>
                <a:lnTo>
                  <a:pt x="9052" y="13067"/>
                </a:lnTo>
                <a:lnTo>
                  <a:pt x="8906" y="12848"/>
                </a:lnTo>
                <a:lnTo>
                  <a:pt x="8833" y="12799"/>
                </a:lnTo>
                <a:lnTo>
                  <a:pt x="8760" y="12799"/>
                </a:lnTo>
                <a:lnTo>
                  <a:pt x="8712" y="12824"/>
                </a:lnTo>
                <a:lnTo>
                  <a:pt x="8663" y="12897"/>
                </a:lnTo>
                <a:lnTo>
                  <a:pt x="8639" y="13018"/>
                </a:lnTo>
                <a:lnTo>
                  <a:pt x="8663" y="13164"/>
                </a:lnTo>
                <a:lnTo>
                  <a:pt x="8687" y="13286"/>
                </a:lnTo>
                <a:lnTo>
                  <a:pt x="8760" y="13408"/>
                </a:lnTo>
                <a:lnTo>
                  <a:pt x="8833" y="13529"/>
                </a:lnTo>
                <a:lnTo>
                  <a:pt x="8931" y="13627"/>
                </a:lnTo>
                <a:lnTo>
                  <a:pt x="9125" y="13821"/>
                </a:lnTo>
                <a:lnTo>
                  <a:pt x="9490" y="14089"/>
                </a:lnTo>
                <a:lnTo>
                  <a:pt x="9685" y="14211"/>
                </a:lnTo>
                <a:lnTo>
                  <a:pt x="9904" y="14308"/>
                </a:lnTo>
                <a:lnTo>
                  <a:pt x="9661" y="14527"/>
                </a:lnTo>
                <a:lnTo>
                  <a:pt x="9369" y="14381"/>
                </a:lnTo>
                <a:lnTo>
                  <a:pt x="9052" y="14235"/>
                </a:lnTo>
                <a:lnTo>
                  <a:pt x="8760" y="14089"/>
                </a:lnTo>
                <a:lnTo>
                  <a:pt x="8614" y="13992"/>
                </a:lnTo>
                <a:lnTo>
                  <a:pt x="8468" y="13919"/>
                </a:lnTo>
                <a:lnTo>
                  <a:pt x="8444" y="13894"/>
                </a:lnTo>
                <a:lnTo>
                  <a:pt x="8420" y="13894"/>
                </a:lnTo>
                <a:lnTo>
                  <a:pt x="8395" y="13919"/>
                </a:lnTo>
                <a:lnTo>
                  <a:pt x="8395" y="13967"/>
                </a:lnTo>
                <a:lnTo>
                  <a:pt x="8468" y="14138"/>
                </a:lnTo>
                <a:lnTo>
                  <a:pt x="8566" y="14308"/>
                </a:lnTo>
                <a:lnTo>
                  <a:pt x="8687" y="14430"/>
                </a:lnTo>
                <a:lnTo>
                  <a:pt x="8833" y="14551"/>
                </a:lnTo>
                <a:lnTo>
                  <a:pt x="9296" y="14868"/>
                </a:lnTo>
                <a:lnTo>
                  <a:pt x="9004" y="15160"/>
                </a:lnTo>
                <a:lnTo>
                  <a:pt x="8614" y="14770"/>
                </a:lnTo>
                <a:lnTo>
                  <a:pt x="8201" y="14405"/>
                </a:lnTo>
                <a:lnTo>
                  <a:pt x="7398" y="13700"/>
                </a:lnTo>
                <a:lnTo>
                  <a:pt x="6984" y="13359"/>
                </a:lnTo>
                <a:lnTo>
                  <a:pt x="6595" y="12994"/>
                </a:lnTo>
                <a:lnTo>
                  <a:pt x="6205" y="12605"/>
                </a:lnTo>
                <a:lnTo>
                  <a:pt x="5840" y="12215"/>
                </a:lnTo>
                <a:lnTo>
                  <a:pt x="5500" y="11777"/>
                </a:lnTo>
                <a:lnTo>
                  <a:pt x="5135" y="11315"/>
                </a:lnTo>
                <a:lnTo>
                  <a:pt x="4794" y="10901"/>
                </a:lnTo>
                <a:lnTo>
                  <a:pt x="4599" y="10682"/>
                </a:lnTo>
                <a:lnTo>
                  <a:pt x="4405" y="10488"/>
                </a:lnTo>
                <a:lnTo>
                  <a:pt x="4137" y="10269"/>
                </a:lnTo>
                <a:lnTo>
                  <a:pt x="3845" y="10074"/>
                </a:lnTo>
                <a:lnTo>
                  <a:pt x="3553" y="9855"/>
                </a:lnTo>
                <a:lnTo>
                  <a:pt x="3285" y="9661"/>
                </a:lnTo>
                <a:lnTo>
                  <a:pt x="3261" y="9588"/>
                </a:lnTo>
                <a:lnTo>
                  <a:pt x="3602" y="9296"/>
                </a:lnTo>
                <a:lnTo>
                  <a:pt x="3967" y="9004"/>
                </a:lnTo>
                <a:lnTo>
                  <a:pt x="4332" y="8712"/>
                </a:lnTo>
                <a:lnTo>
                  <a:pt x="4672" y="8420"/>
                </a:lnTo>
                <a:lnTo>
                  <a:pt x="5646" y="7519"/>
                </a:lnTo>
                <a:lnTo>
                  <a:pt x="6595" y="6595"/>
                </a:lnTo>
                <a:lnTo>
                  <a:pt x="6984" y="6205"/>
                </a:lnTo>
                <a:lnTo>
                  <a:pt x="7349" y="5792"/>
                </a:lnTo>
                <a:lnTo>
                  <a:pt x="8055" y="4940"/>
                </a:lnTo>
                <a:lnTo>
                  <a:pt x="8760" y="4088"/>
                </a:lnTo>
                <a:lnTo>
                  <a:pt x="9466" y="3237"/>
                </a:lnTo>
                <a:lnTo>
                  <a:pt x="9855" y="2799"/>
                </a:lnTo>
                <a:lnTo>
                  <a:pt x="10269" y="2410"/>
                </a:lnTo>
                <a:lnTo>
                  <a:pt x="10707" y="2045"/>
                </a:lnTo>
                <a:lnTo>
                  <a:pt x="11169" y="1704"/>
                </a:lnTo>
                <a:lnTo>
                  <a:pt x="11631" y="1412"/>
                </a:lnTo>
                <a:lnTo>
                  <a:pt x="12142" y="1144"/>
                </a:lnTo>
                <a:lnTo>
                  <a:pt x="12678" y="950"/>
                </a:lnTo>
                <a:lnTo>
                  <a:pt x="13237" y="779"/>
                </a:lnTo>
                <a:lnTo>
                  <a:pt x="13797" y="658"/>
                </a:lnTo>
                <a:lnTo>
                  <a:pt x="14381" y="585"/>
                </a:lnTo>
                <a:lnTo>
                  <a:pt x="14941" y="560"/>
                </a:lnTo>
                <a:close/>
                <a:moveTo>
                  <a:pt x="11777" y="13237"/>
                </a:moveTo>
                <a:lnTo>
                  <a:pt x="11777" y="13602"/>
                </a:lnTo>
                <a:lnTo>
                  <a:pt x="11753" y="13967"/>
                </a:lnTo>
                <a:lnTo>
                  <a:pt x="11704" y="14746"/>
                </a:lnTo>
                <a:lnTo>
                  <a:pt x="11680" y="15549"/>
                </a:lnTo>
                <a:lnTo>
                  <a:pt x="11656" y="16328"/>
                </a:lnTo>
                <a:lnTo>
                  <a:pt x="11485" y="16084"/>
                </a:lnTo>
                <a:lnTo>
                  <a:pt x="11291" y="15865"/>
                </a:lnTo>
                <a:lnTo>
                  <a:pt x="10877" y="15427"/>
                </a:lnTo>
                <a:lnTo>
                  <a:pt x="10755" y="15257"/>
                </a:lnTo>
                <a:lnTo>
                  <a:pt x="10610" y="15062"/>
                </a:lnTo>
                <a:lnTo>
                  <a:pt x="10464" y="14868"/>
                </a:lnTo>
                <a:lnTo>
                  <a:pt x="10366" y="14770"/>
                </a:lnTo>
                <a:lnTo>
                  <a:pt x="10293" y="14722"/>
                </a:lnTo>
                <a:lnTo>
                  <a:pt x="10731" y="14284"/>
                </a:lnTo>
                <a:lnTo>
                  <a:pt x="11266" y="13773"/>
                </a:lnTo>
                <a:lnTo>
                  <a:pt x="11777" y="13237"/>
                </a:lnTo>
                <a:close/>
                <a:moveTo>
                  <a:pt x="3431" y="14381"/>
                </a:moveTo>
                <a:lnTo>
                  <a:pt x="3553" y="14405"/>
                </a:lnTo>
                <a:lnTo>
                  <a:pt x="3699" y="14454"/>
                </a:lnTo>
                <a:lnTo>
                  <a:pt x="3699" y="14527"/>
                </a:lnTo>
                <a:lnTo>
                  <a:pt x="3723" y="14576"/>
                </a:lnTo>
                <a:lnTo>
                  <a:pt x="3602" y="14576"/>
                </a:lnTo>
                <a:lnTo>
                  <a:pt x="3553" y="14600"/>
                </a:lnTo>
                <a:lnTo>
                  <a:pt x="3504" y="14649"/>
                </a:lnTo>
                <a:lnTo>
                  <a:pt x="3334" y="14843"/>
                </a:lnTo>
                <a:lnTo>
                  <a:pt x="3164" y="15038"/>
                </a:lnTo>
                <a:lnTo>
                  <a:pt x="2969" y="15233"/>
                </a:lnTo>
                <a:lnTo>
                  <a:pt x="2896" y="15330"/>
                </a:lnTo>
                <a:lnTo>
                  <a:pt x="2847" y="15452"/>
                </a:lnTo>
                <a:lnTo>
                  <a:pt x="2847" y="15525"/>
                </a:lnTo>
                <a:lnTo>
                  <a:pt x="2872" y="15573"/>
                </a:lnTo>
                <a:lnTo>
                  <a:pt x="2896" y="15622"/>
                </a:lnTo>
                <a:lnTo>
                  <a:pt x="2945" y="15646"/>
                </a:lnTo>
                <a:lnTo>
                  <a:pt x="3115" y="15646"/>
                </a:lnTo>
                <a:lnTo>
                  <a:pt x="3237" y="15598"/>
                </a:lnTo>
                <a:lnTo>
                  <a:pt x="3358" y="15525"/>
                </a:lnTo>
                <a:lnTo>
                  <a:pt x="3480" y="15427"/>
                </a:lnTo>
                <a:lnTo>
                  <a:pt x="3699" y="15208"/>
                </a:lnTo>
                <a:lnTo>
                  <a:pt x="3894" y="14941"/>
                </a:lnTo>
                <a:lnTo>
                  <a:pt x="3918" y="14868"/>
                </a:lnTo>
                <a:lnTo>
                  <a:pt x="3918" y="14795"/>
                </a:lnTo>
                <a:lnTo>
                  <a:pt x="3918" y="14722"/>
                </a:lnTo>
                <a:lnTo>
                  <a:pt x="3869" y="14673"/>
                </a:lnTo>
                <a:lnTo>
                  <a:pt x="3918" y="14697"/>
                </a:lnTo>
                <a:lnTo>
                  <a:pt x="3967" y="14770"/>
                </a:lnTo>
                <a:lnTo>
                  <a:pt x="3967" y="14819"/>
                </a:lnTo>
                <a:lnTo>
                  <a:pt x="3967" y="14892"/>
                </a:lnTo>
                <a:lnTo>
                  <a:pt x="3942" y="15087"/>
                </a:lnTo>
                <a:lnTo>
                  <a:pt x="3894" y="15281"/>
                </a:lnTo>
                <a:lnTo>
                  <a:pt x="3699" y="15671"/>
                </a:lnTo>
                <a:lnTo>
                  <a:pt x="3553" y="15938"/>
                </a:lnTo>
                <a:lnTo>
                  <a:pt x="3480" y="16060"/>
                </a:lnTo>
                <a:lnTo>
                  <a:pt x="3358" y="16157"/>
                </a:lnTo>
                <a:lnTo>
                  <a:pt x="3261" y="16230"/>
                </a:lnTo>
                <a:lnTo>
                  <a:pt x="3115" y="16303"/>
                </a:lnTo>
                <a:lnTo>
                  <a:pt x="2847" y="16376"/>
                </a:lnTo>
                <a:lnTo>
                  <a:pt x="2556" y="16425"/>
                </a:lnTo>
                <a:lnTo>
                  <a:pt x="2361" y="16449"/>
                </a:lnTo>
                <a:lnTo>
                  <a:pt x="2166" y="16449"/>
                </a:lnTo>
                <a:lnTo>
                  <a:pt x="2312" y="16182"/>
                </a:lnTo>
                <a:lnTo>
                  <a:pt x="2434" y="15890"/>
                </a:lnTo>
                <a:lnTo>
                  <a:pt x="2629" y="15403"/>
                </a:lnTo>
                <a:lnTo>
                  <a:pt x="2726" y="15160"/>
                </a:lnTo>
                <a:lnTo>
                  <a:pt x="2847" y="14916"/>
                </a:lnTo>
                <a:lnTo>
                  <a:pt x="2993" y="14697"/>
                </a:lnTo>
                <a:lnTo>
                  <a:pt x="3164" y="14503"/>
                </a:lnTo>
                <a:lnTo>
                  <a:pt x="3237" y="14430"/>
                </a:lnTo>
                <a:lnTo>
                  <a:pt x="3310" y="14405"/>
                </a:lnTo>
                <a:lnTo>
                  <a:pt x="3358" y="14381"/>
                </a:lnTo>
                <a:close/>
                <a:moveTo>
                  <a:pt x="3066" y="10001"/>
                </a:moveTo>
                <a:lnTo>
                  <a:pt x="3188" y="10147"/>
                </a:lnTo>
                <a:lnTo>
                  <a:pt x="3334" y="10293"/>
                </a:lnTo>
                <a:lnTo>
                  <a:pt x="3650" y="10488"/>
                </a:lnTo>
                <a:lnTo>
                  <a:pt x="3894" y="10682"/>
                </a:lnTo>
                <a:lnTo>
                  <a:pt x="4113" y="10877"/>
                </a:lnTo>
                <a:lnTo>
                  <a:pt x="4332" y="11096"/>
                </a:lnTo>
                <a:lnTo>
                  <a:pt x="4526" y="11315"/>
                </a:lnTo>
                <a:lnTo>
                  <a:pt x="4891" y="11777"/>
                </a:lnTo>
                <a:lnTo>
                  <a:pt x="5256" y="12264"/>
                </a:lnTo>
                <a:lnTo>
                  <a:pt x="5621" y="12702"/>
                </a:lnTo>
                <a:lnTo>
                  <a:pt x="6011" y="13140"/>
                </a:lnTo>
                <a:lnTo>
                  <a:pt x="6449" y="13529"/>
                </a:lnTo>
                <a:lnTo>
                  <a:pt x="6862" y="13919"/>
                </a:lnTo>
                <a:lnTo>
                  <a:pt x="7763" y="14697"/>
                </a:lnTo>
                <a:lnTo>
                  <a:pt x="8176" y="15087"/>
                </a:lnTo>
                <a:lnTo>
                  <a:pt x="8614" y="15500"/>
                </a:lnTo>
                <a:lnTo>
                  <a:pt x="8590" y="15525"/>
                </a:lnTo>
                <a:lnTo>
                  <a:pt x="8517" y="15573"/>
                </a:lnTo>
                <a:lnTo>
                  <a:pt x="8468" y="15646"/>
                </a:lnTo>
                <a:lnTo>
                  <a:pt x="8468" y="15719"/>
                </a:lnTo>
                <a:lnTo>
                  <a:pt x="8395" y="15914"/>
                </a:lnTo>
                <a:lnTo>
                  <a:pt x="8322" y="16133"/>
                </a:lnTo>
                <a:lnTo>
                  <a:pt x="8176" y="16547"/>
                </a:lnTo>
                <a:lnTo>
                  <a:pt x="7227" y="15817"/>
                </a:lnTo>
                <a:lnTo>
                  <a:pt x="6303" y="15062"/>
                </a:lnTo>
                <a:lnTo>
                  <a:pt x="5840" y="14649"/>
                </a:lnTo>
                <a:lnTo>
                  <a:pt x="5378" y="14259"/>
                </a:lnTo>
                <a:lnTo>
                  <a:pt x="4964" y="13846"/>
                </a:lnTo>
                <a:lnTo>
                  <a:pt x="4551" y="13408"/>
                </a:lnTo>
                <a:lnTo>
                  <a:pt x="3821" y="12580"/>
                </a:lnTo>
                <a:lnTo>
                  <a:pt x="3456" y="12142"/>
                </a:lnTo>
                <a:lnTo>
                  <a:pt x="3091" y="11729"/>
                </a:lnTo>
                <a:lnTo>
                  <a:pt x="2702" y="11315"/>
                </a:lnTo>
                <a:lnTo>
                  <a:pt x="2288" y="10950"/>
                </a:lnTo>
                <a:lnTo>
                  <a:pt x="1850" y="10609"/>
                </a:lnTo>
                <a:lnTo>
                  <a:pt x="1607" y="10464"/>
                </a:lnTo>
                <a:lnTo>
                  <a:pt x="1388" y="10318"/>
                </a:lnTo>
                <a:lnTo>
                  <a:pt x="1534" y="10318"/>
                </a:lnTo>
                <a:lnTo>
                  <a:pt x="1655" y="10293"/>
                </a:lnTo>
                <a:lnTo>
                  <a:pt x="1947" y="10245"/>
                </a:lnTo>
                <a:lnTo>
                  <a:pt x="2507" y="10147"/>
                </a:lnTo>
                <a:lnTo>
                  <a:pt x="3066" y="10001"/>
                </a:lnTo>
                <a:close/>
                <a:moveTo>
                  <a:pt x="4989" y="16328"/>
                </a:moveTo>
                <a:lnTo>
                  <a:pt x="5110" y="16352"/>
                </a:lnTo>
                <a:lnTo>
                  <a:pt x="5086" y="16401"/>
                </a:lnTo>
                <a:lnTo>
                  <a:pt x="5062" y="16474"/>
                </a:lnTo>
                <a:lnTo>
                  <a:pt x="4989" y="16522"/>
                </a:lnTo>
                <a:lnTo>
                  <a:pt x="4843" y="16620"/>
                </a:lnTo>
                <a:lnTo>
                  <a:pt x="4551" y="16741"/>
                </a:lnTo>
                <a:lnTo>
                  <a:pt x="4551" y="16741"/>
                </a:lnTo>
                <a:lnTo>
                  <a:pt x="4599" y="16620"/>
                </a:lnTo>
                <a:lnTo>
                  <a:pt x="4672" y="16474"/>
                </a:lnTo>
                <a:lnTo>
                  <a:pt x="4770" y="16376"/>
                </a:lnTo>
                <a:lnTo>
                  <a:pt x="4867" y="16328"/>
                </a:lnTo>
                <a:close/>
                <a:moveTo>
                  <a:pt x="3237" y="13846"/>
                </a:moveTo>
                <a:lnTo>
                  <a:pt x="3115" y="13894"/>
                </a:lnTo>
                <a:lnTo>
                  <a:pt x="2993" y="13943"/>
                </a:lnTo>
                <a:lnTo>
                  <a:pt x="2896" y="14016"/>
                </a:lnTo>
                <a:lnTo>
                  <a:pt x="2702" y="14211"/>
                </a:lnTo>
                <a:lnTo>
                  <a:pt x="2531" y="14430"/>
                </a:lnTo>
                <a:lnTo>
                  <a:pt x="2385" y="14673"/>
                </a:lnTo>
                <a:lnTo>
                  <a:pt x="2264" y="14941"/>
                </a:lnTo>
                <a:lnTo>
                  <a:pt x="2045" y="15500"/>
                </a:lnTo>
                <a:lnTo>
                  <a:pt x="1923" y="15768"/>
                </a:lnTo>
                <a:lnTo>
                  <a:pt x="1777" y="16036"/>
                </a:lnTo>
                <a:lnTo>
                  <a:pt x="1607" y="16279"/>
                </a:lnTo>
                <a:lnTo>
                  <a:pt x="1509" y="16376"/>
                </a:lnTo>
                <a:lnTo>
                  <a:pt x="1412" y="16449"/>
                </a:lnTo>
                <a:lnTo>
                  <a:pt x="1363" y="16522"/>
                </a:lnTo>
                <a:lnTo>
                  <a:pt x="1315" y="16595"/>
                </a:lnTo>
                <a:lnTo>
                  <a:pt x="1290" y="16668"/>
                </a:lnTo>
                <a:lnTo>
                  <a:pt x="1315" y="16741"/>
                </a:lnTo>
                <a:lnTo>
                  <a:pt x="1339" y="16814"/>
                </a:lnTo>
                <a:lnTo>
                  <a:pt x="1388" y="16863"/>
                </a:lnTo>
                <a:lnTo>
                  <a:pt x="1436" y="16887"/>
                </a:lnTo>
                <a:lnTo>
                  <a:pt x="1534" y="16912"/>
                </a:lnTo>
                <a:lnTo>
                  <a:pt x="1631" y="16912"/>
                </a:lnTo>
                <a:lnTo>
                  <a:pt x="1728" y="16887"/>
                </a:lnTo>
                <a:lnTo>
                  <a:pt x="2288" y="16887"/>
                </a:lnTo>
                <a:lnTo>
                  <a:pt x="2556" y="16863"/>
                </a:lnTo>
                <a:lnTo>
                  <a:pt x="2799" y="16839"/>
                </a:lnTo>
                <a:lnTo>
                  <a:pt x="3042" y="16790"/>
                </a:lnTo>
                <a:lnTo>
                  <a:pt x="3285" y="16717"/>
                </a:lnTo>
                <a:lnTo>
                  <a:pt x="3431" y="16644"/>
                </a:lnTo>
                <a:lnTo>
                  <a:pt x="3553" y="16571"/>
                </a:lnTo>
                <a:lnTo>
                  <a:pt x="3650" y="16474"/>
                </a:lnTo>
                <a:lnTo>
                  <a:pt x="3772" y="16376"/>
                </a:lnTo>
                <a:lnTo>
                  <a:pt x="3918" y="16157"/>
                </a:lnTo>
                <a:lnTo>
                  <a:pt x="4064" y="15865"/>
                </a:lnTo>
                <a:lnTo>
                  <a:pt x="4210" y="15549"/>
                </a:lnTo>
                <a:lnTo>
                  <a:pt x="4283" y="15306"/>
                </a:lnTo>
                <a:lnTo>
                  <a:pt x="4332" y="15062"/>
                </a:lnTo>
                <a:lnTo>
                  <a:pt x="4380" y="14795"/>
                </a:lnTo>
                <a:lnTo>
                  <a:pt x="4356" y="14576"/>
                </a:lnTo>
                <a:lnTo>
                  <a:pt x="4356" y="14478"/>
                </a:lnTo>
                <a:lnTo>
                  <a:pt x="4307" y="14405"/>
                </a:lnTo>
                <a:lnTo>
                  <a:pt x="4259" y="14332"/>
                </a:lnTo>
                <a:lnTo>
                  <a:pt x="4186" y="14284"/>
                </a:lnTo>
                <a:lnTo>
                  <a:pt x="4113" y="14186"/>
                </a:lnTo>
                <a:lnTo>
                  <a:pt x="4040" y="14089"/>
                </a:lnTo>
                <a:lnTo>
                  <a:pt x="3942" y="14016"/>
                </a:lnTo>
                <a:lnTo>
                  <a:pt x="3845" y="13967"/>
                </a:lnTo>
                <a:lnTo>
                  <a:pt x="3626" y="13870"/>
                </a:lnTo>
                <a:lnTo>
                  <a:pt x="3383" y="13846"/>
                </a:lnTo>
                <a:close/>
                <a:moveTo>
                  <a:pt x="4818" y="15817"/>
                </a:moveTo>
                <a:lnTo>
                  <a:pt x="4697" y="15865"/>
                </a:lnTo>
                <a:lnTo>
                  <a:pt x="4575" y="15914"/>
                </a:lnTo>
                <a:lnTo>
                  <a:pt x="4453" y="15987"/>
                </a:lnTo>
                <a:lnTo>
                  <a:pt x="4356" y="16084"/>
                </a:lnTo>
                <a:lnTo>
                  <a:pt x="4259" y="16206"/>
                </a:lnTo>
                <a:lnTo>
                  <a:pt x="4161" y="16328"/>
                </a:lnTo>
                <a:lnTo>
                  <a:pt x="4088" y="16474"/>
                </a:lnTo>
                <a:lnTo>
                  <a:pt x="4040" y="16620"/>
                </a:lnTo>
                <a:lnTo>
                  <a:pt x="3991" y="16766"/>
                </a:lnTo>
                <a:lnTo>
                  <a:pt x="3967" y="16912"/>
                </a:lnTo>
                <a:lnTo>
                  <a:pt x="3967" y="17058"/>
                </a:lnTo>
                <a:lnTo>
                  <a:pt x="3991" y="17155"/>
                </a:lnTo>
                <a:lnTo>
                  <a:pt x="4064" y="17252"/>
                </a:lnTo>
                <a:lnTo>
                  <a:pt x="4161" y="17301"/>
                </a:lnTo>
                <a:lnTo>
                  <a:pt x="4210" y="17325"/>
                </a:lnTo>
                <a:lnTo>
                  <a:pt x="4259" y="17301"/>
                </a:lnTo>
                <a:lnTo>
                  <a:pt x="4502" y="17228"/>
                </a:lnTo>
                <a:lnTo>
                  <a:pt x="4721" y="17131"/>
                </a:lnTo>
                <a:lnTo>
                  <a:pt x="4989" y="17009"/>
                </a:lnTo>
                <a:lnTo>
                  <a:pt x="5135" y="16936"/>
                </a:lnTo>
                <a:lnTo>
                  <a:pt x="5256" y="16863"/>
                </a:lnTo>
                <a:lnTo>
                  <a:pt x="5354" y="16766"/>
                </a:lnTo>
                <a:lnTo>
                  <a:pt x="5427" y="16668"/>
                </a:lnTo>
                <a:lnTo>
                  <a:pt x="5500" y="16547"/>
                </a:lnTo>
                <a:lnTo>
                  <a:pt x="5524" y="16401"/>
                </a:lnTo>
                <a:lnTo>
                  <a:pt x="5524" y="16328"/>
                </a:lnTo>
                <a:lnTo>
                  <a:pt x="5500" y="16230"/>
                </a:lnTo>
                <a:lnTo>
                  <a:pt x="5451" y="16133"/>
                </a:lnTo>
                <a:lnTo>
                  <a:pt x="5402" y="16060"/>
                </a:lnTo>
                <a:lnTo>
                  <a:pt x="5305" y="15963"/>
                </a:lnTo>
                <a:lnTo>
                  <a:pt x="5208" y="15890"/>
                </a:lnTo>
                <a:lnTo>
                  <a:pt x="5086" y="15841"/>
                </a:lnTo>
                <a:lnTo>
                  <a:pt x="4964" y="15817"/>
                </a:lnTo>
                <a:close/>
                <a:moveTo>
                  <a:pt x="10001" y="14965"/>
                </a:moveTo>
                <a:lnTo>
                  <a:pt x="10099" y="15184"/>
                </a:lnTo>
                <a:lnTo>
                  <a:pt x="10220" y="15379"/>
                </a:lnTo>
                <a:lnTo>
                  <a:pt x="10488" y="15719"/>
                </a:lnTo>
                <a:lnTo>
                  <a:pt x="10731" y="16011"/>
                </a:lnTo>
                <a:lnTo>
                  <a:pt x="10999" y="16303"/>
                </a:lnTo>
                <a:lnTo>
                  <a:pt x="11242" y="16595"/>
                </a:lnTo>
                <a:lnTo>
                  <a:pt x="11339" y="16766"/>
                </a:lnTo>
                <a:lnTo>
                  <a:pt x="11412" y="16936"/>
                </a:lnTo>
                <a:lnTo>
                  <a:pt x="11437" y="17009"/>
                </a:lnTo>
                <a:lnTo>
                  <a:pt x="11485" y="17058"/>
                </a:lnTo>
                <a:lnTo>
                  <a:pt x="11558" y="17082"/>
                </a:lnTo>
                <a:lnTo>
                  <a:pt x="11607" y="17106"/>
                </a:lnTo>
                <a:lnTo>
                  <a:pt x="11607" y="17350"/>
                </a:lnTo>
                <a:lnTo>
                  <a:pt x="11583" y="17593"/>
                </a:lnTo>
                <a:lnTo>
                  <a:pt x="11412" y="17471"/>
                </a:lnTo>
                <a:lnTo>
                  <a:pt x="11266" y="17325"/>
                </a:lnTo>
                <a:lnTo>
                  <a:pt x="10974" y="17009"/>
                </a:lnTo>
                <a:lnTo>
                  <a:pt x="10488" y="16328"/>
                </a:lnTo>
                <a:lnTo>
                  <a:pt x="10099" y="15817"/>
                </a:lnTo>
                <a:lnTo>
                  <a:pt x="9855" y="15549"/>
                </a:lnTo>
                <a:lnTo>
                  <a:pt x="9709" y="15427"/>
                </a:lnTo>
                <a:lnTo>
                  <a:pt x="9588" y="15306"/>
                </a:lnTo>
                <a:lnTo>
                  <a:pt x="9855" y="15111"/>
                </a:lnTo>
                <a:lnTo>
                  <a:pt x="9928" y="15038"/>
                </a:lnTo>
                <a:lnTo>
                  <a:pt x="10001" y="14965"/>
                </a:lnTo>
                <a:close/>
                <a:moveTo>
                  <a:pt x="15135" y="1"/>
                </a:moveTo>
                <a:lnTo>
                  <a:pt x="14551" y="25"/>
                </a:lnTo>
                <a:lnTo>
                  <a:pt x="13967" y="74"/>
                </a:lnTo>
                <a:lnTo>
                  <a:pt x="13408" y="171"/>
                </a:lnTo>
                <a:lnTo>
                  <a:pt x="12824" y="293"/>
                </a:lnTo>
                <a:lnTo>
                  <a:pt x="12264" y="487"/>
                </a:lnTo>
                <a:lnTo>
                  <a:pt x="11753" y="706"/>
                </a:lnTo>
                <a:lnTo>
                  <a:pt x="11242" y="974"/>
                </a:lnTo>
                <a:lnTo>
                  <a:pt x="10755" y="1290"/>
                </a:lnTo>
                <a:lnTo>
                  <a:pt x="10318" y="1631"/>
                </a:lnTo>
                <a:lnTo>
                  <a:pt x="9880" y="2020"/>
                </a:lnTo>
                <a:lnTo>
                  <a:pt x="9466" y="2434"/>
                </a:lnTo>
                <a:lnTo>
                  <a:pt x="9052" y="2847"/>
                </a:lnTo>
                <a:lnTo>
                  <a:pt x="8663" y="3310"/>
                </a:lnTo>
                <a:lnTo>
                  <a:pt x="7933" y="4234"/>
                </a:lnTo>
                <a:lnTo>
                  <a:pt x="7203" y="5135"/>
                </a:lnTo>
                <a:lnTo>
                  <a:pt x="6814" y="5597"/>
                </a:lnTo>
                <a:lnTo>
                  <a:pt x="6400" y="6011"/>
                </a:lnTo>
                <a:lnTo>
                  <a:pt x="6205" y="6205"/>
                </a:lnTo>
                <a:lnTo>
                  <a:pt x="5889" y="6205"/>
                </a:lnTo>
                <a:lnTo>
                  <a:pt x="5548" y="6230"/>
                </a:lnTo>
                <a:lnTo>
                  <a:pt x="4916" y="6303"/>
                </a:lnTo>
                <a:lnTo>
                  <a:pt x="3991" y="6376"/>
                </a:lnTo>
                <a:lnTo>
                  <a:pt x="3066" y="6400"/>
                </a:lnTo>
                <a:lnTo>
                  <a:pt x="901" y="6400"/>
                </a:lnTo>
                <a:lnTo>
                  <a:pt x="171" y="6351"/>
                </a:lnTo>
                <a:lnTo>
                  <a:pt x="122" y="6351"/>
                </a:lnTo>
                <a:lnTo>
                  <a:pt x="74" y="6376"/>
                </a:lnTo>
                <a:lnTo>
                  <a:pt x="25" y="6449"/>
                </a:lnTo>
                <a:lnTo>
                  <a:pt x="1" y="6546"/>
                </a:lnTo>
                <a:lnTo>
                  <a:pt x="25" y="6619"/>
                </a:lnTo>
                <a:lnTo>
                  <a:pt x="1" y="6716"/>
                </a:lnTo>
                <a:lnTo>
                  <a:pt x="49" y="6789"/>
                </a:lnTo>
                <a:lnTo>
                  <a:pt x="195" y="7008"/>
                </a:lnTo>
                <a:lnTo>
                  <a:pt x="366" y="7227"/>
                </a:lnTo>
                <a:lnTo>
                  <a:pt x="731" y="7617"/>
                </a:lnTo>
                <a:lnTo>
                  <a:pt x="1120" y="7982"/>
                </a:lnTo>
                <a:lnTo>
                  <a:pt x="1534" y="8347"/>
                </a:lnTo>
                <a:lnTo>
                  <a:pt x="1923" y="8712"/>
                </a:lnTo>
                <a:lnTo>
                  <a:pt x="2337" y="9101"/>
                </a:lnTo>
                <a:lnTo>
                  <a:pt x="2507" y="9296"/>
                </a:lnTo>
                <a:lnTo>
                  <a:pt x="2702" y="9466"/>
                </a:lnTo>
                <a:lnTo>
                  <a:pt x="1923" y="9661"/>
                </a:lnTo>
                <a:lnTo>
                  <a:pt x="1680" y="9709"/>
                </a:lnTo>
                <a:lnTo>
                  <a:pt x="1412" y="9734"/>
                </a:lnTo>
                <a:lnTo>
                  <a:pt x="1193" y="9807"/>
                </a:lnTo>
                <a:lnTo>
                  <a:pt x="1071" y="9855"/>
                </a:lnTo>
                <a:lnTo>
                  <a:pt x="974" y="9928"/>
                </a:lnTo>
                <a:lnTo>
                  <a:pt x="925" y="9953"/>
                </a:lnTo>
                <a:lnTo>
                  <a:pt x="925" y="10001"/>
                </a:lnTo>
                <a:lnTo>
                  <a:pt x="925" y="10099"/>
                </a:lnTo>
                <a:lnTo>
                  <a:pt x="852" y="10123"/>
                </a:lnTo>
                <a:lnTo>
                  <a:pt x="804" y="10172"/>
                </a:lnTo>
                <a:lnTo>
                  <a:pt x="779" y="10220"/>
                </a:lnTo>
                <a:lnTo>
                  <a:pt x="755" y="10293"/>
                </a:lnTo>
                <a:lnTo>
                  <a:pt x="755" y="10342"/>
                </a:lnTo>
                <a:lnTo>
                  <a:pt x="755" y="10391"/>
                </a:lnTo>
                <a:lnTo>
                  <a:pt x="779" y="10439"/>
                </a:lnTo>
                <a:lnTo>
                  <a:pt x="852" y="10512"/>
                </a:lnTo>
                <a:lnTo>
                  <a:pt x="1363" y="10901"/>
                </a:lnTo>
                <a:lnTo>
                  <a:pt x="1850" y="11291"/>
                </a:lnTo>
                <a:lnTo>
                  <a:pt x="2312" y="11729"/>
                </a:lnTo>
                <a:lnTo>
                  <a:pt x="2774" y="12167"/>
                </a:lnTo>
                <a:lnTo>
                  <a:pt x="3164" y="12629"/>
                </a:lnTo>
                <a:lnTo>
                  <a:pt x="3553" y="13091"/>
                </a:lnTo>
                <a:lnTo>
                  <a:pt x="3967" y="13554"/>
                </a:lnTo>
                <a:lnTo>
                  <a:pt x="4356" y="13992"/>
                </a:lnTo>
                <a:lnTo>
                  <a:pt x="4794" y="14454"/>
                </a:lnTo>
                <a:lnTo>
                  <a:pt x="5256" y="14892"/>
                </a:lnTo>
                <a:lnTo>
                  <a:pt x="5743" y="15330"/>
                </a:lnTo>
                <a:lnTo>
                  <a:pt x="6230" y="15744"/>
                </a:lnTo>
                <a:lnTo>
                  <a:pt x="7227" y="16522"/>
                </a:lnTo>
                <a:lnTo>
                  <a:pt x="8249" y="17301"/>
                </a:lnTo>
                <a:lnTo>
                  <a:pt x="8347" y="17350"/>
                </a:lnTo>
                <a:lnTo>
                  <a:pt x="8444" y="17350"/>
                </a:lnTo>
                <a:lnTo>
                  <a:pt x="8517" y="17325"/>
                </a:lnTo>
                <a:lnTo>
                  <a:pt x="8590" y="17277"/>
                </a:lnTo>
                <a:lnTo>
                  <a:pt x="8639" y="17204"/>
                </a:lnTo>
                <a:lnTo>
                  <a:pt x="8663" y="17106"/>
                </a:lnTo>
                <a:lnTo>
                  <a:pt x="8663" y="17009"/>
                </a:lnTo>
                <a:lnTo>
                  <a:pt x="8614" y="16912"/>
                </a:lnTo>
                <a:lnTo>
                  <a:pt x="8760" y="16620"/>
                </a:lnTo>
                <a:lnTo>
                  <a:pt x="8858" y="16328"/>
                </a:lnTo>
                <a:lnTo>
                  <a:pt x="8955" y="16011"/>
                </a:lnTo>
                <a:lnTo>
                  <a:pt x="9004" y="15695"/>
                </a:lnTo>
                <a:lnTo>
                  <a:pt x="9174" y="15598"/>
                </a:lnTo>
                <a:lnTo>
                  <a:pt x="9466" y="15914"/>
                </a:lnTo>
                <a:lnTo>
                  <a:pt x="9831" y="16376"/>
                </a:lnTo>
                <a:lnTo>
                  <a:pt x="10196" y="16887"/>
                </a:lnTo>
                <a:lnTo>
                  <a:pt x="10464" y="17252"/>
                </a:lnTo>
                <a:lnTo>
                  <a:pt x="10755" y="17617"/>
                </a:lnTo>
                <a:lnTo>
                  <a:pt x="10901" y="17788"/>
                </a:lnTo>
                <a:lnTo>
                  <a:pt x="11072" y="17934"/>
                </a:lnTo>
                <a:lnTo>
                  <a:pt x="11242" y="18080"/>
                </a:lnTo>
                <a:lnTo>
                  <a:pt x="11437" y="18201"/>
                </a:lnTo>
                <a:lnTo>
                  <a:pt x="11510" y="18226"/>
                </a:lnTo>
                <a:lnTo>
                  <a:pt x="11558" y="18250"/>
                </a:lnTo>
                <a:lnTo>
                  <a:pt x="11631" y="18250"/>
                </a:lnTo>
                <a:lnTo>
                  <a:pt x="11704" y="18226"/>
                </a:lnTo>
                <a:lnTo>
                  <a:pt x="11826" y="18226"/>
                </a:lnTo>
                <a:lnTo>
                  <a:pt x="11948" y="18177"/>
                </a:lnTo>
                <a:lnTo>
                  <a:pt x="12045" y="18128"/>
                </a:lnTo>
                <a:lnTo>
                  <a:pt x="12094" y="18007"/>
                </a:lnTo>
                <a:lnTo>
                  <a:pt x="12167" y="17763"/>
                </a:lnTo>
                <a:lnTo>
                  <a:pt x="12191" y="17520"/>
                </a:lnTo>
                <a:lnTo>
                  <a:pt x="12240" y="17033"/>
                </a:lnTo>
                <a:lnTo>
                  <a:pt x="12264" y="16279"/>
                </a:lnTo>
                <a:lnTo>
                  <a:pt x="12264" y="15549"/>
                </a:lnTo>
                <a:lnTo>
                  <a:pt x="12288" y="14746"/>
                </a:lnTo>
                <a:lnTo>
                  <a:pt x="12337" y="13967"/>
                </a:lnTo>
                <a:lnTo>
                  <a:pt x="12361" y="13651"/>
                </a:lnTo>
                <a:lnTo>
                  <a:pt x="12386" y="13335"/>
                </a:lnTo>
                <a:lnTo>
                  <a:pt x="12361" y="13018"/>
                </a:lnTo>
                <a:lnTo>
                  <a:pt x="12337" y="12848"/>
                </a:lnTo>
                <a:lnTo>
                  <a:pt x="12288" y="12726"/>
                </a:lnTo>
                <a:lnTo>
                  <a:pt x="12775" y="12191"/>
                </a:lnTo>
                <a:lnTo>
                  <a:pt x="13335" y="11607"/>
                </a:lnTo>
                <a:lnTo>
                  <a:pt x="13943" y="11047"/>
                </a:lnTo>
                <a:lnTo>
                  <a:pt x="14527" y="10464"/>
                </a:lnTo>
                <a:lnTo>
                  <a:pt x="15087" y="9880"/>
                </a:lnTo>
                <a:lnTo>
                  <a:pt x="15622" y="9247"/>
                </a:lnTo>
                <a:lnTo>
                  <a:pt x="15865" y="8931"/>
                </a:lnTo>
                <a:lnTo>
                  <a:pt x="16157" y="8639"/>
                </a:lnTo>
                <a:lnTo>
                  <a:pt x="16717" y="8055"/>
                </a:lnTo>
                <a:lnTo>
                  <a:pt x="17277" y="7446"/>
                </a:lnTo>
                <a:lnTo>
                  <a:pt x="17471" y="7227"/>
                </a:lnTo>
                <a:lnTo>
                  <a:pt x="17666" y="6960"/>
                </a:lnTo>
                <a:lnTo>
                  <a:pt x="17836" y="6716"/>
                </a:lnTo>
                <a:lnTo>
                  <a:pt x="17982" y="6449"/>
                </a:lnTo>
                <a:lnTo>
                  <a:pt x="18104" y="6157"/>
                </a:lnTo>
                <a:lnTo>
                  <a:pt x="18250" y="5889"/>
                </a:lnTo>
                <a:lnTo>
                  <a:pt x="18347" y="5597"/>
                </a:lnTo>
                <a:lnTo>
                  <a:pt x="18445" y="5305"/>
                </a:lnTo>
                <a:lnTo>
                  <a:pt x="18591" y="4721"/>
                </a:lnTo>
                <a:lnTo>
                  <a:pt x="18688" y="4113"/>
                </a:lnTo>
                <a:lnTo>
                  <a:pt x="18736" y="3480"/>
                </a:lnTo>
                <a:lnTo>
                  <a:pt x="18736" y="2872"/>
                </a:lnTo>
                <a:lnTo>
                  <a:pt x="18712" y="2312"/>
                </a:lnTo>
                <a:lnTo>
                  <a:pt x="18688" y="1899"/>
                </a:lnTo>
                <a:lnTo>
                  <a:pt x="18639" y="1436"/>
                </a:lnTo>
                <a:lnTo>
                  <a:pt x="18542" y="998"/>
                </a:lnTo>
                <a:lnTo>
                  <a:pt x="18493" y="828"/>
                </a:lnTo>
                <a:lnTo>
                  <a:pt x="18420" y="658"/>
                </a:lnTo>
                <a:lnTo>
                  <a:pt x="18323" y="536"/>
                </a:lnTo>
                <a:lnTo>
                  <a:pt x="18226" y="463"/>
                </a:lnTo>
                <a:lnTo>
                  <a:pt x="18104" y="414"/>
                </a:lnTo>
                <a:lnTo>
                  <a:pt x="17982" y="439"/>
                </a:lnTo>
                <a:lnTo>
                  <a:pt x="17447" y="268"/>
                </a:lnTo>
                <a:lnTo>
                  <a:pt x="16863" y="147"/>
                </a:lnTo>
                <a:lnTo>
                  <a:pt x="16303" y="49"/>
                </a:lnTo>
                <a:lnTo>
                  <a:pt x="15719"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6D9EEB"/>
              </a:solidFill>
            </a:endParaRPr>
          </a:p>
        </p:txBody>
      </p:sp>
      <p:sp>
        <p:nvSpPr>
          <p:cNvPr id="648" name="Google Shape;648;p66"/>
          <p:cNvSpPr/>
          <p:nvPr/>
        </p:nvSpPr>
        <p:spPr>
          <a:xfrm>
            <a:off x="6161833" y="1376613"/>
            <a:ext cx="426316" cy="414270"/>
          </a:xfrm>
          <a:custGeom>
            <a:rect b="b" l="l" r="r" t="t"/>
            <a:pathLst>
              <a:path extrusionOk="0" h="15063" w="15501">
                <a:moveTo>
                  <a:pt x="7957" y="925"/>
                </a:moveTo>
                <a:lnTo>
                  <a:pt x="8249" y="1533"/>
                </a:lnTo>
                <a:lnTo>
                  <a:pt x="8103" y="1606"/>
                </a:lnTo>
                <a:lnTo>
                  <a:pt x="7957" y="1704"/>
                </a:lnTo>
                <a:lnTo>
                  <a:pt x="7933" y="1752"/>
                </a:lnTo>
                <a:lnTo>
                  <a:pt x="7933" y="1339"/>
                </a:lnTo>
                <a:lnTo>
                  <a:pt x="7957" y="925"/>
                </a:lnTo>
                <a:close/>
                <a:moveTo>
                  <a:pt x="8371" y="1801"/>
                </a:moveTo>
                <a:lnTo>
                  <a:pt x="8492" y="2020"/>
                </a:lnTo>
                <a:lnTo>
                  <a:pt x="8346" y="2117"/>
                </a:lnTo>
                <a:lnTo>
                  <a:pt x="8200" y="2215"/>
                </a:lnTo>
                <a:lnTo>
                  <a:pt x="8079" y="2288"/>
                </a:lnTo>
                <a:lnTo>
                  <a:pt x="7957" y="2409"/>
                </a:lnTo>
                <a:lnTo>
                  <a:pt x="7933" y="2069"/>
                </a:lnTo>
                <a:lnTo>
                  <a:pt x="8127" y="1971"/>
                </a:lnTo>
                <a:lnTo>
                  <a:pt x="8249" y="1898"/>
                </a:lnTo>
                <a:lnTo>
                  <a:pt x="8371" y="1801"/>
                </a:lnTo>
                <a:close/>
                <a:moveTo>
                  <a:pt x="8663" y="2336"/>
                </a:moveTo>
                <a:lnTo>
                  <a:pt x="8784" y="2628"/>
                </a:lnTo>
                <a:lnTo>
                  <a:pt x="8687" y="2653"/>
                </a:lnTo>
                <a:lnTo>
                  <a:pt x="8590" y="2726"/>
                </a:lnTo>
                <a:lnTo>
                  <a:pt x="8419" y="2847"/>
                </a:lnTo>
                <a:lnTo>
                  <a:pt x="8225" y="2993"/>
                </a:lnTo>
                <a:lnTo>
                  <a:pt x="8054" y="3164"/>
                </a:lnTo>
                <a:lnTo>
                  <a:pt x="8006" y="2750"/>
                </a:lnTo>
                <a:lnTo>
                  <a:pt x="8176" y="2653"/>
                </a:lnTo>
                <a:lnTo>
                  <a:pt x="8322" y="2531"/>
                </a:lnTo>
                <a:lnTo>
                  <a:pt x="8565" y="2385"/>
                </a:lnTo>
                <a:lnTo>
                  <a:pt x="8663" y="2336"/>
                </a:lnTo>
                <a:close/>
                <a:moveTo>
                  <a:pt x="8979" y="2945"/>
                </a:moveTo>
                <a:lnTo>
                  <a:pt x="8979" y="2969"/>
                </a:lnTo>
                <a:lnTo>
                  <a:pt x="9076" y="3164"/>
                </a:lnTo>
                <a:lnTo>
                  <a:pt x="8857" y="3285"/>
                </a:lnTo>
                <a:lnTo>
                  <a:pt x="8663" y="3431"/>
                </a:lnTo>
                <a:lnTo>
                  <a:pt x="8371" y="3626"/>
                </a:lnTo>
                <a:lnTo>
                  <a:pt x="8079" y="3821"/>
                </a:lnTo>
                <a:lnTo>
                  <a:pt x="8054" y="3504"/>
                </a:lnTo>
                <a:lnTo>
                  <a:pt x="8200" y="3456"/>
                </a:lnTo>
                <a:lnTo>
                  <a:pt x="8322" y="3383"/>
                </a:lnTo>
                <a:lnTo>
                  <a:pt x="8541" y="3212"/>
                </a:lnTo>
                <a:lnTo>
                  <a:pt x="8833" y="3018"/>
                </a:lnTo>
                <a:lnTo>
                  <a:pt x="8979" y="2945"/>
                </a:lnTo>
                <a:close/>
                <a:moveTo>
                  <a:pt x="9271" y="3529"/>
                </a:moveTo>
                <a:lnTo>
                  <a:pt x="9393" y="3796"/>
                </a:lnTo>
                <a:lnTo>
                  <a:pt x="8736" y="4186"/>
                </a:lnTo>
                <a:lnTo>
                  <a:pt x="8419" y="4380"/>
                </a:lnTo>
                <a:lnTo>
                  <a:pt x="8249" y="4478"/>
                </a:lnTo>
                <a:lnTo>
                  <a:pt x="8103" y="4599"/>
                </a:lnTo>
                <a:lnTo>
                  <a:pt x="8079" y="4113"/>
                </a:lnTo>
                <a:lnTo>
                  <a:pt x="8225" y="4088"/>
                </a:lnTo>
                <a:lnTo>
                  <a:pt x="8371" y="4040"/>
                </a:lnTo>
                <a:lnTo>
                  <a:pt x="8663" y="3894"/>
                </a:lnTo>
                <a:lnTo>
                  <a:pt x="9052" y="3650"/>
                </a:lnTo>
                <a:lnTo>
                  <a:pt x="9271" y="3529"/>
                </a:lnTo>
                <a:close/>
                <a:moveTo>
                  <a:pt x="9587" y="4186"/>
                </a:moveTo>
                <a:lnTo>
                  <a:pt x="9660" y="4332"/>
                </a:lnTo>
                <a:lnTo>
                  <a:pt x="9490" y="4429"/>
                </a:lnTo>
                <a:lnTo>
                  <a:pt x="9344" y="4551"/>
                </a:lnTo>
                <a:lnTo>
                  <a:pt x="9052" y="4770"/>
                </a:lnTo>
                <a:lnTo>
                  <a:pt x="8809" y="4916"/>
                </a:lnTo>
                <a:lnTo>
                  <a:pt x="8590" y="5110"/>
                </a:lnTo>
                <a:lnTo>
                  <a:pt x="8371" y="5305"/>
                </a:lnTo>
                <a:lnTo>
                  <a:pt x="8176" y="5524"/>
                </a:lnTo>
                <a:lnTo>
                  <a:pt x="8127" y="4794"/>
                </a:lnTo>
                <a:lnTo>
                  <a:pt x="8322" y="4794"/>
                </a:lnTo>
                <a:lnTo>
                  <a:pt x="8492" y="4721"/>
                </a:lnTo>
                <a:lnTo>
                  <a:pt x="8833" y="4575"/>
                </a:lnTo>
                <a:lnTo>
                  <a:pt x="9222" y="4380"/>
                </a:lnTo>
                <a:lnTo>
                  <a:pt x="9587" y="4186"/>
                </a:lnTo>
                <a:close/>
                <a:moveTo>
                  <a:pt x="14965" y="5938"/>
                </a:moveTo>
                <a:lnTo>
                  <a:pt x="14795" y="6059"/>
                </a:lnTo>
                <a:lnTo>
                  <a:pt x="14649" y="6205"/>
                </a:lnTo>
                <a:lnTo>
                  <a:pt x="14576" y="6181"/>
                </a:lnTo>
                <a:lnTo>
                  <a:pt x="14332" y="6157"/>
                </a:lnTo>
                <a:lnTo>
                  <a:pt x="14965" y="5938"/>
                </a:lnTo>
                <a:close/>
                <a:moveTo>
                  <a:pt x="2190" y="5840"/>
                </a:moveTo>
                <a:lnTo>
                  <a:pt x="2093" y="5986"/>
                </a:lnTo>
                <a:lnTo>
                  <a:pt x="2044" y="6132"/>
                </a:lnTo>
                <a:lnTo>
                  <a:pt x="2044" y="6181"/>
                </a:lnTo>
                <a:lnTo>
                  <a:pt x="2044" y="6254"/>
                </a:lnTo>
                <a:lnTo>
                  <a:pt x="1874" y="6181"/>
                </a:lnTo>
                <a:lnTo>
                  <a:pt x="1679" y="6108"/>
                </a:lnTo>
                <a:lnTo>
                  <a:pt x="1266" y="5962"/>
                </a:lnTo>
                <a:lnTo>
                  <a:pt x="2190" y="5840"/>
                </a:lnTo>
                <a:close/>
                <a:moveTo>
                  <a:pt x="3018" y="5743"/>
                </a:moveTo>
                <a:lnTo>
                  <a:pt x="2677" y="6132"/>
                </a:lnTo>
                <a:lnTo>
                  <a:pt x="2555" y="6302"/>
                </a:lnTo>
                <a:lnTo>
                  <a:pt x="2288" y="6278"/>
                </a:lnTo>
                <a:lnTo>
                  <a:pt x="2312" y="6254"/>
                </a:lnTo>
                <a:lnTo>
                  <a:pt x="2409" y="6181"/>
                </a:lnTo>
                <a:lnTo>
                  <a:pt x="2482" y="6059"/>
                </a:lnTo>
                <a:lnTo>
                  <a:pt x="2604" y="5938"/>
                </a:lnTo>
                <a:lnTo>
                  <a:pt x="2750" y="5816"/>
                </a:lnTo>
                <a:lnTo>
                  <a:pt x="2823" y="5767"/>
                </a:lnTo>
                <a:lnTo>
                  <a:pt x="3018" y="5743"/>
                </a:lnTo>
                <a:close/>
                <a:moveTo>
                  <a:pt x="9879" y="4672"/>
                </a:moveTo>
                <a:lnTo>
                  <a:pt x="9977" y="4818"/>
                </a:lnTo>
                <a:lnTo>
                  <a:pt x="9952" y="4818"/>
                </a:lnTo>
                <a:lnTo>
                  <a:pt x="9733" y="5062"/>
                </a:lnTo>
                <a:lnTo>
                  <a:pt x="9490" y="5281"/>
                </a:lnTo>
                <a:lnTo>
                  <a:pt x="8979" y="5719"/>
                </a:lnTo>
                <a:lnTo>
                  <a:pt x="8590" y="6035"/>
                </a:lnTo>
                <a:lnTo>
                  <a:pt x="8395" y="6181"/>
                </a:lnTo>
                <a:lnTo>
                  <a:pt x="8200" y="6351"/>
                </a:lnTo>
                <a:lnTo>
                  <a:pt x="8176" y="5694"/>
                </a:lnTo>
                <a:lnTo>
                  <a:pt x="8468" y="5573"/>
                </a:lnTo>
                <a:lnTo>
                  <a:pt x="8736" y="5402"/>
                </a:lnTo>
                <a:lnTo>
                  <a:pt x="9247" y="5086"/>
                </a:lnTo>
                <a:lnTo>
                  <a:pt x="9539" y="4916"/>
                </a:lnTo>
                <a:lnTo>
                  <a:pt x="9709" y="4794"/>
                </a:lnTo>
                <a:lnTo>
                  <a:pt x="9879" y="4672"/>
                </a:lnTo>
                <a:close/>
                <a:moveTo>
                  <a:pt x="3967" y="5597"/>
                </a:moveTo>
                <a:lnTo>
                  <a:pt x="3869" y="5719"/>
                </a:lnTo>
                <a:lnTo>
                  <a:pt x="3723" y="5986"/>
                </a:lnTo>
                <a:lnTo>
                  <a:pt x="3553" y="6229"/>
                </a:lnTo>
                <a:lnTo>
                  <a:pt x="3504" y="6327"/>
                </a:lnTo>
                <a:lnTo>
                  <a:pt x="3456" y="6424"/>
                </a:lnTo>
                <a:lnTo>
                  <a:pt x="3164" y="6375"/>
                </a:lnTo>
                <a:lnTo>
                  <a:pt x="2920" y="6327"/>
                </a:lnTo>
                <a:lnTo>
                  <a:pt x="3066" y="6181"/>
                </a:lnTo>
                <a:lnTo>
                  <a:pt x="3431" y="5792"/>
                </a:lnTo>
                <a:lnTo>
                  <a:pt x="3602" y="5646"/>
                </a:lnTo>
                <a:lnTo>
                  <a:pt x="3967" y="5597"/>
                </a:lnTo>
                <a:close/>
                <a:moveTo>
                  <a:pt x="5110" y="5354"/>
                </a:moveTo>
                <a:lnTo>
                  <a:pt x="4989" y="5475"/>
                </a:lnTo>
                <a:lnTo>
                  <a:pt x="4867" y="5597"/>
                </a:lnTo>
                <a:lnTo>
                  <a:pt x="4648" y="5865"/>
                </a:lnTo>
                <a:lnTo>
                  <a:pt x="4380" y="6205"/>
                </a:lnTo>
                <a:lnTo>
                  <a:pt x="4234" y="6400"/>
                </a:lnTo>
                <a:lnTo>
                  <a:pt x="4113" y="6594"/>
                </a:lnTo>
                <a:lnTo>
                  <a:pt x="3723" y="6497"/>
                </a:lnTo>
                <a:lnTo>
                  <a:pt x="3821" y="6400"/>
                </a:lnTo>
                <a:lnTo>
                  <a:pt x="3869" y="6278"/>
                </a:lnTo>
                <a:lnTo>
                  <a:pt x="3991" y="6084"/>
                </a:lnTo>
                <a:lnTo>
                  <a:pt x="4137" y="5865"/>
                </a:lnTo>
                <a:lnTo>
                  <a:pt x="4307" y="5694"/>
                </a:lnTo>
                <a:lnTo>
                  <a:pt x="4405" y="5597"/>
                </a:lnTo>
                <a:lnTo>
                  <a:pt x="4526" y="5500"/>
                </a:lnTo>
                <a:lnTo>
                  <a:pt x="5110" y="5354"/>
                </a:lnTo>
                <a:close/>
                <a:moveTo>
                  <a:pt x="14065" y="6254"/>
                </a:moveTo>
                <a:lnTo>
                  <a:pt x="14138" y="6327"/>
                </a:lnTo>
                <a:lnTo>
                  <a:pt x="14235" y="6375"/>
                </a:lnTo>
                <a:lnTo>
                  <a:pt x="14430" y="6448"/>
                </a:lnTo>
                <a:lnTo>
                  <a:pt x="14186" y="6740"/>
                </a:lnTo>
                <a:lnTo>
                  <a:pt x="14016" y="6643"/>
                </a:lnTo>
                <a:lnTo>
                  <a:pt x="13846" y="6546"/>
                </a:lnTo>
                <a:lnTo>
                  <a:pt x="13675" y="6497"/>
                </a:lnTo>
                <a:lnTo>
                  <a:pt x="13481" y="6448"/>
                </a:lnTo>
                <a:lnTo>
                  <a:pt x="14065" y="6254"/>
                </a:lnTo>
                <a:close/>
                <a:moveTo>
                  <a:pt x="5573" y="5451"/>
                </a:moveTo>
                <a:lnTo>
                  <a:pt x="5719" y="5621"/>
                </a:lnTo>
                <a:lnTo>
                  <a:pt x="5840" y="5767"/>
                </a:lnTo>
                <a:lnTo>
                  <a:pt x="5816" y="5767"/>
                </a:lnTo>
                <a:lnTo>
                  <a:pt x="5670" y="5840"/>
                </a:lnTo>
                <a:lnTo>
                  <a:pt x="5548" y="5962"/>
                </a:lnTo>
                <a:lnTo>
                  <a:pt x="5354" y="6205"/>
                </a:lnTo>
                <a:lnTo>
                  <a:pt x="5110" y="6473"/>
                </a:lnTo>
                <a:lnTo>
                  <a:pt x="4989" y="6619"/>
                </a:lnTo>
                <a:lnTo>
                  <a:pt x="4916" y="6765"/>
                </a:lnTo>
                <a:lnTo>
                  <a:pt x="4429" y="6667"/>
                </a:lnTo>
                <a:lnTo>
                  <a:pt x="4551" y="6546"/>
                </a:lnTo>
                <a:lnTo>
                  <a:pt x="4648" y="6424"/>
                </a:lnTo>
                <a:lnTo>
                  <a:pt x="4843" y="6157"/>
                </a:lnTo>
                <a:lnTo>
                  <a:pt x="5159" y="5816"/>
                </a:lnTo>
                <a:lnTo>
                  <a:pt x="5354" y="5646"/>
                </a:lnTo>
                <a:lnTo>
                  <a:pt x="5475" y="5548"/>
                </a:lnTo>
                <a:lnTo>
                  <a:pt x="5548" y="5451"/>
                </a:lnTo>
                <a:close/>
                <a:moveTo>
                  <a:pt x="6035" y="5962"/>
                </a:moveTo>
                <a:lnTo>
                  <a:pt x="6278" y="6254"/>
                </a:lnTo>
                <a:lnTo>
                  <a:pt x="6157" y="6424"/>
                </a:lnTo>
                <a:lnTo>
                  <a:pt x="6011" y="6643"/>
                </a:lnTo>
                <a:lnTo>
                  <a:pt x="5889" y="6862"/>
                </a:lnTo>
                <a:lnTo>
                  <a:pt x="5840" y="6935"/>
                </a:lnTo>
                <a:lnTo>
                  <a:pt x="5840" y="7008"/>
                </a:lnTo>
                <a:lnTo>
                  <a:pt x="5232" y="6838"/>
                </a:lnTo>
                <a:lnTo>
                  <a:pt x="5402" y="6692"/>
                </a:lnTo>
                <a:lnTo>
                  <a:pt x="5548" y="6546"/>
                </a:lnTo>
                <a:lnTo>
                  <a:pt x="5767" y="6278"/>
                </a:lnTo>
                <a:lnTo>
                  <a:pt x="5889" y="6157"/>
                </a:lnTo>
                <a:lnTo>
                  <a:pt x="6011" y="6011"/>
                </a:lnTo>
                <a:lnTo>
                  <a:pt x="6035" y="5962"/>
                </a:lnTo>
                <a:close/>
                <a:moveTo>
                  <a:pt x="7519" y="925"/>
                </a:moveTo>
                <a:lnTo>
                  <a:pt x="7470" y="1120"/>
                </a:lnTo>
                <a:lnTo>
                  <a:pt x="7470" y="1314"/>
                </a:lnTo>
                <a:lnTo>
                  <a:pt x="7470" y="1704"/>
                </a:lnTo>
                <a:lnTo>
                  <a:pt x="7495" y="2093"/>
                </a:lnTo>
                <a:lnTo>
                  <a:pt x="7519" y="2482"/>
                </a:lnTo>
                <a:lnTo>
                  <a:pt x="7592" y="3285"/>
                </a:lnTo>
                <a:lnTo>
                  <a:pt x="7665" y="4234"/>
                </a:lnTo>
                <a:lnTo>
                  <a:pt x="7714" y="5183"/>
                </a:lnTo>
                <a:lnTo>
                  <a:pt x="7714" y="6132"/>
                </a:lnTo>
                <a:lnTo>
                  <a:pt x="7714" y="7081"/>
                </a:lnTo>
                <a:lnTo>
                  <a:pt x="7519" y="6886"/>
                </a:lnTo>
                <a:lnTo>
                  <a:pt x="7324" y="6716"/>
                </a:lnTo>
                <a:lnTo>
                  <a:pt x="7032" y="6473"/>
                </a:lnTo>
                <a:lnTo>
                  <a:pt x="6522" y="5913"/>
                </a:lnTo>
                <a:lnTo>
                  <a:pt x="5986" y="5354"/>
                </a:lnTo>
                <a:lnTo>
                  <a:pt x="5792" y="5159"/>
                </a:lnTo>
                <a:lnTo>
                  <a:pt x="5670" y="5086"/>
                </a:lnTo>
                <a:lnTo>
                  <a:pt x="5573" y="5013"/>
                </a:lnTo>
                <a:lnTo>
                  <a:pt x="5719" y="4721"/>
                </a:lnTo>
                <a:lnTo>
                  <a:pt x="5913" y="4453"/>
                </a:lnTo>
                <a:lnTo>
                  <a:pt x="6278" y="3894"/>
                </a:lnTo>
                <a:lnTo>
                  <a:pt x="6449" y="3626"/>
                </a:lnTo>
                <a:lnTo>
                  <a:pt x="6570" y="3358"/>
                </a:lnTo>
                <a:lnTo>
                  <a:pt x="6692" y="3066"/>
                </a:lnTo>
                <a:lnTo>
                  <a:pt x="6789" y="2774"/>
                </a:lnTo>
                <a:lnTo>
                  <a:pt x="6984" y="2166"/>
                </a:lnTo>
                <a:lnTo>
                  <a:pt x="7203" y="1558"/>
                </a:lnTo>
                <a:lnTo>
                  <a:pt x="7349" y="1217"/>
                </a:lnTo>
                <a:lnTo>
                  <a:pt x="7519" y="925"/>
                </a:lnTo>
                <a:close/>
                <a:moveTo>
                  <a:pt x="6497" y="6497"/>
                </a:moveTo>
                <a:lnTo>
                  <a:pt x="6522" y="6521"/>
                </a:lnTo>
                <a:lnTo>
                  <a:pt x="6716" y="6716"/>
                </a:lnTo>
                <a:lnTo>
                  <a:pt x="6643" y="6765"/>
                </a:lnTo>
                <a:lnTo>
                  <a:pt x="6595" y="6789"/>
                </a:lnTo>
                <a:lnTo>
                  <a:pt x="6497" y="6911"/>
                </a:lnTo>
                <a:lnTo>
                  <a:pt x="6400" y="7008"/>
                </a:lnTo>
                <a:lnTo>
                  <a:pt x="6327" y="7130"/>
                </a:lnTo>
                <a:lnTo>
                  <a:pt x="5986" y="7057"/>
                </a:lnTo>
                <a:lnTo>
                  <a:pt x="6059" y="7008"/>
                </a:lnTo>
                <a:lnTo>
                  <a:pt x="6132" y="6935"/>
                </a:lnTo>
                <a:lnTo>
                  <a:pt x="6254" y="6838"/>
                </a:lnTo>
                <a:lnTo>
                  <a:pt x="6497" y="6497"/>
                </a:lnTo>
                <a:close/>
                <a:moveTo>
                  <a:pt x="13286" y="6521"/>
                </a:moveTo>
                <a:lnTo>
                  <a:pt x="13627" y="6740"/>
                </a:lnTo>
                <a:lnTo>
                  <a:pt x="13967" y="6935"/>
                </a:lnTo>
                <a:lnTo>
                  <a:pt x="13870" y="7032"/>
                </a:lnTo>
                <a:lnTo>
                  <a:pt x="13724" y="7178"/>
                </a:lnTo>
                <a:lnTo>
                  <a:pt x="13578" y="7081"/>
                </a:lnTo>
                <a:lnTo>
                  <a:pt x="13456" y="7032"/>
                </a:lnTo>
                <a:lnTo>
                  <a:pt x="13164" y="6911"/>
                </a:lnTo>
                <a:lnTo>
                  <a:pt x="12897" y="6813"/>
                </a:lnTo>
                <a:lnTo>
                  <a:pt x="12653" y="6716"/>
                </a:lnTo>
                <a:lnTo>
                  <a:pt x="13286" y="6521"/>
                </a:lnTo>
                <a:close/>
                <a:moveTo>
                  <a:pt x="10171" y="5062"/>
                </a:moveTo>
                <a:lnTo>
                  <a:pt x="10220" y="5135"/>
                </a:lnTo>
                <a:lnTo>
                  <a:pt x="10196" y="5159"/>
                </a:lnTo>
                <a:lnTo>
                  <a:pt x="9587" y="5816"/>
                </a:lnTo>
                <a:lnTo>
                  <a:pt x="9003" y="6521"/>
                </a:lnTo>
                <a:lnTo>
                  <a:pt x="8809" y="6716"/>
                </a:lnTo>
                <a:lnTo>
                  <a:pt x="8590" y="6935"/>
                </a:lnTo>
                <a:lnTo>
                  <a:pt x="8371" y="7154"/>
                </a:lnTo>
                <a:lnTo>
                  <a:pt x="8152" y="7373"/>
                </a:lnTo>
                <a:lnTo>
                  <a:pt x="8200" y="6740"/>
                </a:lnTo>
                <a:lnTo>
                  <a:pt x="8444" y="6570"/>
                </a:lnTo>
                <a:lnTo>
                  <a:pt x="8663" y="6400"/>
                </a:lnTo>
                <a:lnTo>
                  <a:pt x="9101" y="6035"/>
                </a:lnTo>
                <a:lnTo>
                  <a:pt x="9660" y="5573"/>
                </a:lnTo>
                <a:lnTo>
                  <a:pt x="9928" y="5329"/>
                </a:lnTo>
                <a:lnTo>
                  <a:pt x="10171" y="5062"/>
                </a:lnTo>
                <a:close/>
                <a:moveTo>
                  <a:pt x="10488" y="5329"/>
                </a:moveTo>
                <a:lnTo>
                  <a:pt x="10731" y="5427"/>
                </a:lnTo>
                <a:lnTo>
                  <a:pt x="10999" y="5500"/>
                </a:lnTo>
                <a:lnTo>
                  <a:pt x="11510" y="5597"/>
                </a:lnTo>
                <a:lnTo>
                  <a:pt x="11850" y="5670"/>
                </a:lnTo>
                <a:lnTo>
                  <a:pt x="12167" y="5694"/>
                </a:lnTo>
                <a:lnTo>
                  <a:pt x="12824" y="5719"/>
                </a:lnTo>
                <a:lnTo>
                  <a:pt x="13529" y="5743"/>
                </a:lnTo>
                <a:lnTo>
                  <a:pt x="14235" y="5792"/>
                </a:lnTo>
                <a:lnTo>
                  <a:pt x="13505" y="6059"/>
                </a:lnTo>
                <a:lnTo>
                  <a:pt x="12799" y="6278"/>
                </a:lnTo>
                <a:lnTo>
                  <a:pt x="11339" y="6692"/>
                </a:lnTo>
                <a:lnTo>
                  <a:pt x="9612" y="7130"/>
                </a:lnTo>
                <a:lnTo>
                  <a:pt x="9149" y="7251"/>
                </a:lnTo>
                <a:lnTo>
                  <a:pt x="8663" y="7373"/>
                </a:lnTo>
                <a:lnTo>
                  <a:pt x="9101" y="6862"/>
                </a:lnTo>
                <a:lnTo>
                  <a:pt x="9758" y="6132"/>
                </a:lnTo>
                <a:lnTo>
                  <a:pt x="10098" y="5767"/>
                </a:lnTo>
                <a:lnTo>
                  <a:pt x="10439" y="5402"/>
                </a:lnTo>
                <a:lnTo>
                  <a:pt x="10488" y="5329"/>
                </a:lnTo>
                <a:close/>
                <a:moveTo>
                  <a:pt x="6862" y="6886"/>
                </a:moveTo>
                <a:lnTo>
                  <a:pt x="7349" y="7422"/>
                </a:lnTo>
                <a:lnTo>
                  <a:pt x="7349" y="7422"/>
                </a:lnTo>
                <a:lnTo>
                  <a:pt x="6570" y="7203"/>
                </a:lnTo>
                <a:lnTo>
                  <a:pt x="6668" y="7105"/>
                </a:lnTo>
                <a:lnTo>
                  <a:pt x="6765" y="7008"/>
                </a:lnTo>
                <a:lnTo>
                  <a:pt x="6862" y="6911"/>
                </a:lnTo>
                <a:lnTo>
                  <a:pt x="6862" y="6886"/>
                </a:lnTo>
                <a:close/>
                <a:moveTo>
                  <a:pt x="12386" y="6789"/>
                </a:moveTo>
                <a:lnTo>
                  <a:pt x="12483" y="6911"/>
                </a:lnTo>
                <a:lnTo>
                  <a:pt x="12629" y="7008"/>
                </a:lnTo>
                <a:lnTo>
                  <a:pt x="12775" y="7105"/>
                </a:lnTo>
                <a:lnTo>
                  <a:pt x="12921" y="7178"/>
                </a:lnTo>
                <a:lnTo>
                  <a:pt x="13432" y="7422"/>
                </a:lnTo>
                <a:lnTo>
                  <a:pt x="13140" y="7641"/>
                </a:lnTo>
                <a:lnTo>
                  <a:pt x="12970" y="7543"/>
                </a:lnTo>
                <a:lnTo>
                  <a:pt x="12799" y="7470"/>
                </a:lnTo>
                <a:lnTo>
                  <a:pt x="12483" y="7349"/>
                </a:lnTo>
                <a:lnTo>
                  <a:pt x="12045" y="7154"/>
                </a:lnTo>
                <a:lnTo>
                  <a:pt x="11826" y="7057"/>
                </a:lnTo>
                <a:lnTo>
                  <a:pt x="11607" y="7008"/>
                </a:lnTo>
                <a:lnTo>
                  <a:pt x="12386" y="6789"/>
                </a:lnTo>
                <a:close/>
                <a:moveTo>
                  <a:pt x="11461" y="7057"/>
                </a:moveTo>
                <a:lnTo>
                  <a:pt x="11534" y="7154"/>
                </a:lnTo>
                <a:lnTo>
                  <a:pt x="11631" y="7251"/>
                </a:lnTo>
                <a:lnTo>
                  <a:pt x="11850" y="7397"/>
                </a:lnTo>
                <a:lnTo>
                  <a:pt x="12069" y="7519"/>
                </a:lnTo>
                <a:lnTo>
                  <a:pt x="12313" y="7641"/>
                </a:lnTo>
                <a:lnTo>
                  <a:pt x="12532" y="7762"/>
                </a:lnTo>
                <a:lnTo>
                  <a:pt x="12799" y="7908"/>
                </a:lnTo>
                <a:lnTo>
                  <a:pt x="12483" y="8152"/>
                </a:lnTo>
                <a:lnTo>
                  <a:pt x="12410" y="8054"/>
                </a:lnTo>
                <a:lnTo>
                  <a:pt x="12337" y="7981"/>
                </a:lnTo>
                <a:lnTo>
                  <a:pt x="12240" y="7908"/>
                </a:lnTo>
                <a:lnTo>
                  <a:pt x="12118" y="7860"/>
                </a:lnTo>
                <a:lnTo>
                  <a:pt x="11875" y="7762"/>
                </a:lnTo>
                <a:lnTo>
                  <a:pt x="11656" y="7689"/>
                </a:lnTo>
                <a:lnTo>
                  <a:pt x="11145" y="7470"/>
                </a:lnTo>
                <a:lnTo>
                  <a:pt x="10901" y="7349"/>
                </a:lnTo>
                <a:lnTo>
                  <a:pt x="10634" y="7251"/>
                </a:lnTo>
                <a:lnTo>
                  <a:pt x="11437" y="7057"/>
                </a:lnTo>
                <a:close/>
                <a:moveTo>
                  <a:pt x="10439" y="7324"/>
                </a:moveTo>
                <a:lnTo>
                  <a:pt x="10512" y="7422"/>
                </a:lnTo>
                <a:lnTo>
                  <a:pt x="10609" y="7495"/>
                </a:lnTo>
                <a:lnTo>
                  <a:pt x="10828" y="7665"/>
                </a:lnTo>
                <a:lnTo>
                  <a:pt x="11047" y="7787"/>
                </a:lnTo>
                <a:lnTo>
                  <a:pt x="11291" y="7884"/>
                </a:lnTo>
                <a:lnTo>
                  <a:pt x="11996" y="8176"/>
                </a:lnTo>
                <a:lnTo>
                  <a:pt x="12167" y="8249"/>
                </a:lnTo>
                <a:lnTo>
                  <a:pt x="12215" y="8273"/>
                </a:lnTo>
                <a:lnTo>
                  <a:pt x="12288" y="8298"/>
                </a:lnTo>
                <a:lnTo>
                  <a:pt x="11996" y="8541"/>
                </a:lnTo>
                <a:lnTo>
                  <a:pt x="11972" y="8541"/>
                </a:lnTo>
                <a:lnTo>
                  <a:pt x="11583" y="8444"/>
                </a:lnTo>
                <a:lnTo>
                  <a:pt x="11218" y="8322"/>
                </a:lnTo>
                <a:lnTo>
                  <a:pt x="10853" y="8152"/>
                </a:lnTo>
                <a:lnTo>
                  <a:pt x="10512" y="7957"/>
                </a:lnTo>
                <a:lnTo>
                  <a:pt x="10098" y="7714"/>
                </a:lnTo>
                <a:lnTo>
                  <a:pt x="9879" y="7592"/>
                </a:lnTo>
                <a:lnTo>
                  <a:pt x="9660" y="7495"/>
                </a:lnTo>
                <a:lnTo>
                  <a:pt x="10439" y="7324"/>
                </a:lnTo>
                <a:close/>
                <a:moveTo>
                  <a:pt x="8225" y="8103"/>
                </a:moveTo>
                <a:lnTo>
                  <a:pt x="8638" y="8249"/>
                </a:lnTo>
                <a:lnTo>
                  <a:pt x="9028" y="8419"/>
                </a:lnTo>
                <a:lnTo>
                  <a:pt x="8930" y="8517"/>
                </a:lnTo>
                <a:lnTo>
                  <a:pt x="8784" y="8638"/>
                </a:lnTo>
                <a:lnTo>
                  <a:pt x="8711" y="8711"/>
                </a:lnTo>
                <a:lnTo>
                  <a:pt x="8687" y="8784"/>
                </a:lnTo>
                <a:lnTo>
                  <a:pt x="8225" y="8103"/>
                </a:lnTo>
                <a:close/>
                <a:moveTo>
                  <a:pt x="7689" y="8663"/>
                </a:moveTo>
                <a:lnTo>
                  <a:pt x="7714" y="9003"/>
                </a:lnTo>
                <a:lnTo>
                  <a:pt x="7689" y="9003"/>
                </a:lnTo>
                <a:lnTo>
                  <a:pt x="7519" y="8930"/>
                </a:lnTo>
                <a:lnTo>
                  <a:pt x="7665" y="8687"/>
                </a:lnTo>
                <a:lnTo>
                  <a:pt x="7689" y="8663"/>
                </a:lnTo>
                <a:close/>
                <a:moveTo>
                  <a:pt x="9344" y="7592"/>
                </a:moveTo>
                <a:lnTo>
                  <a:pt x="9612" y="7787"/>
                </a:lnTo>
                <a:lnTo>
                  <a:pt x="9904" y="7981"/>
                </a:lnTo>
                <a:lnTo>
                  <a:pt x="10463" y="8322"/>
                </a:lnTo>
                <a:lnTo>
                  <a:pt x="10755" y="8492"/>
                </a:lnTo>
                <a:lnTo>
                  <a:pt x="11047" y="8638"/>
                </a:lnTo>
                <a:lnTo>
                  <a:pt x="11364" y="8760"/>
                </a:lnTo>
                <a:lnTo>
                  <a:pt x="11680" y="8833"/>
                </a:lnTo>
                <a:lnTo>
                  <a:pt x="11510" y="9003"/>
                </a:lnTo>
                <a:lnTo>
                  <a:pt x="11485" y="9028"/>
                </a:lnTo>
                <a:lnTo>
                  <a:pt x="10463" y="8565"/>
                </a:lnTo>
                <a:lnTo>
                  <a:pt x="9952" y="8371"/>
                </a:lnTo>
                <a:lnTo>
                  <a:pt x="9417" y="8176"/>
                </a:lnTo>
                <a:lnTo>
                  <a:pt x="8979" y="7981"/>
                </a:lnTo>
                <a:lnTo>
                  <a:pt x="8736" y="7884"/>
                </a:lnTo>
                <a:lnTo>
                  <a:pt x="8468" y="7811"/>
                </a:lnTo>
                <a:lnTo>
                  <a:pt x="8906" y="7714"/>
                </a:lnTo>
                <a:lnTo>
                  <a:pt x="9344" y="7592"/>
                </a:lnTo>
                <a:close/>
                <a:moveTo>
                  <a:pt x="9368" y="8565"/>
                </a:moveTo>
                <a:lnTo>
                  <a:pt x="9733" y="8687"/>
                </a:lnTo>
                <a:lnTo>
                  <a:pt x="9660" y="8760"/>
                </a:lnTo>
                <a:lnTo>
                  <a:pt x="9198" y="9076"/>
                </a:lnTo>
                <a:lnTo>
                  <a:pt x="9101" y="9149"/>
                </a:lnTo>
                <a:lnTo>
                  <a:pt x="9003" y="9247"/>
                </a:lnTo>
                <a:lnTo>
                  <a:pt x="8760" y="8906"/>
                </a:lnTo>
                <a:lnTo>
                  <a:pt x="8784" y="8906"/>
                </a:lnTo>
                <a:lnTo>
                  <a:pt x="8930" y="8809"/>
                </a:lnTo>
                <a:lnTo>
                  <a:pt x="9052" y="8711"/>
                </a:lnTo>
                <a:lnTo>
                  <a:pt x="9174" y="8638"/>
                </a:lnTo>
                <a:lnTo>
                  <a:pt x="9344" y="8590"/>
                </a:lnTo>
                <a:lnTo>
                  <a:pt x="9368" y="8565"/>
                </a:lnTo>
                <a:close/>
                <a:moveTo>
                  <a:pt x="828" y="6181"/>
                </a:moveTo>
                <a:lnTo>
                  <a:pt x="1168" y="6302"/>
                </a:lnTo>
                <a:lnTo>
                  <a:pt x="1533" y="6400"/>
                </a:lnTo>
                <a:lnTo>
                  <a:pt x="2239" y="6546"/>
                </a:lnTo>
                <a:lnTo>
                  <a:pt x="2507" y="6570"/>
                </a:lnTo>
                <a:lnTo>
                  <a:pt x="2750" y="6594"/>
                </a:lnTo>
                <a:lnTo>
                  <a:pt x="3018" y="6619"/>
                </a:lnTo>
                <a:lnTo>
                  <a:pt x="3285" y="6643"/>
                </a:lnTo>
                <a:lnTo>
                  <a:pt x="4356" y="6911"/>
                </a:lnTo>
                <a:lnTo>
                  <a:pt x="5159" y="7081"/>
                </a:lnTo>
                <a:lnTo>
                  <a:pt x="5938" y="7300"/>
                </a:lnTo>
                <a:lnTo>
                  <a:pt x="7519" y="7762"/>
                </a:lnTo>
                <a:lnTo>
                  <a:pt x="6546" y="8273"/>
                </a:lnTo>
                <a:lnTo>
                  <a:pt x="5548" y="8736"/>
                </a:lnTo>
                <a:lnTo>
                  <a:pt x="4697" y="9076"/>
                </a:lnTo>
                <a:lnTo>
                  <a:pt x="4453" y="9198"/>
                </a:lnTo>
                <a:lnTo>
                  <a:pt x="4332" y="9271"/>
                </a:lnTo>
                <a:lnTo>
                  <a:pt x="4234" y="9368"/>
                </a:lnTo>
                <a:lnTo>
                  <a:pt x="4210" y="9320"/>
                </a:lnTo>
                <a:lnTo>
                  <a:pt x="3991" y="9003"/>
                </a:lnTo>
                <a:lnTo>
                  <a:pt x="3748" y="8687"/>
                </a:lnTo>
                <a:lnTo>
                  <a:pt x="3456" y="8395"/>
                </a:lnTo>
                <a:lnTo>
                  <a:pt x="3164" y="8127"/>
                </a:lnTo>
                <a:lnTo>
                  <a:pt x="2531" y="7616"/>
                </a:lnTo>
                <a:lnTo>
                  <a:pt x="2239" y="7373"/>
                </a:lnTo>
                <a:lnTo>
                  <a:pt x="1947" y="7105"/>
                </a:lnTo>
                <a:lnTo>
                  <a:pt x="1728" y="6911"/>
                </a:lnTo>
                <a:lnTo>
                  <a:pt x="1485" y="6716"/>
                </a:lnTo>
                <a:lnTo>
                  <a:pt x="1047" y="6375"/>
                </a:lnTo>
                <a:lnTo>
                  <a:pt x="828" y="6181"/>
                </a:lnTo>
                <a:close/>
                <a:moveTo>
                  <a:pt x="10098" y="8833"/>
                </a:moveTo>
                <a:lnTo>
                  <a:pt x="10658" y="9076"/>
                </a:lnTo>
                <a:lnTo>
                  <a:pt x="10366" y="9247"/>
                </a:lnTo>
                <a:lnTo>
                  <a:pt x="10098" y="9393"/>
                </a:lnTo>
                <a:lnTo>
                  <a:pt x="9758" y="9612"/>
                </a:lnTo>
                <a:lnTo>
                  <a:pt x="9612" y="9758"/>
                </a:lnTo>
                <a:lnTo>
                  <a:pt x="9466" y="9904"/>
                </a:lnTo>
                <a:lnTo>
                  <a:pt x="9125" y="9417"/>
                </a:lnTo>
                <a:lnTo>
                  <a:pt x="9198" y="9393"/>
                </a:lnTo>
                <a:lnTo>
                  <a:pt x="9271" y="9368"/>
                </a:lnTo>
                <a:lnTo>
                  <a:pt x="9417" y="9271"/>
                </a:lnTo>
                <a:lnTo>
                  <a:pt x="9660" y="9101"/>
                </a:lnTo>
                <a:lnTo>
                  <a:pt x="10098" y="8857"/>
                </a:lnTo>
                <a:lnTo>
                  <a:pt x="10098" y="8833"/>
                </a:lnTo>
                <a:close/>
                <a:moveTo>
                  <a:pt x="7324" y="9174"/>
                </a:moveTo>
                <a:lnTo>
                  <a:pt x="7446" y="9222"/>
                </a:lnTo>
                <a:lnTo>
                  <a:pt x="7519" y="9295"/>
                </a:lnTo>
                <a:lnTo>
                  <a:pt x="7738" y="9393"/>
                </a:lnTo>
                <a:lnTo>
                  <a:pt x="7738" y="9855"/>
                </a:lnTo>
                <a:lnTo>
                  <a:pt x="7738" y="10001"/>
                </a:lnTo>
                <a:lnTo>
                  <a:pt x="7495" y="9855"/>
                </a:lnTo>
                <a:lnTo>
                  <a:pt x="7251" y="9733"/>
                </a:lnTo>
                <a:lnTo>
                  <a:pt x="7105" y="9685"/>
                </a:lnTo>
                <a:lnTo>
                  <a:pt x="6984" y="9660"/>
                </a:lnTo>
                <a:lnTo>
                  <a:pt x="7324" y="9174"/>
                </a:lnTo>
                <a:close/>
                <a:moveTo>
                  <a:pt x="6911" y="9758"/>
                </a:moveTo>
                <a:lnTo>
                  <a:pt x="7008" y="9879"/>
                </a:lnTo>
                <a:lnTo>
                  <a:pt x="7130" y="10001"/>
                </a:lnTo>
                <a:lnTo>
                  <a:pt x="7373" y="10196"/>
                </a:lnTo>
                <a:lnTo>
                  <a:pt x="7543" y="10317"/>
                </a:lnTo>
                <a:lnTo>
                  <a:pt x="7762" y="10415"/>
                </a:lnTo>
                <a:lnTo>
                  <a:pt x="7762" y="10926"/>
                </a:lnTo>
                <a:lnTo>
                  <a:pt x="7470" y="10707"/>
                </a:lnTo>
                <a:lnTo>
                  <a:pt x="7203" y="10488"/>
                </a:lnTo>
                <a:lnTo>
                  <a:pt x="7057" y="10415"/>
                </a:lnTo>
                <a:lnTo>
                  <a:pt x="6911" y="10317"/>
                </a:lnTo>
                <a:lnTo>
                  <a:pt x="6741" y="10269"/>
                </a:lnTo>
                <a:lnTo>
                  <a:pt x="6570" y="10244"/>
                </a:lnTo>
                <a:lnTo>
                  <a:pt x="6911" y="9758"/>
                </a:lnTo>
                <a:close/>
                <a:moveTo>
                  <a:pt x="11072" y="9271"/>
                </a:moveTo>
                <a:lnTo>
                  <a:pt x="11291" y="9368"/>
                </a:lnTo>
                <a:lnTo>
                  <a:pt x="11266" y="9490"/>
                </a:lnTo>
                <a:lnTo>
                  <a:pt x="11266" y="9612"/>
                </a:lnTo>
                <a:lnTo>
                  <a:pt x="11096" y="9685"/>
                </a:lnTo>
                <a:lnTo>
                  <a:pt x="10950" y="9782"/>
                </a:lnTo>
                <a:lnTo>
                  <a:pt x="10658" y="9977"/>
                </a:lnTo>
                <a:lnTo>
                  <a:pt x="10293" y="10220"/>
                </a:lnTo>
                <a:lnTo>
                  <a:pt x="10123" y="10366"/>
                </a:lnTo>
                <a:lnTo>
                  <a:pt x="10050" y="10439"/>
                </a:lnTo>
                <a:lnTo>
                  <a:pt x="10001" y="10536"/>
                </a:lnTo>
                <a:lnTo>
                  <a:pt x="10001" y="10585"/>
                </a:lnTo>
                <a:lnTo>
                  <a:pt x="10025" y="10609"/>
                </a:lnTo>
                <a:lnTo>
                  <a:pt x="10123" y="10609"/>
                </a:lnTo>
                <a:lnTo>
                  <a:pt x="10220" y="10585"/>
                </a:lnTo>
                <a:lnTo>
                  <a:pt x="10390" y="10512"/>
                </a:lnTo>
                <a:lnTo>
                  <a:pt x="10561" y="10390"/>
                </a:lnTo>
                <a:lnTo>
                  <a:pt x="10731" y="10269"/>
                </a:lnTo>
                <a:lnTo>
                  <a:pt x="10999" y="10074"/>
                </a:lnTo>
                <a:lnTo>
                  <a:pt x="11291" y="9904"/>
                </a:lnTo>
                <a:lnTo>
                  <a:pt x="11339" y="10171"/>
                </a:lnTo>
                <a:lnTo>
                  <a:pt x="11412" y="10390"/>
                </a:lnTo>
                <a:lnTo>
                  <a:pt x="11145" y="10488"/>
                </a:lnTo>
                <a:lnTo>
                  <a:pt x="10877" y="10634"/>
                </a:lnTo>
                <a:lnTo>
                  <a:pt x="10731" y="10682"/>
                </a:lnTo>
                <a:lnTo>
                  <a:pt x="10561" y="10804"/>
                </a:lnTo>
                <a:lnTo>
                  <a:pt x="10415" y="10926"/>
                </a:lnTo>
                <a:lnTo>
                  <a:pt x="10342" y="10999"/>
                </a:lnTo>
                <a:lnTo>
                  <a:pt x="10317" y="11072"/>
                </a:lnTo>
                <a:lnTo>
                  <a:pt x="9879" y="10463"/>
                </a:lnTo>
                <a:lnTo>
                  <a:pt x="9587" y="10050"/>
                </a:lnTo>
                <a:lnTo>
                  <a:pt x="9733" y="10001"/>
                </a:lnTo>
                <a:lnTo>
                  <a:pt x="9904" y="9928"/>
                </a:lnTo>
                <a:lnTo>
                  <a:pt x="10196" y="9758"/>
                </a:lnTo>
                <a:lnTo>
                  <a:pt x="10634" y="9514"/>
                </a:lnTo>
                <a:lnTo>
                  <a:pt x="11047" y="9295"/>
                </a:lnTo>
                <a:lnTo>
                  <a:pt x="11072" y="9271"/>
                </a:lnTo>
                <a:close/>
                <a:moveTo>
                  <a:pt x="11534" y="10780"/>
                </a:moveTo>
                <a:lnTo>
                  <a:pt x="11656" y="11193"/>
                </a:lnTo>
                <a:lnTo>
                  <a:pt x="11631" y="11193"/>
                </a:lnTo>
                <a:lnTo>
                  <a:pt x="11437" y="11364"/>
                </a:lnTo>
                <a:lnTo>
                  <a:pt x="11218" y="11510"/>
                </a:lnTo>
                <a:lnTo>
                  <a:pt x="11023" y="11631"/>
                </a:lnTo>
                <a:lnTo>
                  <a:pt x="10828" y="11753"/>
                </a:lnTo>
                <a:lnTo>
                  <a:pt x="10804" y="11777"/>
                </a:lnTo>
                <a:lnTo>
                  <a:pt x="10439" y="11242"/>
                </a:lnTo>
                <a:lnTo>
                  <a:pt x="10512" y="11242"/>
                </a:lnTo>
                <a:lnTo>
                  <a:pt x="10585" y="11218"/>
                </a:lnTo>
                <a:lnTo>
                  <a:pt x="10731" y="11145"/>
                </a:lnTo>
                <a:lnTo>
                  <a:pt x="10999" y="10974"/>
                </a:lnTo>
                <a:lnTo>
                  <a:pt x="11534" y="10780"/>
                </a:lnTo>
                <a:close/>
                <a:moveTo>
                  <a:pt x="6522" y="10342"/>
                </a:moveTo>
                <a:lnTo>
                  <a:pt x="6668" y="10439"/>
                </a:lnTo>
                <a:lnTo>
                  <a:pt x="6838" y="10561"/>
                </a:lnTo>
                <a:lnTo>
                  <a:pt x="7105" y="10853"/>
                </a:lnTo>
                <a:lnTo>
                  <a:pt x="7251" y="10999"/>
                </a:lnTo>
                <a:lnTo>
                  <a:pt x="7397" y="11120"/>
                </a:lnTo>
                <a:lnTo>
                  <a:pt x="7568" y="11218"/>
                </a:lnTo>
                <a:lnTo>
                  <a:pt x="7738" y="11291"/>
                </a:lnTo>
                <a:lnTo>
                  <a:pt x="7762" y="11291"/>
                </a:lnTo>
                <a:lnTo>
                  <a:pt x="7762" y="12021"/>
                </a:lnTo>
                <a:lnTo>
                  <a:pt x="7665" y="11948"/>
                </a:lnTo>
                <a:lnTo>
                  <a:pt x="7568" y="11875"/>
                </a:lnTo>
                <a:lnTo>
                  <a:pt x="7397" y="11704"/>
                </a:lnTo>
                <a:lnTo>
                  <a:pt x="7057" y="11364"/>
                </a:lnTo>
                <a:lnTo>
                  <a:pt x="6862" y="11193"/>
                </a:lnTo>
                <a:lnTo>
                  <a:pt x="6619" y="11072"/>
                </a:lnTo>
                <a:lnTo>
                  <a:pt x="6376" y="10999"/>
                </a:lnTo>
                <a:lnTo>
                  <a:pt x="6132" y="10926"/>
                </a:lnTo>
                <a:lnTo>
                  <a:pt x="6522" y="10342"/>
                </a:lnTo>
                <a:close/>
                <a:moveTo>
                  <a:pt x="11753" y="11510"/>
                </a:moveTo>
                <a:lnTo>
                  <a:pt x="11826" y="11802"/>
                </a:lnTo>
                <a:lnTo>
                  <a:pt x="11704" y="11826"/>
                </a:lnTo>
                <a:lnTo>
                  <a:pt x="11607" y="11899"/>
                </a:lnTo>
                <a:lnTo>
                  <a:pt x="11412" y="12021"/>
                </a:lnTo>
                <a:lnTo>
                  <a:pt x="11291" y="12167"/>
                </a:lnTo>
                <a:lnTo>
                  <a:pt x="11218" y="12240"/>
                </a:lnTo>
                <a:lnTo>
                  <a:pt x="11193" y="12313"/>
                </a:lnTo>
                <a:lnTo>
                  <a:pt x="10901" y="11899"/>
                </a:lnTo>
                <a:lnTo>
                  <a:pt x="11120" y="11850"/>
                </a:lnTo>
                <a:lnTo>
                  <a:pt x="11339" y="11777"/>
                </a:lnTo>
                <a:lnTo>
                  <a:pt x="11558" y="11656"/>
                </a:lnTo>
                <a:lnTo>
                  <a:pt x="11753" y="11510"/>
                </a:lnTo>
                <a:close/>
                <a:moveTo>
                  <a:pt x="6059" y="11047"/>
                </a:moveTo>
                <a:lnTo>
                  <a:pt x="6303" y="11218"/>
                </a:lnTo>
                <a:lnTo>
                  <a:pt x="6546" y="11388"/>
                </a:lnTo>
                <a:lnTo>
                  <a:pt x="6789" y="11583"/>
                </a:lnTo>
                <a:lnTo>
                  <a:pt x="6984" y="11802"/>
                </a:lnTo>
                <a:lnTo>
                  <a:pt x="7251" y="12069"/>
                </a:lnTo>
                <a:lnTo>
                  <a:pt x="7397" y="12215"/>
                </a:lnTo>
                <a:lnTo>
                  <a:pt x="7543" y="12313"/>
                </a:lnTo>
                <a:lnTo>
                  <a:pt x="7276" y="12459"/>
                </a:lnTo>
                <a:lnTo>
                  <a:pt x="7154" y="12386"/>
                </a:lnTo>
                <a:lnTo>
                  <a:pt x="7008" y="12337"/>
                </a:lnTo>
                <a:lnTo>
                  <a:pt x="6765" y="12215"/>
                </a:lnTo>
                <a:lnTo>
                  <a:pt x="6522" y="12069"/>
                </a:lnTo>
                <a:lnTo>
                  <a:pt x="6327" y="11948"/>
                </a:lnTo>
                <a:lnTo>
                  <a:pt x="6157" y="11802"/>
                </a:lnTo>
                <a:lnTo>
                  <a:pt x="5962" y="11656"/>
                </a:lnTo>
                <a:lnTo>
                  <a:pt x="5767" y="11534"/>
                </a:lnTo>
                <a:lnTo>
                  <a:pt x="6059" y="11047"/>
                </a:lnTo>
                <a:close/>
                <a:moveTo>
                  <a:pt x="5670" y="11680"/>
                </a:moveTo>
                <a:lnTo>
                  <a:pt x="5719" y="11777"/>
                </a:lnTo>
                <a:lnTo>
                  <a:pt x="5792" y="11850"/>
                </a:lnTo>
                <a:lnTo>
                  <a:pt x="5938" y="12021"/>
                </a:lnTo>
                <a:lnTo>
                  <a:pt x="6108" y="12167"/>
                </a:lnTo>
                <a:lnTo>
                  <a:pt x="6278" y="12288"/>
                </a:lnTo>
                <a:lnTo>
                  <a:pt x="6546" y="12483"/>
                </a:lnTo>
                <a:lnTo>
                  <a:pt x="6716" y="12580"/>
                </a:lnTo>
                <a:lnTo>
                  <a:pt x="6887" y="12678"/>
                </a:lnTo>
                <a:lnTo>
                  <a:pt x="6522" y="12848"/>
                </a:lnTo>
                <a:lnTo>
                  <a:pt x="6230" y="12653"/>
                </a:lnTo>
                <a:lnTo>
                  <a:pt x="5938" y="12434"/>
                </a:lnTo>
                <a:lnTo>
                  <a:pt x="5694" y="12215"/>
                </a:lnTo>
                <a:lnTo>
                  <a:pt x="5475" y="12021"/>
                </a:lnTo>
                <a:lnTo>
                  <a:pt x="5621" y="11777"/>
                </a:lnTo>
                <a:lnTo>
                  <a:pt x="5670" y="11680"/>
                </a:lnTo>
                <a:close/>
                <a:moveTo>
                  <a:pt x="11899" y="12094"/>
                </a:moveTo>
                <a:lnTo>
                  <a:pt x="12021" y="12605"/>
                </a:lnTo>
                <a:lnTo>
                  <a:pt x="11899" y="12726"/>
                </a:lnTo>
                <a:lnTo>
                  <a:pt x="11777" y="12848"/>
                </a:lnTo>
                <a:lnTo>
                  <a:pt x="11729" y="12921"/>
                </a:lnTo>
                <a:lnTo>
                  <a:pt x="11680" y="12994"/>
                </a:lnTo>
                <a:lnTo>
                  <a:pt x="11680" y="13018"/>
                </a:lnTo>
                <a:lnTo>
                  <a:pt x="11266" y="12434"/>
                </a:lnTo>
                <a:lnTo>
                  <a:pt x="11412" y="12386"/>
                </a:lnTo>
                <a:lnTo>
                  <a:pt x="11558" y="12313"/>
                </a:lnTo>
                <a:lnTo>
                  <a:pt x="11729" y="12215"/>
                </a:lnTo>
                <a:lnTo>
                  <a:pt x="11899" y="12094"/>
                </a:lnTo>
                <a:close/>
                <a:moveTo>
                  <a:pt x="5329" y="12240"/>
                </a:moveTo>
                <a:lnTo>
                  <a:pt x="5402" y="12361"/>
                </a:lnTo>
                <a:lnTo>
                  <a:pt x="5500" y="12483"/>
                </a:lnTo>
                <a:lnTo>
                  <a:pt x="5670" y="12678"/>
                </a:lnTo>
                <a:lnTo>
                  <a:pt x="5913" y="12897"/>
                </a:lnTo>
                <a:lnTo>
                  <a:pt x="6157" y="13067"/>
                </a:lnTo>
                <a:lnTo>
                  <a:pt x="5743" y="13335"/>
                </a:lnTo>
                <a:lnTo>
                  <a:pt x="5646" y="13310"/>
                </a:lnTo>
                <a:lnTo>
                  <a:pt x="5475" y="13237"/>
                </a:lnTo>
                <a:lnTo>
                  <a:pt x="5305" y="13164"/>
                </a:lnTo>
                <a:lnTo>
                  <a:pt x="5135" y="13043"/>
                </a:lnTo>
                <a:lnTo>
                  <a:pt x="4940" y="12970"/>
                </a:lnTo>
                <a:lnTo>
                  <a:pt x="4891" y="12945"/>
                </a:lnTo>
                <a:lnTo>
                  <a:pt x="5110" y="12605"/>
                </a:lnTo>
                <a:lnTo>
                  <a:pt x="5329" y="12240"/>
                </a:lnTo>
                <a:close/>
                <a:moveTo>
                  <a:pt x="12094" y="13043"/>
                </a:moveTo>
                <a:lnTo>
                  <a:pt x="12215" y="13748"/>
                </a:lnTo>
                <a:lnTo>
                  <a:pt x="11802" y="13189"/>
                </a:lnTo>
                <a:lnTo>
                  <a:pt x="11850" y="13189"/>
                </a:lnTo>
                <a:lnTo>
                  <a:pt x="11923" y="13164"/>
                </a:lnTo>
                <a:lnTo>
                  <a:pt x="11972" y="13140"/>
                </a:lnTo>
                <a:lnTo>
                  <a:pt x="12094" y="13043"/>
                </a:lnTo>
                <a:close/>
                <a:moveTo>
                  <a:pt x="4745" y="13140"/>
                </a:moveTo>
                <a:lnTo>
                  <a:pt x="4891" y="13310"/>
                </a:lnTo>
                <a:lnTo>
                  <a:pt x="5062" y="13456"/>
                </a:lnTo>
                <a:lnTo>
                  <a:pt x="5305" y="13602"/>
                </a:lnTo>
                <a:lnTo>
                  <a:pt x="4964" y="13846"/>
                </a:lnTo>
                <a:lnTo>
                  <a:pt x="4891" y="13773"/>
                </a:lnTo>
                <a:lnTo>
                  <a:pt x="4818" y="13700"/>
                </a:lnTo>
                <a:lnTo>
                  <a:pt x="4648" y="13627"/>
                </a:lnTo>
                <a:lnTo>
                  <a:pt x="4551" y="13554"/>
                </a:lnTo>
                <a:lnTo>
                  <a:pt x="4405" y="13529"/>
                </a:lnTo>
                <a:lnTo>
                  <a:pt x="4575" y="13335"/>
                </a:lnTo>
                <a:lnTo>
                  <a:pt x="4745" y="13140"/>
                </a:lnTo>
                <a:close/>
                <a:moveTo>
                  <a:pt x="8200" y="8833"/>
                </a:moveTo>
                <a:lnTo>
                  <a:pt x="8371" y="9076"/>
                </a:lnTo>
                <a:lnTo>
                  <a:pt x="8663" y="9514"/>
                </a:lnTo>
                <a:lnTo>
                  <a:pt x="8979" y="9928"/>
                </a:lnTo>
                <a:lnTo>
                  <a:pt x="9587" y="10780"/>
                </a:lnTo>
                <a:lnTo>
                  <a:pt x="10171" y="11583"/>
                </a:lnTo>
                <a:lnTo>
                  <a:pt x="10731" y="12410"/>
                </a:lnTo>
                <a:lnTo>
                  <a:pt x="11291" y="13213"/>
                </a:lnTo>
                <a:lnTo>
                  <a:pt x="11850" y="13992"/>
                </a:lnTo>
                <a:lnTo>
                  <a:pt x="11729" y="13943"/>
                </a:lnTo>
                <a:lnTo>
                  <a:pt x="11072" y="13554"/>
                </a:lnTo>
                <a:lnTo>
                  <a:pt x="10415" y="13189"/>
                </a:lnTo>
                <a:lnTo>
                  <a:pt x="9831" y="12921"/>
                </a:lnTo>
                <a:lnTo>
                  <a:pt x="9539" y="12799"/>
                </a:lnTo>
                <a:lnTo>
                  <a:pt x="9222" y="12678"/>
                </a:lnTo>
                <a:lnTo>
                  <a:pt x="8760" y="12507"/>
                </a:lnTo>
                <a:lnTo>
                  <a:pt x="8517" y="12410"/>
                </a:lnTo>
                <a:lnTo>
                  <a:pt x="8273" y="12337"/>
                </a:lnTo>
                <a:lnTo>
                  <a:pt x="8273" y="12288"/>
                </a:lnTo>
                <a:lnTo>
                  <a:pt x="8322" y="11996"/>
                </a:lnTo>
                <a:lnTo>
                  <a:pt x="8346" y="11680"/>
                </a:lnTo>
                <a:lnTo>
                  <a:pt x="8346" y="11388"/>
                </a:lnTo>
                <a:lnTo>
                  <a:pt x="8322" y="11072"/>
                </a:lnTo>
                <a:lnTo>
                  <a:pt x="8273" y="10463"/>
                </a:lnTo>
                <a:lnTo>
                  <a:pt x="8225" y="9855"/>
                </a:lnTo>
                <a:lnTo>
                  <a:pt x="8200" y="8833"/>
                </a:lnTo>
                <a:close/>
                <a:moveTo>
                  <a:pt x="7324" y="8346"/>
                </a:moveTo>
                <a:lnTo>
                  <a:pt x="6935" y="8906"/>
                </a:lnTo>
                <a:lnTo>
                  <a:pt x="6570" y="9441"/>
                </a:lnTo>
                <a:lnTo>
                  <a:pt x="5962" y="10439"/>
                </a:lnTo>
                <a:lnTo>
                  <a:pt x="5354" y="11437"/>
                </a:lnTo>
                <a:lnTo>
                  <a:pt x="4818" y="12386"/>
                </a:lnTo>
                <a:lnTo>
                  <a:pt x="4502" y="12848"/>
                </a:lnTo>
                <a:lnTo>
                  <a:pt x="4356" y="13067"/>
                </a:lnTo>
                <a:lnTo>
                  <a:pt x="4161" y="13286"/>
                </a:lnTo>
                <a:lnTo>
                  <a:pt x="3967" y="13529"/>
                </a:lnTo>
                <a:lnTo>
                  <a:pt x="3796" y="13773"/>
                </a:lnTo>
                <a:lnTo>
                  <a:pt x="3650" y="14040"/>
                </a:lnTo>
                <a:lnTo>
                  <a:pt x="3504" y="14308"/>
                </a:lnTo>
                <a:lnTo>
                  <a:pt x="3577" y="13578"/>
                </a:lnTo>
                <a:lnTo>
                  <a:pt x="3699" y="12897"/>
                </a:lnTo>
                <a:lnTo>
                  <a:pt x="3821" y="12215"/>
                </a:lnTo>
                <a:lnTo>
                  <a:pt x="3967" y="11558"/>
                </a:lnTo>
                <a:lnTo>
                  <a:pt x="4113" y="10926"/>
                </a:lnTo>
                <a:lnTo>
                  <a:pt x="4234" y="10269"/>
                </a:lnTo>
                <a:lnTo>
                  <a:pt x="4332" y="9612"/>
                </a:lnTo>
                <a:lnTo>
                  <a:pt x="4307" y="9539"/>
                </a:lnTo>
                <a:lnTo>
                  <a:pt x="4453" y="9587"/>
                </a:lnTo>
                <a:lnTo>
                  <a:pt x="4624" y="9563"/>
                </a:lnTo>
                <a:lnTo>
                  <a:pt x="4818" y="9514"/>
                </a:lnTo>
                <a:lnTo>
                  <a:pt x="5013" y="9441"/>
                </a:lnTo>
                <a:lnTo>
                  <a:pt x="5354" y="9271"/>
                </a:lnTo>
                <a:lnTo>
                  <a:pt x="5646" y="9149"/>
                </a:lnTo>
                <a:lnTo>
                  <a:pt x="6497" y="8760"/>
                </a:lnTo>
                <a:lnTo>
                  <a:pt x="7324" y="8346"/>
                </a:lnTo>
                <a:close/>
                <a:moveTo>
                  <a:pt x="4234" y="13700"/>
                </a:moveTo>
                <a:lnTo>
                  <a:pt x="4307" y="13773"/>
                </a:lnTo>
                <a:lnTo>
                  <a:pt x="4380" y="13821"/>
                </a:lnTo>
                <a:lnTo>
                  <a:pt x="4551" y="13943"/>
                </a:lnTo>
                <a:lnTo>
                  <a:pt x="4697" y="14016"/>
                </a:lnTo>
                <a:lnTo>
                  <a:pt x="4307" y="14259"/>
                </a:lnTo>
                <a:lnTo>
                  <a:pt x="4161" y="14332"/>
                </a:lnTo>
                <a:lnTo>
                  <a:pt x="3991" y="14405"/>
                </a:lnTo>
                <a:lnTo>
                  <a:pt x="3650" y="14502"/>
                </a:lnTo>
                <a:lnTo>
                  <a:pt x="3748" y="14429"/>
                </a:lnTo>
                <a:lnTo>
                  <a:pt x="3821" y="14332"/>
                </a:lnTo>
                <a:lnTo>
                  <a:pt x="3967" y="14113"/>
                </a:lnTo>
                <a:lnTo>
                  <a:pt x="4113" y="13894"/>
                </a:lnTo>
                <a:lnTo>
                  <a:pt x="4234" y="13700"/>
                </a:lnTo>
                <a:close/>
                <a:moveTo>
                  <a:pt x="7835" y="0"/>
                </a:moveTo>
                <a:lnTo>
                  <a:pt x="7762" y="25"/>
                </a:lnTo>
                <a:lnTo>
                  <a:pt x="7689" y="73"/>
                </a:lnTo>
                <a:lnTo>
                  <a:pt x="7641" y="73"/>
                </a:lnTo>
                <a:lnTo>
                  <a:pt x="7495" y="146"/>
                </a:lnTo>
                <a:lnTo>
                  <a:pt x="7373" y="244"/>
                </a:lnTo>
                <a:lnTo>
                  <a:pt x="7276" y="341"/>
                </a:lnTo>
                <a:lnTo>
                  <a:pt x="7178" y="463"/>
                </a:lnTo>
                <a:lnTo>
                  <a:pt x="6984" y="730"/>
                </a:lnTo>
                <a:lnTo>
                  <a:pt x="6838" y="1047"/>
                </a:lnTo>
                <a:lnTo>
                  <a:pt x="6716" y="1387"/>
                </a:lnTo>
                <a:lnTo>
                  <a:pt x="6619" y="1704"/>
                </a:lnTo>
                <a:lnTo>
                  <a:pt x="6449" y="2288"/>
                </a:lnTo>
                <a:lnTo>
                  <a:pt x="6230" y="2920"/>
                </a:lnTo>
                <a:lnTo>
                  <a:pt x="6108" y="3237"/>
                </a:lnTo>
                <a:lnTo>
                  <a:pt x="5962" y="3529"/>
                </a:lnTo>
                <a:lnTo>
                  <a:pt x="5767" y="3845"/>
                </a:lnTo>
                <a:lnTo>
                  <a:pt x="5548" y="4161"/>
                </a:lnTo>
                <a:lnTo>
                  <a:pt x="5378" y="4478"/>
                </a:lnTo>
                <a:lnTo>
                  <a:pt x="5281" y="4648"/>
                </a:lnTo>
                <a:lnTo>
                  <a:pt x="5208" y="4818"/>
                </a:lnTo>
                <a:lnTo>
                  <a:pt x="4891" y="4916"/>
                </a:lnTo>
                <a:lnTo>
                  <a:pt x="4575" y="4989"/>
                </a:lnTo>
                <a:lnTo>
                  <a:pt x="3918" y="5110"/>
                </a:lnTo>
                <a:lnTo>
                  <a:pt x="2580" y="5305"/>
                </a:lnTo>
                <a:lnTo>
                  <a:pt x="1801" y="5402"/>
                </a:lnTo>
                <a:lnTo>
                  <a:pt x="998" y="5500"/>
                </a:lnTo>
                <a:lnTo>
                  <a:pt x="755" y="5524"/>
                </a:lnTo>
                <a:lnTo>
                  <a:pt x="511" y="5524"/>
                </a:lnTo>
                <a:lnTo>
                  <a:pt x="244" y="5548"/>
                </a:lnTo>
                <a:lnTo>
                  <a:pt x="146" y="5597"/>
                </a:lnTo>
                <a:lnTo>
                  <a:pt x="49" y="5646"/>
                </a:lnTo>
                <a:lnTo>
                  <a:pt x="0" y="5719"/>
                </a:lnTo>
                <a:lnTo>
                  <a:pt x="0" y="5792"/>
                </a:lnTo>
                <a:lnTo>
                  <a:pt x="0" y="5865"/>
                </a:lnTo>
                <a:lnTo>
                  <a:pt x="0" y="5962"/>
                </a:lnTo>
                <a:lnTo>
                  <a:pt x="49" y="6035"/>
                </a:lnTo>
                <a:lnTo>
                  <a:pt x="146" y="6229"/>
                </a:lnTo>
                <a:lnTo>
                  <a:pt x="292" y="6375"/>
                </a:lnTo>
                <a:lnTo>
                  <a:pt x="438" y="6497"/>
                </a:lnTo>
                <a:lnTo>
                  <a:pt x="682" y="6716"/>
                </a:lnTo>
                <a:lnTo>
                  <a:pt x="925" y="6935"/>
                </a:lnTo>
                <a:lnTo>
                  <a:pt x="1460" y="7349"/>
                </a:lnTo>
                <a:lnTo>
                  <a:pt x="1971" y="7811"/>
                </a:lnTo>
                <a:lnTo>
                  <a:pt x="2507" y="8273"/>
                </a:lnTo>
                <a:lnTo>
                  <a:pt x="2847" y="8565"/>
                </a:lnTo>
                <a:lnTo>
                  <a:pt x="3188" y="8882"/>
                </a:lnTo>
                <a:lnTo>
                  <a:pt x="3504" y="9222"/>
                </a:lnTo>
                <a:lnTo>
                  <a:pt x="3650" y="9417"/>
                </a:lnTo>
                <a:lnTo>
                  <a:pt x="3772" y="9612"/>
                </a:lnTo>
                <a:lnTo>
                  <a:pt x="3821" y="9685"/>
                </a:lnTo>
                <a:lnTo>
                  <a:pt x="3918" y="9709"/>
                </a:lnTo>
                <a:lnTo>
                  <a:pt x="3748" y="10342"/>
                </a:lnTo>
                <a:lnTo>
                  <a:pt x="3602" y="10974"/>
                </a:lnTo>
                <a:lnTo>
                  <a:pt x="3334" y="12264"/>
                </a:lnTo>
                <a:lnTo>
                  <a:pt x="3212" y="12872"/>
                </a:lnTo>
                <a:lnTo>
                  <a:pt x="3091" y="13529"/>
                </a:lnTo>
                <a:lnTo>
                  <a:pt x="3042" y="13870"/>
                </a:lnTo>
                <a:lnTo>
                  <a:pt x="2993" y="14186"/>
                </a:lnTo>
                <a:lnTo>
                  <a:pt x="2993" y="14502"/>
                </a:lnTo>
                <a:lnTo>
                  <a:pt x="3018" y="14819"/>
                </a:lnTo>
                <a:lnTo>
                  <a:pt x="3042" y="14916"/>
                </a:lnTo>
                <a:lnTo>
                  <a:pt x="3091" y="14965"/>
                </a:lnTo>
                <a:lnTo>
                  <a:pt x="3188" y="15013"/>
                </a:lnTo>
                <a:lnTo>
                  <a:pt x="3261" y="15013"/>
                </a:lnTo>
                <a:lnTo>
                  <a:pt x="3383" y="15038"/>
                </a:lnTo>
                <a:lnTo>
                  <a:pt x="3529" y="15062"/>
                </a:lnTo>
                <a:lnTo>
                  <a:pt x="3675" y="15038"/>
                </a:lnTo>
                <a:lnTo>
                  <a:pt x="3796" y="15013"/>
                </a:lnTo>
                <a:lnTo>
                  <a:pt x="4088" y="14940"/>
                </a:lnTo>
                <a:lnTo>
                  <a:pt x="4405" y="14794"/>
                </a:lnTo>
                <a:lnTo>
                  <a:pt x="4672" y="14624"/>
                </a:lnTo>
                <a:lnTo>
                  <a:pt x="4964" y="14454"/>
                </a:lnTo>
                <a:lnTo>
                  <a:pt x="5402" y="14138"/>
                </a:lnTo>
                <a:lnTo>
                  <a:pt x="5719" y="13943"/>
                </a:lnTo>
                <a:lnTo>
                  <a:pt x="6035" y="13748"/>
                </a:lnTo>
                <a:lnTo>
                  <a:pt x="6716" y="13383"/>
                </a:lnTo>
                <a:lnTo>
                  <a:pt x="7373" y="13018"/>
                </a:lnTo>
                <a:lnTo>
                  <a:pt x="7689" y="12824"/>
                </a:lnTo>
                <a:lnTo>
                  <a:pt x="8006" y="12629"/>
                </a:lnTo>
                <a:lnTo>
                  <a:pt x="8127" y="12726"/>
                </a:lnTo>
                <a:lnTo>
                  <a:pt x="8273" y="12799"/>
                </a:lnTo>
                <a:lnTo>
                  <a:pt x="8590" y="12945"/>
                </a:lnTo>
                <a:lnTo>
                  <a:pt x="9320" y="13213"/>
                </a:lnTo>
                <a:lnTo>
                  <a:pt x="9685" y="13383"/>
                </a:lnTo>
                <a:lnTo>
                  <a:pt x="10050" y="13554"/>
                </a:lnTo>
                <a:lnTo>
                  <a:pt x="10707" y="13894"/>
                </a:lnTo>
                <a:lnTo>
                  <a:pt x="11364" y="14283"/>
                </a:lnTo>
                <a:lnTo>
                  <a:pt x="11607" y="14454"/>
                </a:lnTo>
                <a:lnTo>
                  <a:pt x="11875" y="14624"/>
                </a:lnTo>
                <a:lnTo>
                  <a:pt x="12021" y="14697"/>
                </a:lnTo>
                <a:lnTo>
                  <a:pt x="12167" y="14770"/>
                </a:lnTo>
                <a:lnTo>
                  <a:pt x="12313" y="14794"/>
                </a:lnTo>
                <a:lnTo>
                  <a:pt x="12459" y="14770"/>
                </a:lnTo>
                <a:lnTo>
                  <a:pt x="12507" y="14770"/>
                </a:lnTo>
                <a:lnTo>
                  <a:pt x="12532" y="14721"/>
                </a:lnTo>
                <a:lnTo>
                  <a:pt x="12629" y="14697"/>
                </a:lnTo>
                <a:lnTo>
                  <a:pt x="12702" y="14648"/>
                </a:lnTo>
                <a:lnTo>
                  <a:pt x="12751" y="14575"/>
                </a:lnTo>
                <a:lnTo>
                  <a:pt x="12775" y="14478"/>
                </a:lnTo>
                <a:lnTo>
                  <a:pt x="12751" y="14065"/>
                </a:lnTo>
                <a:lnTo>
                  <a:pt x="12702" y="13651"/>
                </a:lnTo>
                <a:lnTo>
                  <a:pt x="12629" y="13262"/>
                </a:lnTo>
                <a:lnTo>
                  <a:pt x="12556" y="12848"/>
                </a:lnTo>
                <a:lnTo>
                  <a:pt x="12337" y="12045"/>
                </a:lnTo>
                <a:lnTo>
                  <a:pt x="12118" y="11242"/>
                </a:lnTo>
                <a:lnTo>
                  <a:pt x="11899" y="10463"/>
                </a:lnTo>
                <a:lnTo>
                  <a:pt x="11875" y="10390"/>
                </a:lnTo>
                <a:lnTo>
                  <a:pt x="11680" y="9685"/>
                </a:lnTo>
                <a:lnTo>
                  <a:pt x="11680" y="9636"/>
                </a:lnTo>
                <a:lnTo>
                  <a:pt x="11656" y="9563"/>
                </a:lnTo>
                <a:lnTo>
                  <a:pt x="11631" y="9514"/>
                </a:lnTo>
                <a:lnTo>
                  <a:pt x="11680" y="9490"/>
                </a:lnTo>
                <a:lnTo>
                  <a:pt x="11729" y="9466"/>
                </a:lnTo>
                <a:lnTo>
                  <a:pt x="11802" y="9393"/>
                </a:lnTo>
                <a:lnTo>
                  <a:pt x="11850" y="9344"/>
                </a:lnTo>
                <a:lnTo>
                  <a:pt x="12094" y="9101"/>
                </a:lnTo>
                <a:lnTo>
                  <a:pt x="12361" y="8882"/>
                </a:lnTo>
                <a:lnTo>
                  <a:pt x="12897" y="8419"/>
                </a:lnTo>
                <a:lnTo>
                  <a:pt x="13432" y="8006"/>
                </a:lnTo>
                <a:lnTo>
                  <a:pt x="13967" y="7568"/>
                </a:lnTo>
                <a:lnTo>
                  <a:pt x="14211" y="7324"/>
                </a:lnTo>
                <a:lnTo>
                  <a:pt x="14454" y="7105"/>
                </a:lnTo>
                <a:lnTo>
                  <a:pt x="14697" y="6838"/>
                </a:lnTo>
                <a:lnTo>
                  <a:pt x="14892" y="6570"/>
                </a:lnTo>
                <a:lnTo>
                  <a:pt x="15232" y="6205"/>
                </a:lnTo>
                <a:lnTo>
                  <a:pt x="15403" y="5986"/>
                </a:lnTo>
                <a:lnTo>
                  <a:pt x="15451" y="5889"/>
                </a:lnTo>
                <a:lnTo>
                  <a:pt x="15500" y="5767"/>
                </a:lnTo>
                <a:lnTo>
                  <a:pt x="15500" y="5743"/>
                </a:lnTo>
                <a:lnTo>
                  <a:pt x="15476" y="5646"/>
                </a:lnTo>
                <a:lnTo>
                  <a:pt x="15427" y="5573"/>
                </a:lnTo>
                <a:lnTo>
                  <a:pt x="15354" y="5475"/>
                </a:lnTo>
                <a:lnTo>
                  <a:pt x="15257" y="5427"/>
                </a:lnTo>
                <a:lnTo>
                  <a:pt x="15135" y="5378"/>
                </a:lnTo>
                <a:lnTo>
                  <a:pt x="15013" y="5354"/>
                </a:lnTo>
                <a:lnTo>
                  <a:pt x="14770" y="5329"/>
                </a:lnTo>
                <a:lnTo>
                  <a:pt x="14527" y="5305"/>
                </a:lnTo>
                <a:lnTo>
                  <a:pt x="13797" y="5256"/>
                </a:lnTo>
                <a:lnTo>
                  <a:pt x="13091" y="5208"/>
                </a:lnTo>
                <a:lnTo>
                  <a:pt x="12410" y="5208"/>
                </a:lnTo>
                <a:lnTo>
                  <a:pt x="11753" y="5159"/>
                </a:lnTo>
                <a:lnTo>
                  <a:pt x="11485" y="5135"/>
                </a:lnTo>
                <a:lnTo>
                  <a:pt x="11218" y="5086"/>
                </a:lnTo>
                <a:lnTo>
                  <a:pt x="10950" y="5013"/>
                </a:lnTo>
                <a:lnTo>
                  <a:pt x="10682" y="4989"/>
                </a:lnTo>
                <a:lnTo>
                  <a:pt x="10658" y="4940"/>
                </a:lnTo>
                <a:lnTo>
                  <a:pt x="10634" y="4867"/>
                </a:lnTo>
                <a:lnTo>
                  <a:pt x="10415" y="4599"/>
                </a:lnTo>
                <a:lnTo>
                  <a:pt x="10220" y="4332"/>
                </a:lnTo>
                <a:lnTo>
                  <a:pt x="10025" y="4040"/>
                </a:lnTo>
                <a:lnTo>
                  <a:pt x="9855" y="3748"/>
                </a:lnTo>
                <a:lnTo>
                  <a:pt x="9514" y="3164"/>
                </a:lnTo>
                <a:lnTo>
                  <a:pt x="9222" y="2531"/>
                </a:lnTo>
                <a:lnTo>
                  <a:pt x="8638" y="1290"/>
                </a:lnTo>
                <a:lnTo>
                  <a:pt x="8322" y="682"/>
                </a:lnTo>
                <a:lnTo>
                  <a:pt x="7981" y="73"/>
                </a:lnTo>
                <a:lnTo>
                  <a:pt x="7908" y="25"/>
                </a:lnTo>
                <a:lnTo>
                  <a:pt x="78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6D9EEB"/>
              </a:solidFill>
            </a:endParaRPr>
          </a:p>
        </p:txBody>
      </p:sp>
      <p:sp>
        <p:nvSpPr>
          <p:cNvPr id="649" name="Google Shape;649;p66"/>
          <p:cNvSpPr/>
          <p:nvPr/>
        </p:nvSpPr>
        <p:spPr>
          <a:xfrm rot="2487106">
            <a:off x="5887685" y="3256298"/>
            <a:ext cx="303293" cy="294723"/>
          </a:xfrm>
          <a:custGeom>
            <a:rect b="b" l="l" r="r" t="t"/>
            <a:pathLst>
              <a:path extrusionOk="0" h="15063" w="15501">
                <a:moveTo>
                  <a:pt x="7957" y="925"/>
                </a:moveTo>
                <a:lnTo>
                  <a:pt x="8249" y="1533"/>
                </a:lnTo>
                <a:lnTo>
                  <a:pt x="8103" y="1606"/>
                </a:lnTo>
                <a:lnTo>
                  <a:pt x="7957" y="1704"/>
                </a:lnTo>
                <a:lnTo>
                  <a:pt x="7933" y="1752"/>
                </a:lnTo>
                <a:lnTo>
                  <a:pt x="7933" y="1339"/>
                </a:lnTo>
                <a:lnTo>
                  <a:pt x="7957" y="925"/>
                </a:lnTo>
                <a:close/>
                <a:moveTo>
                  <a:pt x="8371" y="1801"/>
                </a:moveTo>
                <a:lnTo>
                  <a:pt x="8492" y="2020"/>
                </a:lnTo>
                <a:lnTo>
                  <a:pt x="8346" y="2117"/>
                </a:lnTo>
                <a:lnTo>
                  <a:pt x="8200" y="2215"/>
                </a:lnTo>
                <a:lnTo>
                  <a:pt x="8079" y="2288"/>
                </a:lnTo>
                <a:lnTo>
                  <a:pt x="7957" y="2409"/>
                </a:lnTo>
                <a:lnTo>
                  <a:pt x="7933" y="2069"/>
                </a:lnTo>
                <a:lnTo>
                  <a:pt x="8127" y="1971"/>
                </a:lnTo>
                <a:lnTo>
                  <a:pt x="8249" y="1898"/>
                </a:lnTo>
                <a:lnTo>
                  <a:pt x="8371" y="1801"/>
                </a:lnTo>
                <a:close/>
                <a:moveTo>
                  <a:pt x="8663" y="2336"/>
                </a:moveTo>
                <a:lnTo>
                  <a:pt x="8784" y="2628"/>
                </a:lnTo>
                <a:lnTo>
                  <a:pt x="8687" y="2653"/>
                </a:lnTo>
                <a:lnTo>
                  <a:pt x="8590" y="2726"/>
                </a:lnTo>
                <a:lnTo>
                  <a:pt x="8419" y="2847"/>
                </a:lnTo>
                <a:lnTo>
                  <a:pt x="8225" y="2993"/>
                </a:lnTo>
                <a:lnTo>
                  <a:pt x="8054" y="3164"/>
                </a:lnTo>
                <a:lnTo>
                  <a:pt x="8006" y="2750"/>
                </a:lnTo>
                <a:lnTo>
                  <a:pt x="8176" y="2653"/>
                </a:lnTo>
                <a:lnTo>
                  <a:pt x="8322" y="2531"/>
                </a:lnTo>
                <a:lnTo>
                  <a:pt x="8565" y="2385"/>
                </a:lnTo>
                <a:lnTo>
                  <a:pt x="8663" y="2336"/>
                </a:lnTo>
                <a:close/>
                <a:moveTo>
                  <a:pt x="8979" y="2945"/>
                </a:moveTo>
                <a:lnTo>
                  <a:pt x="8979" y="2969"/>
                </a:lnTo>
                <a:lnTo>
                  <a:pt x="9076" y="3164"/>
                </a:lnTo>
                <a:lnTo>
                  <a:pt x="8857" y="3285"/>
                </a:lnTo>
                <a:lnTo>
                  <a:pt x="8663" y="3431"/>
                </a:lnTo>
                <a:lnTo>
                  <a:pt x="8371" y="3626"/>
                </a:lnTo>
                <a:lnTo>
                  <a:pt x="8079" y="3821"/>
                </a:lnTo>
                <a:lnTo>
                  <a:pt x="8054" y="3504"/>
                </a:lnTo>
                <a:lnTo>
                  <a:pt x="8200" y="3456"/>
                </a:lnTo>
                <a:lnTo>
                  <a:pt x="8322" y="3383"/>
                </a:lnTo>
                <a:lnTo>
                  <a:pt x="8541" y="3212"/>
                </a:lnTo>
                <a:lnTo>
                  <a:pt x="8833" y="3018"/>
                </a:lnTo>
                <a:lnTo>
                  <a:pt x="8979" y="2945"/>
                </a:lnTo>
                <a:close/>
                <a:moveTo>
                  <a:pt x="9271" y="3529"/>
                </a:moveTo>
                <a:lnTo>
                  <a:pt x="9393" y="3796"/>
                </a:lnTo>
                <a:lnTo>
                  <a:pt x="8736" y="4186"/>
                </a:lnTo>
                <a:lnTo>
                  <a:pt x="8419" y="4380"/>
                </a:lnTo>
                <a:lnTo>
                  <a:pt x="8249" y="4478"/>
                </a:lnTo>
                <a:lnTo>
                  <a:pt x="8103" y="4599"/>
                </a:lnTo>
                <a:lnTo>
                  <a:pt x="8079" y="4113"/>
                </a:lnTo>
                <a:lnTo>
                  <a:pt x="8225" y="4088"/>
                </a:lnTo>
                <a:lnTo>
                  <a:pt x="8371" y="4040"/>
                </a:lnTo>
                <a:lnTo>
                  <a:pt x="8663" y="3894"/>
                </a:lnTo>
                <a:lnTo>
                  <a:pt x="9052" y="3650"/>
                </a:lnTo>
                <a:lnTo>
                  <a:pt x="9271" y="3529"/>
                </a:lnTo>
                <a:close/>
                <a:moveTo>
                  <a:pt x="9587" y="4186"/>
                </a:moveTo>
                <a:lnTo>
                  <a:pt x="9660" y="4332"/>
                </a:lnTo>
                <a:lnTo>
                  <a:pt x="9490" y="4429"/>
                </a:lnTo>
                <a:lnTo>
                  <a:pt x="9344" y="4551"/>
                </a:lnTo>
                <a:lnTo>
                  <a:pt x="9052" y="4770"/>
                </a:lnTo>
                <a:lnTo>
                  <a:pt x="8809" y="4916"/>
                </a:lnTo>
                <a:lnTo>
                  <a:pt x="8590" y="5110"/>
                </a:lnTo>
                <a:lnTo>
                  <a:pt x="8371" y="5305"/>
                </a:lnTo>
                <a:lnTo>
                  <a:pt x="8176" y="5524"/>
                </a:lnTo>
                <a:lnTo>
                  <a:pt x="8127" y="4794"/>
                </a:lnTo>
                <a:lnTo>
                  <a:pt x="8322" y="4794"/>
                </a:lnTo>
                <a:lnTo>
                  <a:pt x="8492" y="4721"/>
                </a:lnTo>
                <a:lnTo>
                  <a:pt x="8833" y="4575"/>
                </a:lnTo>
                <a:lnTo>
                  <a:pt x="9222" y="4380"/>
                </a:lnTo>
                <a:lnTo>
                  <a:pt x="9587" y="4186"/>
                </a:lnTo>
                <a:close/>
                <a:moveTo>
                  <a:pt x="14965" y="5938"/>
                </a:moveTo>
                <a:lnTo>
                  <a:pt x="14795" y="6059"/>
                </a:lnTo>
                <a:lnTo>
                  <a:pt x="14649" y="6205"/>
                </a:lnTo>
                <a:lnTo>
                  <a:pt x="14576" y="6181"/>
                </a:lnTo>
                <a:lnTo>
                  <a:pt x="14332" y="6157"/>
                </a:lnTo>
                <a:lnTo>
                  <a:pt x="14965" y="5938"/>
                </a:lnTo>
                <a:close/>
                <a:moveTo>
                  <a:pt x="2190" y="5840"/>
                </a:moveTo>
                <a:lnTo>
                  <a:pt x="2093" y="5986"/>
                </a:lnTo>
                <a:lnTo>
                  <a:pt x="2044" y="6132"/>
                </a:lnTo>
                <a:lnTo>
                  <a:pt x="2044" y="6181"/>
                </a:lnTo>
                <a:lnTo>
                  <a:pt x="2044" y="6254"/>
                </a:lnTo>
                <a:lnTo>
                  <a:pt x="1874" y="6181"/>
                </a:lnTo>
                <a:lnTo>
                  <a:pt x="1679" y="6108"/>
                </a:lnTo>
                <a:lnTo>
                  <a:pt x="1266" y="5962"/>
                </a:lnTo>
                <a:lnTo>
                  <a:pt x="2190" y="5840"/>
                </a:lnTo>
                <a:close/>
                <a:moveTo>
                  <a:pt x="3018" y="5743"/>
                </a:moveTo>
                <a:lnTo>
                  <a:pt x="2677" y="6132"/>
                </a:lnTo>
                <a:lnTo>
                  <a:pt x="2555" y="6302"/>
                </a:lnTo>
                <a:lnTo>
                  <a:pt x="2288" y="6278"/>
                </a:lnTo>
                <a:lnTo>
                  <a:pt x="2312" y="6254"/>
                </a:lnTo>
                <a:lnTo>
                  <a:pt x="2409" y="6181"/>
                </a:lnTo>
                <a:lnTo>
                  <a:pt x="2482" y="6059"/>
                </a:lnTo>
                <a:lnTo>
                  <a:pt x="2604" y="5938"/>
                </a:lnTo>
                <a:lnTo>
                  <a:pt x="2750" y="5816"/>
                </a:lnTo>
                <a:lnTo>
                  <a:pt x="2823" y="5767"/>
                </a:lnTo>
                <a:lnTo>
                  <a:pt x="3018" y="5743"/>
                </a:lnTo>
                <a:close/>
                <a:moveTo>
                  <a:pt x="9879" y="4672"/>
                </a:moveTo>
                <a:lnTo>
                  <a:pt x="9977" y="4818"/>
                </a:lnTo>
                <a:lnTo>
                  <a:pt x="9952" y="4818"/>
                </a:lnTo>
                <a:lnTo>
                  <a:pt x="9733" y="5062"/>
                </a:lnTo>
                <a:lnTo>
                  <a:pt x="9490" y="5281"/>
                </a:lnTo>
                <a:lnTo>
                  <a:pt x="8979" y="5719"/>
                </a:lnTo>
                <a:lnTo>
                  <a:pt x="8590" y="6035"/>
                </a:lnTo>
                <a:lnTo>
                  <a:pt x="8395" y="6181"/>
                </a:lnTo>
                <a:lnTo>
                  <a:pt x="8200" y="6351"/>
                </a:lnTo>
                <a:lnTo>
                  <a:pt x="8176" y="5694"/>
                </a:lnTo>
                <a:lnTo>
                  <a:pt x="8468" y="5573"/>
                </a:lnTo>
                <a:lnTo>
                  <a:pt x="8736" y="5402"/>
                </a:lnTo>
                <a:lnTo>
                  <a:pt x="9247" y="5086"/>
                </a:lnTo>
                <a:lnTo>
                  <a:pt x="9539" y="4916"/>
                </a:lnTo>
                <a:lnTo>
                  <a:pt x="9709" y="4794"/>
                </a:lnTo>
                <a:lnTo>
                  <a:pt x="9879" y="4672"/>
                </a:lnTo>
                <a:close/>
                <a:moveTo>
                  <a:pt x="3967" y="5597"/>
                </a:moveTo>
                <a:lnTo>
                  <a:pt x="3869" y="5719"/>
                </a:lnTo>
                <a:lnTo>
                  <a:pt x="3723" y="5986"/>
                </a:lnTo>
                <a:lnTo>
                  <a:pt x="3553" y="6229"/>
                </a:lnTo>
                <a:lnTo>
                  <a:pt x="3504" y="6327"/>
                </a:lnTo>
                <a:lnTo>
                  <a:pt x="3456" y="6424"/>
                </a:lnTo>
                <a:lnTo>
                  <a:pt x="3164" y="6375"/>
                </a:lnTo>
                <a:lnTo>
                  <a:pt x="2920" y="6327"/>
                </a:lnTo>
                <a:lnTo>
                  <a:pt x="3066" y="6181"/>
                </a:lnTo>
                <a:lnTo>
                  <a:pt x="3431" y="5792"/>
                </a:lnTo>
                <a:lnTo>
                  <a:pt x="3602" y="5646"/>
                </a:lnTo>
                <a:lnTo>
                  <a:pt x="3967" y="5597"/>
                </a:lnTo>
                <a:close/>
                <a:moveTo>
                  <a:pt x="5110" y="5354"/>
                </a:moveTo>
                <a:lnTo>
                  <a:pt x="4989" y="5475"/>
                </a:lnTo>
                <a:lnTo>
                  <a:pt x="4867" y="5597"/>
                </a:lnTo>
                <a:lnTo>
                  <a:pt x="4648" y="5865"/>
                </a:lnTo>
                <a:lnTo>
                  <a:pt x="4380" y="6205"/>
                </a:lnTo>
                <a:lnTo>
                  <a:pt x="4234" y="6400"/>
                </a:lnTo>
                <a:lnTo>
                  <a:pt x="4113" y="6594"/>
                </a:lnTo>
                <a:lnTo>
                  <a:pt x="3723" y="6497"/>
                </a:lnTo>
                <a:lnTo>
                  <a:pt x="3821" y="6400"/>
                </a:lnTo>
                <a:lnTo>
                  <a:pt x="3869" y="6278"/>
                </a:lnTo>
                <a:lnTo>
                  <a:pt x="3991" y="6084"/>
                </a:lnTo>
                <a:lnTo>
                  <a:pt x="4137" y="5865"/>
                </a:lnTo>
                <a:lnTo>
                  <a:pt x="4307" y="5694"/>
                </a:lnTo>
                <a:lnTo>
                  <a:pt x="4405" y="5597"/>
                </a:lnTo>
                <a:lnTo>
                  <a:pt x="4526" y="5500"/>
                </a:lnTo>
                <a:lnTo>
                  <a:pt x="5110" y="5354"/>
                </a:lnTo>
                <a:close/>
                <a:moveTo>
                  <a:pt x="14065" y="6254"/>
                </a:moveTo>
                <a:lnTo>
                  <a:pt x="14138" y="6327"/>
                </a:lnTo>
                <a:lnTo>
                  <a:pt x="14235" y="6375"/>
                </a:lnTo>
                <a:lnTo>
                  <a:pt x="14430" y="6448"/>
                </a:lnTo>
                <a:lnTo>
                  <a:pt x="14186" y="6740"/>
                </a:lnTo>
                <a:lnTo>
                  <a:pt x="14016" y="6643"/>
                </a:lnTo>
                <a:lnTo>
                  <a:pt x="13846" y="6546"/>
                </a:lnTo>
                <a:lnTo>
                  <a:pt x="13675" y="6497"/>
                </a:lnTo>
                <a:lnTo>
                  <a:pt x="13481" y="6448"/>
                </a:lnTo>
                <a:lnTo>
                  <a:pt x="14065" y="6254"/>
                </a:lnTo>
                <a:close/>
                <a:moveTo>
                  <a:pt x="5573" y="5451"/>
                </a:moveTo>
                <a:lnTo>
                  <a:pt x="5719" y="5621"/>
                </a:lnTo>
                <a:lnTo>
                  <a:pt x="5840" y="5767"/>
                </a:lnTo>
                <a:lnTo>
                  <a:pt x="5816" y="5767"/>
                </a:lnTo>
                <a:lnTo>
                  <a:pt x="5670" y="5840"/>
                </a:lnTo>
                <a:lnTo>
                  <a:pt x="5548" y="5962"/>
                </a:lnTo>
                <a:lnTo>
                  <a:pt x="5354" y="6205"/>
                </a:lnTo>
                <a:lnTo>
                  <a:pt x="5110" y="6473"/>
                </a:lnTo>
                <a:lnTo>
                  <a:pt x="4989" y="6619"/>
                </a:lnTo>
                <a:lnTo>
                  <a:pt x="4916" y="6765"/>
                </a:lnTo>
                <a:lnTo>
                  <a:pt x="4429" y="6667"/>
                </a:lnTo>
                <a:lnTo>
                  <a:pt x="4551" y="6546"/>
                </a:lnTo>
                <a:lnTo>
                  <a:pt x="4648" y="6424"/>
                </a:lnTo>
                <a:lnTo>
                  <a:pt x="4843" y="6157"/>
                </a:lnTo>
                <a:lnTo>
                  <a:pt x="5159" y="5816"/>
                </a:lnTo>
                <a:lnTo>
                  <a:pt x="5354" y="5646"/>
                </a:lnTo>
                <a:lnTo>
                  <a:pt x="5475" y="5548"/>
                </a:lnTo>
                <a:lnTo>
                  <a:pt x="5548" y="5451"/>
                </a:lnTo>
                <a:close/>
                <a:moveTo>
                  <a:pt x="6035" y="5962"/>
                </a:moveTo>
                <a:lnTo>
                  <a:pt x="6278" y="6254"/>
                </a:lnTo>
                <a:lnTo>
                  <a:pt x="6157" y="6424"/>
                </a:lnTo>
                <a:lnTo>
                  <a:pt x="6011" y="6643"/>
                </a:lnTo>
                <a:lnTo>
                  <a:pt x="5889" y="6862"/>
                </a:lnTo>
                <a:lnTo>
                  <a:pt x="5840" y="6935"/>
                </a:lnTo>
                <a:lnTo>
                  <a:pt x="5840" y="7008"/>
                </a:lnTo>
                <a:lnTo>
                  <a:pt x="5232" y="6838"/>
                </a:lnTo>
                <a:lnTo>
                  <a:pt x="5402" y="6692"/>
                </a:lnTo>
                <a:lnTo>
                  <a:pt x="5548" y="6546"/>
                </a:lnTo>
                <a:lnTo>
                  <a:pt x="5767" y="6278"/>
                </a:lnTo>
                <a:lnTo>
                  <a:pt x="5889" y="6157"/>
                </a:lnTo>
                <a:lnTo>
                  <a:pt x="6011" y="6011"/>
                </a:lnTo>
                <a:lnTo>
                  <a:pt x="6035" y="5962"/>
                </a:lnTo>
                <a:close/>
                <a:moveTo>
                  <a:pt x="7519" y="925"/>
                </a:moveTo>
                <a:lnTo>
                  <a:pt x="7470" y="1120"/>
                </a:lnTo>
                <a:lnTo>
                  <a:pt x="7470" y="1314"/>
                </a:lnTo>
                <a:lnTo>
                  <a:pt x="7470" y="1704"/>
                </a:lnTo>
                <a:lnTo>
                  <a:pt x="7495" y="2093"/>
                </a:lnTo>
                <a:lnTo>
                  <a:pt x="7519" y="2482"/>
                </a:lnTo>
                <a:lnTo>
                  <a:pt x="7592" y="3285"/>
                </a:lnTo>
                <a:lnTo>
                  <a:pt x="7665" y="4234"/>
                </a:lnTo>
                <a:lnTo>
                  <a:pt x="7714" y="5183"/>
                </a:lnTo>
                <a:lnTo>
                  <a:pt x="7714" y="6132"/>
                </a:lnTo>
                <a:lnTo>
                  <a:pt x="7714" y="7081"/>
                </a:lnTo>
                <a:lnTo>
                  <a:pt x="7519" y="6886"/>
                </a:lnTo>
                <a:lnTo>
                  <a:pt x="7324" y="6716"/>
                </a:lnTo>
                <a:lnTo>
                  <a:pt x="7032" y="6473"/>
                </a:lnTo>
                <a:lnTo>
                  <a:pt x="6522" y="5913"/>
                </a:lnTo>
                <a:lnTo>
                  <a:pt x="5986" y="5354"/>
                </a:lnTo>
                <a:lnTo>
                  <a:pt x="5792" y="5159"/>
                </a:lnTo>
                <a:lnTo>
                  <a:pt x="5670" y="5086"/>
                </a:lnTo>
                <a:lnTo>
                  <a:pt x="5573" y="5013"/>
                </a:lnTo>
                <a:lnTo>
                  <a:pt x="5719" y="4721"/>
                </a:lnTo>
                <a:lnTo>
                  <a:pt x="5913" y="4453"/>
                </a:lnTo>
                <a:lnTo>
                  <a:pt x="6278" y="3894"/>
                </a:lnTo>
                <a:lnTo>
                  <a:pt x="6449" y="3626"/>
                </a:lnTo>
                <a:lnTo>
                  <a:pt x="6570" y="3358"/>
                </a:lnTo>
                <a:lnTo>
                  <a:pt x="6692" y="3066"/>
                </a:lnTo>
                <a:lnTo>
                  <a:pt x="6789" y="2774"/>
                </a:lnTo>
                <a:lnTo>
                  <a:pt x="6984" y="2166"/>
                </a:lnTo>
                <a:lnTo>
                  <a:pt x="7203" y="1558"/>
                </a:lnTo>
                <a:lnTo>
                  <a:pt x="7349" y="1217"/>
                </a:lnTo>
                <a:lnTo>
                  <a:pt x="7519" y="925"/>
                </a:lnTo>
                <a:close/>
                <a:moveTo>
                  <a:pt x="6497" y="6497"/>
                </a:moveTo>
                <a:lnTo>
                  <a:pt x="6522" y="6521"/>
                </a:lnTo>
                <a:lnTo>
                  <a:pt x="6716" y="6716"/>
                </a:lnTo>
                <a:lnTo>
                  <a:pt x="6643" y="6765"/>
                </a:lnTo>
                <a:lnTo>
                  <a:pt x="6595" y="6789"/>
                </a:lnTo>
                <a:lnTo>
                  <a:pt x="6497" y="6911"/>
                </a:lnTo>
                <a:lnTo>
                  <a:pt x="6400" y="7008"/>
                </a:lnTo>
                <a:lnTo>
                  <a:pt x="6327" y="7130"/>
                </a:lnTo>
                <a:lnTo>
                  <a:pt x="5986" y="7057"/>
                </a:lnTo>
                <a:lnTo>
                  <a:pt x="6059" y="7008"/>
                </a:lnTo>
                <a:lnTo>
                  <a:pt x="6132" y="6935"/>
                </a:lnTo>
                <a:lnTo>
                  <a:pt x="6254" y="6838"/>
                </a:lnTo>
                <a:lnTo>
                  <a:pt x="6497" y="6497"/>
                </a:lnTo>
                <a:close/>
                <a:moveTo>
                  <a:pt x="13286" y="6521"/>
                </a:moveTo>
                <a:lnTo>
                  <a:pt x="13627" y="6740"/>
                </a:lnTo>
                <a:lnTo>
                  <a:pt x="13967" y="6935"/>
                </a:lnTo>
                <a:lnTo>
                  <a:pt x="13870" y="7032"/>
                </a:lnTo>
                <a:lnTo>
                  <a:pt x="13724" y="7178"/>
                </a:lnTo>
                <a:lnTo>
                  <a:pt x="13578" y="7081"/>
                </a:lnTo>
                <a:lnTo>
                  <a:pt x="13456" y="7032"/>
                </a:lnTo>
                <a:lnTo>
                  <a:pt x="13164" y="6911"/>
                </a:lnTo>
                <a:lnTo>
                  <a:pt x="12897" y="6813"/>
                </a:lnTo>
                <a:lnTo>
                  <a:pt x="12653" y="6716"/>
                </a:lnTo>
                <a:lnTo>
                  <a:pt x="13286" y="6521"/>
                </a:lnTo>
                <a:close/>
                <a:moveTo>
                  <a:pt x="10171" y="5062"/>
                </a:moveTo>
                <a:lnTo>
                  <a:pt x="10220" y="5135"/>
                </a:lnTo>
                <a:lnTo>
                  <a:pt x="10196" y="5159"/>
                </a:lnTo>
                <a:lnTo>
                  <a:pt x="9587" y="5816"/>
                </a:lnTo>
                <a:lnTo>
                  <a:pt x="9003" y="6521"/>
                </a:lnTo>
                <a:lnTo>
                  <a:pt x="8809" y="6716"/>
                </a:lnTo>
                <a:lnTo>
                  <a:pt x="8590" y="6935"/>
                </a:lnTo>
                <a:lnTo>
                  <a:pt x="8371" y="7154"/>
                </a:lnTo>
                <a:lnTo>
                  <a:pt x="8152" y="7373"/>
                </a:lnTo>
                <a:lnTo>
                  <a:pt x="8200" y="6740"/>
                </a:lnTo>
                <a:lnTo>
                  <a:pt x="8444" y="6570"/>
                </a:lnTo>
                <a:lnTo>
                  <a:pt x="8663" y="6400"/>
                </a:lnTo>
                <a:lnTo>
                  <a:pt x="9101" y="6035"/>
                </a:lnTo>
                <a:lnTo>
                  <a:pt x="9660" y="5573"/>
                </a:lnTo>
                <a:lnTo>
                  <a:pt x="9928" y="5329"/>
                </a:lnTo>
                <a:lnTo>
                  <a:pt x="10171" y="5062"/>
                </a:lnTo>
                <a:close/>
                <a:moveTo>
                  <a:pt x="10488" y="5329"/>
                </a:moveTo>
                <a:lnTo>
                  <a:pt x="10731" y="5427"/>
                </a:lnTo>
                <a:lnTo>
                  <a:pt x="10999" y="5500"/>
                </a:lnTo>
                <a:lnTo>
                  <a:pt x="11510" y="5597"/>
                </a:lnTo>
                <a:lnTo>
                  <a:pt x="11850" y="5670"/>
                </a:lnTo>
                <a:lnTo>
                  <a:pt x="12167" y="5694"/>
                </a:lnTo>
                <a:lnTo>
                  <a:pt x="12824" y="5719"/>
                </a:lnTo>
                <a:lnTo>
                  <a:pt x="13529" y="5743"/>
                </a:lnTo>
                <a:lnTo>
                  <a:pt x="14235" y="5792"/>
                </a:lnTo>
                <a:lnTo>
                  <a:pt x="13505" y="6059"/>
                </a:lnTo>
                <a:lnTo>
                  <a:pt x="12799" y="6278"/>
                </a:lnTo>
                <a:lnTo>
                  <a:pt x="11339" y="6692"/>
                </a:lnTo>
                <a:lnTo>
                  <a:pt x="9612" y="7130"/>
                </a:lnTo>
                <a:lnTo>
                  <a:pt x="9149" y="7251"/>
                </a:lnTo>
                <a:lnTo>
                  <a:pt x="8663" y="7373"/>
                </a:lnTo>
                <a:lnTo>
                  <a:pt x="9101" y="6862"/>
                </a:lnTo>
                <a:lnTo>
                  <a:pt x="9758" y="6132"/>
                </a:lnTo>
                <a:lnTo>
                  <a:pt x="10098" y="5767"/>
                </a:lnTo>
                <a:lnTo>
                  <a:pt x="10439" y="5402"/>
                </a:lnTo>
                <a:lnTo>
                  <a:pt x="10488" y="5329"/>
                </a:lnTo>
                <a:close/>
                <a:moveTo>
                  <a:pt x="6862" y="6886"/>
                </a:moveTo>
                <a:lnTo>
                  <a:pt x="7349" y="7422"/>
                </a:lnTo>
                <a:lnTo>
                  <a:pt x="7349" y="7422"/>
                </a:lnTo>
                <a:lnTo>
                  <a:pt x="6570" y="7203"/>
                </a:lnTo>
                <a:lnTo>
                  <a:pt x="6668" y="7105"/>
                </a:lnTo>
                <a:lnTo>
                  <a:pt x="6765" y="7008"/>
                </a:lnTo>
                <a:lnTo>
                  <a:pt x="6862" y="6911"/>
                </a:lnTo>
                <a:lnTo>
                  <a:pt x="6862" y="6886"/>
                </a:lnTo>
                <a:close/>
                <a:moveTo>
                  <a:pt x="12386" y="6789"/>
                </a:moveTo>
                <a:lnTo>
                  <a:pt x="12483" y="6911"/>
                </a:lnTo>
                <a:lnTo>
                  <a:pt x="12629" y="7008"/>
                </a:lnTo>
                <a:lnTo>
                  <a:pt x="12775" y="7105"/>
                </a:lnTo>
                <a:lnTo>
                  <a:pt x="12921" y="7178"/>
                </a:lnTo>
                <a:lnTo>
                  <a:pt x="13432" y="7422"/>
                </a:lnTo>
                <a:lnTo>
                  <a:pt x="13140" y="7641"/>
                </a:lnTo>
                <a:lnTo>
                  <a:pt x="12970" y="7543"/>
                </a:lnTo>
                <a:lnTo>
                  <a:pt x="12799" y="7470"/>
                </a:lnTo>
                <a:lnTo>
                  <a:pt x="12483" y="7349"/>
                </a:lnTo>
                <a:lnTo>
                  <a:pt x="12045" y="7154"/>
                </a:lnTo>
                <a:lnTo>
                  <a:pt x="11826" y="7057"/>
                </a:lnTo>
                <a:lnTo>
                  <a:pt x="11607" y="7008"/>
                </a:lnTo>
                <a:lnTo>
                  <a:pt x="12386" y="6789"/>
                </a:lnTo>
                <a:close/>
                <a:moveTo>
                  <a:pt x="11461" y="7057"/>
                </a:moveTo>
                <a:lnTo>
                  <a:pt x="11534" y="7154"/>
                </a:lnTo>
                <a:lnTo>
                  <a:pt x="11631" y="7251"/>
                </a:lnTo>
                <a:lnTo>
                  <a:pt x="11850" y="7397"/>
                </a:lnTo>
                <a:lnTo>
                  <a:pt x="12069" y="7519"/>
                </a:lnTo>
                <a:lnTo>
                  <a:pt x="12313" y="7641"/>
                </a:lnTo>
                <a:lnTo>
                  <a:pt x="12532" y="7762"/>
                </a:lnTo>
                <a:lnTo>
                  <a:pt x="12799" y="7908"/>
                </a:lnTo>
                <a:lnTo>
                  <a:pt x="12483" y="8152"/>
                </a:lnTo>
                <a:lnTo>
                  <a:pt x="12410" y="8054"/>
                </a:lnTo>
                <a:lnTo>
                  <a:pt x="12337" y="7981"/>
                </a:lnTo>
                <a:lnTo>
                  <a:pt x="12240" y="7908"/>
                </a:lnTo>
                <a:lnTo>
                  <a:pt x="12118" y="7860"/>
                </a:lnTo>
                <a:lnTo>
                  <a:pt x="11875" y="7762"/>
                </a:lnTo>
                <a:lnTo>
                  <a:pt x="11656" y="7689"/>
                </a:lnTo>
                <a:lnTo>
                  <a:pt x="11145" y="7470"/>
                </a:lnTo>
                <a:lnTo>
                  <a:pt x="10901" y="7349"/>
                </a:lnTo>
                <a:lnTo>
                  <a:pt x="10634" y="7251"/>
                </a:lnTo>
                <a:lnTo>
                  <a:pt x="11437" y="7057"/>
                </a:lnTo>
                <a:close/>
                <a:moveTo>
                  <a:pt x="10439" y="7324"/>
                </a:moveTo>
                <a:lnTo>
                  <a:pt x="10512" y="7422"/>
                </a:lnTo>
                <a:lnTo>
                  <a:pt x="10609" y="7495"/>
                </a:lnTo>
                <a:lnTo>
                  <a:pt x="10828" y="7665"/>
                </a:lnTo>
                <a:lnTo>
                  <a:pt x="11047" y="7787"/>
                </a:lnTo>
                <a:lnTo>
                  <a:pt x="11291" y="7884"/>
                </a:lnTo>
                <a:lnTo>
                  <a:pt x="11996" y="8176"/>
                </a:lnTo>
                <a:lnTo>
                  <a:pt x="12167" y="8249"/>
                </a:lnTo>
                <a:lnTo>
                  <a:pt x="12215" y="8273"/>
                </a:lnTo>
                <a:lnTo>
                  <a:pt x="12288" y="8298"/>
                </a:lnTo>
                <a:lnTo>
                  <a:pt x="11996" y="8541"/>
                </a:lnTo>
                <a:lnTo>
                  <a:pt x="11972" y="8541"/>
                </a:lnTo>
                <a:lnTo>
                  <a:pt x="11583" y="8444"/>
                </a:lnTo>
                <a:lnTo>
                  <a:pt x="11218" y="8322"/>
                </a:lnTo>
                <a:lnTo>
                  <a:pt x="10853" y="8152"/>
                </a:lnTo>
                <a:lnTo>
                  <a:pt x="10512" y="7957"/>
                </a:lnTo>
                <a:lnTo>
                  <a:pt x="10098" y="7714"/>
                </a:lnTo>
                <a:lnTo>
                  <a:pt x="9879" y="7592"/>
                </a:lnTo>
                <a:lnTo>
                  <a:pt x="9660" y="7495"/>
                </a:lnTo>
                <a:lnTo>
                  <a:pt x="10439" y="7324"/>
                </a:lnTo>
                <a:close/>
                <a:moveTo>
                  <a:pt x="8225" y="8103"/>
                </a:moveTo>
                <a:lnTo>
                  <a:pt x="8638" y="8249"/>
                </a:lnTo>
                <a:lnTo>
                  <a:pt x="9028" y="8419"/>
                </a:lnTo>
                <a:lnTo>
                  <a:pt x="8930" y="8517"/>
                </a:lnTo>
                <a:lnTo>
                  <a:pt x="8784" y="8638"/>
                </a:lnTo>
                <a:lnTo>
                  <a:pt x="8711" y="8711"/>
                </a:lnTo>
                <a:lnTo>
                  <a:pt x="8687" y="8784"/>
                </a:lnTo>
                <a:lnTo>
                  <a:pt x="8225" y="8103"/>
                </a:lnTo>
                <a:close/>
                <a:moveTo>
                  <a:pt x="7689" y="8663"/>
                </a:moveTo>
                <a:lnTo>
                  <a:pt x="7714" y="9003"/>
                </a:lnTo>
                <a:lnTo>
                  <a:pt x="7689" y="9003"/>
                </a:lnTo>
                <a:lnTo>
                  <a:pt x="7519" y="8930"/>
                </a:lnTo>
                <a:lnTo>
                  <a:pt x="7665" y="8687"/>
                </a:lnTo>
                <a:lnTo>
                  <a:pt x="7689" y="8663"/>
                </a:lnTo>
                <a:close/>
                <a:moveTo>
                  <a:pt x="9344" y="7592"/>
                </a:moveTo>
                <a:lnTo>
                  <a:pt x="9612" y="7787"/>
                </a:lnTo>
                <a:lnTo>
                  <a:pt x="9904" y="7981"/>
                </a:lnTo>
                <a:lnTo>
                  <a:pt x="10463" y="8322"/>
                </a:lnTo>
                <a:lnTo>
                  <a:pt x="10755" y="8492"/>
                </a:lnTo>
                <a:lnTo>
                  <a:pt x="11047" y="8638"/>
                </a:lnTo>
                <a:lnTo>
                  <a:pt x="11364" y="8760"/>
                </a:lnTo>
                <a:lnTo>
                  <a:pt x="11680" y="8833"/>
                </a:lnTo>
                <a:lnTo>
                  <a:pt x="11510" y="9003"/>
                </a:lnTo>
                <a:lnTo>
                  <a:pt x="11485" y="9028"/>
                </a:lnTo>
                <a:lnTo>
                  <a:pt x="10463" y="8565"/>
                </a:lnTo>
                <a:lnTo>
                  <a:pt x="9952" y="8371"/>
                </a:lnTo>
                <a:lnTo>
                  <a:pt x="9417" y="8176"/>
                </a:lnTo>
                <a:lnTo>
                  <a:pt x="8979" y="7981"/>
                </a:lnTo>
                <a:lnTo>
                  <a:pt x="8736" y="7884"/>
                </a:lnTo>
                <a:lnTo>
                  <a:pt x="8468" y="7811"/>
                </a:lnTo>
                <a:lnTo>
                  <a:pt x="8906" y="7714"/>
                </a:lnTo>
                <a:lnTo>
                  <a:pt x="9344" y="7592"/>
                </a:lnTo>
                <a:close/>
                <a:moveTo>
                  <a:pt x="9368" y="8565"/>
                </a:moveTo>
                <a:lnTo>
                  <a:pt x="9733" y="8687"/>
                </a:lnTo>
                <a:lnTo>
                  <a:pt x="9660" y="8760"/>
                </a:lnTo>
                <a:lnTo>
                  <a:pt x="9198" y="9076"/>
                </a:lnTo>
                <a:lnTo>
                  <a:pt x="9101" y="9149"/>
                </a:lnTo>
                <a:lnTo>
                  <a:pt x="9003" y="9247"/>
                </a:lnTo>
                <a:lnTo>
                  <a:pt x="8760" y="8906"/>
                </a:lnTo>
                <a:lnTo>
                  <a:pt x="8784" y="8906"/>
                </a:lnTo>
                <a:lnTo>
                  <a:pt x="8930" y="8809"/>
                </a:lnTo>
                <a:lnTo>
                  <a:pt x="9052" y="8711"/>
                </a:lnTo>
                <a:lnTo>
                  <a:pt x="9174" y="8638"/>
                </a:lnTo>
                <a:lnTo>
                  <a:pt x="9344" y="8590"/>
                </a:lnTo>
                <a:lnTo>
                  <a:pt x="9368" y="8565"/>
                </a:lnTo>
                <a:close/>
                <a:moveTo>
                  <a:pt x="828" y="6181"/>
                </a:moveTo>
                <a:lnTo>
                  <a:pt x="1168" y="6302"/>
                </a:lnTo>
                <a:lnTo>
                  <a:pt x="1533" y="6400"/>
                </a:lnTo>
                <a:lnTo>
                  <a:pt x="2239" y="6546"/>
                </a:lnTo>
                <a:lnTo>
                  <a:pt x="2507" y="6570"/>
                </a:lnTo>
                <a:lnTo>
                  <a:pt x="2750" y="6594"/>
                </a:lnTo>
                <a:lnTo>
                  <a:pt x="3018" y="6619"/>
                </a:lnTo>
                <a:lnTo>
                  <a:pt x="3285" y="6643"/>
                </a:lnTo>
                <a:lnTo>
                  <a:pt x="4356" y="6911"/>
                </a:lnTo>
                <a:lnTo>
                  <a:pt x="5159" y="7081"/>
                </a:lnTo>
                <a:lnTo>
                  <a:pt x="5938" y="7300"/>
                </a:lnTo>
                <a:lnTo>
                  <a:pt x="7519" y="7762"/>
                </a:lnTo>
                <a:lnTo>
                  <a:pt x="6546" y="8273"/>
                </a:lnTo>
                <a:lnTo>
                  <a:pt x="5548" y="8736"/>
                </a:lnTo>
                <a:lnTo>
                  <a:pt x="4697" y="9076"/>
                </a:lnTo>
                <a:lnTo>
                  <a:pt x="4453" y="9198"/>
                </a:lnTo>
                <a:lnTo>
                  <a:pt x="4332" y="9271"/>
                </a:lnTo>
                <a:lnTo>
                  <a:pt x="4234" y="9368"/>
                </a:lnTo>
                <a:lnTo>
                  <a:pt x="4210" y="9320"/>
                </a:lnTo>
                <a:lnTo>
                  <a:pt x="3991" y="9003"/>
                </a:lnTo>
                <a:lnTo>
                  <a:pt x="3748" y="8687"/>
                </a:lnTo>
                <a:lnTo>
                  <a:pt x="3456" y="8395"/>
                </a:lnTo>
                <a:lnTo>
                  <a:pt x="3164" y="8127"/>
                </a:lnTo>
                <a:lnTo>
                  <a:pt x="2531" y="7616"/>
                </a:lnTo>
                <a:lnTo>
                  <a:pt x="2239" y="7373"/>
                </a:lnTo>
                <a:lnTo>
                  <a:pt x="1947" y="7105"/>
                </a:lnTo>
                <a:lnTo>
                  <a:pt x="1728" y="6911"/>
                </a:lnTo>
                <a:lnTo>
                  <a:pt x="1485" y="6716"/>
                </a:lnTo>
                <a:lnTo>
                  <a:pt x="1047" y="6375"/>
                </a:lnTo>
                <a:lnTo>
                  <a:pt x="828" y="6181"/>
                </a:lnTo>
                <a:close/>
                <a:moveTo>
                  <a:pt x="10098" y="8833"/>
                </a:moveTo>
                <a:lnTo>
                  <a:pt x="10658" y="9076"/>
                </a:lnTo>
                <a:lnTo>
                  <a:pt x="10366" y="9247"/>
                </a:lnTo>
                <a:lnTo>
                  <a:pt x="10098" y="9393"/>
                </a:lnTo>
                <a:lnTo>
                  <a:pt x="9758" y="9612"/>
                </a:lnTo>
                <a:lnTo>
                  <a:pt x="9612" y="9758"/>
                </a:lnTo>
                <a:lnTo>
                  <a:pt x="9466" y="9904"/>
                </a:lnTo>
                <a:lnTo>
                  <a:pt x="9125" y="9417"/>
                </a:lnTo>
                <a:lnTo>
                  <a:pt x="9198" y="9393"/>
                </a:lnTo>
                <a:lnTo>
                  <a:pt x="9271" y="9368"/>
                </a:lnTo>
                <a:lnTo>
                  <a:pt x="9417" y="9271"/>
                </a:lnTo>
                <a:lnTo>
                  <a:pt x="9660" y="9101"/>
                </a:lnTo>
                <a:lnTo>
                  <a:pt x="10098" y="8857"/>
                </a:lnTo>
                <a:lnTo>
                  <a:pt x="10098" y="8833"/>
                </a:lnTo>
                <a:close/>
                <a:moveTo>
                  <a:pt x="7324" y="9174"/>
                </a:moveTo>
                <a:lnTo>
                  <a:pt x="7446" y="9222"/>
                </a:lnTo>
                <a:lnTo>
                  <a:pt x="7519" y="9295"/>
                </a:lnTo>
                <a:lnTo>
                  <a:pt x="7738" y="9393"/>
                </a:lnTo>
                <a:lnTo>
                  <a:pt x="7738" y="9855"/>
                </a:lnTo>
                <a:lnTo>
                  <a:pt x="7738" y="10001"/>
                </a:lnTo>
                <a:lnTo>
                  <a:pt x="7495" y="9855"/>
                </a:lnTo>
                <a:lnTo>
                  <a:pt x="7251" y="9733"/>
                </a:lnTo>
                <a:lnTo>
                  <a:pt x="7105" y="9685"/>
                </a:lnTo>
                <a:lnTo>
                  <a:pt x="6984" y="9660"/>
                </a:lnTo>
                <a:lnTo>
                  <a:pt x="7324" y="9174"/>
                </a:lnTo>
                <a:close/>
                <a:moveTo>
                  <a:pt x="6911" y="9758"/>
                </a:moveTo>
                <a:lnTo>
                  <a:pt x="7008" y="9879"/>
                </a:lnTo>
                <a:lnTo>
                  <a:pt x="7130" y="10001"/>
                </a:lnTo>
                <a:lnTo>
                  <a:pt x="7373" y="10196"/>
                </a:lnTo>
                <a:lnTo>
                  <a:pt x="7543" y="10317"/>
                </a:lnTo>
                <a:lnTo>
                  <a:pt x="7762" y="10415"/>
                </a:lnTo>
                <a:lnTo>
                  <a:pt x="7762" y="10926"/>
                </a:lnTo>
                <a:lnTo>
                  <a:pt x="7470" y="10707"/>
                </a:lnTo>
                <a:lnTo>
                  <a:pt x="7203" y="10488"/>
                </a:lnTo>
                <a:lnTo>
                  <a:pt x="7057" y="10415"/>
                </a:lnTo>
                <a:lnTo>
                  <a:pt x="6911" y="10317"/>
                </a:lnTo>
                <a:lnTo>
                  <a:pt x="6741" y="10269"/>
                </a:lnTo>
                <a:lnTo>
                  <a:pt x="6570" y="10244"/>
                </a:lnTo>
                <a:lnTo>
                  <a:pt x="6911" y="9758"/>
                </a:lnTo>
                <a:close/>
                <a:moveTo>
                  <a:pt x="11072" y="9271"/>
                </a:moveTo>
                <a:lnTo>
                  <a:pt x="11291" y="9368"/>
                </a:lnTo>
                <a:lnTo>
                  <a:pt x="11266" y="9490"/>
                </a:lnTo>
                <a:lnTo>
                  <a:pt x="11266" y="9612"/>
                </a:lnTo>
                <a:lnTo>
                  <a:pt x="11096" y="9685"/>
                </a:lnTo>
                <a:lnTo>
                  <a:pt x="10950" y="9782"/>
                </a:lnTo>
                <a:lnTo>
                  <a:pt x="10658" y="9977"/>
                </a:lnTo>
                <a:lnTo>
                  <a:pt x="10293" y="10220"/>
                </a:lnTo>
                <a:lnTo>
                  <a:pt x="10123" y="10366"/>
                </a:lnTo>
                <a:lnTo>
                  <a:pt x="10050" y="10439"/>
                </a:lnTo>
                <a:lnTo>
                  <a:pt x="10001" y="10536"/>
                </a:lnTo>
                <a:lnTo>
                  <a:pt x="10001" y="10585"/>
                </a:lnTo>
                <a:lnTo>
                  <a:pt x="10025" y="10609"/>
                </a:lnTo>
                <a:lnTo>
                  <a:pt x="10123" y="10609"/>
                </a:lnTo>
                <a:lnTo>
                  <a:pt x="10220" y="10585"/>
                </a:lnTo>
                <a:lnTo>
                  <a:pt x="10390" y="10512"/>
                </a:lnTo>
                <a:lnTo>
                  <a:pt x="10561" y="10390"/>
                </a:lnTo>
                <a:lnTo>
                  <a:pt x="10731" y="10269"/>
                </a:lnTo>
                <a:lnTo>
                  <a:pt x="10999" y="10074"/>
                </a:lnTo>
                <a:lnTo>
                  <a:pt x="11291" y="9904"/>
                </a:lnTo>
                <a:lnTo>
                  <a:pt x="11339" y="10171"/>
                </a:lnTo>
                <a:lnTo>
                  <a:pt x="11412" y="10390"/>
                </a:lnTo>
                <a:lnTo>
                  <a:pt x="11145" y="10488"/>
                </a:lnTo>
                <a:lnTo>
                  <a:pt x="10877" y="10634"/>
                </a:lnTo>
                <a:lnTo>
                  <a:pt x="10731" y="10682"/>
                </a:lnTo>
                <a:lnTo>
                  <a:pt x="10561" y="10804"/>
                </a:lnTo>
                <a:lnTo>
                  <a:pt x="10415" y="10926"/>
                </a:lnTo>
                <a:lnTo>
                  <a:pt x="10342" y="10999"/>
                </a:lnTo>
                <a:lnTo>
                  <a:pt x="10317" y="11072"/>
                </a:lnTo>
                <a:lnTo>
                  <a:pt x="9879" y="10463"/>
                </a:lnTo>
                <a:lnTo>
                  <a:pt x="9587" y="10050"/>
                </a:lnTo>
                <a:lnTo>
                  <a:pt x="9733" y="10001"/>
                </a:lnTo>
                <a:lnTo>
                  <a:pt x="9904" y="9928"/>
                </a:lnTo>
                <a:lnTo>
                  <a:pt x="10196" y="9758"/>
                </a:lnTo>
                <a:lnTo>
                  <a:pt x="10634" y="9514"/>
                </a:lnTo>
                <a:lnTo>
                  <a:pt x="11047" y="9295"/>
                </a:lnTo>
                <a:lnTo>
                  <a:pt x="11072" y="9271"/>
                </a:lnTo>
                <a:close/>
                <a:moveTo>
                  <a:pt x="11534" y="10780"/>
                </a:moveTo>
                <a:lnTo>
                  <a:pt x="11656" y="11193"/>
                </a:lnTo>
                <a:lnTo>
                  <a:pt x="11631" y="11193"/>
                </a:lnTo>
                <a:lnTo>
                  <a:pt x="11437" y="11364"/>
                </a:lnTo>
                <a:lnTo>
                  <a:pt x="11218" y="11510"/>
                </a:lnTo>
                <a:lnTo>
                  <a:pt x="11023" y="11631"/>
                </a:lnTo>
                <a:lnTo>
                  <a:pt x="10828" y="11753"/>
                </a:lnTo>
                <a:lnTo>
                  <a:pt x="10804" y="11777"/>
                </a:lnTo>
                <a:lnTo>
                  <a:pt x="10439" y="11242"/>
                </a:lnTo>
                <a:lnTo>
                  <a:pt x="10512" y="11242"/>
                </a:lnTo>
                <a:lnTo>
                  <a:pt x="10585" y="11218"/>
                </a:lnTo>
                <a:lnTo>
                  <a:pt x="10731" y="11145"/>
                </a:lnTo>
                <a:lnTo>
                  <a:pt x="10999" y="10974"/>
                </a:lnTo>
                <a:lnTo>
                  <a:pt x="11534" y="10780"/>
                </a:lnTo>
                <a:close/>
                <a:moveTo>
                  <a:pt x="6522" y="10342"/>
                </a:moveTo>
                <a:lnTo>
                  <a:pt x="6668" y="10439"/>
                </a:lnTo>
                <a:lnTo>
                  <a:pt x="6838" y="10561"/>
                </a:lnTo>
                <a:lnTo>
                  <a:pt x="7105" y="10853"/>
                </a:lnTo>
                <a:lnTo>
                  <a:pt x="7251" y="10999"/>
                </a:lnTo>
                <a:lnTo>
                  <a:pt x="7397" y="11120"/>
                </a:lnTo>
                <a:lnTo>
                  <a:pt x="7568" y="11218"/>
                </a:lnTo>
                <a:lnTo>
                  <a:pt x="7738" y="11291"/>
                </a:lnTo>
                <a:lnTo>
                  <a:pt x="7762" y="11291"/>
                </a:lnTo>
                <a:lnTo>
                  <a:pt x="7762" y="12021"/>
                </a:lnTo>
                <a:lnTo>
                  <a:pt x="7665" y="11948"/>
                </a:lnTo>
                <a:lnTo>
                  <a:pt x="7568" y="11875"/>
                </a:lnTo>
                <a:lnTo>
                  <a:pt x="7397" y="11704"/>
                </a:lnTo>
                <a:lnTo>
                  <a:pt x="7057" y="11364"/>
                </a:lnTo>
                <a:lnTo>
                  <a:pt x="6862" y="11193"/>
                </a:lnTo>
                <a:lnTo>
                  <a:pt x="6619" y="11072"/>
                </a:lnTo>
                <a:lnTo>
                  <a:pt x="6376" y="10999"/>
                </a:lnTo>
                <a:lnTo>
                  <a:pt x="6132" y="10926"/>
                </a:lnTo>
                <a:lnTo>
                  <a:pt x="6522" y="10342"/>
                </a:lnTo>
                <a:close/>
                <a:moveTo>
                  <a:pt x="11753" y="11510"/>
                </a:moveTo>
                <a:lnTo>
                  <a:pt x="11826" y="11802"/>
                </a:lnTo>
                <a:lnTo>
                  <a:pt x="11704" y="11826"/>
                </a:lnTo>
                <a:lnTo>
                  <a:pt x="11607" y="11899"/>
                </a:lnTo>
                <a:lnTo>
                  <a:pt x="11412" y="12021"/>
                </a:lnTo>
                <a:lnTo>
                  <a:pt x="11291" y="12167"/>
                </a:lnTo>
                <a:lnTo>
                  <a:pt x="11218" y="12240"/>
                </a:lnTo>
                <a:lnTo>
                  <a:pt x="11193" y="12313"/>
                </a:lnTo>
                <a:lnTo>
                  <a:pt x="10901" y="11899"/>
                </a:lnTo>
                <a:lnTo>
                  <a:pt x="11120" y="11850"/>
                </a:lnTo>
                <a:lnTo>
                  <a:pt x="11339" y="11777"/>
                </a:lnTo>
                <a:lnTo>
                  <a:pt x="11558" y="11656"/>
                </a:lnTo>
                <a:lnTo>
                  <a:pt x="11753" y="11510"/>
                </a:lnTo>
                <a:close/>
                <a:moveTo>
                  <a:pt x="6059" y="11047"/>
                </a:moveTo>
                <a:lnTo>
                  <a:pt x="6303" y="11218"/>
                </a:lnTo>
                <a:lnTo>
                  <a:pt x="6546" y="11388"/>
                </a:lnTo>
                <a:lnTo>
                  <a:pt x="6789" y="11583"/>
                </a:lnTo>
                <a:lnTo>
                  <a:pt x="6984" y="11802"/>
                </a:lnTo>
                <a:lnTo>
                  <a:pt x="7251" y="12069"/>
                </a:lnTo>
                <a:lnTo>
                  <a:pt x="7397" y="12215"/>
                </a:lnTo>
                <a:lnTo>
                  <a:pt x="7543" y="12313"/>
                </a:lnTo>
                <a:lnTo>
                  <a:pt x="7276" y="12459"/>
                </a:lnTo>
                <a:lnTo>
                  <a:pt x="7154" y="12386"/>
                </a:lnTo>
                <a:lnTo>
                  <a:pt x="7008" y="12337"/>
                </a:lnTo>
                <a:lnTo>
                  <a:pt x="6765" y="12215"/>
                </a:lnTo>
                <a:lnTo>
                  <a:pt x="6522" y="12069"/>
                </a:lnTo>
                <a:lnTo>
                  <a:pt x="6327" y="11948"/>
                </a:lnTo>
                <a:lnTo>
                  <a:pt x="6157" y="11802"/>
                </a:lnTo>
                <a:lnTo>
                  <a:pt x="5962" y="11656"/>
                </a:lnTo>
                <a:lnTo>
                  <a:pt x="5767" y="11534"/>
                </a:lnTo>
                <a:lnTo>
                  <a:pt x="6059" y="11047"/>
                </a:lnTo>
                <a:close/>
                <a:moveTo>
                  <a:pt x="5670" y="11680"/>
                </a:moveTo>
                <a:lnTo>
                  <a:pt x="5719" y="11777"/>
                </a:lnTo>
                <a:lnTo>
                  <a:pt x="5792" y="11850"/>
                </a:lnTo>
                <a:lnTo>
                  <a:pt x="5938" y="12021"/>
                </a:lnTo>
                <a:lnTo>
                  <a:pt x="6108" y="12167"/>
                </a:lnTo>
                <a:lnTo>
                  <a:pt x="6278" y="12288"/>
                </a:lnTo>
                <a:lnTo>
                  <a:pt x="6546" y="12483"/>
                </a:lnTo>
                <a:lnTo>
                  <a:pt x="6716" y="12580"/>
                </a:lnTo>
                <a:lnTo>
                  <a:pt x="6887" y="12678"/>
                </a:lnTo>
                <a:lnTo>
                  <a:pt x="6522" y="12848"/>
                </a:lnTo>
                <a:lnTo>
                  <a:pt x="6230" y="12653"/>
                </a:lnTo>
                <a:lnTo>
                  <a:pt x="5938" y="12434"/>
                </a:lnTo>
                <a:lnTo>
                  <a:pt x="5694" y="12215"/>
                </a:lnTo>
                <a:lnTo>
                  <a:pt x="5475" y="12021"/>
                </a:lnTo>
                <a:lnTo>
                  <a:pt x="5621" y="11777"/>
                </a:lnTo>
                <a:lnTo>
                  <a:pt x="5670" y="11680"/>
                </a:lnTo>
                <a:close/>
                <a:moveTo>
                  <a:pt x="11899" y="12094"/>
                </a:moveTo>
                <a:lnTo>
                  <a:pt x="12021" y="12605"/>
                </a:lnTo>
                <a:lnTo>
                  <a:pt x="11899" y="12726"/>
                </a:lnTo>
                <a:lnTo>
                  <a:pt x="11777" y="12848"/>
                </a:lnTo>
                <a:lnTo>
                  <a:pt x="11729" y="12921"/>
                </a:lnTo>
                <a:lnTo>
                  <a:pt x="11680" y="12994"/>
                </a:lnTo>
                <a:lnTo>
                  <a:pt x="11680" y="13018"/>
                </a:lnTo>
                <a:lnTo>
                  <a:pt x="11266" y="12434"/>
                </a:lnTo>
                <a:lnTo>
                  <a:pt x="11412" y="12386"/>
                </a:lnTo>
                <a:lnTo>
                  <a:pt x="11558" y="12313"/>
                </a:lnTo>
                <a:lnTo>
                  <a:pt x="11729" y="12215"/>
                </a:lnTo>
                <a:lnTo>
                  <a:pt x="11899" y="12094"/>
                </a:lnTo>
                <a:close/>
                <a:moveTo>
                  <a:pt x="5329" y="12240"/>
                </a:moveTo>
                <a:lnTo>
                  <a:pt x="5402" y="12361"/>
                </a:lnTo>
                <a:lnTo>
                  <a:pt x="5500" y="12483"/>
                </a:lnTo>
                <a:lnTo>
                  <a:pt x="5670" y="12678"/>
                </a:lnTo>
                <a:lnTo>
                  <a:pt x="5913" y="12897"/>
                </a:lnTo>
                <a:lnTo>
                  <a:pt x="6157" y="13067"/>
                </a:lnTo>
                <a:lnTo>
                  <a:pt x="5743" y="13335"/>
                </a:lnTo>
                <a:lnTo>
                  <a:pt x="5646" y="13310"/>
                </a:lnTo>
                <a:lnTo>
                  <a:pt x="5475" y="13237"/>
                </a:lnTo>
                <a:lnTo>
                  <a:pt x="5305" y="13164"/>
                </a:lnTo>
                <a:lnTo>
                  <a:pt x="5135" y="13043"/>
                </a:lnTo>
                <a:lnTo>
                  <a:pt x="4940" y="12970"/>
                </a:lnTo>
                <a:lnTo>
                  <a:pt x="4891" y="12945"/>
                </a:lnTo>
                <a:lnTo>
                  <a:pt x="5110" y="12605"/>
                </a:lnTo>
                <a:lnTo>
                  <a:pt x="5329" y="12240"/>
                </a:lnTo>
                <a:close/>
                <a:moveTo>
                  <a:pt x="12094" y="13043"/>
                </a:moveTo>
                <a:lnTo>
                  <a:pt x="12215" y="13748"/>
                </a:lnTo>
                <a:lnTo>
                  <a:pt x="11802" y="13189"/>
                </a:lnTo>
                <a:lnTo>
                  <a:pt x="11850" y="13189"/>
                </a:lnTo>
                <a:lnTo>
                  <a:pt x="11923" y="13164"/>
                </a:lnTo>
                <a:lnTo>
                  <a:pt x="11972" y="13140"/>
                </a:lnTo>
                <a:lnTo>
                  <a:pt x="12094" y="13043"/>
                </a:lnTo>
                <a:close/>
                <a:moveTo>
                  <a:pt x="4745" y="13140"/>
                </a:moveTo>
                <a:lnTo>
                  <a:pt x="4891" y="13310"/>
                </a:lnTo>
                <a:lnTo>
                  <a:pt x="5062" y="13456"/>
                </a:lnTo>
                <a:lnTo>
                  <a:pt x="5305" y="13602"/>
                </a:lnTo>
                <a:lnTo>
                  <a:pt x="4964" y="13846"/>
                </a:lnTo>
                <a:lnTo>
                  <a:pt x="4891" y="13773"/>
                </a:lnTo>
                <a:lnTo>
                  <a:pt x="4818" y="13700"/>
                </a:lnTo>
                <a:lnTo>
                  <a:pt x="4648" y="13627"/>
                </a:lnTo>
                <a:lnTo>
                  <a:pt x="4551" y="13554"/>
                </a:lnTo>
                <a:lnTo>
                  <a:pt x="4405" y="13529"/>
                </a:lnTo>
                <a:lnTo>
                  <a:pt x="4575" y="13335"/>
                </a:lnTo>
                <a:lnTo>
                  <a:pt x="4745" y="13140"/>
                </a:lnTo>
                <a:close/>
                <a:moveTo>
                  <a:pt x="8200" y="8833"/>
                </a:moveTo>
                <a:lnTo>
                  <a:pt x="8371" y="9076"/>
                </a:lnTo>
                <a:lnTo>
                  <a:pt x="8663" y="9514"/>
                </a:lnTo>
                <a:lnTo>
                  <a:pt x="8979" y="9928"/>
                </a:lnTo>
                <a:lnTo>
                  <a:pt x="9587" y="10780"/>
                </a:lnTo>
                <a:lnTo>
                  <a:pt x="10171" y="11583"/>
                </a:lnTo>
                <a:lnTo>
                  <a:pt x="10731" y="12410"/>
                </a:lnTo>
                <a:lnTo>
                  <a:pt x="11291" y="13213"/>
                </a:lnTo>
                <a:lnTo>
                  <a:pt x="11850" y="13992"/>
                </a:lnTo>
                <a:lnTo>
                  <a:pt x="11729" y="13943"/>
                </a:lnTo>
                <a:lnTo>
                  <a:pt x="11072" y="13554"/>
                </a:lnTo>
                <a:lnTo>
                  <a:pt x="10415" y="13189"/>
                </a:lnTo>
                <a:lnTo>
                  <a:pt x="9831" y="12921"/>
                </a:lnTo>
                <a:lnTo>
                  <a:pt x="9539" y="12799"/>
                </a:lnTo>
                <a:lnTo>
                  <a:pt x="9222" y="12678"/>
                </a:lnTo>
                <a:lnTo>
                  <a:pt x="8760" y="12507"/>
                </a:lnTo>
                <a:lnTo>
                  <a:pt x="8517" y="12410"/>
                </a:lnTo>
                <a:lnTo>
                  <a:pt x="8273" y="12337"/>
                </a:lnTo>
                <a:lnTo>
                  <a:pt x="8273" y="12288"/>
                </a:lnTo>
                <a:lnTo>
                  <a:pt x="8322" y="11996"/>
                </a:lnTo>
                <a:lnTo>
                  <a:pt x="8346" y="11680"/>
                </a:lnTo>
                <a:lnTo>
                  <a:pt x="8346" y="11388"/>
                </a:lnTo>
                <a:lnTo>
                  <a:pt x="8322" y="11072"/>
                </a:lnTo>
                <a:lnTo>
                  <a:pt x="8273" y="10463"/>
                </a:lnTo>
                <a:lnTo>
                  <a:pt x="8225" y="9855"/>
                </a:lnTo>
                <a:lnTo>
                  <a:pt x="8200" y="8833"/>
                </a:lnTo>
                <a:close/>
                <a:moveTo>
                  <a:pt x="7324" y="8346"/>
                </a:moveTo>
                <a:lnTo>
                  <a:pt x="6935" y="8906"/>
                </a:lnTo>
                <a:lnTo>
                  <a:pt x="6570" y="9441"/>
                </a:lnTo>
                <a:lnTo>
                  <a:pt x="5962" y="10439"/>
                </a:lnTo>
                <a:lnTo>
                  <a:pt x="5354" y="11437"/>
                </a:lnTo>
                <a:lnTo>
                  <a:pt x="4818" y="12386"/>
                </a:lnTo>
                <a:lnTo>
                  <a:pt x="4502" y="12848"/>
                </a:lnTo>
                <a:lnTo>
                  <a:pt x="4356" y="13067"/>
                </a:lnTo>
                <a:lnTo>
                  <a:pt x="4161" y="13286"/>
                </a:lnTo>
                <a:lnTo>
                  <a:pt x="3967" y="13529"/>
                </a:lnTo>
                <a:lnTo>
                  <a:pt x="3796" y="13773"/>
                </a:lnTo>
                <a:lnTo>
                  <a:pt x="3650" y="14040"/>
                </a:lnTo>
                <a:lnTo>
                  <a:pt x="3504" y="14308"/>
                </a:lnTo>
                <a:lnTo>
                  <a:pt x="3577" y="13578"/>
                </a:lnTo>
                <a:lnTo>
                  <a:pt x="3699" y="12897"/>
                </a:lnTo>
                <a:lnTo>
                  <a:pt x="3821" y="12215"/>
                </a:lnTo>
                <a:lnTo>
                  <a:pt x="3967" y="11558"/>
                </a:lnTo>
                <a:lnTo>
                  <a:pt x="4113" y="10926"/>
                </a:lnTo>
                <a:lnTo>
                  <a:pt x="4234" y="10269"/>
                </a:lnTo>
                <a:lnTo>
                  <a:pt x="4332" y="9612"/>
                </a:lnTo>
                <a:lnTo>
                  <a:pt x="4307" y="9539"/>
                </a:lnTo>
                <a:lnTo>
                  <a:pt x="4453" y="9587"/>
                </a:lnTo>
                <a:lnTo>
                  <a:pt x="4624" y="9563"/>
                </a:lnTo>
                <a:lnTo>
                  <a:pt x="4818" y="9514"/>
                </a:lnTo>
                <a:lnTo>
                  <a:pt x="5013" y="9441"/>
                </a:lnTo>
                <a:lnTo>
                  <a:pt x="5354" y="9271"/>
                </a:lnTo>
                <a:lnTo>
                  <a:pt x="5646" y="9149"/>
                </a:lnTo>
                <a:lnTo>
                  <a:pt x="6497" y="8760"/>
                </a:lnTo>
                <a:lnTo>
                  <a:pt x="7324" y="8346"/>
                </a:lnTo>
                <a:close/>
                <a:moveTo>
                  <a:pt x="4234" y="13700"/>
                </a:moveTo>
                <a:lnTo>
                  <a:pt x="4307" y="13773"/>
                </a:lnTo>
                <a:lnTo>
                  <a:pt x="4380" y="13821"/>
                </a:lnTo>
                <a:lnTo>
                  <a:pt x="4551" y="13943"/>
                </a:lnTo>
                <a:lnTo>
                  <a:pt x="4697" y="14016"/>
                </a:lnTo>
                <a:lnTo>
                  <a:pt x="4307" y="14259"/>
                </a:lnTo>
                <a:lnTo>
                  <a:pt x="4161" y="14332"/>
                </a:lnTo>
                <a:lnTo>
                  <a:pt x="3991" y="14405"/>
                </a:lnTo>
                <a:lnTo>
                  <a:pt x="3650" y="14502"/>
                </a:lnTo>
                <a:lnTo>
                  <a:pt x="3748" y="14429"/>
                </a:lnTo>
                <a:lnTo>
                  <a:pt x="3821" y="14332"/>
                </a:lnTo>
                <a:lnTo>
                  <a:pt x="3967" y="14113"/>
                </a:lnTo>
                <a:lnTo>
                  <a:pt x="4113" y="13894"/>
                </a:lnTo>
                <a:lnTo>
                  <a:pt x="4234" y="13700"/>
                </a:lnTo>
                <a:close/>
                <a:moveTo>
                  <a:pt x="7835" y="0"/>
                </a:moveTo>
                <a:lnTo>
                  <a:pt x="7762" y="25"/>
                </a:lnTo>
                <a:lnTo>
                  <a:pt x="7689" y="73"/>
                </a:lnTo>
                <a:lnTo>
                  <a:pt x="7641" y="73"/>
                </a:lnTo>
                <a:lnTo>
                  <a:pt x="7495" y="146"/>
                </a:lnTo>
                <a:lnTo>
                  <a:pt x="7373" y="244"/>
                </a:lnTo>
                <a:lnTo>
                  <a:pt x="7276" y="341"/>
                </a:lnTo>
                <a:lnTo>
                  <a:pt x="7178" y="463"/>
                </a:lnTo>
                <a:lnTo>
                  <a:pt x="6984" y="730"/>
                </a:lnTo>
                <a:lnTo>
                  <a:pt x="6838" y="1047"/>
                </a:lnTo>
                <a:lnTo>
                  <a:pt x="6716" y="1387"/>
                </a:lnTo>
                <a:lnTo>
                  <a:pt x="6619" y="1704"/>
                </a:lnTo>
                <a:lnTo>
                  <a:pt x="6449" y="2288"/>
                </a:lnTo>
                <a:lnTo>
                  <a:pt x="6230" y="2920"/>
                </a:lnTo>
                <a:lnTo>
                  <a:pt x="6108" y="3237"/>
                </a:lnTo>
                <a:lnTo>
                  <a:pt x="5962" y="3529"/>
                </a:lnTo>
                <a:lnTo>
                  <a:pt x="5767" y="3845"/>
                </a:lnTo>
                <a:lnTo>
                  <a:pt x="5548" y="4161"/>
                </a:lnTo>
                <a:lnTo>
                  <a:pt x="5378" y="4478"/>
                </a:lnTo>
                <a:lnTo>
                  <a:pt x="5281" y="4648"/>
                </a:lnTo>
                <a:lnTo>
                  <a:pt x="5208" y="4818"/>
                </a:lnTo>
                <a:lnTo>
                  <a:pt x="4891" y="4916"/>
                </a:lnTo>
                <a:lnTo>
                  <a:pt x="4575" y="4989"/>
                </a:lnTo>
                <a:lnTo>
                  <a:pt x="3918" y="5110"/>
                </a:lnTo>
                <a:lnTo>
                  <a:pt x="2580" y="5305"/>
                </a:lnTo>
                <a:lnTo>
                  <a:pt x="1801" y="5402"/>
                </a:lnTo>
                <a:lnTo>
                  <a:pt x="998" y="5500"/>
                </a:lnTo>
                <a:lnTo>
                  <a:pt x="755" y="5524"/>
                </a:lnTo>
                <a:lnTo>
                  <a:pt x="511" y="5524"/>
                </a:lnTo>
                <a:lnTo>
                  <a:pt x="244" y="5548"/>
                </a:lnTo>
                <a:lnTo>
                  <a:pt x="146" y="5597"/>
                </a:lnTo>
                <a:lnTo>
                  <a:pt x="49" y="5646"/>
                </a:lnTo>
                <a:lnTo>
                  <a:pt x="0" y="5719"/>
                </a:lnTo>
                <a:lnTo>
                  <a:pt x="0" y="5792"/>
                </a:lnTo>
                <a:lnTo>
                  <a:pt x="0" y="5865"/>
                </a:lnTo>
                <a:lnTo>
                  <a:pt x="0" y="5962"/>
                </a:lnTo>
                <a:lnTo>
                  <a:pt x="49" y="6035"/>
                </a:lnTo>
                <a:lnTo>
                  <a:pt x="146" y="6229"/>
                </a:lnTo>
                <a:lnTo>
                  <a:pt x="292" y="6375"/>
                </a:lnTo>
                <a:lnTo>
                  <a:pt x="438" y="6497"/>
                </a:lnTo>
                <a:lnTo>
                  <a:pt x="682" y="6716"/>
                </a:lnTo>
                <a:lnTo>
                  <a:pt x="925" y="6935"/>
                </a:lnTo>
                <a:lnTo>
                  <a:pt x="1460" y="7349"/>
                </a:lnTo>
                <a:lnTo>
                  <a:pt x="1971" y="7811"/>
                </a:lnTo>
                <a:lnTo>
                  <a:pt x="2507" y="8273"/>
                </a:lnTo>
                <a:lnTo>
                  <a:pt x="2847" y="8565"/>
                </a:lnTo>
                <a:lnTo>
                  <a:pt x="3188" y="8882"/>
                </a:lnTo>
                <a:lnTo>
                  <a:pt x="3504" y="9222"/>
                </a:lnTo>
                <a:lnTo>
                  <a:pt x="3650" y="9417"/>
                </a:lnTo>
                <a:lnTo>
                  <a:pt x="3772" y="9612"/>
                </a:lnTo>
                <a:lnTo>
                  <a:pt x="3821" y="9685"/>
                </a:lnTo>
                <a:lnTo>
                  <a:pt x="3918" y="9709"/>
                </a:lnTo>
                <a:lnTo>
                  <a:pt x="3748" y="10342"/>
                </a:lnTo>
                <a:lnTo>
                  <a:pt x="3602" y="10974"/>
                </a:lnTo>
                <a:lnTo>
                  <a:pt x="3334" y="12264"/>
                </a:lnTo>
                <a:lnTo>
                  <a:pt x="3212" y="12872"/>
                </a:lnTo>
                <a:lnTo>
                  <a:pt x="3091" y="13529"/>
                </a:lnTo>
                <a:lnTo>
                  <a:pt x="3042" y="13870"/>
                </a:lnTo>
                <a:lnTo>
                  <a:pt x="2993" y="14186"/>
                </a:lnTo>
                <a:lnTo>
                  <a:pt x="2993" y="14502"/>
                </a:lnTo>
                <a:lnTo>
                  <a:pt x="3018" y="14819"/>
                </a:lnTo>
                <a:lnTo>
                  <a:pt x="3042" y="14916"/>
                </a:lnTo>
                <a:lnTo>
                  <a:pt x="3091" y="14965"/>
                </a:lnTo>
                <a:lnTo>
                  <a:pt x="3188" y="15013"/>
                </a:lnTo>
                <a:lnTo>
                  <a:pt x="3261" y="15013"/>
                </a:lnTo>
                <a:lnTo>
                  <a:pt x="3383" y="15038"/>
                </a:lnTo>
                <a:lnTo>
                  <a:pt x="3529" y="15062"/>
                </a:lnTo>
                <a:lnTo>
                  <a:pt x="3675" y="15038"/>
                </a:lnTo>
                <a:lnTo>
                  <a:pt x="3796" y="15013"/>
                </a:lnTo>
                <a:lnTo>
                  <a:pt x="4088" y="14940"/>
                </a:lnTo>
                <a:lnTo>
                  <a:pt x="4405" y="14794"/>
                </a:lnTo>
                <a:lnTo>
                  <a:pt x="4672" y="14624"/>
                </a:lnTo>
                <a:lnTo>
                  <a:pt x="4964" y="14454"/>
                </a:lnTo>
                <a:lnTo>
                  <a:pt x="5402" y="14138"/>
                </a:lnTo>
                <a:lnTo>
                  <a:pt x="5719" y="13943"/>
                </a:lnTo>
                <a:lnTo>
                  <a:pt x="6035" y="13748"/>
                </a:lnTo>
                <a:lnTo>
                  <a:pt x="6716" y="13383"/>
                </a:lnTo>
                <a:lnTo>
                  <a:pt x="7373" y="13018"/>
                </a:lnTo>
                <a:lnTo>
                  <a:pt x="7689" y="12824"/>
                </a:lnTo>
                <a:lnTo>
                  <a:pt x="8006" y="12629"/>
                </a:lnTo>
                <a:lnTo>
                  <a:pt x="8127" y="12726"/>
                </a:lnTo>
                <a:lnTo>
                  <a:pt x="8273" y="12799"/>
                </a:lnTo>
                <a:lnTo>
                  <a:pt x="8590" y="12945"/>
                </a:lnTo>
                <a:lnTo>
                  <a:pt x="9320" y="13213"/>
                </a:lnTo>
                <a:lnTo>
                  <a:pt x="9685" y="13383"/>
                </a:lnTo>
                <a:lnTo>
                  <a:pt x="10050" y="13554"/>
                </a:lnTo>
                <a:lnTo>
                  <a:pt x="10707" y="13894"/>
                </a:lnTo>
                <a:lnTo>
                  <a:pt x="11364" y="14283"/>
                </a:lnTo>
                <a:lnTo>
                  <a:pt x="11607" y="14454"/>
                </a:lnTo>
                <a:lnTo>
                  <a:pt x="11875" y="14624"/>
                </a:lnTo>
                <a:lnTo>
                  <a:pt x="12021" y="14697"/>
                </a:lnTo>
                <a:lnTo>
                  <a:pt x="12167" y="14770"/>
                </a:lnTo>
                <a:lnTo>
                  <a:pt x="12313" y="14794"/>
                </a:lnTo>
                <a:lnTo>
                  <a:pt x="12459" y="14770"/>
                </a:lnTo>
                <a:lnTo>
                  <a:pt x="12507" y="14770"/>
                </a:lnTo>
                <a:lnTo>
                  <a:pt x="12532" y="14721"/>
                </a:lnTo>
                <a:lnTo>
                  <a:pt x="12629" y="14697"/>
                </a:lnTo>
                <a:lnTo>
                  <a:pt x="12702" y="14648"/>
                </a:lnTo>
                <a:lnTo>
                  <a:pt x="12751" y="14575"/>
                </a:lnTo>
                <a:lnTo>
                  <a:pt x="12775" y="14478"/>
                </a:lnTo>
                <a:lnTo>
                  <a:pt x="12751" y="14065"/>
                </a:lnTo>
                <a:lnTo>
                  <a:pt x="12702" y="13651"/>
                </a:lnTo>
                <a:lnTo>
                  <a:pt x="12629" y="13262"/>
                </a:lnTo>
                <a:lnTo>
                  <a:pt x="12556" y="12848"/>
                </a:lnTo>
                <a:lnTo>
                  <a:pt x="12337" y="12045"/>
                </a:lnTo>
                <a:lnTo>
                  <a:pt x="12118" y="11242"/>
                </a:lnTo>
                <a:lnTo>
                  <a:pt x="11899" y="10463"/>
                </a:lnTo>
                <a:lnTo>
                  <a:pt x="11875" y="10390"/>
                </a:lnTo>
                <a:lnTo>
                  <a:pt x="11680" y="9685"/>
                </a:lnTo>
                <a:lnTo>
                  <a:pt x="11680" y="9636"/>
                </a:lnTo>
                <a:lnTo>
                  <a:pt x="11656" y="9563"/>
                </a:lnTo>
                <a:lnTo>
                  <a:pt x="11631" y="9514"/>
                </a:lnTo>
                <a:lnTo>
                  <a:pt x="11680" y="9490"/>
                </a:lnTo>
                <a:lnTo>
                  <a:pt x="11729" y="9466"/>
                </a:lnTo>
                <a:lnTo>
                  <a:pt x="11802" y="9393"/>
                </a:lnTo>
                <a:lnTo>
                  <a:pt x="11850" y="9344"/>
                </a:lnTo>
                <a:lnTo>
                  <a:pt x="12094" y="9101"/>
                </a:lnTo>
                <a:lnTo>
                  <a:pt x="12361" y="8882"/>
                </a:lnTo>
                <a:lnTo>
                  <a:pt x="12897" y="8419"/>
                </a:lnTo>
                <a:lnTo>
                  <a:pt x="13432" y="8006"/>
                </a:lnTo>
                <a:lnTo>
                  <a:pt x="13967" y="7568"/>
                </a:lnTo>
                <a:lnTo>
                  <a:pt x="14211" y="7324"/>
                </a:lnTo>
                <a:lnTo>
                  <a:pt x="14454" y="7105"/>
                </a:lnTo>
                <a:lnTo>
                  <a:pt x="14697" y="6838"/>
                </a:lnTo>
                <a:lnTo>
                  <a:pt x="14892" y="6570"/>
                </a:lnTo>
                <a:lnTo>
                  <a:pt x="15232" y="6205"/>
                </a:lnTo>
                <a:lnTo>
                  <a:pt x="15403" y="5986"/>
                </a:lnTo>
                <a:lnTo>
                  <a:pt x="15451" y="5889"/>
                </a:lnTo>
                <a:lnTo>
                  <a:pt x="15500" y="5767"/>
                </a:lnTo>
                <a:lnTo>
                  <a:pt x="15500" y="5743"/>
                </a:lnTo>
                <a:lnTo>
                  <a:pt x="15476" y="5646"/>
                </a:lnTo>
                <a:lnTo>
                  <a:pt x="15427" y="5573"/>
                </a:lnTo>
                <a:lnTo>
                  <a:pt x="15354" y="5475"/>
                </a:lnTo>
                <a:lnTo>
                  <a:pt x="15257" y="5427"/>
                </a:lnTo>
                <a:lnTo>
                  <a:pt x="15135" y="5378"/>
                </a:lnTo>
                <a:lnTo>
                  <a:pt x="15013" y="5354"/>
                </a:lnTo>
                <a:lnTo>
                  <a:pt x="14770" y="5329"/>
                </a:lnTo>
                <a:lnTo>
                  <a:pt x="14527" y="5305"/>
                </a:lnTo>
                <a:lnTo>
                  <a:pt x="13797" y="5256"/>
                </a:lnTo>
                <a:lnTo>
                  <a:pt x="13091" y="5208"/>
                </a:lnTo>
                <a:lnTo>
                  <a:pt x="12410" y="5208"/>
                </a:lnTo>
                <a:lnTo>
                  <a:pt x="11753" y="5159"/>
                </a:lnTo>
                <a:lnTo>
                  <a:pt x="11485" y="5135"/>
                </a:lnTo>
                <a:lnTo>
                  <a:pt x="11218" y="5086"/>
                </a:lnTo>
                <a:lnTo>
                  <a:pt x="10950" y="5013"/>
                </a:lnTo>
                <a:lnTo>
                  <a:pt x="10682" y="4989"/>
                </a:lnTo>
                <a:lnTo>
                  <a:pt x="10658" y="4940"/>
                </a:lnTo>
                <a:lnTo>
                  <a:pt x="10634" y="4867"/>
                </a:lnTo>
                <a:lnTo>
                  <a:pt x="10415" y="4599"/>
                </a:lnTo>
                <a:lnTo>
                  <a:pt x="10220" y="4332"/>
                </a:lnTo>
                <a:lnTo>
                  <a:pt x="10025" y="4040"/>
                </a:lnTo>
                <a:lnTo>
                  <a:pt x="9855" y="3748"/>
                </a:lnTo>
                <a:lnTo>
                  <a:pt x="9514" y="3164"/>
                </a:lnTo>
                <a:lnTo>
                  <a:pt x="9222" y="2531"/>
                </a:lnTo>
                <a:lnTo>
                  <a:pt x="8638" y="1290"/>
                </a:lnTo>
                <a:lnTo>
                  <a:pt x="8322" y="682"/>
                </a:lnTo>
                <a:lnTo>
                  <a:pt x="7981" y="73"/>
                </a:lnTo>
                <a:lnTo>
                  <a:pt x="7908" y="25"/>
                </a:lnTo>
                <a:lnTo>
                  <a:pt x="78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6D9EEB"/>
              </a:solidFill>
            </a:endParaRPr>
          </a:p>
        </p:txBody>
      </p:sp>
      <p:sp>
        <p:nvSpPr>
          <p:cNvPr id="650" name="Google Shape;650;p66"/>
          <p:cNvSpPr txBox="1"/>
          <p:nvPr>
            <p:ph idx="12" type="sldNum"/>
          </p:nvPr>
        </p:nvSpPr>
        <p:spPr>
          <a:xfrm>
            <a:off x="8404375" y="4693376"/>
            <a:ext cx="548700" cy="300300"/>
          </a:xfrm>
          <a:prstGeom prst="rect">
            <a:avLst/>
          </a:prstGeom>
        </p:spPr>
        <p:txBody>
          <a:bodyPr anchorCtr="0" anchor="ctr" bIns="0" lIns="0" spcFirstLastPara="1" rIns="0" wrap="square" tIns="0">
            <a:noAutofit/>
          </a:body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
</file>

<file path=ppt/slides/slide5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4" name="Shape 654"/>
        <p:cNvGrpSpPr/>
        <p:nvPr/>
      </p:nvGrpSpPr>
      <p:grpSpPr>
        <a:xfrm>
          <a:off x="0" y="0"/>
          <a:ext cx="0" cy="0"/>
          <a:chOff x="0" y="0"/>
          <a:chExt cx="0" cy="0"/>
        </a:xfrm>
      </p:grpSpPr>
      <p:sp>
        <p:nvSpPr>
          <p:cNvPr id="655" name="Google Shape;655;p67"/>
          <p:cNvSpPr txBox="1"/>
          <p:nvPr>
            <p:ph idx="4294967295" type="subTitle"/>
          </p:nvPr>
        </p:nvSpPr>
        <p:spPr>
          <a:xfrm>
            <a:off x="240400" y="327950"/>
            <a:ext cx="4028400" cy="4365300"/>
          </a:xfrm>
          <a:prstGeom prst="rect">
            <a:avLst/>
          </a:prstGeom>
        </p:spPr>
        <p:txBody>
          <a:bodyPr anchorCtr="0" anchor="t" bIns="0" lIns="0" spcFirstLastPara="1" rIns="0" wrap="square" tIns="0">
            <a:noAutofit/>
          </a:bodyPr>
          <a:lstStyle/>
          <a:p>
            <a:pPr indent="0" lvl="0" marL="0" rtl="0" algn="l">
              <a:spcBef>
                <a:spcPts val="0"/>
              </a:spcBef>
              <a:spcAft>
                <a:spcPts val="0"/>
              </a:spcAft>
              <a:buNone/>
            </a:pPr>
            <a:r>
              <a:rPr lang="en"/>
              <a:t>FREDERICK HERZBERG</a:t>
            </a:r>
            <a:endParaRPr/>
          </a:p>
          <a:p>
            <a:pPr indent="0" lvl="0" marL="0" rtl="0" algn="l">
              <a:spcBef>
                <a:spcPts val="1000"/>
              </a:spcBef>
              <a:spcAft>
                <a:spcPts val="0"/>
              </a:spcAft>
              <a:buNone/>
            </a:pPr>
            <a:r>
              <a:t/>
            </a:r>
            <a:endParaRPr sz="2000"/>
          </a:p>
          <a:p>
            <a:pPr indent="0" lvl="0" marL="0" rtl="0" algn="l">
              <a:spcBef>
                <a:spcPts val="1000"/>
              </a:spcBef>
              <a:spcAft>
                <a:spcPts val="0"/>
              </a:spcAft>
              <a:buNone/>
            </a:pPr>
            <a:r>
              <a:rPr lang="en" sz="2000"/>
              <a:t>Motivators (leading to satisfaction)</a:t>
            </a:r>
            <a:endParaRPr sz="2000"/>
          </a:p>
          <a:p>
            <a:pPr indent="-355600" lvl="0" marL="457200" rtl="0" algn="l">
              <a:spcBef>
                <a:spcPts val="1000"/>
              </a:spcBef>
              <a:spcAft>
                <a:spcPts val="0"/>
              </a:spcAft>
              <a:buSzPts val="2000"/>
              <a:buChar char="●"/>
            </a:pPr>
            <a:r>
              <a:rPr lang="en" sz="2000"/>
              <a:t>achievement</a:t>
            </a:r>
            <a:endParaRPr sz="2000"/>
          </a:p>
          <a:p>
            <a:pPr indent="-355600" lvl="0" marL="457200" rtl="0" algn="l">
              <a:spcBef>
                <a:spcPts val="0"/>
              </a:spcBef>
              <a:spcAft>
                <a:spcPts val="0"/>
              </a:spcAft>
              <a:buSzPts val="2000"/>
              <a:buChar char="●"/>
            </a:pPr>
            <a:r>
              <a:rPr lang="en" sz="2000"/>
              <a:t>recognition</a:t>
            </a:r>
            <a:endParaRPr sz="2000"/>
          </a:p>
          <a:p>
            <a:pPr indent="-355600" lvl="0" marL="457200" rtl="0" algn="l">
              <a:spcBef>
                <a:spcPts val="0"/>
              </a:spcBef>
              <a:spcAft>
                <a:spcPts val="0"/>
              </a:spcAft>
              <a:buSzPts val="2000"/>
              <a:buChar char="●"/>
            </a:pPr>
            <a:r>
              <a:rPr lang="en" sz="2000"/>
              <a:t>the work itself</a:t>
            </a:r>
            <a:endParaRPr sz="2000"/>
          </a:p>
          <a:p>
            <a:pPr indent="-355600" lvl="0" marL="457200" rtl="0" algn="l">
              <a:spcBef>
                <a:spcPts val="0"/>
              </a:spcBef>
              <a:spcAft>
                <a:spcPts val="0"/>
              </a:spcAft>
              <a:buSzPts val="2000"/>
              <a:buChar char="●"/>
            </a:pPr>
            <a:r>
              <a:rPr lang="en" sz="2000"/>
              <a:t>responsibility</a:t>
            </a:r>
            <a:endParaRPr sz="2000"/>
          </a:p>
          <a:p>
            <a:pPr indent="-355600" lvl="0" marL="457200" rtl="0" algn="l">
              <a:spcBef>
                <a:spcPts val="0"/>
              </a:spcBef>
              <a:spcAft>
                <a:spcPts val="0"/>
              </a:spcAft>
              <a:buSzPts val="2000"/>
              <a:buChar char="●"/>
            </a:pPr>
            <a:r>
              <a:rPr lang="en" sz="2000"/>
              <a:t>advancement</a:t>
            </a:r>
            <a:endParaRPr sz="2000"/>
          </a:p>
          <a:p>
            <a:pPr indent="-355600" lvl="0" marL="457200" rtl="0" algn="l">
              <a:spcBef>
                <a:spcPts val="0"/>
              </a:spcBef>
              <a:spcAft>
                <a:spcPts val="0"/>
              </a:spcAft>
              <a:buSzPts val="2000"/>
              <a:buChar char="●"/>
            </a:pPr>
            <a:r>
              <a:rPr lang="en" sz="2000"/>
              <a:t>growth</a:t>
            </a:r>
            <a:endParaRPr sz="2000"/>
          </a:p>
        </p:txBody>
      </p:sp>
      <p:sp>
        <p:nvSpPr>
          <p:cNvPr id="656" name="Google Shape;656;p67"/>
          <p:cNvSpPr/>
          <p:nvPr/>
        </p:nvSpPr>
        <p:spPr>
          <a:xfrm>
            <a:off x="6483951" y="1537890"/>
            <a:ext cx="1665461" cy="1687635"/>
          </a:xfrm>
          <a:custGeom>
            <a:rect b="b" l="l" r="r" t="t"/>
            <a:pathLst>
              <a:path extrusionOk="0" h="16668" w="16449">
                <a:moveTo>
                  <a:pt x="12288" y="1995"/>
                </a:moveTo>
                <a:lnTo>
                  <a:pt x="12093" y="2117"/>
                </a:lnTo>
                <a:lnTo>
                  <a:pt x="11923" y="2239"/>
                </a:lnTo>
                <a:lnTo>
                  <a:pt x="11655" y="2531"/>
                </a:lnTo>
                <a:lnTo>
                  <a:pt x="11461" y="2433"/>
                </a:lnTo>
                <a:lnTo>
                  <a:pt x="11874" y="2214"/>
                </a:lnTo>
                <a:lnTo>
                  <a:pt x="12288" y="1995"/>
                </a:lnTo>
                <a:close/>
                <a:moveTo>
                  <a:pt x="13261" y="2239"/>
                </a:moveTo>
                <a:lnTo>
                  <a:pt x="13359" y="2263"/>
                </a:lnTo>
                <a:lnTo>
                  <a:pt x="13456" y="2287"/>
                </a:lnTo>
                <a:lnTo>
                  <a:pt x="13529" y="2336"/>
                </a:lnTo>
                <a:lnTo>
                  <a:pt x="13578" y="2433"/>
                </a:lnTo>
                <a:lnTo>
                  <a:pt x="13626" y="2531"/>
                </a:lnTo>
                <a:lnTo>
                  <a:pt x="13675" y="2725"/>
                </a:lnTo>
                <a:lnTo>
                  <a:pt x="13651" y="2896"/>
                </a:lnTo>
                <a:lnTo>
                  <a:pt x="13626" y="3090"/>
                </a:lnTo>
                <a:lnTo>
                  <a:pt x="13578" y="3285"/>
                </a:lnTo>
                <a:lnTo>
                  <a:pt x="13480" y="3480"/>
                </a:lnTo>
                <a:lnTo>
                  <a:pt x="13383" y="3650"/>
                </a:lnTo>
                <a:lnTo>
                  <a:pt x="13188" y="4015"/>
                </a:lnTo>
                <a:lnTo>
                  <a:pt x="12969" y="3674"/>
                </a:lnTo>
                <a:lnTo>
                  <a:pt x="12702" y="3358"/>
                </a:lnTo>
                <a:lnTo>
                  <a:pt x="12410" y="3066"/>
                </a:lnTo>
                <a:lnTo>
                  <a:pt x="12093" y="2823"/>
                </a:lnTo>
                <a:lnTo>
                  <a:pt x="12288" y="2677"/>
                </a:lnTo>
                <a:lnTo>
                  <a:pt x="12483" y="2531"/>
                </a:lnTo>
                <a:lnTo>
                  <a:pt x="12726" y="2385"/>
                </a:lnTo>
                <a:lnTo>
                  <a:pt x="12945" y="2287"/>
                </a:lnTo>
                <a:lnTo>
                  <a:pt x="13164" y="2239"/>
                </a:lnTo>
                <a:close/>
                <a:moveTo>
                  <a:pt x="7981" y="3699"/>
                </a:moveTo>
                <a:lnTo>
                  <a:pt x="7981" y="3723"/>
                </a:lnTo>
                <a:lnTo>
                  <a:pt x="7932" y="3723"/>
                </a:lnTo>
                <a:lnTo>
                  <a:pt x="7908" y="3747"/>
                </a:lnTo>
                <a:lnTo>
                  <a:pt x="7835" y="3796"/>
                </a:lnTo>
                <a:lnTo>
                  <a:pt x="7786" y="3845"/>
                </a:lnTo>
                <a:lnTo>
                  <a:pt x="7738" y="3918"/>
                </a:lnTo>
                <a:lnTo>
                  <a:pt x="7689" y="3991"/>
                </a:lnTo>
                <a:lnTo>
                  <a:pt x="7689" y="4064"/>
                </a:lnTo>
                <a:lnTo>
                  <a:pt x="7689" y="4088"/>
                </a:lnTo>
                <a:lnTo>
                  <a:pt x="7689" y="4112"/>
                </a:lnTo>
                <a:lnTo>
                  <a:pt x="7689" y="4137"/>
                </a:lnTo>
                <a:lnTo>
                  <a:pt x="7689" y="4161"/>
                </a:lnTo>
                <a:lnTo>
                  <a:pt x="7689" y="4307"/>
                </a:lnTo>
                <a:lnTo>
                  <a:pt x="7738" y="4453"/>
                </a:lnTo>
                <a:lnTo>
                  <a:pt x="7786" y="4526"/>
                </a:lnTo>
                <a:lnTo>
                  <a:pt x="7859" y="4574"/>
                </a:lnTo>
                <a:lnTo>
                  <a:pt x="8030" y="4672"/>
                </a:lnTo>
                <a:lnTo>
                  <a:pt x="8176" y="4720"/>
                </a:lnTo>
                <a:lnTo>
                  <a:pt x="8297" y="4720"/>
                </a:lnTo>
                <a:lnTo>
                  <a:pt x="8395" y="4696"/>
                </a:lnTo>
                <a:lnTo>
                  <a:pt x="8492" y="4672"/>
                </a:lnTo>
                <a:lnTo>
                  <a:pt x="8589" y="4599"/>
                </a:lnTo>
                <a:lnTo>
                  <a:pt x="8662" y="4526"/>
                </a:lnTo>
                <a:lnTo>
                  <a:pt x="8711" y="4429"/>
                </a:lnTo>
                <a:lnTo>
                  <a:pt x="8711" y="4307"/>
                </a:lnTo>
                <a:lnTo>
                  <a:pt x="8711" y="4185"/>
                </a:lnTo>
                <a:lnTo>
                  <a:pt x="8662" y="4064"/>
                </a:lnTo>
                <a:lnTo>
                  <a:pt x="8614" y="3942"/>
                </a:lnTo>
                <a:lnTo>
                  <a:pt x="8541" y="3845"/>
                </a:lnTo>
                <a:lnTo>
                  <a:pt x="8468" y="3772"/>
                </a:lnTo>
                <a:lnTo>
                  <a:pt x="8370" y="3723"/>
                </a:lnTo>
                <a:lnTo>
                  <a:pt x="8273" y="3699"/>
                </a:lnTo>
                <a:close/>
                <a:moveTo>
                  <a:pt x="9830" y="3966"/>
                </a:moveTo>
                <a:lnTo>
                  <a:pt x="9709" y="3991"/>
                </a:lnTo>
                <a:lnTo>
                  <a:pt x="9611" y="4064"/>
                </a:lnTo>
                <a:lnTo>
                  <a:pt x="9538" y="4161"/>
                </a:lnTo>
                <a:lnTo>
                  <a:pt x="9514" y="4258"/>
                </a:lnTo>
                <a:lnTo>
                  <a:pt x="9490" y="4356"/>
                </a:lnTo>
                <a:lnTo>
                  <a:pt x="9514" y="4453"/>
                </a:lnTo>
                <a:lnTo>
                  <a:pt x="9563" y="4574"/>
                </a:lnTo>
                <a:lnTo>
                  <a:pt x="9636" y="4647"/>
                </a:lnTo>
                <a:lnTo>
                  <a:pt x="9757" y="4720"/>
                </a:lnTo>
                <a:lnTo>
                  <a:pt x="9879" y="4745"/>
                </a:lnTo>
                <a:lnTo>
                  <a:pt x="10025" y="4696"/>
                </a:lnTo>
                <a:lnTo>
                  <a:pt x="10098" y="4672"/>
                </a:lnTo>
                <a:lnTo>
                  <a:pt x="10147" y="4623"/>
                </a:lnTo>
                <a:lnTo>
                  <a:pt x="10244" y="4502"/>
                </a:lnTo>
                <a:lnTo>
                  <a:pt x="10268" y="4429"/>
                </a:lnTo>
                <a:lnTo>
                  <a:pt x="10268" y="4356"/>
                </a:lnTo>
                <a:lnTo>
                  <a:pt x="10244" y="4234"/>
                </a:lnTo>
                <a:lnTo>
                  <a:pt x="10220" y="4161"/>
                </a:lnTo>
                <a:lnTo>
                  <a:pt x="10147" y="4064"/>
                </a:lnTo>
                <a:lnTo>
                  <a:pt x="10074" y="4015"/>
                </a:lnTo>
                <a:lnTo>
                  <a:pt x="9952" y="3966"/>
                </a:lnTo>
                <a:close/>
                <a:moveTo>
                  <a:pt x="9125" y="5572"/>
                </a:moveTo>
                <a:lnTo>
                  <a:pt x="9003" y="5596"/>
                </a:lnTo>
                <a:lnTo>
                  <a:pt x="8881" y="5669"/>
                </a:lnTo>
                <a:lnTo>
                  <a:pt x="8808" y="5791"/>
                </a:lnTo>
                <a:lnTo>
                  <a:pt x="8784" y="5913"/>
                </a:lnTo>
                <a:lnTo>
                  <a:pt x="8808" y="6034"/>
                </a:lnTo>
                <a:lnTo>
                  <a:pt x="8881" y="6156"/>
                </a:lnTo>
                <a:lnTo>
                  <a:pt x="9003" y="6229"/>
                </a:lnTo>
                <a:lnTo>
                  <a:pt x="9125" y="6253"/>
                </a:lnTo>
                <a:lnTo>
                  <a:pt x="9246" y="6229"/>
                </a:lnTo>
                <a:lnTo>
                  <a:pt x="9368" y="6156"/>
                </a:lnTo>
                <a:lnTo>
                  <a:pt x="9441" y="6034"/>
                </a:lnTo>
                <a:lnTo>
                  <a:pt x="9465" y="5913"/>
                </a:lnTo>
                <a:lnTo>
                  <a:pt x="9441" y="5791"/>
                </a:lnTo>
                <a:lnTo>
                  <a:pt x="9368" y="5669"/>
                </a:lnTo>
                <a:lnTo>
                  <a:pt x="9246" y="5596"/>
                </a:lnTo>
                <a:lnTo>
                  <a:pt x="9125" y="5572"/>
                </a:lnTo>
                <a:close/>
                <a:moveTo>
                  <a:pt x="5013" y="9441"/>
                </a:moveTo>
                <a:lnTo>
                  <a:pt x="4842" y="9538"/>
                </a:lnTo>
                <a:lnTo>
                  <a:pt x="4672" y="9684"/>
                </a:lnTo>
                <a:lnTo>
                  <a:pt x="4502" y="9855"/>
                </a:lnTo>
                <a:lnTo>
                  <a:pt x="4356" y="10025"/>
                </a:lnTo>
                <a:lnTo>
                  <a:pt x="4112" y="10414"/>
                </a:lnTo>
                <a:lnTo>
                  <a:pt x="3918" y="10779"/>
                </a:lnTo>
                <a:lnTo>
                  <a:pt x="3723" y="11144"/>
                </a:lnTo>
                <a:lnTo>
                  <a:pt x="3650" y="11363"/>
                </a:lnTo>
                <a:lnTo>
                  <a:pt x="3553" y="11582"/>
                </a:lnTo>
                <a:lnTo>
                  <a:pt x="3504" y="11826"/>
                </a:lnTo>
                <a:lnTo>
                  <a:pt x="3480" y="12045"/>
                </a:lnTo>
                <a:lnTo>
                  <a:pt x="3480" y="12239"/>
                </a:lnTo>
                <a:lnTo>
                  <a:pt x="3528" y="12337"/>
                </a:lnTo>
                <a:lnTo>
                  <a:pt x="3577" y="12410"/>
                </a:lnTo>
                <a:lnTo>
                  <a:pt x="3601" y="12434"/>
                </a:lnTo>
                <a:lnTo>
                  <a:pt x="3626" y="12458"/>
                </a:lnTo>
                <a:lnTo>
                  <a:pt x="3650" y="12434"/>
                </a:lnTo>
                <a:lnTo>
                  <a:pt x="3674" y="12410"/>
                </a:lnTo>
                <a:lnTo>
                  <a:pt x="3747" y="12288"/>
                </a:lnTo>
                <a:lnTo>
                  <a:pt x="3772" y="12166"/>
                </a:lnTo>
                <a:lnTo>
                  <a:pt x="3820" y="11874"/>
                </a:lnTo>
                <a:lnTo>
                  <a:pt x="3869" y="11631"/>
                </a:lnTo>
                <a:lnTo>
                  <a:pt x="3966" y="11388"/>
                </a:lnTo>
                <a:lnTo>
                  <a:pt x="4137" y="10925"/>
                </a:lnTo>
                <a:lnTo>
                  <a:pt x="4331" y="10536"/>
                </a:lnTo>
                <a:lnTo>
                  <a:pt x="4575" y="10171"/>
                </a:lnTo>
                <a:lnTo>
                  <a:pt x="4818" y="9830"/>
                </a:lnTo>
                <a:lnTo>
                  <a:pt x="5061" y="9490"/>
                </a:lnTo>
                <a:lnTo>
                  <a:pt x="5061" y="9465"/>
                </a:lnTo>
                <a:lnTo>
                  <a:pt x="5061" y="9441"/>
                </a:lnTo>
                <a:close/>
                <a:moveTo>
                  <a:pt x="9003" y="2287"/>
                </a:moveTo>
                <a:lnTo>
                  <a:pt x="9319" y="2312"/>
                </a:lnTo>
                <a:lnTo>
                  <a:pt x="9611" y="2360"/>
                </a:lnTo>
                <a:lnTo>
                  <a:pt x="9928" y="2409"/>
                </a:lnTo>
                <a:lnTo>
                  <a:pt x="10220" y="2482"/>
                </a:lnTo>
                <a:lnTo>
                  <a:pt x="10512" y="2579"/>
                </a:lnTo>
                <a:lnTo>
                  <a:pt x="10804" y="2677"/>
                </a:lnTo>
                <a:lnTo>
                  <a:pt x="11071" y="2798"/>
                </a:lnTo>
                <a:lnTo>
                  <a:pt x="11339" y="2944"/>
                </a:lnTo>
                <a:lnTo>
                  <a:pt x="11582" y="3066"/>
                </a:lnTo>
                <a:lnTo>
                  <a:pt x="11826" y="3236"/>
                </a:lnTo>
                <a:lnTo>
                  <a:pt x="12020" y="3382"/>
                </a:lnTo>
                <a:lnTo>
                  <a:pt x="12215" y="3577"/>
                </a:lnTo>
                <a:lnTo>
                  <a:pt x="12580" y="3966"/>
                </a:lnTo>
                <a:lnTo>
                  <a:pt x="12921" y="4380"/>
                </a:lnTo>
                <a:lnTo>
                  <a:pt x="12410" y="5012"/>
                </a:lnTo>
                <a:lnTo>
                  <a:pt x="11874" y="5596"/>
                </a:lnTo>
                <a:lnTo>
                  <a:pt x="11339" y="6180"/>
                </a:lnTo>
                <a:lnTo>
                  <a:pt x="10804" y="6764"/>
                </a:lnTo>
                <a:lnTo>
                  <a:pt x="9684" y="7908"/>
                </a:lnTo>
                <a:lnTo>
                  <a:pt x="9149" y="8492"/>
                </a:lnTo>
                <a:lnTo>
                  <a:pt x="8614" y="9076"/>
                </a:lnTo>
                <a:lnTo>
                  <a:pt x="6667" y="11217"/>
                </a:lnTo>
                <a:lnTo>
                  <a:pt x="6302" y="11631"/>
                </a:lnTo>
                <a:lnTo>
                  <a:pt x="5889" y="12045"/>
                </a:lnTo>
                <a:lnTo>
                  <a:pt x="5499" y="12410"/>
                </a:lnTo>
                <a:lnTo>
                  <a:pt x="5061" y="12774"/>
                </a:lnTo>
                <a:lnTo>
                  <a:pt x="5061" y="12774"/>
                </a:lnTo>
                <a:lnTo>
                  <a:pt x="5110" y="12677"/>
                </a:lnTo>
                <a:lnTo>
                  <a:pt x="5329" y="12166"/>
                </a:lnTo>
                <a:lnTo>
                  <a:pt x="5572" y="11631"/>
                </a:lnTo>
                <a:lnTo>
                  <a:pt x="5597" y="11582"/>
                </a:lnTo>
                <a:lnTo>
                  <a:pt x="5548" y="11558"/>
                </a:lnTo>
                <a:lnTo>
                  <a:pt x="5499" y="11534"/>
                </a:lnTo>
                <a:lnTo>
                  <a:pt x="5475" y="11582"/>
                </a:lnTo>
                <a:lnTo>
                  <a:pt x="5183" y="11996"/>
                </a:lnTo>
                <a:lnTo>
                  <a:pt x="4915" y="12434"/>
                </a:lnTo>
                <a:lnTo>
                  <a:pt x="4745" y="12750"/>
                </a:lnTo>
                <a:lnTo>
                  <a:pt x="4648" y="12920"/>
                </a:lnTo>
                <a:lnTo>
                  <a:pt x="4599" y="13091"/>
                </a:lnTo>
                <a:lnTo>
                  <a:pt x="4477" y="13188"/>
                </a:lnTo>
                <a:lnTo>
                  <a:pt x="4404" y="13115"/>
                </a:lnTo>
                <a:lnTo>
                  <a:pt x="4258" y="13042"/>
                </a:lnTo>
                <a:lnTo>
                  <a:pt x="4331" y="12750"/>
                </a:lnTo>
                <a:lnTo>
                  <a:pt x="4404" y="12507"/>
                </a:lnTo>
                <a:lnTo>
                  <a:pt x="4526" y="12264"/>
                </a:lnTo>
                <a:lnTo>
                  <a:pt x="4769" y="11801"/>
                </a:lnTo>
                <a:lnTo>
                  <a:pt x="5232" y="11071"/>
                </a:lnTo>
                <a:lnTo>
                  <a:pt x="5694" y="10366"/>
                </a:lnTo>
                <a:lnTo>
                  <a:pt x="5718" y="10341"/>
                </a:lnTo>
                <a:lnTo>
                  <a:pt x="5694" y="10317"/>
                </a:lnTo>
                <a:lnTo>
                  <a:pt x="5670" y="10293"/>
                </a:lnTo>
                <a:lnTo>
                  <a:pt x="5645" y="10317"/>
                </a:lnTo>
                <a:lnTo>
                  <a:pt x="5037" y="11047"/>
                </a:lnTo>
                <a:lnTo>
                  <a:pt x="4745" y="11412"/>
                </a:lnTo>
                <a:lnTo>
                  <a:pt x="4477" y="11801"/>
                </a:lnTo>
                <a:lnTo>
                  <a:pt x="4331" y="12020"/>
                </a:lnTo>
                <a:lnTo>
                  <a:pt x="4185" y="12288"/>
                </a:lnTo>
                <a:lnTo>
                  <a:pt x="4064" y="12556"/>
                </a:lnTo>
                <a:lnTo>
                  <a:pt x="3966" y="12847"/>
                </a:lnTo>
                <a:lnTo>
                  <a:pt x="3674" y="12604"/>
                </a:lnTo>
                <a:lnTo>
                  <a:pt x="3407" y="12312"/>
                </a:lnTo>
                <a:lnTo>
                  <a:pt x="3188" y="11996"/>
                </a:lnTo>
                <a:lnTo>
                  <a:pt x="2969" y="11655"/>
                </a:lnTo>
                <a:lnTo>
                  <a:pt x="3066" y="11436"/>
                </a:lnTo>
                <a:lnTo>
                  <a:pt x="3139" y="11193"/>
                </a:lnTo>
                <a:lnTo>
                  <a:pt x="3236" y="10950"/>
                </a:lnTo>
                <a:lnTo>
                  <a:pt x="3358" y="10706"/>
                </a:lnTo>
                <a:lnTo>
                  <a:pt x="3626" y="10220"/>
                </a:lnTo>
                <a:lnTo>
                  <a:pt x="3869" y="9782"/>
                </a:lnTo>
                <a:lnTo>
                  <a:pt x="4161" y="9368"/>
                </a:lnTo>
                <a:lnTo>
                  <a:pt x="4453" y="8954"/>
                </a:lnTo>
                <a:lnTo>
                  <a:pt x="4769" y="8565"/>
                </a:lnTo>
                <a:lnTo>
                  <a:pt x="4794" y="8541"/>
                </a:lnTo>
                <a:lnTo>
                  <a:pt x="4769" y="8516"/>
                </a:lnTo>
                <a:lnTo>
                  <a:pt x="4745" y="8492"/>
                </a:lnTo>
                <a:lnTo>
                  <a:pt x="4721" y="8492"/>
                </a:lnTo>
                <a:lnTo>
                  <a:pt x="4331" y="8808"/>
                </a:lnTo>
                <a:lnTo>
                  <a:pt x="3991" y="9149"/>
                </a:lnTo>
                <a:lnTo>
                  <a:pt x="3699" y="9514"/>
                </a:lnTo>
                <a:lnTo>
                  <a:pt x="3407" y="9928"/>
                </a:lnTo>
                <a:lnTo>
                  <a:pt x="3236" y="10195"/>
                </a:lnTo>
                <a:lnTo>
                  <a:pt x="3042" y="10512"/>
                </a:lnTo>
                <a:lnTo>
                  <a:pt x="2871" y="10852"/>
                </a:lnTo>
                <a:lnTo>
                  <a:pt x="2798" y="11047"/>
                </a:lnTo>
                <a:lnTo>
                  <a:pt x="2750" y="11217"/>
                </a:lnTo>
                <a:lnTo>
                  <a:pt x="2579" y="10852"/>
                </a:lnTo>
                <a:lnTo>
                  <a:pt x="2458" y="10487"/>
                </a:lnTo>
                <a:lnTo>
                  <a:pt x="2579" y="10341"/>
                </a:lnTo>
                <a:lnTo>
                  <a:pt x="2652" y="10195"/>
                </a:lnTo>
                <a:lnTo>
                  <a:pt x="2798" y="9830"/>
                </a:lnTo>
                <a:lnTo>
                  <a:pt x="3236" y="8954"/>
                </a:lnTo>
                <a:lnTo>
                  <a:pt x="3455" y="8565"/>
                </a:lnTo>
                <a:lnTo>
                  <a:pt x="3699" y="8200"/>
                </a:lnTo>
                <a:lnTo>
                  <a:pt x="3966" y="7835"/>
                </a:lnTo>
                <a:lnTo>
                  <a:pt x="4185" y="7446"/>
                </a:lnTo>
                <a:lnTo>
                  <a:pt x="4210" y="7421"/>
                </a:lnTo>
                <a:lnTo>
                  <a:pt x="4185" y="7397"/>
                </a:lnTo>
                <a:lnTo>
                  <a:pt x="4161" y="7373"/>
                </a:lnTo>
                <a:lnTo>
                  <a:pt x="4137" y="7397"/>
                </a:lnTo>
                <a:lnTo>
                  <a:pt x="3966" y="7494"/>
                </a:lnTo>
                <a:lnTo>
                  <a:pt x="3820" y="7640"/>
                </a:lnTo>
                <a:lnTo>
                  <a:pt x="3674" y="7786"/>
                </a:lnTo>
                <a:lnTo>
                  <a:pt x="3528" y="7957"/>
                </a:lnTo>
                <a:lnTo>
                  <a:pt x="3285" y="8346"/>
                </a:lnTo>
                <a:lnTo>
                  <a:pt x="3066" y="8687"/>
                </a:lnTo>
                <a:lnTo>
                  <a:pt x="2798" y="9198"/>
                </a:lnTo>
                <a:lnTo>
                  <a:pt x="2555" y="9709"/>
                </a:lnTo>
                <a:lnTo>
                  <a:pt x="2458" y="9928"/>
                </a:lnTo>
                <a:lnTo>
                  <a:pt x="2360" y="10171"/>
                </a:lnTo>
                <a:lnTo>
                  <a:pt x="2239" y="9757"/>
                </a:lnTo>
                <a:lnTo>
                  <a:pt x="2166" y="9368"/>
                </a:lnTo>
                <a:lnTo>
                  <a:pt x="2239" y="9173"/>
                </a:lnTo>
                <a:lnTo>
                  <a:pt x="2385" y="8833"/>
                </a:lnTo>
                <a:lnTo>
                  <a:pt x="2555" y="8492"/>
                </a:lnTo>
                <a:lnTo>
                  <a:pt x="2725" y="8176"/>
                </a:lnTo>
                <a:lnTo>
                  <a:pt x="2920" y="7859"/>
                </a:lnTo>
                <a:lnTo>
                  <a:pt x="3309" y="7300"/>
                </a:lnTo>
                <a:lnTo>
                  <a:pt x="3528" y="7056"/>
                </a:lnTo>
                <a:lnTo>
                  <a:pt x="3747" y="6789"/>
                </a:lnTo>
                <a:lnTo>
                  <a:pt x="3893" y="6667"/>
                </a:lnTo>
                <a:lnTo>
                  <a:pt x="4088" y="6545"/>
                </a:lnTo>
                <a:lnTo>
                  <a:pt x="4234" y="6399"/>
                </a:lnTo>
                <a:lnTo>
                  <a:pt x="4380" y="6253"/>
                </a:lnTo>
                <a:lnTo>
                  <a:pt x="4356" y="6229"/>
                </a:lnTo>
                <a:lnTo>
                  <a:pt x="4283" y="6205"/>
                </a:lnTo>
                <a:lnTo>
                  <a:pt x="4185" y="6180"/>
                </a:lnTo>
                <a:lnTo>
                  <a:pt x="4064" y="6229"/>
                </a:lnTo>
                <a:lnTo>
                  <a:pt x="3942" y="6278"/>
                </a:lnTo>
                <a:lnTo>
                  <a:pt x="3820" y="6375"/>
                </a:lnTo>
                <a:lnTo>
                  <a:pt x="3699" y="6472"/>
                </a:lnTo>
                <a:lnTo>
                  <a:pt x="3455" y="6716"/>
                </a:lnTo>
                <a:lnTo>
                  <a:pt x="3236" y="6983"/>
                </a:lnTo>
                <a:lnTo>
                  <a:pt x="3017" y="7251"/>
                </a:lnTo>
                <a:lnTo>
                  <a:pt x="2750" y="7640"/>
                </a:lnTo>
                <a:lnTo>
                  <a:pt x="2579" y="7908"/>
                </a:lnTo>
                <a:lnTo>
                  <a:pt x="2409" y="8176"/>
                </a:lnTo>
                <a:lnTo>
                  <a:pt x="2239" y="8468"/>
                </a:lnTo>
                <a:lnTo>
                  <a:pt x="2093" y="8784"/>
                </a:lnTo>
                <a:lnTo>
                  <a:pt x="2093" y="8565"/>
                </a:lnTo>
                <a:lnTo>
                  <a:pt x="2093" y="8224"/>
                </a:lnTo>
                <a:lnTo>
                  <a:pt x="2239" y="7835"/>
                </a:lnTo>
                <a:lnTo>
                  <a:pt x="2385" y="7567"/>
                </a:lnTo>
                <a:lnTo>
                  <a:pt x="2506" y="7324"/>
                </a:lnTo>
                <a:lnTo>
                  <a:pt x="2823" y="6837"/>
                </a:lnTo>
                <a:lnTo>
                  <a:pt x="3139" y="6375"/>
                </a:lnTo>
                <a:lnTo>
                  <a:pt x="3309" y="6156"/>
                </a:lnTo>
                <a:lnTo>
                  <a:pt x="3504" y="5961"/>
                </a:lnTo>
                <a:lnTo>
                  <a:pt x="3723" y="5742"/>
                </a:lnTo>
                <a:lnTo>
                  <a:pt x="3942" y="5572"/>
                </a:lnTo>
                <a:lnTo>
                  <a:pt x="4161" y="5402"/>
                </a:lnTo>
                <a:lnTo>
                  <a:pt x="4404" y="5256"/>
                </a:lnTo>
                <a:lnTo>
                  <a:pt x="4429" y="5207"/>
                </a:lnTo>
                <a:lnTo>
                  <a:pt x="4429" y="5158"/>
                </a:lnTo>
                <a:lnTo>
                  <a:pt x="4380" y="5110"/>
                </a:lnTo>
                <a:lnTo>
                  <a:pt x="4331" y="5110"/>
                </a:lnTo>
                <a:lnTo>
                  <a:pt x="4088" y="5207"/>
                </a:lnTo>
                <a:lnTo>
                  <a:pt x="3845" y="5353"/>
                </a:lnTo>
                <a:lnTo>
                  <a:pt x="3626" y="5499"/>
                </a:lnTo>
                <a:lnTo>
                  <a:pt x="3431" y="5645"/>
                </a:lnTo>
                <a:lnTo>
                  <a:pt x="3236" y="5840"/>
                </a:lnTo>
                <a:lnTo>
                  <a:pt x="3042" y="6034"/>
                </a:lnTo>
                <a:lnTo>
                  <a:pt x="2701" y="6424"/>
                </a:lnTo>
                <a:lnTo>
                  <a:pt x="2409" y="6837"/>
                </a:lnTo>
                <a:lnTo>
                  <a:pt x="2166" y="7251"/>
                </a:lnTo>
                <a:lnTo>
                  <a:pt x="2239" y="6910"/>
                </a:lnTo>
                <a:lnTo>
                  <a:pt x="2312" y="6570"/>
                </a:lnTo>
                <a:lnTo>
                  <a:pt x="2409" y="6229"/>
                </a:lnTo>
                <a:lnTo>
                  <a:pt x="2531" y="5888"/>
                </a:lnTo>
                <a:lnTo>
                  <a:pt x="2774" y="5621"/>
                </a:lnTo>
                <a:lnTo>
                  <a:pt x="3042" y="5402"/>
                </a:lnTo>
                <a:lnTo>
                  <a:pt x="3626" y="4964"/>
                </a:lnTo>
                <a:lnTo>
                  <a:pt x="3650" y="4915"/>
                </a:lnTo>
                <a:lnTo>
                  <a:pt x="3650" y="4866"/>
                </a:lnTo>
                <a:lnTo>
                  <a:pt x="3626" y="4818"/>
                </a:lnTo>
                <a:lnTo>
                  <a:pt x="3407" y="4818"/>
                </a:lnTo>
                <a:lnTo>
                  <a:pt x="3261" y="4866"/>
                </a:lnTo>
                <a:lnTo>
                  <a:pt x="3090" y="4939"/>
                </a:lnTo>
                <a:lnTo>
                  <a:pt x="2944" y="5012"/>
                </a:lnTo>
                <a:lnTo>
                  <a:pt x="3236" y="4574"/>
                </a:lnTo>
                <a:lnTo>
                  <a:pt x="3577" y="4161"/>
                </a:lnTo>
                <a:lnTo>
                  <a:pt x="3747" y="3966"/>
                </a:lnTo>
                <a:lnTo>
                  <a:pt x="3942" y="3796"/>
                </a:lnTo>
                <a:lnTo>
                  <a:pt x="4137" y="3626"/>
                </a:lnTo>
                <a:lnTo>
                  <a:pt x="4356" y="3480"/>
                </a:lnTo>
                <a:lnTo>
                  <a:pt x="4623" y="3309"/>
                </a:lnTo>
                <a:lnTo>
                  <a:pt x="4867" y="3163"/>
                </a:lnTo>
                <a:lnTo>
                  <a:pt x="5426" y="2896"/>
                </a:lnTo>
                <a:lnTo>
                  <a:pt x="5986" y="2677"/>
                </a:lnTo>
                <a:lnTo>
                  <a:pt x="6594" y="2506"/>
                </a:lnTo>
                <a:lnTo>
                  <a:pt x="7178" y="2385"/>
                </a:lnTo>
                <a:lnTo>
                  <a:pt x="7786" y="2312"/>
                </a:lnTo>
                <a:lnTo>
                  <a:pt x="8419" y="2287"/>
                </a:lnTo>
                <a:close/>
                <a:moveTo>
                  <a:pt x="2506" y="11947"/>
                </a:moveTo>
                <a:lnTo>
                  <a:pt x="2798" y="12410"/>
                </a:lnTo>
                <a:lnTo>
                  <a:pt x="2969" y="12628"/>
                </a:lnTo>
                <a:lnTo>
                  <a:pt x="3139" y="12823"/>
                </a:lnTo>
                <a:lnTo>
                  <a:pt x="3334" y="12993"/>
                </a:lnTo>
                <a:lnTo>
                  <a:pt x="3528" y="13188"/>
                </a:lnTo>
                <a:lnTo>
                  <a:pt x="3723" y="13334"/>
                </a:lnTo>
                <a:lnTo>
                  <a:pt x="3918" y="13480"/>
                </a:lnTo>
                <a:lnTo>
                  <a:pt x="3528" y="13675"/>
                </a:lnTo>
                <a:lnTo>
                  <a:pt x="3309" y="13748"/>
                </a:lnTo>
                <a:lnTo>
                  <a:pt x="3090" y="13821"/>
                </a:lnTo>
                <a:lnTo>
                  <a:pt x="2871" y="13845"/>
                </a:lnTo>
                <a:lnTo>
                  <a:pt x="2677" y="13845"/>
                </a:lnTo>
                <a:lnTo>
                  <a:pt x="2506" y="13796"/>
                </a:lnTo>
                <a:lnTo>
                  <a:pt x="2409" y="13772"/>
                </a:lnTo>
                <a:lnTo>
                  <a:pt x="2336" y="13723"/>
                </a:lnTo>
                <a:lnTo>
                  <a:pt x="2239" y="13626"/>
                </a:lnTo>
                <a:lnTo>
                  <a:pt x="2190" y="13553"/>
                </a:lnTo>
                <a:lnTo>
                  <a:pt x="2141" y="13456"/>
                </a:lnTo>
                <a:lnTo>
                  <a:pt x="2117" y="13358"/>
                </a:lnTo>
                <a:lnTo>
                  <a:pt x="2117" y="13139"/>
                </a:lnTo>
                <a:lnTo>
                  <a:pt x="2166" y="12896"/>
                </a:lnTo>
                <a:lnTo>
                  <a:pt x="2239" y="12653"/>
                </a:lnTo>
                <a:lnTo>
                  <a:pt x="2336" y="12410"/>
                </a:lnTo>
                <a:lnTo>
                  <a:pt x="2506" y="11947"/>
                </a:lnTo>
                <a:close/>
                <a:moveTo>
                  <a:pt x="14064" y="6570"/>
                </a:moveTo>
                <a:lnTo>
                  <a:pt x="14113" y="6740"/>
                </a:lnTo>
                <a:lnTo>
                  <a:pt x="14162" y="6910"/>
                </a:lnTo>
                <a:lnTo>
                  <a:pt x="14210" y="7105"/>
                </a:lnTo>
                <a:lnTo>
                  <a:pt x="14235" y="7324"/>
                </a:lnTo>
                <a:lnTo>
                  <a:pt x="14235" y="7713"/>
                </a:lnTo>
                <a:lnTo>
                  <a:pt x="14235" y="8078"/>
                </a:lnTo>
                <a:lnTo>
                  <a:pt x="14235" y="8541"/>
                </a:lnTo>
                <a:lnTo>
                  <a:pt x="14210" y="9003"/>
                </a:lnTo>
                <a:lnTo>
                  <a:pt x="14162" y="9465"/>
                </a:lnTo>
                <a:lnTo>
                  <a:pt x="14064" y="9928"/>
                </a:lnTo>
                <a:lnTo>
                  <a:pt x="13943" y="10341"/>
                </a:lnTo>
                <a:lnTo>
                  <a:pt x="13797" y="10731"/>
                </a:lnTo>
                <a:lnTo>
                  <a:pt x="13602" y="11120"/>
                </a:lnTo>
                <a:lnTo>
                  <a:pt x="13383" y="11485"/>
                </a:lnTo>
                <a:lnTo>
                  <a:pt x="13140" y="11850"/>
                </a:lnTo>
                <a:lnTo>
                  <a:pt x="12848" y="12166"/>
                </a:lnTo>
                <a:lnTo>
                  <a:pt x="12556" y="12483"/>
                </a:lnTo>
                <a:lnTo>
                  <a:pt x="12239" y="12799"/>
                </a:lnTo>
                <a:lnTo>
                  <a:pt x="12191" y="12726"/>
                </a:lnTo>
                <a:lnTo>
                  <a:pt x="12142" y="12701"/>
                </a:lnTo>
                <a:lnTo>
                  <a:pt x="12020" y="12628"/>
                </a:lnTo>
                <a:lnTo>
                  <a:pt x="11972" y="12628"/>
                </a:lnTo>
                <a:lnTo>
                  <a:pt x="11947" y="12653"/>
                </a:lnTo>
                <a:lnTo>
                  <a:pt x="11947" y="12677"/>
                </a:lnTo>
                <a:lnTo>
                  <a:pt x="11947" y="12726"/>
                </a:lnTo>
                <a:lnTo>
                  <a:pt x="11996" y="12774"/>
                </a:lnTo>
                <a:lnTo>
                  <a:pt x="12020" y="12823"/>
                </a:lnTo>
                <a:lnTo>
                  <a:pt x="12045" y="12969"/>
                </a:lnTo>
                <a:lnTo>
                  <a:pt x="11680" y="13237"/>
                </a:lnTo>
                <a:lnTo>
                  <a:pt x="11582" y="13018"/>
                </a:lnTo>
                <a:lnTo>
                  <a:pt x="11558" y="12896"/>
                </a:lnTo>
                <a:lnTo>
                  <a:pt x="11534" y="12774"/>
                </a:lnTo>
                <a:lnTo>
                  <a:pt x="11509" y="12726"/>
                </a:lnTo>
                <a:lnTo>
                  <a:pt x="11461" y="12701"/>
                </a:lnTo>
                <a:lnTo>
                  <a:pt x="11412" y="12726"/>
                </a:lnTo>
                <a:lnTo>
                  <a:pt x="11388" y="12774"/>
                </a:lnTo>
                <a:lnTo>
                  <a:pt x="11363" y="13115"/>
                </a:lnTo>
                <a:lnTo>
                  <a:pt x="11363" y="13285"/>
                </a:lnTo>
                <a:lnTo>
                  <a:pt x="11388" y="13431"/>
                </a:lnTo>
                <a:lnTo>
                  <a:pt x="11266" y="13529"/>
                </a:lnTo>
                <a:lnTo>
                  <a:pt x="11096" y="13626"/>
                </a:lnTo>
                <a:lnTo>
                  <a:pt x="11023" y="13310"/>
                </a:lnTo>
                <a:lnTo>
                  <a:pt x="10925" y="12993"/>
                </a:lnTo>
                <a:lnTo>
                  <a:pt x="10877" y="12969"/>
                </a:lnTo>
                <a:lnTo>
                  <a:pt x="10828" y="12993"/>
                </a:lnTo>
                <a:lnTo>
                  <a:pt x="10779" y="13188"/>
                </a:lnTo>
                <a:lnTo>
                  <a:pt x="10779" y="13383"/>
                </a:lnTo>
                <a:lnTo>
                  <a:pt x="10804" y="13577"/>
                </a:lnTo>
                <a:lnTo>
                  <a:pt x="10852" y="13772"/>
                </a:lnTo>
                <a:lnTo>
                  <a:pt x="10487" y="13918"/>
                </a:lnTo>
                <a:lnTo>
                  <a:pt x="10487" y="13821"/>
                </a:lnTo>
                <a:lnTo>
                  <a:pt x="10463" y="13480"/>
                </a:lnTo>
                <a:lnTo>
                  <a:pt x="10439" y="13310"/>
                </a:lnTo>
                <a:lnTo>
                  <a:pt x="10414" y="13139"/>
                </a:lnTo>
                <a:lnTo>
                  <a:pt x="10390" y="13091"/>
                </a:lnTo>
                <a:lnTo>
                  <a:pt x="10293" y="13091"/>
                </a:lnTo>
                <a:lnTo>
                  <a:pt x="10268" y="13139"/>
                </a:lnTo>
                <a:lnTo>
                  <a:pt x="10195" y="13480"/>
                </a:lnTo>
                <a:lnTo>
                  <a:pt x="10195" y="13821"/>
                </a:lnTo>
                <a:lnTo>
                  <a:pt x="10171" y="14040"/>
                </a:lnTo>
                <a:lnTo>
                  <a:pt x="9782" y="14186"/>
                </a:lnTo>
                <a:lnTo>
                  <a:pt x="9806" y="13845"/>
                </a:lnTo>
                <a:lnTo>
                  <a:pt x="9879" y="13504"/>
                </a:lnTo>
                <a:lnTo>
                  <a:pt x="9928" y="13164"/>
                </a:lnTo>
                <a:lnTo>
                  <a:pt x="9952" y="12823"/>
                </a:lnTo>
                <a:lnTo>
                  <a:pt x="9952" y="12774"/>
                </a:lnTo>
                <a:lnTo>
                  <a:pt x="9928" y="12750"/>
                </a:lnTo>
                <a:lnTo>
                  <a:pt x="9879" y="12726"/>
                </a:lnTo>
                <a:lnTo>
                  <a:pt x="9806" y="12750"/>
                </a:lnTo>
                <a:lnTo>
                  <a:pt x="9757" y="12799"/>
                </a:lnTo>
                <a:lnTo>
                  <a:pt x="9636" y="13139"/>
                </a:lnTo>
                <a:lnTo>
                  <a:pt x="9490" y="13504"/>
                </a:lnTo>
                <a:lnTo>
                  <a:pt x="9417" y="13894"/>
                </a:lnTo>
                <a:lnTo>
                  <a:pt x="9392" y="14088"/>
                </a:lnTo>
                <a:lnTo>
                  <a:pt x="9368" y="14283"/>
                </a:lnTo>
                <a:lnTo>
                  <a:pt x="9125" y="14332"/>
                </a:lnTo>
                <a:lnTo>
                  <a:pt x="9125" y="14064"/>
                </a:lnTo>
                <a:lnTo>
                  <a:pt x="9149" y="13821"/>
                </a:lnTo>
                <a:lnTo>
                  <a:pt x="9173" y="13431"/>
                </a:lnTo>
                <a:lnTo>
                  <a:pt x="9222" y="13237"/>
                </a:lnTo>
                <a:lnTo>
                  <a:pt x="9246" y="13139"/>
                </a:lnTo>
                <a:lnTo>
                  <a:pt x="9295" y="13091"/>
                </a:lnTo>
                <a:lnTo>
                  <a:pt x="9295" y="13066"/>
                </a:lnTo>
                <a:lnTo>
                  <a:pt x="9295" y="13042"/>
                </a:lnTo>
                <a:lnTo>
                  <a:pt x="9246" y="13042"/>
                </a:lnTo>
                <a:lnTo>
                  <a:pt x="9173" y="13091"/>
                </a:lnTo>
                <a:lnTo>
                  <a:pt x="9125" y="13139"/>
                </a:lnTo>
                <a:lnTo>
                  <a:pt x="9027" y="13310"/>
                </a:lnTo>
                <a:lnTo>
                  <a:pt x="8954" y="13480"/>
                </a:lnTo>
                <a:lnTo>
                  <a:pt x="8906" y="13650"/>
                </a:lnTo>
                <a:lnTo>
                  <a:pt x="8808" y="13991"/>
                </a:lnTo>
                <a:lnTo>
                  <a:pt x="8784" y="14210"/>
                </a:lnTo>
                <a:lnTo>
                  <a:pt x="8784" y="14405"/>
                </a:lnTo>
                <a:lnTo>
                  <a:pt x="8443" y="14453"/>
                </a:lnTo>
                <a:lnTo>
                  <a:pt x="8443" y="14332"/>
                </a:lnTo>
                <a:lnTo>
                  <a:pt x="8492" y="13894"/>
                </a:lnTo>
                <a:lnTo>
                  <a:pt x="8589" y="13456"/>
                </a:lnTo>
                <a:lnTo>
                  <a:pt x="8735" y="13042"/>
                </a:lnTo>
                <a:lnTo>
                  <a:pt x="8833" y="12847"/>
                </a:lnTo>
                <a:lnTo>
                  <a:pt x="8930" y="12653"/>
                </a:lnTo>
                <a:lnTo>
                  <a:pt x="8930" y="12628"/>
                </a:lnTo>
                <a:lnTo>
                  <a:pt x="8906" y="12580"/>
                </a:lnTo>
                <a:lnTo>
                  <a:pt x="8881" y="12580"/>
                </a:lnTo>
                <a:lnTo>
                  <a:pt x="8857" y="12604"/>
                </a:lnTo>
                <a:lnTo>
                  <a:pt x="8687" y="12799"/>
                </a:lnTo>
                <a:lnTo>
                  <a:pt x="8516" y="12993"/>
                </a:lnTo>
                <a:lnTo>
                  <a:pt x="8395" y="13237"/>
                </a:lnTo>
                <a:lnTo>
                  <a:pt x="8297" y="13456"/>
                </a:lnTo>
                <a:lnTo>
                  <a:pt x="8200" y="13723"/>
                </a:lnTo>
                <a:lnTo>
                  <a:pt x="8127" y="13967"/>
                </a:lnTo>
                <a:lnTo>
                  <a:pt x="8103" y="14234"/>
                </a:lnTo>
                <a:lnTo>
                  <a:pt x="8078" y="14478"/>
                </a:lnTo>
                <a:lnTo>
                  <a:pt x="7762" y="14502"/>
                </a:lnTo>
                <a:lnTo>
                  <a:pt x="7811" y="14259"/>
                </a:lnTo>
                <a:lnTo>
                  <a:pt x="7859" y="14113"/>
                </a:lnTo>
                <a:lnTo>
                  <a:pt x="7908" y="13967"/>
                </a:lnTo>
                <a:lnTo>
                  <a:pt x="7957" y="13796"/>
                </a:lnTo>
                <a:lnTo>
                  <a:pt x="7981" y="13650"/>
                </a:lnTo>
                <a:lnTo>
                  <a:pt x="7957" y="13602"/>
                </a:lnTo>
                <a:lnTo>
                  <a:pt x="7932" y="13577"/>
                </a:lnTo>
                <a:lnTo>
                  <a:pt x="7884" y="13577"/>
                </a:lnTo>
                <a:lnTo>
                  <a:pt x="7811" y="13626"/>
                </a:lnTo>
                <a:lnTo>
                  <a:pt x="7738" y="13699"/>
                </a:lnTo>
                <a:lnTo>
                  <a:pt x="7689" y="13772"/>
                </a:lnTo>
                <a:lnTo>
                  <a:pt x="7640" y="13869"/>
                </a:lnTo>
                <a:lnTo>
                  <a:pt x="7567" y="14064"/>
                </a:lnTo>
                <a:lnTo>
                  <a:pt x="7519" y="14259"/>
                </a:lnTo>
                <a:lnTo>
                  <a:pt x="7446" y="14526"/>
                </a:lnTo>
                <a:lnTo>
                  <a:pt x="7105" y="14526"/>
                </a:lnTo>
                <a:lnTo>
                  <a:pt x="7129" y="14380"/>
                </a:lnTo>
                <a:lnTo>
                  <a:pt x="7178" y="14210"/>
                </a:lnTo>
                <a:lnTo>
                  <a:pt x="7300" y="13894"/>
                </a:lnTo>
                <a:lnTo>
                  <a:pt x="7421" y="13577"/>
                </a:lnTo>
                <a:lnTo>
                  <a:pt x="7421" y="13529"/>
                </a:lnTo>
                <a:lnTo>
                  <a:pt x="7397" y="13504"/>
                </a:lnTo>
                <a:lnTo>
                  <a:pt x="7324" y="13504"/>
                </a:lnTo>
                <a:lnTo>
                  <a:pt x="7154" y="13650"/>
                </a:lnTo>
                <a:lnTo>
                  <a:pt x="7008" y="13821"/>
                </a:lnTo>
                <a:lnTo>
                  <a:pt x="6886" y="13991"/>
                </a:lnTo>
                <a:lnTo>
                  <a:pt x="6789" y="14210"/>
                </a:lnTo>
                <a:lnTo>
                  <a:pt x="6740" y="14332"/>
                </a:lnTo>
                <a:lnTo>
                  <a:pt x="6716" y="14502"/>
                </a:lnTo>
                <a:lnTo>
                  <a:pt x="6497" y="14453"/>
                </a:lnTo>
                <a:lnTo>
                  <a:pt x="6302" y="14380"/>
                </a:lnTo>
                <a:lnTo>
                  <a:pt x="5889" y="14210"/>
                </a:lnTo>
                <a:lnTo>
                  <a:pt x="7008" y="13358"/>
                </a:lnTo>
                <a:lnTo>
                  <a:pt x="8078" y="12458"/>
                </a:lnTo>
                <a:lnTo>
                  <a:pt x="8881" y="11777"/>
                </a:lnTo>
                <a:lnTo>
                  <a:pt x="9271" y="11436"/>
                </a:lnTo>
                <a:lnTo>
                  <a:pt x="9684" y="11120"/>
                </a:lnTo>
                <a:lnTo>
                  <a:pt x="10463" y="10512"/>
                </a:lnTo>
                <a:lnTo>
                  <a:pt x="10828" y="10195"/>
                </a:lnTo>
                <a:lnTo>
                  <a:pt x="11193" y="9855"/>
                </a:lnTo>
                <a:lnTo>
                  <a:pt x="11388" y="9636"/>
                </a:lnTo>
                <a:lnTo>
                  <a:pt x="11582" y="9417"/>
                </a:lnTo>
                <a:lnTo>
                  <a:pt x="11923" y="8930"/>
                </a:lnTo>
                <a:lnTo>
                  <a:pt x="12264" y="8443"/>
                </a:lnTo>
                <a:lnTo>
                  <a:pt x="12434" y="8200"/>
                </a:lnTo>
                <a:lnTo>
                  <a:pt x="12629" y="7981"/>
                </a:lnTo>
                <a:lnTo>
                  <a:pt x="12969" y="7616"/>
                </a:lnTo>
                <a:lnTo>
                  <a:pt x="13334" y="7251"/>
                </a:lnTo>
                <a:lnTo>
                  <a:pt x="13699" y="6910"/>
                </a:lnTo>
                <a:lnTo>
                  <a:pt x="14064" y="6570"/>
                </a:lnTo>
                <a:close/>
                <a:moveTo>
                  <a:pt x="14356" y="1460"/>
                </a:moveTo>
                <a:lnTo>
                  <a:pt x="14575" y="1509"/>
                </a:lnTo>
                <a:lnTo>
                  <a:pt x="14721" y="1582"/>
                </a:lnTo>
                <a:lnTo>
                  <a:pt x="14843" y="1679"/>
                </a:lnTo>
                <a:lnTo>
                  <a:pt x="14916" y="1825"/>
                </a:lnTo>
                <a:lnTo>
                  <a:pt x="14964" y="1971"/>
                </a:lnTo>
                <a:lnTo>
                  <a:pt x="14989" y="2141"/>
                </a:lnTo>
                <a:lnTo>
                  <a:pt x="14964" y="2312"/>
                </a:lnTo>
                <a:lnTo>
                  <a:pt x="14940" y="2506"/>
                </a:lnTo>
                <a:lnTo>
                  <a:pt x="14867" y="2701"/>
                </a:lnTo>
                <a:lnTo>
                  <a:pt x="14721" y="3090"/>
                </a:lnTo>
                <a:lnTo>
                  <a:pt x="14551" y="3455"/>
                </a:lnTo>
                <a:lnTo>
                  <a:pt x="14381" y="3747"/>
                </a:lnTo>
                <a:lnTo>
                  <a:pt x="14162" y="4112"/>
                </a:lnTo>
                <a:lnTo>
                  <a:pt x="13918" y="4477"/>
                </a:lnTo>
                <a:lnTo>
                  <a:pt x="13432" y="5183"/>
                </a:lnTo>
                <a:lnTo>
                  <a:pt x="12385" y="6545"/>
                </a:lnTo>
                <a:lnTo>
                  <a:pt x="12045" y="7008"/>
                </a:lnTo>
                <a:lnTo>
                  <a:pt x="11704" y="7421"/>
                </a:lnTo>
                <a:lnTo>
                  <a:pt x="11339" y="7835"/>
                </a:lnTo>
                <a:lnTo>
                  <a:pt x="10950" y="8224"/>
                </a:lnTo>
                <a:lnTo>
                  <a:pt x="10560" y="8614"/>
                </a:lnTo>
                <a:lnTo>
                  <a:pt x="10171" y="9003"/>
                </a:lnTo>
                <a:lnTo>
                  <a:pt x="9319" y="9733"/>
                </a:lnTo>
                <a:lnTo>
                  <a:pt x="8565" y="10341"/>
                </a:lnTo>
                <a:lnTo>
                  <a:pt x="7835" y="10974"/>
                </a:lnTo>
                <a:lnTo>
                  <a:pt x="7129" y="11607"/>
                </a:lnTo>
                <a:lnTo>
                  <a:pt x="6789" y="11947"/>
                </a:lnTo>
                <a:lnTo>
                  <a:pt x="6448" y="12288"/>
                </a:lnTo>
                <a:lnTo>
                  <a:pt x="5791" y="12945"/>
                </a:lnTo>
                <a:lnTo>
                  <a:pt x="5134" y="13602"/>
                </a:lnTo>
                <a:lnTo>
                  <a:pt x="4794" y="13918"/>
                </a:lnTo>
                <a:lnTo>
                  <a:pt x="4429" y="14210"/>
                </a:lnTo>
                <a:lnTo>
                  <a:pt x="4064" y="14478"/>
                </a:lnTo>
                <a:lnTo>
                  <a:pt x="3674" y="14745"/>
                </a:lnTo>
                <a:lnTo>
                  <a:pt x="3431" y="14891"/>
                </a:lnTo>
                <a:lnTo>
                  <a:pt x="3115" y="15037"/>
                </a:lnTo>
                <a:lnTo>
                  <a:pt x="2750" y="15208"/>
                </a:lnTo>
                <a:lnTo>
                  <a:pt x="2360" y="15305"/>
                </a:lnTo>
                <a:lnTo>
                  <a:pt x="2166" y="15354"/>
                </a:lnTo>
                <a:lnTo>
                  <a:pt x="1971" y="15378"/>
                </a:lnTo>
                <a:lnTo>
                  <a:pt x="1776" y="15402"/>
                </a:lnTo>
                <a:lnTo>
                  <a:pt x="1606" y="15378"/>
                </a:lnTo>
                <a:lnTo>
                  <a:pt x="1460" y="15329"/>
                </a:lnTo>
                <a:lnTo>
                  <a:pt x="1314" y="15256"/>
                </a:lnTo>
                <a:lnTo>
                  <a:pt x="1192" y="15159"/>
                </a:lnTo>
                <a:lnTo>
                  <a:pt x="1095" y="15037"/>
                </a:lnTo>
                <a:lnTo>
                  <a:pt x="1022" y="14867"/>
                </a:lnTo>
                <a:lnTo>
                  <a:pt x="973" y="14672"/>
                </a:lnTo>
                <a:lnTo>
                  <a:pt x="973" y="14478"/>
                </a:lnTo>
                <a:lnTo>
                  <a:pt x="973" y="14283"/>
                </a:lnTo>
                <a:lnTo>
                  <a:pt x="998" y="14064"/>
                </a:lnTo>
                <a:lnTo>
                  <a:pt x="1046" y="13869"/>
                </a:lnTo>
                <a:lnTo>
                  <a:pt x="1168" y="13456"/>
                </a:lnTo>
                <a:lnTo>
                  <a:pt x="1752" y="12288"/>
                </a:lnTo>
                <a:lnTo>
                  <a:pt x="2020" y="11753"/>
                </a:lnTo>
                <a:lnTo>
                  <a:pt x="2141" y="11558"/>
                </a:lnTo>
                <a:lnTo>
                  <a:pt x="2190" y="11485"/>
                </a:lnTo>
                <a:lnTo>
                  <a:pt x="2239" y="11436"/>
                </a:lnTo>
                <a:lnTo>
                  <a:pt x="2287" y="11534"/>
                </a:lnTo>
                <a:lnTo>
                  <a:pt x="2263" y="11558"/>
                </a:lnTo>
                <a:lnTo>
                  <a:pt x="1995" y="12118"/>
                </a:lnTo>
                <a:lnTo>
                  <a:pt x="1874" y="12410"/>
                </a:lnTo>
                <a:lnTo>
                  <a:pt x="1776" y="12701"/>
                </a:lnTo>
                <a:lnTo>
                  <a:pt x="1703" y="12993"/>
                </a:lnTo>
                <a:lnTo>
                  <a:pt x="1703" y="13139"/>
                </a:lnTo>
                <a:lnTo>
                  <a:pt x="1703" y="13285"/>
                </a:lnTo>
                <a:lnTo>
                  <a:pt x="1703" y="13431"/>
                </a:lnTo>
                <a:lnTo>
                  <a:pt x="1728" y="13577"/>
                </a:lnTo>
                <a:lnTo>
                  <a:pt x="1776" y="13723"/>
                </a:lnTo>
                <a:lnTo>
                  <a:pt x="1849" y="13869"/>
                </a:lnTo>
                <a:lnTo>
                  <a:pt x="1922" y="13967"/>
                </a:lnTo>
                <a:lnTo>
                  <a:pt x="2020" y="14064"/>
                </a:lnTo>
                <a:lnTo>
                  <a:pt x="2117" y="14137"/>
                </a:lnTo>
                <a:lnTo>
                  <a:pt x="2214" y="14210"/>
                </a:lnTo>
                <a:lnTo>
                  <a:pt x="2336" y="14234"/>
                </a:lnTo>
                <a:lnTo>
                  <a:pt x="2458" y="14283"/>
                </a:lnTo>
                <a:lnTo>
                  <a:pt x="2701" y="14283"/>
                </a:lnTo>
                <a:lnTo>
                  <a:pt x="2969" y="14259"/>
                </a:lnTo>
                <a:lnTo>
                  <a:pt x="3236" y="14210"/>
                </a:lnTo>
                <a:lnTo>
                  <a:pt x="3480" y="14137"/>
                </a:lnTo>
                <a:lnTo>
                  <a:pt x="3674" y="14040"/>
                </a:lnTo>
                <a:lnTo>
                  <a:pt x="4064" y="13869"/>
                </a:lnTo>
                <a:lnTo>
                  <a:pt x="4404" y="13650"/>
                </a:lnTo>
                <a:lnTo>
                  <a:pt x="4745" y="13407"/>
                </a:lnTo>
                <a:lnTo>
                  <a:pt x="5086" y="13139"/>
                </a:lnTo>
                <a:lnTo>
                  <a:pt x="5718" y="12580"/>
                </a:lnTo>
                <a:lnTo>
                  <a:pt x="6351" y="12020"/>
                </a:lnTo>
                <a:lnTo>
                  <a:pt x="7056" y="11315"/>
                </a:lnTo>
                <a:lnTo>
                  <a:pt x="7762" y="10585"/>
                </a:lnTo>
                <a:lnTo>
                  <a:pt x="8443" y="9855"/>
                </a:lnTo>
                <a:lnTo>
                  <a:pt x="9149" y="9125"/>
                </a:lnTo>
                <a:lnTo>
                  <a:pt x="10585" y="7665"/>
                </a:lnTo>
                <a:lnTo>
                  <a:pt x="11315" y="6910"/>
                </a:lnTo>
                <a:lnTo>
                  <a:pt x="12045" y="6180"/>
                </a:lnTo>
                <a:lnTo>
                  <a:pt x="12580" y="5596"/>
                </a:lnTo>
                <a:lnTo>
                  <a:pt x="13091" y="4988"/>
                </a:lnTo>
                <a:lnTo>
                  <a:pt x="13334" y="4672"/>
                </a:lnTo>
                <a:lnTo>
                  <a:pt x="13553" y="4356"/>
                </a:lnTo>
                <a:lnTo>
                  <a:pt x="13772" y="4015"/>
                </a:lnTo>
                <a:lnTo>
                  <a:pt x="13943" y="3674"/>
                </a:lnTo>
                <a:lnTo>
                  <a:pt x="14040" y="3407"/>
                </a:lnTo>
                <a:lnTo>
                  <a:pt x="14113" y="3163"/>
                </a:lnTo>
                <a:lnTo>
                  <a:pt x="14162" y="2896"/>
                </a:lnTo>
                <a:lnTo>
                  <a:pt x="14186" y="2628"/>
                </a:lnTo>
                <a:lnTo>
                  <a:pt x="14137" y="2385"/>
                </a:lnTo>
                <a:lnTo>
                  <a:pt x="14089" y="2263"/>
                </a:lnTo>
                <a:lnTo>
                  <a:pt x="14040" y="2141"/>
                </a:lnTo>
                <a:lnTo>
                  <a:pt x="13967" y="2044"/>
                </a:lnTo>
                <a:lnTo>
                  <a:pt x="13894" y="1947"/>
                </a:lnTo>
                <a:lnTo>
                  <a:pt x="13772" y="1849"/>
                </a:lnTo>
                <a:lnTo>
                  <a:pt x="13651" y="1776"/>
                </a:lnTo>
                <a:lnTo>
                  <a:pt x="13480" y="1703"/>
                </a:lnTo>
                <a:lnTo>
                  <a:pt x="13334" y="1679"/>
                </a:lnTo>
                <a:lnTo>
                  <a:pt x="12994" y="1679"/>
                </a:lnTo>
                <a:lnTo>
                  <a:pt x="13261" y="1606"/>
                </a:lnTo>
                <a:lnTo>
                  <a:pt x="13529" y="1533"/>
                </a:lnTo>
                <a:lnTo>
                  <a:pt x="13821" y="1484"/>
                </a:lnTo>
                <a:lnTo>
                  <a:pt x="14113" y="1460"/>
                </a:lnTo>
                <a:close/>
                <a:moveTo>
                  <a:pt x="15573" y="535"/>
                </a:moveTo>
                <a:lnTo>
                  <a:pt x="15694" y="584"/>
                </a:lnTo>
                <a:lnTo>
                  <a:pt x="15767" y="633"/>
                </a:lnTo>
                <a:lnTo>
                  <a:pt x="15816" y="681"/>
                </a:lnTo>
                <a:lnTo>
                  <a:pt x="15840" y="754"/>
                </a:lnTo>
                <a:lnTo>
                  <a:pt x="15889" y="852"/>
                </a:lnTo>
                <a:lnTo>
                  <a:pt x="15938" y="1119"/>
                </a:lnTo>
                <a:lnTo>
                  <a:pt x="15938" y="1387"/>
                </a:lnTo>
                <a:lnTo>
                  <a:pt x="15913" y="1679"/>
                </a:lnTo>
                <a:lnTo>
                  <a:pt x="15865" y="1971"/>
                </a:lnTo>
                <a:lnTo>
                  <a:pt x="15719" y="2531"/>
                </a:lnTo>
                <a:lnTo>
                  <a:pt x="15548" y="3066"/>
                </a:lnTo>
                <a:lnTo>
                  <a:pt x="15378" y="3577"/>
                </a:lnTo>
                <a:lnTo>
                  <a:pt x="15159" y="4088"/>
                </a:lnTo>
                <a:lnTo>
                  <a:pt x="14916" y="4574"/>
                </a:lnTo>
                <a:lnTo>
                  <a:pt x="14624" y="5061"/>
                </a:lnTo>
                <a:lnTo>
                  <a:pt x="14332" y="5499"/>
                </a:lnTo>
                <a:lnTo>
                  <a:pt x="13991" y="5937"/>
                </a:lnTo>
                <a:lnTo>
                  <a:pt x="13626" y="6351"/>
                </a:lnTo>
                <a:lnTo>
                  <a:pt x="13261" y="6740"/>
                </a:lnTo>
                <a:lnTo>
                  <a:pt x="12604" y="7397"/>
                </a:lnTo>
                <a:lnTo>
                  <a:pt x="12288" y="7738"/>
                </a:lnTo>
                <a:lnTo>
                  <a:pt x="11996" y="8103"/>
                </a:lnTo>
                <a:lnTo>
                  <a:pt x="11363" y="8979"/>
                </a:lnTo>
                <a:lnTo>
                  <a:pt x="11047" y="9392"/>
                </a:lnTo>
                <a:lnTo>
                  <a:pt x="10877" y="9611"/>
                </a:lnTo>
                <a:lnTo>
                  <a:pt x="10682" y="9806"/>
                </a:lnTo>
                <a:lnTo>
                  <a:pt x="10293" y="10122"/>
                </a:lnTo>
                <a:lnTo>
                  <a:pt x="9903" y="10439"/>
                </a:lnTo>
                <a:lnTo>
                  <a:pt x="9100" y="11047"/>
                </a:lnTo>
                <a:lnTo>
                  <a:pt x="8687" y="11388"/>
                </a:lnTo>
                <a:lnTo>
                  <a:pt x="8297" y="11728"/>
                </a:lnTo>
                <a:lnTo>
                  <a:pt x="7519" y="12410"/>
                </a:lnTo>
                <a:lnTo>
                  <a:pt x="6837" y="12969"/>
                </a:lnTo>
                <a:lnTo>
                  <a:pt x="6156" y="13529"/>
                </a:lnTo>
                <a:lnTo>
                  <a:pt x="5475" y="14064"/>
                </a:lnTo>
                <a:lnTo>
                  <a:pt x="4769" y="14575"/>
                </a:lnTo>
                <a:lnTo>
                  <a:pt x="4283" y="14916"/>
                </a:lnTo>
                <a:lnTo>
                  <a:pt x="3796" y="15208"/>
                </a:lnTo>
                <a:lnTo>
                  <a:pt x="3285" y="15500"/>
                </a:lnTo>
                <a:lnTo>
                  <a:pt x="2750" y="15767"/>
                </a:lnTo>
                <a:lnTo>
                  <a:pt x="2287" y="15962"/>
                </a:lnTo>
                <a:lnTo>
                  <a:pt x="2020" y="16059"/>
                </a:lnTo>
                <a:lnTo>
                  <a:pt x="1752" y="16132"/>
                </a:lnTo>
                <a:lnTo>
                  <a:pt x="1484" y="16205"/>
                </a:lnTo>
                <a:lnTo>
                  <a:pt x="1217" y="16230"/>
                </a:lnTo>
                <a:lnTo>
                  <a:pt x="949" y="16205"/>
                </a:lnTo>
                <a:lnTo>
                  <a:pt x="827" y="16181"/>
                </a:lnTo>
                <a:lnTo>
                  <a:pt x="730" y="16132"/>
                </a:lnTo>
                <a:lnTo>
                  <a:pt x="633" y="16084"/>
                </a:lnTo>
                <a:lnTo>
                  <a:pt x="560" y="16011"/>
                </a:lnTo>
                <a:lnTo>
                  <a:pt x="511" y="15938"/>
                </a:lnTo>
                <a:lnTo>
                  <a:pt x="462" y="15840"/>
                </a:lnTo>
                <a:lnTo>
                  <a:pt x="438" y="15646"/>
                </a:lnTo>
                <a:lnTo>
                  <a:pt x="438" y="15402"/>
                </a:lnTo>
                <a:lnTo>
                  <a:pt x="487" y="15159"/>
                </a:lnTo>
                <a:lnTo>
                  <a:pt x="560" y="14891"/>
                </a:lnTo>
                <a:lnTo>
                  <a:pt x="754" y="14405"/>
                </a:lnTo>
                <a:lnTo>
                  <a:pt x="754" y="14599"/>
                </a:lnTo>
                <a:lnTo>
                  <a:pt x="754" y="14794"/>
                </a:lnTo>
                <a:lnTo>
                  <a:pt x="803" y="14964"/>
                </a:lnTo>
                <a:lnTo>
                  <a:pt x="827" y="15110"/>
                </a:lnTo>
                <a:lnTo>
                  <a:pt x="900" y="15232"/>
                </a:lnTo>
                <a:lnTo>
                  <a:pt x="973" y="15354"/>
                </a:lnTo>
                <a:lnTo>
                  <a:pt x="1046" y="15427"/>
                </a:lnTo>
                <a:lnTo>
                  <a:pt x="1144" y="15500"/>
                </a:lnTo>
                <a:lnTo>
                  <a:pt x="1241" y="15573"/>
                </a:lnTo>
                <a:lnTo>
                  <a:pt x="1338" y="15597"/>
                </a:lnTo>
                <a:lnTo>
                  <a:pt x="1460" y="15646"/>
                </a:lnTo>
                <a:lnTo>
                  <a:pt x="1849" y="15646"/>
                </a:lnTo>
                <a:lnTo>
                  <a:pt x="2141" y="15597"/>
                </a:lnTo>
                <a:lnTo>
                  <a:pt x="2433" y="15500"/>
                </a:lnTo>
                <a:lnTo>
                  <a:pt x="2750" y="15402"/>
                </a:lnTo>
                <a:lnTo>
                  <a:pt x="3042" y="15256"/>
                </a:lnTo>
                <a:lnTo>
                  <a:pt x="3626" y="14964"/>
                </a:lnTo>
                <a:lnTo>
                  <a:pt x="4112" y="14648"/>
                </a:lnTo>
                <a:lnTo>
                  <a:pt x="4453" y="14405"/>
                </a:lnTo>
                <a:lnTo>
                  <a:pt x="4794" y="14137"/>
                </a:lnTo>
                <a:lnTo>
                  <a:pt x="5134" y="13845"/>
                </a:lnTo>
                <a:lnTo>
                  <a:pt x="5767" y="13261"/>
                </a:lnTo>
                <a:lnTo>
                  <a:pt x="6375" y="12653"/>
                </a:lnTo>
                <a:lnTo>
                  <a:pt x="6983" y="12045"/>
                </a:lnTo>
                <a:lnTo>
                  <a:pt x="7738" y="11363"/>
                </a:lnTo>
                <a:lnTo>
                  <a:pt x="8492" y="10731"/>
                </a:lnTo>
                <a:lnTo>
                  <a:pt x="9271" y="10098"/>
                </a:lnTo>
                <a:lnTo>
                  <a:pt x="10049" y="9465"/>
                </a:lnTo>
                <a:lnTo>
                  <a:pt x="10439" y="9125"/>
                </a:lnTo>
                <a:lnTo>
                  <a:pt x="10828" y="8760"/>
                </a:lnTo>
                <a:lnTo>
                  <a:pt x="11193" y="8395"/>
                </a:lnTo>
                <a:lnTo>
                  <a:pt x="11558" y="8030"/>
                </a:lnTo>
                <a:lnTo>
                  <a:pt x="11899" y="7665"/>
                </a:lnTo>
                <a:lnTo>
                  <a:pt x="12239" y="7275"/>
                </a:lnTo>
                <a:lnTo>
                  <a:pt x="12896" y="6448"/>
                </a:lnTo>
                <a:lnTo>
                  <a:pt x="13894" y="5110"/>
                </a:lnTo>
                <a:lnTo>
                  <a:pt x="14381" y="4429"/>
                </a:lnTo>
                <a:lnTo>
                  <a:pt x="14599" y="4064"/>
                </a:lnTo>
                <a:lnTo>
                  <a:pt x="14818" y="3723"/>
                </a:lnTo>
                <a:lnTo>
                  <a:pt x="14989" y="3382"/>
                </a:lnTo>
                <a:lnTo>
                  <a:pt x="15159" y="2993"/>
                </a:lnTo>
                <a:lnTo>
                  <a:pt x="15281" y="2604"/>
                </a:lnTo>
                <a:lnTo>
                  <a:pt x="15329" y="2409"/>
                </a:lnTo>
                <a:lnTo>
                  <a:pt x="15378" y="2214"/>
                </a:lnTo>
                <a:lnTo>
                  <a:pt x="15378" y="2020"/>
                </a:lnTo>
                <a:lnTo>
                  <a:pt x="15354" y="1849"/>
                </a:lnTo>
                <a:lnTo>
                  <a:pt x="15305" y="1655"/>
                </a:lnTo>
                <a:lnTo>
                  <a:pt x="15232" y="1509"/>
                </a:lnTo>
                <a:lnTo>
                  <a:pt x="15135" y="1363"/>
                </a:lnTo>
                <a:lnTo>
                  <a:pt x="14989" y="1241"/>
                </a:lnTo>
                <a:lnTo>
                  <a:pt x="14794" y="1144"/>
                </a:lnTo>
                <a:lnTo>
                  <a:pt x="14575" y="1046"/>
                </a:lnTo>
                <a:lnTo>
                  <a:pt x="14332" y="998"/>
                </a:lnTo>
                <a:lnTo>
                  <a:pt x="14089" y="973"/>
                </a:lnTo>
                <a:lnTo>
                  <a:pt x="14818" y="730"/>
                </a:lnTo>
                <a:lnTo>
                  <a:pt x="15110" y="608"/>
                </a:lnTo>
                <a:lnTo>
                  <a:pt x="15281" y="560"/>
                </a:lnTo>
                <a:lnTo>
                  <a:pt x="15427" y="535"/>
                </a:lnTo>
                <a:close/>
                <a:moveTo>
                  <a:pt x="15451" y="0"/>
                </a:moveTo>
                <a:lnTo>
                  <a:pt x="15305" y="24"/>
                </a:lnTo>
                <a:lnTo>
                  <a:pt x="15013" y="97"/>
                </a:lnTo>
                <a:lnTo>
                  <a:pt x="13845" y="462"/>
                </a:lnTo>
                <a:lnTo>
                  <a:pt x="13261" y="657"/>
                </a:lnTo>
                <a:lnTo>
                  <a:pt x="12702" y="876"/>
                </a:lnTo>
                <a:lnTo>
                  <a:pt x="12118" y="1119"/>
                </a:lnTo>
                <a:lnTo>
                  <a:pt x="11582" y="1411"/>
                </a:lnTo>
                <a:lnTo>
                  <a:pt x="11047" y="1703"/>
                </a:lnTo>
                <a:lnTo>
                  <a:pt x="10536" y="2020"/>
                </a:lnTo>
                <a:lnTo>
                  <a:pt x="10512" y="2068"/>
                </a:lnTo>
                <a:lnTo>
                  <a:pt x="10195" y="1971"/>
                </a:lnTo>
                <a:lnTo>
                  <a:pt x="9879" y="1898"/>
                </a:lnTo>
                <a:lnTo>
                  <a:pt x="9246" y="1801"/>
                </a:lnTo>
                <a:lnTo>
                  <a:pt x="8906" y="1776"/>
                </a:lnTo>
                <a:lnTo>
                  <a:pt x="8565" y="1752"/>
                </a:lnTo>
                <a:lnTo>
                  <a:pt x="8224" y="1752"/>
                </a:lnTo>
                <a:lnTo>
                  <a:pt x="7884" y="1776"/>
                </a:lnTo>
                <a:lnTo>
                  <a:pt x="7543" y="1801"/>
                </a:lnTo>
                <a:lnTo>
                  <a:pt x="7178" y="1849"/>
                </a:lnTo>
                <a:lnTo>
                  <a:pt x="6837" y="1898"/>
                </a:lnTo>
                <a:lnTo>
                  <a:pt x="6497" y="1971"/>
                </a:lnTo>
                <a:lnTo>
                  <a:pt x="6181" y="2068"/>
                </a:lnTo>
                <a:lnTo>
                  <a:pt x="5840" y="2166"/>
                </a:lnTo>
                <a:lnTo>
                  <a:pt x="5524" y="2287"/>
                </a:lnTo>
                <a:lnTo>
                  <a:pt x="5207" y="2409"/>
                </a:lnTo>
                <a:lnTo>
                  <a:pt x="4891" y="2555"/>
                </a:lnTo>
                <a:lnTo>
                  <a:pt x="4575" y="2725"/>
                </a:lnTo>
                <a:lnTo>
                  <a:pt x="4283" y="2896"/>
                </a:lnTo>
                <a:lnTo>
                  <a:pt x="3991" y="3090"/>
                </a:lnTo>
                <a:lnTo>
                  <a:pt x="3626" y="3358"/>
                </a:lnTo>
                <a:lnTo>
                  <a:pt x="3285" y="3699"/>
                </a:lnTo>
                <a:lnTo>
                  <a:pt x="2969" y="4039"/>
                </a:lnTo>
                <a:lnTo>
                  <a:pt x="2677" y="4429"/>
                </a:lnTo>
                <a:lnTo>
                  <a:pt x="2433" y="4842"/>
                </a:lnTo>
                <a:lnTo>
                  <a:pt x="2214" y="5256"/>
                </a:lnTo>
                <a:lnTo>
                  <a:pt x="2044" y="5718"/>
                </a:lnTo>
                <a:lnTo>
                  <a:pt x="1874" y="6156"/>
                </a:lnTo>
                <a:lnTo>
                  <a:pt x="1776" y="6351"/>
                </a:lnTo>
                <a:lnTo>
                  <a:pt x="1679" y="6521"/>
                </a:lnTo>
                <a:lnTo>
                  <a:pt x="1630" y="6691"/>
                </a:lnTo>
                <a:lnTo>
                  <a:pt x="1630" y="6862"/>
                </a:lnTo>
                <a:lnTo>
                  <a:pt x="1655" y="6910"/>
                </a:lnTo>
                <a:lnTo>
                  <a:pt x="1703" y="6935"/>
                </a:lnTo>
                <a:lnTo>
                  <a:pt x="1630" y="7348"/>
                </a:lnTo>
                <a:lnTo>
                  <a:pt x="1582" y="7762"/>
                </a:lnTo>
                <a:lnTo>
                  <a:pt x="1557" y="8151"/>
                </a:lnTo>
                <a:lnTo>
                  <a:pt x="1557" y="8565"/>
                </a:lnTo>
                <a:lnTo>
                  <a:pt x="1557" y="8881"/>
                </a:lnTo>
                <a:lnTo>
                  <a:pt x="1606" y="9198"/>
                </a:lnTo>
                <a:lnTo>
                  <a:pt x="1655" y="9514"/>
                </a:lnTo>
                <a:lnTo>
                  <a:pt x="1703" y="9830"/>
                </a:lnTo>
                <a:lnTo>
                  <a:pt x="1776" y="10171"/>
                </a:lnTo>
                <a:lnTo>
                  <a:pt x="1874" y="10487"/>
                </a:lnTo>
                <a:lnTo>
                  <a:pt x="1995" y="10828"/>
                </a:lnTo>
                <a:lnTo>
                  <a:pt x="2117" y="11144"/>
                </a:lnTo>
                <a:lnTo>
                  <a:pt x="2020" y="11193"/>
                </a:lnTo>
                <a:lnTo>
                  <a:pt x="1898" y="11290"/>
                </a:lnTo>
                <a:lnTo>
                  <a:pt x="1776" y="11412"/>
                </a:lnTo>
                <a:lnTo>
                  <a:pt x="1655" y="11607"/>
                </a:lnTo>
                <a:lnTo>
                  <a:pt x="1387" y="12045"/>
                </a:lnTo>
                <a:lnTo>
                  <a:pt x="1119" y="12556"/>
                </a:lnTo>
                <a:lnTo>
                  <a:pt x="876" y="13091"/>
                </a:lnTo>
                <a:lnTo>
                  <a:pt x="657" y="13553"/>
                </a:lnTo>
                <a:lnTo>
                  <a:pt x="414" y="14113"/>
                </a:lnTo>
                <a:lnTo>
                  <a:pt x="243" y="14551"/>
                </a:lnTo>
                <a:lnTo>
                  <a:pt x="97" y="14989"/>
                </a:lnTo>
                <a:lnTo>
                  <a:pt x="49" y="15208"/>
                </a:lnTo>
                <a:lnTo>
                  <a:pt x="0" y="15427"/>
                </a:lnTo>
                <a:lnTo>
                  <a:pt x="0" y="15670"/>
                </a:lnTo>
                <a:lnTo>
                  <a:pt x="49" y="15889"/>
                </a:lnTo>
                <a:lnTo>
                  <a:pt x="97" y="16084"/>
                </a:lnTo>
                <a:lnTo>
                  <a:pt x="195" y="16254"/>
                </a:lnTo>
                <a:lnTo>
                  <a:pt x="316" y="16400"/>
                </a:lnTo>
                <a:lnTo>
                  <a:pt x="487" y="16497"/>
                </a:lnTo>
                <a:lnTo>
                  <a:pt x="657" y="16595"/>
                </a:lnTo>
                <a:lnTo>
                  <a:pt x="827" y="16643"/>
                </a:lnTo>
                <a:lnTo>
                  <a:pt x="1046" y="16668"/>
                </a:lnTo>
                <a:lnTo>
                  <a:pt x="1241" y="16668"/>
                </a:lnTo>
                <a:lnTo>
                  <a:pt x="1509" y="16643"/>
                </a:lnTo>
                <a:lnTo>
                  <a:pt x="1776" y="16570"/>
                </a:lnTo>
                <a:lnTo>
                  <a:pt x="2044" y="16497"/>
                </a:lnTo>
                <a:lnTo>
                  <a:pt x="2312" y="16400"/>
                </a:lnTo>
                <a:lnTo>
                  <a:pt x="2823" y="16157"/>
                </a:lnTo>
                <a:lnTo>
                  <a:pt x="3309" y="15913"/>
                </a:lnTo>
                <a:lnTo>
                  <a:pt x="3796" y="15646"/>
                </a:lnTo>
                <a:lnTo>
                  <a:pt x="4258" y="15378"/>
                </a:lnTo>
                <a:lnTo>
                  <a:pt x="4721" y="15062"/>
                </a:lnTo>
                <a:lnTo>
                  <a:pt x="5183" y="14745"/>
                </a:lnTo>
                <a:lnTo>
                  <a:pt x="5791" y="14307"/>
                </a:lnTo>
                <a:lnTo>
                  <a:pt x="5767" y="14405"/>
                </a:lnTo>
                <a:lnTo>
                  <a:pt x="5767" y="14502"/>
                </a:lnTo>
                <a:lnTo>
                  <a:pt x="5791" y="14599"/>
                </a:lnTo>
                <a:lnTo>
                  <a:pt x="5864" y="14672"/>
                </a:lnTo>
                <a:lnTo>
                  <a:pt x="5937" y="14745"/>
                </a:lnTo>
                <a:lnTo>
                  <a:pt x="6035" y="14794"/>
                </a:lnTo>
                <a:lnTo>
                  <a:pt x="6302" y="14867"/>
                </a:lnTo>
                <a:lnTo>
                  <a:pt x="6594" y="14940"/>
                </a:lnTo>
                <a:lnTo>
                  <a:pt x="6910" y="14964"/>
                </a:lnTo>
                <a:lnTo>
                  <a:pt x="7227" y="14989"/>
                </a:lnTo>
                <a:lnTo>
                  <a:pt x="7543" y="14989"/>
                </a:lnTo>
                <a:lnTo>
                  <a:pt x="7567" y="15037"/>
                </a:lnTo>
                <a:lnTo>
                  <a:pt x="7640" y="15062"/>
                </a:lnTo>
                <a:lnTo>
                  <a:pt x="7689" y="15062"/>
                </a:lnTo>
                <a:lnTo>
                  <a:pt x="7713" y="15037"/>
                </a:lnTo>
                <a:lnTo>
                  <a:pt x="7738" y="14964"/>
                </a:lnTo>
                <a:lnTo>
                  <a:pt x="8127" y="14940"/>
                </a:lnTo>
                <a:lnTo>
                  <a:pt x="8224" y="14940"/>
                </a:lnTo>
                <a:lnTo>
                  <a:pt x="8322" y="14964"/>
                </a:lnTo>
                <a:lnTo>
                  <a:pt x="8395" y="14916"/>
                </a:lnTo>
                <a:lnTo>
                  <a:pt x="8808" y="14867"/>
                </a:lnTo>
                <a:lnTo>
                  <a:pt x="9198" y="14794"/>
                </a:lnTo>
                <a:lnTo>
                  <a:pt x="9611" y="14697"/>
                </a:lnTo>
                <a:lnTo>
                  <a:pt x="10001" y="14599"/>
                </a:lnTo>
                <a:lnTo>
                  <a:pt x="10390" y="14453"/>
                </a:lnTo>
                <a:lnTo>
                  <a:pt x="10779" y="14307"/>
                </a:lnTo>
                <a:lnTo>
                  <a:pt x="11144" y="14137"/>
                </a:lnTo>
                <a:lnTo>
                  <a:pt x="11509" y="13918"/>
                </a:lnTo>
                <a:lnTo>
                  <a:pt x="12020" y="13577"/>
                </a:lnTo>
                <a:lnTo>
                  <a:pt x="12507" y="13164"/>
                </a:lnTo>
                <a:lnTo>
                  <a:pt x="12969" y="12726"/>
                </a:lnTo>
                <a:lnTo>
                  <a:pt x="13359" y="12264"/>
                </a:lnTo>
                <a:lnTo>
                  <a:pt x="13553" y="11996"/>
                </a:lnTo>
                <a:lnTo>
                  <a:pt x="13724" y="11753"/>
                </a:lnTo>
                <a:lnTo>
                  <a:pt x="13894" y="11485"/>
                </a:lnTo>
                <a:lnTo>
                  <a:pt x="14040" y="11193"/>
                </a:lnTo>
                <a:lnTo>
                  <a:pt x="14186" y="10925"/>
                </a:lnTo>
                <a:lnTo>
                  <a:pt x="14308" y="10633"/>
                </a:lnTo>
                <a:lnTo>
                  <a:pt x="14405" y="10341"/>
                </a:lnTo>
                <a:lnTo>
                  <a:pt x="14478" y="10049"/>
                </a:lnTo>
                <a:lnTo>
                  <a:pt x="14599" y="9538"/>
                </a:lnTo>
                <a:lnTo>
                  <a:pt x="14648" y="9003"/>
                </a:lnTo>
                <a:lnTo>
                  <a:pt x="14672" y="8468"/>
                </a:lnTo>
                <a:lnTo>
                  <a:pt x="14697" y="7957"/>
                </a:lnTo>
                <a:lnTo>
                  <a:pt x="14697" y="7519"/>
                </a:lnTo>
                <a:lnTo>
                  <a:pt x="14672" y="7032"/>
                </a:lnTo>
                <a:lnTo>
                  <a:pt x="14624" y="6813"/>
                </a:lnTo>
                <a:lnTo>
                  <a:pt x="14575" y="6594"/>
                </a:lnTo>
                <a:lnTo>
                  <a:pt x="14502" y="6375"/>
                </a:lnTo>
                <a:lnTo>
                  <a:pt x="14381" y="6180"/>
                </a:lnTo>
                <a:lnTo>
                  <a:pt x="14745" y="5718"/>
                </a:lnTo>
                <a:lnTo>
                  <a:pt x="15086" y="5207"/>
                </a:lnTo>
                <a:lnTo>
                  <a:pt x="15378" y="4696"/>
                </a:lnTo>
                <a:lnTo>
                  <a:pt x="15646" y="4185"/>
                </a:lnTo>
                <a:lnTo>
                  <a:pt x="15889" y="3650"/>
                </a:lnTo>
                <a:lnTo>
                  <a:pt x="16084" y="3090"/>
                </a:lnTo>
                <a:lnTo>
                  <a:pt x="16254" y="2506"/>
                </a:lnTo>
                <a:lnTo>
                  <a:pt x="16376" y="1922"/>
                </a:lnTo>
                <a:lnTo>
                  <a:pt x="16449" y="1509"/>
                </a:lnTo>
                <a:lnTo>
                  <a:pt x="16449" y="1290"/>
                </a:lnTo>
                <a:lnTo>
                  <a:pt x="16449" y="1046"/>
                </a:lnTo>
                <a:lnTo>
                  <a:pt x="16424" y="803"/>
                </a:lnTo>
                <a:lnTo>
                  <a:pt x="16376" y="584"/>
                </a:lnTo>
                <a:lnTo>
                  <a:pt x="16303" y="389"/>
                </a:lnTo>
                <a:lnTo>
                  <a:pt x="16230" y="316"/>
                </a:lnTo>
                <a:lnTo>
                  <a:pt x="16157" y="243"/>
                </a:lnTo>
                <a:lnTo>
                  <a:pt x="16035" y="122"/>
                </a:lnTo>
                <a:lnTo>
                  <a:pt x="15889" y="49"/>
                </a:lnTo>
                <a:lnTo>
                  <a:pt x="15767" y="24"/>
                </a:lnTo>
                <a:lnTo>
                  <a:pt x="15621"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6D9EEB"/>
              </a:solidFill>
            </a:endParaRPr>
          </a:p>
        </p:txBody>
      </p:sp>
      <p:sp>
        <p:nvSpPr>
          <p:cNvPr id="657" name="Google Shape;657;p67"/>
          <p:cNvSpPr/>
          <p:nvPr/>
        </p:nvSpPr>
        <p:spPr>
          <a:xfrm rot="1473029">
            <a:off x="4969677" y="2380523"/>
            <a:ext cx="973727" cy="948521"/>
          </a:xfrm>
          <a:custGeom>
            <a:rect b="b" l="l" r="r" t="t"/>
            <a:pathLst>
              <a:path extrusionOk="0" h="18250" w="18737">
                <a:moveTo>
                  <a:pt x="13554" y="3431"/>
                </a:moveTo>
                <a:lnTo>
                  <a:pt x="13748" y="3456"/>
                </a:lnTo>
                <a:lnTo>
                  <a:pt x="13919" y="3480"/>
                </a:lnTo>
                <a:lnTo>
                  <a:pt x="14308" y="3602"/>
                </a:lnTo>
                <a:lnTo>
                  <a:pt x="14478" y="3675"/>
                </a:lnTo>
                <a:lnTo>
                  <a:pt x="14624" y="3748"/>
                </a:lnTo>
                <a:lnTo>
                  <a:pt x="14746" y="3845"/>
                </a:lnTo>
                <a:lnTo>
                  <a:pt x="14843" y="3967"/>
                </a:lnTo>
                <a:lnTo>
                  <a:pt x="14941" y="4113"/>
                </a:lnTo>
                <a:lnTo>
                  <a:pt x="15038" y="4259"/>
                </a:lnTo>
                <a:lnTo>
                  <a:pt x="15111" y="4405"/>
                </a:lnTo>
                <a:lnTo>
                  <a:pt x="15160" y="4551"/>
                </a:lnTo>
                <a:lnTo>
                  <a:pt x="15184" y="4721"/>
                </a:lnTo>
                <a:lnTo>
                  <a:pt x="15208" y="4891"/>
                </a:lnTo>
                <a:lnTo>
                  <a:pt x="15233" y="5232"/>
                </a:lnTo>
                <a:lnTo>
                  <a:pt x="15160" y="5548"/>
                </a:lnTo>
                <a:lnTo>
                  <a:pt x="15111" y="5719"/>
                </a:lnTo>
                <a:lnTo>
                  <a:pt x="15062" y="5865"/>
                </a:lnTo>
                <a:lnTo>
                  <a:pt x="14916" y="6132"/>
                </a:lnTo>
                <a:lnTo>
                  <a:pt x="14722" y="6351"/>
                </a:lnTo>
                <a:lnTo>
                  <a:pt x="14527" y="6570"/>
                </a:lnTo>
                <a:lnTo>
                  <a:pt x="14284" y="6765"/>
                </a:lnTo>
                <a:lnTo>
                  <a:pt x="13821" y="7130"/>
                </a:lnTo>
                <a:lnTo>
                  <a:pt x="13602" y="7325"/>
                </a:lnTo>
                <a:lnTo>
                  <a:pt x="13408" y="7544"/>
                </a:lnTo>
                <a:lnTo>
                  <a:pt x="12678" y="6984"/>
                </a:lnTo>
                <a:lnTo>
                  <a:pt x="12313" y="6692"/>
                </a:lnTo>
                <a:lnTo>
                  <a:pt x="11948" y="6400"/>
                </a:lnTo>
                <a:lnTo>
                  <a:pt x="11631" y="6108"/>
                </a:lnTo>
                <a:lnTo>
                  <a:pt x="11315" y="5767"/>
                </a:lnTo>
                <a:lnTo>
                  <a:pt x="11023" y="5427"/>
                </a:lnTo>
                <a:lnTo>
                  <a:pt x="10755" y="5037"/>
                </a:lnTo>
                <a:lnTo>
                  <a:pt x="10877" y="4989"/>
                </a:lnTo>
                <a:lnTo>
                  <a:pt x="10999" y="4891"/>
                </a:lnTo>
                <a:lnTo>
                  <a:pt x="11242" y="4697"/>
                </a:lnTo>
                <a:lnTo>
                  <a:pt x="11461" y="4478"/>
                </a:lnTo>
                <a:lnTo>
                  <a:pt x="11656" y="4283"/>
                </a:lnTo>
                <a:lnTo>
                  <a:pt x="12191" y="3869"/>
                </a:lnTo>
                <a:lnTo>
                  <a:pt x="12483" y="3699"/>
                </a:lnTo>
                <a:lnTo>
                  <a:pt x="12775" y="3553"/>
                </a:lnTo>
                <a:lnTo>
                  <a:pt x="12970" y="3480"/>
                </a:lnTo>
                <a:lnTo>
                  <a:pt x="13164" y="3456"/>
                </a:lnTo>
                <a:lnTo>
                  <a:pt x="13359" y="3431"/>
                </a:lnTo>
                <a:close/>
                <a:moveTo>
                  <a:pt x="13529" y="2872"/>
                </a:moveTo>
                <a:lnTo>
                  <a:pt x="13335" y="2896"/>
                </a:lnTo>
                <a:lnTo>
                  <a:pt x="12945" y="2969"/>
                </a:lnTo>
                <a:lnTo>
                  <a:pt x="12556" y="3066"/>
                </a:lnTo>
                <a:lnTo>
                  <a:pt x="12191" y="3237"/>
                </a:lnTo>
                <a:lnTo>
                  <a:pt x="11850" y="3456"/>
                </a:lnTo>
                <a:lnTo>
                  <a:pt x="11607" y="3626"/>
                </a:lnTo>
                <a:lnTo>
                  <a:pt x="11388" y="3821"/>
                </a:lnTo>
                <a:lnTo>
                  <a:pt x="10950" y="4210"/>
                </a:lnTo>
                <a:lnTo>
                  <a:pt x="10658" y="4478"/>
                </a:lnTo>
                <a:lnTo>
                  <a:pt x="10512" y="4648"/>
                </a:lnTo>
                <a:lnTo>
                  <a:pt x="10464" y="4721"/>
                </a:lnTo>
                <a:lnTo>
                  <a:pt x="10464" y="4818"/>
                </a:lnTo>
                <a:lnTo>
                  <a:pt x="10366" y="4843"/>
                </a:lnTo>
                <a:lnTo>
                  <a:pt x="10293" y="4916"/>
                </a:lnTo>
                <a:lnTo>
                  <a:pt x="10245" y="4989"/>
                </a:lnTo>
                <a:lnTo>
                  <a:pt x="10269" y="5110"/>
                </a:lnTo>
                <a:lnTo>
                  <a:pt x="10366" y="5354"/>
                </a:lnTo>
                <a:lnTo>
                  <a:pt x="10488" y="5597"/>
                </a:lnTo>
                <a:lnTo>
                  <a:pt x="10610" y="5816"/>
                </a:lnTo>
                <a:lnTo>
                  <a:pt x="10780" y="6035"/>
                </a:lnTo>
                <a:lnTo>
                  <a:pt x="10950" y="6230"/>
                </a:lnTo>
                <a:lnTo>
                  <a:pt x="11120" y="6449"/>
                </a:lnTo>
                <a:lnTo>
                  <a:pt x="11534" y="6814"/>
                </a:lnTo>
                <a:lnTo>
                  <a:pt x="11972" y="7179"/>
                </a:lnTo>
                <a:lnTo>
                  <a:pt x="12410" y="7519"/>
                </a:lnTo>
                <a:lnTo>
                  <a:pt x="12848" y="7836"/>
                </a:lnTo>
                <a:lnTo>
                  <a:pt x="13262" y="8152"/>
                </a:lnTo>
                <a:lnTo>
                  <a:pt x="13335" y="8201"/>
                </a:lnTo>
                <a:lnTo>
                  <a:pt x="13432" y="8225"/>
                </a:lnTo>
                <a:lnTo>
                  <a:pt x="13505" y="8225"/>
                </a:lnTo>
                <a:lnTo>
                  <a:pt x="13602" y="8201"/>
                </a:lnTo>
                <a:lnTo>
                  <a:pt x="13651" y="8152"/>
                </a:lnTo>
                <a:lnTo>
                  <a:pt x="13724" y="8079"/>
                </a:lnTo>
                <a:lnTo>
                  <a:pt x="13748" y="8006"/>
                </a:lnTo>
                <a:lnTo>
                  <a:pt x="13748" y="7933"/>
                </a:lnTo>
                <a:lnTo>
                  <a:pt x="13943" y="7787"/>
                </a:lnTo>
                <a:lnTo>
                  <a:pt x="14089" y="7665"/>
                </a:lnTo>
                <a:lnTo>
                  <a:pt x="14722" y="7154"/>
                </a:lnTo>
                <a:lnTo>
                  <a:pt x="15014" y="6862"/>
                </a:lnTo>
                <a:lnTo>
                  <a:pt x="15281" y="6546"/>
                </a:lnTo>
                <a:lnTo>
                  <a:pt x="15500" y="6205"/>
                </a:lnTo>
                <a:lnTo>
                  <a:pt x="15598" y="6035"/>
                </a:lnTo>
                <a:lnTo>
                  <a:pt x="15671" y="5840"/>
                </a:lnTo>
                <a:lnTo>
                  <a:pt x="15719" y="5670"/>
                </a:lnTo>
                <a:lnTo>
                  <a:pt x="15768" y="5500"/>
                </a:lnTo>
                <a:lnTo>
                  <a:pt x="15792" y="5305"/>
                </a:lnTo>
                <a:lnTo>
                  <a:pt x="15792" y="5135"/>
                </a:lnTo>
                <a:lnTo>
                  <a:pt x="15768" y="4770"/>
                </a:lnTo>
                <a:lnTo>
                  <a:pt x="15695" y="4429"/>
                </a:lnTo>
                <a:lnTo>
                  <a:pt x="15549" y="4088"/>
                </a:lnTo>
                <a:lnTo>
                  <a:pt x="15379" y="3772"/>
                </a:lnTo>
                <a:lnTo>
                  <a:pt x="15257" y="3626"/>
                </a:lnTo>
                <a:lnTo>
                  <a:pt x="15135" y="3504"/>
                </a:lnTo>
                <a:lnTo>
                  <a:pt x="15014" y="3383"/>
                </a:lnTo>
                <a:lnTo>
                  <a:pt x="14868" y="3261"/>
                </a:lnTo>
                <a:lnTo>
                  <a:pt x="14697" y="3164"/>
                </a:lnTo>
                <a:lnTo>
                  <a:pt x="14503" y="3066"/>
                </a:lnTo>
                <a:lnTo>
                  <a:pt x="14332" y="2993"/>
                </a:lnTo>
                <a:lnTo>
                  <a:pt x="14138" y="2945"/>
                </a:lnTo>
                <a:lnTo>
                  <a:pt x="13943" y="2896"/>
                </a:lnTo>
                <a:lnTo>
                  <a:pt x="13724" y="2872"/>
                </a:lnTo>
                <a:close/>
                <a:moveTo>
                  <a:pt x="5597" y="6814"/>
                </a:moveTo>
                <a:lnTo>
                  <a:pt x="4283" y="8030"/>
                </a:lnTo>
                <a:lnTo>
                  <a:pt x="3675" y="8590"/>
                </a:lnTo>
                <a:lnTo>
                  <a:pt x="3602" y="8468"/>
                </a:lnTo>
                <a:lnTo>
                  <a:pt x="3504" y="8395"/>
                </a:lnTo>
                <a:lnTo>
                  <a:pt x="3285" y="8201"/>
                </a:lnTo>
                <a:lnTo>
                  <a:pt x="2969" y="7860"/>
                </a:lnTo>
                <a:lnTo>
                  <a:pt x="2677" y="7519"/>
                </a:lnTo>
                <a:lnTo>
                  <a:pt x="2410" y="7203"/>
                </a:lnTo>
                <a:lnTo>
                  <a:pt x="2264" y="7057"/>
                </a:lnTo>
                <a:lnTo>
                  <a:pt x="2093" y="6911"/>
                </a:lnTo>
                <a:lnTo>
                  <a:pt x="3821" y="6911"/>
                </a:lnTo>
                <a:lnTo>
                  <a:pt x="4745" y="6862"/>
                </a:lnTo>
                <a:lnTo>
                  <a:pt x="5597" y="6814"/>
                </a:lnTo>
                <a:close/>
                <a:moveTo>
                  <a:pt x="755" y="6911"/>
                </a:moveTo>
                <a:lnTo>
                  <a:pt x="1047" y="6935"/>
                </a:lnTo>
                <a:lnTo>
                  <a:pt x="1315" y="6935"/>
                </a:lnTo>
                <a:lnTo>
                  <a:pt x="1339" y="6984"/>
                </a:lnTo>
                <a:lnTo>
                  <a:pt x="1363" y="7008"/>
                </a:lnTo>
                <a:lnTo>
                  <a:pt x="1582" y="7227"/>
                </a:lnTo>
                <a:lnTo>
                  <a:pt x="1826" y="7422"/>
                </a:lnTo>
                <a:lnTo>
                  <a:pt x="2142" y="7738"/>
                </a:lnTo>
                <a:lnTo>
                  <a:pt x="2434" y="8103"/>
                </a:lnTo>
                <a:lnTo>
                  <a:pt x="2799" y="8541"/>
                </a:lnTo>
                <a:lnTo>
                  <a:pt x="3018" y="8785"/>
                </a:lnTo>
                <a:lnTo>
                  <a:pt x="3139" y="8882"/>
                </a:lnTo>
                <a:lnTo>
                  <a:pt x="3261" y="8955"/>
                </a:lnTo>
                <a:lnTo>
                  <a:pt x="3091" y="9077"/>
                </a:lnTo>
                <a:lnTo>
                  <a:pt x="2993" y="8931"/>
                </a:lnTo>
                <a:lnTo>
                  <a:pt x="2872" y="8785"/>
                </a:lnTo>
                <a:lnTo>
                  <a:pt x="2580" y="8517"/>
                </a:lnTo>
                <a:lnTo>
                  <a:pt x="2020" y="8079"/>
                </a:lnTo>
                <a:lnTo>
                  <a:pt x="1388" y="7495"/>
                </a:lnTo>
                <a:lnTo>
                  <a:pt x="755" y="6911"/>
                </a:lnTo>
                <a:close/>
                <a:moveTo>
                  <a:pt x="9490" y="8760"/>
                </a:moveTo>
                <a:lnTo>
                  <a:pt x="9369" y="8785"/>
                </a:lnTo>
                <a:lnTo>
                  <a:pt x="9271" y="8833"/>
                </a:lnTo>
                <a:lnTo>
                  <a:pt x="9101" y="9004"/>
                </a:lnTo>
                <a:lnTo>
                  <a:pt x="8931" y="9174"/>
                </a:lnTo>
                <a:lnTo>
                  <a:pt x="8760" y="9344"/>
                </a:lnTo>
                <a:lnTo>
                  <a:pt x="8566" y="9515"/>
                </a:lnTo>
                <a:lnTo>
                  <a:pt x="8103" y="9904"/>
                </a:lnTo>
                <a:lnTo>
                  <a:pt x="7617" y="10318"/>
                </a:lnTo>
                <a:lnTo>
                  <a:pt x="7276" y="10609"/>
                </a:lnTo>
                <a:lnTo>
                  <a:pt x="7081" y="10780"/>
                </a:lnTo>
                <a:lnTo>
                  <a:pt x="6887" y="10999"/>
                </a:lnTo>
                <a:lnTo>
                  <a:pt x="6716" y="11193"/>
                </a:lnTo>
                <a:lnTo>
                  <a:pt x="6595" y="11437"/>
                </a:lnTo>
                <a:lnTo>
                  <a:pt x="6570" y="11534"/>
                </a:lnTo>
                <a:lnTo>
                  <a:pt x="6546" y="11656"/>
                </a:lnTo>
                <a:lnTo>
                  <a:pt x="6546" y="11753"/>
                </a:lnTo>
                <a:lnTo>
                  <a:pt x="6570" y="11850"/>
                </a:lnTo>
                <a:lnTo>
                  <a:pt x="6619" y="11948"/>
                </a:lnTo>
                <a:lnTo>
                  <a:pt x="6668" y="11996"/>
                </a:lnTo>
                <a:lnTo>
                  <a:pt x="6765" y="12021"/>
                </a:lnTo>
                <a:lnTo>
                  <a:pt x="6838" y="12021"/>
                </a:lnTo>
                <a:lnTo>
                  <a:pt x="6935" y="11972"/>
                </a:lnTo>
                <a:lnTo>
                  <a:pt x="7033" y="11923"/>
                </a:lnTo>
                <a:lnTo>
                  <a:pt x="7154" y="11777"/>
                </a:lnTo>
                <a:lnTo>
                  <a:pt x="7422" y="11461"/>
                </a:lnTo>
                <a:lnTo>
                  <a:pt x="7641" y="11242"/>
                </a:lnTo>
                <a:lnTo>
                  <a:pt x="7860" y="11023"/>
                </a:lnTo>
                <a:lnTo>
                  <a:pt x="8322" y="10634"/>
                </a:lnTo>
                <a:lnTo>
                  <a:pt x="8736" y="10318"/>
                </a:lnTo>
                <a:lnTo>
                  <a:pt x="9174" y="9977"/>
                </a:lnTo>
                <a:lnTo>
                  <a:pt x="9393" y="9807"/>
                </a:lnTo>
                <a:lnTo>
                  <a:pt x="9563" y="9612"/>
                </a:lnTo>
                <a:lnTo>
                  <a:pt x="9709" y="9393"/>
                </a:lnTo>
                <a:lnTo>
                  <a:pt x="9831" y="9174"/>
                </a:lnTo>
                <a:lnTo>
                  <a:pt x="9855" y="9052"/>
                </a:lnTo>
                <a:lnTo>
                  <a:pt x="9855" y="8931"/>
                </a:lnTo>
                <a:lnTo>
                  <a:pt x="9782" y="8858"/>
                </a:lnTo>
                <a:lnTo>
                  <a:pt x="9709" y="8809"/>
                </a:lnTo>
                <a:lnTo>
                  <a:pt x="9588" y="8760"/>
                </a:lnTo>
                <a:close/>
                <a:moveTo>
                  <a:pt x="2045" y="13359"/>
                </a:moveTo>
                <a:lnTo>
                  <a:pt x="2166" y="13408"/>
                </a:lnTo>
                <a:lnTo>
                  <a:pt x="2166" y="13481"/>
                </a:lnTo>
                <a:lnTo>
                  <a:pt x="2166" y="13554"/>
                </a:lnTo>
                <a:lnTo>
                  <a:pt x="2118" y="13627"/>
                </a:lnTo>
                <a:lnTo>
                  <a:pt x="2069" y="13675"/>
                </a:lnTo>
                <a:lnTo>
                  <a:pt x="1947" y="13773"/>
                </a:lnTo>
                <a:lnTo>
                  <a:pt x="1826" y="13870"/>
                </a:lnTo>
                <a:lnTo>
                  <a:pt x="1655" y="13943"/>
                </a:lnTo>
                <a:lnTo>
                  <a:pt x="1461" y="14016"/>
                </a:lnTo>
                <a:lnTo>
                  <a:pt x="1461" y="14016"/>
                </a:lnTo>
                <a:lnTo>
                  <a:pt x="1607" y="13821"/>
                </a:lnTo>
                <a:lnTo>
                  <a:pt x="1753" y="13627"/>
                </a:lnTo>
                <a:lnTo>
                  <a:pt x="1874" y="13481"/>
                </a:lnTo>
                <a:lnTo>
                  <a:pt x="1972" y="13383"/>
                </a:lnTo>
                <a:lnTo>
                  <a:pt x="1996" y="13383"/>
                </a:lnTo>
                <a:lnTo>
                  <a:pt x="2045" y="13359"/>
                </a:lnTo>
                <a:close/>
                <a:moveTo>
                  <a:pt x="1996" y="12872"/>
                </a:moveTo>
                <a:lnTo>
                  <a:pt x="1899" y="12897"/>
                </a:lnTo>
                <a:lnTo>
                  <a:pt x="1826" y="12921"/>
                </a:lnTo>
                <a:lnTo>
                  <a:pt x="1655" y="13018"/>
                </a:lnTo>
                <a:lnTo>
                  <a:pt x="1534" y="13140"/>
                </a:lnTo>
                <a:lnTo>
                  <a:pt x="1388" y="13286"/>
                </a:lnTo>
                <a:lnTo>
                  <a:pt x="1242" y="13456"/>
                </a:lnTo>
                <a:lnTo>
                  <a:pt x="998" y="13797"/>
                </a:lnTo>
                <a:lnTo>
                  <a:pt x="925" y="13967"/>
                </a:lnTo>
                <a:lnTo>
                  <a:pt x="828" y="14138"/>
                </a:lnTo>
                <a:lnTo>
                  <a:pt x="804" y="14235"/>
                </a:lnTo>
                <a:lnTo>
                  <a:pt x="779" y="14308"/>
                </a:lnTo>
                <a:lnTo>
                  <a:pt x="779" y="14405"/>
                </a:lnTo>
                <a:lnTo>
                  <a:pt x="828" y="14478"/>
                </a:lnTo>
                <a:lnTo>
                  <a:pt x="877" y="14527"/>
                </a:lnTo>
                <a:lnTo>
                  <a:pt x="925" y="14576"/>
                </a:lnTo>
                <a:lnTo>
                  <a:pt x="1047" y="14576"/>
                </a:lnTo>
                <a:lnTo>
                  <a:pt x="1120" y="14551"/>
                </a:lnTo>
                <a:lnTo>
                  <a:pt x="1266" y="14551"/>
                </a:lnTo>
                <a:lnTo>
                  <a:pt x="1412" y="14527"/>
                </a:lnTo>
                <a:lnTo>
                  <a:pt x="1582" y="14478"/>
                </a:lnTo>
                <a:lnTo>
                  <a:pt x="1728" y="14430"/>
                </a:lnTo>
                <a:lnTo>
                  <a:pt x="2020" y="14284"/>
                </a:lnTo>
                <a:lnTo>
                  <a:pt x="2239" y="14138"/>
                </a:lnTo>
                <a:lnTo>
                  <a:pt x="2361" y="14040"/>
                </a:lnTo>
                <a:lnTo>
                  <a:pt x="2483" y="13919"/>
                </a:lnTo>
                <a:lnTo>
                  <a:pt x="2556" y="13773"/>
                </a:lnTo>
                <a:lnTo>
                  <a:pt x="2629" y="13627"/>
                </a:lnTo>
                <a:lnTo>
                  <a:pt x="2653" y="13481"/>
                </a:lnTo>
                <a:lnTo>
                  <a:pt x="2653" y="13408"/>
                </a:lnTo>
                <a:lnTo>
                  <a:pt x="2629" y="13335"/>
                </a:lnTo>
                <a:lnTo>
                  <a:pt x="2604" y="13262"/>
                </a:lnTo>
                <a:lnTo>
                  <a:pt x="2556" y="13189"/>
                </a:lnTo>
                <a:lnTo>
                  <a:pt x="2483" y="13140"/>
                </a:lnTo>
                <a:lnTo>
                  <a:pt x="2385" y="13091"/>
                </a:lnTo>
                <a:lnTo>
                  <a:pt x="2288" y="12970"/>
                </a:lnTo>
                <a:lnTo>
                  <a:pt x="2166" y="12897"/>
                </a:lnTo>
                <a:lnTo>
                  <a:pt x="2069" y="12872"/>
                </a:lnTo>
                <a:close/>
                <a:moveTo>
                  <a:pt x="15525" y="560"/>
                </a:moveTo>
                <a:lnTo>
                  <a:pt x="16084" y="633"/>
                </a:lnTo>
                <a:lnTo>
                  <a:pt x="16644" y="706"/>
                </a:lnTo>
                <a:lnTo>
                  <a:pt x="17204" y="828"/>
                </a:lnTo>
                <a:lnTo>
                  <a:pt x="17763" y="974"/>
                </a:lnTo>
                <a:lnTo>
                  <a:pt x="17666" y="1023"/>
                </a:lnTo>
                <a:lnTo>
                  <a:pt x="17593" y="1096"/>
                </a:lnTo>
                <a:lnTo>
                  <a:pt x="17496" y="1169"/>
                </a:lnTo>
                <a:lnTo>
                  <a:pt x="17496" y="1193"/>
                </a:lnTo>
                <a:lnTo>
                  <a:pt x="17520" y="1217"/>
                </a:lnTo>
                <a:lnTo>
                  <a:pt x="17569" y="1266"/>
                </a:lnTo>
                <a:lnTo>
                  <a:pt x="17617" y="1290"/>
                </a:lnTo>
                <a:lnTo>
                  <a:pt x="17739" y="1315"/>
                </a:lnTo>
                <a:lnTo>
                  <a:pt x="17861" y="1290"/>
                </a:lnTo>
                <a:lnTo>
                  <a:pt x="17934" y="1290"/>
                </a:lnTo>
                <a:lnTo>
                  <a:pt x="17982" y="1242"/>
                </a:lnTo>
                <a:lnTo>
                  <a:pt x="18007" y="1363"/>
                </a:lnTo>
                <a:lnTo>
                  <a:pt x="18031" y="1461"/>
                </a:lnTo>
                <a:lnTo>
                  <a:pt x="17909" y="1485"/>
                </a:lnTo>
                <a:lnTo>
                  <a:pt x="17812" y="1534"/>
                </a:lnTo>
                <a:lnTo>
                  <a:pt x="17715" y="1582"/>
                </a:lnTo>
                <a:lnTo>
                  <a:pt x="17617" y="1655"/>
                </a:lnTo>
                <a:lnTo>
                  <a:pt x="17593" y="1680"/>
                </a:lnTo>
                <a:lnTo>
                  <a:pt x="17593" y="1753"/>
                </a:lnTo>
                <a:lnTo>
                  <a:pt x="17617" y="1801"/>
                </a:lnTo>
                <a:lnTo>
                  <a:pt x="17690" y="1826"/>
                </a:lnTo>
                <a:lnTo>
                  <a:pt x="17739" y="1850"/>
                </a:lnTo>
                <a:lnTo>
                  <a:pt x="17812" y="1874"/>
                </a:lnTo>
                <a:lnTo>
                  <a:pt x="17958" y="1850"/>
                </a:lnTo>
                <a:lnTo>
                  <a:pt x="18080" y="1801"/>
                </a:lnTo>
                <a:lnTo>
                  <a:pt x="18104" y="1996"/>
                </a:lnTo>
                <a:lnTo>
                  <a:pt x="17909" y="2069"/>
                </a:lnTo>
                <a:lnTo>
                  <a:pt x="17788" y="2118"/>
                </a:lnTo>
                <a:lnTo>
                  <a:pt x="17690" y="2215"/>
                </a:lnTo>
                <a:lnTo>
                  <a:pt x="17642" y="2264"/>
                </a:lnTo>
                <a:lnTo>
                  <a:pt x="17642" y="2361"/>
                </a:lnTo>
                <a:lnTo>
                  <a:pt x="17666" y="2410"/>
                </a:lnTo>
                <a:lnTo>
                  <a:pt x="17739" y="2458"/>
                </a:lnTo>
                <a:lnTo>
                  <a:pt x="17836" y="2483"/>
                </a:lnTo>
                <a:lnTo>
                  <a:pt x="17934" y="2458"/>
                </a:lnTo>
                <a:lnTo>
                  <a:pt x="18128" y="2410"/>
                </a:lnTo>
                <a:lnTo>
                  <a:pt x="18153" y="2531"/>
                </a:lnTo>
                <a:lnTo>
                  <a:pt x="18007" y="2555"/>
                </a:lnTo>
                <a:lnTo>
                  <a:pt x="17836" y="2604"/>
                </a:lnTo>
                <a:lnTo>
                  <a:pt x="17763" y="2653"/>
                </a:lnTo>
                <a:lnTo>
                  <a:pt x="17715" y="2726"/>
                </a:lnTo>
                <a:lnTo>
                  <a:pt x="17690" y="2823"/>
                </a:lnTo>
                <a:lnTo>
                  <a:pt x="17690" y="2896"/>
                </a:lnTo>
                <a:lnTo>
                  <a:pt x="17739" y="2945"/>
                </a:lnTo>
                <a:lnTo>
                  <a:pt x="17812" y="2993"/>
                </a:lnTo>
                <a:lnTo>
                  <a:pt x="18153" y="2993"/>
                </a:lnTo>
                <a:lnTo>
                  <a:pt x="18177" y="2969"/>
                </a:lnTo>
                <a:lnTo>
                  <a:pt x="18177" y="3261"/>
                </a:lnTo>
                <a:lnTo>
                  <a:pt x="17739" y="3383"/>
                </a:lnTo>
                <a:lnTo>
                  <a:pt x="17690" y="3407"/>
                </a:lnTo>
                <a:lnTo>
                  <a:pt x="17666" y="3431"/>
                </a:lnTo>
                <a:lnTo>
                  <a:pt x="17617" y="3529"/>
                </a:lnTo>
                <a:lnTo>
                  <a:pt x="17617" y="3577"/>
                </a:lnTo>
                <a:lnTo>
                  <a:pt x="17642" y="3626"/>
                </a:lnTo>
                <a:lnTo>
                  <a:pt x="17666" y="3650"/>
                </a:lnTo>
                <a:lnTo>
                  <a:pt x="17715" y="3699"/>
                </a:lnTo>
                <a:lnTo>
                  <a:pt x="17812" y="3723"/>
                </a:lnTo>
                <a:lnTo>
                  <a:pt x="17934" y="3723"/>
                </a:lnTo>
                <a:lnTo>
                  <a:pt x="18153" y="3699"/>
                </a:lnTo>
                <a:lnTo>
                  <a:pt x="18153" y="3699"/>
                </a:lnTo>
                <a:lnTo>
                  <a:pt x="18104" y="4186"/>
                </a:lnTo>
                <a:lnTo>
                  <a:pt x="17934" y="4088"/>
                </a:lnTo>
                <a:lnTo>
                  <a:pt x="17739" y="4040"/>
                </a:lnTo>
                <a:lnTo>
                  <a:pt x="17642" y="4015"/>
                </a:lnTo>
                <a:lnTo>
                  <a:pt x="17569" y="4040"/>
                </a:lnTo>
                <a:lnTo>
                  <a:pt x="17471" y="4064"/>
                </a:lnTo>
                <a:lnTo>
                  <a:pt x="17423" y="4137"/>
                </a:lnTo>
                <a:lnTo>
                  <a:pt x="17423" y="4186"/>
                </a:lnTo>
                <a:lnTo>
                  <a:pt x="17496" y="4283"/>
                </a:lnTo>
                <a:lnTo>
                  <a:pt x="17617" y="4332"/>
                </a:lnTo>
                <a:lnTo>
                  <a:pt x="17812" y="4429"/>
                </a:lnTo>
                <a:lnTo>
                  <a:pt x="17982" y="4526"/>
                </a:lnTo>
                <a:lnTo>
                  <a:pt x="18055" y="4551"/>
                </a:lnTo>
                <a:lnTo>
                  <a:pt x="17958" y="4940"/>
                </a:lnTo>
                <a:lnTo>
                  <a:pt x="17690" y="4843"/>
                </a:lnTo>
                <a:lnTo>
                  <a:pt x="17471" y="4721"/>
                </a:lnTo>
                <a:lnTo>
                  <a:pt x="17228" y="4648"/>
                </a:lnTo>
                <a:lnTo>
                  <a:pt x="17155" y="4648"/>
                </a:lnTo>
                <a:lnTo>
                  <a:pt x="17155" y="4672"/>
                </a:lnTo>
                <a:lnTo>
                  <a:pt x="17155" y="4721"/>
                </a:lnTo>
                <a:lnTo>
                  <a:pt x="17204" y="4818"/>
                </a:lnTo>
                <a:lnTo>
                  <a:pt x="17252" y="4891"/>
                </a:lnTo>
                <a:lnTo>
                  <a:pt x="17350" y="4989"/>
                </a:lnTo>
                <a:lnTo>
                  <a:pt x="17423" y="5062"/>
                </a:lnTo>
                <a:lnTo>
                  <a:pt x="17642" y="5183"/>
                </a:lnTo>
                <a:lnTo>
                  <a:pt x="17861" y="5256"/>
                </a:lnTo>
                <a:lnTo>
                  <a:pt x="17739" y="5621"/>
                </a:lnTo>
                <a:lnTo>
                  <a:pt x="17617" y="5938"/>
                </a:lnTo>
                <a:lnTo>
                  <a:pt x="17569" y="5889"/>
                </a:lnTo>
                <a:lnTo>
                  <a:pt x="17520" y="5840"/>
                </a:lnTo>
                <a:lnTo>
                  <a:pt x="17398" y="5743"/>
                </a:lnTo>
                <a:lnTo>
                  <a:pt x="17301" y="5670"/>
                </a:lnTo>
                <a:lnTo>
                  <a:pt x="17179" y="5597"/>
                </a:lnTo>
                <a:lnTo>
                  <a:pt x="17082" y="5573"/>
                </a:lnTo>
                <a:lnTo>
                  <a:pt x="16985" y="5548"/>
                </a:lnTo>
                <a:lnTo>
                  <a:pt x="16887" y="5548"/>
                </a:lnTo>
                <a:lnTo>
                  <a:pt x="16766" y="5597"/>
                </a:lnTo>
                <a:lnTo>
                  <a:pt x="16741" y="5621"/>
                </a:lnTo>
                <a:lnTo>
                  <a:pt x="16741" y="5670"/>
                </a:lnTo>
                <a:lnTo>
                  <a:pt x="16741" y="5719"/>
                </a:lnTo>
                <a:lnTo>
                  <a:pt x="16766" y="5743"/>
                </a:lnTo>
                <a:lnTo>
                  <a:pt x="16863" y="5840"/>
                </a:lnTo>
                <a:lnTo>
                  <a:pt x="16936" y="5913"/>
                </a:lnTo>
                <a:lnTo>
                  <a:pt x="17009" y="5962"/>
                </a:lnTo>
                <a:lnTo>
                  <a:pt x="17228" y="6132"/>
                </a:lnTo>
                <a:lnTo>
                  <a:pt x="17325" y="6181"/>
                </a:lnTo>
                <a:lnTo>
                  <a:pt x="17447" y="6205"/>
                </a:lnTo>
                <a:lnTo>
                  <a:pt x="17496" y="6205"/>
                </a:lnTo>
                <a:lnTo>
                  <a:pt x="17325" y="6473"/>
                </a:lnTo>
                <a:lnTo>
                  <a:pt x="17204" y="6473"/>
                </a:lnTo>
                <a:lnTo>
                  <a:pt x="17106" y="6449"/>
                </a:lnTo>
                <a:lnTo>
                  <a:pt x="17009" y="6400"/>
                </a:lnTo>
                <a:lnTo>
                  <a:pt x="16936" y="6351"/>
                </a:lnTo>
                <a:lnTo>
                  <a:pt x="16814" y="6230"/>
                </a:lnTo>
                <a:lnTo>
                  <a:pt x="16668" y="6108"/>
                </a:lnTo>
                <a:lnTo>
                  <a:pt x="16522" y="6035"/>
                </a:lnTo>
                <a:lnTo>
                  <a:pt x="16449" y="6011"/>
                </a:lnTo>
                <a:lnTo>
                  <a:pt x="16352" y="6011"/>
                </a:lnTo>
                <a:lnTo>
                  <a:pt x="16279" y="6035"/>
                </a:lnTo>
                <a:lnTo>
                  <a:pt x="16182" y="6084"/>
                </a:lnTo>
                <a:lnTo>
                  <a:pt x="16133" y="6132"/>
                </a:lnTo>
                <a:lnTo>
                  <a:pt x="16133" y="6181"/>
                </a:lnTo>
                <a:lnTo>
                  <a:pt x="16182" y="6230"/>
                </a:lnTo>
                <a:lnTo>
                  <a:pt x="16230" y="6254"/>
                </a:lnTo>
                <a:lnTo>
                  <a:pt x="16303" y="6254"/>
                </a:lnTo>
                <a:lnTo>
                  <a:pt x="16401" y="6303"/>
                </a:lnTo>
                <a:lnTo>
                  <a:pt x="16547" y="6424"/>
                </a:lnTo>
                <a:lnTo>
                  <a:pt x="16693" y="6570"/>
                </a:lnTo>
                <a:lnTo>
                  <a:pt x="16814" y="6692"/>
                </a:lnTo>
                <a:lnTo>
                  <a:pt x="16936" y="6789"/>
                </a:lnTo>
                <a:lnTo>
                  <a:pt x="17082" y="6838"/>
                </a:lnTo>
                <a:lnTo>
                  <a:pt x="16668" y="7325"/>
                </a:lnTo>
                <a:lnTo>
                  <a:pt x="16157" y="7106"/>
                </a:lnTo>
                <a:lnTo>
                  <a:pt x="16011" y="7033"/>
                </a:lnTo>
                <a:lnTo>
                  <a:pt x="15865" y="7008"/>
                </a:lnTo>
                <a:lnTo>
                  <a:pt x="15744" y="7008"/>
                </a:lnTo>
                <a:lnTo>
                  <a:pt x="15598" y="7057"/>
                </a:lnTo>
                <a:lnTo>
                  <a:pt x="15573" y="7081"/>
                </a:lnTo>
                <a:lnTo>
                  <a:pt x="15549" y="7106"/>
                </a:lnTo>
                <a:lnTo>
                  <a:pt x="15549" y="7154"/>
                </a:lnTo>
                <a:lnTo>
                  <a:pt x="15573" y="7179"/>
                </a:lnTo>
                <a:lnTo>
                  <a:pt x="15646" y="7276"/>
                </a:lnTo>
                <a:lnTo>
                  <a:pt x="15744" y="7349"/>
                </a:lnTo>
                <a:lnTo>
                  <a:pt x="15987" y="7495"/>
                </a:lnTo>
                <a:lnTo>
                  <a:pt x="16328" y="7665"/>
                </a:lnTo>
                <a:lnTo>
                  <a:pt x="16036" y="7957"/>
                </a:lnTo>
                <a:lnTo>
                  <a:pt x="15890" y="7909"/>
                </a:lnTo>
                <a:lnTo>
                  <a:pt x="15744" y="7884"/>
                </a:lnTo>
                <a:lnTo>
                  <a:pt x="15598" y="7860"/>
                </a:lnTo>
                <a:lnTo>
                  <a:pt x="15452" y="7836"/>
                </a:lnTo>
                <a:lnTo>
                  <a:pt x="15160" y="7690"/>
                </a:lnTo>
                <a:lnTo>
                  <a:pt x="15014" y="7641"/>
                </a:lnTo>
                <a:lnTo>
                  <a:pt x="14868" y="7592"/>
                </a:lnTo>
                <a:lnTo>
                  <a:pt x="14819" y="7617"/>
                </a:lnTo>
                <a:lnTo>
                  <a:pt x="14770" y="7665"/>
                </a:lnTo>
                <a:lnTo>
                  <a:pt x="14770" y="7714"/>
                </a:lnTo>
                <a:lnTo>
                  <a:pt x="14770" y="7763"/>
                </a:lnTo>
                <a:lnTo>
                  <a:pt x="14843" y="7860"/>
                </a:lnTo>
                <a:lnTo>
                  <a:pt x="14916" y="7957"/>
                </a:lnTo>
                <a:lnTo>
                  <a:pt x="15135" y="8128"/>
                </a:lnTo>
                <a:lnTo>
                  <a:pt x="15427" y="8249"/>
                </a:lnTo>
                <a:lnTo>
                  <a:pt x="15549" y="8298"/>
                </a:lnTo>
                <a:lnTo>
                  <a:pt x="15695" y="8322"/>
                </a:lnTo>
                <a:lnTo>
                  <a:pt x="15403" y="8639"/>
                </a:lnTo>
                <a:lnTo>
                  <a:pt x="15184" y="8590"/>
                </a:lnTo>
                <a:lnTo>
                  <a:pt x="14965" y="8541"/>
                </a:lnTo>
                <a:lnTo>
                  <a:pt x="14770" y="8468"/>
                </a:lnTo>
                <a:lnTo>
                  <a:pt x="14576" y="8347"/>
                </a:lnTo>
                <a:lnTo>
                  <a:pt x="14551" y="8322"/>
                </a:lnTo>
                <a:lnTo>
                  <a:pt x="14503" y="8322"/>
                </a:lnTo>
                <a:lnTo>
                  <a:pt x="14454" y="8371"/>
                </a:lnTo>
                <a:lnTo>
                  <a:pt x="14430" y="8420"/>
                </a:lnTo>
                <a:lnTo>
                  <a:pt x="14430" y="8493"/>
                </a:lnTo>
                <a:lnTo>
                  <a:pt x="14478" y="8590"/>
                </a:lnTo>
                <a:lnTo>
                  <a:pt x="14551" y="8687"/>
                </a:lnTo>
                <a:lnTo>
                  <a:pt x="14722" y="8809"/>
                </a:lnTo>
                <a:lnTo>
                  <a:pt x="14892" y="8906"/>
                </a:lnTo>
                <a:lnTo>
                  <a:pt x="15111" y="8979"/>
                </a:lnTo>
                <a:lnTo>
                  <a:pt x="14843" y="9271"/>
                </a:lnTo>
                <a:lnTo>
                  <a:pt x="14795" y="9247"/>
                </a:lnTo>
                <a:lnTo>
                  <a:pt x="14503" y="9150"/>
                </a:lnTo>
                <a:lnTo>
                  <a:pt x="14211" y="9052"/>
                </a:lnTo>
                <a:lnTo>
                  <a:pt x="13919" y="8955"/>
                </a:lnTo>
                <a:lnTo>
                  <a:pt x="13627" y="8858"/>
                </a:lnTo>
                <a:lnTo>
                  <a:pt x="13578" y="8858"/>
                </a:lnTo>
                <a:lnTo>
                  <a:pt x="13554" y="8882"/>
                </a:lnTo>
                <a:lnTo>
                  <a:pt x="13529" y="8931"/>
                </a:lnTo>
                <a:lnTo>
                  <a:pt x="13554" y="8955"/>
                </a:lnTo>
                <a:lnTo>
                  <a:pt x="13627" y="9077"/>
                </a:lnTo>
                <a:lnTo>
                  <a:pt x="13748" y="9198"/>
                </a:lnTo>
                <a:lnTo>
                  <a:pt x="13846" y="9296"/>
                </a:lnTo>
                <a:lnTo>
                  <a:pt x="13992" y="9369"/>
                </a:lnTo>
                <a:lnTo>
                  <a:pt x="14284" y="9515"/>
                </a:lnTo>
                <a:lnTo>
                  <a:pt x="14576" y="9612"/>
                </a:lnTo>
                <a:lnTo>
                  <a:pt x="14211" y="10001"/>
                </a:lnTo>
                <a:lnTo>
                  <a:pt x="14186" y="9953"/>
                </a:lnTo>
                <a:lnTo>
                  <a:pt x="14113" y="9904"/>
                </a:lnTo>
                <a:lnTo>
                  <a:pt x="13846" y="9709"/>
                </a:lnTo>
                <a:lnTo>
                  <a:pt x="13529" y="9563"/>
                </a:lnTo>
                <a:lnTo>
                  <a:pt x="13359" y="9490"/>
                </a:lnTo>
                <a:lnTo>
                  <a:pt x="13213" y="9442"/>
                </a:lnTo>
                <a:lnTo>
                  <a:pt x="13043" y="9393"/>
                </a:lnTo>
                <a:lnTo>
                  <a:pt x="12824" y="9393"/>
                </a:lnTo>
                <a:lnTo>
                  <a:pt x="12799" y="9442"/>
                </a:lnTo>
                <a:lnTo>
                  <a:pt x="12799" y="9490"/>
                </a:lnTo>
                <a:lnTo>
                  <a:pt x="12824" y="9515"/>
                </a:lnTo>
                <a:lnTo>
                  <a:pt x="13067" y="9734"/>
                </a:lnTo>
                <a:lnTo>
                  <a:pt x="13335" y="9904"/>
                </a:lnTo>
                <a:lnTo>
                  <a:pt x="13627" y="10074"/>
                </a:lnTo>
                <a:lnTo>
                  <a:pt x="13919" y="10220"/>
                </a:lnTo>
                <a:lnTo>
                  <a:pt x="13967" y="10245"/>
                </a:lnTo>
                <a:lnTo>
                  <a:pt x="13894" y="10318"/>
                </a:lnTo>
                <a:lnTo>
                  <a:pt x="13748" y="10464"/>
                </a:lnTo>
                <a:lnTo>
                  <a:pt x="13700" y="10391"/>
                </a:lnTo>
                <a:lnTo>
                  <a:pt x="13627" y="10318"/>
                </a:lnTo>
                <a:lnTo>
                  <a:pt x="13456" y="10220"/>
                </a:lnTo>
                <a:lnTo>
                  <a:pt x="13091" y="10074"/>
                </a:lnTo>
                <a:lnTo>
                  <a:pt x="12897" y="10026"/>
                </a:lnTo>
                <a:lnTo>
                  <a:pt x="12702" y="9953"/>
                </a:lnTo>
                <a:lnTo>
                  <a:pt x="12507" y="9928"/>
                </a:lnTo>
                <a:lnTo>
                  <a:pt x="12288" y="9904"/>
                </a:lnTo>
                <a:lnTo>
                  <a:pt x="12240" y="9904"/>
                </a:lnTo>
                <a:lnTo>
                  <a:pt x="12215" y="9928"/>
                </a:lnTo>
                <a:lnTo>
                  <a:pt x="12191" y="9977"/>
                </a:lnTo>
                <a:lnTo>
                  <a:pt x="12215" y="10050"/>
                </a:lnTo>
                <a:lnTo>
                  <a:pt x="12264" y="10099"/>
                </a:lnTo>
                <a:lnTo>
                  <a:pt x="12459" y="10196"/>
                </a:lnTo>
                <a:lnTo>
                  <a:pt x="12629" y="10293"/>
                </a:lnTo>
                <a:lnTo>
                  <a:pt x="12994" y="10512"/>
                </a:lnTo>
                <a:lnTo>
                  <a:pt x="13237" y="10634"/>
                </a:lnTo>
                <a:lnTo>
                  <a:pt x="13359" y="10682"/>
                </a:lnTo>
                <a:lnTo>
                  <a:pt x="13505" y="10707"/>
                </a:lnTo>
                <a:lnTo>
                  <a:pt x="12921" y="11291"/>
                </a:lnTo>
                <a:lnTo>
                  <a:pt x="12799" y="11193"/>
                </a:lnTo>
                <a:lnTo>
                  <a:pt x="12653" y="11096"/>
                </a:lnTo>
                <a:lnTo>
                  <a:pt x="12434" y="10974"/>
                </a:lnTo>
                <a:lnTo>
                  <a:pt x="12240" y="10828"/>
                </a:lnTo>
                <a:lnTo>
                  <a:pt x="12021" y="10682"/>
                </a:lnTo>
                <a:lnTo>
                  <a:pt x="11802" y="10585"/>
                </a:lnTo>
                <a:lnTo>
                  <a:pt x="11680" y="10537"/>
                </a:lnTo>
                <a:lnTo>
                  <a:pt x="11534" y="10537"/>
                </a:lnTo>
                <a:lnTo>
                  <a:pt x="11510" y="10561"/>
                </a:lnTo>
                <a:lnTo>
                  <a:pt x="11510" y="10585"/>
                </a:lnTo>
                <a:lnTo>
                  <a:pt x="11534" y="10609"/>
                </a:lnTo>
                <a:lnTo>
                  <a:pt x="11704" y="10804"/>
                </a:lnTo>
                <a:lnTo>
                  <a:pt x="11996" y="11072"/>
                </a:lnTo>
                <a:lnTo>
                  <a:pt x="12337" y="11364"/>
                </a:lnTo>
                <a:lnTo>
                  <a:pt x="12507" y="11461"/>
                </a:lnTo>
                <a:lnTo>
                  <a:pt x="12678" y="11534"/>
                </a:lnTo>
                <a:lnTo>
                  <a:pt x="12337" y="11875"/>
                </a:lnTo>
                <a:lnTo>
                  <a:pt x="12215" y="11826"/>
                </a:lnTo>
                <a:lnTo>
                  <a:pt x="12094" y="11777"/>
                </a:lnTo>
                <a:lnTo>
                  <a:pt x="11899" y="11680"/>
                </a:lnTo>
                <a:lnTo>
                  <a:pt x="11510" y="11437"/>
                </a:lnTo>
                <a:lnTo>
                  <a:pt x="11291" y="11339"/>
                </a:lnTo>
                <a:lnTo>
                  <a:pt x="11193" y="11315"/>
                </a:lnTo>
                <a:lnTo>
                  <a:pt x="11072" y="11291"/>
                </a:lnTo>
                <a:lnTo>
                  <a:pt x="10999" y="11315"/>
                </a:lnTo>
                <a:lnTo>
                  <a:pt x="10974" y="11364"/>
                </a:lnTo>
                <a:lnTo>
                  <a:pt x="10950" y="11437"/>
                </a:lnTo>
                <a:lnTo>
                  <a:pt x="10999" y="11485"/>
                </a:lnTo>
                <a:lnTo>
                  <a:pt x="11266" y="11704"/>
                </a:lnTo>
                <a:lnTo>
                  <a:pt x="11558" y="11923"/>
                </a:lnTo>
                <a:lnTo>
                  <a:pt x="11777" y="12069"/>
                </a:lnTo>
                <a:lnTo>
                  <a:pt x="12045" y="12191"/>
                </a:lnTo>
                <a:lnTo>
                  <a:pt x="11753" y="12483"/>
                </a:lnTo>
                <a:lnTo>
                  <a:pt x="11485" y="12264"/>
                </a:lnTo>
                <a:lnTo>
                  <a:pt x="11218" y="12045"/>
                </a:lnTo>
                <a:lnTo>
                  <a:pt x="11047" y="11899"/>
                </a:lnTo>
                <a:lnTo>
                  <a:pt x="10877" y="11777"/>
                </a:lnTo>
                <a:lnTo>
                  <a:pt x="10682" y="11680"/>
                </a:lnTo>
                <a:lnTo>
                  <a:pt x="10488" y="11631"/>
                </a:lnTo>
                <a:lnTo>
                  <a:pt x="10439" y="11656"/>
                </a:lnTo>
                <a:lnTo>
                  <a:pt x="10439" y="11680"/>
                </a:lnTo>
                <a:lnTo>
                  <a:pt x="10415" y="11704"/>
                </a:lnTo>
                <a:lnTo>
                  <a:pt x="10439" y="11753"/>
                </a:lnTo>
                <a:lnTo>
                  <a:pt x="11072" y="12410"/>
                </a:lnTo>
                <a:lnTo>
                  <a:pt x="11242" y="12605"/>
                </a:lnTo>
                <a:lnTo>
                  <a:pt x="11461" y="12775"/>
                </a:lnTo>
                <a:lnTo>
                  <a:pt x="11315" y="12945"/>
                </a:lnTo>
                <a:lnTo>
                  <a:pt x="11193" y="12848"/>
                </a:lnTo>
                <a:lnTo>
                  <a:pt x="11047" y="12775"/>
                </a:lnTo>
                <a:lnTo>
                  <a:pt x="10780" y="12629"/>
                </a:lnTo>
                <a:lnTo>
                  <a:pt x="10366" y="12361"/>
                </a:lnTo>
                <a:lnTo>
                  <a:pt x="10172" y="12215"/>
                </a:lnTo>
                <a:lnTo>
                  <a:pt x="9977" y="12069"/>
                </a:lnTo>
                <a:lnTo>
                  <a:pt x="9953" y="12045"/>
                </a:lnTo>
                <a:lnTo>
                  <a:pt x="9928" y="12069"/>
                </a:lnTo>
                <a:lnTo>
                  <a:pt x="9904" y="12094"/>
                </a:lnTo>
                <a:lnTo>
                  <a:pt x="9928" y="12118"/>
                </a:lnTo>
                <a:lnTo>
                  <a:pt x="10220" y="12532"/>
                </a:lnTo>
                <a:lnTo>
                  <a:pt x="10391" y="12702"/>
                </a:lnTo>
                <a:lnTo>
                  <a:pt x="10585" y="12897"/>
                </a:lnTo>
                <a:lnTo>
                  <a:pt x="10804" y="13067"/>
                </a:lnTo>
                <a:lnTo>
                  <a:pt x="10926" y="13140"/>
                </a:lnTo>
                <a:lnTo>
                  <a:pt x="11047" y="13213"/>
                </a:lnTo>
                <a:lnTo>
                  <a:pt x="10780" y="13456"/>
                </a:lnTo>
                <a:lnTo>
                  <a:pt x="10439" y="13213"/>
                </a:lnTo>
                <a:lnTo>
                  <a:pt x="10099" y="12970"/>
                </a:lnTo>
                <a:lnTo>
                  <a:pt x="9928" y="12872"/>
                </a:lnTo>
                <a:lnTo>
                  <a:pt x="9734" y="12799"/>
                </a:lnTo>
                <a:lnTo>
                  <a:pt x="9563" y="12726"/>
                </a:lnTo>
                <a:lnTo>
                  <a:pt x="9369" y="12726"/>
                </a:lnTo>
                <a:lnTo>
                  <a:pt x="9320" y="12751"/>
                </a:lnTo>
                <a:lnTo>
                  <a:pt x="9320" y="12775"/>
                </a:lnTo>
                <a:lnTo>
                  <a:pt x="9320" y="12799"/>
                </a:lnTo>
                <a:lnTo>
                  <a:pt x="9442" y="12921"/>
                </a:lnTo>
                <a:lnTo>
                  <a:pt x="9588" y="13043"/>
                </a:lnTo>
                <a:lnTo>
                  <a:pt x="9855" y="13262"/>
                </a:lnTo>
                <a:lnTo>
                  <a:pt x="10464" y="13773"/>
                </a:lnTo>
                <a:lnTo>
                  <a:pt x="10293" y="13943"/>
                </a:lnTo>
                <a:lnTo>
                  <a:pt x="10123" y="13821"/>
                </a:lnTo>
                <a:lnTo>
                  <a:pt x="9953" y="13724"/>
                </a:lnTo>
                <a:lnTo>
                  <a:pt x="9612" y="13554"/>
                </a:lnTo>
                <a:lnTo>
                  <a:pt x="9393" y="13408"/>
                </a:lnTo>
                <a:lnTo>
                  <a:pt x="9223" y="13237"/>
                </a:lnTo>
                <a:lnTo>
                  <a:pt x="9052" y="13067"/>
                </a:lnTo>
                <a:lnTo>
                  <a:pt x="8906" y="12848"/>
                </a:lnTo>
                <a:lnTo>
                  <a:pt x="8833" y="12799"/>
                </a:lnTo>
                <a:lnTo>
                  <a:pt x="8760" y="12799"/>
                </a:lnTo>
                <a:lnTo>
                  <a:pt x="8712" y="12824"/>
                </a:lnTo>
                <a:lnTo>
                  <a:pt x="8663" y="12897"/>
                </a:lnTo>
                <a:lnTo>
                  <a:pt x="8639" y="13018"/>
                </a:lnTo>
                <a:lnTo>
                  <a:pt x="8663" y="13164"/>
                </a:lnTo>
                <a:lnTo>
                  <a:pt x="8687" y="13286"/>
                </a:lnTo>
                <a:lnTo>
                  <a:pt x="8760" y="13408"/>
                </a:lnTo>
                <a:lnTo>
                  <a:pt x="8833" y="13529"/>
                </a:lnTo>
                <a:lnTo>
                  <a:pt x="8931" y="13627"/>
                </a:lnTo>
                <a:lnTo>
                  <a:pt x="9125" y="13821"/>
                </a:lnTo>
                <a:lnTo>
                  <a:pt x="9490" y="14089"/>
                </a:lnTo>
                <a:lnTo>
                  <a:pt x="9685" y="14211"/>
                </a:lnTo>
                <a:lnTo>
                  <a:pt x="9904" y="14308"/>
                </a:lnTo>
                <a:lnTo>
                  <a:pt x="9661" y="14527"/>
                </a:lnTo>
                <a:lnTo>
                  <a:pt x="9369" y="14381"/>
                </a:lnTo>
                <a:lnTo>
                  <a:pt x="9052" y="14235"/>
                </a:lnTo>
                <a:lnTo>
                  <a:pt x="8760" y="14089"/>
                </a:lnTo>
                <a:lnTo>
                  <a:pt x="8614" y="13992"/>
                </a:lnTo>
                <a:lnTo>
                  <a:pt x="8468" y="13919"/>
                </a:lnTo>
                <a:lnTo>
                  <a:pt x="8444" y="13894"/>
                </a:lnTo>
                <a:lnTo>
                  <a:pt x="8420" y="13894"/>
                </a:lnTo>
                <a:lnTo>
                  <a:pt x="8395" y="13919"/>
                </a:lnTo>
                <a:lnTo>
                  <a:pt x="8395" y="13967"/>
                </a:lnTo>
                <a:lnTo>
                  <a:pt x="8468" y="14138"/>
                </a:lnTo>
                <a:lnTo>
                  <a:pt x="8566" y="14308"/>
                </a:lnTo>
                <a:lnTo>
                  <a:pt x="8687" y="14430"/>
                </a:lnTo>
                <a:lnTo>
                  <a:pt x="8833" y="14551"/>
                </a:lnTo>
                <a:lnTo>
                  <a:pt x="9296" y="14868"/>
                </a:lnTo>
                <a:lnTo>
                  <a:pt x="9004" y="15160"/>
                </a:lnTo>
                <a:lnTo>
                  <a:pt x="8614" y="14770"/>
                </a:lnTo>
                <a:lnTo>
                  <a:pt x="8201" y="14405"/>
                </a:lnTo>
                <a:lnTo>
                  <a:pt x="7398" y="13700"/>
                </a:lnTo>
                <a:lnTo>
                  <a:pt x="6984" y="13359"/>
                </a:lnTo>
                <a:lnTo>
                  <a:pt x="6595" y="12994"/>
                </a:lnTo>
                <a:lnTo>
                  <a:pt x="6205" y="12605"/>
                </a:lnTo>
                <a:lnTo>
                  <a:pt x="5840" y="12215"/>
                </a:lnTo>
                <a:lnTo>
                  <a:pt x="5500" y="11777"/>
                </a:lnTo>
                <a:lnTo>
                  <a:pt x="5135" y="11315"/>
                </a:lnTo>
                <a:lnTo>
                  <a:pt x="4794" y="10901"/>
                </a:lnTo>
                <a:lnTo>
                  <a:pt x="4599" y="10682"/>
                </a:lnTo>
                <a:lnTo>
                  <a:pt x="4405" y="10488"/>
                </a:lnTo>
                <a:lnTo>
                  <a:pt x="4137" y="10269"/>
                </a:lnTo>
                <a:lnTo>
                  <a:pt x="3845" y="10074"/>
                </a:lnTo>
                <a:lnTo>
                  <a:pt x="3553" y="9855"/>
                </a:lnTo>
                <a:lnTo>
                  <a:pt x="3285" y="9661"/>
                </a:lnTo>
                <a:lnTo>
                  <a:pt x="3261" y="9588"/>
                </a:lnTo>
                <a:lnTo>
                  <a:pt x="3602" y="9296"/>
                </a:lnTo>
                <a:lnTo>
                  <a:pt x="3967" y="9004"/>
                </a:lnTo>
                <a:lnTo>
                  <a:pt x="4332" y="8712"/>
                </a:lnTo>
                <a:lnTo>
                  <a:pt x="4672" y="8420"/>
                </a:lnTo>
                <a:lnTo>
                  <a:pt x="5646" y="7519"/>
                </a:lnTo>
                <a:lnTo>
                  <a:pt x="6595" y="6595"/>
                </a:lnTo>
                <a:lnTo>
                  <a:pt x="6984" y="6205"/>
                </a:lnTo>
                <a:lnTo>
                  <a:pt x="7349" y="5792"/>
                </a:lnTo>
                <a:lnTo>
                  <a:pt x="8055" y="4940"/>
                </a:lnTo>
                <a:lnTo>
                  <a:pt x="8760" y="4088"/>
                </a:lnTo>
                <a:lnTo>
                  <a:pt x="9466" y="3237"/>
                </a:lnTo>
                <a:lnTo>
                  <a:pt x="9855" y="2799"/>
                </a:lnTo>
                <a:lnTo>
                  <a:pt x="10269" y="2410"/>
                </a:lnTo>
                <a:lnTo>
                  <a:pt x="10707" y="2045"/>
                </a:lnTo>
                <a:lnTo>
                  <a:pt x="11169" y="1704"/>
                </a:lnTo>
                <a:lnTo>
                  <a:pt x="11631" y="1412"/>
                </a:lnTo>
                <a:lnTo>
                  <a:pt x="12142" y="1144"/>
                </a:lnTo>
                <a:lnTo>
                  <a:pt x="12678" y="950"/>
                </a:lnTo>
                <a:lnTo>
                  <a:pt x="13237" y="779"/>
                </a:lnTo>
                <a:lnTo>
                  <a:pt x="13797" y="658"/>
                </a:lnTo>
                <a:lnTo>
                  <a:pt x="14381" y="585"/>
                </a:lnTo>
                <a:lnTo>
                  <a:pt x="14941" y="560"/>
                </a:lnTo>
                <a:close/>
                <a:moveTo>
                  <a:pt x="11777" y="13237"/>
                </a:moveTo>
                <a:lnTo>
                  <a:pt x="11777" y="13602"/>
                </a:lnTo>
                <a:lnTo>
                  <a:pt x="11753" y="13967"/>
                </a:lnTo>
                <a:lnTo>
                  <a:pt x="11704" y="14746"/>
                </a:lnTo>
                <a:lnTo>
                  <a:pt x="11680" y="15549"/>
                </a:lnTo>
                <a:lnTo>
                  <a:pt x="11656" y="16328"/>
                </a:lnTo>
                <a:lnTo>
                  <a:pt x="11485" y="16084"/>
                </a:lnTo>
                <a:lnTo>
                  <a:pt x="11291" y="15865"/>
                </a:lnTo>
                <a:lnTo>
                  <a:pt x="10877" y="15427"/>
                </a:lnTo>
                <a:lnTo>
                  <a:pt x="10755" y="15257"/>
                </a:lnTo>
                <a:lnTo>
                  <a:pt x="10610" y="15062"/>
                </a:lnTo>
                <a:lnTo>
                  <a:pt x="10464" y="14868"/>
                </a:lnTo>
                <a:lnTo>
                  <a:pt x="10366" y="14770"/>
                </a:lnTo>
                <a:lnTo>
                  <a:pt x="10293" y="14722"/>
                </a:lnTo>
                <a:lnTo>
                  <a:pt x="10731" y="14284"/>
                </a:lnTo>
                <a:lnTo>
                  <a:pt x="11266" y="13773"/>
                </a:lnTo>
                <a:lnTo>
                  <a:pt x="11777" y="13237"/>
                </a:lnTo>
                <a:close/>
                <a:moveTo>
                  <a:pt x="3431" y="14381"/>
                </a:moveTo>
                <a:lnTo>
                  <a:pt x="3553" y="14405"/>
                </a:lnTo>
                <a:lnTo>
                  <a:pt x="3699" y="14454"/>
                </a:lnTo>
                <a:lnTo>
                  <a:pt x="3699" y="14527"/>
                </a:lnTo>
                <a:lnTo>
                  <a:pt x="3723" y="14576"/>
                </a:lnTo>
                <a:lnTo>
                  <a:pt x="3602" y="14576"/>
                </a:lnTo>
                <a:lnTo>
                  <a:pt x="3553" y="14600"/>
                </a:lnTo>
                <a:lnTo>
                  <a:pt x="3504" y="14649"/>
                </a:lnTo>
                <a:lnTo>
                  <a:pt x="3334" y="14843"/>
                </a:lnTo>
                <a:lnTo>
                  <a:pt x="3164" y="15038"/>
                </a:lnTo>
                <a:lnTo>
                  <a:pt x="2969" y="15233"/>
                </a:lnTo>
                <a:lnTo>
                  <a:pt x="2896" y="15330"/>
                </a:lnTo>
                <a:lnTo>
                  <a:pt x="2847" y="15452"/>
                </a:lnTo>
                <a:lnTo>
                  <a:pt x="2847" y="15525"/>
                </a:lnTo>
                <a:lnTo>
                  <a:pt x="2872" y="15573"/>
                </a:lnTo>
                <a:lnTo>
                  <a:pt x="2896" y="15622"/>
                </a:lnTo>
                <a:lnTo>
                  <a:pt x="2945" y="15646"/>
                </a:lnTo>
                <a:lnTo>
                  <a:pt x="3115" y="15646"/>
                </a:lnTo>
                <a:lnTo>
                  <a:pt x="3237" y="15598"/>
                </a:lnTo>
                <a:lnTo>
                  <a:pt x="3358" y="15525"/>
                </a:lnTo>
                <a:lnTo>
                  <a:pt x="3480" y="15427"/>
                </a:lnTo>
                <a:lnTo>
                  <a:pt x="3699" y="15208"/>
                </a:lnTo>
                <a:lnTo>
                  <a:pt x="3894" y="14941"/>
                </a:lnTo>
                <a:lnTo>
                  <a:pt x="3918" y="14868"/>
                </a:lnTo>
                <a:lnTo>
                  <a:pt x="3918" y="14795"/>
                </a:lnTo>
                <a:lnTo>
                  <a:pt x="3918" y="14722"/>
                </a:lnTo>
                <a:lnTo>
                  <a:pt x="3869" y="14673"/>
                </a:lnTo>
                <a:lnTo>
                  <a:pt x="3918" y="14697"/>
                </a:lnTo>
                <a:lnTo>
                  <a:pt x="3967" y="14770"/>
                </a:lnTo>
                <a:lnTo>
                  <a:pt x="3967" y="14819"/>
                </a:lnTo>
                <a:lnTo>
                  <a:pt x="3967" y="14892"/>
                </a:lnTo>
                <a:lnTo>
                  <a:pt x="3942" y="15087"/>
                </a:lnTo>
                <a:lnTo>
                  <a:pt x="3894" y="15281"/>
                </a:lnTo>
                <a:lnTo>
                  <a:pt x="3699" y="15671"/>
                </a:lnTo>
                <a:lnTo>
                  <a:pt x="3553" y="15938"/>
                </a:lnTo>
                <a:lnTo>
                  <a:pt x="3480" y="16060"/>
                </a:lnTo>
                <a:lnTo>
                  <a:pt x="3358" y="16157"/>
                </a:lnTo>
                <a:lnTo>
                  <a:pt x="3261" y="16230"/>
                </a:lnTo>
                <a:lnTo>
                  <a:pt x="3115" y="16303"/>
                </a:lnTo>
                <a:lnTo>
                  <a:pt x="2847" y="16376"/>
                </a:lnTo>
                <a:lnTo>
                  <a:pt x="2556" y="16425"/>
                </a:lnTo>
                <a:lnTo>
                  <a:pt x="2361" y="16449"/>
                </a:lnTo>
                <a:lnTo>
                  <a:pt x="2166" y="16449"/>
                </a:lnTo>
                <a:lnTo>
                  <a:pt x="2312" y="16182"/>
                </a:lnTo>
                <a:lnTo>
                  <a:pt x="2434" y="15890"/>
                </a:lnTo>
                <a:lnTo>
                  <a:pt x="2629" y="15403"/>
                </a:lnTo>
                <a:lnTo>
                  <a:pt x="2726" y="15160"/>
                </a:lnTo>
                <a:lnTo>
                  <a:pt x="2847" y="14916"/>
                </a:lnTo>
                <a:lnTo>
                  <a:pt x="2993" y="14697"/>
                </a:lnTo>
                <a:lnTo>
                  <a:pt x="3164" y="14503"/>
                </a:lnTo>
                <a:lnTo>
                  <a:pt x="3237" y="14430"/>
                </a:lnTo>
                <a:lnTo>
                  <a:pt x="3310" y="14405"/>
                </a:lnTo>
                <a:lnTo>
                  <a:pt x="3358" y="14381"/>
                </a:lnTo>
                <a:close/>
                <a:moveTo>
                  <a:pt x="3066" y="10001"/>
                </a:moveTo>
                <a:lnTo>
                  <a:pt x="3188" y="10147"/>
                </a:lnTo>
                <a:lnTo>
                  <a:pt x="3334" y="10293"/>
                </a:lnTo>
                <a:lnTo>
                  <a:pt x="3650" y="10488"/>
                </a:lnTo>
                <a:lnTo>
                  <a:pt x="3894" y="10682"/>
                </a:lnTo>
                <a:lnTo>
                  <a:pt x="4113" y="10877"/>
                </a:lnTo>
                <a:lnTo>
                  <a:pt x="4332" y="11096"/>
                </a:lnTo>
                <a:lnTo>
                  <a:pt x="4526" y="11315"/>
                </a:lnTo>
                <a:lnTo>
                  <a:pt x="4891" y="11777"/>
                </a:lnTo>
                <a:lnTo>
                  <a:pt x="5256" y="12264"/>
                </a:lnTo>
                <a:lnTo>
                  <a:pt x="5621" y="12702"/>
                </a:lnTo>
                <a:lnTo>
                  <a:pt x="6011" y="13140"/>
                </a:lnTo>
                <a:lnTo>
                  <a:pt x="6449" y="13529"/>
                </a:lnTo>
                <a:lnTo>
                  <a:pt x="6862" y="13919"/>
                </a:lnTo>
                <a:lnTo>
                  <a:pt x="7763" y="14697"/>
                </a:lnTo>
                <a:lnTo>
                  <a:pt x="8176" y="15087"/>
                </a:lnTo>
                <a:lnTo>
                  <a:pt x="8614" y="15500"/>
                </a:lnTo>
                <a:lnTo>
                  <a:pt x="8590" y="15525"/>
                </a:lnTo>
                <a:lnTo>
                  <a:pt x="8517" y="15573"/>
                </a:lnTo>
                <a:lnTo>
                  <a:pt x="8468" y="15646"/>
                </a:lnTo>
                <a:lnTo>
                  <a:pt x="8468" y="15719"/>
                </a:lnTo>
                <a:lnTo>
                  <a:pt x="8395" y="15914"/>
                </a:lnTo>
                <a:lnTo>
                  <a:pt x="8322" y="16133"/>
                </a:lnTo>
                <a:lnTo>
                  <a:pt x="8176" y="16547"/>
                </a:lnTo>
                <a:lnTo>
                  <a:pt x="7227" y="15817"/>
                </a:lnTo>
                <a:lnTo>
                  <a:pt x="6303" y="15062"/>
                </a:lnTo>
                <a:lnTo>
                  <a:pt x="5840" y="14649"/>
                </a:lnTo>
                <a:lnTo>
                  <a:pt x="5378" y="14259"/>
                </a:lnTo>
                <a:lnTo>
                  <a:pt x="4964" y="13846"/>
                </a:lnTo>
                <a:lnTo>
                  <a:pt x="4551" y="13408"/>
                </a:lnTo>
                <a:lnTo>
                  <a:pt x="3821" y="12580"/>
                </a:lnTo>
                <a:lnTo>
                  <a:pt x="3456" y="12142"/>
                </a:lnTo>
                <a:lnTo>
                  <a:pt x="3091" y="11729"/>
                </a:lnTo>
                <a:lnTo>
                  <a:pt x="2702" y="11315"/>
                </a:lnTo>
                <a:lnTo>
                  <a:pt x="2288" y="10950"/>
                </a:lnTo>
                <a:lnTo>
                  <a:pt x="1850" y="10609"/>
                </a:lnTo>
                <a:lnTo>
                  <a:pt x="1607" y="10464"/>
                </a:lnTo>
                <a:lnTo>
                  <a:pt x="1388" y="10318"/>
                </a:lnTo>
                <a:lnTo>
                  <a:pt x="1534" y="10318"/>
                </a:lnTo>
                <a:lnTo>
                  <a:pt x="1655" y="10293"/>
                </a:lnTo>
                <a:lnTo>
                  <a:pt x="1947" y="10245"/>
                </a:lnTo>
                <a:lnTo>
                  <a:pt x="2507" y="10147"/>
                </a:lnTo>
                <a:lnTo>
                  <a:pt x="3066" y="10001"/>
                </a:lnTo>
                <a:close/>
                <a:moveTo>
                  <a:pt x="4989" y="16328"/>
                </a:moveTo>
                <a:lnTo>
                  <a:pt x="5110" y="16352"/>
                </a:lnTo>
                <a:lnTo>
                  <a:pt x="5086" y="16401"/>
                </a:lnTo>
                <a:lnTo>
                  <a:pt x="5062" y="16474"/>
                </a:lnTo>
                <a:lnTo>
                  <a:pt x="4989" y="16522"/>
                </a:lnTo>
                <a:lnTo>
                  <a:pt x="4843" y="16620"/>
                </a:lnTo>
                <a:lnTo>
                  <a:pt x="4551" y="16741"/>
                </a:lnTo>
                <a:lnTo>
                  <a:pt x="4551" y="16741"/>
                </a:lnTo>
                <a:lnTo>
                  <a:pt x="4599" y="16620"/>
                </a:lnTo>
                <a:lnTo>
                  <a:pt x="4672" y="16474"/>
                </a:lnTo>
                <a:lnTo>
                  <a:pt x="4770" y="16376"/>
                </a:lnTo>
                <a:lnTo>
                  <a:pt x="4867" y="16328"/>
                </a:lnTo>
                <a:close/>
                <a:moveTo>
                  <a:pt x="3237" y="13846"/>
                </a:moveTo>
                <a:lnTo>
                  <a:pt x="3115" y="13894"/>
                </a:lnTo>
                <a:lnTo>
                  <a:pt x="2993" y="13943"/>
                </a:lnTo>
                <a:lnTo>
                  <a:pt x="2896" y="14016"/>
                </a:lnTo>
                <a:lnTo>
                  <a:pt x="2702" y="14211"/>
                </a:lnTo>
                <a:lnTo>
                  <a:pt x="2531" y="14430"/>
                </a:lnTo>
                <a:lnTo>
                  <a:pt x="2385" y="14673"/>
                </a:lnTo>
                <a:lnTo>
                  <a:pt x="2264" y="14941"/>
                </a:lnTo>
                <a:lnTo>
                  <a:pt x="2045" y="15500"/>
                </a:lnTo>
                <a:lnTo>
                  <a:pt x="1923" y="15768"/>
                </a:lnTo>
                <a:lnTo>
                  <a:pt x="1777" y="16036"/>
                </a:lnTo>
                <a:lnTo>
                  <a:pt x="1607" y="16279"/>
                </a:lnTo>
                <a:lnTo>
                  <a:pt x="1509" y="16376"/>
                </a:lnTo>
                <a:lnTo>
                  <a:pt x="1412" y="16449"/>
                </a:lnTo>
                <a:lnTo>
                  <a:pt x="1363" y="16522"/>
                </a:lnTo>
                <a:lnTo>
                  <a:pt x="1315" y="16595"/>
                </a:lnTo>
                <a:lnTo>
                  <a:pt x="1290" y="16668"/>
                </a:lnTo>
                <a:lnTo>
                  <a:pt x="1315" y="16741"/>
                </a:lnTo>
                <a:lnTo>
                  <a:pt x="1339" y="16814"/>
                </a:lnTo>
                <a:lnTo>
                  <a:pt x="1388" y="16863"/>
                </a:lnTo>
                <a:lnTo>
                  <a:pt x="1436" y="16887"/>
                </a:lnTo>
                <a:lnTo>
                  <a:pt x="1534" y="16912"/>
                </a:lnTo>
                <a:lnTo>
                  <a:pt x="1631" y="16912"/>
                </a:lnTo>
                <a:lnTo>
                  <a:pt x="1728" y="16887"/>
                </a:lnTo>
                <a:lnTo>
                  <a:pt x="2288" y="16887"/>
                </a:lnTo>
                <a:lnTo>
                  <a:pt x="2556" y="16863"/>
                </a:lnTo>
                <a:lnTo>
                  <a:pt x="2799" y="16839"/>
                </a:lnTo>
                <a:lnTo>
                  <a:pt x="3042" y="16790"/>
                </a:lnTo>
                <a:lnTo>
                  <a:pt x="3285" y="16717"/>
                </a:lnTo>
                <a:lnTo>
                  <a:pt x="3431" y="16644"/>
                </a:lnTo>
                <a:lnTo>
                  <a:pt x="3553" y="16571"/>
                </a:lnTo>
                <a:lnTo>
                  <a:pt x="3650" y="16474"/>
                </a:lnTo>
                <a:lnTo>
                  <a:pt x="3772" y="16376"/>
                </a:lnTo>
                <a:lnTo>
                  <a:pt x="3918" y="16157"/>
                </a:lnTo>
                <a:lnTo>
                  <a:pt x="4064" y="15865"/>
                </a:lnTo>
                <a:lnTo>
                  <a:pt x="4210" y="15549"/>
                </a:lnTo>
                <a:lnTo>
                  <a:pt x="4283" y="15306"/>
                </a:lnTo>
                <a:lnTo>
                  <a:pt x="4332" y="15062"/>
                </a:lnTo>
                <a:lnTo>
                  <a:pt x="4380" y="14795"/>
                </a:lnTo>
                <a:lnTo>
                  <a:pt x="4356" y="14576"/>
                </a:lnTo>
                <a:lnTo>
                  <a:pt x="4356" y="14478"/>
                </a:lnTo>
                <a:lnTo>
                  <a:pt x="4307" y="14405"/>
                </a:lnTo>
                <a:lnTo>
                  <a:pt x="4259" y="14332"/>
                </a:lnTo>
                <a:lnTo>
                  <a:pt x="4186" y="14284"/>
                </a:lnTo>
                <a:lnTo>
                  <a:pt x="4113" y="14186"/>
                </a:lnTo>
                <a:lnTo>
                  <a:pt x="4040" y="14089"/>
                </a:lnTo>
                <a:lnTo>
                  <a:pt x="3942" y="14016"/>
                </a:lnTo>
                <a:lnTo>
                  <a:pt x="3845" y="13967"/>
                </a:lnTo>
                <a:lnTo>
                  <a:pt x="3626" y="13870"/>
                </a:lnTo>
                <a:lnTo>
                  <a:pt x="3383" y="13846"/>
                </a:lnTo>
                <a:close/>
                <a:moveTo>
                  <a:pt x="4818" y="15817"/>
                </a:moveTo>
                <a:lnTo>
                  <a:pt x="4697" y="15865"/>
                </a:lnTo>
                <a:lnTo>
                  <a:pt x="4575" y="15914"/>
                </a:lnTo>
                <a:lnTo>
                  <a:pt x="4453" y="15987"/>
                </a:lnTo>
                <a:lnTo>
                  <a:pt x="4356" y="16084"/>
                </a:lnTo>
                <a:lnTo>
                  <a:pt x="4259" y="16206"/>
                </a:lnTo>
                <a:lnTo>
                  <a:pt x="4161" y="16328"/>
                </a:lnTo>
                <a:lnTo>
                  <a:pt x="4088" y="16474"/>
                </a:lnTo>
                <a:lnTo>
                  <a:pt x="4040" y="16620"/>
                </a:lnTo>
                <a:lnTo>
                  <a:pt x="3991" y="16766"/>
                </a:lnTo>
                <a:lnTo>
                  <a:pt x="3967" y="16912"/>
                </a:lnTo>
                <a:lnTo>
                  <a:pt x="3967" y="17058"/>
                </a:lnTo>
                <a:lnTo>
                  <a:pt x="3991" y="17155"/>
                </a:lnTo>
                <a:lnTo>
                  <a:pt x="4064" y="17252"/>
                </a:lnTo>
                <a:lnTo>
                  <a:pt x="4161" y="17301"/>
                </a:lnTo>
                <a:lnTo>
                  <a:pt x="4210" y="17325"/>
                </a:lnTo>
                <a:lnTo>
                  <a:pt x="4259" y="17301"/>
                </a:lnTo>
                <a:lnTo>
                  <a:pt x="4502" y="17228"/>
                </a:lnTo>
                <a:lnTo>
                  <a:pt x="4721" y="17131"/>
                </a:lnTo>
                <a:lnTo>
                  <a:pt x="4989" y="17009"/>
                </a:lnTo>
                <a:lnTo>
                  <a:pt x="5135" y="16936"/>
                </a:lnTo>
                <a:lnTo>
                  <a:pt x="5256" y="16863"/>
                </a:lnTo>
                <a:lnTo>
                  <a:pt x="5354" y="16766"/>
                </a:lnTo>
                <a:lnTo>
                  <a:pt x="5427" y="16668"/>
                </a:lnTo>
                <a:lnTo>
                  <a:pt x="5500" y="16547"/>
                </a:lnTo>
                <a:lnTo>
                  <a:pt x="5524" y="16401"/>
                </a:lnTo>
                <a:lnTo>
                  <a:pt x="5524" y="16328"/>
                </a:lnTo>
                <a:lnTo>
                  <a:pt x="5500" y="16230"/>
                </a:lnTo>
                <a:lnTo>
                  <a:pt x="5451" y="16133"/>
                </a:lnTo>
                <a:lnTo>
                  <a:pt x="5402" y="16060"/>
                </a:lnTo>
                <a:lnTo>
                  <a:pt x="5305" y="15963"/>
                </a:lnTo>
                <a:lnTo>
                  <a:pt x="5208" y="15890"/>
                </a:lnTo>
                <a:lnTo>
                  <a:pt x="5086" y="15841"/>
                </a:lnTo>
                <a:lnTo>
                  <a:pt x="4964" y="15817"/>
                </a:lnTo>
                <a:close/>
                <a:moveTo>
                  <a:pt x="10001" y="14965"/>
                </a:moveTo>
                <a:lnTo>
                  <a:pt x="10099" y="15184"/>
                </a:lnTo>
                <a:lnTo>
                  <a:pt x="10220" y="15379"/>
                </a:lnTo>
                <a:lnTo>
                  <a:pt x="10488" y="15719"/>
                </a:lnTo>
                <a:lnTo>
                  <a:pt x="10731" y="16011"/>
                </a:lnTo>
                <a:lnTo>
                  <a:pt x="10999" y="16303"/>
                </a:lnTo>
                <a:lnTo>
                  <a:pt x="11242" y="16595"/>
                </a:lnTo>
                <a:lnTo>
                  <a:pt x="11339" y="16766"/>
                </a:lnTo>
                <a:lnTo>
                  <a:pt x="11412" y="16936"/>
                </a:lnTo>
                <a:lnTo>
                  <a:pt x="11437" y="17009"/>
                </a:lnTo>
                <a:lnTo>
                  <a:pt x="11485" y="17058"/>
                </a:lnTo>
                <a:lnTo>
                  <a:pt x="11558" y="17082"/>
                </a:lnTo>
                <a:lnTo>
                  <a:pt x="11607" y="17106"/>
                </a:lnTo>
                <a:lnTo>
                  <a:pt x="11607" y="17350"/>
                </a:lnTo>
                <a:lnTo>
                  <a:pt x="11583" y="17593"/>
                </a:lnTo>
                <a:lnTo>
                  <a:pt x="11412" y="17471"/>
                </a:lnTo>
                <a:lnTo>
                  <a:pt x="11266" y="17325"/>
                </a:lnTo>
                <a:lnTo>
                  <a:pt x="10974" y="17009"/>
                </a:lnTo>
                <a:lnTo>
                  <a:pt x="10488" y="16328"/>
                </a:lnTo>
                <a:lnTo>
                  <a:pt x="10099" y="15817"/>
                </a:lnTo>
                <a:lnTo>
                  <a:pt x="9855" y="15549"/>
                </a:lnTo>
                <a:lnTo>
                  <a:pt x="9709" y="15427"/>
                </a:lnTo>
                <a:lnTo>
                  <a:pt x="9588" y="15306"/>
                </a:lnTo>
                <a:lnTo>
                  <a:pt x="9855" y="15111"/>
                </a:lnTo>
                <a:lnTo>
                  <a:pt x="9928" y="15038"/>
                </a:lnTo>
                <a:lnTo>
                  <a:pt x="10001" y="14965"/>
                </a:lnTo>
                <a:close/>
                <a:moveTo>
                  <a:pt x="15135" y="1"/>
                </a:moveTo>
                <a:lnTo>
                  <a:pt x="14551" y="25"/>
                </a:lnTo>
                <a:lnTo>
                  <a:pt x="13967" y="74"/>
                </a:lnTo>
                <a:lnTo>
                  <a:pt x="13408" y="171"/>
                </a:lnTo>
                <a:lnTo>
                  <a:pt x="12824" y="293"/>
                </a:lnTo>
                <a:lnTo>
                  <a:pt x="12264" y="487"/>
                </a:lnTo>
                <a:lnTo>
                  <a:pt x="11753" y="706"/>
                </a:lnTo>
                <a:lnTo>
                  <a:pt x="11242" y="974"/>
                </a:lnTo>
                <a:lnTo>
                  <a:pt x="10755" y="1290"/>
                </a:lnTo>
                <a:lnTo>
                  <a:pt x="10318" y="1631"/>
                </a:lnTo>
                <a:lnTo>
                  <a:pt x="9880" y="2020"/>
                </a:lnTo>
                <a:lnTo>
                  <a:pt x="9466" y="2434"/>
                </a:lnTo>
                <a:lnTo>
                  <a:pt x="9052" y="2847"/>
                </a:lnTo>
                <a:lnTo>
                  <a:pt x="8663" y="3310"/>
                </a:lnTo>
                <a:lnTo>
                  <a:pt x="7933" y="4234"/>
                </a:lnTo>
                <a:lnTo>
                  <a:pt x="7203" y="5135"/>
                </a:lnTo>
                <a:lnTo>
                  <a:pt x="6814" y="5597"/>
                </a:lnTo>
                <a:lnTo>
                  <a:pt x="6400" y="6011"/>
                </a:lnTo>
                <a:lnTo>
                  <a:pt x="6205" y="6205"/>
                </a:lnTo>
                <a:lnTo>
                  <a:pt x="5889" y="6205"/>
                </a:lnTo>
                <a:lnTo>
                  <a:pt x="5548" y="6230"/>
                </a:lnTo>
                <a:lnTo>
                  <a:pt x="4916" y="6303"/>
                </a:lnTo>
                <a:lnTo>
                  <a:pt x="3991" y="6376"/>
                </a:lnTo>
                <a:lnTo>
                  <a:pt x="3066" y="6400"/>
                </a:lnTo>
                <a:lnTo>
                  <a:pt x="901" y="6400"/>
                </a:lnTo>
                <a:lnTo>
                  <a:pt x="171" y="6351"/>
                </a:lnTo>
                <a:lnTo>
                  <a:pt x="122" y="6351"/>
                </a:lnTo>
                <a:lnTo>
                  <a:pt x="74" y="6376"/>
                </a:lnTo>
                <a:lnTo>
                  <a:pt x="25" y="6449"/>
                </a:lnTo>
                <a:lnTo>
                  <a:pt x="1" y="6546"/>
                </a:lnTo>
                <a:lnTo>
                  <a:pt x="25" y="6619"/>
                </a:lnTo>
                <a:lnTo>
                  <a:pt x="1" y="6716"/>
                </a:lnTo>
                <a:lnTo>
                  <a:pt x="49" y="6789"/>
                </a:lnTo>
                <a:lnTo>
                  <a:pt x="195" y="7008"/>
                </a:lnTo>
                <a:lnTo>
                  <a:pt x="366" y="7227"/>
                </a:lnTo>
                <a:lnTo>
                  <a:pt x="731" y="7617"/>
                </a:lnTo>
                <a:lnTo>
                  <a:pt x="1120" y="7982"/>
                </a:lnTo>
                <a:lnTo>
                  <a:pt x="1534" y="8347"/>
                </a:lnTo>
                <a:lnTo>
                  <a:pt x="1923" y="8712"/>
                </a:lnTo>
                <a:lnTo>
                  <a:pt x="2337" y="9101"/>
                </a:lnTo>
                <a:lnTo>
                  <a:pt x="2507" y="9296"/>
                </a:lnTo>
                <a:lnTo>
                  <a:pt x="2702" y="9466"/>
                </a:lnTo>
                <a:lnTo>
                  <a:pt x="1923" y="9661"/>
                </a:lnTo>
                <a:lnTo>
                  <a:pt x="1680" y="9709"/>
                </a:lnTo>
                <a:lnTo>
                  <a:pt x="1412" y="9734"/>
                </a:lnTo>
                <a:lnTo>
                  <a:pt x="1193" y="9807"/>
                </a:lnTo>
                <a:lnTo>
                  <a:pt x="1071" y="9855"/>
                </a:lnTo>
                <a:lnTo>
                  <a:pt x="974" y="9928"/>
                </a:lnTo>
                <a:lnTo>
                  <a:pt x="925" y="9953"/>
                </a:lnTo>
                <a:lnTo>
                  <a:pt x="925" y="10001"/>
                </a:lnTo>
                <a:lnTo>
                  <a:pt x="925" y="10099"/>
                </a:lnTo>
                <a:lnTo>
                  <a:pt x="852" y="10123"/>
                </a:lnTo>
                <a:lnTo>
                  <a:pt x="804" y="10172"/>
                </a:lnTo>
                <a:lnTo>
                  <a:pt x="779" y="10220"/>
                </a:lnTo>
                <a:lnTo>
                  <a:pt x="755" y="10293"/>
                </a:lnTo>
                <a:lnTo>
                  <a:pt x="755" y="10342"/>
                </a:lnTo>
                <a:lnTo>
                  <a:pt x="755" y="10391"/>
                </a:lnTo>
                <a:lnTo>
                  <a:pt x="779" y="10439"/>
                </a:lnTo>
                <a:lnTo>
                  <a:pt x="852" y="10512"/>
                </a:lnTo>
                <a:lnTo>
                  <a:pt x="1363" y="10901"/>
                </a:lnTo>
                <a:lnTo>
                  <a:pt x="1850" y="11291"/>
                </a:lnTo>
                <a:lnTo>
                  <a:pt x="2312" y="11729"/>
                </a:lnTo>
                <a:lnTo>
                  <a:pt x="2774" y="12167"/>
                </a:lnTo>
                <a:lnTo>
                  <a:pt x="3164" y="12629"/>
                </a:lnTo>
                <a:lnTo>
                  <a:pt x="3553" y="13091"/>
                </a:lnTo>
                <a:lnTo>
                  <a:pt x="3967" y="13554"/>
                </a:lnTo>
                <a:lnTo>
                  <a:pt x="4356" y="13992"/>
                </a:lnTo>
                <a:lnTo>
                  <a:pt x="4794" y="14454"/>
                </a:lnTo>
                <a:lnTo>
                  <a:pt x="5256" y="14892"/>
                </a:lnTo>
                <a:lnTo>
                  <a:pt x="5743" y="15330"/>
                </a:lnTo>
                <a:lnTo>
                  <a:pt x="6230" y="15744"/>
                </a:lnTo>
                <a:lnTo>
                  <a:pt x="7227" y="16522"/>
                </a:lnTo>
                <a:lnTo>
                  <a:pt x="8249" y="17301"/>
                </a:lnTo>
                <a:lnTo>
                  <a:pt x="8347" y="17350"/>
                </a:lnTo>
                <a:lnTo>
                  <a:pt x="8444" y="17350"/>
                </a:lnTo>
                <a:lnTo>
                  <a:pt x="8517" y="17325"/>
                </a:lnTo>
                <a:lnTo>
                  <a:pt x="8590" y="17277"/>
                </a:lnTo>
                <a:lnTo>
                  <a:pt x="8639" y="17204"/>
                </a:lnTo>
                <a:lnTo>
                  <a:pt x="8663" y="17106"/>
                </a:lnTo>
                <a:lnTo>
                  <a:pt x="8663" y="17009"/>
                </a:lnTo>
                <a:lnTo>
                  <a:pt x="8614" y="16912"/>
                </a:lnTo>
                <a:lnTo>
                  <a:pt x="8760" y="16620"/>
                </a:lnTo>
                <a:lnTo>
                  <a:pt x="8858" y="16328"/>
                </a:lnTo>
                <a:lnTo>
                  <a:pt x="8955" y="16011"/>
                </a:lnTo>
                <a:lnTo>
                  <a:pt x="9004" y="15695"/>
                </a:lnTo>
                <a:lnTo>
                  <a:pt x="9174" y="15598"/>
                </a:lnTo>
                <a:lnTo>
                  <a:pt x="9466" y="15914"/>
                </a:lnTo>
                <a:lnTo>
                  <a:pt x="9831" y="16376"/>
                </a:lnTo>
                <a:lnTo>
                  <a:pt x="10196" y="16887"/>
                </a:lnTo>
                <a:lnTo>
                  <a:pt x="10464" y="17252"/>
                </a:lnTo>
                <a:lnTo>
                  <a:pt x="10755" y="17617"/>
                </a:lnTo>
                <a:lnTo>
                  <a:pt x="10901" y="17788"/>
                </a:lnTo>
                <a:lnTo>
                  <a:pt x="11072" y="17934"/>
                </a:lnTo>
                <a:lnTo>
                  <a:pt x="11242" y="18080"/>
                </a:lnTo>
                <a:lnTo>
                  <a:pt x="11437" y="18201"/>
                </a:lnTo>
                <a:lnTo>
                  <a:pt x="11510" y="18226"/>
                </a:lnTo>
                <a:lnTo>
                  <a:pt x="11558" y="18250"/>
                </a:lnTo>
                <a:lnTo>
                  <a:pt x="11631" y="18250"/>
                </a:lnTo>
                <a:lnTo>
                  <a:pt x="11704" y="18226"/>
                </a:lnTo>
                <a:lnTo>
                  <a:pt x="11826" y="18226"/>
                </a:lnTo>
                <a:lnTo>
                  <a:pt x="11948" y="18177"/>
                </a:lnTo>
                <a:lnTo>
                  <a:pt x="12045" y="18128"/>
                </a:lnTo>
                <a:lnTo>
                  <a:pt x="12094" y="18007"/>
                </a:lnTo>
                <a:lnTo>
                  <a:pt x="12167" y="17763"/>
                </a:lnTo>
                <a:lnTo>
                  <a:pt x="12191" y="17520"/>
                </a:lnTo>
                <a:lnTo>
                  <a:pt x="12240" y="17033"/>
                </a:lnTo>
                <a:lnTo>
                  <a:pt x="12264" y="16279"/>
                </a:lnTo>
                <a:lnTo>
                  <a:pt x="12264" y="15549"/>
                </a:lnTo>
                <a:lnTo>
                  <a:pt x="12288" y="14746"/>
                </a:lnTo>
                <a:lnTo>
                  <a:pt x="12337" y="13967"/>
                </a:lnTo>
                <a:lnTo>
                  <a:pt x="12361" y="13651"/>
                </a:lnTo>
                <a:lnTo>
                  <a:pt x="12386" y="13335"/>
                </a:lnTo>
                <a:lnTo>
                  <a:pt x="12361" y="13018"/>
                </a:lnTo>
                <a:lnTo>
                  <a:pt x="12337" y="12848"/>
                </a:lnTo>
                <a:lnTo>
                  <a:pt x="12288" y="12726"/>
                </a:lnTo>
                <a:lnTo>
                  <a:pt x="12775" y="12191"/>
                </a:lnTo>
                <a:lnTo>
                  <a:pt x="13335" y="11607"/>
                </a:lnTo>
                <a:lnTo>
                  <a:pt x="13943" y="11047"/>
                </a:lnTo>
                <a:lnTo>
                  <a:pt x="14527" y="10464"/>
                </a:lnTo>
                <a:lnTo>
                  <a:pt x="15087" y="9880"/>
                </a:lnTo>
                <a:lnTo>
                  <a:pt x="15622" y="9247"/>
                </a:lnTo>
                <a:lnTo>
                  <a:pt x="15865" y="8931"/>
                </a:lnTo>
                <a:lnTo>
                  <a:pt x="16157" y="8639"/>
                </a:lnTo>
                <a:lnTo>
                  <a:pt x="16717" y="8055"/>
                </a:lnTo>
                <a:lnTo>
                  <a:pt x="17277" y="7446"/>
                </a:lnTo>
                <a:lnTo>
                  <a:pt x="17471" y="7227"/>
                </a:lnTo>
                <a:lnTo>
                  <a:pt x="17666" y="6960"/>
                </a:lnTo>
                <a:lnTo>
                  <a:pt x="17836" y="6716"/>
                </a:lnTo>
                <a:lnTo>
                  <a:pt x="17982" y="6449"/>
                </a:lnTo>
                <a:lnTo>
                  <a:pt x="18104" y="6157"/>
                </a:lnTo>
                <a:lnTo>
                  <a:pt x="18250" y="5889"/>
                </a:lnTo>
                <a:lnTo>
                  <a:pt x="18347" y="5597"/>
                </a:lnTo>
                <a:lnTo>
                  <a:pt x="18445" y="5305"/>
                </a:lnTo>
                <a:lnTo>
                  <a:pt x="18591" y="4721"/>
                </a:lnTo>
                <a:lnTo>
                  <a:pt x="18688" y="4113"/>
                </a:lnTo>
                <a:lnTo>
                  <a:pt x="18736" y="3480"/>
                </a:lnTo>
                <a:lnTo>
                  <a:pt x="18736" y="2872"/>
                </a:lnTo>
                <a:lnTo>
                  <a:pt x="18712" y="2312"/>
                </a:lnTo>
                <a:lnTo>
                  <a:pt x="18688" y="1899"/>
                </a:lnTo>
                <a:lnTo>
                  <a:pt x="18639" y="1436"/>
                </a:lnTo>
                <a:lnTo>
                  <a:pt x="18542" y="998"/>
                </a:lnTo>
                <a:lnTo>
                  <a:pt x="18493" y="828"/>
                </a:lnTo>
                <a:lnTo>
                  <a:pt x="18420" y="658"/>
                </a:lnTo>
                <a:lnTo>
                  <a:pt x="18323" y="536"/>
                </a:lnTo>
                <a:lnTo>
                  <a:pt x="18226" y="463"/>
                </a:lnTo>
                <a:lnTo>
                  <a:pt x="18104" y="414"/>
                </a:lnTo>
                <a:lnTo>
                  <a:pt x="17982" y="439"/>
                </a:lnTo>
                <a:lnTo>
                  <a:pt x="17447" y="268"/>
                </a:lnTo>
                <a:lnTo>
                  <a:pt x="16863" y="147"/>
                </a:lnTo>
                <a:lnTo>
                  <a:pt x="16303" y="49"/>
                </a:lnTo>
                <a:lnTo>
                  <a:pt x="15719"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6D9EEB"/>
              </a:solidFill>
            </a:endParaRPr>
          </a:p>
        </p:txBody>
      </p:sp>
      <p:sp>
        <p:nvSpPr>
          <p:cNvPr id="658" name="Google Shape;658;p67"/>
          <p:cNvSpPr/>
          <p:nvPr/>
        </p:nvSpPr>
        <p:spPr>
          <a:xfrm>
            <a:off x="6161833" y="1376613"/>
            <a:ext cx="426316" cy="414270"/>
          </a:xfrm>
          <a:custGeom>
            <a:rect b="b" l="l" r="r" t="t"/>
            <a:pathLst>
              <a:path extrusionOk="0" h="15063" w="15501">
                <a:moveTo>
                  <a:pt x="7957" y="925"/>
                </a:moveTo>
                <a:lnTo>
                  <a:pt x="8249" y="1533"/>
                </a:lnTo>
                <a:lnTo>
                  <a:pt x="8103" y="1606"/>
                </a:lnTo>
                <a:lnTo>
                  <a:pt x="7957" y="1704"/>
                </a:lnTo>
                <a:lnTo>
                  <a:pt x="7933" y="1752"/>
                </a:lnTo>
                <a:lnTo>
                  <a:pt x="7933" y="1339"/>
                </a:lnTo>
                <a:lnTo>
                  <a:pt x="7957" y="925"/>
                </a:lnTo>
                <a:close/>
                <a:moveTo>
                  <a:pt x="8371" y="1801"/>
                </a:moveTo>
                <a:lnTo>
                  <a:pt x="8492" y="2020"/>
                </a:lnTo>
                <a:lnTo>
                  <a:pt x="8346" y="2117"/>
                </a:lnTo>
                <a:lnTo>
                  <a:pt x="8200" y="2215"/>
                </a:lnTo>
                <a:lnTo>
                  <a:pt x="8079" y="2288"/>
                </a:lnTo>
                <a:lnTo>
                  <a:pt x="7957" y="2409"/>
                </a:lnTo>
                <a:lnTo>
                  <a:pt x="7933" y="2069"/>
                </a:lnTo>
                <a:lnTo>
                  <a:pt x="8127" y="1971"/>
                </a:lnTo>
                <a:lnTo>
                  <a:pt x="8249" y="1898"/>
                </a:lnTo>
                <a:lnTo>
                  <a:pt x="8371" y="1801"/>
                </a:lnTo>
                <a:close/>
                <a:moveTo>
                  <a:pt x="8663" y="2336"/>
                </a:moveTo>
                <a:lnTo>
                  <a:pt x="8784" y="2628"/>
                </a:lnTo>
                <a:lnTo>
                  <a:pt x="8687" y="2653"/>
                </a:lnTo>
                <a:lnTo>
                  <a:pt x="8590" y="2726"/>
                </a:lnTo>
                <a:lnTo>
                  <a:pt x="8419" y="2847"/>
                </a:lnTo>
                <a:lnTo>
                  <a:pt x="8225" y="2993"/>
                </a:lnTo>
                <a:lnTo>
                  <a:pt x="8054" y="3164"/>
                </a:lnTo>
                <a:lnTo>
                  <a:pt x="8006" y="2750"/>
                </a:lnTo>
                <a:lnTo>
                  <a:pt x="8176" y="2653"/>
                </a:lnTo>
                <a:lnTo>
                  <a:pt x="8322" y="2531"/>
                </a:lnTo>
                <a:lnTo>
                  <a:pt x="8565" y="2385"/>
                </a:lnTo>
                <a:lnTo>
                  <a:pt x="8663" y="2336"/>
                </a:lnTo>
                <a:close/>
                <a:moveTo>
                  <a:pt x="8979" y="2945"/>
                </a:moveTo>
                <a:lnTo>
                  <a:pt x="8979" y="2969"/>
                </a:lnTo>
                <a:lnTo>
                  <a:pt x="9076" y="3164"/>
                </a:lnTo>
                <a:lnTo>
                  <a:pt x="8857" y="3285"/>
                </a:lnTo>
                <a:lnTo>
                  <a:pt x="8663" y="3431"/>
                </a:lnTo>
                <a:lnTo>
                  <a:pt x="8371" y="3626"/>
                </a:lnTo>
                <a:lnTo>
                  <a:pt x="8079" y="3821"/>
                </a:lnTo>
                <a:lnTo>
                  <a:pt x="8054" y="3504"/>
                </a:lnTo>
                <a:lnTo>
                  <a:pt x="8200" y="3456"/>
                </a:lnTo>
                <a:lnTo>
                  <a:pt x="8322" y="3383"/>
                </a:lnTo>
                <a:lnTo>
                  <a:pt x="8541" y="3212"/>
                </a:lnTo>
                <a:lnTo>
                  <a:pt x="8833" y="3018"/>
                </a:lnTo>
                <a:lnTo>
                  <a:pt x="8979" y="2945"/>
                </a:lnTo>
                <a:close/>
                <a:moveTo>
                  <a:pt x="9271" y="3529"/>
                </a:moveTo>
                <a:lnTo>
                  <a:pt x="9393" y="3796"/>
                </a:lnTo>
                <a:lnTo>
                  <a:pt x="8736" y="4186"/>
                </a:lnTo>
                <a:lnTo>
                  <a:pt x="8419" y="4380"/>
                </a:lnTo>
                <a:lnTo>
                  <a:pt x="8249" y="4478"/>
                </a:lnTo>
                <a:lnTo>
                  <a:pt x="8103" y="4599"/>
                </a:lnTo>
                <a:lnTo>
                  <a:pt x="8079" y="4113"/>
                </a:lnTo>
                <a:lnTo>
                  <a:pt x="8225" y="4088"/>
                </a:lnTo>
                <a:lnTo>
                  <a:pt x="8371" y="4040"/>
                </a:lnTo>
                <a:lnTo>
                  <a:pt x="8663" y="3894"/>
                </a:lnTo>
                <a:lnTo>
                  <a:pt x="9052" y="3650"/>
                </a:lnTo>
                <a:lnTo>
                  <a:pt x="9271" y="3529"/>
                </a:lnTo>
                <a:close/>
                <a:moveTo>
                  <a:pt x="9587" y="4186"/>
                </a:moveTo>
                <a:lnTo>
                  <a:pt x="9660" y="4332"/>
                </a:lnTo>
                <a:lnTo>
                  <a:pt x="9490" y="4429"/>
                </a:lnTo>
                <a:lnTo>
                  <a:pt x="9344" y="4551"/>
                </a:lnTo>
                <a:lnTo>
                  <a:pt x="9052" y="4770"/>
                </a:lnTo>
                <a:lnTo>
                  <a:pt x="8809" y="4916"/>
                </a:lnTo>
                <a:lnTo>
                  <a:pt x="8590" y="5110"/>
                </a:lnTo>
                <a:lnTo>
                  <a:pt x="8371" y="5305"/>
                </a:lnTo>
                <a:lnTo>
                  <a:pt x="8176" y="5524"/>
                </a:lnTo>
                <a:lnTo>
                  <a:pt x="8127" y="4794"/>
                </a:lnTo>
                <a:lnTo>
                  <a:pt x="8322" y="4794"/>
                </a:lnTo>
                <a:lnTo>
                  <a:pt x="8492" y="4721"/>
                </a:lnTo>
                <a:lnTo>
                  <a:pt x="8833" y="4575"/>
                </a:lnTo>
                <a:lnTo>
                  <a:pt x="9222" y="4380"/>
                </a:lnTo>
                <a:lnTo>
                  <a:pt x="9587" y="4186"/>
                </a:lnTo>
                <a:close/>
                <a:moveTo>
                  <a:pt x="14965" y="5938"/>
                </a:moveTo>
                <a:lnTo>
                  <a:pt x="14795" y="6059"/>
                </a:lnTo>
                <a:lnTo>
                  <a:pt x="14649" y="6205"/>
                </a:lnTo>
                <a:lnTo>
                  <a:pt x="14576" y="6181"/>
                </a:lnTo>
                <a:lnTo>
                  <a:pt x="14332" y="6157"/>
                </a:lnTo>
                <a:lnTo>
                  <a:pt x="14965" y="5938"/>
                </a:lnTo>
                <a:close/>
                <a:moveTo>
                  <a:pt x="2190" y="5840"/>
                </a:moveTo>
                <a:lnTo>
                  <a:pt x="2093" y="5986"/>
                </a:lnTo>
                <a:lnTo>
                  <a:pt x="2044" y="6132"/>
                </a:lnTo>
                <a:lnTo>
                  <a:pt x="2044" y="6181"/>
                </a:lnTo>
                <a:lnTo>
                  <a:pt x="2044" y="6254"/>
                </a:lnTo>
                <a:lnTo>
                  <a:pt x="1874" y="6181"/>
                </a:lnTo>
                <a:lnTo>
                  <a:pt x="1679" y="6108"/>
                </a:lnTo>
                <a:lnTo>
                  <a:pt x="1266" y="5962"/>
                </a:lnTo>
                <a:lnTo>
                  <a:pt x="2190" y="5840"/>
                </a:lnTo>
                <a:close/>
                <a:moveTo>
                  <a:pt x="3018" y="5743"/>
                </a:moveTo>
                <a:lnTo>
                  <a:pt x="2677" y="6132"/>
                </a:lnTo>
                <a:lnTo>
                  <a:pt x="2555" y="6302"/>
                </a:lnTo>
                <a:lnTo>
                  <a:pt x="2288" y="6278"/>
                </a:lnTo>
                <a:lnTo>
                  <a:pt x="2312" y="6254"/>
                </a:lnTo>
                <a:lnTo>
                  <a:pt x="2409" y="6181"/>
                </a:lnTo>
                <a:lnTo>
                  <a:pt x="2482" y="6059"/>
                </a:lnTo>
                <a:lnTo>
                  <a:pt x="2604" y="5938"/>
                </a:lnTo>
                <a:lnTo>
                  <a:pt x="2750" y="5816"/>
                </a:lnTo>
                <a:lnTo>
                  <a:pt x="2823" y="5767"/>
                </a:lnTo>
                <a:lnTo>
                  <a:pt x="3018" y="5743"/>
                </a:lnTo>
                <a:close/>
                <a:moveTo>
                  <a:pt x="9879" y="4672"/>
                </a:moveTo>
                <a:lnTo>
                  <a:pt x="9977" y="4818"/>
                </a:lnTo>
                <a:lnTo>
                  <a:pt x="9952" y="4818"/>
                </a:lnTo>
                <a:lnTo>
                  <a:pt x="9733" y="5062"/>
                </a:lnTo>
                <a:lnTo>
                  <a:pt x="9490" y="5281"/>
                </a:lnTo>
                <a:lnTo>
                  <a:pt x="8979" y="5719"/>
                </a:lnTo>
                <a:lnTo>
                  <a:pt x="8590" y="6035"/>
                </a:lnTo>
                <a:lnTo>
                  <a:pt x="8395" y="6181"/>
                </a:lnTo>
                <a:lnTo>
                  <a:pt x="8200" y="6351"/>
                </a:lnTo>
                <a:lnTo>
                  <a:pt x="8176" y="5694"/>
                </a:lnTo>
                <a:lnTo>
                  <a:pt x="8468" y="5573"/>
                </a:lnTo>
                <a:lnTo>
                  <a:pt x="8736" y="5402"/>
                </a:lnTo>
                <a:lnTo>
                  <a:pt x="9247" y="5086"/>
                </a:lnTo>
                <a:lnTo>
                  <a:pt x="9539" y="4916"/>
                </a:lnTo>
                <a:lnTo>
                  <a:pt x="9709" y="4794"/>
                </a:lnTo>
                <a:lnTo>
                  <a:pt x="9879" y="4672"/>
                </a:lnTo>
                <a:close/>
                <a:moveTo>
                  <a:pt x="3967" y="5597"/>
                </a:moveTo>
                <a:lnTo>
                  <a:pt x="3869" y="5719"/>
                </a:lnTo>
                <a:lnTo>
                  <a:pt x="3723" y="5986"/>
                </a:lnTo>
                <a:lnTo>
                  <a:pt x="3553" y="6229"/>
                </a:lnTo>
                <a:lnTo>
                  <a:pt x="3504" y="6327"/>
                </a:lnTo>
                <a:lnTo>
                  <a:pt x="3456" y="6424"/>
                </a:lnTo>
                <a:lnTo>
                  <a:pt x="3164" y="6375"/>
                </a:lnTo>
                <a:lnTo>
                  <a:pt x="2920" y="6327"/>
                </a:lnTo>
                <a:lnTo>
                  <a:pt x="3066" y="6181"/>
                </a:lnTo>
                <a:lnTo>
                  <a:pt x="3431" y="5792"/>
                </a:lnTo>
                <a:lnTo>
                  <a:pt x="3602" y="5646"/>
                </a:lnTo>
                <a:lnTo>
                  <a:pt x="3967" y="5597"/>
                </a:lnTo>
                <a:close/>
                <a:moveTo>
                  <a:pt x="5110" y="5354"/>
                </a:moveTo>
                <a:lnTo>
                  <a:pt x="4989" y="5475"/>
                </a:lnTo>
                <a:lnTo>
                  <a:pt x="4867" y="5597"/>
                </a:lnTo>
                <a:lnTo>
                  <a:pt x="4648" y="5865"/>
                </a:lnTo>
                <a:lnTo>
                  <a:pt x="4380" y="6205"/>
                </a:lnTo>
                <a:lnTo>
                  <a:pt x="4234" y="6400"/>
                </a:lnTo>
                <a:lnTo>
                  <a:pt x="4113" y="6594"/>
                </a:lnTo>
                <a:lnTo>
                  <a:pt x="3723" y="6497"/>
                </a:lnTo>
                <a:lnTo>
                  <a:pt x="3821" y="6400"/>
                </a:lnTo>
                <a:lnTo>
                  <a:pt x="3869" y="6278"/>
                </a:lnTo>
                <a:lnTo>
                  <a:pt x="3991" y="6084"/>
                </a:lnTo>
                <a:lnTo>
                  <a:pt x="4137" y="5865"/>
                </a:lnTo>
                <a:lnTo>
                  <a:pt x="4307" y="5694"/>
                </a:lnTo>
                <a:lnTo>
                  <a:pt x="4405" y="5597"/>
                </a:lnTo>
                <a:lnTo>
                  <a:pt x="4526" y="5500"/>
                </a:lnTo>
                <a:lnTo>
                  <a:pt x="5110" y="5354"/>
                </a:lnTo>
                <a:close/>
                <a:moveTo>
                  <a:pt x="14065" y="6254"/>
                </a:moveTo>
                <a:lnTo>
                  <a:pt x="14138" y="6327"/>
                </a:lnTo>
                <a:lnTo>
                  <a:pt x="14235" y="6375"/>
                </a:lnTo>
                <a:lnTo>
                  <a:pt x="14430" y="6448"/>
                </a:lnTo>
                <a:lnTo>
                  <a:pt x="14186" y="6740"/>
                </a:lnTo>
                <a:lnTo>
                  <a:pt x="14016" y="6643"/>
                </a:lnTo>
                <a:lnTo>
                  <a:pt x="13846" y="6546"/>
                </a:lnTo>
                <a:lnTo>
                  <a:pt x="13675" y="6497"/>
                </a:lnTo>
                <a:lnTo>
                  <a:pt x="13481" y="6448"/>
                </a:lnTo>
                <a:lnTo>
                  <a:pt x="14065" y="6254"/>
                </a:lnTo>
                <a:close/>
                <a:moveTo>
                  <a:pt x="5573" y="5451"/>
                </a:moveTo>
                <a:lnTo>
                  <a:pt x="5719" y="5621"/>
                </a:lnTo>
                <a:lnTo>
                  <a:pt x="5840" y="5767"/>
                </a:lnTo>
                <a:lnTo>
                  <a:pt x="5816" y="5767"/>
                </a:lnTo>
                <a:lnTo>
                  <a:pt x="5670" y="5840"/>
                </a:lnTo>
                <a:lnTo>
                  <a:pt x="5548" y="5962"/>
                </a:lnTo>
                <a:lnTo>
                  <a:pt x="5354" y="6205"/>
                </a:lnTo>
                <a:lnTo>
                  <a:pt x="5110" y="6473"/>
                </a:lnTo>
                <a:lnTo>
                  <a:pt x="4989" y="6619"/>
                </a:lnTo>
                <a:lnTo>
                  <a:pt x="4916" y="6765"/>
                </a:lnTo>
                <a:lnTo>
                  <a:pt x="4429" y="6667"/>
                </a:lnTo>
                <a:lnTo>
                  <a:pt x="4551" y="6546"/>
                </a:lnTo>
                <a:lnTo>
                  <a:pt x="4648" y="6424"/>
                </a:lnTo>
                <a:lnTo>
                  <a:pt x="4843" y="6157"/>
                </a:lnTo>
                <a:lnTo>
                  <a:pt x="5159" y="5816"/>
                </a:lnTo>
                <a:lnTo>
                  <a:pt x="5354" y="5646"/>
                </a:lnTo>
                <a:lnTo>
                  <a:pt x="5475" y="5548"/>
                </a:lnTo>
                <a:lnTo>
                  <a:pt x="5548" y="5451"/>
                </a:lnTo>
                <a:close/>
                <a:moveTo>
                  <a:pt x="6035" y="5962"/>
                </a:moveTo>
                <a:lnTo>
                  <a:pt x="6278" y="6254"/>
                </a:lnTo>
                <a:lnTo>
                  <a:pt x="6157" y="6424"/>
                </a:lnTo>
                <a:lnTo>
                  <a:pt x="6011" y="6643"/>
                </a:lnTo>
                <a:lnTo>
                  <a:pt x="5889" y="6862"/>
                </a:lnTo>
                <a:lnTo>
                  <a:pt x="5840" y="6935"/>
                </a:lnTo>
                <a:lnTo>
                  <a:pt x="5840" y="7008"/>
                </a:lnTo>
                <a:lnTo>
                  <a:pt x="5232" y="6838"/>
                </a:lnTo>
                <a:lnTo>
                  <a:pt x="5402" y="6692"/>
                </a:lnTo>
                <a:lnTo>
                  <a:pt x="5548" y="6546"/>
                </a:lnTo>
                <a:lnTo>
                  <a:pt x="5767" y="6278"/>
                </a:lnTo>
                <a:lnTo>
                  <a:pt x="5889" y="6157"/>
                </a:lnTo>
                <a:lnTo>
                  <a:pt x="6011" y="6011"/>
                </a:lnTo>
                <a:lnTo>
                  <a:pt x="6035" y="5962"/>
                </a:lnTo>
                <a:close/>
                <a:moveTo>
                  <a:pt x="7519" y="925"/>
                </a:moveTo>
                <a:lnTo>
                  <a:pt x="7470" y="1120"/>
                </a:lnTo>
                <a:lnTo>
                  <a:pt x="7470" y="1314"/>
                </a:lnTo>
                <a:lnTo>
                  <a:pt x="7470" y="1704"/>
                </a:lnTo>
                <a:lnTo>
                  <a:pt x="7495" y="2093"/>
                </a:lnTo>
                <a:lnTo>
                  <a:pt x="7519" y="2482"/>
                </a:lnTo>
                <a:lnTo>
                  <a:pt x="7592" y="3285"/>
                </a:lnTo>
                <a:lnTo>
                  <a:pt x="7665" y="4234"/>
                </a:lnTo>
                <a:lnTo>
                  <a:pt x="7714" y="5183"/>
                </a:lnTo>
                <a:lnTo>
                  <a:pt x="7714" y="6132"/>
                </a:lnTo>
                <a:lnTo>
                  <a:pt x="7714" y="7081"/>
                </a:lnTo>
                <a:lnTo>
                  <a:pt x="7519" y="6886"/>
                </a:lnTo>
                <a:lnTo>
                  <a:pt x="7324" y="6716"/>
                </a:lnTo>
                <a:lnTo>
                  <a:pt x="7032" y="6473"/>
                </a:lnTo>
                <a:lnTo>
                  <a:pt x="6522" y="5913"/>
                </a:lnTo>
                <a:lnTo>
                  <a:pt x="5986" y="5354"/>
                </a:lnTo>
                <a:lnTo>
                  <a:pt x="5792" y="5159"/>
                </a:lnTo>
                <a:lnTo>
                  <a:pt x="5670" y="5086"/>
                </a:lnTo>
                <a:lnTo>
                  <a:pt x="5573" y="5013"/>
                </a:lnTo>
                <a:lnTo>
                  <a:pt x="5719" y="4721"/>
                </a:lnTo>
                <a:lnTo>
                  <a:pt x="5913" y="4453"/>
                </a:lnTo>
                <a:lnTo>
                  <a:pt x="6278" y="3894"/>
                </a:lnTo>
                <a:lnTo>
                  <a:pt x="6449" y="3626"/>
                </a:lnTo>
                <a:lnTo>
                  <a:pt x="6570" y="3358"/>
                </a:lnTo>
                <a:lnTo>
                  <a:pt x="6692" y="3066"/>
                </a:lnTo>
                <a:lnTo>
                  <a:pt x="6789" y="2774"/>
                </a:lnTo>
                <a:lnTo>
                  <a:pt x="6984" y="2166"/>
                </a:lnTo>
                <a:lnTo>
                  <a:pt x="7203" y="1558"/>
                </a:lnTo>
                <a:lnTo>
                  <a:pt x="7349" y="1217"/>
                </a:lnTo>
                <a:lnTo>
                  <a:pt x="7519" y="925"/>
                </a:lnTo>
                <a:close/>
                <a:moveTo>
                  <a:pt x="6497" y="6497"/>
                </a:moveTo>
                <a:lnTo>
                  <a:pt x="6522" y="6521"/>
                </a:lnTo>
                <a:lnTo>
                  <a:pt x="6716" y="6716"/>
                </a:lnTo>
                <a:lnTo>
                  <a:pt x="6643" y="6765"/>
                </a:lnTo>
                <a:lnTo>
                  <a:pt x="6595" y="6789"/>
                </a:lnTo>
                <a:lnTo>
                  <a:pt x="6497" y="6911"/>
                </a:lnTo>
                <a:lnTo>
                  <a:pt x="6400" y="7008"/>
                </a:lnTo>
                <a:lnTo>
                  <a:pt x="6327" y="7130"/>
                </a:lnTo>
                <a:lnTo>
                  <a:pt x="5986" y="7057"/>
                </a:lnTo>
                <a:lnTo>
                  <a:pt x="6059" y="7008"/>
                </a:lnTo>
                <a:lnTo>
                  <a:pt x="6132" y="6935"/>
                </a:lnTo>
                <a:lnTo>
                  <a:pt x="6254" y="6838"/>
                </a:lnTo>
                <a:lnTo>
                  <a:pt x="6497" y="6497"/>
                </a:lnTo>
                <a:close/>
                <a:moveTo>
                  <a:pt x="13286" y="6521"/>
                </a:moveTo>
                <a:lnTo>
                  <a:pt x="13627" y="6740"/>
                </a:lnTo>
                <a:lnTo>
                  <a:pt x="13967" y="6935"/>
                </a:lnTo>
                <a:lnTo>
                  <a:pt x="13870" y="7032"/>
                </a:lnTo>
                <a:lnTo>
                  <a:pt x="13724" y="7178"/>
                </a:lnTo>
                <a:lnTo>
                  <a:pt x="13578" y="7081"/>
                </a:lnTo>
                <a:lnTo>
                  <a:pt x="13456" y="7032"/>
                </a:lnTo>
                <a:lnTo>
                  <a:pt x="13164" y="6911"/>
                </a:lnTo>
                <a:lnTo>
                  <a:pt x="12897" y="6813"/>
                </a:lnTo>
                <a:lnTo>
                  <a:pt x="12653" y="6716"/>
                </a:lnTo>
                <a:lnTo>
                  <a:pt x="13286" y="6521"/>
                </a:lnTo>
                <a:close/>
                <a:moveTo>
                  <a:pt x="10171" y="5062"/>
                </a:moveTo>
                <a:lnTo>
                  <a:pt x="10220" y="5135"/>
                </a:lnTo>
                <a:lnTo>
                  <a:pt x="10196" y="5159"/>
                </a:lnTo>
                <a:lnTo>
                  <a:pt x="9587" y="5816"/>
                </a:lnTo>
                <a:lnTo>
                  <a:pt x="9003" y="6521"/>
                </a:lnTo>
                <a:lnTo>
                  <a:pt x="8809" y="6716"/>
                </a:lnTo>
                <a:lnTo>
                  <a:pt x="8590" y="6935"/>
                </a:lnTo>
                <a:lnTo>
                  <a:pt x="8371" y="7154"/>
                </a:lnTo>
                <a:lnTo>
                  <a:pt x="8152" y="7373"/>
                </a:lnTo>
                <a:lnTo>
                  <a:pt x="8200" y="6740"/>
                </a:lnTo>
                <a:lnTo>
                  <a:pt x="8444" y="6570"/>
                </a:lnTo>
                <a:lnTo>
                  <a:pt x="8663" y="6400"/>
                </a:lnTo>
                <a:lnTo>
                  <a:pt x="9101" y="6035"/>
                </a:lnTo>
                <a:lnTo>
                  <a:pt x="9660" y="5573"/>
                </a:lnTo>
                <a:lnTo>
                  <a:pt x="9928" y="5329"/>
                </a:lnTo>
                <a:lnTo>
                  <a:pt x="10171" y="5062"/>
                </a:lnTo>
                <a:close/>
                <a:moveTo>
                  <a:pt x="10488" y="5329"/>
                </a:moveTo>
                <a:lnTo>
                  <a:pt x="10731" y="5427"/>
                </a:lnTo>
                <a:lnTo>
                  <a:pt x="10999" y="5500"/>
                </a:lnTo>
                <a:lnTo>
                  <a:pt x="11510" y="5597"/>
                </a:lnTo>
                <a:lnTo>
                  <a:pt x="11850" y="5670"/>
                </a:lnTo>
                <a:lnTo>
                  <a:pt x="12167" y="5694"/>
                </a:lnTo>
                <a:lnTo>
                  <a:pt x="12824" y="5719"/>
                </a:lnTo>
                <a:lnTo>
                  <a:pt x="13529" y="5743"/>
                </a:lnTo>
                <a:lnTo>
                  <a:pt x="14235" y="5792"/>
                </a:lnTo>
                <a:lnTo>
                  <a:pt x="13505" y="6059"/>
                </a:lnTo>
                <a:lnTo>
                  <a:pt x="12799" y="6278"/>
                </a:lnTo>
                <a:lnTo>
                  <a:pt x="11339" y="6692"/>
                </a:lnTo>
                <a:lnTo>
                  <a:pt x="9612" y="7130"/>
                </a:lnTo>
                <a:lnTo>
                  <a:pt x="9149" y="7251"/>
                </a:lnTo>
                <a:lnTo>
                  <a:pt x="8663" y="7373"/>
                </a:lnTo>
                <a:lnTo>
                  <a:pt x="9101" y="6862"/>
                </a:lnTo>
                <a:lnTo>
                  <a:pt x="9758" y="6132"/>
                </a:lnTo>
                <a:lnTo>
                  <a:pt x="10098" y="5767"/>
                </a:lnTo>
                <a:lnTo>
                  <a:pt x="10439" y="5402"/>
                </a:lnTo>
                <a:lnTo>
                  <a:pt x="10488" y="5329"/>
                </a:lnTo>
                <a:close/>
                <a:moveTo>
                  <a:pt x="6862" y="6886"/>
                </a:moveTo>
                <a:lnTo>
                  <a:pt x="7349" y="7422"/>
                </a:lnTo>
                <a:lnTo>
                  <a:pt x="7349" y="7422"/>
                </a:lnTo>
                <a:lnTo>
                  <a:pt x="6570" y="7203"/>
                </a:lnTo>
                <a:lnTo>
                  <a:pt x="6668" y="7105"/>
                </a:lnTo>
                <a:lnTo>
                  <a:pt x="6765" y="7008"/>
                </a:lnTo>
                <a:lnTo>
                  <a:pt x="6862" y="6911"/>
                </a:lnTo>
                <a:lnTo>
                  <a:pt x="6862" y="6886"/>
                </a:lnTo>
                <a:close/>
                <a:moveTo>
                  <a:pt x="12386" y="6789"/>
                </a:moveTo>
                <a:lnTo>
                  <a:pt x="12483" y="6911"/>
                </a:lnTo>
                <a:lnTo>
                  <a:pt x="12629" y="7008"/>
                </a:lnTo>
                <a:lnTo>
                  <a:pt x="12775" y="7105"/>
                </a:lnTo>
                <a:lnTo>
                  <a:pt x="12921" y="7178"/>
                </a:lnTo>
                <a:lnTo>
                  <a:pt x="13432" y="7422"/>
                </a:lnTo>
                <a:lnTo>
                  <a:pt x="13140" y="7641"/>
                </a:lnTo>
                <a:lnTo>
                  <a:pt x="12970" y="7543"/>
                </a:lnTo>
                <a:lnTo>
                  <a:pt x="12799" y="7470"/>
                </a:lnTo>
                <a:lnTo>
                  <a:pt x="12483" y="7349"/>
                </a:lnTo>
                <a:lnTo>
                  <a:pt x="12045" y="7154"/>
                </a:lnTo>
                <a:lnTo>
                  <a:pt x="11826" y="7057"/>
                </a:lnTo>
                <a:lnTo>
                  <a:pt x="11607" y="7008"/>
                </a:lnTo>
                <a:lnTo>
                  <a:pt x="12386" y="6789"/>
                </a:lnTo>
                <a:close/>
                <a:moveTo>
                  <a:pt x="11461" y="7057"/>
                </a:moveTo>
                <a:lnTo>
                  <a:pt x="11534" y="7154"/>
                </a:lnTo>
                <a:lnTo>
                  <a:pt x="11631" y="7251"/>
                </a:lnTo>
                <a:lnTo>
                  <a:pt x="11850" y="7397"/>
                </a:lnTo>
                <a:lnTo>
                  <a:pt x="12069" y="7519"/>
                </a:lnTo>
                <a:lnTo>
                  <a:pt x="12313" y="7641"/>
                </a:lnTo>
                <a:lnTo>
                  <a:pt x="12532" y="7762"/>
                </a:lnTo>
                <a:lnTo>
                  <a:pt x="12799" y="7908"/>
                </a:lnTo>
                <a:lnTo>
                  <a:pt x="12483" y="8152"/>
                </a:lnTo>
                <a:lnTo>
                  <a:pt x="12410" y="8054"/>
                </a:lnTo>
                <a:lnTo>
                  <a:pt x="12337" y="7981"/>
                </a:lnTo>
                <a:lnTo>
                  <a:pt x="12240" y="7908"/>
                </a:lnTo>
                <a:lnTo>
                  <a:pt x="12118" y="7860"/>
                </a:lnTo>
                <a:lnTo>
                  <a:pt x="11875" y="7762"/>
                </a:lnTo>
                <a:lnTo>
                  <a:pt x="11656" y="7689"/>
                </a:lnTo>
                <a:lnTo>
                  <a:pt x="11145" y="7470"/>
                </a:lnTo>
                <a:lnTo>
                  <a:pt x="10901" y="7349"/>
                </a:lnTo>
                <a:lnTo>
                  <a:pt x="10634" y="7251"/>
                </a:lnTo>
                <a:lnTo>
                  <a:pt x="11437" y="7057"/>
                </a:lnTo>
                <a:close/>
                <a:moveTo>
                  <a:pt x="10439" y="7324"/>
                </a:moveTo>
                <a:lnTo>
                  <a:pt x="10512" y="7422"/>
                </a:lnTo>
                <a:lnTo>
                  <a:pt x="10609" y="7495"/>
                </a:lnTo>
                <a:lnTo>
                  <a:pt x="10828" y="7665"/>
                </a:lnTo>
                <a:lnTo>
                  <a:pt x="11047" y="7787"/>
                </a:lnTo>
                <a:lnTo>
                  <a:pt x="11291" y="7884"/>
                </a:lnTo>
                <a:lnTo>
                  <a:pt x="11996" y="8176"/>
                </a:lnTo>
                <a:lnTo>
                  <a:pt x="12167" y="8249"/>
                </a:lnTo>
                <a:lnTo>
                  <a:pt x="12215" y="8273"/>
                </a:lnTo>
                <a:lnTo>
                  <a:pt x="12288" y="8298"/>
                </a:lnTo>
                <a:lnTo>
                  <a:pt x="11996" y="8541"/>
                </a:lnTo>
                <a:lnTo>
                  <a:pt x="11972" y="8541"/>
                </a:lnTo>
                <a:lnTo>
                  <a:pt x="11583" y="8444"/>
                </a:lnTo>
                <a:lnTo>
                  <a:pt x="11218" y="8322"/>
                </a:lnTo>
                <a:lnTo>
                  <a:pt x="10853" y="8152"/>
                </a:lnTo>
                <a:lnTo>
                  <a:pt x="10512" y="7957"/>
                </a:lnTo>
                <a:lnTo>
                  <a:pt x="10098" y="7714"/>
                </a:lnTo>
                <a:lnTo>
                  <a:pt x="9879" y="7592"/>
                </a:lnTo>
                <a:lnTo>
                  <a:pt x="9660" y="7495"/>
                </a:lnTo>
                <a:lnTo>
                  <a:pt x="10439" y="7324"/>
                </a:lnTo>
                <a:close/>
                <a:moveTo>
                  <a:pt x="8225" y="8103"/>
                </a:moveTo>
                <a:lnTo>
                  <a:pt x="8638" y="8249"/>
                </a:lnTo>
                <a:lnTo>
                  <a:pt x="9028" y="8419"/>
                </a:lnTo>
                <a:lnTo>
                  <a:pt x="8930" y="8517"/>
                </a:lnTo>
                <a:lnTo>
                  <a:pt x="8784" y="8638"/>
                </a:lnTo>
                <a:lnTo>
                  <a:pt x="8711" y="8711"/>
                </a:lnTo>
                <a:lnTo>
                  <a:pt x="8687" y="8784"/>
                </a:lnTo>
                <a:lnTo>
                  <a:pt x="8225" y="8103"/>
                </a:lnTo>
                <a:close/>
                <a:moveTo>
                  <a:pt x="7689" y="8663"/>
                </a:moveTo>
                <a:lnTo>
                  <a:pt x="7714" y="9003"/>
                </a:lnTo>
                <a:lnTo>
                  <a:pt x="7689" y="9003"/>
                </a:lnTo>
                <a:lnTo>
                  <a:pt x="7519" y="8930"/>
                </a:lnTo>
                <a:lnTo>
                  <a:pt x="7665" y="8687"/>
                </a:lnTo>
                <a:lnTo>
                  <a:pt x="7689" y="8663"/>
                </a:lnTo>
                <a:close/>
                <a:moveTo>
                  <a:pt x="9344" y="7592"/>
                </a:moveTo>
                <a:lnTo>
                  <a:pt x="9612" y="7787"/>
                </a:lnTo>
                <a:lnTo>
                  <a:pt x="9904" y="7981"/>
                </a:lnTo>
                <a:lnTo>
                  <a:pt x="10463" y="8322"/>
                </a:lnTo>
                <a:lnTo>
                  <a:pt x="10755" y="8492"/>
                </a:lnTo>
                <a:lnTo>
                  <a:pt x="11047" y="8638"/>
                </a:lnTo>
                <a:lnTo>
                  <a:pt x="11364" y="8760"/>
                </a:lnTo>
                <a:lnTo>
                  <a:pt x="11680" y="8833"/>
                </a:lnTo>
                <a:lnTo>
                  <a:pt x="11510" y="9003"/>
                </a:lnTo>
                <a:lnTo>
                  <a:pt x="11485" y="9028"/>
                </a:lnTo>
                <a:lnTo>
                  <a:pt x="10463" y="8565"/>
                </a:lnTo>
                <a:lnTo>
                  <a:pt x="9952" y="8371"/>
                </a:lnTo>
                <a:lnTo>
                  <a:pt x="9417" y="8176"/>
                </a:lnTo>
                <a:lnTo>
                  <a:pt x="8979" y="7981"/>
                </a:lnTo>
                <a:lnTo>
                  <a:pt x="8736" y="7884"/>
                </a:lnTo>
                <a:lnTo>
                  <a:pt x="8468" y="7811"/>
                </a:lnTo>
                <a:lnTo>
                  <a:pt x="8906" y="7714"/>
                </a:lnTo>
                <a:lnTo>
                  <a:pt x="9344" y="7592"/>
                </a:lnTo>
                <a:close/>
                <a:moveTo>
                  <a:pt x="9368" y="8565"/>
                </a:moveTo>
                <a:lnTo>
                  <a:pt x="9733" y="8687"/>
                </a:lnTo>
                <a:lnTo>
                  <a:pt x="9660" y="8760"/>
                </a:lnTo>
                <a:lnTo>
                  <a:pt x="9198" y="9076"/>
                </a:lnTo>
                <a:lnTo>
                  <a:pt x="9101" y="9149"/>
                </a:lnTo>
                <a:lnTo>
                  <a:pt x="9003" y="9247"/>
                </a:lnTo>
                <a:lnTo>
                  <a:pt x="8760" y="8906"/>
                </a:lnTo>
                <a:lnTo>
                  <a:pt x="8784" y="8906"/>
                </a:lnTo>
                <a:lnTo>
                  <a:pt x="8930" y="8809"/>
                </a:lnTo>
                <a:lnTo>
                  <a:pt x="9052" y="8711"/>
                </a:lnTo>
                <a:lnTo>
                  <a:pt x="9174" y="8638"/>
                </a:lnTo>
                <a:lnTo>
                  <a:pt x="9344" y="8590"/>
                </a:lnTo>
                <a:lnTo>
                  <a:pt x="9368" y="8565"/>
                </a:lnTo>
                <a:close/>
                <a:moveTo>
                  <a:pt x="828" y="6181"/>
                </a:moveTo>
                <a:lnTo>
                  <a:pt x="1168" y="6302"/>
                </a:lnTo>
                <a:lnTo>
                  <a:pt x="1533" y="6400"/>
                </a:lnTo>
                <a:lnTo>
                  <a:pt x="2239" y="6546"/>
                </a:lnTo>
                <a:lnTo>
                  <a:pt x="2507" y="6570"/>
                </a:lnTo>
                <a:lnTo>
                  <a:pt x="2750" y="6594"/>
                </a:lnTo>
                <a:lnTo>
                  <a:pt x="3018" y="6619"/>
                </a:lnTo>
                <a:lnTo>
                  <a:pt x="3285" y="6643"/>
                </a:lnTo>
                <a:lnTo>
                  <a:pt x="4356" y="6911"/>
                </a:lnTo>
                <a:lnTo>
                  <a:pt x="5159" y="7081"/>
                </a:lnTo>
                <a:lnTo>
                  <a:pt x="5938" y="7300"/>
                </a:lnTo>
                <a:lnTo>
                  <a:pt x="7519" y="7762"/>
                </a:lnTo>
                <a:lnTo>
                  <a:pt x="6546" y="8273"/>
                </a:lnTo>
                <a:lnTo>
                  <a:pt x="5548" y="8736"/>
                </a:lnTo>
                <a:lnTo>
                  <a:pt x="4697" y="9076"/>
                </a:lnTo>
                <a:lnTo>
                  <a:pt x="4453" y="9198"/>
                </a:lnTo>
                <a:lnTo>
                  <a:pt x="4332" y="9271"/>
                </a:lnTo>
                <a:lnTo>
                  <a:pt x="4234" y="9368"/>
                </a:lnTo>
                <a:lnTo>
                  <a:pt x="4210" y="9320"/>
                </a:lnTo>
                <a:lnTo>
                  <a:pt x="3991" y="9003"/>
                </a:lnTo>
                <a:lnTo>
                  <a:pt x="3748" y="8687"/>
                </a:lnTo>
                <a:lnTo>
                  <a:pt x="3456" y="8395"/>
                </a:lnTo>
                <a:lnTo>
                  <a:pt x="3164" y="8127"/>
                </a:lnTo>
                <a:lnTo>
                  <a:pt x="2531" y="7616"/>
                </a:lnTo>
                <a:lnTo>
                  <a:pt x="2239" y="7373"/>
                </a:lnTo>
                <a:lnTo>
                  <a:pt x="1947" y="7105"/>
                </a:lnTo>
                <a:lnTo>
                  <a:pt x="1728" y="6911"/>
                </a:lnTo>
                <a:lnTo>
                  <a:pt x="1485" y="6716"/>
                </a:lnTo>
                <a:lnTo>
                  <a:pt x="1047" y="6375"/>
                </a:lnTo>
                <a:lnTo>
                  <a:pt x="828" y="6181"/>
                </a:lnTo>
                <a:close/>
                <a:moveTo>
                  <a:pt x="10098" y="8833"/>
                </a:moveTo>
                <a:lnTo>
                  <a:pt x="10658" y="9076"/>
                </a:lnTo>
                <a:lnTo>
                  <a:pt x="10366" y="9247"/>
                </a:lnTo>
                <a:lnTo>
                  <a:pt x="10098" y="9393"/>
                </a:lnTo>
                <a:lnTo>
                  <a:pt x="9758" y="9612"/>
                </a:lnTo>
                <a:lnTo>
                  <a:pt x="9612" y="9758"/>
                </a:lnTo>
                <a:lnTo>
                  <a:pt x="9466" y="9904"/>
                </a:lnTo>
                <a:lnTo>
                  <a:pt x="9125" y="9417"/>
                </a:lnTo>
                <a:lnTo>
                  <a:pt x="9198" y="9393"/>
                </a:lnTo>
                <a:lnTo>
                  <a:pt x="9271" y="9368"/>
                </a:lnTo>
                <a:lnTo>
                  <a:pt x="9417" y="9271"/>
                </a:lnTo>
                <a:lnTo>
                  <a:pt x="9660" y="9101"/>
                </a:lnTo>
                <a:lnTo>
                  <a:pt x="10098" y="8857"/>
                </a:lnTo>
                <a:lnTo>
                  <a:pt x="10098" y="8833"/>
                </a:lnTo>
                <a:close/>
                <a:moveTo>
                  <a:pt x="7324" y="9174"/>
                </a:moveTo>
                <a:lnTo>
                  <a:pt x="7446" y="9222"/>
                </a:lnTo>
                <a:lnTo>
                  <a:pt x="7519" y="9295"/>
                </a:lnTo>
                <a:lnTo>
                  <a:pt x="7738" y="9393"/>
                </a:lnTo>
                <a:lnTo>
                  <a:pt x="7738" y="9855"/>
                </a:lnTo>
                <a:lnTo>
                  <a:pt x="7738" y="10001"/>
                </a:lnTo>
                <a:lnTo>
                  <a:pt x="7495" y="9855"/>
                </a:lnTo>
                <a:lnTo>
                  <a:pt x="7251" y="9733"/>
                </a:lnTo>
                <a:lnTo>
                  <a:pt x="7105" y="9685"/>
                </a:lnTo>
                <a:lnTo>
                  <a:pt x="6984" y="9660"/>
                </a:lnTo>
                <a:lnTo>
                  <a:pt x="7324" y="9174"/>
                </a:lnTo>
                <a:close/>
                <a:moveTo>
                  <a:pt x="6911" y="9758"/>
                </a:moveTo>
                <a:lnTo>
                  <a:pt x="7008" y="9879"/>
                </a:lnTo>
                <a:lnTo>
                  <a:pt x="7130" y="10001"/>
                </a:lnTo>
                <a:lnTo>
                  <a:pt x="7373" y="10196"/>
                </a:lnTo>
                <a:lnTo>
                  <a:pt x="7543" y="10317"/>
                </a:lnTo>
                <a:lnTo>
                  <a:pt x="7762" y="10415"/>
                </a:lnTo>
                <a:lnTo>
                  <a:pt x="7762" y="10926"/>
                </a:lnTo>
                <a:lnTo>
                  <a:pt x="7470" y="10707"/>
                </a:lnTo>
                <a:lnTo>
                  <a:pt x="7203" y="10488"/>
                </a:lnTo>
                <a:lnTo>
                  <a:pt x="7057" y="10415"/>
                </a:lnTo>
                <a:lnTo>
                  <a:pt x="6911" y="10317"/>
                </a:lnTo>
                <a:lnTo>
                  <a:pt x="6741" y="10269"/>
                </a:lnTo>
                <a:lnTo>
                  <a:pt x="6570" y="10244"/>
                </a:lnTo>
                <a:lnTo>
                  <a:pt x="6911" y="9758"/>
                </a:lnTo>
                <a:close/>
                <a:moveTo>
                  <a:pt x="11072" y="9271"/>
                </a:moveTo>
                <a:lnTo>
                  <a:pt x="11291" y="9368"/>
                </a:lnTo>
                <a:lnTo>
                  <a:pt x="11266" y="9490"/>
                </a:lnTo>
                <a:lnTo>
                  <a:pt x="11266" y="9612"/>
                </a:lnTo>
                <a:lnTo>
                  <a:pt x="11096" y="9685"/>
                </a:lnTo>
                <a:lnTo>
                  <a:pt x="10950" y="9782"/>
                </a:lnTo>
                <a:lnTo>
                  <a:pt x="10658" y="9977"/>
                </a:lnTo>
                <a:lnTo>
                  <a:pt x="10293" y="10220"/>
                </a:lnTo>
                <a:lnTo>
                  <a:pt x="10123" y="10366"/>
                </a:lnTo>
                <a:lnTo>
                  <a:pt x="10050" y="10439"/>
                </a:lnTo>
                <a:lnTo>
                  <a:pt x="10001" y="10536"/>
                </a:lnTo>
                <a:lnTo>
                  <a:pt x="10001" y="10585"/>
                </a:lnTo>
                <a:lnTo>
                  <a:pt x="10025" y="10609"/>
                </a:lnTo>
                <a:lnTo>
                  <a:pt x="10123" y="10609"/>
                </a:lnTo>
                <a:lnTo>
                  <a:pt x="10220" y="10585"/>
                </a:lnTo>
                <a:lnTo>
                  <a:pt x="10390" y="10512"/>
                </a:lnTo>
                <a:lnTo>
                  <a:pt x="10561" y="10390"/>
                </a:lnTo>
                <a:lnTo>
                  <a:pt x="10731" y="10269"/>
                </a:lnTo>
                <a:lnTo>
                  <a:pt x="10999" y="10074"/>
                </a:lnTo>
                <a:lnTo>
                  <a:pt x="11291" y="9904"/>
                </a:lnTo>
                <a:lnTo>
                  <a:pt x="11339" y="10171"/>
                </a:lnTo>
                <a:lnTo>
                  <a:pt x="11412" y="10390"/>
                </a:lnTo>
                <a:lnTo>
                  <a:pt x="11145" y="10488"/>
                </a:lnTo>
                <a:lnTo>
                  <a:pt x="10877" y="10634"/>
                </a:lnTo>
                <a:lnTo>
                  <a:pt x="10731" y="10682"/>
                </a:lnTo>
                <a:lnTo>
                  <a:pt x="10561" y="10804"/>
                </a:lnTo>
                <a:lnTo>
                  <a:pt x="10415" y="10926"/>
                </a:lnTo>
                <a:lnTo>
                  <a:pt x="10342" y="10999"/>
                </a:lnTo>
                <a:lnTo>
                  <a:pt x="10317" y="11072"/>
                </a:lnTo>
                <a:lnTo>
                  <a:pt x="9879" y="10463"/>
                </a:lnTo>
                <a:lnTo>
                  <a:pt x="9587" y="10050"/>
                </a:lnTo>
                <a:lnTo>
                  <a:pt x="9733" y="10001"/>
                </a:lnTo>
                <a:lnTo>
                  <a:pt x="9904" y="9928"/>
                </a:lnTo>
                <a:lnTo>
                  <a:pt x="10196" y="9758"/>
                </a:lnTo>
                <a:lnTo>
                  <a:pt x="10634" y="9514"/>
                </a:lnTo>
                <a:lnTo>
                  <a:pt x="11047" y="9295"/>
                </a:lnTo>
                <a:lnTo>
                  <a:pt x="11072" y="9271"/>
                </a:lnTo>
                <a:close/>
                <a:moveTo>
                  <a:pt x="11534" y="10780"/>
                </a:moveTo>
                <a:lnTo>
                  <a:pt x="11656" y="11193"/>
                </a:lnTo>
                <a:lnTo>
                  <a:pt x="11631" y="11193"/>
                </a:lnTo>
                <a:lnTo>
                  <a:pt x="11437" y="11364"/>
                </a:lnTo>
                <a:lnTo>
                  <a:pt x="11218" y="11510"/>
                </a:lnTo>
                <a:lnTo>
                  <a:pt x="11023" y="11631"/>
                </a:lnTo>
                <a:lnTo>
                  <a:pt x="10828" y="11753"/>
                </a:lnTo>
                <a:lnTo>
                  <a:pt x="10804" y="11777"/>
                </a:lnTo>
                <a:lnTo>
                  <a:pt x="10439" y="11242"/>
                </a:lnTo>
                <a:lnTo>
                  <a:pt x="10512" y="11242"/>
                </a:lnTo>
                <a:lnTo>
                  <a:pt x="10585" y="11218"/>
                </a:lnTo>
                <a:lnTo>
                  <a:pt x="10731" y="11145"/>
                </a:lnTo>
                <a:lnTo>
                  <a:pt x="10999" y="10974"/>
                </a:lnTo>
                <a:lnTo>
                  <a:pt x="11534" y="10780"/>
                </a:lnTo>
                <a:close/>
                <a:moveTo>
                  <a:pt x="6522" y="10342"/>
                </a:moveTo>
                <a:lnTo>
                  <a:pt x="6668" y="10439"/>
                </a:lnTo>
                <a:lnTo>
                  <a:pt x="6838" y="10561"/>
                </a:lnTo>
                <a:lnTo>
                  <a:pt x="7105" y="10853"/>
                </a:lnTo>
                <a:lnTo>
                  <a:pt x="7251" y="10999"/>
                </a:lnTo>
                <a:lnTo>
                  <a:pt x="7397" y="11120"/>
                </a:lnTo>
                <a:lnTo>
                  <a:pt x="7568" y="11218"/>
                </a:lnTo>
                <a:lnTo>
                  <a:pt x="7738" y="11291"/>
                </a:lnTo>
                <a:lnTo>
                  <a:pt x="7762" y="11291"/>
                </a:lnTo>
                <a:lnTo>
                  <a:pt x="7762" y="12021"/>
                </a:lnTo>
                <a:lnTo>
                  <a:pt x="7665" y="11948"/>
                </a:lnTo>
                <a:lnTo>
                  <a:pt x="7568" y="11875"/>
                </a:lnTo>
                <a:lnTo>
                  <a:pt x="7397" y="11704"/>
                </a:lnTo>
                <a:lnTo>
                  <a:pt x="7057" y="11364"/>
                </a:lnTo>
                <a:lnTo>
                  <a:pt x="6862" y="11193"/>
                </a:lnTo>
                <a:lnTo>
                  <a:pt x="6619" y="11072"/>
                </a:lnTo>
                <a:lnTo>
                  <a:pt x="6376" y="10999"/>
                </a:lnTo>
                <a:lnTo>
                  <a:pt x="6132" y="10926"/>
                </a:lnTo>
                <a:lnTo>
                  <a:pt x="6522" y="10342"/>
                </a:lnTo>
                <a:close/>
                <a:moveTo>
                  <a:pt x="11753" y="11510"/>
                </a:moveTo>
                <a:lnTo>
                  <a:pt x="11826" y="11802"/>
                </a:lnTo>
                <a:lnTo>
                  <a:pt x="11704" y="11826"/>
                </a:lnTo>
                <a:lnTo>
                  <a:pt x="11607" y="11899"/>
                </a:lnTo>
                <a:lnTo>
                  <a:pt x="11412" y="12021"/>
                </a:lnTo>
                <a:lnTo>
                  <a:pt x="11291" y="12167"/>
                </a:lnTo>
                <a:lnTo>
                  <a:pt x="11218" y="12240"/>
                </a:lnTo>
                <a:lnTo>
                  <a:pt x="11193" y="12313"/>
                </a:lnTo>
                <a:lnTo>
                  <a:pt x="10901" y="11899"/>
                </a:lnTo>
                <a:lnTo>
                  <a:pt x="11120" y="11850"/>
                </a:lnTo>
                <a:lnTo>
                  <a:pt x="11339" y="11777"/>
                </a:lnTo>
                <a:lnTo>
                  <a:pt x="11558" y="11656"/>
                </a:lnTo>
                <a:lnTo>
                  <a:pt x="11753" y="11510"/>
                </a:lnTo>
                <a:close/>
                <a:moveTo>
                  <a:pt x="6059" y="11047"/>
                </a:moveTo>
                <a:lnTo>
                  <a:pt x="6303" y="11218"/>
                </a:lnTo>
                <a:lnTo>
                  <a:pt x="6546" y="11388"/>
                </a:lnTo>
                <a:lnTo>
                  <a:pt x="6789" y="11583"/>
                </a:lnTo>
                <a:lnTo>
                  <a:pt x="6984" y="11802"/>
                </a:lnTo>
                <a:lnTo>
                  <a:pt x="7251" y="12069"/>
                </a:lnTo>
                <a:lnTo>
                  <a:pt x="7397" y="12215"/>
                </a:lnTo>
                <a:lnTo>
                  <a:pt x="7543" y="12313"/>
                </a:lnTo>
                <a:lnTo>
                  <a:pt x="7276" y="12459"/>
                </a:lnTo>
                <a:lnTo>
                  <a:pt x="7154" y="12386"/>
                </a:lnTo>
                <a:lnTo>
                  <a:pt x="7008" y="12337"/>
                </a:lnTo>
                <a:lnTo>
                  <a:pt x="6765" y="12215"/>
                </a:lnTo>
                <a:lnTo>
                  <a:pt x="6522" y="12069"/>
                </a:lnTo>
                <a:lnTo>
                  <a:pt x="6327" y="11948"/>
                </a:lnTo>
                <a:lnTo>
                  <a:pt x="6157" y="11802"/>
                </a:lnTo>
                <a:lnTo>
                  <a:pt x="5962" y="11656"/>
                </a:lnTo>
                <a:lnTo>
                  <a:pt x="5767" y="11534"/>
                </a:lnTo>
                <a:lnTo>
                  <a:pt x="6059" y="11047"/>
                </a:lnTo>
                <a:close/>
                <a:moveTo>
                  <a:pt x="5670" y="11680"/>
                </a:moveTo>
                <a:lnTo>
                  <a:pt x="5719" y="11777"/>
                </a:lnTo>
                <a:lnTo>
                  <a:pt x="5792" y="11850"/>
                </a:lnTo>
                <a:lnTo>
                  <a:pt x="5938" y="12021"/>
                </a:lnTo>
                <a:lnTo>
                  <a:pt x="6108" y="12167"/>
                </a:lnTo>
                <a:lnTo>
                  <a:pt x="6278" y="12288"/>
                </a:lnTo>
                <a:lnTo>
                  <a:pt x="6546" y="12483"/>
                </a:lnTo>
                <a:lnTo>
                  <a:pt x="6716" y="12580"/>
                </a:lnTo>
                <a:lnTo>
                  <a:pt x="6887" y="12678"/>
                </a:lnTo>
                <a:lnTo>
                  <a:pt x="6522" y="12848"/>
                </a:lnTo>
                <a:lnTo>
                  <a:pt x="6230" y="12653"/>
                </a:lnTo>
                <a:lnTo>
                  <a:pt x="5938" y="12434"/>
                </a:lnTo>
                <a:lnTo>
                  <a:pt x="5694" y="12215"/>
                </a:lnTo>
                <a:lnTo>
                  <a:pt x="5475" y="12021"/>
                </a:lnTo>
                <a:lnTo>
                  <a:pt x="5621" y="11777"/>
                </a:lnTo>
                <a:lnTo>
                  <a:pt x="5670" y="11680"/>
                </a:lnTo>
                <a:close/>
                <a:moveTo>
                  <a:pt x="11899" y="12094"/>
                </a:moveTo>
                <a:lnTo>
                  <a:pt x="12021" y="12605"/>
                </a:lnTo>
                <a:lnTo>
                  <a:pt x="11899" y="12726"/>
                </a:lnTo>
                <a:lnTo>
                  <a:pt x="11777" y="12848"/>
                </a:lnTo>
                <a:lnTo>
                  <a:pt x="11729" y="12921"/>
                </a:lnTo>
                <a:lnTo>
                  <a:pt x="11680" y="12994"/>
                </a:lnTo>
                <a:lnTo>
                  <a:pt x="11680" y="13018"/>
                </a:lnTo>
                <a:lnTo>
                  <a:pt x="11266" y="12434"/>
                </a:lnTo>
                <a:lnTo>
                  <a:pt x="11412" y="12386"/>
                </a:lnTo>
                <a:lnTo>
                  <a:pt x="11558" y="12313"/>
                </a:lnTo>
                <a:lnTo>
                  <a:pt x="11729" y="12215"/>
                </a:lnTo>
                <a:lnTo>
                  <a:pt x="11899" y="12094"/>
                </a:lnTo>
                <a:close/>
                <a:moveTo>
                  <a:pt x="5329" y="12240"/>
                </a:moveTo>
                <a:lnTo>
                  <a:pt x="5402" y="12361"/>
                </a:lnTo>
                <a:lnTo>
                  <a:pt x="5500" y="12483"/>
                </a:lnTo>
                <a:lnTo>
                  <a:pt x="5670" y="12678"/>
                </a:lnTo>
                <a:lnTo>
                  <a:pt x="5913" y="12897"/>
                </a:lnTo>
                <a:lnTo>
                  <a:pt x="6157" y="13067"/>
                </a:lnTo>
                <a:lnTo>
                  <a:pt x="5743" y="13335"/>
                </a:lnTo>
                <a:lnTo>
                  <a:pt x="5646" y="13310"/>
                </a:lnTo>
                <a:lnTo>
                  <a:pt x="5475" y="13237"/>
                </a:lnTo>
                <a:lnTo>
                  <a:pt x="5305" y="13164"/>
                </a:lnTo>
                <a:lnTo>
                  <a:pt x="5135" y="13043"/>
                </a:lnTo>
                <a:lnTo>
                  <a:pt x="4940" y="12970"/>
                </a:lnTo>
                <a:lnTo>
                  <a:pt x="4891" y="12945"/>
                </a:lnTo>
                <a:lnTo>
                  <a:pt x="5110" y="12605"/>
                </a:lnTo>
                <a:lnTo>
                  <a:pt x="5329" y="12240"/>
                </a:lnTo>
                <a:close/>
                <a:moveTo>
                  <a:pt x="12094" y="13043"/>
                </a:moveTo>
                <a:lnTo>
                  <a:pt x="12215" y="13748"/>
                </a:lnTo>
                <a:lnTo>
                  <a:pt x="11802" y="13189"/>
                </a:lnTo>
                <a:lnTo>
                  <a:pt x="11850" y="13189"/>
                </a:lnTo>
                <a:lnTo>
                  <a:pt x="11923" y="13164"/>
                </a:lnTo>
                <a:lnTo>
                  <a:pt x="11972" y="13140"/>
                </a:lnTo>
                <a:lnTo>
                  <a:pt x="12094" y="13043"/>
                </a:lnTo>
                <a:close/>
                <a:moveTo>
                  <a:pt x="4745" y="13140"/>
                </a:moveTo>
                <a:lnTo>
                  <a:pt x="4891" y="13310"/>
                </a:lnTo>
                <a:lnTo>
                  <a:pt x="5062" y="13456"/>
                </a:lnTo>
                <a:lnTo>
                  <a:pt x="5305" y="13602"/>
                </a:lnTo>
                <a:lnTo>
                  <a:pt x="4964" y="13846"/>
                </a:lnTo>
                <a:lnTo>
                  <a:pt x="4891" y="13773"/>
                </a:lnTo>
                <a:lnTo>
                  <a:pt x="4818" y="13700"/>
                </a:lnTo>
                <a:lnTo>
                  <a:pt x="4648" y="13627"/>
                </a:lnTo>
                <a:lnTo>
                  <a:pt x="4551" y="13554"/>
                </a:lnTo>
                <a:lnTo>
                  <a:pt x="4405" y="13529"/>
                </a:lnTo>
                <a:lnTo>
                  <a:pt x="4575" y="13335"/>
                </a:lnTo>
                <a:lnTo>
                  <a:pt x="4745" y="13140"/>
                </a:lnTo>
                <a:close/>
                <a:moveTo>
                  <a:pt x="8200" y="8833"/>
                </a:moveTo>
                <a:lnTo>
                  <a:pt x="8371" y="9076"/>
                </a:lnTo>
                <a:lnTo>
                  <a:pt x="8663" y="9514"/>
                </a:lnTo>
                <a:lnTo>
                  <a:pt x="8979" y="9928"/>
                </a:lnTo>
                <a:lnTo>
                  <a:pt x="9587" y="10780"/>
                </a:lnTo>
                <a:lnTo>
                  <a:pt x="10171" y="11583"/>
                </a:lnTo>
                <a:lnTo>
                  <a:pt x="10731" y="12410"/>
                </a:lnTo>
                <a:lnTo>
                  <a:pt x="11291" y="13213"/>
                </a:lnTo>
                <a:lnTo>
                  <a:pt x="11850" y="13992"/>
                </a:lnTo>
                <a:lnTo>
                  <a:pt x="11729" y="13943"/>
                </a:lnTo>
                <a:lnTo>
                  <a:pt x="11072" y="13554"/>
                </a:lnTo>
                <a:lnTo>
                  <a:pt x="10415" y="13189"/>
                </a:lnTo>
                <a:lnTo>
                  <a:pt x="9831" y="12921"/>
                </a:lnTo>
                <a:lnTo>
                  <a:pt x="9539" y="12799"/>
                </a:lnTo>
                <a:lnTo>
                  <a:pt x="9222" y="12678"/>
                </a:lnTo>
                <a:lnTo>
                  <a:pt x="8760" y="12507"/>
                </a:lnTo>
                <a:lnTo>
                  <a:pt x="8517" y="12410"/>
                </a:lnTo>
                <a:lnTo>
                  <a:pt x="8273" y="12337"/>
                </a:lnTo>
                <a:lnTo>
                  <a:pt x="8273" y="12288"/>
                </a:lnTo>
                <a:lnTo>
                  <a:pt x="8322" y="11996"/>
                </a:lnTo>
                <a:lnTo>
                  <a:pt x="8346" y="11680"/>
                </a:lnTo>
                <a:lnTo>
                  <a:pt x="8346" y="11388"/>
                </a:lnTo>
                <a:lnTo>
                  <a:pt x="8322" y="11072"/>
                </a:lnTo>
                <a:lnTo>
                  <a:pt x="8273" y="10463"/>
                </a:lnTo>
                <a:lnTo>
                  <a:pt x="8225" y="9855"/>
                </a:lnTo>
                <a:lnTo>
                  <a:pt x="8200" y="8833"/>
                </a:lnTo>
                <a:close/>
                <a:moveTo>
                  <a:pt x="7324" y="8346"/>
                </a:moveTo>
                <a:lnTo>
                  <a:pt x="6935" y="8906"/>
                </a:lnTo>
                <a:lnTo>
                  <a:pt x="6570" y="9441"/>
                </a:lnTo>
                <a:lnTo>
                  <a:pt x="5962" y="10439"/>
                </a:lnTo>
                <a:lnTo>
                  <a:pt x="5354" y="11437"/>
                </a:lnTo>
                <a:lnTo>
                  <a:pt x="4818" y="12386"/>
                </a:lnTo>
                <a:lnTo>
                  <a:pt x="4502" y="12848"/>
                </a:lnTo>
                <a:lnTo>
                  <a:pt x="4356" y="13067"/>
                </a:lnTo>
                <a:lnTo>
                  <a:pt x="4161" y="13286"/>
                </a:lnTo>
                <a:lnTo>
                  <a:pt x="3967" y="13529"/>
                </a:lnTo>
                <a:lnTo>
                  <a:pt x="3796" y="13773"/>
                </a:lnTo>
                <a:lnTo>
                  <a:pt x="3650" y="14040"/>
                </a:lnTo>
                <a:lnTo>
                  <a:pt x="3504" y="14308"/>
                </a:lnTo>
                <a:lnTo>
                  <a:pt x="3577" y="13578"/>
                </a:lnTo>
                <a:lnTo>
                  <a:pt x="3699" y="12897"/>
                </a:lnTo>
                <a:lnTo>
                  <a:pt x="3821" y="12215"/>
                </a:lnTo>
                <a:lnTo>
                  <a:pt x="3967" y="11558"/>
                </a:lnTo>
                <a:lnTo>
                  <a:pt x="4113" y="10926"/>
                </a:lnTo>
                <a:lnTo>
                  <a:pt x="4234" y="10269"/>
                </a:lnTo>
                <a:lnTo>
                  <a:pt x="4332" y="9612"/>
                </a:lnTo>
                <a:lnTo>
                  <a:pt x="4307" y="9539"/>
                </a:lnTo>
                <a:lnTo>
                  <a:pt x="4453" y="9587"/>
                </a:lnTo>
                <a:lnTo>
                  <a:pt x="4624" y="9563"/>
                </a:lnTo>
                <a:lnTo>
                  <a:pt x="4818" y="9514"/>
                </a:lnTo>
                <a:lnTo>
                  <a:pt x="5013" y="9441"/>
                </a:lnTo>
                <a:lnTo>
                  <a:pt x="5354" y="9271"/>
                </a:lnTo>
                <a:lnTo>
                  <a:pt x="5646" y="9149"/>
                </a:lnTo>
                <a:lnTo>
                  <a:pt x="6497" y="8760"/>
                </a:lnTo>
                <a:lnTo>
                  <a:pt x="7324" y="8346"/>
                </a:lnTo>
                <a:close/>
                <a:moveTo>
                  <a:pt x="4234" y="13700"/>
                </a:moveTo>
                <a:lnTo>
                  <a:pt x="4307" y="13773"/>
                </a:lnTo>
                <a:lnTo>
                  <a:pt x="4380" y="13821"/>
                </a:lnTo>
                <a:lnTo>
                  <a:pt x="4551" y="13943"/>
                </a:lnTo>
                <a:lnTo>
                  <a:pt x="4697" y="14016"/>
                </a:lnTo>
                <a:lnTo>
                  <a:pt x="4307" y="14259"/>
                </a:lnTo>
                <a:lnTo>
                  <a:pt x="4161" y="14332"/>
                </a:lnTo>
                <a:lnTo>
                  <a:pt x="3991" y="14405"/>
                </a:lnTo>
                <a:lnTo>
                  <a:pt x="3650" y="14502"/>
                </a:lnTo>
                <a:lnTo>
                  <a:pt x="3748" y="14429"/>
                </a:lnTo>
                <a:lnTo>
                  <a:pt x="3821" y="14332"/>
                </a:lnTo>
                <a:lnTo>
                  <a:pt x="3967" y="14113"/>
                </a:lnTo>
                <a:lnTo>
                  <a:pt x="4113" y="13894"/>
                </a:lnTo>
                <a:lnTo>
                  <a:pt x="4234" y="13700"/>
                </a:lnTo>
                <a:close/>
                <a:moveTo>
                  <a:pt x="7835" y="0"/>
                </a:moveTo>
                <a:lnTo>
                  <a:pt x="7762" y="25"/>
                </a:lnTo>
                <a:lnTo>
                  <a:pt x="7689" y="73"/>
                </a:lnTo>
                <a:lnTo>
                  <a:pt x="7641" y="73"/>
                </a:lnTo>
                <a:lnTo>
                  <a:pt x="7495" y="146"/>
                </a:lnTo>
                <a:lnTo>
                  <a:pt x="7373" y="244"/>
                </a:lnTo>
                <a:lnTo>
                  <a:pt x="7276" y="341"/>
                </a:lnTo>
                <a:lnTo>
                  <a:pt x="7178" y="463"/>
                </a:lnTo>
                <a:lnTo>
                  <a:pt x="6984" y="730"/>
                </a:lnTo>
                <a:lnTo>
                  <a:pt x="6838" y="1047"/>
                </a:lnTo>
                <a:lnTo>
                  <a:pt x="6716" y="1387"/>
                </a:lnTo>
                <a:lnTo>
                  <a:pt x="6619" y="1704"/>
                </a:lnTo>
                <a:lnTo>
                  <a:pt x="6449" y="2288"/>
                </a:lnTo>
                <a:lnTo>
                  <a:pt x="6230" y="2920"/>
                </a:lnTo>
                <a:lnTo>
                  <a:pt x="6108" y="3237"/>
                </a:lnTo>
                <a:lnTo>
                  <a:pt x="5962" y="3529"/>
                </a:lnTo>
                <a:lnTo>
                  <a:pt x="5767" y="3845"/>
                </a:lnTo>
                <a:lnTo>
                  <a:pt x="5548" y="4161"/>
                </a:lnTo>
                <a:lnTo>
                  <a:pt x="5378" y="4478"/>
                </a:lnTo>
                <a:lnTo>
                  <a:pt x="5281" y="4648"/>
                </a:lnTo>
                <a:lnTo>
                  <a:pt x="5208" y="4818"/>
                </a:lnTo>
                <a:lnTo>
                  <a:pt x="4891" y="4916"/>
                </a:lnTo>
                <a:lnTo>
                  <a:pt x="4575" y="4989"/>
                </a:lnTo>
                <a:lnTo>
                  <a:pt x="3918" y="5110"/>
                </a:lnTo>
                <a:lnTo>
                  <a:pt x="2580" y="5305"/>
                </a:lnTo>
                <a:lnTo>
                  <a:pt x="1801" y="5402"/>
                </a:lnTo>
                <a:lnTo>
                  <a:pt x="998" y="5500"/>
                </a:lnTo>
                <a:lnTo>
                  <a:pt x="755" y="5524"/>
                </a:lnTo>
                <a:lnTo>
                  <a:pt x="511" y="5524"/>
                </a:lnTo>
                <a:lnTo>
                  <a:pt x="244" y="5548"/>
                </a:lnTo>
                <a:lnTo>
                  <a:pt x="146" y="5597"/>
                </a:lnTo>
                <a:lnTo>
                  <a:pt x="49" y="5646"/>
                </a:lnTo>
                <a:lnTo>
                  <a:pt x="0" y="5719"/>
                </a:lnTo>
                <a:lnTo>
                  <a:pt x="0" y="5792"/>
                </a:lnTo>
                <a:lnTo>
                  <a:pt x="0" y="5865"/>
                </a:lnTo>
                <a:lnTo>
                  <a:pt x="0" y="5962"/>
                </a:lnTo>
                <a:lnTo>
                  <a:pt x="49" y="6035"/>
                </a:lnTo>
                <a:lnTo>
                  <a:pt x="146" y="6229"/>
                </a:lnTo>
                <a:lnTo>
                  <a:pt x="292" y="6375"/>
                </a:lnTo>
                <a:lnTo>
                  <a:pt x="438" y="6497"/>
                </a:lnTo>
                <a:lnTo>
                  <a:pt x="682" y="6716"/>
                </a:lnTo>
                <a:lnTo>
                  <a:pt x="925" y="6935"/>
                </a:lnTo>
                <a:lnTo>
                  <a:pt x="1460" y="7349"/>
                </a:lnTo>
                <a:lnTo>
                  <a:pt x="1971" y="7811"/>
                </a:lnTo>
                <a:lnTo>
                  <a:pt x="2507" y="8273"/>
                </a:lnTo>
                <a:lnTo>
                  <a:pt x="2847" y="8565"/>
                </a:lnTo>
                <a:lnTo>
                  <a:pt x="3188" y="8882"/>
                </a:lnTo>
                <a:lnTo>
                  <a:pt x="3504" y="9222"/>
                </a:lnTo>
                <a:lnTo>
                  <a:pt x="3650" y="9417"/>
                </a:lnTo>
                <a:lnTo>
                  <a:pt x="3772" y="9612"/>
                </a:lnTo>
                <a:lnTo>
                  <a:pt x="3821" y="9685"/>
                </a:lnTo>
                <a:lnTo>
                  <a:pt x="3918" y="9709"/>
                </a:lnTo>
                <a:lnTo>
                  <a:pt x="3748" y="10342"/>
                </a:lnTo>
                <a:lnTo>
                  <a:pt x="3602" y="10974"/>
                </a:lnTo>
                <a:lnTo>
                  <a:pt x="3334" y="12264"/>
                </a:lnTo>
                <a:lnTo>
                  <a:pt x="3212" y="12872"/>
                </a:lnTo>
                <a:lnTo>
                  <a:pt x="3091" y="13529"/>
                </a:lnTo>
                <a:lnTo>
                  <a:pt x="3042" y="13870"/>
                </a:lnTo>
                <a:lnTo>
                  <a:pt x="2993" y="14186"/>
                </a:lnTo>
                <a:lnTo>
                  <a:pt x="2993" y="14502"/>
                </a:lnTo>
                <a:lnTo>
                  <a:pt x="3018" y="14819"/>
                </a:lnTo>
                <a:lnTo>
                  <a:pt x="3042" y="14916"/>
                </a:lnTo>
                <a:lnTo>
                  <a:pt x="3091" y="14965"/>
                </a:lnTo>
                <a:lnTo>
                  <a:pt x="3188" y="15013"/>
                </a:lnTo>
                <a:lnTo>
                  <a:pt x="3261" y="15013"/>
                </a:lnTo>
                <a:lnTo>
                  <a:pt x="3383" y="15038"/>
                </a:lnTo>
                <a:lnTo>
                  <a:pt x="3529" y="15062"/>
                </a:lnTo>
                <a:lnTo>
                  <a:pt x="3675" y="15038"/>
                </a:lnTo>
                <a:lnTo>
                  <a:pt x="3796" y="15013"/>
                </a:lnTo>
                <a:lnTo>
                  <a:pt x="4088" y="14940"/>
                </a:lnTo>
                <a:lnTo>
                  <a:pt x="4405" y="14794"/>
                </a:lnTo>
                <a:lnTo>
                  <a:pt x="4672" y="14624"/>
                </a:lnTo>
                <a:lnTo>
                  <a:pt x="4964" y="14454"/>
                </a:lnTo>
                <a:lnTo>
                  <a:pt x="5402" y="14138"/>
                </a:lnTo>
                <a:lnTo>
                  <a:pt x="5719" y="13943"/>
                </a:lnTo>
                <a:lnTo>
                  <a:pt x="6035" y="13748"/>
                </a:lnTo>
                <a:lnTo>
                  <a:pt x="6716" y="13383"/>
                </a:lnTo>
                <a:lnTo>
                  <a:pt x="7373" y="13018"/>
                </a:lnTo>
                <a:lnTo>
                  <a:pt x="7689" y="12824"/>
                </a:lnTo>
                <a:lnTo>
                  <a:pt x="8006" y="12629"/>
                </a:lnTo>
                <a:lnTo>
                  <a:pt x="8127" y="12726"/>
                </a:lnTo>
                <a:lnTo>
                  <a:pt x="8273" y="12799"/>
                </a:lnTo>
                <a:lnTo>
                  <a:pt x="8590" y="12945"/>
                </a:lnTo>
                <a:lnTo>
                  <a:pt x="9320" y="13213"/>
                </a:lnTo>
                <a:lnTo>
                  <a:pt x="9685" y="13383"/>
                </a:lnTo>
                <a:lnTo>
                  <a:pt x="10050" y="13554"/>
                </a:lnTo>
                <a:lnTo>
                  <a:pt x="10707" y="13894"/>
                </a:lnTo>
                <a:lnTo>
                  <a:pt x="11364" y="14283"/>
                </a:lnTo>
                <a:lnTo>
                  <a:pt x="11607" y="14454"/>
                </a:lnTo>
                <a:lnTo>
                  <a:pt x="11875" y="14624"/>
                </a:lnTo>
                <a:lnTo>
                  <a:pt x="12021" y="14697"/>
                </a:lnTo>
                <a:lnTo>
                  <a:pt x="12167" y="14770"/>
                </a:lnTo>
                <a:lnTo>
                  <a:pt x="12313" y="14794"/>
                </a:lnTo>
                <a:lnTo>
                  <a:pt x="12459" y="14770"/>
                </a:lnTo>
                <a:lnTo>
                  <a:pt x="12507" y="14770"/>
                </a:lnTo>
                <a:lnTo>
                  <a:pt x="12532" y="14721"/>
                </a:lnTo>
                <a:lnTo>
                  <a:pt x="12629" y="14697"/>
                </a:lnTo>
                <a:lnTo>
                  <a:pt x="12702" y="14648"/>
                </a:lnTo>
                <a:lnTo>
                  <a:pt x="12751" y="14575"/>
                </a:lnTo>
                <a:lnTo>
                  <a:pt x="12775" y="14478"/>
                </a:lnTo>
                <a:lnTo>
                  <a:pt x="12751" y="14065"/>
                </a:lnTo>
                <a:lnTo>
                  <a:pt x="12702" y="13651"/>
                </a:lnTo>
                <a:lnTo>
                  <a:pt x="12629" y="13262"/>
                </a:lnTo>
                <a:lnTo>
                  <a:pt x="12556" y="12848"/>
                </a:lnTo>
                <a:lnTo>
                  <a:pt x="12337" y="12045"/>
                </a:lnTo>
                <a:lnTo>
                  <a:pt x="12118" y="11242"/>
                </a:lnTo>
                <a:lnTo>
                  <a:pt x="11899" y="10463"/>
                </a:lnTo>
                <a:lnTo>
                  <a:pt x="11875" y="10390"/>
                </a:lnTo>
                <a:lnTo>
                  <a:pt x="11680" y="9685"/>
                </a:lnTo>
                <a:lnTo>
                  <a:pt x="11680" y="9636"/>
                </a:lnTo>
                <a:lnTo>
                  <a:pt x="11656" y="9563"/>
                </a:lnTo>
                <a:lnTo>
                  <a:pt x="11631" y="9514"/>
                </a:lnTo>
                <a:lnTo>
                  <a:pt x="11680" y="9490"/>
                </a:lnTo>
                <a:lnTo>
                  <a:pt x="11729" y="9466"/>
                </a:lnTo>
                <a:lnTo>
                  <a:pt x="11802" y="9393"/>
                </a:lnTo>
                <a:lnTo>
                  <a:pt x="11850" y="9344"/>
                </a:lnTo>
                <a:lnTo>
                  <a:pt x="12094" y="9101"/>
                </a:lnTo>
                <a:lnTo>
                  <a:pt x="12361" y="8882"/>
                </a:lnTo>
                <a:lnTo>
                  <a:pt x="12897" y="8419"/>
                </a:lnTo>
                <a:lnTo>
                  <a:pt x="13432" y="8006"/>
                </a:lnTo>
                <a:lnTo>
                  <a:pt x="13967" y="7568"/>
                </a:lnTo>
                <a:lnTo>
                  <a:pt x="14211" y="7324"/>
                </a:lnTo>
                <a:lnTo>
                  <a:pt x="14454" y="7105"/>
                </a:lnTo>
                <a:lnTo>
                  <a:pt x="14697" y="6838"/>
                </a:lnTo>
                <a:lnTo>
                  <a:pt x="14892" y="6570"/>
                </a:lnTo>
                <a:lnTo>
                  <a:pt x="15232" y="6205"/>
                </a:lnTo>
                <a:lnTo>
                  <a:pt x="15403" y="5986"/>
                </a:lnTo>
                <a:lnTo>
                  <a:pt x="15451" y="5889"/>
                </a:lnTo>
                <a:lnTo>
                  <a:pt x="15500" y="5767"/>
                </a:lnTo>
                <a:lnTo>
                  <a:pt x="15500" y="5743"/>
                </a:lnTo>
                <a:lnTo>
                  <a:pt x="15476" y="5646"/>
                </a:lnTo>
                <a:lnTo>
                  <a:pt x="15427" y="5573"/>
                </a:lnTo>
                <a:lnTo>
                  <a:pt x="15354" y="5475"/>
                </a:lnTo>
                <a:lnTo>
                  <a:pt x="15257" y="5427"/>
                </a:lnTo>
                <a:lnTo>
                  <a:pt x="15135" y="5378"/>
                </a:lnTo>
                <a:lnTo>
                  <a:pt x="15013" y="5354"/>
                </a:lnTo>
                <a:lnTo>
                  <a:pt x="14770" y="5329"/>
                </a:lnTo>
                <a:lnTo>
                  <a:pt x="14527" y="5305"/>
                </a:lnTo>
                <a:lnTo>
                  <a:pt x="13797" y="5256"/>
                </a:lnTo>
                <a:lnTo>
                  <a:pt x="13091" y="5208"/>
                </a:lnTo>
                <a:lnTo>
                  <a:pt x="12410" y="5208"/>
                </a:lnTo>
                <a:lnTo>
                  <a:pt x="11753" y="5159"/>
                </a:lnTo>
                <a:lnTo>
                  <a:pt x="11485" y="5135"/>
                </a:lnTo>
                <a:lnTo>
                  <a:pt x="11218" y="5086"/>
                </a:lnTo>
                <a:lnTo>
                  <a:pt x="10950" y="5013"/>
                </a:lnTo>
                <a:lnTo>
                  <a:pt x="10682" y="4989"/>
                </a:lnTo>
                <a:lnTo>
                  <a:pt x="10658" y="4940"/>
                </a:lnTo>
                <a:lnTo>
                  <a:pt x="10634" y="4867"/>
                </a:lnTo>
                <a:lnTo>
                  <a:pt x="10415" y="4599"/>
                </a:lnTo>
                <a:lnTo>
                  <a:pt x="10220" y="4332"/>
                </a:lnTo>
                <a:lnTo>
                  <a:pt x="10025" y="4040"/>
                </a:lnTo>
                <a:lnTo>
                  <a:pt x="9855" y="3748"/>
                </a:lnTo>
                <a:lnTo>
                  <a:pt x="9514" y="3164"/>
                </a:lnTo>
                <a:lnTo>
                  <a:pt x="9222" y="2531"/>
                </a:lnTo>
                <a:lnTo>
                  <a:pt x="8638" y="1290"/>
                </a:lnTo>
                <a:lnTo>
                  <a:pt x="8322" y="682"/>
                </a:lnTo>
                <a:lnTo>
                  <a:pt x="7981" y="73"/>
                </a:lnTo>
                <a:lnTo>
                  <a:pt x="7908" y="25"/>
                </a:lnTo>
                <a:lnTo>
                  <a:pt x="78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6D9EEB"/>
              </a:solidFill>
            </a:endParaRPr>
          </a:p>
        </p:txBody>
      </p:sp>
      <p:sp>
        <p:nvSpPr>
          <p:cNvPr id="659" name="Google Shape;659;p67"/>
          <p:cNvSpPr/>
          <p:nvPr/>
        </p:nvSpPr>
        <p:spPr>
          <a:xfrm rot="2487106">
            <a:off x="5887685" y="3256298"/>
            <a:ext cx="303293" cy="294723"/>
          </a:xfrm>
          <a:custGeom>
            <a:rect b="b" l="l" r="r" t="t"/>
            <a:pathLst>
              <a:path extrusionOk="0" h="15063" w="15501">
                <a:moveTo>
                  <a:pt x="7957" y="925"/>
                </a:moveTo>
                <a:lnTo>
                  <a:pt x="8249" y="1533"/>
                </a:lnTo>
                <a:lnTo>
                  <a:pt x="8103" y="1606"/>
                </a:lnTo>
                <a:lnTo>
                  <a:pt x="7957" y="1704"/>
                </a:lnTo>
                <a:lnTo>
                  <a:pt x="7933" y="1752"/>
                </a:lnTo>
                <a:lnTo>
                  <a:pt x="7933" y="1339"/>
                </a:lnTo>
                <a:lnTo>
                  <a:pt x="7957" y="925"/>
                </a:lnTo>
                <a:close/>
                <a:moveTo>
                  <a:pt x="8371" y="1801"/>
                </a:moveTo>
                <a:lnTo>
                  <a:pt x="8492" y="2020"/>
                </a:lnTo>
                <a:lnTo>
                  <a:pt x="8346" y="2117"/>
                </a:lnTo>
                <a:lnTo>
                  <a:pt x="8200" y="2215"/>
                </a:lnTo>
                <a:lnTo>
                  <a:pt x="8079" y="2288"/>
                </a:lnTo>
                <a:lnTo>
                  <a:pt x="7957" y="2409"/>
                </a:lnTo>
                <a:lnTo>
                  <a:pt x="7933" y="2069"/>
                </a:lnTo>
                <a:lnTo>
                  <a:pt x="8127" y="1971"/>
                </a:lnTo>
                <a:lnTo>
                  <a:pt x="8249" y="1898"/>
                </a:lnTo>
                <a:lnTo>
                  <a:pt x="8371" y="1801"/>
                </a:lnTo>
                <a:close/>
                <a:moveTo>
                  <a:pt x="8663" y="2336"/>
                </a:moveTo>
                <a:lnTo>
                  <a:pt x="8784" y="2628"/>
                </a:lnTo>
                <a:lnTo>
                  <a:pt x="8687" y="2653"/>
                </a:lnTo>
                <a:lnTo>
                  <a:pt x="8590" y="2726"/>
                </a:lnTo>
                <a:lnTo>
                  <a:pt x="8419" y="2847"/>
                </a:lnTo>
                <a:lnTo>
                  <a:pt x="8225" y="2993"/>
                </a:lnTo>
                <a:lnTo>
                  <a:pt x="8054" y="3164"/>
                </a:lnTo>
                <a:lnTo>
                  <a:pt x="8006" y="2750"/>
                </a:lnTo>
                <a:lnTo>
                  <a:pt x="8176" y="2653"/>
                </a:lnTo>
                <a:lnTo>
                  <a:pt x="8322" y="2531"/>
                </a:lnTo>
                <a:lnTo>
                  <a:pt x="8565" y="2385"/>
                </a:lnTo>
                <a:lnTo>
                  <a:pt x="8663" y="2336"/>
                </a:lnTo>
                <a:close/>
                <a:moveTo>
                  <a:pt x="8979" y="2945"/>
                </a:moveTo>
                <a:lnTo>
                  <a:pt x="8979" y="2969"/>
                </a:lnTo>
                <a:lnTo>
                  <a:pt x="9076" y="3164"/>
                </a:lnTo>
                <a:lnTo>
                  <a:pt x="8857" y="3285"/>
                </a:lnTo>
                <a:lnTo>
                  <a:pt x="8663" y="3431"/>
                </a:lnTo>
                <a:lnTo>
                  <a:pt x="8371" y="3626"/>
                </a:lnTo>
                <a:lnTo>
                  <a:pt x="8079" y="3821"/>
                </a:lnTo>
                <a:lnTo>
                  <a:pt x="8054" y="3504"/>
                </a:lnTo>
                <a:lnTo>
                  <a:pt x="8200" y="3456"/>
                </a:lnTo>
                <a:lnTo>
                  <a:pt x="8322" y="3383"/>
                </a:lnTo>
                <a:lnTo>
                  <a:pt x="8541" y="3212"/>
                </a:lnTo>
                <a:lnTo>
                  <a:pt x="8833" y="3018"/>
                </a:lnTo>
                <a:lnTo>
                  <a:pt x="8979" y="2945"/>
                </a:lnTo>
                <a:close/>
                <a:moveTo>
                  <a:pt x="9271" y="3529"/>
                </a:moveTo>
                <a:lnTo>
                  <a:pt x="9393" y="3796"/>
                </a:lnTo>
                <a:lnTo>
                  <a:pt x="8736" y="4186"/>
                </a:lnTo>
                <a:lnTo>
                  <a:pt x="8419" y="4380"/>
                </a:lnTo>
                <a:lnTo>
                  <a:pt x="8249" y="4478"/>
                </a:lnTo>
                <a:lnTo>
                  <a:pt x="8103" y="4599"/>
                </a:lnTo>
                <a:lnTo>
                  <a:pt x="8079" y="4113"/>
                </a:lnTo>
                <a:lnTo>
                  <a:pt x="8225" y="4088"/>
                </a:lnTo>
                <a:lnTo>
                  <a:pt x="8371" y="4040"/>
                </a:lnTo>
                <a:lnTo>
                  <a:pt x="8663" y="3894"/>
                </a:lnTo>
                <a:lnTo>
                  <a:pt x="9052" y="3650"/>
                </a:lnTo>
                <a:lnTo>
                  <a:pt x="9271" y="3529"/>
                </a:lnTo>
                <a:close/>
                <a:moveTo>
                  <a:pt x="9587" y="4186"/>
                </a:moveTo>
                <a:lnTo>
                  <a:pt x="9660" y="4332"/>
                </a:lnTo>
                <a:lnTo>
                  <a:pt x="9490" y="4429"/>
                </a:lnTo>
                <a:lnTo>
                  <a:pt x="9344" y="4551"/>
                </a:lnTo>
                <a:lnTo>
                  <a:pt x="9052" y="4770"/>
                </a:lnTo>
                <a:lnTo>
                  <a:pt x="8809" y="4916"/>
                </a:lnTo>
                <a:lnTo>
                  <a:pt x="8590" y="5110"/>
                </a:lnTo>
                <a:lnTo>
                  <a:pt x="8371" y="5305"/>
                </a:lnTo>
                <a:lnTo>
                  <a:pt x="8176" y="5524"/>
                </a:lnTo>
                <a:lnTo>
                  <a:pt x="8127" y="4794"/>
                </a:lnTo>
                <a:lnTo>
                  <a:pt x="8322" y="4794"/>
                </a:lnTo>
                <a:lnTo>
                  <a:pt x="8492" y="4721"/>
                </a:lnTo>
                <a:lnTo>
                  <a:pt x="8833" y="4575"/>
                </a:lnTo>
                <a:lnTo>
                  <a:pt x="9222" y="4380"/>
                </a:lnTo>
                <a:lnTo>
                  <a:pt x="9587" y="4186"/>
                </a:lnTo>
                <a:close/>
                <a:moveTo>
                  <a:pt x="14965" y="5938"/>
                </a:moveTo>
                <a:lnTo>
                  <a:pt x="14795" y="6059"/>
                </a:lnTo>
                <a:lnTo>
                  <a:pt x="14649" y="6205"/>
                </a:lnTo>
                <a:lnTo>
                  <a:pt x="14576" y="6181"/>
                </a:lnTo>
                <a:lnTo>
                  <a:pt x="14332" y="6157"/>
                </a:lnTo>
                <a:lnTo>
                  <a:pt x="14965" y="5938"/>
                </a:lnTo>
                <a:close/>
                <a:moveTo>
                  <a:pt x="2190" y="5840"/>
                </a:moveTo>
                <a:lnTo>
                  <a:pt x="2093" y="5986"/>
                </a:lnTo>
                <a:lnTo>
                  <a:pt x="2044" y="6132"/>
                </a:lnTo>
                <a:lnTo>
                  <a:pt x="2044" y="6181"/>
                </a:lnTo>
                <a:lnTo>
                  <a:pt x="2044" y="6254"/>
                </a:lnTo>
                <a:lnTo>
                  <a:pt x="1874" y="6181"/>
                </a:lnTo>
                <a:lnTo>
                  <a:pt x="1679" y="6108"/>
                </a:lnTo>
                <a:lnTo>
                  <a:pt x="1266" y="5962"/>
                </a:lnTo>
                <a:lnTo>
                  <a:pt x="2190" y="5840"/>
                </a:lnTo>
                <a:close/>
                <a:moveTo>
                  <a:pt x="3018" y="5743"/>
                </a:moveTo>
                <a:lnTo>
                  <a:pt x="2677" y="6132"/>
                </a:lnTo>
                <a:lnTo>
                  <a:pt x="2555" y="6302"/>
                </a:lnTo>
                <a:lnTo>
                  <a:pt x="2288" y="6278"/>
                </a:lnTo>
                <a:lnTo>
                  <a:pt x="2312" y="6254"/>
                </a:lnTo>
                <a:lnTo>
                  <a:pt x="2409" y="6181"/>
                </a:lnTo>
                <a:lnTo>
                  <a:pt x="2482" y="6059"/>
                </a:lnTo>
                <a:lnTo>
                  <a:pt x="2604" y="5938"/>
                </a:lnTo>
                <a:lnTo>
                  <a:pt x="2750" y="5816"/>
                </a:lnTo>
                <a:lnTo>
                  <a:pt x="2823" y="5767"/>
                </a:lnTo>
                <a:lnTo>
                  <a:pt x="3018" y="5743"/>
                </a:lnTo>
                <a:close/>
                <a:moveTo>
                  <a:pt x="9879" y="4672"/>
                </a:moveTo>
                <a:lnTo>
                  <a:pt x="9977" y="4818"/>
                </a:lnTo>
                <a:lnTo>
                  <a:pt x="9952" y="4818"/>
                </a:lnTo>
                <a:lnTo>
                  <a:pt x="9733" y="5062"/>
                </a:lnTo>
                <a:lnTo>
                  <a:pt x="9490" y="5281"/>
                </a:lnTo>
                <a:lnTo>
                  <a:pt x="8979" y="5719"/>
                </a:lnTo>
                <a:lnTo>
                  <a:pt x="8590" y="6035"/>
                </a:lnTo>
                <a:lnTo>
                  <a:pt x="8395" y="6181"/>
                </a:lnTo>
                <a:lnTo>
                  <a:pt x="8200" y="6351"/>
                </a:lnTo>
                <a:lnTo>
                  <a:pt x="8176" y="5694"/>
                </a:lnTo>
                <a:lnTo>
                  <a:pt x="8468" y="5573"/>
                </a:lnTo>
                <a:lnTo>
                  <a:pt x="8736" y="5402"/>
                </a:lnTo>
                <a:lnTo>
                  <a:pt x="9247" y="5086"/>
                </a:lnTo>
                <a:lnTo>
                  <a:pt x="9539" y="4916"/>
                </a:lnTo>
                <a:lnTo>
                  <a:pt x="9709" y="4794"/>
                </a:lnTo>
                <a:lnTo>
                  <a:pt x="9879" y="4672"/>
                </a:lnTo>
                <a:close/>
                <a:moveTo>
                  <a:pt x="3967" y="5597"/>
                </a:moveTo>
                <a:lnTo>
                  <a:pt x="3869" y="5719"/>
                </a:lnTo>
                <a:lnTo>
                  <a:pt x="3723" y="5986"/>
                </a:lnTo>
                <a:lnTo>
                  <a:pt x="3553" y="6229"/>
                </a:lnTo>
                <a:lnTo>
                  <a:pt x="3504" y="6327"/>
                </a:lnTo>
                <a:lnTo>
                  <a:pt x="3456" y="6424"/>
                </a:lnTo>
                <a:lnTo>
                  <a:pt x="3164" y="6375"/>
                </a:lnTo>
                <a:lnTo>
                  <a:pt x="2920" y="6327"/>
                </a:lnTo>
                <a:lnTo>
                  <a:pt x="3066" y="6181"/>
                </a:lnTo>
                <a:lnTo>
                  <a:pt x="3431" y="5792"/>
                </a:lnTo>
                <a:lnTo>
                  <a:pt x="3602" y="5646"/>
                </a:lnTo>
                <a:lnTo>
                  <a:pt x="3967" y="5597"/>
                </a:lnTo>
                <a:close/>
                <a:moveTo>
                  <a:pt x="5110" y="5354"/>
                </a:moveTo>
                <a:lnTo>
                  <a:pt x="4989" y="5475"/>
                </a:lnTo>
                <a:lnTo>
                  <a:pt x="4867" y="5597"/>
                </a:lnTo>
                <a:lnTo>
                  <a:pt x="4648" y="5865"/>
                </a:lnTo>
                <a:lnTo>
                  <a:pt x="4380" y="6205"/>
                </a:lnTo>
                <a:lnTo>
                  <a:pt x="4234" y="6400"/>
                </a:lnTo>
                <a:lnTo>
                  <a:pt x="4113" y="6594"/>
                </a:lnTo>
                <a:lnTo>
                  <a:pt x="3723" y="6497"/>
                </a:lnTo>
                <a:lnTo>
                  <a:pt x="3821" y="6400"/>
                </a:lnTo>
                <a:lnTo>
                  <a:pt x="3869" y="6278"/>
                </a:lnTo>
                <a:lnTo>
                  <a:pt x="3991" y="6084"/>
                </a:lnTo>
                <a:lnTo>
                  <a:pt x="4137" y="5865"/>
                </a:lnTo>
                <a:lnTo>
                  <a:pt x="4307" y="5694"/>
                </a:lnTo>
                <a:lnTo>
                  <a:pt x="4405" y="5597"/>
                </a:lnTo>
                <a:lnTo>
                  <a:pt x="4526" y="5500"/>
                </a:lnTo>
                <a:lnTo>
                  <a:pt x="5110" y="5354"/>
                </a:lnTo>
                <a:close/>
                <a:moveTo>
                  <a:pt x="14065" y="6254"/>
                </a:moveTo>
                <a:lnTo>
                  <a:pt x="14138" y="6327"/>
                </a:lnTo>
                <a:lnTo>
                  <a:pt x="14235" y="6375"/>
                </a:lnTo>
                <a:lnTo>
                  <a:pt x="14430" y="6448"/>
                </a:lnTo>
                <a:lnTo>
                  <a:pt x="14186" y="6740"/>
                </a:lnTo>
                <a:lnTo>
                  <a:pt x="14016" y="6643"/>
                </a:lnTo>
                <a:lnTo>
                  <a:pt x="13846" y="6546"/>
                </a:lnTo>
                <a:lnTo>
                  <a:pt x="13675" y="6497"/>
                </a:lnTo>
                <a:lnTo>
                  <a:pt x="13481" y="6448"/>
                </a:lnTo>
                <a:lnTo>
                  <a:pt x="14065" y="6254"/>
                </a:lnTo>
                <a:close/>
                <a:moveTo>
                  <a:pt x="5573" y="5451"/>
                </a:moveTo>
                <a:lnTo>
                  <a:pt x="5719" y="5621"/>
                </a:lnTo>
                <a:lnTo>
                  <a:pt x="5840" y="5767"/>
                </a:lnTo>
                <a:lnTo>
                  <a:pt x="5816" y="5767"/>
                </a:lnTo>
                <a:lnTo>
                  <a:pt x="5670" y="5840"/>
                </a:lnTo>
                <a:lnTo>
                  <a:pt x="5548" y="5962"/>
                </a:lnTo>
                <a:lnTo>
                  <a:pt x="5354" y="6205"/>
                </a:lnTo>
                <a:lnTo>
                  <a:pt x="5110" y="6473"/>
                </a:lnTo>
                <a:lnTo>
                  <a:pt x="4989" y="6619"/>
                </a:lnTo>
                <a:lnTo>
                  <a:pt x="4916" y="6765"/>
                </a:lnTo>
                <a:lnTo>
                  <a:pt x="4429" y="6667"/>
                </a:lnTo>
                <a:lnTo>
                  <a:pt x="4551" y="6546"/>
                </a:lnTo>
                <a:lnTo>
                  <a:pt x="4648" y="6424"/>
                </a:lnTo>
                <a:lnTo>
                  <a:pt x="4843" y="6157"/>
                </a:lnTo>
                <a:lnTo>
                  <a:pt x="5159" y="5816"/>
                </a:lnTo>
                <a:lnTo>
                  <a:pt x="5354" y="5646"/>
                </a:lnTo>
                <a:lnTo>
                  <a:pt x="5475" y="5548"/>
                </a:lnTo>
                <a:lnTo>
                  <a:pt x="5548" y="5451"/>
                </a:lnTo>
                <a:close/>
                <a:moveTo>
                  <a:pt x="6035" y="5962"/>
                </a:moveTo>
                <a:lnTo>
                  <a:pt x="6278" y="6254"/>
                </a:lnTo>
                <a:lnTo>
                  <a:pt x="6157" y="6424"/>
                </a:lnTo>
                <a:lnTo>
                  <a:pt x="6011" y="6643"/>
                </a:lnTo>
                <a:lnTo>
                  <a:pt x="5889" y="6862"/>
                </a:lnTo>
                <a:lnTo>
                  <a:pt x="5840" y="6935"/>
                </a:lnTo>
                <a:lnTo>
                  <a:pt x="5840" y="7008"/>
                </a:lnTo>
                <a:lnTo>
                  <a:pt x="5232" y="6838"/>
                </a:lnTo>
                <a:lnTo>
                  <a:pt x="5402" y="6692"/>
                </a:lnTo>
                <a:lnTo>
                  <a:pt x="5548" y="6546"/>
                </a:lnTo>
                <a:lnTo>
                  <a:pt x="5767" y="6278"/>
                </a:lnTo>
                <a:lnTo>
                  <a:pt x="5889" y="6157"/>
                </a:lnTo>
                <a:lnTo>
                  <a:pt x="6011" y="6011"/>
                </a:lnTo>
                <a:lnTo>
                  <a:pt x="6035" y="5962"/>
                </a:lnTo>
                <a:close/>
                <a:moveTo>
                  <a:pt x="7519" y="925"/>
                </a:moveTo>
                <a:lnTo>
                  <a:pt x="7470" y="1120"/>
                </a:lnTo>
                <a:lnTo>
                  <a:pt x="7470" y="1314"/>
                </a:lnTo>
                <a:lnTo>
                  <a:pt x="7470" y="1704"/>
                </a:lnTo>
                <a:lnTo>
                  <a:pt x="7495" y="2093"/>
                </a:lnTo>
                <a:lnTo>
                  <a:pt x="7519" y="2482"/>
                </a:lnTo>
                <a:lnTo>
                  <a:pt x="7592" y="3285"/>
                </a:lnTo>
                <a:lnTo>
                  <a:pt x="7665" y="4234"/>
                </a:lnTo>
                <a:lnTo>
                  <a:pt x="7714" y="5183"/>
                </a:lnTo>
                <a:lnTo>
                  <a:pt x="7714" y="6132"/>
                </a:lnTo>
                <a:lnTo>
                  <a:pt x="7714" y="7081"/>
                </a:lnTo>
                <a:lnTo>
                  <a:pt x="7519" y="6886"/>
                </a:lnTo>
                <a:lnTo>
                  <a:pt x="7324" y="6716"/>
                </a:lnTo>
                <a:lnTo>
                  <a:pt x="7032" y="6473"/>
                </a:lnTo>
                <a:lnTo>
                  <a:pt x="6522" y="5913"/>
                </a:lnTo>
                <a:lnTo>
                  <a:pt x="5986" y="5354"/>
                </a:lnTo>
                <a:lnTo>
                  <a:pt x="5792" y="5159"/>
                </a:lnTo>
                <a:lnTo>
                  <a:pt x="5670" y="5086"/>
                </a:lnTo>
                <a:lnTo>
                  <a:pt x="5573" y="5013"/>
                </a:lnTo>
                <a:lnTo>
                  <a:pt x="5719" y="4721"/>
                </a:lnTo>
                <a:lnTo>
                  <a:pt x="5913" y="4453"/>
                </a:lnTo>
                <a:lnTo>
                  <a:pt x="6278" y="3894"/>
                </a:lnTo>
                <a:lnTo>
                  <a:pt x="6449" y="3626"/>
                </a:lnTo>
                <a:lnTo>
                  <a:pt x="6570" y="3358"/>
                </a:lnTo>
                <a:lnTo>
                  <a:pt x="6692" y="3066"/>
                </a:lnTo>
                <a:lnTo>
                  <a:pt x="6789" y="2774"/>
                </a:lnTo>
                <a:lnTo>
                  <a:pt x="6984" y="2166"/>
                </a:lnTo>
                <a:lnTo>
                  <a:pt x="7203" y="1558"/>
                </a:lnTo>
                <a:lnTo>
                  <a:pt x="7349" y="1217"/>
                </a:lnTo>
                <a:lnTo>
                  <a:pt x="7519" y="925"/>
                </a:lnTo>
                <a:close/>
                <a:moveTo>
                  <a:pt x="6497" y="6497"/>
                </a:moveTo>
                <a:lnTo>
                  <a:pt x="6522" y="6521"/>
                </a:lnTo>
                <a:lnTo>
                  <a:pt x="6716" y="6716"/>
                </a:lnTo>
                <a:lnTo>
                  <a:pt x="6643" y="6765"/>
                </a:lnTo>
                <a:lnTo>
                  <a:pt x="6595" y="6789"/>
                </a:lnTo>
                <a:lnTo>
                  <a:pt x="6497" y="6911"/>
                </a:lnTo>
                <a:lnTo>
                  <a:pt x="6400" y="7008"/>
                </a:lnTo>
                <a:lnTo>
                  <a:pt x="6327" y="7130"/>
                </a:lnTo>
                <a:lnTo>
                  <a:pt x="5986" y="7057"/>
                </a:lnTo>
                <a:lnTo>
                  <a:pt x="6059" y="7008"/>
                </a:lnTo>
                <a:lnTo>
                  <a:pt x="6132" y="6935"/>
                </a:lnTo>
                <a:lnTo>
                  <a:pt x="6254" y="6838"/>
                </a:lnTo>
                <a:lnTo>
                  <a:pt x="6497" y="6497"/>
                </a:lnTo>
                <a:close/>
                <a:moveTo>
                  <a:pt x="13286" y="6521"/>
                </a:moveTo>
                <a:lnTo>
                  <a:pt x="13627" y="6740"/>
                </a:lnTo>
                <a:lnTo>
                  <a:pt x="13967" y="6935"/>
                </a:lnTo>
                <a:lnTo>
                  <a:pt x="13870" y="7032"/>
                </a:lnTo>
                <a:lnTo>
                  <a:pt x="13724" y="7178"/>
                </a:lnTo>
                <a:lnTo>
                  <a:pt x="13578" y="7081"/>
                </a:lnTo>
                <a:lnTo>
                  <a:pt x="13456" y="7032"/>
                </a:lnTo>
                <a:lnTo>
                  <a:pt x="13164" y="6911"/>
                </a:lnTo>
                <a:lnTo>
                  <a:pt x="12897" y="6813"/>
                </a:lnTo>
                <a:lnTo>
                  <a:pt x="12653" y="6716"/>
                </a:lnTo>
                <a:lnTo>
                  <a:pt x="13286" y="6521"/>
                </a:lnTo>
                <a:close/>
                <a:moveTo>
                  <a:pt x="10171" y="5062"/>
                </a:moveTo>
                <a:lnTo>
                  <a:pt x="10220" y="5135"/>
                </a:lnTo>
                <a:lnTo>
                  <a:pt x="10196" y="5159"/>
                </a:lnTo>
                <a:lnTo>
                  <a:pt x="9587" y="5816"/>
                </a:lnTo>
                <a:lnTo>
                  <a:pt x="9003" y="6521"/>
                </a:lnTo>
                <a:lnTo>
                  <a:pt x="8809" y="6716"/>
                </a:lnTo>
                <a:lnTo>
                  <a:pt x="8590" y="6935"/>
                </a:lnTo>
                <a:lnTo>
                  <a:pt x="8371" y="7154"/>
                </a:lnTo>
                <a:lnTo>
                  <a:pt x="8152" y="7373"/>
                </a:lnTo>
                <a:lnTo>
                  <a:pt x="8200" y="6740"/>
                </a:lnTo>
                <a:lnTo>
                  <a:pt x="8444" y="6570"/>
                </a:lnTo>
                <a:lnTo>
                  <a:pt x="8663" y="6400"/>
                </a:lnTo>
                <a:lnTo>
                  <a:pt x="9101" y="6035"/>
                </a:lnTo>
                <a:lnTo>
                  <a:pt x="9660" y="5573"/>
                </a:lnTo>
                <a:lnTo>
                  <a:pt x="9928" y="5329"/>
                </a:lnTo>
                <a:lnTo>
                  <a:pt x="10171" y="5062"/>
                </a:lnTo>
                <a:close/>
                <a:moveTo>
                  <a:pt x="10488" y="5329"/>
                </a:moveTo>
                <a:lnTo>
                  <a:pt x="10731" y="5427"/>
                </a:lnTo>
                <a:lnTo>
                  <a:pt x="10999" y="5500"/>
                </a:lnTo>
                <a:lnTo>
                  <a:pt x="11510" y="5597"/>
                </a:lnTo>
                <a:lnTo>
                  <a:pt x="11850" y="5670"/>
                </a:lnTo>
                <a:lnTo>
                  <a:pt x="12167" y="5694"/>
                </a:lnTo>
                <a:lnTo>
                  <a:pt x="12824" y="5719"/>
                </a:lnTo>
                <a:lnTo>
                  <a:pt x="13529" y="5743"/>
                </a:lnTo>
                <a:lnTo>
                  <a:pt x="14235" y="5792"/>
                </a:lnTo>
                <a:lnTo>
                  <a:pt x="13505" y="6059"/>
                </a:lnTo>
                <a:lnTo>
                  <a:pt x="12799" y="6278"/>
                </a:lnTo>
                <a:lnTo>
                  <a:pt x="11339" y="6692"/>
                </a:lnTo>
                <a:lnTo>
                  <a:pt x="9612" y="7130"/>
                </a:lnTo>
                <a:lnTo>
                  <a:pt x="9149" y="7251"/>
                </a:lnTo>
                <a:lnTo>
                  <a:pt x="8663" y="7373"/>
                </a:lnTo>
                <a:lnTo>
                  <a:pt x="9101" y="6862"/>
                </a:lnTo>
                <a:lnTo>
                  <a:pt x="9758" y="6132"/>
                </a:lnTo>
                <a:lnTo>
                  <a:pt x="10098" y="5767"/>
                </a:lnTo>
                <a:lnTo>
                  <a:pt x="10439" y="5402"/>
                </a:lnTo>
                <a:lnTo>
                  <a:pt x="10488" y="5329"/>
                </a:lnTo>
                <a:close/>
                <a:moveTo>
                  <a:pt x="6862" y="6886"/>
                </a:moveTo>
                <a:lnTo>
                  <a:pt x="7349" y="7422"/>
                </a:lnTo>
                <a:lnTo>
                  <a:pt x="7349" y="7422"/>
                </a:lnTo>
                <a:lnTo>
                  <a:pt x="6570" y="7203"/>
                </a:lnTo>
                <a:lnTo>
                  <a:pt x="6668" y="7105"/>
                </a:lnTo>
                <a:lnTo>
                  <a:pt x="6765" y="7008"/>
                </a:lnTo>
                <a:lnTo>
                  <a:pt x="6862" y="6911"/>
                </a:lnTo>
                <a:lnTo>
                  <a:pt x="6862" y="6886"/>
                </a:lnTo>
                <a:close/>
                <a:moveTo>
                  <a:pt x="12386" y="6789"/>
                </a:moveTo>
                <a:lnTo>
                  <a:pt x="12483" y="6911"/>
                </a:lnTo>
                <a:lnTo>
                  <a:pt x="12629" y="7008"/>
                </a:lnTo>
                <a:lnTo>
                  <a:pt x="12775" y="7105"/>
                </a:lnTo>
                <a:lnTo>
                  <a:pt x="12921" y="7178"/>
                </a:lnTo>
                <a:lnTo>
                  <a:pt x="13432" y="7422"/>
                </a:lnTo>
                <a:lnTo>
                  <a:pt x="13140" y="7641"/>
                </a:lnTo>
                <a:lnTo>
                  <a:pt x="12970" y="7543"/>
                </a:lnTo>
                <a:lnTo>
                  <a:pt x="12799" y="7470"/>
                </a:lnTo>
                <a:lnTo>
                  <a:pt x="12483" y="7349"/>
                </a:lnTo>
                <a:lnTo>
                  <a:pt x="12045" y="7154"/>
                </a:lnTo>
                <a:lnTo>
                  <a:pt x="11826" y="7057"/>
                </a:lnTo>
                <a:lnTo>
                  <a:pt x="11607" y="7008"/>
                </a:lnTo>
                <a:lnTo>
                  <a:pt x="12386" y="6789"/>
                </a:lnTo>
                <a:close/>
                <a:moveTo>
                  <a:pt x="11461" y="7057"/>
                </a:moveTo>
                <a:lnTo>
                  <a:pt x="11534" y="7154"/>
                </a:lnTo>
                <a:lnTo>
                  <a:pt x="11631" y="7251"/>
                </a:lnTo>
                <a:lnTo>
                  <a:pt x="11850" y="7397"/>
                </a:lnTo>
                <a:lnTo>
                  <a:pt x="12069" y="7519"/>
                </a:lnTo>
                <a:lnTo>
                  <a:pt x="12313" y="7641"/>
                </a:lnTo>
                <a:lnTo>
                  <a:pt x="12532" y="7762"/>
                </a:lnTo>
                <a:lnTo>
                  <a:pt x="12799" y="7908"/>
                </a:lnTo>
                <a:lnTo>
                  <a:pt x="12483" y="8152"/>
                </a:lnTo>
                <a:lnTo>
                  <a:pt x="12410" y="8054"/>
                </a:lnTo>
                <a:lnTo>
                  <a:pt x="12337" y="7981"/>
                </a:lnTo>
                <a:lnTo>
                  <a:pt x="12240" y="7908"/>
                </a:lnTo>
                <a:lnTo>
                  <a:pt x="12118" y="7860"/>
                </a:lnTo>
                <a:lnTo>
                  <a:pt x="11875" y="7762"/>
                </a:lnTo>
                <a:lnTo>
                  <a:pt x="11656" y="7689"/>
                </a:lnTo>
                <a:lnTo>
                  <a:pt x="11145" y="7470"/>
                </a:lnTo>
                <a:lnTo>
                  <a:pt x="10901" y="7349"/>
                </a:lnTo>
                <a:lnTo>
                  <a:pt x="10634" y="7251"/>
                </a:lnTo>
                <a:lnTo>
                  <a:pt x="11437" y="7057"/>
                </a:lnTo>
                <a:close/>
                <a:moveTo>
                  <a:pt x="10439" y="7324"/>
                </a:moveTo>
                <a:lnTo>
                  <a:pt x="10512" y="7422"/>
                </a:lnTo>
                <a:lnTo>
                  <a:pt x="10609" y="7495"/>
                </a:lnTo>
                <a:lnTo>
                  <a:pt x="10828" y="7665"/>
                </a:lnTo>
                <a:lnTo>
                  <a:pt x="11047" y="7787"/>
                </a:lnTo>
                <a:lnTo>
                  <a:pt x="11291" y="7884"/>
                </a:lnTo>
                <a:lnTo>
                  <a:pt x="11996" y="8176"/>
                </a:lnTo>
                <a:lnTo>
                  <a:pt x="12167" y="8249"/>
                </a:lnTo>
                <a:lnTo>
                  <a:pt x="12215" y="8273"/>
                </a:lnTo>
                <a:lnTo>
                  <a:pt x="12288" y="8298"/>
                </a:lnTo>
                <a:lnTo>
                  <a:pt x="11996" y="8541"/>
                </a:lnTo>
                <a:lnTo>
                  <a:pt x="11972" y="8541"/>
                </a:lnTo>
                <a:lnTo>
                  <a:pt x="11583" y="8444"/>
                </a:lnTo>
                <a:lnTo>
                  <a:pt x="11218" y="8322"/>
                </a:lnTo>
                <a:lnTo>
                  <a:pt x="10853" y="8152"/>
                </a:lnTo>
                <a:lnTo>
                  <a:pt x="10512" y="7957"/>
                </a:lnTo>
                <a:lnTo>
                  <a:pt x="10098" y="7714"/>
                </a:lnTo>
                <a:lnTo>
                  <a:pt x="9879" y="7592"/>
                </a:lnTo>
                <a:lnTo>
                  <a:pt x="9660" y="7495"/>
                </a:lnTo>
                <a:lnTo>
                  <a:pt x="10439" y="7324"/>
                </a:lnTo>
                <a:close/>
                <a:moveTo>
                  <a:pt x="8225" y="8103"/>
                </a:moveTo>
                <a:lnTo>
                  <a:pt x="8638" y="8249"/>
                </a:lnTo>
                <a:lnTo>
                  <a:pt x="9028" y="8419"/>
                </a:lnTo>
                <a:lnTo>
                  <a:pt x="8930" y="8517"/>
                </a:lnTo>
                <a:lnTo>
                  <a:pt x="8784" y="8638"/>
                </a:lnTo>
                <a:lnTo>
                  <a:pt x="8711" y="8711"/>
                </a:lnTo>
                <a:lnTo>
                  <a:pt x="8687" y="8784"/>
                </a:lnTo>
                <a:lnTo>
                  <a:pt x="8225" y="8103"/>
                </a:lnTo>
                <a:close/>
                <a:moveTo>
                  <a:pt x="7689" y="8663"/>
                </a:moveTo>
                <a:lnTo>
                  <a:pt x="7714" y="9003"/>
                </a:lnTo>
                <a:lnTo>
                  <a:pt x="7689" y="9003"/>
                </a:lnTo>
                <a:lnTo>
                  <a:pt x="7519" y="8930"/>
                </a:lnTo>
                <a:lnTo>
                  <a:pt x="7665" y="8687"/>
                </a:lnTo>
                <a:lnTo>
                  <a:pt x="7689" y="8663"/>
                </a:lnTo>
                <a:close/>
                <a:moveTo>
                  <a:pt x="9344" y="7592"/>
                </a:moveTo>
                <a:lnTo>
                  <a:pt x="9612" y="7787"/>
                </a:lnTo>
                <a:lnTo>
                  <a:pt x="9904" y="7981"/>
                </a:lnTo>
                <a:lnTo>
                  <a:pt x="10463" y="8322"/>
                </a:lnTo>
                <a:lnTo>
                  <a:pt x="10755" y="8492"/>
                </a:lnTo>
                <a:lnTo>
                  <a:pt x="11047" y="8638"/>
                </a:lnTo>
                <a:lnTo>
                  <a:pt x="11364" y="8760"/>
                </a:lnTo>
                <a:lnTo>
                  <a:pt x="11680" y="8833"/>
                </a:lnTo>
                <a:lnTo>
                  <a:pt x="11510" y="9003"/>
                </a:lnTo>
                <a:lnTo>
                  <a:pt x="11485" y="9028"/>
                </a:lnTo>
                <a:lnTo>
                  <a:pt x="10463" y="8565"/>
                </a:lnTo>
                <a:lnTo>
                  <a:pt x="9952" y="8371"/>
                </a:lnTo>
                <a:lnTo>
                  <a:pt x="9417" y="8176"/>
                </a:lnTo>
                <a:lnTo>
                  <a:pt x="8979" y="7981"/>
                </a:lnTo>
                <a:lnTo>
                  <a:pt x="8736" y="7884"/>
                </a:lnTo>
                <a:lnTo>
                  <a:pt x="8468" y="7811"/>
                </a:lnTo>
                <a:lnTo>
                  <a:pt x="8906" y="7714"/>
                </a:lnTo>
                <a:lnTo>
                  <a:pt x="9344" y="7592"/>
                </a:lnTo>
                <a:close/>
                <a:moveTo>
                  <a:pt x="9368" y="8565"/>
                </a:moveTo>
                <a:lnTo>
                  <a:pt x="9733" y="8687"/>
                </a:lnTo>
                <a:lnTo>
                  <a:pt x="9660" y="8760"/>
                </a:lnTo>
                <a:lnTo>
                  <a:pt x="9198" y="9076"/>
                </a:lnTo>
                <a:lnTo>
                  <a:pt x="9101" y="9149"/>
                </a:lnTo>
                <a:lnTo>
                  <a:pt x="9003" y="9247"/>
                </a:lnTo>
                <a:lnTo>
                  <a:pt x="8760" y="8906"/>
                </a:lnTo>
                <a:lnTo>
                  <a:pt x="8784" y="8906"/>
                </a:lnTo>
                <a:lnTo>
                  <a:pt x="8930" y="8809"/>
                </a:lnTo>
                <a:lnTo>
                  <a:pt x="9052" y="8711"/>
                </a:lnTo>
                <a:lnTo>
                  <a:pt x="9174" y="8638"/>
                </a:lnTo>
                <a:lnTo>
                  <a:pt x="9344" y="8590"/>
                </a:lnTo>
                <a:lnTo>
                  <a:pt x="9368" y="8565"/>
                </a:lnTo>
                <a:close/>
                <a:moveTo>
                  <a:pt x="828" y="6181"/>
                </a:moveTo>
                <a:lnTo>
                  <a:pt x="1168" y="6302"/>
                </a:lnTo>
                <a:lnTo>
                  <a:pt x="1533" y="6400"/>
                </a:lnTo>
                <a:lnTo>
                  <a:pt x="2239" y="6546"/>
                </a:lnTo>
                <a:lnTo>
                  <a:pt x="2507" y="6570"/>
                </a:lnTo>
                <a:lnTo>
                  <a:pt x="2750" y="6594"/>
                </a:lnTo>
                <a:lnTo>
                  <a:pt x="3018" y="6619"/>
                </a:lnTo>
                <a:lnTo>
                  <a:pt x="3285" y="6643"/>
                </a:lnTo>
                <a:lnTo>
                  <a:pt x="4356" y="6911"/>
                </a:lnTo>
                <a:lnTo>
                  <a:pt x="5159" y="7081"/>
                </a:lnTo>
                <a:lnTo>
                  <a:pt x="5938" y="7300"/>
                </a:lnTo>
                <a:lnTo>
                  <a:pt x="7519" y="7762"/>
                </a:lnTo>
                <a:lnTo>
                  <a:pt x="6546" y="8273"/>
                </a:lnTo>
                <a:lnTo>
                  <a:pt x="5548" y="8736"/>
                </a:lnTo>
                <a:lnTo>
                  <a:pt x="4697" y="9076"/>
                </a:lnTo>
                <a:lnTo>
                  <a:pt x="4453" y="9198"/>
                </a:lnTo>
                <a:lnTo>
                  <a:pt x="4332" y="9271"/>
                </a:lnTo>
                <a:lnTo>
                  <a:pt x="4234" y="9368"/>
                </a:lnTo>
                <a:lnTo>
                  <a:pt x="4210" y="9320"/>
                </a:lnTo>
                <a:lnTo>
                  <a:pt x="3991" y="9003"/>
                </a:lnTo>
                <a:lnTo>
                  <a:pt x="3748" y="8687"/>
                </a:lnTo>
                <a:lnTo>
                  <a:pt x="3456" y="8395"/>
                </a:lnTo>
                <a:lnTo>
                  <a:pt x="3164" y="8127"/>
                </a:lnTo>
                <a:lnTo>
                  <a:pt x="2531" y="7616"/>
                </a:lnTo>
                <a:lnTo>
                  <a:pt x="2239" y="7373"/>
                </a:lnTo>
                <a:lnTo>
                  <a:pt x="1947" y="7105"/>
                </a:lnTo>
                <a:lnTo>
                  <a:pt x="1728" y="6911"/>
                </a:lnTo>
                <a:lnTo>
                  <a:pt x="1485" y="6716"/>
                </a:lnTo>
                <a:lnTo>
                  <a:pt x="1047" y="6375"/>
                </a:lnTo>
                <a:lnTo>
                  <a:pt x="828" y="6181"/>
                </a:lnTo>
                <a:close/>
                <a:moveTo>
                  <a:pt x="10098" y="8833"/>
                </a:moveTo>
                <a:lnTo>
                  <a:pt x="10658" y="9076"/>
                </a:lnTo>
                <a:lnTo>
                  <a:pt x="10366" y="9247"/>
                </a:lnTo>
                <a:lnTo>
                  <a:pt x="10098" y="9393"/>
                </a:lnTo>
                <a:lnTo>
                  <a:pt x="9758" y="9612"/>
                </a:lnTo>
                <a:lnTo>
                  <a:pt x="9612" y="9758"/>
                </a:lnTo>
                <a:lnTo>
                  <a:pt x="9466" y="9904"/>
                </a:lnTo>
                <a:lnTo>
                  <a:pt x="9125" y="9417"/>
                </a:lnTo>
                <a:lnTo>
                  <a:pt x="9198" y="9393"/>
                </a:lnTo>
                <a:lnTo>
                  <a:pt x="9271" y="9368"/>
                </a:lnTo>
                <a:lnTo>
                  <a:pt x="9417" y="9271"/>
                </a:lnTo>
                <a:lnTo>
                  <a:pt x="9660" y="9101"/>
                </a:lnTo>
                <a:lnTo>
                  <a:pt x="10098" y="8857"/>
                </a:lnTo>
                <a:lnTo>
                  <a:pt x="10098" y="8833"/>
                </a:lnTo>
                <a:close/>
                <a:moveTo>
                  <a:pt x="7324" y="9174"/>
                </a:moveTo>
                <a:lnTo>
                  <a:pt x="7446" y="9222"/>
                </a:lnTo>
                <a:lnTo>
                  <a:pt x="7519" y="9295"/>
                </a:lnTo>
                <a:lnTo>
                  <a:pt x="7738" y="9393"/>
                </a:lnTo>
                <a:lnTo>
                  <a:pt x="7738" y="9855"/>
                </a:lnTo>
                <a:lnTo>
                  <a:pt x="7738" y="10001"/>
                </a:lnTo>
                <a:lnTo>
                  <a:pt x="7495" y="9855"/>
                </a:lnTo>
                <a:lnTo>
                  <a:pt x="7251" y="9733"/>
                </a:lnTo>
                <a:lnTo>
                  <a:pt x="7105" y="9685"/>
                </a:lnTo>
                <a:lnTo>
                  <a:pt x="6984" y="9660"/>
                </a:lnTo>
                <a:lnTo>
                  <a:pt x="7324" y="9174"/>
                </a:lnTo>
                <a:close/>
                <a:moveTo>
                  <a:pt x="6911" y="9758"/>
                </a:moveTo>
                <a:lnTo>
                  <a:pt x="7008" y="9879"/>
                </a:lnTo>
                <a:lnTo>
                  <a:pt x="7130" y="10001"/>
                </a:lnTo>
                <a:lnTo>
                  <a:pt x="7373" y="10196"/>
                </a:lnTo>
                <a:lnTo>
                  <a:pt x="7543" y="10317"/>
                </a:lnTo>
                <a:lnTo>
                  <a:pt x="7762" y="10415"/>
                </a:lnTo>
                <a:lnTo>
                  <a:pt x="7762" y="10926"/>
                </a:lnTo>
                <a:lnTo>
                  <a:pt x="7470" y="10707"/>
                </a:lnTo>
                <a:lnTo>
                  <a:pt x="7203" y="10488"/>
                </a:lnTo>
                <a:lnTo>
                  <a:pt x="7057" y="10415"/>
                </a:lnTo>
                <a:lnTo>
                  <a:pt x="6911" y="10317"/>
                </a:lnTo>
                <a:lnTo>
                  <a:pt x="6741" y="10269"/>
                </a:lnTo>
                <a:lnTo>
                  <a:pt x="6570" y="10244"/>
                </a:lnTo>
                <a:lnTo>
                  <a:pt x="6911" y="9758"/>
                </a:lnTo>
                <a:close/>
                <a:moveTo>
                  <a:pt x="11072" y="9271"/>
                </a:moveTo>
                <a:lnTo>
                  <a:pt x="11291" y="9368"/>
                </a:lnTo>
                <a:lnTo>
                  <a:pt x="11266" y="9490"/>
                </a:lnTo>
                <a:lnTo>
                  <a:pt x="11266" y="9612"/>
                </a:lnTo>
                <a:lnTo>
                  <a:pt x="11096" y="9685"/>
                </a:lnTo>
                <a:lnTo>
                  <a:pt x="10950" y="9782"/>
                </a:lnTo>
                <a:lnTo>
                  <a:pt x="10658" y="9977"/>
                </a:lnTo>
                <a:lnTo>
                  <a:pt x="10293" y="10220"/>
                </a:lnTo>
                <a:lnTo>
                  <a:pt x="10123" y="10366"/>
                </a:lnTo>
                <a:lnTo>
                  <a:pt x="10050" y="10439"/>
                </a:lnTo>
                <a:lnTo>
                  <a:pt x="10001" y="10536"/>
                </a:lnTo>
                <a:lnTo>
                  <a:pt x="10001" y="10585"/>
                </a:lnTo>
                <a:lnTo>
                  <a:pt x="10025" y="10609"/>
                </a:lnTo>
                <a:lnTo>
                  <a:pt x="10123" y="10609"/>
                </a:lnTo>
                <a:lnTo>
                  <a:pt x="10220" y="10585"/>
                </a:lnTo>
                <a:lnTo>
                  <a:pt x="10390" y="10512"/>
                </a:lnTo>
                <a:lnTo>
                  <a:pt x="10561" y="10390"/>
                </a:lnTo>
                <a:lnTo>
                  <a:pt x="10731" y="10269"/>
                </a:lnTo>
                <a:lnTo>
                  <a:pt x="10999" y="10074"/>
                </a:lnTo>
                <a:lnTo>
                  <a:pt x="11291" y="9904"/>
                </a:lnTo>
                <a:lnTo>
                  <a:pt x="11339" y="10171"/>
                </a:lnTo>
                <a:lnTo>
                  <a:pt x="11412" y="10390"/>
                </a:lnTo>
                <a:lnTo>
                  <a:pt x="11145" y="10488"/>
                </a:lnTo>
                <a:lnTo>
                  <a:pt x="10877" y="10634"/>
                </a:lnTo>
                <a:lnTo>
                  <a:pt x="10731" y="10682"/>
                </a:lnTo>
                <a:lnTo>
                  <a:pt x="10561" y="10804"/>
                </a:lnTo>
                <a:lnTo>
                  <a:pt x="10415" y="10926"/>
                </a:lnTo>
                <a:lnTo>
                  <a:pt x="10342" y="10999"/>
                </a:lnTo>
                <a:lnTo>
                  <a:pt x="10317" y="11072"/>
                </a:lnTo>
                <a:lnTo>
                  <a:pt x="9879" y="10463"/>
                </a:lnTo>
                <a:lnTo>
                  <a:pt x="9587" y="10050"/>
                </a:lnTo>
                <a:lnTo>
                  <a:pt x="9733" y="10001"/>
                </a:lnTo>
                <a:lnTo>
                  <a:pt x="9904" y="9928"/>
                </a:lnTo>
                <a:lnTo>
                  <a:pt x="10196" y="9758"/>
                </a:lnTo>
                <a:lnTo>
                  <a:pt x="10634" y="9514"/>
                </a:lnTo>
                <a:lnTo>
                  <a:pt x="11047" y="9295"/>
                </a:lnTo>
                <a:lnTo>
                  <a:pt x="11072" y="9271"/>
                </a:lnTo>
                <a:close/>
                <a:moveTo>
                  <a:pt x="11534" y="10780"/>
                </a:moveTo>
                <a:lnTo>
                  <a:pt x="11656" y="11193"/>
                </a:lnTo>
                <a:lnTo>
                  <a:pt x="11631" y="11193"/>
                </a:lnTo>
                <a:lnTo>
                  <a:pt x="11437" y="11364"/>
                </a:lnTo>
                <a:lnTo>
                  <a:pt x="11218" y="11510"/>
                </a:lnTo>
                <a:lnTo>
                  <a:pt x="11023" y="11631"/>
                </a:lnTo>
                <a:lnTo>
                  <a:pt x="10828" y="11753"/>
                </a:lnTo>
                <a:lnTo>
                  <a:pt x="10804" y="11777"/>
                </a:lnTo>
                <a:lnTo>
                  <a:pt x="10439" y="11242"/>
                </a:lnTo>
                <a:lnTo>
                  <a:pt x="10512" y="11242"/>
                </a:lnTo>
                <a:lnTo>
                  <a:pt x="10585" y="11218"/>
                </a:lnTo>
                <a:lnTo>
                  <a:pt x="10731" y="11145"/>
                </a:lnTo>
                <a:lnTo>
                  <a:pt x="10999" y="10974"/>
                </a:lnTo>
                <a:lnTo>
                  <a:pt x="11534" y="10780"/>
                </a:lnTo>
                <a:close/>
                <a:moveTo>
                  <a:pt x="6522" y="10342"/>
                </a:moveTo>
                <a:lnTo>
                  <a:pt x="6668" y="10439"/>
                </a:lnTo>
                <a:lnTo>
                  <a:pt x="6838" y="10561"/>
                </a:lnTo>
                <a:lnTo>
                  <a:pt x="7105" y="10853"/>
                </a:lnTo>
                <a:lnTo>
                  <a:pt x="7251" y="10999"/>
                </a:lnTo>
                <a:lnTo>
                  <a:pt x="7397" y="11120"/>
                </a:lnTo>
                <a:lnTo>
                  <a:pt x="7568" y="11218"/>
                </a:lnTo>
                <a:lnTo>
                  <a:pt x="7738" y="11291"/>
                </a:lnTo>
                <a:lnTo>
                  <a:pt x="7762" y="11291"/>
                </a:lnTo>
                <a:lnTo>
                  <a:pt x="7762" y="12021"/>
                </a:lnTo>
                <a:lnTo>
                  <a:pt x="7665" y="11948"/>
                </a:lnTo>
                <a:lnTo>
                  <a:pt x="7568" y="11875"/>
                </a:lnTo>
                <a:lnTo>
                  <a:pt x="7397" y="11704"/>
                </a:lnTo>
                <a:lnTo>
                  <a:pt x="7057" y="11364"/>
                </a:lnTo>
                <a:lnTo>
                  <a:pt x="6862" y="11193"/>
                </a:lnTo>
                <a:lnTo>
                  <a:pt x="6619" y="11072"/>
                </a:lnTo>
                <a:lnTo>
                  <a:pt x="6376" y="10999"/>
                </a:lnTo>
                <a:lnTo>
                  <a:pt x="6132" y="10926"/>
                </a:lnTo>
                <a:lnTo>
                  <a:pt x="6522" y="10342"/>
                </a:lnTo>
                <a:close/>
                <a:moveTo>
                  <a:pt x="11753" y="11510"/>
                </a:moveTo>
                <a:lnTo>
                  <a:pt x="11826" y="11802"/>
                </a:lnTo>
                <a:lnTo>
                  <a:pt x="11704" y="11826"/>
                </a:lnTo>
                <a:lnTo>
                  <a:pt x="11607" y="11899"/>
                </a:lnTo>
                <a:lnTo>
                  <a:pt x="11412" y="12021"/>
                </a:lnTo>
                <a:lnTo>
                  <a:pt x="11291" y="12167"/>
                </a:lnTo>
                <a:lnTo>
                  <a:pt x="11218" y="12240"/>
                </a:lnTo>
                <a:lnTo>
                  <a:pt x="11193" y="12313"/>
                </a:lnTo>
                <a:lnTo>
                  <a:pt x="10901" y="11899"/>
                </a:lnTo>
                <a:lnTo>
                  <a:pt x="11120" y="11850"/>
                </a:lnTo>
                <a:lnTo>
                  <a:pt x="11339" y="11777"/>
                </a:lnTo>
                <a:lnTo>
                  <a:pt x="11558" y="11656"/>
                </a:lnTo>
                <a:lnTo>
                  <a:pt x="11753" y="11510"/>
                </a:lnTo>
                <a:close/>
                <a:moveTo>
                  <a:pt x="6059" y="11047"/>
                </a:moveTo>
                <a:lnTo>
                  <a:pt x="6303" y="11218"/>
                </a:lnTo>
                <a:lnTo>
                  <a:pt x="6546" y="11388"/>
                </a:lnTo>
                <a:lnTo>
                  <a:pt x="6789" y="11583"/>
                </a:lnTo>
                <a:lnTo>
                  <a:pt x="6984" y="11802"/>
                </a:lnTo>
                <a:lnTo>
                  <a:pt x="7251" y="12069"/>
                </a:lnTo>
                <a:lnTo>
                  <a:pt x="7397" y="12215"/>
                </a:lnTo>
                <a:lnTo>
                  <a:pt x="7543" y="12313"/>
                </a:lnTo>
                <a:lnTo>
                  <a:pt x="7276" y="12459"/>
                </a:lnTo>
                <a:lnTo>
                  <a:pt x="7154" y="12386"/>
                </a:lnTo>
                <a:lnTo>
                  <a:pt x="7008" y="12337"/>
                </a:lnTo>
                <a:lnTo>
                  <a:pt x="6765" y="12215"/>
                </a:lnTo>
                <a:lnTo>
                  <a:pt x="6522" y="12069"/>
                </a:lnTo>
                <a:lnTo>
                  <a:pt x="6327" y="11948"/>
                </a:lnTo>
                <a:lnTo>
                  <a:pt x="6157" y="11802"/>
                </a:lnTo>
                <a:lnTo>
                  <a:pt x="5962" y="11656"/>
                </a:lnTo>
                <a:lnTo>
                  <a:pt x="5767" y="11534"/>
                </a:lnTo>
                <a:lnTo>
                  <a:pt x="6059" y="11047"/>
                </a:lnTo>
                <a:close/>
                <a:moveTo>
                  <a:pt x="5670" y="11680"/>
                </a:moveTo>
                <a:lnTo>
                  <a:pt x="5719" y="11777"/>
                </a:lnTo>
                <a:lnTo>
                  <a:pt x="5792" y="11850"/>
                </a:lnTo>
                <a:lnTo>
                  <a:pt x="5938" y="12021"/>
                </a:lnTo>
                <a:lnTo>
                  <a:pt x="6108" y="12167"/>
                </a:lnTo>
                <a:lnTo>
                  <a:pt x="6278" y="12288"/>
                </a:lnTo>
                <a:lnTo>
                  <a:pt x="6546" y="12483"/>
                </a:lnTo>
                <a:lnTo>
                  <a:pt x="6716" y="12580"/>
                </a:lnTo>
                <a:lnTo>
                  <a:pt x="6887" y="12678"/>
                </a:lnTo>
                <a:lnTo>
                  <a:pt x="6522" y="12848"/>
                </a:lnTo>
                <a:lnTo>
                  <a:pt x="6230" y="12653"/>
                </a:lnTo>
                <a:lnTo>
                  <a:pt x="5938" y="12434"/>
                </a:lnTo>
                <a:lnTo>
                  <a:pt x="5694" y="12215"/>
                </a:lnTo>
                <a:lnTo>
                  <a:pt x="5475" y="12021"/>
                </a:lnTo>
                <a:lnTo>
                  <a:pt x="5621" y="11777"/>
                </a:lnTo>
                <a:lnTo>
                  <a:pt x="5670" y="11680"/>
                </a:lnTo>
                <a:close/>
                <a:moveTo>
                  <a:pt x="11899" y="12094"/>
                </a:moveTo>
                <a:lnTo>
                  <a:pt x="12021" y="12605"/>
                </a:lnTo>
                <a:lnTo>
                  <a:pt x="11899" y="12726"/>
                </a:lnTo>
                <a:lnTo>
                  <a:pt x="11777" y="12848"/>
                </a:lnTo>
                <a:lnTo>
                  <a:pt x="11729" y="12921"/>
                </a:lnTo>
                <a:lnTo>
                  <a:pt x="11680" y="12994"/>
                </a:lnTo>
                <a:lnTo>
                  <a:pt x="11680" y="13018"/>
                </a:lnTo>
                <a:lnTo>
                  <a:pt x="11266" y="12434"/>
                </a:lnTo>
                <a:lnTo>
                  <a:pt x="11412" y="12386"/>
                </a:lnTo>
                <a:lnTo>
                  <a:pt x="11558" y="12313"/>
                </a:lnTo>
                <a:lnTo>
                  <a:pt x="11729" y="12215"/>
                </a:lnTo>
                <a:lnTo>
                  <a:pt x="11899" y="12094"/>
                </a:lnTo>
                <a:close/>
                <a:moveTo>
                  <a:pt x="5329" y="12240"/>
                </a:moveTo>
                <a:lnTo>
                  <a:pt x="5402" y="12361"/>
                </a:lnTo>
                <a:lnTo>
                  <a:pt x="5500" y="12483"/>
                </a:lnTo>
                <a:lnTo>
                  <a:pt x="5670" y="12678"/>
                </a:lnTo>
                <a:lnTo>
                  <a:pt x="5913" y="12897"/>
                </a:lnTo>
                <a:lnTo>
                  <a:pt x="6157" y="13067"/>
                </a:lnTo>
                <a:lnTo>
                  <a:pt x="5743" y="13335"/>
                </a:lnTo>
                <a:lnTo>
                  <a:pt x="5646" y="13310"/>
                </a:lnTo>
                <a:lnTo>
                  <a:pt x="5475" y="13237"/>
                </a:lnTo>
                <a:lnTo>
                  <a:pt x="5305" y="13164"/>
                </a:lnTo>
                <a:lnTo>
                  <a:pt x="5135" y="13043"/>
                </a:lnTo>
                <a:lnTo>
                  <a:pt x="4940" y="12970"/>
                </a:lnTo>
                <a:lnTo>
                  <a:pt x="4891" y="12945"/>
                </a:lnTo>
                <a:lnTo>
                  <a:pt x="5110" y="12605"/>
                </a:lnTo>
                <a:lnTo>
                  <a:pt x="5329" y="12240"/>
                </a:lnTo>
                <a:close/>
                <a:moveTo>
                  <a:pt x="12094" y="13043"/>
                </a:moveTo>
                <a:lnTo>
                  <a:pt x="12215" y="13748"/>
                </a:lnTo>
                <a:lnTo>
                  <a:pt x="11802" y="13189"/>
                </a:lnTo>
                <a:lnTo>
                  <a:pt x="11850" y="13189"/>
                </a:lnTo>
                <a:lnTo>
                  <a:pt x="11923" y="13164"/>
                </a:lnTo>
                <a:lnTo>
                  <a:pt x="11972" y="13140"/>
                </a:lnTo>
                <a:lnTo>
                  <a:pt x="12094" y="13043"/>
                </a:lnTo>
                <a:close/>
                <a:moveTo>
                  <a:pt x="4745" y="13140"/>
                </a:moveTo>
                <a:lnTo>
                  <a:pt x="4891" y="13310"/>
                </a:lnTo>
                <a:lnTo>
                  <a:pt x="5062" y="13456"/>
                </a:lnTo>
                <a:lnTo>
                  <a:pt x="5305" y="13602"/>
                </a:lnTo>
                <a:lnTo>
                  <a:pt x="4964" y="13846"/>
                </a:lnTo>
                <a:lnTo>
                  <a:pt x="4891" y="13773"/>
                </a:lnTo>
                <a:lnTo>
                  <a:pt x="4818" y="13700"/>
                </a:lnTo>
                <a:lnTo>
                  <a:pt x="4648" y="13627"/>
                </a:lnTo>
                <a:lnTo>
                  <a:pt x="4551" y="13554"/>
                </a:lnTo>
                <a:lnTo>
                  <a:pt x="4405" y="13529"/>
                </a:lnTo>
                <a:lnTo>
                  <a:pt x="4575" y="13335"/>
                </a:lnTo>
                <a:lnTo>
                  <a:pt x="4745" y="13140"/>
                </a:lnTo>
                <a:close/>
                <a:moveTo>
                  <a:pt x="8200" y="8833"/>
                </a:moveTo>
                <a:lnTo>
                  <a:pt x="8371" y="9076"/>
                </a:lnTo>
                <a:lnTo>
                  <a:pt x="8663" y="9514"/>
                </a:lnTo>
                <a:lnTo>
                  <a:pt x="8979" y="9928"/>
                </a:lnTo>
                <a:lnTo>
                  <a:pt x="9587" y="10780"/>
                </a:lnTo>
                <a:lnTo>
                  <a:pt x="10171" y="11583"/>
                </a:lnTo>
                <a:lnTo>
                  <a:pt x="10731" y="12410"/>
                </a:lnTo>
                <a:lnTo>
                  <a:pt x="11291" y="13213"/>
                </a:lnTo>
                <a:lnTo>
                  <a:pt x="11850" y="13992"/>
                </a:lnTo>
                <a:lnTo>
                  <a:pt x="11729" y="13943"/>
                </a:lnTo>
                <a:lnTo>
                  <a:pt x="11072" y="13554"/>
                </a:lnTo>
                <a:lnTo>
                  <a:pt x="10415" y="13189"/>
                </a:lnTo>
                <a:lnTo>
                  <a:pt x="9831" y="12921"/>
                </a:lnTo>
                <a:lnTo>
                  <a:pt x="9539" y="12799"/>
                </a:lnTo>
                <a:lnTo>
                  <a:pt x="9222" y="12678"/>
                </a:lnTo>
                <a:lnTo>
                  <a:pt x="8760" y="12507"/>
                </a:lnTo>
                <a:lnTo>
                  <a:pt x="8517" y="12410"/>
                </a:lnTo>
                <a:lnTo>
                  <a:pt x="8273" y="12337"/>
                </a:lnTo>
                <a:lnTo>
                  <a:pt x="8273" y="12288"/>
                </a:lnTo>
                <a:lnTo>
                  <a:pt x="8322" y="11996"/>
                </a:lnTo>
                <a:lnTo>
                  <a:pt x="8346" y="11680"/>
                </a:lnTo>
                <a:lnTo>
                  <a:pt x="8346" y="11388"/>
                </a:lnTo>
                <a:lnTo>
                  <a:pt x="8322" y="11072"/>
                </a:lnTo>
                <a:lnTo>
                  <a:pt x="8273" y="10463"/>
                </a:lnTo>
                <a:lnTo>
                  <a:pt x="8225" y="9855"/>
                </a:lnTo>
                <a:lnTo>
                  <a:pt x="8200" y="8833"/>
                </a:lnTo>
                <a:close/>
                <a:moveTo>
                  <a:pt x="7324" y="8346"/>
                </a:moveTo>
                <a:lnTo>
                  <a:pt x="6935" y="8906"/>
                </a:lnTo>
                <a:lnTo>
                  <a:pt x="6570" y="9441"/>
                </a:lnTo>
                <a:lnTo>
                  <a:pt x="5962" y="10439"/>
                </a:lnTo>
                <a:lnTo>
                  <a:pt x="5354" y="11437"/>
                </a:lnTo>
                <a:lnTo>
                  <a:pt x="4818" y="12386"/>
                </a:lnTo>
                <a:lnTo>
                  <a:pt x="4502" y="12848"/>
                </a:lnTo>
                <a:lnTo>
                  <a:pt x="4356" y="13067"/>
                </a:lnTo>
                <a:lnTo>
                  <a:pt x="4161" y="13286"/>
                </a:lnTo>
                <a:lnTo>
                  <a:pt x="3967" y="13529"/>
                </a:lnTo>
                <a:lnTo>
                  <a:pt x="3796" y="13773"/>
                </a:lnTo>
                <a:lnTo>
                  <a:pt x="3650" y="14040"/>
                </a:lnTo>
                <a:lnTo>
                  <a:pt x="3504" y="14308"/>
                </a:lnTo>
                <a:lnTo>
                  <a:pt x="3577" y="13578"/>
                </a:lnTo>
                <a:lnTo>
                  <a:pt x="3699" y="12897"/>
                </a:lnTo>
                <a:lnTo>
                  <a:pt x="3821" y="12215"/>
                </a:lnTo>
                <a:lnTo>
                  <a:pt x="3967" y="11558"/>
                </a:lnTo>
                <a:lnTo>
                  <a:pt x="4113" y="10926"/>
                </a:lnTo>
                <a:lnTo>
                  <a:pt x="4234" y="10269"/>
                </a:lnTo>
                <a:lnTo>
                  <a:pt x="4332" y="9612"/>
                </a:lnTo>
                <a:lnTo>
                  <a:pt x="4307" y="9539"/>
                </a:lnTo>
                <a:lnTo>
                  <a:pt x="4453" y="9587"/>
                </a:lnTo>
                <a:lnTo>
                  <a:pt x="4624" y="9563"/>
                </a:lnTo>
                <a:lnTo>
                  <a:pt x="4818" y="9514"/>
                </a:lnTo>
                <a:lnTo>
                  <a:pt x="5013" y="9441"/>
                </a:lnTo>
                <a:lnTo>
                  <a:pt x="5354" y="9271"/>
                </a:lnTo>
                <a:lnTo>
                  <a:pt x="5646" y="9149"/>
                </a:lnTo>
                <a:lnTo>
                  <a:pt x="6497" y="8760"/>
                </a:lnTo>
                <a:lnTo>
                  <a:pt x="7324" y="8346"/>
                </a:lnTo>
                <a:close/>
                <a:moveTo>
                  <a:pt x="4234" y="13700"/>
                </a:moveTo>
                <a:lnTo>
                  <a:pt x="4307" y="13773"/>
                </a:lnTo>
                <a:lnTo>
                  <a:pt x="4380" y="13821"/>
                </a:lnTo>
                <a:lnTo>
                  <a:pt x="4551" y="13943"/>
                </a:lnTo>
                <a:lnTo>
                  <a:pt x="4697" y="14016"/>
                </a:lnTo>
                <a:lnTo>
                  <a:pt x="4307" y="14259"/>
                </a:lnTo>
                <a:lnTo>
                  <a:pt x="4161" y="14332"/>
                </a:lnTo>
                <a:lnTo>
                  <a:pt x="3991" y="14405"/>
                </a:lnTo>
                <a:lnTo>
                  <a:pt x="3650" y="14502"/>
                </a:lnTo>
                <a:lnTo>
                  <a:pt x="3748" y="14429"/>
                </a:lnTo>
                <a:lnTo>
                  <a:pt x="3821" y="14332"/>
                </a:lnTo>
                <a:lnTo>
                  <a:pt x="3967" y="14113"/>
                </a:lnTo>
                <a:lnTo>
                  <a:pt x="4113" y="13894"/>
                </a:lnTo>
                <a:lnTo>
                  <a:pt x="4234" y="13700"/>
                </a:lnTo>
                <a:close/>
                <a:moveTo>
                  <a:pt x="7835" y="0"/>
                </a:moveTo>
                <a:lnTo>
                  <a:pt x="7762" y="25"/>
                </a:lnTo>
                <a:lnTo>
                  <a:pt x="7689" y="73"/>
                </a:lnTo>
                <a:lnTo>
                  <a:pt x="7641" y="73"/>
                </a:lnTo>
                <a:lnTo>
                  <a:pt x="7495" y="146"/>
                </a:lnTo>
                <a:lnTo>
                  <a:pt x="7373" y="244"/>
                </a:lnTo>
                <a:lnTo>
                  <a:pt x="7276" y="341"/>
                </a:lnTo>
                <a:lnTo>
                  <a:pt x="7178" y="463"/>
                </a:lnTo>
                <a:lnTo>
                  <a:pt x="6984" y="730"/>
                </a:lnTo>
                <a:lnTo>
                  <a:pt x="6838" y="1047"/>
                </a:lnTo>
                <a:lnTo>
                  <a:pt x="6716" y="1387"/>
                </a:lnTo>
                <a:lnTo>
                  <a:pt x="6619" y="1704"/>
                </a:lnTo>
                <a:lnTo>
                  <a:pt x="6449" y="2288"/>
                </a:lnTo>
                <a:lnTo>
                  <a:pt x="6230" y="2920"/>
                </a:lnTo>
                <a:lnTo>
                  <a:pt x="6108" y="3237"/>
                </a:lnTo>
                <a:lnTo>
                  <a:pt x="5962" y="3529"/>
                </a:lnTo>
                <a:lnTo>
                  <a:pt x="5767" y="3845"/>
                </a:lnTo>
                <a:lnTo>
                  <a:pt x="5548" y="4161"/>
                </a:lnTo>
                <a:lnTo>
                  <a:pt x="5378" y="4478"/>
                </a:lnTo>
                <a:lnTo>
                  <a:pt x="5281" y="4648"/>
                </a:lnTo>
                <a:lnTo>
                  <a:pt x="5208" y="4818"/>
                </a:lnTo>
                <a:lnTo>
                  <a:pt x="4891" y="4916"/>
                </a:lnTo>
                <a:lnTo>
                  <a:pt x="4575" y="4989"/>
                </a:lnTo>
                <a:lnTo>
                  <a:pt x="3918" y="5110"/>
                </a:lnTo>
                <a:lnTo>
                  <a:pt x="2580" y="5305"/>
                </a:lnTo>
                <a:lnTo>
                  <a:pt x="1801" y="5402"/>
                </a:lnTo>
                <a:lnTo>
                  <a:pt x="998" y="5500"/>
                </a:lnTo>
                <a:lnTo>
                  <a:pt x="755" y="5524"/>
                </a:lnTo>
                <a:lnTo>
                  <a:pt x="511" y="5524"/>
                </a:lnTo>
                <a:lnTo>
                  <a:pt x="244" y="5548"/>
                </a:lnTo>
                <a:lnTo>
                  <a:pt x="146" y="5597"/>
                </a:lnTo>
                <a:lnTo>
                  <a:pt x="49" y="5646"/>
                </a:lnTo>
                <a:lnTo>
                  <a:pt x="0" y="5719"/>
                </a:lnTo>
                <a:lnTo>
                  <a:pt x="0" y="5792"/>
                </a:lnTo>
                <a:lnTo>
                  <a:pt x="0" y="5865"/>
                </a:lnTo>
                <a:lnTo>
                  <a:pt x="0" y="5962"/>
                </a:lnTo>
                <a:lnTo>
                  <a:pt x="49" y="6035"/>
                </a:lnTo>
                <a:lnTo>
                  <a:pt x="146" y="6229"/>
                </a:lnTo>
                <a:lnTo>
                  <a:pt x="292" y="6375"/>
                </a:lnTo>
                <a:lnTo>
                  <a:pt x="438" y="6497"/>
                </a:lnTo>
                <a:lnTo>
                  <a:pt x="682" y="6716"/>
                </a:lnTo>
                <a:lnTo>
                  <a:pt x="925" y="6935"/>
                </a:lnTo>
                <a:lnTo>
                  <a:pt x="1460" y="7349"/>
                </a:lnTo>
                <a:lnTo>
                  <a:pt x="1971" y="7811"/>
                </a:lnTo>
                <a:lnTo>
                  <a:pt x="2507" y="8273"/>
                </a:lnTo>
                <a:lnTo>
                  <a:pt x="2847" y="8565"/>
                </a:lnTo>
                <a:lnTo>
                  <a:pt x="3188" y="8882"/>
                </a:lnTo>
                <a:lnTo>
                  <a:pt x="3504" y="9222"/>
                </a:lnTo>
                <a:lnTo>
                  <a:pt x="3650" y="9417"/>
                </a:lnTo>
                <a:lnTo>
                  <a:pt x="3772" y="9612"/>
                </a:lnTo>
                <a:lnTo>
                  <a:pt x="3821" y="9685"/>
                </a:lnTo>
                <a:lnTo>
                  <a:pt x="3918" y="9709"/>
                </a:lnTo>
                <a:lnTo>
                  <a:pt x="3748" y="10342"/>
                </a:lnTo>
                <a:lnTo>
                  <a:pt x="3602" y="10974"/>
                </a:lnTo>
                <a:lnTo>
                  <a:pt x="3334" y="12264"/>
                </a:lnTo>
                <a:lnTo>
                  <a:pt x="3212" y="12872"/>
                </a:lnTo>
                <a:lnTo>
                  <a:pt x="3091" y="13529"/>
                </a:lnTo>
                <a:lnTo>
                  <a:pt x="3042" y="13870"/>
                </a:lnTo>
                <a:lnTo>
                  <a:pt x="2993" y="14186"/>
                </a:lnTo>
                <a:lnTo>
                  <a:pt x="2993" y="14502"/>
                </a:lnTo>
                <a:lnTo>
                  <a:pt x="3018" y="14819"/>
                </a:lnTo>
                <a:lnTo>
                  <a:pt x="3042" y="14916"/>
                </a:lnTo>
                <a:lnTo>
                  <a:pt x="3091" y="14965"/>
                </a:lnTo>
                <a:lnTo>
                  <a:pt x="3188" y="15013"/>
                </a:lnTo>
                <a:lnTo>
                  <a:pt x="3261" y="15013"/>
                </a:lnTo>
                <a:lnTo>
                  <a:pt x="3383" y="15038"/>
                </a:lnTo>
                <a:lnTo>
                  <a:pt x="3529" y="15062"/>
                </a:lnTo>
                <a:lnTo>
                  <a:pt x="3675" y="15038"/>
                </a:lnTo>
                <a:lnTo>
                  <a:pt x="3796" y="15013"/>
                </a:lnTo>
                <a:lnTo>
                  <a:pt x="4088" y="14940"/>
                </a:lnTo>
                <a:lnTo>
                  <a:pt x="4405" y="14794"/>
                </a:lnTo>
                <a:lnTo>
                  <a:pt x="4672" y="14624"/>
                </a:lnTo>
                <a:lnTo>
                  <a:pt x="4964" y="14454"/>
                </a:lnTo>
                <a:lnTo>
                  <a:pt x="5402" y="14138"/>
                </a:lnTo>
                <a:lnTo>
                  <a:pt x="5719" y="13943"/>
                </a:lnTo>
                <a:lnTo>
                  <a:pt x="6035" y="13748"/>
                </a:lnTo>
                <a:lnTo>
                  <a:pt x="6716" y="13383"/>
                </a:lnTo>
                <a:lnTo>
                  <a:pt x="7373" y="13018"/>
                </a:lnTo>
                <a:lnTo>
                  <a:pt x="7689" y="12824"/>
                </a:lnTo>
                <a:lnTo>
                  <a:pt x="8006" y="12629"/>
                </a:lnTo>
                <a:lnTo>
                  <a:pt x="8127" y="12726"/>
                </a:lnTo>
                <a:lnTo>
                  <a:pt x="8273" y="12799"/>
                </a:lnTo>
                <a:lnTo>
                  <a:pt x="8590" y="12945"/>
                </a:lnTo>
                <a:lnTo>
                  <a:pt x="9320" y="13213"/>
                </a:lnTo>
                <a:lnTo>
                  <a:pt x="9685" y="13383"/>
                </a:lnTo>
                <a:lnTo>
                  <a:pt x="10050" y="13554"/>
                </a:lnTo>
                <a:lnTo>
                  <a:pt x="10707" y="13894"/>
                </a:lnTo>
                <a:lnTo>
                  <a:pt x="11364" y="14283"/>
                </a:lnTo>
                <a:lnTo>
                  <a:pt x="11607" y="14454"/>
                </a:lnTo>
                <a:lnTo>
                  <a:pt x="11875" y="14624"/>
                </a:lnTo>
                <a:lnTo>
                  <a:pt x="12021" y="14697"/>
                </a:lnTo>
                <a:lnTo>
                  <a:pt x="12167" y="14770"/>
                </a:lnTo>
                <a:lnTo>
                  <a:pt x="12313" y="14794"/>
                </a:lnTo>
                <a:lnTo>
                  <a:pt x="12459" y="14770"/>
                </a:lnTo>
                <a:lnTo>
                  <a:pt x="12507" y="14770"/>
                </a:lnTo>
                <a:lnTo>
                  <a:pt x="12532" y="14721"/>
                </a:lnTo>
                <a:lnTo>
                  <a:pt x="12629" y="14697"/>
                </a:lnTo>
                <a:lnTo>
                  <a:pt x="12702" y="14648"/>
                </a:lnTo>
                <a:lnTo>
                  <a:pt x="12751" y="14575"/>
                </a:lnTo>
                <a:lnTo>
                  <a:pt x="12775" y="14478"/>
                </a:lnTo>
                <a:lnTo>
                  <a:pt x="12751" y="14065"/>
                </a:lnTo>
                <a:lnTo>
                  <a:pt x="12702" y="13651"/>
                </a:lnTo>
                <a:lnTo>
                  <a:pt x="12629" y="13262"/>
                </a:lnTo>
                <a:lnTo>
                  <a:pt x="12556" y="12848"/>
                </a:lnTo>
                <a:lnTo>
                  <a:pt x="12337" y="12045"/>
                </a:lnTo>
                <a:lnTo>
                  <a:pt x="12118" y="11242"/>
                </a:lnTo>
                <a:lnTo>
                  <a:pt x="11899" y="10463"/>
                </a:lnTo>
                <a:lnTo>
                  <a:pt x="11875" y="10390"/>
                </a:lnTo>
                <a:lnTo>
                  <a:pt x="11680" y="9685"/>
                </a:lnTo>
                <a:lnTo>
                  <a:pt x="11680" y="9636"/>
                </a:lnTo>
                <a:lnTo>
                  <a:pt x="11656" y="9563"/>
                </a:lnTo>
                <a:lnTo>
                  <a:pt x="11631" y="9514"/>
                </a:lnTo>
                <a:lnTo>
                  <a:pt x="11680" y="9490"/>
                </a:lnTo>
                <a:lnTo>
                  <a:pt x="11729" y="9466"/>
                </a:lnTo>
                <a:lnTo>
                  <a:pt x="11802" y="9393"/>
                </a:lnTo>
                <a:lnTo>
                  <a:pt x="11850" y="9344"/>
                </a:lnTo>
                <a:lnTo>
                  <a:pt x="12094" y="9101"/>
                </a:lnTo>
                <a:lnTo>
                  <a:pt x="12361" y="8882"/>
                </a:lnTo>
                <a:lnTo>
                  <a:pt x="12897" y="8419"/>
                </a:lnTo>
                <a:lnTo>
                  <a:pt x="13432" y="8006"/>
                </a:lnTo>
                <a:lnTo>
                  <a:pt x="13967" y="7568"/>
                </a:lnTo>
                <a:lnTo>
                  <a:pt x="14211" y="7324"/>
                </a:lnTo>
                <a:lnTo>
                  <a:pt x="14454" y="7105"/>
                </a:lnTo>
                <a:lnTo>
                  <a:pt x="14697" y="6838"/>
                </a:lnTo>
                <a:lnTo>
                  <a:pt x="14892" y="6570"/>
                </a:lnTo>
                <a:lnTo>
                  <a:pt x="15232" y="6205"/>
                </a:lnTo>
                <a:lnTo>
                  <a:pt x="15403" y="5986"/>
                </a:lnTo>
                <a:lnTo>
                  <a:pt x="15451" y="5889"/>
                </a:lnTo>
                <a:lnTo>
                  <a:pt x="15500" y="5767"/>
                </a:lnTo>
                <a:lnTo>
                  <a:pt x="15500" y="5743"/>
                </a:lnTo>
                <a:lnTo>
                  <a:pt x="15476" y="5646"/>
                </a:lnTo>
                <a:lnTo>
                  <a:pt x="15427" y="5573"/>
                </a:lnTo>
                <a:lnTo>
                  <a:pt x="15354" y="5475"/>
                </a:lnTo>
                <a:lnTo>
                  <a:pt x="15257" y="5427"/>
                </a:lnTo>
                <a:lnTo>
                  <a:pt x="15135" y="5378"/>
                </a:lnTo>
                <a:lnTo>
                  <a:pt x="15013" y="5354"/>
                </a:lnTo>
                <a:lnTo>
                  <a:pt x="14770" y="5329"/>
                </a:lnTo>
                <a:lnTo>
                  <a:pt x="14527" y="5305"/>
                </a:lnTo>
                <a:lnTo>
                  <a:pt x="13797" y="5256"/>
                </a:lnTo>
                <a:lnTo>
                  <a:pt x="13091" y="5208"/>
                </a:lnTo>
                <a:lnTo>
                  <a:pt x="12410" y="5208"/>
                </a:lnTo>
                <a:lnTo>
                  <a:pt x="11753" y="5159"/>
                </a:lnTo>
                <a:lnTo>
                  <a:pt x="11485" y="5135"/>
                </a:lnTo>
                <a:lnTo>
                  <a:pt x="11218" y="5086"/>
                </a:lnTo>
                <a:lnTo>
                  <a:pt x="10950" y="5013"/>
                </a:lnTo>
                <a:lnTo>
                  <a:pt x="10682" y="4989"/>
                </a:lnTo>
                <a:lnTo>
                  <a:pt x="10658" y="4940"/>
                </a:lnTo>
                <a:lnTo>
                  <a:pt x="10634" y="4867"/>
                </a:lnTo>
                <a:lnTo>
                  <a:pt x="10415" y="4599"/>
                </a:lnTo>
                <a:lnTo>
                  <a:pt x="10220" y="4332"/>
                </a:lnTo>
                <a:lnTo>
                  <a:pt x="10025" y="4040"/>
                </a:lnTo>
                <a:lnTo>
                  <a:pt x="9855" y="3748"/>
                </a:lnTo>
                <a:lnTo>
                  <a:pt x="9514" y="3164"/>
                </a:lnTo>
                <a:lnTo>
                  <a:pt x="9222" y="2531"/>
                </a:lnTo>
                <a:lnTo>
                  <a:pt x="8638" y="1290"/>
                </a:lnTo>
                <a:lnTo>
                  <a:pt x="8322" y="682"/>
                </a:lnTo>
                <a:lnTo>
                  <a:pt x="7981" y="73"/>
                </a:lnTo>
                <a:lnTo>
                  <a:pt x="7908" y="25"/>
                </a:lnTo>
                <a:lnTo>
                  <a:pt x="78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6D9EEB"/>
              </a:solidFill>
            </a:endParaRPr>
          </a:p>
        </p:txBody>
      </p:sp>
      <p:sp>
        <p:nvSpPr>
          <p:cNvPr id="660" name="Google Shape;660;p67"/>
          <p:cNvSpPr txBox="1"/>
          <p:nvPr>
            <p:ph idx="12" type="sldNum"/>
          </p:nvPr>
        </p:nvSpPr>
        <p:spPr>
          <a:xfrm>
            <a:off x="8404375" y="4693376"/>
            <a:ext cx="548700" cy="300300"/>
          </a:xfrm>
          <a:prstGeom prst="rect">
            <a:avLst/>
          </a:prstGeom>
        </p:spPr>
        <p:txBody>
          <a:bodyPr anchorCtr="0" anchor="ctr" bIns="0" lIns="0" spcFirstLastPara="1" rIns="0" wrap="square" tIns="0">
            <a:noAutofit/>
          </a:body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
</file>

<file path=ppt/slides/slide5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4" name="Shape 664"/>
        <p:cNvGrpSpPr/>
        <p:nvPr/>
      </p:nvGrpSpPr>
      <p:grpSpPr>
        <a:xfrm>
          <a:off x="0" y="0"/>
          <a:ext cx="0" cy="0"/>
          <a:chOff x="0" y="0"/>
          <a:chExt cx="0" cy="0"/>
        </a:xfrm>
      </p:grpSpPr>
      <p:sp>
        <p:nvSpPr>
          <p:cNvPr id="665" name="Google Shape;665;p68"/>
          <p:cNvSpPr txBox="1"/>
          <p:nvPr>
            <p:ph idx="4294967295" type="subTitle"/>
          </p:nvPr>
        </p:nvSpPr>
        <p:spPr>
          <a:xfrm>
            <a:off x="316600" y="327950"/>
            <a:ext cx="4028400" cy="4365300"/>
          </a:xfrm>
          <a:prstGeom prst="rect">
            <a:avLst/>
          </a:prstGeom>
        </p:spPr>
        <p:txBody>
          <a:bodyPr anchorCtr="0" anchor="t" bIns="0" lIns="0" spcFirstLastPara="1" rIns="0" wrap="square" tIns="0">
            <a:noAutofit/>
          </a:bodyPr>
          <a:lstStyle/>
          <a:p>
            <a:pPr indent="0" lvl="0" marL="0" rtl="0" algn="l">
              <a:spcBef>
                <a:spcPts val="0"/>
              </a:spcBef>
              <a:spcAft>
                <a:spcPts val="0"/>
              </a:spcAft>
              <a:buNone/>
            </a:pPr>
            <a:r>
              <a:rPr lang="en"/>
              <a:t>FREDERICK HERZBERG</a:t>
            </a:r>
            <a:endParaRPr/>
          </a:p>
          <a:p>
            <a:pPr indent="0" lvl="0" marL="0" rtl="0" algn="l">
              <a:spcBef>
                <a:spcPts val="1000"/>
              </a:spcBef>
              <a:spcAft>
                <a:spcPts val="1000"/>
              </a:spcAft>
              <a:buNone/>
            </a:pPr>
            <a:r>
              <a:rPr lang="en"/>
              <a:t>	</a:t>
            </a:r>
            <a:r>
              <a:rPr lang="en" sz="2000"/>
              <a:t>The dissatisfiers are </a:t>
            </a:r>
            <a:r>
              <a:rPr b="1" lang="en" sz="2000"/>
              <a:t>hygiene factors</a:t>
            </a:r>
            <a:r>
              <a:rPr lang="en" sz="2000"/>
              <a:t> in the sense that they are maintenance factors required to avoid dissatisfaction and stop workers from being unhappy while the </a:t>
            </a:r>
            <a:r>
              <a:rPr b="1" lang="en" sz="2000"/>
              <a:t>motivation factors</a:t>
            </a:r>
            <a:r>
              <a:rPr lang="en" sz="2000"/>
              <a:t> are much more open-ended and this is why they continue to motivate.</a:t>
            </a:r>
            <a:endParaRPr sz="2000"/>
          </a:p>
        </p:txBody>
      </p:sp>
      <p:sp>
        <p:nvSpPr>
          <p:cNvPr id="666" name="Google Shape;666;p68"/>
          <p:cNvSpPr/>
          <p:nvPr/>
        </p:nvSpPr>
        <p:spPr>
          <a:xfrm>
            <a:off x="6483951" y="1537890"/>
            <a:ext cx="1665461" cy="1687635"/>
          </a:xfrm>
          <a:custGeom>
            <a:rect b="b" l="l" r="r" t="t"/>
            <a:pathLst>
              <a:path extrusionOk="0" h="16668" w="16449">
                <a:moveTo>
                  <a:pt x="12288" y="1995"/>
                </a:moveTo>
                <a:lnTo>
                  <a:pt x="12093" y="2117"/>
                </a:lnTo>
                <a:lnTo>
                  <a:pt x="11923" y="2239"/>
                </a:lnTo>
                <a:lnTo>
                  <a:pt x="11655" y="2531"/>
                </a:lnTo>
                <a:lnTo>
                  <a:pt x="11461" y="2433"/>
                </a:lnTo>
                <a:lnTo>
                  <a:pt x="11874" y="2214"/>
                </a:lnTo>
                <a:lnTo>
                  <a:pt x="12288" y="1995"/>
                </a:lnTo>
                <a:close/>
                <a:moveTo>
                  <a:pt x="13261" y="2239"/>
                </a:moveTo>
                <a:lnTo>
                  <a:pt x="13359" y="2263"/>
                </a:lnTo>
                <a:lnTo>
                  <a:pt x="13456" y="2287"/>
                </a:lnTo>
                <a:lnTo>
                  <a:pt x="13529" y="2336"/>
                </a:lnTo>
                <a:lnTo>
                  <a:pt x="13578" y="2433"/>
                </a:lnTo>
                <a:lnTo>
                  <a:pt x="13626" y="2531"/>
                </a:lnTo>
                <a:lnTo>
                  <a:pt x="13675" y="2725"/>
                </a:lnTo>
                <a:lnTo>
                  <a:pt x="13651" y="2896"/>
                </a:lnTo>
                <a:lnTo>
                  <a:pt x="13626" y="3090"/>
                </a:lnTo>
                <a:lnTo>
                  <a:pt x="13578" y="3285"/>
                </a:lnTo>
                <a:lnTo>
                  <a:pt x="13480" y="3480"/>
                </a:lnTo>
                <a:lnTo>
                  <a:pt x="13383" y="3650"/>
                </a:lnTo>
                <a:lnTo>
                  <a:pt x="13188" y="4015"/>
                </a:lnTo>
                <a:lnTo>
                  <a:pt x="12969" y="3674"/>
                </a:lnTo>
                <a:lnTo>
                  <a:pt x="12702" y="3358"/>
                </a:lnTo>
                <a:lnTo>
                  <a:pt x="12410" y="3066"/>
                </a:lnTo>
                <a:lnTo>
                  <a:pt x="12093" y="2823"/>
                </a:lnTo>
                <a:lnTo>
                  <a:pt x="12288" y="2677"/>
                </a:lnTo>
                <a:lnTo>
                  <a:pt x="12483" y="2531"/>
                </a:lnTo>
                <a:lnTo>
                  <a:pt x="12726" y="2385"/>
                </a:lnTo>
                <a:lnTo>
                  <a:pt x="12945" y="2287"/>
                </a:lnTo>
                <a:lnTo>
                  <a:pt x="13164" y="2239"/>
                </a:lnTo>
                <a:close/>
                <a:moveTo>
                  <a:pt x="7981" y="3699"/>
                </a:moveTo>
                <a:lnTo>
                  <a:pt x="7981" y="3723"/>
                </a:lnTo>
                <a:lnTo>
                  <a:pt x="7932" y="3723"/>
                </a:lnTo>
                <a:lnTo>
                  <a:pt x="7908" y="3747"/>
                </a:lnTo>
                <a:lnTo>
                  <a:pt x="7835" y="3796"/>
                </a:lnTo>
                <a:lnTo>
                  <a:pt x="7786" y="3845"/>
                </a:lnTo>
                <a:lnTo>
                  <a:pt x="7738" y="3918"/>
                </a:lnTo>
                <a:lnTo>
                  <a:pt x="7689" y="3991"/>
                </a:lnTo>
                <a:lnTo>
                  <a:pt x="7689" y="4064"/>
                </a:lnTo>
                <a:lnTo>
                  <a:pt x="7689" y="4088"/>
                </a:lnTo>
                <a:lnTo>
                  <a:pt x="7689" y="4112"/>
                </a:lnTo>
                <a:lnTo>
                  <a:pt x="7689" y="4137"/>
                </a:lnTo>
                <a:lnTo>
                  <a:pt x="7689" y="4161"/>
                </a:lnTo>
                <a:lnTo>
                  <a:pt x="7689" y="4307"/>
                </a:lnTo>
                <a:lnTo>
                  <a:pt x="7738" y="4453"/>
                </a:lnTo>
                <a:lnTo>
                  <a:pt x="7786" y="4526"/>
                </a:lnTo>
                <a:lnTo>
                  <a:pt x="7859" y="4574"/>
                </a:lnTo>
                <a:lnTo>
                  <a:pt x="8030" y="4672"/>
                </a:lnTo>
                <a:lnTo>
                  <a:pt x="8176" y="4720"/>
                </a:lnTo>
                <a:lnTo>
                  <a:pt x="8297" y="4720"/>
                </a:lnTo>
                <a:lnTo>
                  <a:pt x="8395" y="4696"/>
                </a:lnTo>
                <a:lnTo>
                  <a:pt x="8492" y="4672"/>
                </a:lnTo>
                <a:lnTo>
                  <a:pt x="8589" y="4599"/>
                </a:lnTo>
                <a:lnTo>
                  <a:pt x="8662" y="4526"/>
                </a:lnTo>
                <a:lnTo>
                  <a:pt x="8711" y="4429"/>
                </a:lnTo>
                <a:lnTo>
                  <a:pt x="8711" y="4307"/>
                </a:lnTo>
                <a:lnTo>
                  <a:pt x="8711" y="4185"/>
                </a:lnTo>
                <a:lnTo>
                  <a:pt x="8662" y="4064"/>
                </a:lnTo>
                <a:lnTo>
                  <a:pt x="8614" y="3942"/>
                </a:lnTo>
                <a:lnTo>
                  <a:pt x="8541" y="3845"/>
                </a:lnTo>
                <a:lnTo>
                  <a:pt x="8468" y="3772"/>
                </a:lnTo>
                <a:lnTo>
                  <a:pt x="8370" y="3723"/>
                </a:lnTo>
                <a:lnTo>
                  <a:pt x="8273" y="3699"/>
                </a:lnTo>
                <a:close/>
                <a:moveTo>
                  <a:pt x="9830" y="3966"/>
                </a:moveTo>
                <a:lnTo>
                  <a:pt x="9709" y="3991"/>
                </a:lnTo>
                <a:lnTo>
                  <a:pt x="9611" y="4064"/>
                </a:lnTo>
                <a:lnTo>
                  <a:pt x="9538" y="4161"/>
                </a:lnTo>
                <a:lnTo>
                  <a:pt x="9514" y="4258"/>
                </a:lnTo>
                <a:lnTo>
                  <a:pt x="9490" y="4356"/>
                </a:lnTo>
                <a:lnTo>
                  <a:pt x="9514" y="4453"/>
                </a:lnTo>
                <a:lnTo>
                  <a:pt x="9563" y="4574"/>
                </a:lnTo>
                <a:lnTo>
                  <a:pt x="9636" y="4647"/>
                </a:lnTo>
                <a:lnTo>
                  <a:pt x="9757" y="4720"/>
                </a:lnTo>
                <a:lnTo>
                  <a:pt x="9879" y="4745"/>
                </a:lnTo>
                <a:lnTo>
                  <a:pt x="10025" y="4696"/>
                </a:lnTo>
                <a:lnTo>
                  <a:pt x="10098" y="4672"/>
                </a:lnTo>
                <a:lnTo>
                  <a:pt x="10147" y="4623"/>
                </a:lnTo>
                <a:lnTo>
                  <a:pt x="10244" y="4502"/>
                </a:lnTo>
                <a:lnTo>
                  <a:pt x="10268" y="4429"/>
                </a:lnTo>
                <a:lnTo>
                  <a:pt x="10268" y="4356"/>
                </a:lnTo>
                <a:lnTo>
                  <a:pt x="10244" y="4234"/>
                </a:lnTo>
                <a:lnTo>
                  <a:pt x="10220" y="4161"/>
                </a:lnTo>
                <a:lnTo>
                  <a:pt x="10147" y="4064"/>
                </a:lnTo>
                <a:lnTo>
                  <a:pt x="10074" y="4015"/>
                </a:lnTo>
                <a:lnTo>
                  <a:pt x="9952" y="3966"/>
                </a:lnTo>
                <a:close/>
                <a:moveTo>
                  <a:pt x="9125" y="5572"/>
                </a:moveTo>
                <a:lnTo>
                  <a:pt x="9003" y="5596"/>
                </a:lnTo>
                <a:lnTo>
                  <a:pt x="8881" y="5669"/>
                </a:lnTo>
                <a:lnTo>
                  <a:pt x="8808" y="5791"/>
                </a:lnTo>
                <a:lnTo>
                  <a:pt x="8784" y="5913"/>
                </a:lnTo>
                <a:lnTo>
                  <a:pt x="8808" y="6034"/>
                </a:lnTo>
                <a:lnTo>
                  <a:pt x="8881" y="6156"/>
                </a:lnTo>
                <a:lnTo>
                  <a:pt x="9003" y="6229"/>
                </a:lnTo>
                <a:lnTo>
                  <a:pt x="9125" y="6253"/>
                </a:lnTo>
                <a:lnTo>
                  <a:pt x="9246" y="6229"/>
                </a:lnTo>
                <a:lnTo>
                  <a:pt x="9368" y="6156"/>
                </a:lnTo>
                <a:lnTo>
                  <a:pt x="9441" y="6034"/>
                </a:lnTo>
                <a:lnTo>
                  <a:pt x="9465" y="5913"/>
                </a:lnTo>
                <a:lnTo>
                  <a:pt x="9441" y="5791"/>
                </a:lnTo>
                <a:lnTo>
                  <a:pt x="9368" y="5669"/>
                </a:lnTo>
                <a:lnTo>
                  <a:pt x="9246" y="5596"/>
                </a:lnTo>
                <a:lnTo>
                  <a:pt x="9125" y="5572"/>
                </a:lnTo>
                <a:close/>
                <a:moveTo>
                  <a:pt x="5013" y="9441"/>
                </a:moveTo>
                <a:lnTo>
                  <a:pt x="4842" y="9538"/>
                </a:lnTo>
                <a:lnTo>
                  <a:pt x="4672" y="9684"/>
                </a:lnTo>
                <a:lnTo>
                  <a:pt x="4502" y="9855"/>
                </a:lnTo>
                <a:lnTo>
                  <a:pt x="4356" y="10025"/>
                </a:lnTo>
                <a:lnTo>
                  <a:pt x="4112" y="10414"/>
                </a:lnTo>
                <a:lnTo>
                  <a:pt x="3918" y="10779"/>
                </a:lnTo>
                <a:lnTo>
                  <a:pt x="3723" y="11144"/>
                </a:lnTo>
                <a:lnTo>
                  <a:pt x="3650" y="11363"/>
                </a:lnTo>
                <a:lnTo>
                  <a:pt x="3553" y="11582"/>
                </a:lnTo>
                <a:lnTo>
                  <a:pt x="3504" y="11826"/>
                </a:lnTo>
                <a:lnTo>
                  <a:pt x="3480" y="12045"/>
                </a:lnTo>
                <a:lnTo>
                  <a:pt x="3480" y="12239"/>
                </a:lnTo>
                <a:lnTo>
                  <a:pt x="3528" y="12337"/>
                </a:lnTo>
                <a:lnTo>
                  <a:pt x="3577" y="12410"/>
                </a:lnTo>
                <a:lnTo>
                  <a:pt x="3601" y="12434"/>
                </a:lnTo>
                <a:lnTo>
                  <a:pt x="3626" y="12458"/>
                </a:lnTo>
                <a:lnTo>
                  <a:pt x="3650" y="12434"/>
                </a:lnTo>
                <a:lnTo>
                  <a:pt x="3674" y="12410"/>
                </a:lnTo>
                <a:lnTo>
                  <a:pt x="3747" y="12288"/>
                </a:lnTo>
                <a:lnTo>
                  <a:pt x="3772" y="12166"/>
                </a:lnTo>
                <a:lnTo>
                  <a:pt x="3820" y="11874"/>
                </a:lnTo>
                <a:lnTo>
                  <a:pt x="3869" y="11631"/>
                </a:lnTo>
                <a:lnTo>
                  <a:pt x="3966" y="11388"/>
                </a:lnTo>
                <a:lnTo>
                  <a:pt x="4137" y="10925"/>
                </a:lnTo>
                <a:lnTo>
                  <a:pt x="4331" y="10536"/>
                </a:lnTo>
                <a:lnTo>
                  <a:pt x="4575" y="10171"/>
                </a:lnTo>
                <a:lnTo>
                  <a:pt x="4818" y="9830"/>
                </a:lnTo>
                <a:lnTo>
                  <a:pt x="5061" y="9490"/>
                </a:lnTo>
                <a:lnTo>
                  <a:pt x="5061" y="9465"/>
                </a:lnTo>
                <a:lnTo>
                  <a:pt x="5061" y="9441"/>
                </a:lnTo>
                <a:close/>
                <a:moveTo>
                  <a:pt x="9003" y="2287"/>
                </a:moveTo>
                <a:lnTo>
                  <a:pt x="9319" y="2312"/>
                </a:lnTo>
                <a:lnTo>
                  <a:pt x="9611" y="2360"/>
                </a:lnTo>
                <a:lnTo>
                  <a:pt x="9928" y="2409"/>
                </a:lnTo>
                <a:lnTo>
                  <a:pt x="10220" y="2482"/>
                </a:lnTo>
                <a:lnTo>
                  <a:pt x="10512" y="2579"/>
                </a:lnTo>
                <a:lnTo>
                  <a:pt x="10804" y="2677"/>
                </a:lnTo>
                <a:lnTo>
                  <a:pt x="11071" y="2798"/>
                </a:lnTo>
                <a:lnTo>
                  <a:pt x="11339" y="2944"/>
                </a:lnTo>
                <a:lnTo>
                  <a:pt x="11582" y="3066"/>
                </a:lnTo>
                <a:lnTo>
                  <a:pt x="11826" y="3236"/>
                </a:lnTo>
                <a:lnTo>
                  <a:pt x="12020" y="3382"/>
                </a:lnTo>
                <a:lnTo>
                  <a:pt x="12215" y="3577"/>
                </a:lnTo>
                <a:lnTo>
                  <a:pt x="12580" y="3966"/>
                </a:lnTo>
                <a:lnTo>
                  <a:pt x="12921" y="4380"/>
                </a:lnTo>
                <a:lnTo>
                  <a:pt x="12410" y="5012"/>
                </a:lnTo>
                <a:lnTo>
                  <a:pt x="11874" y="5596"/>
                </a:lnTo>
                <a:lnTo>
                  <a:pt x="11339" y="6180"/>
                </a:lnTo>
                <a:lnTo>
                  <a:pt x="10804" y="6764"/>
                </a:lnTo>
                <a:lnTo>
                  <a:pt x="9684" y="7908"/>
                </a:lnTo>
                <a:lnTo>
                  <a:pt x="9149" y="8492"/>
                </a:lnTo>
                <a:lnTo>
                  <a:pt x="8614" y="9076"/>
                </a:lnTo>
                <a:lnTo>
                  <a:pt x="6667" y="11217"/>
                </a:lnTo>
                <a:lnTo>
                  <a:pt x="6302" y="11631"/>
                </a:lnTo>
                <a:lnTo>
                  <a:pt x="5889" y="12045"/>
                </a:lnTo>
                <a:lnTo>
                  <a:pt x="5499" y="12410"/>
                </a:lnTo>
                <a:lnTo>
                  <a:pt x="5061" y="12774"/>
                </a:lnTo>
                <a:lnTo>
                  <a:pt x="5061" y="12774"/>
                </a:lnTo>
                <a:lnTo>
                  <a:pt x="5110" y="12677"/>
                </a:lnTo>
                <a:lnTo>
                  <a:pt x="5329" y="12166"/>
                </a:lnTo>
                <a:lnTo>
                  <a:pt x="5572" y="11631"/>
                </a:lnTo>
                <a:lnTo>
                  <a:pt x="5597" y="11582"/>
                </a:lnTo>
                <a:lnTo>
                  <a:pt x="5548" y="11558"/>
                </a:lnTo>
                <a:lnTo>
                  <a:pt x="5499" y="11534"/>
                </a:lnTo>
                <a:lnTo>
                  <a:pt x="5475" y="11582"/>
                </a:lnTo>
                <a:lnTo>
                  <a:pt x="5183" y="11996"/>
                </a:lnTo>
                <a:lnTo>
                  <a:pt x="4915" y="12434"/>
                </a:lnTo>
                <a:lnTo>
                  <a:pt x="4745" y="12750"/>
                </a:lnTo>
                <a:lnTo>
                  <a:pt x="4648" y="12920"/>
                </a:lnTo>
                <a:lnTo>
                  <a:pt x="4599" y="13091"/>
                </a:lnTo>
                <a:lnTo>
                  <a:pt x="4477" y="13188"/>
                </a:lnTo>
                <a:lnTo>
                  <a:pt x="4404" y="13115"/>
                </a:lnTo>
                <a:lnTo>
                  <a:pt x="4258" y="13042"/>
                </a:lnTo>
                <a:lnTo>
                  <a:pt x="4331" y="12750"/>
                </a:lnTo>
                <a:lnTo>
                  <a:pt x="4404" y="12507"/>
                </a:lnTo>
                <a:lnTo>
                  <a:pt x="4526" y="12264"/>
                </a:lnTo>
                <a:lnTo>
                  <a:pt x="4769" y="11801"/>
                </a:lnTo>
                <a:lnTo>
                  <a:pt x="5232" y="11071"/>
                </a:lnTo>
                <a:lnTo>
                  <a:pt x="5694" y="10366"/>
                </a:lnTo>
                <a:lnTo>
                  <a:pt x="5718" y="10341"/>
                </a:lnTo>
                <a:lnTo>
                  <a:pt x="5694" y="10317"/>
                </a:lnTo>
                <a:lnTo>
                  <a:pt x="5670" y="10293"/>
                </a:lnTo>
                <a:lnTo>
                  <a:pt x="5645" y="10317"/>
                </a:lnTo>
                <a:lnTo>
                  <a:pt x="5037" y="11047"/>
                </a:lnTo>
                <a:lnTo>
                  <a:pt x="4745" y="11412"/>
                </a:lnTo>
                <a:lnTo>
                  <a:pt x="4477" y="11801"/>
                </a:lnTo>
                <a:lnTo>
                  <a:pt x="4331" y="12020"/>
                </a:lnTo>
                <a:lnTo>
                  <a:pt x="4185" y="12288"/>
                </a:lnTo>
                <a:lnTo>
                  <a:pt x="4064" y="12556"/>
                </a:lnTo>
                <a:lnTo>
                  <a:pt x="3966" y="12847"/>
                </a:lnTo>
                <a:lnTo>
                  <a:pt x="3674" y="12604"/>
                </a:lnTo>
                <a:lnTo>
                  <a:pt x="3407" y="12312"/>
                </a:lnTo>
                <a:lnTo>
                  <a:pt x="3188" y="11996"/>
                </a:lnTo>
                <a:lnTo>
                  <a:pt x="2969" y="11655"/>
                </a:lnTo>
                <a:lnTo>
                  <a:pt x="3066" y="11436"/>
                </a:lnTo>
                <a:lnTo>
                  <a:pt x="3139" y="11193"/>
                </a:lnTo>
                <a:lnTo>
                  <a:pt x="3236" y="10950"/>
                </a:lnTo>
                <a:lnTo>
                  <a:pt x="3358" y="10706"/>
                </a:lnTo>
                <a:lnTo>
                  <a:pt x="3626" y="10220"/>
                </a:lnTo>
                <a:lnTo>
                  <a:pt x="3869" y="9782"/>
                </a:lnTo>
                <a:lnTo>
                  <a:pt x="4161" y="9368"/>
                </a:lnTo>
                <a:lnTo>
                  <a:pt x="4453" y="8954"/>
                </a:lnTo>
                <a:lnTo>
                  <a:pt x="4769" y="8565"/>
                </a:lnTo>
                <a:lnTo>
                  <a:pt x="4794" y="8541"/>
                </a:lnTo>
                <a:lnTo>
                  <a:pt x="4769" y="8516"/>
                </a:lnTo>
                <a:lnTo>
                  <a:pt x="4745" y="8492"/>
                </a:lnTo>
                <a:lnTo>
                  <a:pt x="4721" y="8492"/>
                </a:lnTo>
                <a:lnTo>
                  <a:pt x="4331" y="8808"/>
                </a:lnTo>
                <a:lnTo>
                  <a:pt x="3991" y="9149"/>
                </a:lnTo>
                <a:lnTo>
                  <a:pt x="3699" y="9514"/>
                </a:lnTo>
                <a:lnTo>
                  <a:pt x="3407" y="9928"/>
                </a:lnTo>
                <a:lnTo>
                  <a:pt x="3236" y="10195"/>
                </a:lnTo>
                <a:lnTo>
                  <a:pt x="3042" y="10512"/>
                </a:lnTo>
                <a:lnTo>
                  <a:pt x="2871" y="10852"/>
                </a:lnTo>
                <a:lnTo>
                  <a:pt x="2798" y="11047"/>
                </a:lnTo>
                <a:lnTo>
                  <a:pt x="2750" y="11217"/>
                </a:lnTo>
                <a:lnTo>
                  <a:pt x="2579" y="10852"/>
                </a:lnTo>
                <a:lnTo>
                  <a:pt x="2458" y="10487"/>
                </a:lnTo>
                <a:lnTo>
                  <a:pt x="2579" y="10341"/>
                </a:lnTo>
                <a:lnTo>
                  <a:pt x="2652" y="10195"/>
                </a:lnTo>
                <a:lnTo>
                  <a:pt x="2798" y="9830"/>
                </a:lnTo>
                <a:lnTo>
                  <a:pt x="3236" y="8954"/>
                </a:lnTo>
                <a:lnTo>
                  <a:pt x="3455" y="8565"/>
                </a:lnTo>
                <a:lnTo>
                  <a:pt x="3699" y="8200"/>
                </a:lnTo>
                <a:lnTo>
                  <a:pt x="3966" y="7835"/>
                </a:lnTo>
                <a:lnTo>
                  <a:pt x="4185" y="7446"/>
                </a:lnTo>
                <a:lnTo>
                  <a:pt x="4210" y="7421"/>
                </a:lnTo>
                <a:lnTo>
                  <a:pt x="4185" y="7397"/>
                </a:lnTo>
                <a:lnTo>
                  <a:pt x="4161" y="7373"/>
                </a:lnTo>
                <a:lnTo>
                  <a:pt x="4137" y="7397"/>
                </a:lnTo>
                <a:lnTo>
                  <a:pt x="3966" y="7494"/>
                </a:lnTo>
                <a:lnTo>
                  <a:pt x="3820" y="7640"/>
                </a:lnTo>
                <a:lnTo>
                  <a:pt x="3674" y="7786"/>
                </a:lnTo>
                <a:lnTo>
                  <a:pt x="3528" y="7957"/>
                </a:lnTo>
                <a:lnTo>
                  <a:pt x="3285" y="8346"/>
                </a:lnTo>
                <a:lnTo>
                  <a:pt x="3066" y="8687"/>
                </a:lnTo>
                <a:lnTo>
                  <a:pt x="2798" y="9198"/>
                </a:lnTo>
                <a:lnTo>
                  <a:pt x="2555" y="9709"/>
                </a:lnTo>
                <a:lnTo>
                  <a:pt x="2458" y="9928"/>
                </a:lnTo>
                <a:lnTo>
                  <a:pt x="2360" y="10171"/>
                </a:lnTo>
                <a:lnTo>
                  <a:pt x="2239" y="9757"/>
                </a:lnTo>
                <a:lnTo>
                  <a:pt x="2166" y="9368"/>
                </a:lnTo>
                <a:lnTo>
                  <a:pt x="2239" y="9173"/>
                </a:lnTo>
                <a:lnTo>
                  <a:pt x="2385" y="8833"/>
                </a:lnTo>
                <a:lnTo>
                  <a:pt x="2555" y="8492"/>
                </a:lnTo>
                <a:lnTo>
                  <a:pt x="2725" y="8176"/>
                </a:lnTo>
                <a:lnTo>
                  <a:pt x="2920" y="7859"/>
                </a:lnTo>
                <a:lnTo>
                  <a:pt x="3309" y="7300"/>
                </a:lnTo>
                <a:lnTo>
                  <a:pt x="3528" y="7056"/>
                </a:lnTo>
                <a:lnTo>
                  <a:pt x="3747" y="6789"/>
                </a:lnTo>
                <a:lnTo>
                  <a:pt x="3893" y="6667"/>
                </a:lnTo>
                <a:lnTo>
                  <a:pt x="4088" y="6545"/>
                </a:lnTo>
                <a:lnTo>
                  <a:pt x="4234" y="6399"/>
                </a:lnTo>
                <a:lnTo>
                  <a:pt x="4380" y="6253"/>
                </a:lnTo>
                <a:lnTo>
                  <a:pt x="4356" y="6229"/>
                </a:lnTo>
                <a:lnTo>
                  <a:pt x="4283" y="6205"/>
                </a:lnTo>
                <a:lnTo>
                  <a:pt x="4185" y="6180"/>
                </a:lnTo>
                <a:lnTo>
                  <a:pt x="4064" y="6229"/>
                </a:lnTo>
                <a:lnTo>
                  <a:pt x="3942" y="6278"/>
                </a:lnTo>
                <a:lnTo>
                  <a:pt x="3820" y="6375"/>
                </a:lnTo>
                <a:lnTo>
                  <a:pt x="3699" y="6472"/>
                </a:lnTo>
                <a:lnTo>
                  <a:pt x="3455" y="6716"/>
                </a:lnTo>
                <a:lnTo>
                  <a:pt x="3236" y="6983"/>
                </a:lnTo>
                <a:lnTo>
                  <a:pt x="3017" y="7251"/>
                </a:lnTo>
                <a:lnTo>
                  <a:pt x="2750" y="7640"/>
                </a:lnTo>
                <a:lnTo>
                  <a:pt x="2579" y="7908"/>
                </a:lnTo>
                <a:lnTo>
                  <a:pt x="2409" y="8176"/>
                </a:lnTo>
                <a:lnTo>
                  <a:pt x="2239" y="8468"/>
                </a:lnTo>
                <a:lnTo>
                  <a:pt x="2093" y="8784"/>
                </a:lnTo>
                <a:lnTo>
                  <a:pt x="2093" y="8565"/>
                </a:lnTo>
                <a:lnTo>
                  <a:pt x="2093" y="8224"/>
                </a:lnTo>
                <a:lnTo>
                  <a:pt x="2239" y="7835"/>
                </a:lnTo>
                <a:lnTo>
                  <a:pt x="2385" y="7567"/>
                </a:lnTo>
                <a:lnTo>
                  <a:pt x="2506" y="7324"/>
                </a:lnTo>
                <a:lnTo>
                  <a:pt x="2823" y="6837"/>
                </a:lnTo>
                <a:lnTo>
                  <a:pt x="3139" y="6375"/>
                </a:lnTo>
                <a:lnTo>
                  <a:pt x="3309" y="6156"/>
                </a:lnTo>
                <a:lnTo>
                  <a:pt x="3504" y="5961"/>
                </a:lnTo>
                <a:lnTo>
                  <a:pt x="3723" y="5742"/>
                </a:lnTo>
                <a:lnTo>
                  <a:pt x="3942" y="5572"/>
                </a:lnTo>
                <a:lnTo>
                  <a:pt x="4161" y="5402"/>
                </a:lnTo>
                <a:lnTo>
                  <a:pt x="4404" y="5256"/>
                </a:lnTo>
                <a:lnTo>
                  <a:pt x="4429" y="5207"/>
                </a:lnTo>
                <a:lnTo>
                  <a:pt x="4429" y="5158"/>
                </a:lnTo>
                <a:lnTo>
                  <a:pt x="4380" y="5110"/>
                </a:lnTo>
                <a:lnTo>
                  <a:pt x="4331" y="5110"/>
                </a:lnTo>
                <a:lnTo>
                  <a:pt x="4088" y="5207"/>
                </a:lnTo>
                <a:lnTo>
                  <a:pt x="3845" y="5353"/>
                </a:lnTo>
                <a:lnTo>
                  <a:pt x="3626" y="5499"/>
                </a:lnTo>
                <a:lnTo>
                  <a:pt x="3431" y="5645"/>
                </a:lnTo>
                <a:lnTo>
                  <a:pt x="3236" y="5840"/>
                </a:lnTo>
                <a:lnTo>
                  <a:pt x="3042" y="6034"/>
                </a:lnTo>
                <a:lnTo>
                  <a:pt x="2701" y="6424"/>
                </a:lnTo>
                <a:lnTo>
                  <a:pt x="2409" y="6837"/>
                </a:lnTo>
                <a:lnTo>
                  <a:pt x="2166" y="7251"/>
                </a:lnTo>
                <a:lnTo>
                  <a:pt x="2239" y="6910"/>
                </a:lnTo>
                <a:lnTo>
                  <a:pt x="2312" y="6570"/>
                </a:lnTo>
                <a:lnTo>
                  <a:pt x="2409" y="6229"/>
                </a:lnTo>
                <a:lnTo>
                  <a:pt x="2531" y="5888"/>
                </a:lnTo>
                <a:lnTo>
                  <a:pt x="2774" y="5621"/>
                </a:lnTo>
                <a:lnTo>
                  <a:pt x="3042" y="5402"/>
                </a:lnTo>
                <a:lnTo>
                  <a:pt x="3626" y="4964"/>
                </a:lnTo>
                <a:lnTo>
                  <a:pt x="3650" y="4915"/>
                </a:lnTo>
                <a:lnTo>
                  <a:pt x="3650" y="4866"/>
                </a:lnTo>
                <a:lnTo>
                  <a:pt x="3626" y="4818"/>
                </a:lnTo>
                <a:lnTo>
                  <a:pt x="3407" y="4818"/>
                </a:lnTo>
                <a:lnTo>
                  <a:pt x="3261" y="4866"/>
                </a:lnTo>
                <a:lnTo>
                  <a:pt x="3090" y="4939"/>
                </a:lnTo>
                <a:lnTo>
                  <a:pt x="2944" y="5012"/>
                </a:lnTo>
                <a:lnTo>
                  <a:pt x="3236" y="4574"/>
                </a:lnTo>
                <a:lnTo>
                  <a:pt x="3577" y="4161"/>
                </a:lnTo>
                <a:lnTo>
                  <a:pt x="3747" y="3966"/>
                </a:lnTo>
                <a:lnTo>
                  <a:pt x="3942" y="3796"/>
                </a:lnTo>
                <a:lnTo>
                  <a:pt x="4137" y="3626"/>
                </a:lnTo>
                <a:lnTo>
                  <a:pt x="4356" y="3480"/>
                </a:lnTo>
                <a:lnTo>
                  <a:pt x="4623" y="3309"/>
                </a:lnTo>
                <a:lnTo>
                  <a:pt x="4867" y="3163"/>
                </a:lnTo>
                <a:lnTo>
                  <a:pt x="5426" y="2896"/>
                </a:lnTo>
                <a:lnTo>
                  <a:pt x="5986" y="2677"/>
                </a:lnTo>
                <a:lnTo>
                  <a:pt x="6594" y="2506"/>
                </a:lnTo>
                <a:lnTo>
                  <a:pt x="7178" y="2385"/>
                </a:lnTo>
                <a:lnTo>
                  <a:pt x="7786" y="2312"/>
                </a:lnTo>
                <a:lnTo>
                  <a:pt x="8419" y="2287"/>
                </a:lnTo>
                <a:close/>
                <a:moveTo>
                  <a:pt x="2506" y="11947"/>
                </a:moveTo>
                <a:lnTo>
                  <a:pt x="2798" y="12410"/>
                </a:lnTo>
                <a:lnTo>
                  <a:pt x="2969" y="12628"/>
                </a:lnTo>
                <a:lnTo>
                  <a:pt x="3139" y="12823"/>
                </a:lnTo>
                <a:lnTo>
                  <a:pt x="3334" y="12993"/>
                </a:lnTo>
                <a:lnTo>
                  <a:pt x="3528" y="13188"/>
                </a:lnTo>
                <a:lnTo>
                  <a:pt x="3723" y="13334"/>
                </a:lnTo>
                <a:lnTo>
                  <a:pt x="3918" y="13480"/>
                </a:lnTo>
                <a:lnTo>
                  <a:pt x="3528" y="13675"/>
                </a:lnTo>
                <a:lnTo>
                  <a:pt x="3309" y="13748"/>
                </a:lnTo>
                <a:lnTo>
                  <a:pt x="3090" y="13821"/>
                </a:lnTo>
                <a:lnTo>
                  <a:pt x="2871" y="13845"/>
                </a:lnTo>
                <a:lnTo>
                  <a:pt x="2677" y="13845"/>
                </a:lnTo>
                <a:lnTo>
                  <a:pt x="2506" y="13796"/>
                </a:lnTo>
                <a:lnTo>
                  <a:pt x="2409" y="13772"/>
                </a:lnTo>
                <a:lnTo>
                  <a:pt x="2336" y="13723"/>
                </a:lnTo>
                <a:lnTo>
                  <a:pt x="2239" y="13626"/>
                </a:lnTo>
                <a:lnTo>
                  <a:pt x="2190" y="13553"/>
                </a:lnTo>
                <a:lnTo>
                  <a:pt x="2141" y="13456"/>
                </a:lnTo>
                <a:lnTo>
                  <a:pt x="2117" y="13358"/>
                </a:lnTo>
                <a:lnTo>
                  <a:pt x="2117" y="13139"/>
                </a:lnTo>
                <a:lnTo>
                  <a:pt x="2166" y="12896"/>
                </a:lnTo>
                <a:lnTo>
                  <a:pt x="2239" y="12653"/>
                </a:lnTo>
                <a:lnTo>
                  <a:pt x="2336" y="12410"/>
                </a:lnTo>
                <a:lnTo>
                  <a:pt x="2506" y="11947"/>
                </a:lnTo>
                <a:close/>
                <a:moveTo>
                  <a:pt x="14064" y="6570"/>
                </a:moveTo>
                <a:lnTo>
                  <a:pt x="14113" y="6740"/>
                </a:lnTo>
                <a:lnTo>
                  <a:pt x="14162" y="6910"/>
                </a:lnTo>
                <a:lnTo>
                  <a:pt x="14210" y="7105"/>
                </a:lnTo>
                <a:lnTo>
                  <a:pt x="14235" y="7324"/>
                </a:lnTo>
                <a:lnTo>
                  <a:pt x="14235" y="7713"/>
                </a:lnTo>
                <a:lnTo>
                  <a:pt x="14235" y="8078"/>
                </a:lnTo>
                <a:lnTo>
                  <a:pt x="14235" y="8541"/>
                </a:lnTo>
                <a:lnTo>
                  <a:pt x="14210" y="9003"/>
                </a:lnTo>
                <a:lnTo>
                  <a:pt x="14162" y="9465"/>
                </a:lnTo>
                <a:lnTo>
                  <a:pt x="14064" y="9928"/>
                </a:lnTo>
                <a:lnTo>
                  <a:pt x="13943" y="10341"/>
                </a:lnTo>
                <a:lnTo>
                  <a:pt x="13797" y="10731"/>
                </a:lnTo>
                <a:lnTo>
                  <a:pt x="13602" y="11120"/>
                </a:lnTo>
                <a:lnTo>
                  <a:pt x="13383" y="11485"/>
                </a:lnTo>
                <a:lnTo>
                  <a:pt x="13140" y="11850"/>
                </a:lnTo>
                <a:lnTo>
                  <a:pt x="12848" y="12166"/>
                </a:lnTo>
                <a:lnTo>
                  <a:pt x="12556" y="12483"/>
                </a:lnTo>
                <a:lnTo>
                  <a:pt x="12239" y="12799"/>
                </a:lnTo>
                <a:lnTo>
                  <a:pt x="12191" y="12726"/>
                </a:lnTo>
                <a:lnTo>
                  <a:pt x="12142" y="12701"/>
                </a:lnTo>
                <a:lnTo>
                  <a:pt x="12020" y="12628"/>
                </a:lnTo>
                <a:lnTo>
                  <a:pt x="11972" y="12628"/>
                </a:lnTo>
                <a:lnTo>
                  <a:pt x="11947" y="12653"/>
                </a:lnTo>
                <a:lnTo>
                  <a:pt x="11947" y="12677"/>
                </a:lnTo>
                <a:lnTo>
                  <a:pt x="11947" y="12726"/>
                </a:lnTo>
                <a:lnTo>
                  <a:pt x="11996" y="12774"/>
                </a:lnTo>
                <a:lnTo>
                  <a:pt x="12020" y="12823"/>
                </a:lnTo>
                <a:lnTo>
                  <a:pt x="12045" y="12969"/>
                </a:lnTo>
                <a:lnTo>
                  <a:pt x="11680" y="13237"/>
                </a:lnTo>
                <a:lnTo>
                  <a:pt x="11582" y="13018"/>
                </a:lnTo>
                <a:lnTo>
                  <a:pt x="11558" y="12896"/>
                </a:lnTo>
                <a:lnTo>
                  <a:pt x="11534" y="12774"/>
                </a:lnTo>
                <a:lnTo>
                  <a:pt x="11509" y="12726"/>
                </a:lnTo>
                <a:lnTo>
                  <a:pt x="11461" y="12701"/>
                </a:lnTo>
                <a:lnTo>
                  <a:pt x="11412" y="12726"/>
                </a:lnTo>
                <a:lnTo>
                  <a:pt x="11388" y="12774"/>
                </a:lnTo>
                <a:lnTo>
                  <a:pt x="11363" y="13115"/>
                </a:lnTo>
                <a:lnTo>
                  <a:pt x="11363" y="13285"/>
                </a:lnTo>
                <a:lnTo>
                  <a:pt x="11388" y="13431"/>
                </a:lnTo>
                <a:lnTo>
                  <a:pt x="11266" y="13529"/>
                </a:lnTo>
                <a:lnTo>
                  <a:pt x="11096" y="13626"/>
                </a:lnTo>
                <a:lnTo>
                  <a:pt x="11023" y="13310"/>
                </a:lnTo>
                <a:lnTo>
                  <a:pt x="10925" y="12993"/>
                </a:lnTo>
                <a:lnTo>
                  <a:pt x="10877" y="12969"/>
                </a:lnTo>
                <a:lnTo>
                  <a:pt x="10828" y="12993"/>
                </a:lnTo>
                <a:lnTo>
                  <a:pt x="10779" y="13188"/>
                </a:lnTo>
                <a:lnTo>
                  <a:pt x="10779" y="13383"/>
                </a:lnTo>
                <a:lnTo>
                  <a:pt x="10804" y="13577"/>
                </a:lnTo>
                <a:lnTo>
                  <a:pt x="10852" y="13772"/>
                </a:lnTo>
                <a:lnTo>
                  <a:pt x="10487" y="13918"/>
                </a:lnTo>
                <a:lnTo>
                  <a:pt x="10487" y="13821"/>
                </a:lnTo>
                <a:lnTo>
                  <a:pt x="10463" y="13480"/>
                </a:lnTo>
                <a:lnTo>
                  <a:pt x="10439" y="13310"/>
                </a:lnTo>
                <a:lnTo>
                  <a:pt x="10414" y="13139"/>
                </a:lnTo>
                <a:lnTo>
                  <a:pt x="10390" y="13091"/>
                </a:lnTo>
                <a:lnTo>
                  <a:pt x="10293" y="13091"/>
                </a:lnTo>
                <a:lnTo>
                  <a:pt x="10268" y="13139"/>
                </a:lnTo>
                <a:lnTo>
                  <a:pt x="10195" y="13480"/>
                </a:lnTo>
                <a:lnTo>
                  <a:pt x="10195" y="13821"/>
                </a:lnTo>
                <a:lnTo>
                  <a:pt x="10171" y="14040"/>
                </a:lnTo>
                <a:lnTo>
                  <a:pt x="9782" y="14186"/>
                </a:lnTo>
                <a:lnTo>
                  <a:pt x="9806" y="13845"/>
                </a:lnTo>
                <a:lnTo>
                  <a:pt x="9879" y="13504"/>
                </a:lnTo>
                <a:lnTo>
                  <a:pt x="9928" y="13164"/>
                </a:lnTo>
                <a:lnTo>
                  <a:pt x="9952" y="12823"/>
                </a:lnTo>
                <a:lnTo>
                  <a:pt x="9952" y="12774"/>
                </a:lnTo>
                <a:lnTo>
                  <a:pt x="9928" y="12750"/>
                </a:lnTo>
                <a:lnTo>
                  <a:pt x="9879" y="12726"/>
                </a:lnTo>
                <a:lnTo>
                  <a:pt x="9806" y="12750"/>
                </a:lnTo>
                <a:lnTo>
                  <a:pt x="9757" y="12799"/>
                </a:lnTo>
                <a:lnTo>
                  <a:pt x="9636" y="13139"/>
                </a:lnTo>
                <a:lnTo>
                  <a:pt x="9490" y="13504"/>
                </a:lnTo>
                <a:lnTo>
                  <a:pt x="9417" y="13894"/>
                </a:lnTo>
                <a:lnTo>
                  <a:pt x="9392" y="14088"/>
                </a:lnTo>
                <a:lnTo>
                  <a:pt x="9368" y="14283"/>
                </a:lnTo>
                <a:lnTo>
                  <a:pt x="9125" y="14332"/>
                </a:lnTo>
                <a:lnTo>
                  <a:pt x="9125" y="14064"/>
                </a:lnTo>
                <a:lnTo>
                  <a:pt x="9149" y="13821"/>
                </a:lnTo>
                <a:lnTo>
                  <a:pt x="9173" y="13431"/>
                </a:lnTo>
                <a:lnTo>
                  <a:pt x="9222" y="13237"/>
                </a:lnTo>
                <a:lnTo>
                  <a:pt x="9246" y="13139"/>
                </a:lnTo>
                <a:lnTo>
                  <a:pt x="9295" y="13091"/>
                </a:lnTo>
                <a:lnTo>
                  <a:pt x="9295" y="13066"/>
                </a:lnTo>
                <a:lnTo>
                  <a:pt x="9295" y="13042"/>
                </a:lnTo>
                <a:lnTo>
                  <a:pt x="9246" y="13042"/>
                </a:lnTo>
                <a:lnTo>
                  <a:pt x="9173" y="13091"/>
                </a:lnTo>
                <a:lnTo>
                  <a:pt x="9125" y="13139"/>
                </a:lnTo>
                <a:lnTo>
                  <a:pt x="9027" y="13310"/>
                </a:lnTo>
                <a:lnTo>
                  <a:pt x="8954" y="13480"/>
                </a:lnTo>
                <a:lnTo>
                  <a:pt x="8906" y="13650"/>
                </a:lnTo>
                <a:lnTo>
                  <a:pt x="8808" y="13991"/>
                </a:lnTo>
                <a:lnTo>
                  <a:pt x="8784" y="14210"/>
                </a:lnTo>
                <a:lnTo>
                  <a:pt x="8784" y="14405"/>
                </a:lnTo>
                <a:lnTo>
                  <a:pt x="8443" y="14453"/>
                </a:lnTo>
                <a:lnTo>
                  <a:pt x="8443" y="14332"/>
                </a:lnTo>
                <a:lnTo>
                  <a:pt x="8492" y="13894"/>
                </a:lnTo>
                <a:lnTo>
                  <a:pt x="8589" y="13456"/>
                </a:lnTo>
                <a:lnTo>
                  <a:pt x="8735" y="13042"/>
                </a:lnTo>
                <a:lnTo>
                  <a:pt x="8833" y="12847"/>
                </a:lnTo>
                <a:lnTo>
                  <a:pt x="8930" y="12653"/>
                </a:lnTo>
                <a:lnTo>
                  <a:pt x="8930" y="12628"/>
                </a:lnTo>
                <a:lnTo>
                  <a:pt x="8906" y="12580"/>
                </a:lnTo>
                <a:lnTo>
                  <a:pt x="8881" y="12580"/>
                </a:lnTo>
                <a:lnTo>
                  <a:pt x="8857" y="12604"/>
                </a:lnTo>
                <a:lnTo>
                  <a:pt x="8687" y="12799"/>
                </a:lnTo>
                <a:lnTo>
                  <a:pt x="8516" y="12993"/>
                </a:lnTo>
                <a:lnTo>
                  <a:pt x="8395" y="13237"/>
                </a:lnTo>
                <a:lnTo>
                  <a:pt x="8297" y="13456"/>
                </a:lnTo>
                <a:lnTo>
                  <a:pt x="8200" y="13723"/>
                </a:lnTo>
                <a:lnTo>
                  <a:pt x="8127" y="13967"/>
                </a:lnTo>
                <a:lnTo>
                  <a:pt x="8103" y="14234"/>
                </a:lnTo>
                <a:lnTo>
                  <a:pt x="8078" y="14478"/>
                </a:lnTo>
                <a:lnTo>
                  <a:pt x="7762" y="14502"/>
                </a:lnTo>
                <a:lnTo>
                  <a:pt x="7811" y="14259"/>
                </a:lnTo>
                <a:lnTo>
                  <a:pt x="7859" y="14113"/>
                </a:lnTo>
                <a:lnTo>
                  <a:pt x="7908" y="13967"/>
                </a:lnTo>
                <a:lnTo>
                  <a:pt x="7957" y="13796"/>
                </a:lnTo>
                <a:lnTo>
                  <a:pt x="7981" y="13650"/>
                </a:lnTo>
                <a:lnTo>
                  <a:pt x="7957" y="13602"/>
                </a:lnTo>
                <a:lnTo>
                  <a:pt x="7932" y="13577"/>
                </a:lnTo>
                <a:lnTo>
                  <a:pt x="7884" y="13577"/>
                </a:lnTo>
                <a:lnTo>
                  <a:pt x="7811" y="13626"/>
                </a:lnTo>
                <a:lnTo>
                  <a:pt x="7738" y="13699"/>
                </a:lnTo>
                <a:lnTo>
                  <a:pt x="7689" y="13772"/>
                </a:lnTo>
                <a:lnTo>
                  <a:pt x="7640" y="13869"/>
                </a:lnTo>
                <a:lnTo>
                  <a:pt x="7567" y="14064"/>
                </a:lnTo>
                <a:lnTo>
                  <a:pt x="7519" y="14259"/>
                </a:lnTo>
                <a:lnTo>
                  <a:pt x="7446" y="14526"/>
                </a:lnTo>
                <a:lnTo>
                  <a:pt x="7105" y="14526"/>
                </a:lnTo>
                <a:lnTo>
                  <a:pt x="7129" y="14380"/>
                </a:lnTo>
                <a:lnTo>
                  <a:pt x="7178" y="14210"/>
                </a:lnTo>
                <a:lnTo>
                  <a:pt x="7300" y="13894"/>
                </a:lnTo>
                <a:lnTo>
                  <a:pt x="7421" y="13577"/>
                </a:lnTo>
                <a:lnTo>
                  <a:pt x="7421" y="13529"/>
                </a:lnTo>
                <a:lnTo>
                  <a:pt x="7397" y="13504"/>
                </a:lnTo>
                <a:lnTo>
                  <a:pt x="7324" y="13504"/>
                </a:lnTo>
                <a:lnTo>
                  <a:pt x="7154" y="13650"/>
                </a:lnTo>
                <a:lnTo>
                  <a:pt x="7008" y="13821"/>
                </a:lnTo>
                <a:lnTo>
                  <a:pt x="6886" y="13991"/>
                </a:lnTo>
                <a:lnTo>
                  <a:pt x="6789" y="14210"/>
                </a:lnTo>
                <a:lnTo>
                  <a:pt x="6740" y="14332"/>
                </a:lnTo>
                <a:lnTo>
                  <a:pt x="6716" y="14502"/>
                </a:lnTo>
                <a:lnTo>
                  <a:pt x="6497" y="14453"/>
                </a:lnTo>
                <a:lnTo>
                  <a:pt x="6302" y="14380"/>
                </a:lnTo>
                <a:lnTo>
                  <a:pt x="5889" y="14210"/>
                </a:lnTo>
                <a:lnTo>
                  <a:pt x="7008" y="13358"/>
                </a:lnTo>
                <a:lnTo>
                  <a:pt x="8078" y="12458"/>
                </a:lnTo>
                <a:lnTo>
                  <a:pt x="8881" y="11777"/>
                </a:lnTo>
                <a:lnTo>
                  <a:pt x="9271" y="11436"/>
                </a:lnTo>
                <a:lnTo>
                  <a:pt x="9684" y="11120"/>
                </a:lnTo>
                <a:lnTo>
                  <a:pt x="10463" y="10512"/>
                </a:lnTo>
                <a:lnTo>
                  <a:pt x="10828" y="10195"/>
                </a:lnTo>
                <a:lnTo>
                  <a:pt x="11193" y="9855"/>
                </a:lnTo>
                <a:lnTo>
                  <a:pt x="11388" y="9636"/>
                </a:lnTo>
                <a:lnTo>
                  <a:pt x="11582" y="9417"/>
                </a:lnTo>
                <a:lnTo>
                  <a:pt x="11923" y="8930"/>
                </a:lnTo>
                <a:lnTo>
                  <a:pt x="12264" y="8443"/>
                </a:lnTo>
                <a:lnTo>
                  <a:pt x="12434" y="8200"/>
                </a:lnTo>
                <a:lnTo>
                  <a:pt x="12629" y="7981"/>
                </a:lnTo>
                <a:lnTo>
                  <a:pt x="12969" y="7616"/>
                </a:lnTo>
                <a:lnTo>
                  <a:pt x="13334" y="7251"/>
                </a:lnTo>
                <a:lnTo>
                  <a:pt x="13699" y="6910"/>
                </a:lnTo>
                <a:lnTo>
                  <a:pt x="14064" y="6570"/>
                </a:lnTo>
                <a:close/>
                <a:moveTo>
                  <a:pt x="14356" y="1460"/>
                </a:moveTo>
                <a:lnTo>
                  <a:pt x="14575" y="1509"/>
                </a:lnTo>
                <a:lnTo>
                  <a:pt x="14721" y="1582"/>
                </a:lnTo>
                <a:lnTo>
                  <a:pt x="14843" y="1679"/>
                </a:lnTo>
                <a:lnTo>
                  <a:pt x="14916" y="1825"/>
                </a:lnTo>
                <a:lnTo>
                  <a:pt x="14964" y="1971"/>
                </a:lnTo>
                <a:lnTo>
                  <a:pt x="14989" y="2141"/>
                </a:lnTo>
                <a:lnTo>
                  <a:pt x="14964" y="2312"/>
                </a:lnTo>
                <a:lnTo>
                  <a:pt x="14940" y="2506"/>
                </a:lnTo>
                <a:lnTo>
                  <a:pt x="14867" y="2701"/>
                </a:lnTo>
                <a:lnTo>
                  <a:pt x="14721" y="3090"/>
                </a:lnTo>
                <a:lnTo>
                  <a:pt x="14551" y="3455"/>
                </a:lnTo>
                <a:lnTo>
                  <a:pt x="14381" y="3747"/>
                </a:lnTo>
                <a:lnTo>
                  <a:pt x="14162" y="4112"/>
                </a:lnTo>
                <a:lnTo>
                  <a:pt x="13918" y="4477"/>
                </a:lnTo>
                <a:lnTo>
                  <a:pt x="13432" y="5183"/>
                </a:lnTo>
                <a:lnTo>
                  <a:pt x="12385" y="6545"/>
                </a:lnTo>
                <a:lnTo>
                  <a:pt x="12045" y="7008"/>
                </a:lnTo>
                <a:lnTo>
                  <a:pt x="11704" y="7421"/>
                </a:lnTo>
                <a:lnTo>
                  <a:pt x="11339" y="7835"/>
                </a:lnTo>
                <a:lnTo>
                  <a:pt x="10950" y="8224"/>
                </a:lnTo>
                <a:lnTo>
                  <a:pt x="10560" y="8614"/>
                </a:lnTo>
                <a:lnTo>
                  <a:pt x="10171" y="9003"/>
                </a:lnTo>
                <a:lnTo>
                  <a:pt x="9319" y="9733"/>
                </a:lnTo>
                <a:lnTo>
                  <a:pt x="8565" y="10341"/>
                </a:lnTo>
                <a:lnTo>
                  <a:pt x="7835" y="10974"/>
                </a:lnTo>
                <a:lnTo>
                  <a:pt x="7129" y="11607"/>
                </a:lnTo>
                <a:lnTo>
                  <a:pt x="6789" y="11947"/>
                </a:lnTo>
                <a:lnTo>
                  <a:pt x="6448" y="12288"/>
                </a:lnTo>
                <a:lnTo>
                  <a:pt x="5791" y="12945"/>
                </a:lnTo>
                <a:lnTo>
                  <a:pt x="5134" y="13602"/>
                </a:lnTo>
                <a:lnTo>
                  <a:pt x="4794" y="13918"/>
                </a:lnTo>
                <a:lnTo>
                  <a:pt x="4429" y="14210"/>
                </a:lnTo>
                <a:lnTo>
                  <a:pt x="4064" y="14478"/>
                </a:lnTo>
                <a:lnTo>
                  <a:pt x="3674" y="14745"/>
                </a:lnTo>
                <a:lnTo>
                  <a:pt x="3431" y="14891"/>
                </a:lnTo>
                <a:lnTo>
                  <a:pt x="3115" y="15037"/>
                </a:lnTo>
                <a:lnTo>
                  <a:pt x="2750" y="15208"/>
                </a:lnTo>
                <a:lnTo>
                  <a:pt x="2360" y="15305"/>
                </a:lnTo>
                <a:lnTo>
                  <a:pt x="2166" y="15354"/>
                </a:lnTo>
                <a:lnTo>
                  <a:pt x="1971" y="15378"/>
                </a:lnTo>
                <a:lnTo>
                  <a:pt x="1776" y="15402"/>
                </a:lnTo>
                <a:lnTo>
                  <a:pt x="1606" y="15378"/>
                </a:lnTo>
                <a:lnTo>
                  <a:pt x="1460" y="15329"/>
                </a:lnTo>
                <a:lnTo>
                  <a:pt x="1314" y="15256"/>
                </a:lnTo>
                <a:lnTo>
                  <a:pt x="1192" y="15159"/>
                </a:lnTo>
                <a:lnTo>
                  <a:pt x="1095" y="15037"/>
                </a:lnTo>
                <a:lnTo>
                  <a:pt x="1022" y="14867"/>
                </a:lnTo>
                <a:lnTo>
                  <a:pt x="973" y="14672"/>
                </a:lnTo>
                <a:lnTo>
                  <a:pt x="973" y="14478"/>
                </a:lnTo>
                <a:lnTo>
                  <a:pt x="973" y="14283"/>
                </a:lnTo>
                <a:lnTo>
                  <a:pt x="998" y="14064"/>
                </a:lnTo>
                <a:lnTo>
                  <a:pt x="1046" y="13869"/>
                </a:lnTo>
                <a:lnTo>
                  <a:pt x="1168" y="13456"/>
                </a:lnTo>
                <a:lnTo>
                  <a:pt x="1752" y="12288"/>
                </a:lnTo>
                <a:lnTo>
                  <a:pt x="2020" y="11753"/>
                </a:lnTo>
                <a:lnTo>
                  <a:pt x="2141" y="11558"/>
                </a:lnTo>
                <a:lnTo>
                  <a:pt x="2190" y="11485"/>
                </a:lnTo>
                <a:lnTo>
                  <a:pt x="2239" y="11436"/>
                </a:lnTo>
                <a:lnTo>
                  <a:pt x="2287" y="11534"/>
                </a:lnTo>
                <a:lnTo>
                  <a:pt x="2263" y="11558"/>
                </a:lnTo>
                <a:lnTo>
                  <a:pt x="1995" y="12118"/>
                </a:lnTo>
                <a:lnTo>
                  <a:pt x="1874" y="12410"/>
                </a:lnTo>
                <a:lnTo>
                  <a:pt x="1776" y="12701"/>
                </a:lnTo>
                <a:lnTo>
                  <a:pt x="1703" y="12993"/>
                </a:lnTo>
                <a:lnTo>
                  <a:pt x="1703" y="13139"/>
                </a:lnTo>
                <a:lnTo>
                  <a:pt x="1703" y="13285"/>
                </a:lnTo>
                <a:lnTo>
                  <a:pt x="1703" y="13431"/>
                </a:lnTo>
                <a:lnTo>
                  <a:pt x="1728" y="13577"/>
                </a:lnTo>
                <a:lnTo>
                  <a:pt x="1776" y="13723"/>
                </a:lnTo>
                <a:lnTo>
                  <a:pt x="1849" y="13869"/>
                </a:lnTo>
                <a:lnTo>
                  <a:pt x="1922" y="13967"/>
                </a:lnTo>
                <a:lnTo>
                  <a:pt x="2020" y="14064"/>
                </a:lnTo>
                <a:lnTo>
                  <a:pt x="2117" y="14137"/>
                </a:lnTo>
                <a:lnTo>
                  <a:pt x="2214" y="14210"/>
                </a:lnTo>
                <a:lnTo>
                  <a:pt x="2336" y="14234"/>
                </a:lnTo>
                <a:lnTo>
                  <a:pt x="2458" y="14283"/>
                </a:lnTo>
                <a:lnTo>
                  <a:pt x="2701" y="14283"/>
                </a:lnTo>
                <a:lnTo>
                  <a:pt x="2969" y="14259"/>
                </a:lnTo>
                <a:lnTo>
                  <a:pt x="3236" y="14210"/>
                </a:lnTo>
                <a:lnTo>
                  <a:pt x="3480" y="14137"/>
                </a:lnTo>
                <a:lnTo>
                  <a:pt x="3674" y="14040"/>
                </a:lnTo>
                <a:lnTo>
                  <a:pt x="4064" y="13869"/>
                </a:lnTo>
                <a:lnTo>
                  <a:pt x="4404" y="13650"/>
                </a:lnTo>
                <a:lnTo>
                  <a:pt x="4745" y="13407"/>
                </a:lnTo>
                <a:lnTo>
                  <a:pt x="5086" y="13139"/>
                </a:lnTo>
                <a:lnTo>
                  <a:pt x="5718" y="12580"/>
                </a:lnTo>
                <a:lnTo>
                  <a:pt x="6351" y="12020"/>
                </a:lnTo>
                <a:lnTo>
                  <a:pt x="7056" y="11315"/>
                </a:lnTo>
                <a:lnTo>
                  <a:pt x="7762" y="10585"/>
                </a:lnTo>
                <a:lnTo>
                  <a:pt x="8443" y="9855"/>
                </a:lnTo>
                <a:lnTo>
                  <a:pt x="9149" y="9125"/>
                </a:lnTo>
                <a:lnTo>
                  <a:pt x="10585" y="7665"/>
                </a:lnTo>
                <a:lnTo>
                  <a:pt x="11315" y="6910"/>
                </a:lnTo>
                <a:lnTo>
                  <a:pt x="12045" y="6180"/>
                </a:lnTo>
                <a:lnTo>
                  <a:pt x="12580" y="5596"/>
                </a:lnTo>
                <a:lnTo>
                  <a:pt x="13091" y="4988"/>
                </a:lnTo>
                <a:lnTo>
                  <a:pt x="13334" y="4672"/>
                </a:lnTo>
                <a:lnTo>
                  <a:pt x="13553" y="4356"/>
                </a:lnTo>
                <a:lnTo>
                  <a:pt x="13772" y="4015"/>
                </a:lnTo>
                <a:lnTo>
                  <a:pt x="13943" y="3674"/>
                </a:lnTo>
                <a:lnTo>
                  <a:pt x="14040" y="3407"/>
                </a:lnTo>
                <a:lnTo>
                  <a:pt x="14113" y="3163"/>
                </a:lnTo>
                <a:lnTo>
                  <a:pt x="14162" y="2896"/>
                </a:lnTo>
                <a:lnTo>
                  <a:pt x="14186" y="2628"/>
                </a:lnTo>
                <a:lnTo>
                  <a:pt x="14137" y="2385"/>
                </a:lnTo>
                <a:lnTo>
                  <a:pt x="14089" y="2263"/>
                </a:lnTo>
                <a:lnTo>
                  <a:pt x="14040" y="2141"/>
                </a:lnTo>
                <a:lnTo>
                  <a:pt x="13967" y="2044"/>
                </a:lnTo>
                <a:lnTo>
                  <a:pt x="13894" y="1947"/>
                </a:lnTo>
                <a:lnTo>
                  <a:pt x="13772" y="1849"/>
                </a:lnTo>
                <a:lnTo>
                  <a:pt x="13651" y="1776"/>
                </a:lnTo>
                <a:lnTo>
                  <a:pt x="13480" y="1703"/>
                </a:lnTo>
                <a:lnTo>
                  <a:pt x="13334" y="1679"/>
                </a:lnTo>
                <a:lnTo>
                  <a:pt x="12994" y="1679"/>
                </a:lnTo>
                <a:lnTo>
                  <a:pt x="13261" y="1606"/>
                </a:lnTo>
                <a:lnTo>
                  <a:pt x="13529" y="1533"/>
                </a:lnTo>
                <a:lnTo>
                  <a:pt x="13821" y="1484"/>
                </a:lnTo>
                <a:lnTo>
                  <a:pt x="14113" y="1460"/>
                </a:lnTo>
                <a:close/>
                <a:moveTo>
                  <a:pt x="15573" y="535"/>
                </a:moveTo>
                <a:lnTo>
                  <a:pt x="15694" y="584"/>
                </a:lnTo>
                <a:lnTo>
                  <a:pt x="15767" y="633"/>
                </a:lnTo>
                <a:lnTo>
                  <a:pt x="15816" y="681"/>
                </a:lnTo>
                <a:lnTo>
                  <a:pt x="15840" y="754"/>
                </a:lnTo>
                <a:lnTo>
                  <a:pt x="15889" y="852"/>
                </a:lnTo>
                <a:lnTo>
                  <a:pt x="15938" y="1119"/>
                </a:lnTo>
                <a:lnTo>
                  <a:pt x="15938" y="1387"/>
                </a:lnTo>
                <a:lnTo>
                  <a:pt x="15913" y="1679"/>
                </a:lnTo>
                <a:lnTo>
                  <a:pt x="15865" y="1971"/>
                </a:lnTo>
                <a:lnTo>
                  <a:pt x="15719" y="2531"/>
                </a:lnTo>
                <a:lnTo>
                  <a:pt x="15548" y="3066"/>
                </a:lnTo>
                <a:lnTo>
                  <a:pt x="15378" y="3577"/>
                </a:lnTo>
                <a:lnTo>
                  <a:pt x="15159" y="4088"/>
                </a:lnTo>
                <a:lnTo>
                  <a:pt x="14916" y="4574"/>
                </a:lnTo>
                <a:lnTo>
                  <a:pt x="14624" y="5061"/>
                </a:lnTo>
                <a:lnTo>
                  <a:pt x="14332" y="5499"/>
                </a:lnTo>
                <a:lnTo>
                  <a:pt x="13991" y="5937"/>
                </a:lnTo>
                <a:lnTo>
                  <a:pt x="13626" y="6351"/>
                </a:lnTo>
                <a:lnTo>
                  <a:pt x="13261" y="6740"/>
                </a:lnTo>
                <a:lnTo>
                  <a:pt x="12604" y="7397"/>
                </a:lnTo>
                <a:lnTo>
                  <a:pt x="12288" y="7738"/>
                </a:lnTo>
                <a:lnTo>
                  <a:pt x="11996" y="8103"/>
                </a:lnTo>
                <a:lnTo>
                  <a:pt x="11363" y="8979"/>
                </a:lnTo>
                <a:lnTo>
                  <a:pt x="11047" y="9392"/>
                </a:lnTo>
                <a:lnTo>
                  <a:pt x="10877" y="9611"/>
                </a:lnTo>
                <a:lnTo>
                  <a:pt x="10682" y="9806"/>
                </a:lnTo>
                <a:lnTo>
                  <a:pt x="10293" y="10122"/>
                </a:lnTo>
                <a:lnTo>
                  <a:pt x="9903" y="10439"/>
                </a:lnTo>
                <a:lnTo>
                  <a:pt x="9100" y="11047"/>
                </a:lnTo>
                <a:lnTo>
                  <a:pt x="8687" y="11388"/>
                </a:lnTo>
                <a:lnTo>
                  <a:pt x="8297" y="11728"/>
                </a:lnTo>
                <a:lnTo>
                  <a:pt x="7519" y="12410"/>
                </a:lnTo>
                <a:lnTo>
                  <a:pt x="6837" y="12969"/>
                </a:lnTo>
                <a:lnTo>
                  <a:pt x="6156" y="13529"/>
                </a:lnTo>
                <a:lnTo>
                  <a:pt x="5475" y="14064"/>
                </a:lnTo>
                <a:lnTo>
                  <a:pt x="4769" y="14575"/>
                </a:lnTo>
                <a:lnTo>
                  <a:pt x="4283" y="14916"/>
                </a:lnTo>
                <a:lnTo>
                  <a:pt x="3796" y="15208"/>
                </a:lnTo>
                <a:lnTo>
                  <a:pt x="3285" y="15500"/>
                </a:lnTo>
                <a:lnTo>
                  <a:pt x="2750" y="15767"/>
                </a:lnTo>
                <a:lnTo>
                  <a:pt x="2287" y="15962"/>
                </a:lnTo>
                <a:lnTo>
                  <a:pt x="2020" y="16059"/>
                </a:lnTo>
                <a:lnTo>
                  <a:pt x="1752" y="16132"/>
                </a:lnTo>
                <a:lnTo>
                  <a:pt x="1484" y="16205"/>
                </a:lnTo>
                <a:lnTo>
                  <a:pt x="1217" y="16230"/>
                </a:lnTo>
                <a:lnTo>
                  <a:pt x="949" y="16205"/>
                </a:lnTo>
                <a:lnTo>
                  <a:pt x="827" y="16181"/>
                </a:lnTo>
                <a:lnTo>
                  <a:pt x="730" y="16132"/>
                </a:lnTo>
                <a:lnTo>
                  <a:pt x="633" y="16084"/>
                </a:lnTo>
                <a:lnTo>
                  <a:pt x="560" y="16011"/>
                </a:lnTo>
                <a:lnTo>
                  <a:pt x="511" y="15938"/>
                </a:lnTo>
                <a:lnTo>
                  <a:pt x="462" y="15840"/>
                </a:lnTo>
                <a:lnTo>
                  <a:pt x="438" y="15646"/>
                </a:lnTo>
                <a:lnTo>
                  <a:pt x="438" y="15402"/>
                </a:lnTo>
                <a:lnTo>
                  <a:pt x="487" y="15159"/>
                </a:lnTo>
                <a:lnTo>
                  <a:pt x="560" y="14891"/>
                </a:lnTo>
                <a:lnTo>
                  <a:pt x="754" y="14405"/>
                </a:lnTo>
                <a:lnTo>
                  <a:pt x="754" y="14599"/>
                </a:lnTo>
                <a:lnTo>
                  <a:pt x="754" y="14794"/>
                </a:lnTo>
                <a:lnTo>
                  <a:pt x="803" y="14964"/>
                </a:lnTo>
                <a:lnTo>
                  <a:pt x="827" y="15110"/>
                </a:lnTo>
                <a:lnTo>
                  <a:pt x="900" y="15232"/>
                </a:lnTo>
                <a:lnTo>
                  <a:pt x="973" y="15354"/>
                </a:lnTo>
                <a:lnTo>
                  <a:pt x="1046" y="15427"/>
                </a:lnTo>
                <a:lnTo>
                  <a:pt x="1144" y="15500"/>
                </a:lnTo>
                <a:lnTo>
                  <a:pt x="1241" y="15573"/>
                </a:lnTo>
                <a:lnTo>
                  <a:pt x="1338" y="15597"/>
                </a:lnTo>
                <a:lnTo>
                  <a:pt x="1460" y="15646"/>
                </a:lnTo>
                <a:lnTo>
                  <a:pt x="1849" y="15646"/>
                </a:lnTo>
                <a:lnTo>
                  <a:pt x="2141" y="15597"/>
                </a:lnTo>
                <a:lnTo>
                  <a:pt x="2433" y="15500"/>
                </a:lnTo>
                <a:lnTo>
                  <a:pt x="2750" y="15402"/>
                </a:lnTo>
                <a:lnTo>
                  <a:pt x="3042" y="15256"/>
                </a:lnTo>
                <a:lnTo>
                  <a:pt x="3626" y="14964"/>
                </a:lnTo>
                <a:lnTo>
                  <a:pt x="4112" y="14648"/>
                </a:lnTo>
                <a:lnTo>
                  <a:pt x="4453" y="14405"/>
                </a:lnTo>
                <a:lnTo>
                  <a:pt x="4794" y="14137"/>
                </a:lnTo>
                <a:lnTo>
                  <a:pt x="5134" y="13845"/>
                </a:lnTo>
                <a:lnTo>
                  <a:pt x="5767" y="13261"/>
                </a:lnTo>
                <a:lnTo>
                  <a:pt x="6375" y="12653"/>
                </a:lnTo>
                <a:lnTo>
                  <a:pt x="6983" y="12045"/>
                </a:lnTo>
                <a:lnTo>
                  <a:pt x="7738" y="11363"/>
                </a:lnTo>
                <a:lnTo>
                  <a:pt x="8492" y="10731"/>
                </a:lnTo>
                <a:lnTo>
                  <a:pt x="9271" y="10098"/>
                </a:lnTo>
                <a:lnTo>
                  <a:pt x="10049" y="9465"/>
                </a:lnTo>
                <a:lnTo>
                  <a:pt x="10439" y="9125"/>
                </a:lnTo>
                <a:lnTo>
                  <a:pt x="10828" y="8760"/>
                </a:lnTo>
                <a:lnTo>
                  <a:pt x="11193" y="8395"/>
                </a:lnTo>
                <a:lnTo>
                  <a:pt x="11558" y="8030"/>
                </a:lnTo>
                <a:lnTo>
                  <a:pt x="11899" y="7665"/>
                </a:lnTo>
                <a:lnTo>
                  <a:pt x="12239" y="7275"/>
                </a:lnTo>
                <a:lnTo>
                  <a:pt x="12896" y="6448"/>
                </a:lnTo>
                <a:lnTo>
                  <a:pt x="13894" y="5110"/>
                </a:lnTo>
                <a:lnTo>
                  <a:pt x="14381" y="4429"/>
                </a:lnTo>
                <a:lnTo>
                  <a:pt x="14599" y="4064"/>
                </a:lnTo>
                <a:lnTo>
                  <a:pt x="14818" y="3723"/>
                </a:lnTo>
                <a:lnTo>
                  <a:pt x="14989" y="3382"/>
                </a:lnTo>
                <a:lnTo>
                  <a:pt x="15159" y="2993"/>
                </a:lnTo>
                <a:lnTo>
                  <a:pt x="15281" y="2604"/>
                </a:lnTo>
                <a:lnTo>
                  <a:pt x="15329" y="2409"/>
                </a:lnTo>
                <a:lnTo>
                  <a:pt x="15378" y="2214"/>
                </a:lnTo>
                <a:lnTo>
                  <a:pt x="15378" y="2020"/>
                </a:lnTo>
                <a:lnTo>
                  <a:pt x="15354" y="1849"/>
                </a:lnTo>
                <a:lnTo>
                  <a:pt x="15305" y="1655"/>
                </a:lnTo>
                <a:lnTo>
                  <a:pt x="15232" y="1509"/>
                </a:lnTo>
                <a:lnTo>
                  <a:pt x="15135" y="1363"/>
                </a:lnTo>
                <a:lnTo>
                  <a:pt x="14989" y="1241"/>
                </a:lnTo>
                <a:lnTo>
                  <a:pt x="14794" y="1144"/>
                </a:lnTo>
                <a:lnTo>
                  <a:pt x="14575" y="1046"/>
                </a:lnTo>
                <a:lnTo>
                  <a:pt x="14332" y="998"/>
                </a:lnTo>
                <a:lnTo>
                  <a:pt x="14089" y="973"/>
                </a:lnTo>
                <a:lnTo>
                  <a:pt x="14818" y="730"/>
                </a:lnTo>
                <a:lnTo>
                  <a:pt x="15110" y="608"/>
                </a:lnTo>
                <a:lnTo>
                  <a:pt x="15281" y="560"/>
                </a:lnTo>
                <a:lnTo>
                  <a:pt x="15427" y="535"/>
                </a:lnTo>
                <a:close/>
                <a:moveTo>
                  <a:pt x="15451" y="0"/>
                </a:moveTo>
                <a:lnTo>
                  <a:pt x="15305" y="24"/>
                </a:lnTo>
                <a:lnTo>
                  <a:pt x="15013" y="97"/>
                </a:lnTo>
                <a:lnTo>
                  <a:pt x="13845" y="462"/>
                </a:lnTo>
                <a:lnTo>
                  <a:pt x="13261" y="657"/>
                </a:lnTo>
                <a:lnTo>
                  <a:pt x="12702" y="876"/>
                </a:lnTo>
                <a:lnTo>
                  <a:pt x="12118" y="1119"/>
                </a:lnTo>
                <a:lnTo>
                  <a:pt x="11582" y="1411"/>
                </a:lnTo>
                <a:lnTo>
                  <a:pt x="11047" y="1703"/>
                </a:lnTo>
                <a:lnTo>
                  <a:pt x="10536" y="2020"/>
                </a:lnTo>
                <a:lnTo>
                  <a:pt x="10512" y="2068"/>
                </a:lnTo>
                <a:lnTo>
                  <a:pt x="10195" y="1971"/>
                </a:lnTo>
                <a:lnTo>
                  <a:pt x="9879" y="1898"/>
                </a:lnTo>
                <a:lnTo>
                  <a:pt x="9246" y="1801"/>
                </a:lnTo>
                <a:lnTo>
                  <a:pt x="8906" y="1776"/>
                </a:lnTo>
                <a:lnTo>
                  <a:pt x="8565" y="1752"/>
                </a:lnTo>
                <a:lnTo>
                  <a:pt x="8224" y="1752"/>
                </a:lnTo>
                <a:lnTo>
                  <a:pt x="7884" y="1776"/>
                </a:lnTo>
                <a:lnTo>
                  <a:pt x="7543" y="1801"/>
                </a:lnTo>
                <a:lnTo>
                  <a:pt x="7178" y="1849"/>
                </a:lnTo>
                <a:lnTo>
                  <a:pt x="6837" y="1898"/>
                </a:lnTo>
                <a:lnTo>
                  <a:pt x="6497" y="1971"/>
                </a:lnTo>
                <a:lnTo>
                  <a:pt x="6181" y="2068"/>
                </a:lnTo>
                <a:lnTo>
                  <a:pt x="5840" y="2166"/>
                </a:lnTo>
                <a:lnTo>
                  <a:pt x="5524" y="2287"/>
                </a:lnTo>
                <a:lnTo>
                  <a:pt x="5207" y="2409"/>
                </a:lnTo>
                <a:lnTo>
                  <a:pt x="4891" y="2555"/>
                </a:lnTo>
                <a:lnTo>
                  <a:pt x="4575" y="2725"/>
                </a:lnTo>
                <a:lnTo>
                  <a:pt x="4283" y="2896"/>
                </a:lnTo>
                <a:lnTo>
                  <a:pt x="3991" y="3090"/>
                </a:lnTo>
                <a:lnTo>
                  <a:pt x="3626" y="3358"/>
                </a:lnTo>
                <a:lnTo>
                  <a:pt x="3285" y="3699"/>
                </a:lnTo>
                <a:lnTo>
                  <a:pt x="2969" y="4039"/>
                </a:lnTo>
                <a:lnTo>
                  <a:pt x="2677" y="4429"/>
                </a:lnTo>
                <a:lnTo>
                  <a:pt x="2433" y="4842"/>
                </a:lnTo>
                <a:lnTo>
                  <a:pt x="2214" y="5256"/>
                </a:lnTo>
                <a:lnTo>
                  <a:pt x="2044" y="5718"/>
                </a:lnTo>
                <a:lnTo>
                  <a:pt x="1874" y="6156"/>
                </a:lnTo>
                <a:lnTo>
                  <a:pt x="1776" y="6351"/>
                </a:lnTo>
                <a:lnTo>
                  <a:pt x="1679" y="6521"/>
                </a:lnTo>
                <a:lnTo>
                  <a:pt x="1630" y="6691"/>
                </a:lnTo>
                <a:lnTo>
                  <a:pt x="1630" y="6862"/>
                </a:lnTo>
                <a:lnTo>
                  <a:pt x="1655" y="6910"/>
                </a:lnTo>
                <a:lnTo>
                  <a:pt x="1703" y="6935"/>
                </a:lnTo>
                <a:lnTo>
                  <a:pt x="1630" y="7348"/>
                </a:lnTo>
                <a:lnTo>
                  <a:pt x="1582" y="7762"/>
                </a:lnTo>
                <a:lnTo>
                  <a:pt x="1557" y="8151"/>
                </a:lnTo>
                <a:lnTo>
                  <a:pt x="1557" y="8565"/>
                </a:lnTo>
                <a:lnTo>
                  <a:pt x="1557" y="8881"/>
                </a:lnTo>
                <a:lnTo>
                  <a:pt x="1606" y="9198"/>
                </a:lnTo>
                <a:lnTo>
                  <a:pt x="1655" y="9514"/>
                </a:lnTo>
                <a:lnTo>
                  <a:pt x="1703" y="9830"/>
                </a:lnTo>
                <a:lnTo>
                  <a:pt x="1776" y="10171"/>
                </a:lnTo>
                <a:lnTo>
                  <a:pt x="1874" y="10487"/>
                </a:lnTo>
                <a:lnTo>
                  <a:pt x="1995" y="10828"/>
                </a:lnTo>
                <a:lnTo>
                  <a:pt x="2117" y="11144"/>
                </a:lnTo>
                <a:lnTo>
                  <a:pt x="2020" y="11193"/>
                </a:lnTo>
                <a:lnTo>
                  <a:pt x="1898" y="11290"/>
                </a:lnTo>
                <a:lnTo>
                  <a:pt x="1776" y="11412"/>
                </a:lnTo>
                <a:lnTo>
                  <a:pt x="1655" y="11607"/>
                </a:lnTo>
                <a:lnTo>
                  <a:pt x="1387" y="12045"/>
                </a:lnTo>
                <a:lnTo>
                  <a:pt x="1119" y="12556"/>
                </a:lnTo>
                <a:lnTo>
                  <a:pt x="876" y="13091"/>
                </a:lnTo>
                <a:lnTo>
                  <a:pt x="657" y="13553"/>
                </a:lnTo>
                <a:lnTo>
                  <a:pt x="414" y="14113"/>
                </a:lnTo>
                <a:lnTo>
                  <a:pt x="243" y="14551"/>
                </a:lnTo>
                <a:lnTo>
                  <a:pt x="97" y="14989"/>
                </a:lnTo>
                <a:lnTo>
                  <a:pt x="49" y="15208"/>
                </a:lnTo>
                <a:lnTo>
                  <a:pt x="0" y="15427"/>
                </a:lnTo>
                <a:lnTo>
                  <a:pt x="0" y="15670"/>
                </a:lnTo>
                <a:lnTo>
                  <a:pt x="49" y="15889"/>
                </a:lnTo>
                <a:lnTo>
                  <a:pt x="97" y="16084"/>
                </a:lnTo>
                <a:lnTo>
                  <a:pt x="195" y="16254"/>
                </a:lnTo>
                <a:lnTo>
                  <a:pt x="316" y="16400"/>
                </a:lnTo>
                <a:lnTo>
                  <a:pt x="487" y="16497"/>
                </a:lnTo>
                <a:lnTo>
                  <a:pt x="657" y="16595"/>
                </a:lnTo>
                <a:lnTo>
                  <a:pt x="827" y="16643"/>
                </a:lnTo>
                <a:lnTo>
                  <a:pt x="1046" y="16668"/>
                </a:lnTo>
                <a:lnTo>
                  <a:pt x="1241" y="16668"/>
                </a:lnTo>
                <a:lnTo>
                  <a:pt x="1509" y="16643"/>
                </a:lnTo>
                <a:lnTo>
                  <a:pt x="1776" y="16570"/>
                </a:lnTo>
                <a:lnTo>
                  <a:pt x="2044" y="16497"/>
                </a:lnTo>
                <a:lnTo>
                  <a:pt x="2312" y="16400"/>
                </a:lnTo>
                <a:lnTo>
                  <a:pt x="2823" y="16157"/>
                </a:lnTo>
                <a:lnTo>
                  <a:pt x="3309" y="15913"/>
                </a:lnTo>
                <a:lnTo>
                  <a:pt x="3796" y="15646"/>
                </a:lnTo>
                <a:lnTo>
                  <a:pt x="4258" y="15378"/>
                </a:lnTo>
                <a:lnTo>
                  <a:pt x="4721" y="15062"/>
                </a:lnTo>
                <a:lnTo>
                  <a:pt x="5183" y="14745"/>
                </a:lnTo>
                <a:lnTo>
                  <a:pt x="5791" y="14307"/>
                </a:lnTo>
                <a:lnTo>
                  <a:pt x="5767" y="14405"/>
                </a:lnTo>
                <a:lnTo>
                  <a:pt x="5767" y="14502"/>
                </a:lnTo>
                <a:lnTo>
                  <a:pt x="5791" y="14599"/>
                </a:lnTo>
                <a:lnTo>
                  <a:pt x="5864" y="14672"/>
                </a:lnTo>
                <a:lnTo>
                  <a:pt x="5937" y="14745"/>
                </a:lnTo>
                <a:lnTo>
                  <a:pt x="6035" y="14794"/>
                </a:lnTo>
                <a:lnTo>
                  <a:pt x="6302" y="14867"/>
                </a:lnTo>
                <a:lnTo>
                  <a:pt x="6594" y="14940"/>
                </a:lnTo>
                <a:lnTo>
                  <a:pt x="6910" y="14964"/>
                </a:lnTo>
                <a:lnTo>
                  <a:pt x="7227" y="14989"/>
                </a:lnTo>
                <a:lnTo>
                  <a:pt x="7543" y="14989"/>
                </a:lnTo>
                <a:lnTo>
                  <a:pt x="7567" y="15037"/>
                </a:lnTo>
                <a:lnTo>
                  <a:pt x="7640" y="15062"/>
                </a:lnTo>
                <a:lnTo>
                  <a:pt x="7689" y="15062"/>
                </a:lnTo>
                <a:lnTo>
                  <a:pt x="7713" y="15037"/>
                </a:lnTo>
                <a:lnTo>
                  <a:pt x="7738" y="14964"/>
                </a:lnTo>
                <a:lnTo>
                  <a:pt x="8127" y="14940"/>
                </a:lnTo>
                <a:lnTo>
                  <a:pt x="8224" y="14940"/>
                </a:lnTo>
                <a:lnTo>
                  <a:pt x="8322" y="14964"/>
                </a:lnTo>
                <a:lnTo>
                  <a:pt x="8395" y="14916"/>
                </a:lnTo>
                <a:lnTo>
                  <a:pt x="8808" y="14867"/>
                </a:lnTo>
                <a:lnTo>
                  <a:pt x="9198" y="14794"/>
                </a:lnTo>
                <a:lnTo>
                  <a:pt x="9611" y="14697"/>
                </a:lnTo>
                <a:lnTo>
                  <a:pt x="10001" y="14599"/>
                </a:lnTo>
                <a:lnTo>
                  <a:pt x="10390" y="14453"/>
                </a:lnTo>
                <a:lnTo>
                  <a:pt x="10779" y="14307"/>
                </a:lnTo>
                <a:lnTo>
                  <a:pt x="11144" y="14137"/>
                </a:lnTo>
                <a:lnTo>
                  <a:pt x="11509" y="13918"/>
                </a:lnTo>
                <a:lnTo>
                  <a:pt x="12020" y="13577"/>
                </a:lnTo>
                <a:lnTo>
                  <a:pt x="12507" y="13164"/>
                </a:lnTo>
                <a:lnTo>
                  <a:pt x="12969" y="12726"/>
                </a:lnTo>
                <a:lnTo>
                  <a:pt x="13359" y="12264"/>
                </a:lnTo>
                <a:lnTo>
                  <a:pt x="13553" y="11996"/>
                </a:lnTo>
                <a:lnTo>
                  <a:pt x="13724" y="11753"/>
                </a:lnTo>
                <a:lnTo>
                  <a:pt x="13894" y="11485"/>
                </a:lnTo>
                <a:lnTo>
                  <a:pt x="14040" y="11193"/>
                </a:lnTo>
                <a:lnTo>
                  <a:pt x="14186" y="10925"/>
                </a:lnTo>
                <a:lnTo>
                  <a:pt x="14308" y="10633"/>
                </a:lnTo>
                <a:lnTo>
                  <a:pt x="14405" y="10341"/>
                </a:lnTo>
                <a:lnTo>
                  <a:pt x="14478" y="10049"/>
                </a:lnTo>
                <a:lnTo>
                  <a:pt x="14599" y="9538"/>
                </a:lnTo>
                <a:lnTo>
                  <a:pt x="14648" y="9003"/>
                </a:lnTo>
                <a:lnTo>
                  <a:pt x="14672" y="8468"/>
                </a:lnTo>
                <a:lnTo>
                  <a:pt x="14697" y="7957"/>
                </a:lnTo>
                <a:lnTo>
                  <a:pt x="14697" y="7519"/>
                </a:lnTo>
                <a:lnTo>
                  <a:pt x="14672" y="7032"/>
                </a:lnTo>
                <a:lnTo>
                  <a:pt x="14624" y="6813"/>
                </a:lnTo>
                <a:lnTo>
                  <a:pt x="14575" y="6594"/>
                </a:lnTo>
                <a:lnTo>
                  <a:pt x="14502" y="6375"/>
                </a:lnTo>
                <a:lnTo>
                  <a:pt x="14381" y="6180"/>
                </a:lnTo>
                <a:lnTo>
                  <a:pt x="14745" y="5718"/>
                </a:lnTo>
                <a:lnTo>
                  <a:pt x="15086" y="5207"/>
                </a:lnTo>
                <a:lnTo>
                  <a:pt x="15378" y="4696"/>
                </a:lnTo>
                <a:lnTo>
                  <a:pt x="15646" y="4185"/>
                </a:lnTo>
                <a:lnTo>
                  <a:pt x="15889" y="3650"/>
                </a:lnTo>
                <a:lnTo>
                  <a:pt x="16084" y="3090"/>
                </a:lnTo>
                <a:lnTo>
                  <a:pt x="16254" y="2506"/>
                </a:lnTo>
                <a:lnTo>
                  <a:pt x="16376" y="1922"/>
                </a:lnTo>
                <a:lnTo>
                  <a:pt x="16449" y="1509"/>
                </a:lnTo>
                <a:lnTo>
                  <a:pt x="16449" y="1290"/>
                </a:lnTo>
                <a:lnTo>
                  <a:pt x="16449" y="1046"/>
                </a:lnTo>
                <a:lnTo>
                  <a:pt x="16424" y="803"/>
                </a:lnTo>
                <a:lnTo>
                  <a:pt x="16376" y="584"/>
                </a:lnTo>
                <a:lnTo>
                  <a:pt x="16303" y="389"/>
                </a:lnTo>
                <a:lnTo>
                  <a:pt x="16230" y="316"/>
                </a:lnTo>
                <a:lnTo>
                  <a:pt x="16157" y="243"/>
                </a:lnTo>
                <a:lnTo>
                  <a:pt x="16035" y="122"/>
                </a:lnTo>
                <a:lnTo>
                  <a:pt x="15889" y="49"/>
                </a:lnTo>
                <a:lnTo>
                  <a:pt x="15767" y="24"/>
                </a:lnTo>
                <a:lnTo>
                  <a:pt x="15621"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6D9EEB"/>
              </a:solidFill>
            </a:endParaRPr>
          </a:p>
        </p:txBody>
      </p:sp>
      <p:sp>
        <p:nvSpPr>
          <p:cNvPr id="667" name="Google Shape;667;p68"/>
          <p:cNvSpPr/>
          <p:nvPr/>
        </p:nvSpPr>
        <p:spPr>
          <a:xfrm rot="1473029">
            <a:off x="4969677" y="2380523"/>
            <a:ext cx="973727" cy="948521"/>
          </a:xfrm>
          <a:custGeom>
            <a:rect b="b" l="l" r="r" t="t"/>
            <a:pathLst>
              <a:path extrusionOk="0" h="18250" w="18737">
                <a:moveTo>
                  <a:pt x="13554" y="3431"/>
                </a:moveTo>
                <a:lnTo>
                  <a:pt x="13748" y="3456"/>
                </a:lnTo>
                <a:lnTo>
                  <a:pt x="13919" y="3480"/>
                </a:lnTo>
                <a:lnTo>
                  <a:pt x="14308" y="3602"/>
                </a:lnTo>
                <a:lnTo>
                  <a:pt x="14478" y="3675"/>
                </a:lnTo>
                <a:lnTo>
                  <a:pt x="14624" y="3748"/>
                </a:lnTo>
                <a:lnTo>
                  <a:pt x="14746" y="3845"/>
                </a:lnTo>
                <a:lnTo>
                  <a:pt x="14843" y="3967"/>
                </a:lnTo>
                <a:lnTo>
                  <a:pt x="14941" y="4113"/>
                </a:lnTo>
                <a:lnTo>
                  <a:pt x="15038" y="4259"/>
                </a:lnTo>
                <a:lnTo>
                  <a:pt x="15111" y="4405"/>
                </a:lnTo>
                <a:lnTo>
                  <a:pt x="15160" y="4551"/>
                </a:lnTo>
                <a:lnTo>
                  <a:pt x="15184" y="4721"/>
                </a:lnTo>
                <a:lnTo>
                  <a:pt x="15208" y="4891"/>
                </a:lnTo>
                <a:lnTo>
                  <a:pt x="15233" y="5232"/>
                </a:lnTo>
                <a:lnTo>
                  <a:pt x="15160" y="5548"/>
                </a:lnTo>
                <a:lnTo>
                  <a:pt x="15111" y="5719"/>
                </a:lnTo>
                <a:lnTo>
                  <a:pt x="15062" y="5865"/>
                </a:lnTo>
                <a:lnTo>
                  <a:pt x="14916" y="6132"/>
                </a:lnTo>
                <a:lnTo>
                  <a:pt x="14722" y="6351"/>
                </a:lnTo>
                <a:lnTo>
                  <a:pt x="14527" y="6570"/>
                </a:lnTo>
                <a:lnTo>
                  <a:pt x="14284" y="6765"/>
                </a:lnTo>
                <a:lnTo>
                  <a:pt x="13821" y="7130"/>
                </a:lnTo>
                <a:lnTo>
                  <a:pt x="13602" y="7325"/>
                </a:lnTo>
                <a:lnTo>
                  <a:pt x="13408" y="7544"/>
                </a:lnTo>
                <a:lnTo>
                  <a:pt x="12678" y="6984"/>
                </a:lnTo>
                <a:lnTo>
                  <a:pt x="12313" y="6692"/>
                </a:lnTo>
                <a:lnTo>
                  <a:pt x="11948" y="6400"/>
                </a:lnTo>
                <a:lnTo>
                  <a:pt x="11631" y="6108"/>
                </a:lnTo>
                <a:lnTo>
                  <a:pt x="11315" y="5767"/>
                </a:lnTo>
                <a:lnTo>
                  <a:pt x="11023" y="5427"/>
                </a:lnTo>
                <a:lnTo>
                  <a:pt x="10755" y="5037"/>
                </a:lnTo>
                <a:lnTo>
                  <a:pt x="10877" y="4989"/>
                </a:lnTo>
                <a:lnTo>
                  <a:pt x="10999" y="4891"/>
                </a:lnTo>
                <a:lnTo>
                  <a:pt x="11242" y="4697"/>
                </a:lnTo>
                <a:lnTo>
                  <a:pt x="11461" y="4478"/>
                </a:lnTo>
                <a:lnTo>
                  <a:pt x="11656" y="4283"/>
                </a:lnTo>
                <a:lnTo>
                  <a:pt x="12191" y="3869"/>
                </a:lnTo>
                <a:lnTo>
                  <a:pt x="12483" y="3699"/>
                </a:lnTo>
                <a:lnTo>
                  <a:pt x="12775" y="3553"/>
                </a:lnTo>
                <a:lnTo>
                  <a:pt x="12970" y="3480"/>
                </a:lnTo>
                <a:lnTo>
                  <a:pt x="13164" y="3456"/>
                </a:lnTo>
                <a:lnTo>
                  <a:pt x="13359" y="3431"/>
                </a:lnTo>
                <a:close/>
                <a:moveTo>
                  <a:pt x="13529" y="2872"/>
                </a:moveTo>
                <a:lnTo>
                  <a:pt x="13335" y="2896"/>
                </a:lnTo>
                <a:lnTo>
                  <a:pt x="12945" y="2969"/>
                </a:lnTo>
                <a:lnTo>
                  <a:pt x="12556" y="3066"/>
                </a:lnTo>
                <a:lnTo>
                  <a:pt x="12191" y="3237"/>
                </a:lnTo>
                <a:lnTo>
                  <a:pt x="11850" y="3456"/>
                </a:lnTo>
                <a:lnTo>
                  <a:pt x="11607" y="3626"/>
                </a:lnTo>
                <a:lnTo>
                  <a:pt x="11388" y="3821"/>
                </a:lnTo>
                <a:lnTo>
                  <a:pt x="10950" y="4210"/>
                </a:lnTo>
                <a:lnTo>
                  <a:pt x="10658" y="4478"/>
                </a:lnTo>
                <a:lnTo>
                  <a:pt x="10512" y="4648"/>
                </a:lnTo>
                <a:lnTo>
                  <a:pt x="10464" y="4721"/>
                </a:lnTo>
                <a:lnTo>
                  <a:pt x="10464" y="4818"/>
                </a:lnTo>
                <a:lnTo>
                  <a:pt x="10366" y="4843"/>
                </a:lnTo>
                <a:lnTo>
                  <a:pt x="10293" y="4916"/>
                </a:lnTo>
                <a:lnTo>
                  <a:pt x="10245" y="4989"/>
                </a:lnTo>
                <a:lnTo>
                  <a:pt x="10269" y="5110"/>
                </a:lnTo>
                <a:lnTo>
                  <a:pt x="10366" y="5354"/>
                </a:lnTo>
                <a:lnTo>
                  <a:pt x="10488" y="5597"/>
                </a:lnTo>
                <a:lnTo>
                  <a:pt x="10610" y="5816"/>
                </a:lnTo>
                <a:lnTo>
                  <a:pt x="10780" y="6035"/>
                </a:lnTo>
                <a:lnTo>
                  <a:pt x="10950" y="6230"/>
                </a:lnTo>
                <a:lnTo>
                  <a:pt x="11120" y="6449"/>
                </a:lnTo>
                <a:lnTo>
                  <a:pt x="11534" y="6814"/>
                </a:lnTo>
                <a:lnTo>
                  <a:pt x="11972" y="7179"/>
                </a:lnTo>
                <a:lnTo>
                  <a:pt x="12410" y="7519"/>
                </a:lnTo>
                <a:lnTo>
                  <a:pt x="12848" y="7836"/>
                </a:lnTo>
                <a:lnTo>
                  <a:pt x="13262" y="8152"/>
                </a:lnTo>
                <a:lnTo>
                  <a:pt x="13335" y="8201"/>
                </a:lnTo>
                <a:lnTo>
                  <a:pt x="13432" y="8225"/>
                </a:lnTo>
                <a:lnTo>
                  <a:pt x="13505" y="8225"/>
                </a:lnTo>
                <a:lnTo>
                  <a:pt x="13602" y="8201"/>
                </a:lnTo>
                <a:lnTo>
                  <a:pt x="13651" y="8152"/>
                </a:lnTo>
                <a:lnTo>
                  <a:pt x="13724" y="8079"/>
                </a:lnTo>
                <a:lnTo>
                  <a:pt x="13748" y="8006"/>
                </a:lnTo>
                <a:lnTo>
                  <a:pt x="13748" y="7933"/>
                </a:lnTo>
                <a:lnTo>
                  <a:pt x="13943" y="7787"/>
                </a:lnTo>
                <a:lnTo>
                  <a:pt x="14089" y="7665"/>
                </a:lnTo>
                <a:lnTo>
                  <a:pt x="14722" y="7154"/>
                </a:lnTo>
                <a:lnTo>
                  <a:pt x="15014" y="6862"/>
                </a:lnTo>
                <a:lnTo>
                  <a:pt x="15281" y="6546"/>
                </a:lnTo>
                <a:lnTo>
                  <a:pt x="15500" y="6205"/>
                </a:lnTo>
                <a:lnTo>
                  <a:pt x="15598" y="6035"/>
                </a:lnTo>
                <a:lnTo>
                  <a:pt x="15671" y="5840"/>
                </a:lnTo>
                <a:lnTo>
                  <a:pt x="15719" y="5670"/>
                </a:lnTo>
                <a:lnTo>
                  <a:pt x="15768" y="5500"/>
                </a:lnTo>
                <a:lnTo>
                  <a:pt x="15792" y="5305"/>
                </a:lnTo>
                <a:lnTo>
                  <a:pt x="15792" y="5135"/>
                </a:lnTo>
                <a:lnTo>
                  <a:pt x="15768" y="4770"/>
                </a:lnTo>
                <a:lnTo>
                  <a:pt x="15695" y="4429"/>
                </a:lnTo>
                <a:lnTo>
                  <a:pt x="15549" y="4088"/>
                </a:lnTo>
                <a:lnTo>
                  <a:pt x="15379" y="3772"/>
                </a:lnTo>
                <a:lnTo>
                  <a:pt x="15257" y="3626"/>
                </a:lnTo>
                <a:lnTo>
                  <a:pt x="15135" y="3504"/>
                </a:lnTo>
                <a:lnTo>
                  <a:pt x="15014" y="3383"/>
                </a:lnTo>
                <a:lnTo>
                  <a:pt x="14868" y="3261"/>
                </a:lnTo>
                <a:lnTo>
                  <a:pt x="14697" y="3164"/>
                </a:lnTo>
                <a:lnTo>
                  <a:pt x="14503" y="3066"/>
                </a:lnTo>
                <a:lnTo>
                  <a:pt x="14332" y="2993"/>
                </a:lnTo>
                <a:lnTo>
                  <a:pt x="14138" y="2945"/>
                </a:lnTo>
                <a:lnTo>
                  <a:pt x="13943" y="2896"/>
                </a:lnTo>
                <a:lnTo>
                  <a:pt x="13724" y="2872"/>
                </a:lnTo>
                <a:close/>
                <a:moveTo>
                  <a:pt x="5597" y="6814"/>
                </a:moveTo>
                <a:lnTo>
                  <a:pt x="4283" y="8030"/>
                </a:lnTo>
                <a:lnTo>
                  <a:pt x="3675" y="8590"/>
                </a:lnTo>
                <a:lnTo>
                  <a:pt x="3602" y="8468"/>
                </a:lnTo>
                <a:lnTo>
                  <a:pt x="3504" y="8395"/>
                </a:lnTo>
                <a:lnTo>
                  <a:pt x="3285" y="8201"/>
                </a:lnTo>
                <a:lnTo>
                  <a:pt x="2969" y="7860"/>
                </a:lnTo>
                <a:lnTo>
                  <a:pt x="2677" y="7519"/>
                </a:lnTo>
                <a:lnTo>
                  <a:pt x="2410" y="7203"/>
                </a:lnTo>
                <a:lnTo>
                  <a:pt x="2264" y="7057"/>
                </a:lnTo>
                <a:lnTo>
                  <a:pt x="2093" y="6911"/>
                </a:lnTo>
                <a:lnTo>
                  <a:pt x="3821" y="6911"/>
                </a:lnTo>
                <a:lnTo>
                  <a:pt x="4745" y="6862"/>
                </a:lnTo>
                <a:lnTo>
                  <a:pt x="5597" y="6814"/>
                </a:lnTo>
                <a:close/>
                <a:moveTo>
                  <a:pt x="755" y="6911"/>
                </a:moveTo>
                <a:lnTo>
                  <a:pt x="1047" y="6935"/>
                </a:lnTo>
                <a:lnTo>
                  <a:pt x="1315" y="6935"/>
                </a:lnTo>
                <a:lnTo>
                  <a:pt x="1339" y="6984"/>
                </a:lnTo>
                <a:lnTo>
                  <a:pt x="1363" y="7008"/>
                </a:lnTo>
                <a:lnTo>
                  <a:pt x="1582" y="7227"/>
                </a:lnTo>
                <a:lnTo>
                  <a:pt x="1826" y="7422"/>
                </a:lnTo>
                <a:lnTo>
                  <a:pt x="2142" y="7738"/>
                </a:lnTo>
                <a:lnTo>
                  <a:pt x="2434" y="8103"/>
                </a:lnTo>
                <a:lnTo>
                  <a:pt x="2799" y="8541"/>
                </a:lnTo>
                <a:lnTo>
                  <a:pt x="3018" y="8785"/>
                </a:lnTo>
                <a:lnTo>
                  <a:pt x="3139" y="8882"/>
                </a:lnTo>
                <a:lnTo>
                  <a:pt x="3261" y="8955"/>
                </a:lnTo>
                <a:lnTo>
                  <a:pt x="3091" y="9077"/>
                </a:lnTo>
                <a:lnTo>
                  <a:pt x="2993" y="8931"/>
                </a:lnTo>
                <a:lnTo>
                  <a:pt x="2872" y="8785"/>
                </a:lnTo>
                <a:lnTo>
                  <a:pt x="2580" y="8517"/>
                </a:lnTo>
                <a:lnTo>
                  <a:pt x="2020" y="8079"/>
                </a:lnTo>
                <a:lnTo>
                  <a:pt x="1388" y="7495"/>
                </a:lnTo>
                <a:lnTo>
                  <a:pt x="755" y="6911"/>
                </a:lnTo>
                <a:close/>
                <a:moveTo>
                  <a:pt x="9490" y="8760"/>
                </a:moveTo>
                <a:lnTo>
                  <a:pt x="9369" y="8785"/>
                </a:lnTo>
                <a:lnTo>
                  <a:pt x="9271" y="8833"/>
                </a:lnTo>
                <a:lnTo>
                  <a:pt x="9101" y="9004"/>
                </a:lnTo>
                <a:lnTo>
                  <a:pt x="8931" y="9174"/>
                </a:lnTo>
                <a:lnTo>
                  <a:pt x="8760" y="9344"/>
                </a:lnTo>
                <a:lnTo>
                  <a:pt x="8566" y="9515"/>
                </a:lnTo>
                <a:lnTo>
                  <a:pt x="8103" y="9904"/>
                </a:lnTo>
                <a:lnTo>
                  <a:pt x="7617" y="10318"/>
                </a:lnTo>
                <a:lnTo>
                  <a:pt x="7276" y="10609"/>
                </a:lnTo>
                <a:lnTo>
                  <a:pt x="7081" y="10780"/>
                </a:lnTo>
                <a:lnTo>
                  <a:pt x="6887" y="10999"/>
                </a:lnTo>
                <a:lnTo>
                  <a:pt x="6716" y="11193"/>
                </a:lnTo>
                <a:lnTo>
                  <a:pt x="6595" y="11437"/>
                </a:lnTo>
                <a:lnTo>
                  <a:pt x="6570" y="11534"/>
                </a:lnTo>
                <a:lnTo>
                  <a:pt x="6546" y="11656"/>
                </a:lnTo>
                <a:lnTo>
                  <a:pt x="6546" y="11753"/>
                </a:lnTo>
                <a:lnTo>
                  <a:pt x="6570" y="11850"/>
                </a:lnTo>
                <a:lnTo>
                  <a:pt x="6619" y="11948"/>
                </a:lnTo>
                <a:lnTo>
                  <a:pt x="6668" y="11996"/>
                </a:lnTo>
                <a:lnTo>
                  <a:pt x="6765" y="12021"/>
                </a:lnTo>
                <a:lnTo>
                  <a:pt x="6838" y="12021"/>
                </a:lnTo>
                <a:lnTo>
                  <a:pt x="6935" y="11972"/>
                </a:lnTo>
                <a:lnTo>
                  <a:pt x="7033" y="11923"/>
                </a:lnTo>
                <a:lnTo>
                  <a:pt x="7154" y="11777"/>
                </a:lnTo>
                <a:lnTo>
                  <a:pt x="7422" y="11461"/>
                </a:lnTo>
                <a:lnTo>
                  <a:pt x="7641" y="11242"/>
                </a:lnTo>
                <a:lnTo>
                  <a:pt x="7860" y="11023"/>
                </a:lnTo>
                <a:lnTo>
                  <a:pt x="8322" y="10634"/>
                </a:lnTo>
                <a:lnTo>
                  <a:pt x="8736" y="10318"/>
                </a:lnTo>
                <a:lnTo>
                  <a:pt x="9174" y="9977"/>
                </a:lnTo>
                <a:lnTo>
                  <a:pt x="9393" y="9807"/>
                </a:lnTo>
                <a:lnTo>
                  <a:pt x="9563" y="9612"/>
                </a:lnTo>
                <a:lnTo>
                  <a:pt x="9709" y="9393"/>
                </a:lnTo>
                <a:lnTo>
                  <a:pt x="9831" y="9174"/>
                </a:lnTo>
                <a:lnTo>
                  <a:pt x="9855" y="9052"/>
                </a:lnTo>
                <a:lnTo>
                  <a:pt x="9855" y="8931"/>
                </a:lnTo>
                <a:lnTo>
                  <a:pt x="9782" y="8858"/>
                </a:lnTo>
                <a:lnTo>
                  <a:pt x="9709" y="8809"/>
                </a:lnTo>
                <a:lnTo>
                  <a:pt x="9588" y="8760"/>
                </a:lnTo>
                <a:close/>
                <a:moveTo>
                  <a:pt x="2045" y="13359"/>
                </a:moveTo>
                <a:lnTo>
                  <a:pt x="2166" y="13408"/>
                </a:lnTo>
                <a:lnTo>
                  <a:pt x="2166" y="13481"/>
                </a:lnTo>
                <a:lnTo>
                  <a:pt x="2166" y="13554"/>
                </a:lnTo>
                <a:lnTo>
                  <a:pt x="2118" y="13627"/>
                </a:lnTo>
                <a:lnTo>
                  <a:pt x="2069" y="13675"/>
                </a:lnTo>
                <a:lnTo>
                  <a:pt x="1947" y="13773"/>
                </a:lnTo>
                <a:lnTo>
                  <a:pt x="1826" y="13870"/>
                </a:lnTo>
                <a:lnTo>
                  <a:pt x="1655" y="13943"/>
                </a:lnTo>
                <a:lnTo>
                  <a:pt x="1461" y="14016"/>
                </a:lnTo>
                <a:lnTo>
                  <a:pt x="1461" y="14016"/>
                </a:lnTo>
                <a:lnTo>
                  <a:pt x="1607" y="13821"/>
                </a:lnTo>
                <a:lnTo>
                  <a:pt x="1753" y="13627"/>
                </a:lnTo>
                <a:lnTo>
                  <a:pt x="1874" y="13481"/>
                </a:lnTo>
                <a:lnTo>
                  <a:pt x="1972" y="13383"/>
                </a:lnTo>
                <a:lnTo>
                  <a:pt x="1996" y="13383"/>
                </a:lnTo>
                <a:lnTo>
                  <a:pt x="2045" y="13359"/>
                </a:lnTo>
                <a:close/>
                <a:moveTo>
                  <a:pt x="1996" y="12872"/>
                </a:moveTo>
                <a:lnTo>
                  <a:pt x="1899" y="12897"/>
                </a:lnTo>
                <a:lnTo>
                  <a:pt x="1826" y="12921"/>
                </a:lnTo>
                <a:lnTo>
                  <a:pt x="1655" y="13018"/>
                </a:lnTo>
                <a:lnTo>
                  <a:pt x="1534" y="13140"/>
                </a:lnTo>
                <a:lnTo>
                  <a:pt x="1388" y="13286"/>
                </a:lnTo>
                <a:lnTo>
                  <a:pt x="1242" y="13456"/>
                </a:lnTo>
                <a:lnTo>
                  <a:pt x="998" y="13797"/>
                </a:lnTo>
                <a:lnTo>
                  <a:pt x="925" y="13967"/>
                </a:lnTo>
                <a:lnTo>
                  <a:pt x="828" y="14138"/>
                </a:lnTo>
                <a:lnTo>
                  <a:pt x="804" y="14235"/>
                </a:lnTo>
                <a:lnTo>
                  <a:pt x="779" y="14308"/>
                </a:lnTo>
                <a:lnTo>
                  <a:pt x="779" y="14405"/>
                </a:lnTo>
                <a:lnTo>
                  <a:pt x="828" y="14478"/>
                </a:lnTo>
                <a:lnTo>
                  <a:pt x="877" y="14527"/>
                </a:lnTo>
                <a:lnTo>
                  <a:pt x="925" y="14576"/>
                </a:lnTo>
                <a:lnTo>
                  <a:pt x="1047" y="14576"/>
                </a:lnTo>
                <a:lnTo>
                  <a:pt x="1120" y="14551"/>
                </a:lnTo>
                <a:lnTo>
                  <a:pt x="1266" y="14551"/>
                </a:lnTo>
                <a:lnTo>
                  <a:pt x="1412" y="14527"/>
                </a:lnTo>
                <a:lnTo>
                  <a:pt x="1582" y="14478"/>
                </a:lnTo>
                <a:lnTo>
                  <a:pt x="1728" y="14430"/>
                </a:lnTo>
                <a:lnTo>
                  <a:pt x="2020" y="14284"/>
                </a:lnTo>
                <a:lnTo>
                  <a:pt x="2239" y="14138"/>
                </a:lnTo>
                <a:lnTo>
                  <a:pt x="2361" y="14040"/>
                </a:lnTo>
                <a:lnTo>
                  <a:pt x="2483" y="13919"/>
                </a:lnTo>
                <a:lnTo>
                  <a:pt x="2556" y="13773"/>
                </a:lnTo>
                <a:lnTo>
                  <a:pt x="2629" y="13627"/>
                </a:lnTo>
                <a:lnTo>
                  <a:pt x="2653" y="13481"/>
                </a:lnTo>
                <a:lnTo>
                  <a:pt x="2653" y="13408"/>
                </a:lnTo>
                <a:lnTo>
                  <a:pt x="2629" y="13335"/>
                </a:lnTo>
                <a:lnTo>
                  <a:pt x="2604" y="13262"/>
                </a:lnTo>
                <a:lnTo>
                  <a:pt x="2556" y="13189"/>
                </a:lnTo>
                <a:lnTo>
                  <a:pt x="2483" y="13140"/>
                </a:lnTo>
                <a:lnTo>
                  <a:pt x="2385" y="13091"/>
                </a:lnTo>
                <a:lnTo>
                  <a:pt x="2288" y="12970"/>
                </a:lnTo>
                <a:lnTo>
                  <a:pt x="2166" y="12897"/>
                </a:lnTo>
                <a:lnTo>
                  <a:pt x="2069" y="12872"/>
                </a:lnTo>
                <a:close/>
                <a:moveTo>
                  <a:pt x="15525" y="560"/>
                </a:moveTo>
                <a:lnTo>
                  <a:pt x="16084" y="633"/>
                </a:lnTo>
                <a:lnTo>
                  <a:pt x="16644" y="706"/>
                </a:lnTo>
                <a:lnTo>
                  <a:pt x="17204" y="828"/>
                </a:lnTo>
                <a:lnTo>
                  <a:pt x="17763" y="974"/>
                </a:lnTo>
                <a:lnTo>
                  <a:pt x="17666" y="1023"/>
                </a:lnTo>
                <a:lnTo>
                  <a:pt x="17593" y="1096"/>
                </a:lnTo>
                <a:lnTo>
                  <a:pt x="17496" y="1169"/>
                </a:lnTo>
                <a:lnTo>
                  <a:pt x="17496" y="1193"/>
                </a:lnTo>
                <a:lnTo>
                  <a:pt x="17520" y="1217"/>
                </a:lnTo>
                <a:lnTo>
                  <a:pt x="17569" y="1266"/>
                </a:lnTo>
                <a:lnTo>
                  <a:pt x="17617" y="1290"/>
                </a:lnTo>
                <a:lnTo>
                  <a:pt x="17739" y="1315"/>
                </a:lnTo>
                <a:lnTo>
                  <a:pt x="17861" y="1290"/>
                </a:lnTo>
                <a:lnTo>
                  <a:pt x="17934" y="1290"/>
                </a:lnTo>
                <a:lnTo>
                  <a:pt x="17982" y="1242"/>
                </a:lnTo>
                <a:lnTo>
                  <a:pt x="18007" y="1363"/>
                </a:lnTo>
                <a:lnTo>
                  <a:pt x="18031" y="1461"/>
                </a:lnTo>
                <a:lnTo>
                  <a:pt x="17909" y="1485"/>
                </a:lnTo>
                <a:lnTo>
                  <a:pt x="17812" y="1534"/>
                </a:lnTo>
                <a:lnTo>
                  <a:pt x="17715" y="1582"/>
                </a:lnTo>
                <a:lnTo>
                  <a:pt x="17617" y="1655"/>
                </a:lnTo>
                <a:lnTo>
                  <a:pt x="17593" y="1680"/>
                </a:lnTo>
                <a:lnTo>
                  <a:pt x="17593" y="1753"/>
                </a:lnTo>
                <a:lnTo>
                  <a:pt x="17617" y="1801"/>
                </a:lnTo>
                <a:lnTo>
                  <a:pt x="17690" y="1826"/>
                </a:lnTo>
                <a:lnTo>
                  <a:pt x="17739" y="1850"/>
                </a:lnTo>
                <a:lnTo>
                  <a:pt x="17812" y="1874"/>
                </a:lnTo>
                <a:lnTo>
                  <a:pt x="17958" y="1850"/>
                </a:lnTo>
                <a:lnTo>
                  <a:pt x="18080" y="1801"/>
                </a:lnTo>
                <a:lnTo>
                  <a:pt x="18104" y="1996"/>
                </a:lnTo>
                <a:lnTo>
                  <a:pt x="17909" y="2069"/>
                </a:lnTo>
                <a:lnTo>
                  <a:pt x="17788" y="2118"/>
                </a:lnTo>
                <a:lnTo>
                  <a:pt x="17690" y="2215"/>
                </a:lnTo>
                <a:lnTo>
                  <a:pt x="17642" y="2264"/>
                </a:lnTo>
                <a:lnTo>
                  <a:pt x="17642" y="2361"/>
                </a:lnTo>
                <a:lnTo>
                  <a:pt x="17666" y="2410"/>
                </a:lnTo>
                <a:lnTo>
                  <a:pt x="17739" y="2458"/>
                </a:lnTo>
                <a:lnTo>
                  <a:pt x="17836" y="2483"/>
                </a:lnTo>
                <a:lnTo>
                  <a:pt x="17934" y="2458"/>
                </a:lnTo>
                <a:lnTo>
                  <a:pt x="18128" y="2410"/>
                </a:lnTo>
                <a:lnTo>
                  <a:pt x="18153" y="2531"/>
                </a:lnTo>
                <a:lnTo>
                  <a:pt x="18007" y="2555"/>
                </a:lnTo>
                <a:lnTo>
                  <a:pt x="17836" y="2604"/>
                </a:lnTo>
                <a:lnTo>
                  <a:pt x="17763" y="2653"/>
                </a:lnTo>
                <a:lnTo>
                  <a:pt x="17715" y="2726"/>
                </a:lnTo>
                <a:lnTo>
                  <a:pt x="17690" y="2823"/>
                </a:lnTo>
                <a:lnTo>
                  <a:pt x="17690" y="2896"/>
                </a:lnTo>
                <a:lnTo>
                  <a:pt x="17739" y="2945"/>
                </a:lnTo>
                <a:lnTo>
                  <a:pt x="17812" y="2993"/>
                </a:lnTo>
                <a:lnTo>
                  <a:pt x="18153" y="2993"/>
                </a:lnTo>
                <a:lnTo>
                  <a:pt x="18177" y="2969"/>
                </a:lnTo>
                <a:lnTo>
                  <a:pt x="18177" y="3261"/>
                </a:lnTo>
                <a:lnTo>
                  <a:pt x="17739" y="3383"/>
                </a:lnTo>
                <a:lnTo>
                  <a:pt x="17690" y="3407"/>
                </a:lnTo>
                <a:lnTo>
                  <a:pt x="17666" y="3431"/>
                </a:lnTo>
                <a:lnTo>
                  <a:pt x="17617" y="3529"/>
                </a:lnTo>
                <a:lnTo>
                  <a:pt x="17617" y="3577"/>
                </a:lnTo>
                <a:lnTo>
                  <a:pt x="17642" y="3626"/>
                </a:lnTo>
                <a:lnTo>
                  <a:pt x="17666" y="3650"/>
                </a:lnTo>
                <a:lnTo>
                  <a:pt x="17715" y="3699"/>
                </a:lnTo>
                <a:lnTo>
                  <a:pt x="17812" y="3723"/>
                </a:lnTo>
                <a:lnTo>
                  <a:pt x="17934" y="3723"/>
                </a:lnTo>
                <a:lnTo>
                  <a:pt x="18153" y="3699"/>
                </a:lnTo>
                <a:lnTo>
                  <a:pt x="18153" y="3699"/>
                </a:lnTo>
                <a:lnTo>
                  <a:pt x="18104" y="4186"/>
                </a:lnTo>
                <a:lnTo>
                  <a:pt x="17934" y="4088"/>
                </a:lnTo>
                <a:lnTo>
                  <a:pt x="17739" y="4040"/>
                </a:lnTo>
                <a:lnTo>
                  <a:pt x="17642" y="4015"/>
                </a:lnTo>
                <a:lnTo>
                  <a:pt x="17569" y="4040"/>
                </a:lnTo>
                <a:lnTo>
                  <a:pt x="17471" y="4064"/>
                </a:lnTo>
                <a:lnTo>
                  <a:pt x="17423" y="4137"/>
                </a:lnTo>
                <a:lnTo>
                  <a:pt x="17423" y="4186"/>
                </a:lnTo>
                <a:lnTo>
                  <a:pt x="17496" y="4283"/>
                </a:lnTo>
                <a:lnTo>
                  <a:pt x="17617" y="4332"/>
                </a:lnTo>
                <a:lnTo>
                  <a:pt x="17812" y="4429"/>
                </a:lnTo>
                <a:lnTo>
                  <a:pt x="17982" y="4526"/>
                </a:lnTo>
                <a:lnTo>
                  <a:pt x="18055" y="4551"/>
                </a:lnTo>
                <a:lnTo>
                  <a:pt x="17958" y="4940"/>
                </a:lnTo>
                <a:lnTo>
                  <a:pt x="17690" y="4843"/>
                </a:lnTo>
                <a:lnTo>
                  <a:pt x="17471" y="4721"/>
                </a:lnTo>
                <a:lnTo>
                  <a:pt x="17228" y="4648"/>
                </a:lnTo>
                <a:lnTo>
                  <a:pt x="17155" y="4648"/>
                </a:lnTo>
                <a:lnTo>
                  <a:pt x="17155" y="4672"/>
                </a:lnTo>
                <a:lnTo>
                  <a:pt x="17155" y="4721"/>
                </a:lnTo>
                <a:lnTo>
                  <a:pt x="17204" y="4818"/>
                </a:lnTo>
                <a:lnTo>
                  <a:pt x="17252" y="4891"/>
                </a:lnTo>
                <a:lnTo>
                  <a:pt x="17350" y="4989"/>
                </a:lnTo>
                <a:lnTo>
                  <a:pt x="17423" y="5062"/>
                </a:lnTo>
                <a:lnTo>
                  <a:pt x="17642" y="5183"/>
                </a:lnTo>
                <a:lnTo>
                  <a:pt x="17861" y="5256"/>
                </a:lnTo>
                <a:lnTo>
                  <a:pt x="17739" y="5621"/>
                </a:lnTo>
                <a:lnTo>
                  <a:pt x="17617" y="5938"/>
                </a:lnTo>
                <a:lnTo>
                  <a:pt x="17569" y="5889"/>
                </a:lnTo>
                <a:lnTo>
                  <a:pt x="17520" y="5840"/>
                </a:lnTo>
                <a:lnTo>
                  <a:pt x="17398" y="5743"/>
                </a:lnTo>
                <a:lnTo>
                  <a:pt x="17301" y="5670"/>
                </a:lnTo>
                <a:lnTo>
                  <a:pt x="17179" y="5597"/>
                </a:lnTo>
                <a:lnTo>
                  <a:pt x="17082" y="5573"/>
                </a:lnTo>
                <a:lnTo>
                  <a:pt x="16985" y="5548"/>
                </a:lnTo>
                <a:lnTo>
                  <a:pt x="16887" y="5548"/>
                </a:lnTo>
                <a:lnTo>
                  <a:pt x="16766" y="5597"/>
                </a:lnTo>
                <a:lnTo>
                  <a:pt x="16741" y="5621"/>
                </a:lnTo>
                <a:lnTo>
                  <a:pt x="16741" y="5670"/>
                </a:lnTo>
                <a:lnTo>
                  <a:pt x="16741" y="5719"/>
                </a:lnTo>
                <a:lnTo>
                  <a:pt x="16766" y="5743"/>
                </a:lnTo>
                <a:lnTo>
                  <a:pt x="16863" y="5840"/>
                </a:lnTo>
                <a:lnTo>
                  <a:pt x="16936" y="5913"/>
                </a:lnTo>
                <a:lnTo>
                  <a:pt x="17009" y="5962"/>
                </a:lnTo>
                <a:lnTo>
                  <a:pt x="17228" y="6132"/>
                </a:lnTo>
                <a:lnTo>
                  <a:pt x="17325" y="6181"/>
                </a:lnTo>
                <a:lnTo>
                  <a:pt x="17447" y="6205"/>
                </a:lnTo>
                <a:lnTo>
                  <a:pt x="17496" y="6205"/>
                </a:lnTo>
                <a:lnTo>
                  <a:pt x="17325" y="6473"/>
                </a:lnTo>
                <a:lnTo>
                  <a:pt x="17204" y="6473"/>
                </a:lnTo>
                <a:lnTo>
                  <a:pt x="17106" y="6449"/>
                </a:lnTo>
                <a:lnTo>
                  <a:pt x="17009" y="6400"/>
                </a:lnTo>
                <a:lnTo>
                  <a:pt x="16936" y="6351"/>
                </a:lnTo>
                <a:lnTo>
                  <a:pt x="16814" y="6230"/>
                </a:lnTo>
                <a:lnTo>
                  <a:pt x="16668" y="6108"/>
                </a:lnTo>
                <a:lnTo>
                  <a:pt x="16522" y="6035"/>
                </a:lnTo>
                <a:lnTo>
                  <a:pt x="16449" y="6011"/>
                </a:lnTo>
                <a:lnTo>
                  <a:pt x="16352" y="6011"/>
                </a:lnTo>
                <a:lnTo>
                  <a:pt x="16279" y="6035"/>
                </a:lnTo>
                <a:lnTo>
                  <a:pt x="16182" y="6084"/>
                </a:lnTo>
                <a:lnTo>
                  <a:pt x="16133" y="6132"/>
                </a:lnTo>
                <a:lnTo>
                  <a:pt x="16133" y="6181"/>
                </a:lnTo>
                <a:lnTo>
                  <a:pt x="16182" y="6230"/>
                </a:lnTo>
                <a:lnTo>
                  <a:pt x="16230" y="6254"/>
                </a:lnTo>
                <a:lnTo>
                  <a:pt x="16303" y="6254"/>
                </a:lnTo>
                <a:lnTo>
                  <a:pt x="16401" y="6303"/>
                </a:lnTo>
                <a:lnTo>
                  <a:pt x="16547" y="6424"/>
                </a:lnTo>
                <a:lnTo>
                  <a:pt x="16693" y="6570"/>
                </a:lnTo>
                <a:lnTo>
                  <a:pt x="16814" y="6692"/>
                </a:lnTo>
                <a:lnTo>
                  <a:pt x="16936" y="6789"/>
                </a:lnTo>
                <a:lnTo>
                  <a:pt x="17082" y="6838"/>
                </a:lnTo>
                <a:lnTo>
                  <a:pt x="16668" y="7325"/>
                </a:lnTo>
                <a:lnTo>
                  <a:pt x="16157" y="7106"/>
                </a:lnTo>
                <a:lnTo>
                  <a:pt x="16011" y="7033"/>
                </a:lnTo>
                <a:lnTo>
                  <a:pt x="15865" y="7008"/>
                </a:lnTo>
                <a:lnTo>
                  <a:pt x="15744" y="7008"/>
                </a:lnTo>
                <a:lnTo>
                  <a:pt x="15598" y="7057"/>
                </a:lnTo>
                <a:lnTo>
                  <a:pt x="15573" y="7081"/>
                </a:lnTo>
                <a:lnTo>
                  <a:pt x="15549" y="7106"/>
                </a:lnTo>
                <a:lnTo>
                  <a:pt x="15549" y="7154"/>
                </a:lnTo>
                <a:lnTo>
                  <a:pt x="15573" y="7179"/>
                </a:lnTo>
                <a:lnTo>
                  <a:pt x="15646" y="7276"/>
                </a:lnTo>
                <a:lnTo>
                  <a:pt x="15744" y="7349"/>
                </a:lnTo>
                <a:lnTo>
                  <a:pt x="15987" y="7495"/>
                </a:lnTo>
                <a:lnTo>
                  <a:pt x="16328" y="7665"/>
                </a:lnTo>
                <a:lnTo>
                  <a:pt x="16036" y="7957"/>
                </a:lnTo>
                <a:lnTo>
                  <a:pt x="15890" y="7909"/>
                </a:lnTo>
                <a:lnTo>
                  <a:pt x="15744" y="7884"/>
                </a:lnTo>
                <a:lnTo>
                  <a:pt x="15598" y="7860"/>
                </a:lnTo>
                <a:lnTo>
                  <a:pt x="15452" y="7836"/>
                </a:lnTo>
                <a:lnTo>
                  <a:pt x="15160" y="7690"/>
                </a:lnTo>
                <a:lnTo>
                  <a:pt x="15014" y="7641"/>
                </a:lnTo>
                <a:lnTo>
                  <a:pt x="14868" y="7592"/>
                </a:lnTo>
                <a:lnTo>
                  <a:pt x="14819" y="7617"/>
                </a:lnTo>
                <a:lnTo>
                  <a:pt x="14770" y="7665"/>
                </a:lnTo>
                <a:lnTo>
                  <a:pt x="14770" y="7714"/>
                </a:lnTo>
                <a:lnTo>
                  <a:pt x="14770" y="7763"/>
                </a:lnTo>
                <a:lnTo>
                  <a:pt x="14843" y="7860"/>
                </a:lnTo>
                <a:lnTo>
                  <a:pt x="14916" y="7957"/>
                </a:lnTo>
                <a:lnTo>
                  <a:pt x="15135" y="8128"/>
                </a:lnTo>
                <a:lnTo>
                  <a:pt x="15427" y="8249"/>
                </a:lnTo>
                <a:lnTo>
                  <a:pt x="15549" y="8298"/>
                </a:lnTo>
                <a:lnTo>
                  <a:pt x="15695" y="8322"/>
                </a:lnTo>
                <a:lnTo>
                  <a:pt x="15403" y="8639"/>
                </a:lnTo>
                <a:lnTo>
                  <a:pt x="15184" y="8590"/>
                </a:lnTo>
                <a:lnTo>
                  <a:pt x="14965" y="8541"/>
                </a:lnTo>
                <a:lnTo>
                  <a:pt x="14770" y="8468"/>
                </a:lnTo>
                <a:lnTo>
                  <a:pt x="14576" y="8347"/>
                </a:lnTo>
                <a:lnTo>
                  <a:pt x="14551" y="8322"/>
                </a:lnTo>
                <a:lnTo>
                  <a:pt x="14503" y="8322"/>
                </a:lnTo>
                <a:lnTo>
                  <a:pt x="14454" y="8371"/>
                </a:lnTo>
                <a:lnTo>
                  <a:pt x="14430" y="8420"/>
                </a:lnTo>
                <a:lnTo>
                  <a:pt x="14430" y="8493"/>
                </a:lnTo>
                <a:lnTo>
                  <a:pt x="14478" y="8590"/>
                </a:lnTo>
                <a:lnTo>
                  <a:pt x="14551" y="8687"/>
                </a:lnTo>
                <a:lnTo>
                  <a:pt x="14722" y="8809"/>
                </a:lnTo>
                <a:lnTo>
                  <a:pt x="14892" y="8906"/>
                </a:lnTo>
                <a:lnTo>
                  <a:pt x="15111" y="8979"/>
                </a:lnTo>
                <a:lnTo>
                  <a:pt x="14843" y="9271"/>
                </a:lnTo>
                <a:lnTo>
                  <a:pt x="14795" y="9247"/>
                </a:lnTo>
                <a:lnTo>
                  <a:pt x="14503" y="9150"/>
                </a:lnTo>
                <a:lnTo>
                  <a:pt x="14211" y="9052"/>
                </a:lnTo>
                <a:lnTo>
                  <a:pt x="13919" y="8955"/>
                </a:lnTo>
                <a:lnTo>
                  <a:pt x="13627" y="8858"/>
                </a:lnTo>
                <a:lnTo>
                  <a:pt x="13578" y="8858"/>
                </a:lnTo>
                <a:lnTo>
                  <a:pt x="13554" y="8882"/>
                </a:lnTo>
                <a:lnTo>
                  <a:pt x="13529" y="8931"/>
                </a:lnTo>
                <a:lnTo>
                  <a:pt x="13554" y="8955"/>
                </a:lnTo>
                <a:lnTo>
                  <a:pt x="13627" y="9077"/>
                </a:lnTo>
                <a:lnTo>
                  <a:pt x="13748" y="9198"/>
                </a:lnTo>
                <a:lnTo>
                  <a:pt x="13846" y="9296"/>
                </a:lnTo>
                <a:lnTo>
                  <a:pt x="13992" y="9369"/>
                </a:lnTo>
                <a:lnTo>
                  <a:pt x="14284" y="9515"/>
                </a:lnTo>
                <a:lnTo>
                  <a:pt x="14576" y="9612"/>
                </a:lnTo>
                <a:lnTo>
                  <a:pt x="14211" y="10001"/>
                </a:lnTo>
                <a:lnTo>
                  <a:pt x="14186" y="9953"/>
                </a:lnTo>
                <a:lnTo>
                  <a:pt x="14113" y="9904"/>
                </a:lnTo>
                <a:lnTo>
                  <a:pt x="13846" y="9709"/>
                </a:lnTo>
                <a:lnTo>
                  <a:pt x="13529" y="9563"/>
                </a:lnTo>
                <a:lnTo>
                  <a:pt x="13359" y="9490"/>
                </a:lnTo>
                <a:lnTo>
                  <a:pt x="13213" y="9442"/>
                </a:lnTo>
                <a:lnTo>
                  <a:pt x="13043" y="9393"/>
                </a:lnTo>
                <a:lnTo>
                  <a:pt x="12824" y="9393"/>
                </a:lnTo>
                <a:lnTo>
                  <a:pt x="12799" y="9442"/>
                </a:lnTo>
                <a:lnTo>
                  <a:pt x="12799" y="9490"/>
                </a:lnTo>
                <a:lnTo>
                  <a:pt x="12824" y="9515"/>
                </a:lnTo>
                <a:lnTo>
                  <a:pt x="13067" y="9734"/>
                </a:lnTo>
                <a:lnTo>
                  <a:pt x="13335" y="9904"/>
                </a:lnTo>
                <a:lnTo>
                  <a:pt x="13627" y="10074"/>
                </a:lnTo>
                <a:lnTo>
                  <a:pt x="13919" y="10220"/>
                </a:lnTo>
                <a:lnTo>
                  <a:pt x="13967" y="10245"/>
                </a:lnTo>
                <a:lnTo>
                  <a:pt x="13894" y="10318"/>
                </a:lnTo>
                <a:lnTo>
                  <a:pt x="13748" y="10464"/>
                </a:lnTo>
                <a:lnTo>
                  <a:pt x="13700" y="10391"/>
                </a:lnTo>
                <a:lnTo>
                  <a:pt x="13627" y="10318"/>
                </a:lnTo>
                <a:lnTo>
                  <a:pt x="13456" y="10220"/>
                </a:lnTo>
                <a:lnTo>
                  <a:pt x="13091" y="10074"/>
                </a:lnTo>
                <a:lnTo>
                  <a:pt x="12897" y="10026"/>
                </a:lnTo>
                <a:lnTo>
                  <a:pt x="12702" y="9953"/>
                </a:lnTo>
                <a:lnTo>
                  <a:pt x="12507" y="9928"/>
                </a:lnTo>
                <a:lnTo>
                  <a:pt x="12288" y="9904"/>
                </a:lnTo>
                <a:lnTo>
                  <a:pt x="12240" y="9904"/>
                </a:lnTo>
                <a:lnTo>
                  <a:pt x="12215" y="9928"/>
                </a:lnTo>
                <a:lnTo>
                  <a:pt x="12191" y="9977"/>
                </a:lnTo>
                <a:lnTo>
                  <a:pt x="12215" y="10050"/>
                </a:lnTo>
                <a:lnTo>
                  <a:pt x="12264" y="10099"/>
                </a:lnTo>
                <a:lnTo>
                  <a:pt x="12459" y="10196"/>
                </a:lnTo>
                <a:lnTo>
                  <a:pt x="12629" y="10293"/>
                </a:lnTo>
                <a:lnTo>
                  <a:pt x="12994" y="10512"/>
                </a:lnTo>
                <a:lnTo>
                  <a:pt x="13237" y="10634"/>
                </a:lnTo>
                <a:lnTo>
                  <a:pt x="13359" y="10682"/>
                </a:lnTo>
                <a:lnTo>
                  <a:pt x="13505" y="10707"/>
                </a:lnTo>
                <a:lnTo>
                  <a:pt x="12921" y="11291"/>
                </a:lnTo>
                <a:lnTo>
                  <a:pt x="12799" y="11193"/>
                </a:lnTo>
                <a:lnTo>
                  <a:pt x="12653" y="11096"/>
                </a:lnTo>
                <a:lnTo>
                  <a:pt x="12434" y="10974"/>
                </a:lnTo>
                <a:lnTo>
                  <a:pt x="12240" y="10828"/>
                </a:lnTo>
                <a:lnTo>
                  <a:pt x="12021" y="10682"/>
                </a:lnTo>
                <a:lnTo>
                  <a:pt x="11802" y="10585"/>
                </a:lnTo>
                <a:lnTo>
                  <a:pt x="11680" y="10537"/>
                </a:lnTo>
                <a:lnTo>
                  <a:pt x="11534" y="10537"/>
                </a:lnTo>
                <a:lnTo>
                  <a:pt x="11510" y="10561"/>
                </a:lnTo>
                <a:lnTo>
                  <a:pt x="11510" y="10585"/>
                </a:lnTo>
                <a:lnTo>
                  <a:pt x="11534" y="10609"/>
                </a:lnTo>
                <a:lnTo>
                  <a:pt x="11704" y="10804"/>
                </a:lnTo>
                <a:lnTo>
                  <a:pt x="11996" y="11072"/>
                </a:lnTo>
                <a:lnTo>
                  <a:pt x="12337" y="11364"/>
                </a:lnTo>
                <a:lnTo>
                  <a:pt x="12507" y="11461"/>
                </a:lnTo>
                <a:lnTo>
                  <a:pt x="12678" y="11534"/>
                </a:lnTo>
                <a:lnTo>
                  <a:pt x="12337" y="11875"/>
                </a:lnTo>
                <a:lnTo>
                  <a:pt x="12215" y="11826"/>
                </a:lnTo>
                <a:lnTo>
                  <a:pt x="12094" y="11777"/>
                </a:lnTo>
                <a:lnTo>
                  <a:pt x="11899" y="11680"/>
                </a:lnTo>
                <a:lnTo>
                  <a:pt x="11510" y="11437"/>
                </a:lnTo>
                <a:lnTo>
                  <a:pt x="11291" y="11339"/>
                </a:lnTo>
                <a:lnTo>
                  <a:pt x="11193" y="11315"/>
                </a:lnTo>
                <a:lnTo>
                  <a:pt x="11072" y="11291"/>
                </a:lnTo>
                <a:lnTo>
                  <a:pt x="10999" y="11315"/>
                </a:lnTo>
                <a:lnTo>
                  <a:pt x="10974" y="11364"/>
                </a:lnTo>
                <a:lnTo>
                  <a:pt x="10950" y="11437"/>
                </a:lnTo>
                <a:lnTo>
                  <a:pt x="10999" y="11485"/>
                </a:lnTo>
                <a:lnTo>
                  <a:pt x="11266" y="11704"/>
                </a:lnTo>
                <a:lnTo>
                  <a:pt x="11558" y="11923"/>
                </a:lnTo>
                <a:lnTo>
                  <a:pt x="11777" y="12069"/>
                </a:lnTo>
                <a:lnTo>
                  <a:pt x="12045" y="12191"/>
                </a:lnTo>
                <a:lnTo>
                  <a:pt x="11753" y="12483"/>
                </a:lnTo>
                <a:lnTo>
                  <a:pt x="11485" y="12264"/>
                </a:lnTo>
                <a:lnTo>
                  <a:pt x="11218" y="12045"/>
                </a:lnTo>
                <a:lnTo>
                  <a:pt x="11047" y="11899"/>
                </a:lnTo>
                <a:lnTo>
                  <a:pt x="10877" y="11777"/>
                </a:lnTo>
                <a:lnTo>
                  <a:pt x="10682" y="11680"/>
                </a:lnTo>
                <a:lnTo>
                  <a:pt x="10488" y="11631"/>
                </a:lnTo>
                <a:lnTo>
                  <a:pt x="10439" y="11656"/>
                </a:lnTo>
                <a:lnTo>
                  <a:pt x="10439" y="11680"/>
                </a:lnTo>
                <a:lnTo>
                  <a:pt x="10415" y="11704"/>
                </a:lnTo>
                <a:lnTo>
                  <a:pt x="10439" y="11753"/>
                </a:lnTo>
                <a:lnTo>
                  <a:pt x="11072" y="12410"/>
                </a:lnTo>
                <a:lnTo>
                  <a:pt x="11242" y="12605"/>
                </a:lnTo>
                <a:lnTo>
                  <a:pt x="11461" y="12775"/>
                </a:lnTo>
                <a:lnTo>
                  <a:pt x="11315" y="12945"/>
                </a:lnTo>
                <a:lnTo>
                  <a:pt x="11193" y="12848"/>
                </a:lnTo>
                <a:lnTo>
                  <a:pt x="11047" y="12775"/>
                </a:lnTo>
                <a:lnTo>
                  <a:pt x="10780" y="12629"/>
                </a:lnTo>
                <a:lnTo>
                  <a:pt x="10366" y="12361"/>
                </a:lnTo>
                <a:lnTo>
                  <a:pt x="10172" y="12215"/>
                </a:lnTo>
                <a:lnTo>
                  <a:pt x="9977" y="12069"/>
                </a:lnTo>
                <a:lnTo>
                  <a:pt x="9953" y="12045"/>
                </a:lnTo>
                <a:lnTo>
                  <a:pt x="9928" y="12069"/>
                </a:lnTo>
                <a:lnTo>
                  <a:pt x="9904" y="12094"/>
                </a:lnTo>
                <a:lnTo>
                  <a:pt x="9928" y="12118"/>
                </a:lnTo>
                <a:lnTo>
                  <a:pt x="10220" y="12532"/>
                </a:lnTo>
                <a:lnTo>
                  <a:pt x="10391" y="12702"/>
                </a:lnTo>
                <a:lnTo>
                  <a:pt x="10585" y="12897"/>
                </a:lnTo>
                <a:lnTo>
                  <a:pt x="10804" y="13067"/>
                </a:lnTo>
                <a:lnTo>
                  <a:pt x="10926" y="13140"/>
                </a:lnTo>
                <a:lnTo>
                  <a:pt x="11047" y="13213"/>
                </a:lnTo>
                <a:lnTo>
                  <a:pt x="10780" y="13456"/>
                </a:lnTo>
                <a:lnTo>
                  <a:pt x="10439" y="13213"/>
                </a:lnTo>
                <a:lnTo>
                  <a:pt x="10099" y="12970"/>
                </a:lnTo>
                <a:lnTo>
                  <a:pt x="9928" y="12872"/>
                </a:lnTo>
                <a:lnTo>
                  <a:pt x="9734" y="12799"/>
                </a:lnTo>
                <a:lnTo>
                  <a:pt x="9563" y="12726"/>
                </a:lnTo>
                <a:lnTo>
                  <a:pt x="9369" y="12726"/>
                </a:lnTo>
                <a:lnTo>
                  <a:pt x="9320" y="12751"/>
                </a:lnTo>
                <a:lnTo>
                  <a:pt x="9320" y="12775"/>
                </a:lnTo>
                <a:lnTo>
                  <a:pt x="9320" y="12799"/>
                </a:lnTo>
                <a:lnTo>
                  <a:pt x="9442" y="12921"/>
                </a:lnTo>
                <a:lnTo>
                  <a:pt x="9588" y="13043"/>
                </a:lnTo>
                <a:lnTo>
                  <a:pt x="9855" y="13262"/>
                </a:lnTo>
                <a:lnTo>
                  <a:pt x="10464" y="13773"/>
                </a:lnTo>
                <a:lnTo>
                  <a:pt x="10293" y="13943"/>
                </a:lnTo>
                <a:lnTo>
                  <a:pt x="10123" y="13821"/>
                </a:lnTo>
                <a:lnTo>
                  <a:pt x="9953" y="13724"/>
                </a:lnTo>
                <a:lnTo>
                  <a:pt x="9612" y="13554"/>
                </a:lnTo>
                <a:lnTo>
                  <a:pt x="9393" y="13408"/>
                </a:lnTo>
                <a:lnTo>
                  <a:pt x="9223" y="13237"/>
                </a:lnTo>
                <a:lnTo>
                  <a:pt x="9052" y="13067"/>
                </a:lnTo>
                <a:lnTo>
                  <a:pt x="8906" y="12848"/>
                </a:lnTo>
                <a:lnTo>
                  <a:pt x="8833" y="12799"/>
                </a:lnTo>
                <a:lnTo>
                  <a:pt x="8760" y="12799"/>
                </a:lnTo>
                <a:lnTo>
                  <a:pt x="8712" y="12824"/>
                </a:lnTo>
                <a:lnTo>
                  <a:pt x="8663" y="12897"/>
                </a:lnTo>
                <a:lnTo>
                  <a:pt x="8639" y="13018"/>
                </a:lnTo>
                <a:lnTo>
                  <a:pt x="8663" y="13164"/>
                </a:lnTo>
                <a:lnTo>
                  <a:pt x="8687" y="13286"/>
                </a:lnTo>
                <a:lnTo>
                  <a:pt x="8760" y="13408"/>
                </a:lnTo>
                <a:lnTo>
                  <a:pt x="8833" y="13529"/>
                </a:lnTo>
                <a:lnTo>
                  <a:pt x="8931" y="13627"/>
                </a:lnTo>
                <a:lnTo>
                  <a:pt x="9125" y="13821"/>
                </a:lnTo>
                <a:lnTo>
                  <a:pt x="9490" y="14089"/>
                </a:lnTo>
                <a:lnTo>
                  <a:pt x="9685" y="14211"/>
                </a:lnTo>
                <a:lnTo>
                  <a:pt x="9904" y="14308"/>
                </a:lnTo>
                <a:lnTo>
                  <a:pt x="9661" y="14527"/>
                </a:lnTo>
                <a:lnTo>
                  <a:pt x="9369" y="14381"/>
                </a:lnTo>
                <a:lnTo>
                  <a:pt x="9052" y="14235"/>
                </a:lnTo>
                <a:lnTo>
                  <a:pt x="8760" y="14089"/>
                </a:lnTo>
                <a:lnTo>
                  <a:pt x="8614" y="13992"/>
                </a:lnTo>
                <a:lnTo>
                  <a:pt x="8468" y="13919"/>
                </a:lnTo>
                <a:lnTo>
                  <a:pt x="8444" y="13894"/>
                </a:lnTo>
                <a:lnTo>
                  <a:pt x="8420" y="13894"/>
                </a:lnTo>
                <a:lnTo>
                  <a:pt x="8395" y="13919"/>
                </a:lnTo>
                <a:lnTo>
                  <a:pt x="8395" y="13967"/>
                </a:lnTo>
                <a:lnTo>
                  <a:pt x="8468" y="14138"/>
                </a:lnTo>
                <a:lnTo>
                  <a:pt x="8566" y="14308"/>
                </a:lnTo>
                <a:lnTo>
                  <a:pt x="8687" y="14430"/>
                </a:lnTo>
                <a:lnTo>
                  <a:pt x="8833" y="14551"/>
                </a:lnTo>
                <a:lnTo>
                  <a:pt x="9296" y="14868"/>
                </a:lnTo>
                <a:lnTo>
                  <a:pt x="9004" y="15160"/>
                </a:lnTo>
                <a:lnTo>
                  <a:pt x="8614" y="14770"/>
                </a:lnTo>
                <a:lnTo>
                  <a:pt x="8201" y="14405"/>
                </a:lnTo>
                <a:lnTo>
                  <a:pt x="7398" y="13700"/>
                </a:lnTo>
                <a:lnTo>
                  <a:pt x="6984" y="13359"/>
                </a:lnTo>
                <a:lnTo>
                  <a:pt x="6595" y="12994"/>
                </a:lnTo>
                <a:lnTo>
                  <a:pt x="6205" y="12605"/>
                </a:lnTo>
                <a:lnTo>
                  <a:pt x="5840" y="12215"/>
                </a:lnTo>
                <a:lnTo>
                  <a:pt x="5500" y="11777"/>
                </a:lnTo>
                <a:lnTo>
                  <a:pt x="5135" y="11315"/>
                </a:lnTo>
                <a:lnTo>
                  <a:pt x="4794" y="10901"/>
                </a:lnTo>
                <a:lnTo>
                  <a:pt x="4599" y="10682"/>
                </a:lnTo>
                <a:lnTo>
                  <a:pt x="4405" y="10488"/>
                </a:lnTo>
                <a:lnTo>
                  <a:pt x="4137" y="10269"/>
                </a:lnTo>
                <a:lnTo>
                  <a:pt x="3845" y="10074"/>
                </a:lnTo>
                <a:lnTo>
                  <a:pt x="3553" y="9855"/>
                </a:lnTo>
                <a:lnTo>
                  <a:pt x="3285" y="9661"/>
                </a:lnTo>
                <a:lnTo>
                  <a:pt x="3261" y="9588"/>
                </a:lnTo>
                <a:lnTo>
                  <a:pt x="3602" y="9296"/>
                </a:lnTo>
                <a:lnTo>
                  <a:pt x="3967" y="9004"/>
                </a:lnTo>
                <a:lnTo>
                  <a:pt x="4332" y="8712"/>
                </a:lnTo>
                <a:lnTo>
                  <a:pt x="4672" y="8420"/>
                </a:lnTo>
                <a:lnTo>
                  <a:pt x="5646" y="7519"/>
                </a:lnTo>
                <a:lnTo>
                  <a:pt x="6595" y="6595"/>
                </a:lnTo>
                <a:lnTo>
                  <a:pt x="6984" y="6205"/>
                </a:lnTo>
                <a:lnTo>
                  <a:pt x="7349" y="5792"/>
                </a:lnTo>
                <a:lnTo>
                  <a:pt x="8055" y="4940"/>
                </a:lnTo>
                <a:lnTo>
                  <a:pt x="8760" y="4088"/>
                </a:lnTo>
                <a:lnTo>
                  <a:pt x="9466" y="3237"/>
                </a:lnTo>
                <a:lnTo>
                  <a:pt x="9855" y="2799"/>
                </a:lnTo>
                <a:lnTo>
                  <a:pt x="10269" y="2410"/>
                </a:lnTo>
                <a:lnTo>
                  <a:pt x="10707" y="2045"/>
                </a:lnTo>
                <a:lnTo>
                  <a:pt x="11169" y="1704"/>
                </a:lnTo>
                <a:lnTo>
                  <a:pt x="11631" y="1412"/>
                </a:lnTo>
                <a:lnTo>
                  <a:pt x="12142" y="1144"/>
                </a:lnTo>
                <a:lnTo>
                  <a:pt x="12678" y="950"/>
                </a:lnTo>
                <a:lnTo>
                  <a:pt x="13237" y="779"/>
                </a:lnTo>
                <a:lnTo>
                  <a:pt x="13797" y="658"/>
                </a:lnTo>
                <a:lnTo>
                  <a:pt x="14381" y="585"/>
                </a:lnTo>
                <a:lnTo>
                  <a:pt x="14941" y="560"/>
                </a:lnTo>
                <a:close/>
                <a:moveTo>
                  <a:pt x="11777" y="13237"/>
                </a:moveTo>
                <a:lnTo>
                  <a:pt x="11777" y="13602"/>
                </a:lnTo>
                <a:lnTo>
                  <a:pt x="11753" y="13967"/>
                </a:lnTo>
                <a:lnTo>
                  <a:pt x="11704" y="14746"/>
                </a:lnTo>
                <a:lnTo>
                  <a:pt x="11680" y="15549"/>
                </a:lnTo>
                <a:lnTo>
                  <a:pt x="11656" y="16328"/>
                </a:lnTo>
                <a:lnTo>
                  <a:pt x="11485" y="16084"/>
                </a:lnTo>
                <a:lnTo>
                  <a:pt x="11291" y="15865"/>
                </a:lnTo>
                <a:lnTo>
                  <a:pt x="10877" y="15427"/>
                </a:lnTo>
                <a:lnTo>
                  <a:pt x="10755" y="15257"/>
                </a:lnTo>
                <a:lnTo>
                  <a:pt x="10610" y="15062"/>
                </a:lnTo>
                <a:lnTo>
                  <a:pt x="10464" y="14868"/>
                </a:lnTo>
                <a:lnTo>
                  <a:pt x="10366" y="14770"/>
                </a:lnTo>
                <a:lnTo>
                  <a:pt x="10293" y="14722"/>
                </a:lnTo>
                <a:lnTo>
                  <a:pt x="10731" y="14284"/>
                </a:lnTo>
                <a:lnTo>
                  <a:pt x="11266" y="13773"/>
                </a:lnTo>
                <a:lnTo>
                  <a:pt x="11777" y="13237"/>
                </a:lnTo>
                <a:close/>
                <a:moveTo>
                  <a:pt x="3431" y="14381"/>
                </a:moveTo>
                <a:lnTo>
                  <a:pt x="3553" y="14405"/>
                </a:lnTo>
                <a:lnTo>
                  <a:pt x="3699" y="14454"/>
                </a:lnTo>
                <a:lnTo>
                  <a:pt x="3699" y="14527"/>
                </a:lnTo>
                <a:lnTo>
                  <a:pt x="3723" y="14576"/>
                </a:lnTo>
                <a:lnTo>
                  <a:pt x="3602" y="14576"/>
                </a:lnTo>
                <a:lnTo>
                  <a:pt x="3553" y="14600"/>
                </a:lnTo>
                <a:lnTo>
                  <a:pt x="3504" y="14649"/>
                </a:lnTo>
                <a:lnTo>
                  <a:pt x="3334" y="14843"/>
                </a:lnTo>
                <a:lnTo>
                  <a:pt x="3164" y="15038"/>
                </a:lnTo>
                <a:lnTo>
                  <a:pt x="2969" y="15233"/>
                </a:lnTo>
                <a:lnTo>
                  <a:pt x="2896" y="15330"/>
                </a:lnTo>
                <a:lnTo>
                  <a:pt x="2847" y="15452"/>
                </a:lnTo>
                <a:lnTo>
                  <a:pt x="2847" y="15525"/>
                </a:lnTo>
                <a:lnTo>
                  <a:pt x="2872" y="15573"/>
                </a:lnTo>
                <a:lnTo>
                  <a:pt x="2896" y="15622"/>
                </a:lnTo>
                <a:lnTo>
                  <a:pt x="2945" y="15646"/>
                </a:lnTo>
                <a:lnTo>
                  <a:pt x="3115" y="15646"/>
                </a:lnTo>
                <a:lnTo>
                  <a:pt x="3237" y="15598"/>
                </a:lnTo>
                <a:lnTo>
                  <a:pt x="3358" y="15525"/>
                </a:lnTo>
                <a:lnTo>
                  <a:pt x="3480" y="15427"/>
                </a:lnTo>
                <a:lnTo>
                  <a:pt x="3699" y="15208"/>
                </a:lnTo>
                <a:lnTo>
                  <a:pt x="3894" y="14941"/>
                </a:lnTo>
                <a:lnTo>
                  <a:pt x="3918" y="14868"/>
                </a:lnTo>
                <a:lnTo>
                  <a:pt x="3918" y="14795"/>
                </a:lnTo>
                <a:lnTo>
                  <a:pt x="3918" y="14722"/>
                </a:lnTo>
                <a:lnTo>
                  <a:pt x="3869" y="14673"/>
                </a:lnTo>
                <a:lnTo>
                  <a:pt x="3918" y="14697"/>
                </a:lnTo>
                <a:lnTo>
                  <a:pt x="3967" y="14770"/>
                </a:lnTo>
                <a:lnTo>
                  <a:pt x="3967" y="14819"/>
                </a:lnTo>
                <a:lnTo>
                  <a:pt x="3967" y="14892"/>
                </a:lnTo>
                <a:lnTo>
                  <a:pt x="3942" y="15087"/>
                </a:lnTo>
                <a:lnTo>
                  <a:pt x="3894" y="15281"/>
                </a:lnTo>
                <a:lnTo>
                  <a:pt x="3699" y="15671"/>
                </a:lnTo>
                <a:lnTo>
                  <a:pt x="3553" y="15938"/>
                </a:lnTo>
                <a:lnTo>
                  <a:pt x="3480" y="16060"/>
                </a:lnTo>
                <a:lnTo>
                  <a:pt x="3358" y="16157"/>
                </a:lnTo>
                <a:lnTo>
                  <a:pt x="3261" y="16230"/>
                </a:lnTo>
                <a:lnTo>
                  <a:pt x="3115" y="16303"/>
                </a:lnTo>
                <a:lnTo>
                  <a:pt x="2847" y="16376"/>
                </a:lnTo>
                <a:lnTo>
                  <a:pt x="2556" y="16425"/>
                </a:lnTo>
                <a:lnTo>
                  <a:pt x="2361" y="16449"/>
                </a:lnTo>
                <a:lnTo>
                  <a:pt x="2166" y="16449"/>
                </a:lnTo>
                <a:lnTo>
                  <a:pt x="2312" y="16182"/>
                </a:lnTo>
                <a:lnTo>
                  <a:pt x="2434" y="15890"/>
                </a:lnTo>
                <a:lnTo>
                  <a:pt x="2629" y="15403"/>
                </a:lnTo>
                <a:lnTo>
                  <a:pt x="2726" y="15160"/>
                </a:lnTo>
                <a:lnTo>
                  <a:pt x="2847" y="14916"/>
                </a:lnTo>
                <a:lnTo>
                  <a:pt x="2993" y="14697"/>
                </a:lnTo>
                <a:lnTo>
                  <a:pt x="3164" y="14503"/>
                </a:lnTo>
                <a:lnTo>
                  <a:pt x="3237" y="14430"/>
                </a:lnTo>
                <a:lnTo>
                  <a:pt x="3310" y="14405"/>
                </a:lnTo>
                <a:lnTo>
                  <a:pt x="3358" y="14381"/>
                </a:lnTo>
                <a:close/>
                <a:moveTo>
                  <a:pt x="3066" y="10001"/>
                </a:moveTo>
                <a:lnTo>
                  <a:pt x="3188" y="10147"/>
                </a:lnTo>
                <a:lnTo>
                  <a:pt x="3334" y="10293"/>
                </a:lnTo>
                <a:lnTo>
                  <a:pt x="3650" y="10488"/>
                </a:lnTo>
                <a:lnTo>
                  <a:pt x="3894" y="10682"/>
                </a:lnTo>
                <a:lnTo>
                  <a:pt x="4113" y="10877"/>
                </a:lnTo>
                <a:lnTo>
                  <a:pt x="4332" y="11096"/>
                </a:lnTo>
                <a:lnTo>
                  <a:pt x="4526" y="11315"/>
                </a:lnTo>
                <a:lnTo>
                  <a:pt x="4891" y="11777"/>
                </a:lnTo>
                <a:lnTo>
                  <a:pt x="5256" y="12264"/>
                </a:lnTo>
                <a:lnTo>
                  <a:pt x="5621" y="12702"/>
                </a:lnTo>
                <a:lnTo>
                  <a:pt x="6011" y="13140"/>
                </a:lnTo>
                <a:lnTo>
                  <a:pt x="6449" y="13529"/>
                </a:lnTo>
                <a:lnTo>
                  <a:pt x="6862" y="13919"/>
                </a:lnTo>
                <a:lnTo>
                  <a:pt x="7763" y="14697"/>
                </a:lnTo>
                <a:lnTo>
                  <a:pt x="8176" y="15087"/>
                </a:lnTo>
                <a:lnTo>
                  <a:pt x="8614" y="15500"/>
                </a:lnTo>
                <a:lnTo>
                  <a:pt x="8590" y="15525"/>
                </a:lnTo>
                <a:lnTo>
                  <a:pt x="8517" y="15573"/>
                </a:lnTo>
                <a:lnTo>
                  <a:pt x="8468" y="15646"/>
                </a:lnTo>
                <a:lnTo>
                  <a:pt x="8468" y="15719"/>
                </a:lnTo>
                <a:lnTo>
                  <a:pt x="8395" y="15914"/>
                </a:lnTo>
                <a:lnTo>
                  <a:pt x="8322" y="16133"/>
                </a:lnTo>
                <a:lnTo>
                  <a:pt x="8176" y="16547"/>
                </a:lnTo>
                <a:lnTo>
                  <a:pt x="7227" y="15817"/>
                </a:lnTo>
                <a:lnTo>
                  <a:pt x="6303" y="15062"/>
                </a:lnTo>
                <a:lnTo>
                  <a:pt x="5840" y="14649"/>
                </a:lnTo>
                <a:lnTo>
                  <a:pt x="5378" y="14259"/>
                </a:lnTo>
                <a:lnTo>
                  <a:pt x="4964" y="13846"/>
                </a:lnTo>
                <a:lnTo>
                  <a:pt x="4551" y="13408"/>
                </a:lnTo>
                <a:lnTo>
                  <a:pt x="3821" y="12580"/>
                </a:lnTo>
                <a:lnTo>
                  <a:pt x="3456" y="12142"/>
                </a:lnTo>
                <a:lnTo>
                  <a:pt x="3091" y="11729"/>
                </a:lnTo>
                <a:lnTo>
                  <a:pt x="2702" y="11315"/>
                </a:lnTo>
                <a:lnTo>
                  <a:pt x="2288" y="10950"/>
                </a:lnTo>
                <a:lnTo>
                  <a:pt x="1850" y="10609"/>
                </a:lnTo>
                <a:lnTo>
                  <a:pt x="1607" y="10464"/>
                </a:lnTo>
                <a:lnTo>
                  <a:pt x="1388" y="10318"/>
                </a:lnTo>
                <a:lnTo>
                  <a:pt x="1534" y="10318"/>
                </a:lnTo>
                <a:lnTo>
                  <a:pt x="1655" y="10293"/>
                </a:lnTo>
                <a:lnTo>
                  <a:pt x="1947" y="10245"/>
                </a:lnTo>
                <a:lnTo>
                  <a:pt x="2507" y="10147"/>
                </a:lnTo>
                <a:lnTo>
                  <a:pt x="3066" y="10001"/>
                </a:lnTo>
                <a:close/>
                <a:moveTo>
                  <a:pt x="4989" y="16328"/>
                </a:moveTo>
                <a:lnTo>
                  <a:pt x="5110" y="16352"/>
                </a:lnTo>
                <a:lnTo>
                  <a:pt x="5086" y="16401"/>
                </a:lnTo>
                <a:lnTo>
                  <a:pt x="5062" y="16474"/>
                </a:lnTo>
                <a:lnTo>
                  <a:pt x="4989" y="16522"/>
                </a:lnTo>
                <a:lnTo>
                  <a:pt x="4843" y="16620"/>
                </a:lnTo>
                <a:lnTo>
                  <a:pt x="4551" y="16741"/>
                </a:lnTo>
                <a:lnTo>
                  <a:pt x="4551" y="16741"/>
                </a:lnTo>
                <a:lnTo>
                  <a:pt x="4599" y="16620"/>
                </a:lnTo>
                <a:lnTo>
                  <a:pt x="4672" y="16474"/>
                </a:lnTo>
                <a:lnTo>
                  <a:pt x="4770" y="16376"/>
                </a:lnTo>
                <a:lnTo>
                  <a:pt x="4867" y="16328"/>
                </a:lnTo>
                <a:close/>
                <a:moveTo>
                  <a:pt x="3237" y="13846"/>
                </a:moveTo>
                <a:lnTo>
                  <a:pt x="3115" y="13894"/>
                </a:lnTo>
                <a:lnTo>
                  <a:pt x="2993" y="13943"/>
                </a:lnTo>
                <a:lnTo>
                  <a:pt x="2896" y="14016"/>
                </a:lnTo>
                <a:lnTo>
                  <a:pt x="2702" y="14211"/>
                </a:lnTo>
                <a:lnTo>
                  <a:pt x="2531" y="14430"/>
                </a:lnTo>
                <a:lnTo>
                  <a:pt x="2385" y="14673"/>
                </a:lnTo>
                <a:lnTo>
                  <a:pt x="2264" y="14941"/>
                </a:lnTo>
                <a:lnTo>
                  <a:pt x="2045" y="15500"/>
                </a:lnTo>
                <a:lnTo>
                  <a:pt x="1923" y="15768"/>
                </a:lnTo>
                <a:lnTo>
                  <a:pt x="1777" y="16036"/>
                </a:lnTo>
                <a:lnTo>
                  <a:pt x="1607" y="16279"/>
                </a:lnTo>
                <a:lnTo>
                  <a:pt x="1509" y="16376"/>
                </a:lnTo>
                <a:lnTo>
                  <a:pt x="1412" y="16449"/>
                </a:lnTo>
                <a:lnTo>
                  <a:pt x="1363" y="16522"/>
                </a:lnTo>
                <a:lnTo>
                  <a:pt x="1315" y="16595"/>
                </a:lnTo>
                <a:lnTo>
                  <a:pt x="1290" y="16668"/>
                </a:lnTo>
                <a:lnTo>
                  <a:pt x="1315" y="16741"/>
                </a:lnTo>
                <a:lnTo>
                  <a:pt x="1339" y="16814"/>
                </a:lnTo>
                <a:lnTo>
                  <a:pt x="1388" y="16863"/>
                </a:lnTo>
                <a:lnTo>
                  <a:pt x="1436" y="16887"/>
                </a:lnTo>
                <a:lnTo>
                  <a:pt x="1534" y="16912"/>
                </a:lnTo>
                <a:lnTo>
                  <a:pt x="1631" y="16912"/>
                </a:lnTo>
                <a:lnTo>
                  <a:pt x="1728" y="16887"/>
                </a:lnTo>
                <a:lnTo>
                  <a:pt x="2288" y="16887"/>
                </a:lnTo>
                <a:lnTo>
                  <a:pt x="2556" y="16863"/>
                </a:lnTo>
                <a:lnTo>
                  <a:pt x="2799" y="16839"/>
                </a:lnTo>
                <a:lnTo>
                  <a:pt x="3042" y="16790"/>
                </a:lnTo>
                <a:lnTo>
                  <a:pt x="3285" y="16717"/>
                </a:lnTo>
                <a:lnTo>
                  <a:pt x="3431" y="16644"/>
                </a:lnTo>
                <a:lnTo>
                  <a:pt x="3553" y="16571"/>
                </a:lnTo>
                <a:lnTo>
                  <a:pt x="3650" y="16474"/>
                </a:lnTo>
                <a:lnTo>
                  <a:pt x="3772" y="16376"/>
                </a:lnTo>
                <a:lnTo>
                  <a:pt x="3918" y="16157"/>
                </a:lnTo>
                <a:lnTo>
                  <a:pt x="4064" y="15865"/>
                </a:lnTo>
                <a:lnTo>
                  <a:pt x="4210" y="15549"/>
                </a:lnTo>
                <a:lnTo>
                  <a:pt x="4283" y="15306"/>
                </a:lnTo>
                <a:lnTo>
                  <a:pt x="4332" y="15062"/>
                </a:lnTo>
                <a:lnTo>
                  <a:pt x="4380" y="14795"/>
                </a:lnTo>
                <a:lnTo>
                  <a:pt x="4356" y="14576"/>
                </a:lnTo>
                <a:lnTo>
                  <a:pt x="4356" y="14478"/>
                </a:lnTo>
                <a:lnTo>
                  <a:pt x="4307" y="14405"/>
                </a:lnTo>
                <a:lnTo>
                  <a:pt x="4259" y="14332"/>
                </a:lnTo>
                <a:lnTo>
                  <a:pt x="4186" y="14284"/>
                </a:lnTo>
                <a:lnTo>
                  <a:pt x="4113" y="14186"/>
                </a:lnTo>
                <a:lnTo>
                  <a:pt x="4040" y="14089"/>
                </a:lnTo>
                <a:lnTo>
                  <a:pt x="3942" y="14016"/>
                </a:lnTo>
                <a:lnTo>
                  <a:pt x="3845" y="13967"/>
                </a:lnTo>
                <a:lnTo>
                  <a:pt x="3626" y="13870"/>
                </a:lnTo>
                <a:lnTo>
                  <a:pt x="3383" y="13846"/>
                </a:lnTo>
                <a:close/>
                <a:moveTo>
                  <a:pt x="4818" y="15817"/>
                </a:moveTo>
                <a:lnTo>
                  <a:pt x="4697" y="15865"/>
                </a:lnTo>
                <a:lnTo>
                  <a:pt x="4575" y="15914"/>
                </a:lnTo>
                <a:lnTo>
                  <a:pt x="4453" y="15987"/>
                </a:lnTo>
                <a:lnTo>
                  <a:pt x="4356" y="16084"/>
                </a:lnTo>
                <a:lnTo>
                  <a:pt x="4259" y="16206"/>
                </a:lnTo>
                <a:lnTo>
                  <a:pt x="4161" y="16328"/>
                </a:lnTo>
                <a:lnTo>
                  <a:pt x="4088" y="16474"/>
                </a:lnTo>
                <a:lnTo>
                  <a:pt x="4040" y="16620"/>
                </a:lnTo>
                <a:lnTo>
                  <a:pt x="3991" y="16766"/>
                </a:lnTo>
                <a:lnTo>
                  <a:pt x="3967" y="16912"/>
                </a:lnTo>
                <a:lnTo>
                  <a:pt x="3967" y="17058"/>
                </a:lnTo>
                <a:lnTo>
                  <a:pt x="3991" y="17155"/>
                </a:lnTo>
                <a:lnTo>
                  <a:pt x="4064" y="17252"/>
                </a:lnTo>
                <a:lnTo>
                  <a:pt x="4161" y="17301"/>
                </a:lnTo>
                <a:lnTo>
                  <a:pt x="4210" y="17325"/>
                </a:lnTo>
                <a:lnTo>
                  <a:pt x="4259" y="17301"/>
                </a:lnTo>
                <a:lnTo>
                  <a:pt x="4502" y="17228"/>
                </a:lnTo>
                <a:lnTo>
                  <a:pt x="4721" y="17131"/>
                </a:lnTo>
                <a:lnTo>
                  <a:pt x="4989" y="17009"/>
                </a:lnTo>
                <a:lnTo>
                  <a:pt x="5135" y="16936"/>
                </a:lnTo>
                <a:lnTo>
                  <a:pt x="5256" y="16863"/>
                </a:lnTo>
                <a:lnTo>
                  <a:pt x="5354" y="16766"/>
                </a:lnTo>
                <a:lnTo>
                  <a:pt x="5427" y="16668"/>
                </a:lnTo>
                <a:lnTo>
                  <a:pt x="5500" y="16547"/>
                </a:lnTo>
                <a:lnTo>
                  <a:pt x="5524" y="16401"/>
                </a:lnTo>
                <a:lnTo>
                  <a:pt x="5524" y="16328"/>
                </a:lnTo>
                <a:lnTo>
                  <a:pt x="5500" y="16230"/>
                </a:lnTo>
                <a:lnTo>
                  <a:pt x="5451" y="16133"/>
                </a:lnTo>
                <a:lnTo>
                  <a:pt x="5402" y="16060"/>
                </a:lnTo>
                <a:lnTo>
                  <a:pt x="5305" y="15963"/>
                </a:lnTo>
                <a:lnTo>
                  <a:pt x="5208" y="15890"/>
                </a:lnTo>
                <a:lnTo>
                  <a:pt x="5086" y="15841"/>
                </a:lnTo>
                <a:lnTo>
                  <a:pt x="4964" y="15817"/>
                </a:lnTo>
                <a:close/>
                <a:moveTo>
                  <a:pt x="10001" y="14965"/>
                </a:moveTo>
                <a:lnTo>
                  <a:pt x="10099" y="15184"/>
                </a:lnTo>
                <a:lnTo>
                  <a:pt x="10220" y="15379"/>
                </a:lnTo>
                <a:lnTo>
                  <a:pt x="10488" y="15719"/>
                </a:lnTo>
                <a:lnTo>
                  <a:pt x="10731" y="16011"/>
                </a:lnTo>
                <a:lnTo>
                  <a:pt x="10999" y="16303"/>
                </a:lnTo>
                <a:lnTo>
                  <a:pt x="11242" y="16595"/>
                </a:lnTo>
                <a:lnTo>
                  <a:pt x="11339" y="16766"/>
                </a:lnTo>
                <a:lnTo>
                  <a:pt x="11412" y="16936"/>
                </a:lnTo>
                <a:lnTo>
                  <a:pt x="11437" y="17009"/>
                </a:lnTo>
                <a:lnTo>
                  <a:pt x="11485" y="17058"/>
                </a:lnTo>
                <a:lnTo>
                  <a:pt x="11558" y="17082"/>
                </a:lnTo>
                <a:lnTo>
                  <a:pt x="11607" y="17106"/>
                </a:lnTo>
                <a:lnTo>
                  <a:pt x="11607" y="17350"/>
                </a:lnTo>
                <a:lnTo>
                  <a:pt x="11583" y="17593"/>
                </a:lnTo>
                <a:lnTo>
                  <a:pt x="11412" y="17471"/>
                </a:lnTo>
                <a:lnTo>
                  <a:pt x="11266" y="17325"/>
                </a:lnTo>
                <a:lnTo>
                  <a:pt x="10974" y="17009"/>
                </a:lnTo>
                <a:lnTo>
                  <a:pt x="10488" y="16328"/>
                </a:lnTo>
                <a:lnTo>
                  <a:pt x="10099" y="15817"/>
                </a:lnTo>
                <a:lnTo>
                  <a:pt x="9855" y="15549"/>
                </a:lnTo>
                <a:lnTo>
                  <a:pt x="9709" y="15427"/>
                </a:lnTo>
                <a:lnTo>
                  <a:pt x="9588" y="15306"/>
                </a:lnTo>
                <a:lnTo>
                  <a:pt x="9855" y="15111"/>
                </a:lnTo>
                <a:lnTo>
                  <a:pt x="9928" y="15038"/>
                </a:lnTo>
                <a:lnTo>
                  <a:pt x="10001" y="14965"/>
                </a:lnTo>
                <a:close/>
                <a:moveTo>
                  <a:pt x="15135" y="1"/>
                </a:moveTo>
                <a:lnTo>
                  <a:pt x="14551" y="25"/>
                </a:lnTo>
                <a:lnTo>
                  <a:pt x="13967" y="74"/>
                </a:lnTo>
                <a:lnTo>
                  <a:pt x="13408" y="171"/>
                </a:lnTo>
                <a:lnTo>
                  <a:pt x="12824" y="293"/>
                </a:lnTo>
                <a:lnTo>
                  <a:pt x="12264" y="487"/>
                </a:lnTo>
                <a:lnTo>
                  <a:pt x="11753" y="706"/>
                </a:lnTo>
                <a:lnTo>
                  <a:pt x="11242" y="974"/>
                </a:lnTo>
                <a:lnTo>
                  <a:pt x="10755" y="1290"/>
                </a:lnTo>
                <a:lnTo>
                  <a:pt x="10318" y="1631"/>
                </a:lnTo>
                <a:lnTo>
                  <a:pt x="9880" y="2020"/>
                </a:lnTo>
                <a:lnTo>
                  <a:pt x="9466" y="2434"/>
                </a:lnTo>
                <a:lnTo>
                  <a:pt x="9052" y="2847"/>
                </a:lnTo>
                <a:lnTo>
                  <a:pt x="8663" y="3310"/>
                </a:lnTo>
                <a:lnTo>
                  <a:pt x="7933" y="4234"/>
                </a:lnTo>
                <a:lnTo>
                  <a:pt x="7203" y="5135"/>
                </a:lnTo>
                <a:lnTo>
                  <a:pt x="6814" y="5597"/>
                </a:lnTo>
                <a:lnTo>
                  <a:pt x="6400" y="6011"/>
                </a:lnTo>
                <a:lnTo>
                  <a:pt x="6205" y="6205"/>
                </a:lnTo>
                <a:lnTo>
                  <a:pt x="5889" y="6205"/>
                </a:lnTo>
                <a:lnTo>
                  <a:pt x="5548" y="6230"/>
                </a:lnTo>
                <a:lnTo>
                  <a:pt x="4916" y="6303"/>
                </a:lnTo>
                <a:lnTo>
                  <a:pt x="3991" y="6376"/>
                </a:lnTo>
                <a:lnTo>
                  <a:pt x="3066" y="6400"/>
                </a:lnTo>
                <a:lnTo>
                  <a:pt x="901" y="6400"/>
                </a:lnTo>
                <a:lnTo>
                  <a:pt x="171" y="6351"/>
                </a:lnTo>
                <a:lnTo>
                  <a:pt x="122" y="6351"/>
                </a:lnTo>
                <a:lnTo>
                  <a:pt x="74" y="6376"/>
                </a:lnTo>
                <a:lnTo>
                  <a:pt x="25" y="6449"/>
                </a:lnTo>
                <a:lnTo>
                  <a:pt x="1" y="6546"/>
                </a:lnTo>
                <a:lnTo>
                  <a:pt x="25" y="6619"/>
                </a:lnTo>
                <a:lnTo>
                  <a:pt x="1" y="6716"/>
                </a:lnTo>
                <a:lnTo>
                  <a:pt x="49" y="6789"/>
                </a:lnTo>
                <a:lnTo>
                  <a:pt x="195" y="7008"/>
                </a:lnTo>
                <a:lnTo>
                  <a:pt x="366" y="7227"/>
                </a:lnTo>
                <a:lnTo>
                  <a:pt x="731" y="7617"/>
                </a:lnTo>
                <a:lnTo>
                  <a:pt x="1120" y="7982"/>
                </a:lnTo>
                <a:lnTo>
                  <a:pt x="1534" y="8347"/>
                </a:lnTo>
                <a:lnTo>
                  <a:pt x="1923" y="8712"/>
                </a:lnTo>
                <a:lnTo>
                  <a:pt x="2337" y="9101"/>
                </a:lnTo>
                <a:lnTo>
                  <a:pt x="2507" y="9296"/>
                </a:lnTo>
                <a:lnTo>
                  <a:pt x="2702" y="9466"/>
                </a:lnTo>
                <a:lnTo>
                  <a:pt x="1923" y="9661"/>
                </a:lnTo>
                <a:lnTo>
                  <a:pt x="1680" y="9709"/>
                </a:lnTo>
                <a:lnTo>
                  <a:pt x="1412" y="9734"/>
                </a:lnTo>
                <a:lnTo>
                  <a:pt x="1193" y="9807"/>
                </a:lnTo>
                <a:lnTo>
                  <a:pt x="1071" y="9855"/>
                </a:lnTo>
                <a:lnTo>
                  <a:pt x="974" y="9928"/>
                </a:lnTo>
                <a:lnTo>
                  <a:pt x="925" y="9953"/>
                </a:lnTo>
                <a:lnTo>
                  <a:pt x="925" y="10001"/>
                </a:lnTo>
                <a:lnTo>
                  <a:pt x="925" y="10099"/>
                </a:lnTo>
                <a:lnTo>
                  <a:pt x="852" y="10123"/>
                </a:lnTo>
                <a:lnTo>
                  <a:pt x="804" y="10172"/>
                </a:lnTo>
                <a:lnTo>
                  <a:pt x="779" y="10220"/>
                </a:lnTo>
                <a:lnTo>
                  <a:pt x="755" y="10293"/>
                </a:lnTo>
                <a:lnTo>
                  <a:pt x="755" y="10342"/>
                </a:lnTo>
                <a:lnTo>
                  <a:pt x="755" y="10391"/>
                </a:lnTo>
                <a:lnTo>
                  <a:pt x="779" y="10439"/>
                </a:lnTo>
                <a:lnTo>
                  <a:pt x="852" y="10512"/>
                </a:lnTo>
                <a:lnTo>
                  <a:pt x="1363" y="10901"/>
                </a:lnTo>
                <a:lnTo>
                  <a:pt x="1850" y="11291"/>
                </a:lnTo>
                <a:lnTo>
                  <a:pt x="2312" y="11729"/>
                </a:lnTo>
                <a:lnTo>
                  <a:pt x="2774" y="12167"/>
                </a:lnTo>
                <a:lnTo>
                  <a:pt x="3164" y="12629"/>
                </a:lnTo>
                <a:lnTo>
                  <a:pt x="3553" y="13091"/>
                </a:lnTo>
                <a:lnTo>
                  <a:pt x="3967" y="13554"/>
                </a:lnTo>
                <a:lnTo>
                  <a:pt x="4356" y="13992"/>
                </a:lnTo>
                <a:lnTo>
                  <a:pt x="4794" y="14454"/>
                </a:lnTo>
                <a:lnTo>
                  <a:pt x="5256" y="14892"/>
                </a:lnTo>
                <a:lnTo>
                  <a:pt x="5743" y="15330"/>
                </a:lnTo>
                <a:lnTo>
                  <a:pt x="6230" y="15744"/>
                </a:lnTo>
                <a:lnTo>
                  <a:pt x="7227" y="16522"/>
                </a:lnTo>
                <a:lnTo>
                  <a:pt x="8249" y="17301"/>
                </a:lnTo>
                <a:lnTo>
                  <a:pt x="8347" y="17350"/>
                </a:lnTo>
                <a:lnTo>
                  <a:pt x="8444" y="17350"/>
                </a:lnTo>
                <a:lnTo>
                  <a:pt x="8517" y="17325"/>
                </a:lnTo>
                <a:lnTo>
                  <a:pt x="8590" y="17277"/>
                </a:lnTo>
                <a:lnTo>
                  <a:pt x="8639" y="17204"/>
                </a:lnTo>
                <a:lnTo>
                  <a:pt x="8663" y="17106"/>
                </a:lnTo>
                <a:lnTo>
                  <a:pt x="8663" y="17009"/>
                </a:lnTo>
                <a:lnTo>
                  <a:pt x="8614" y="16912"/>
                </a:lnTo>
                <a:lnTo>
                  <a:pt x="8760" y="16620"/>
                </a:lnTo>
                <a:lnTo>
                  <a:pt x="8858" y="16328"/>
                </a:lnTo>
                <a:lnTo>
                  <a:pt x="8955" y="16011"/>
                </a:lnTo>
                <a:lnTo>
                  <a:pt x="9004" y="15695"/>
                </a:lnTo>
                <a:lnTo>
                  <a:pt x="9174" y="15598"/>
                </a:lnTo>
                <a:lnTo>
                  <a:pt x="9466" y="15914"/>
                </a:lnTo>
                <a:lnTo>
                  <a:pt x="9831" y="16376"/>
                </a:lnTo>
                <a:lnTo>
                  <a:pt x="10196" y="16887"/>
                </a:lnTo>
                <a:lnTo>
                  <a:pt x="10464" y="17252"/>
                </a:lnTo>
                <a:lnTo>
                  <a:pt x="10755" y="17617"/>
                </a:lnTo>
                <a:lnTo>
                  <a:pt x="10901" y="17788"/>
                </a:lnTo>
                <a:lnTo>
                  <a:pt x="11072" y="17934"/>
                </a:lnTo>
                <a:lnTo>
                  <a:pt x="11242" y="18080"/>
                </a:lnTo>
                <a:lnTo>
                  <a:pt x="11437" y="18201"/>
                </a:lnTo>
                <a:lnTo>
                  <a:pt x="11510" y="18226"/>
                </a:lnTo>
                <a:lnTo>
                  <a:pt x="11558" y="18250"/>
                </a:lnTo>
                <a:lnTo>
                  <a:pt x="11631" y="18250"/>
                </a:lnTo>
                <a:lnTo>
                  <a:pt x="11704" y="18226"/>
                </a:lnTo>
                <a:lnTo>
                  <a:pt x="11826" y="18226"/>
                </a:lnTo>
                <a:lnTo>
                  <a:pt x="11948" y="18177"/>
                </a:lnTo>
                <a:lnTo>
                  <a:pt x="12045" y="18128"/>
                </a:lnTo>
                <a:lnTo>
                  <a:pt x="12094" y="18007"/>
                </a:lnTo>
                <a:lnTo>
                  <a:pt x="12167" y="17763"/>
                </a:lnTo>
                <a:lnTo>
                  <a:pt x="12191" y="17520"/>
                </a:lnTo>
                <a:lnTo>
                  <a:pt x="12240" y="17033"/>
                </a:lnTo>
                <a:lnTo>
                  <a:pt x="12264" y="16279"/>
                </a:lnTo>
                <a:lnTo>
                  <a:pt x="12264" y="15549"/>
                </a:lnTo>
                <a:lnTo>
                  <a:pt x="12288" y="14746"/>
                </a:lnTo>
                <a:lnTo>
                  <a:pt x="12337" y="13967"/>
                </a:lnTo>
                <a:lnTo>
                  <a:pt x="12361" y="13651"/>
                </a:lnTo>
                <a:lnTo>
                  <a:pt x="12386" y="13335"/>
                </a:lnTo>
                <a:lnTo>
                  <a:pt x="12361" y="13018"/>
                </a:lnTo>
                <a:lnTo>
                  <a:pt x="12337" y="12848"/>
                </a:lnTo>
                <a:lnTo>
                  <a:pt x="12288" y="12726"/>
                </a:lnTo>
                <a:lnTo>
                  <a:pt x="12775" y="12191"/>
                </a:lnTo>
                <a:lnTo>
                  <a:pt x="13335" y="11607"/>
                </a:lnTo>
                <a:lnTo>
                  <a:pt x="13943" y="11047"/>
                </a:lnTo>
                <a:lnTo>
                  <a:pt x="14527" y="10464"/>
                </a:lnTo>
                <a:lnTo>
                  <a:pt x="15087" y="9880"/>
                </a:lnTo>
                <a:lnTo>
                  <a:pt x="15622" y="9247"/>
                </a:lnTo>
                <a:lnTo>
                  <a:pt x="15865" y="8931"/>
                </a:lnTo>
                <a:lnTo>
                  <a:pt x="16157" y="8639"/>
                </a:lnTo>
                <a:lnTo>
                  <a:pt x="16717" y="8055"/>
                </a:lnTo>
                <a:lnTo>
                  <a:pt x="17277" y="7446"/>
                </a:lnTo>
                <a:lnTo>
                  <a:pt x="17471" y="7227"/>
                </a:lnTo>
                <a:lnTo>
                  <a:pt x="17666" y="6960"/>
                </a:lnTo>
                <a:lnTo>
                  <a:pt x="17836" y="6716"/>
                </a:lnTo>
                <a:lnTo>
                  <a:pt x="17982" y="6449"/>
                </a:lnTo>
                <a:lnTo>
                  <a:pt x="18104" y="6157"/>
                </a:lnTo>
                <a:lnTo>
                  <a:pt x="18250" y="5889"/>
                </a:lnTo>
                <a:lnTo>
                  <a:pt x="18347" y="5597"/>
                </a:lnTo>
                <a:lnTo>
                  <a:pt x="18445" y="5305"/>
                </a:lnTo>
                <a:lnTo>
                  <a:pt x="18591" y="4721"/>
                </a:lnTo>
                <a:lnTo>
                  <a:pt x="18688" y="4113"/>
                </a:lnTo>
                <a:lnTo>
                  <a:pt x="18736" y="3480"/>
                </a:lnTo>
                <a:lnTo>
                  <a:pt x="18736" y="2872"/>
                </a:lnTo>
                <a:lnTo>
                  <a:pt x="18712" y="2312"/>
                </a:lnTo>
                <a:lnTo>
                  <a:pt x="18688" y="1899"/>
                </a:lnTo>
                <a:lnTo>
                  <a:pt x="18639" y="1436"/>
                </a:lnTo>
                <a:lnTo>
                  <a:pt x="18542" y="998"/>
                </a:lnTo>
                <a:lnTo>
                  <a:pt x="18493" y="828"/>
                </a:lnTo>
                <a:lnTo>
                  <a:pt x="18420" y="658"/>
                </a:lnTo>
                <a:lnTo>
                  <a:pt x="18323" y="536"/>
                </a:lnTo>
                <a:lnTo>
                  <a:pt x="18226" y="463"/>
                </a:lnTo>
                <a:lnTo>
                  <a:pt x="18104" y="414"/>
                </a:lnTo>
                <a:lnTo>
                  <a:pt x="17982" y="439"/>
                </a:lnTo>
                <a:lnTo>
                  <a:pt x="17447" y="268"/>
                </a:lnTo>
                <a:lnTo>
                  <a:pt x="16863" y="147"/>
                </a:lnTo>
                <a:lnTo>
                  <a:pt x="16303" y="49"/>
                </a:lnTo>
                <a:lnTo>
                  <a:pt x="15719"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6D9EEB"/>
              </a:solidFill>
            </a:endParaRPr>
          </a:p>
        </p:txBody>
      </p:sp>
      <p:sp>
        <p:nvSpPr>
          <p:cNvPr id="668" name="Google Shape;668;p68"/>
          <p:cNvSpPr/>
          <p:nvPr/>
        </p:nvSpPr>
        <p:spPr>
          <a:xfrm>
            <a:off x="6161833" y="1376613"/>
            <a:ext cx="426316" cy="414270"/>
          </a:xfrm>
          <a:custGeom>
            <a:rect b="b" l="l" r="r" t="t"/>
            <a:pathLst>
              <a:path extrusionOk="0" h="15063" w="15501">
                <a:moveTo>
                  <a:pt x="7957" y="925"/>
                </a:moveTo>
                <a:lnTo>
                  <a:pt x="8249" y="1533"/>
                </a:lnTo>
                <a:lnTo>
                  <a:pt x="8103" y="1606"/>
                </a:lnTo>
                <a:lnTo>
                  <a:pt x="7957" y="1704"/>
                </a:lnTo>
                <a:lnTo>
                  <a:pt x="7933" y="1752"/>
                </a:lnTo>
                <a:lnTo>
                  <a:pt x="7933" y="1339"/>
                </a:lnTo>
                <a:lnTo>
                  <a:pt x="7957" y="925"/>
                </a:lnTo>
                <a:close/>
                <a:moveTo>
                  <a:pt x="8371" y="1801"/>
                </a:moveTo>
                <a:lnTo>
                  <a:pt x="8492" y="2020"/>
                </a:lnTo>
                <a:lnTo>
                  <a:pt x="8346" y="2117"/>
                </a:lnTo>
                <a:lnTo>
                  <a:pt x="8200" y="2215"/>
                </a:lnTo>
                <a:lnTo>
                  <a:pt x="8079" y="2288"/>
                </a:lnTo>
                <a:lnTo>
                  <a:pt x="7957" y="2409"/>
                </a:lnTo>
                <a:lnTo>
                  <a:pt x="7933" y="2069"/>
                </a:lnTo>
                <a:lnTo>
                  <a:pt x="8127" y="1971"/>
                </a:lnTo>
                <a:lnTo>
                  <a:pt x="8249" y="1898"/>
                </a:lnTo>
                <a:lnTo>
                  <a:pt x="8371" y="1801"/>
                </a:lnTo>
                <a:close/>
                <a:moveTo>
                  <a:pt x="8663" y="2336"/>
                </a:moveTo>
                <a:lnTo>
                  <a:pt x="8784" y="2628"/>
                </a:lnTo>
                <a:lnTo>
                  <a:pt x="8687" y="2653"/>
                </a:lnTo>
                <a:lnTo>
                  <a:pt x="8590" y="2726"/>
                </a:lnTo>
                <a:lnTo>
                  <a:pt x="8419" y="2847"/>
                </a:lnTo>
                <a:lnTo>
                  <a:pt x="8225" y="2993"/>
                </a:lnTo>
                <a:lnTo>
                  <a:pt x="8054" y="3164"/>
                </a:lnTo>
                <a:lnTo>
                  <a:pt x="8006" y="2750"/>
                </a:lnTo>
                <a:lnTo>
                  <a:pt x="8176" y="2653"/>
                </a:lnTo>
                <a:lnTo>
                  <a:pt x="8322" y="2531"/>
                </a:lnTo>
                <a:lnTo>
                  <a:pt x="8565" y="2385"/>
                </a:lnTo>
                <a:lnTo>
                  <a:pt x="8663" y="2336"/>
                </a:lnTo>
                <a:close/>
                <a:moveTo>
                  <a:pt x="8979" y="2945"/>
                </a:moveTo>
                <a:lnTo>
                  <a:pt x="8979" y="2969"/>
                </a:lnTo>
                <a:lnTo>
                  <a:pt x="9076" y="3164"/>
                </a:lnTo>
                <a:lnTo>
                  <a:pt x="8857" y="3285"/>
                </a:lnTo>
                <a:lnTo>
                  <a:pt x="8663" y="3431"/>
                </a:lnTo>
                <a:lnTo>
                  <a:pt x="8371" y="3626"/>
                </a:lnTo>
                <a:lnTo>
                  <a:pt x="8079" y="3821"/>
                </a:lnTo>
                <a:lnTo>
                  <a:pt x="8054" y="3504"/>
                </a:lnTo>
                <a:lnTo>
                  <a:pt x="8200" y="3456"/>
                </a:lnTo>
                <a:lnTo>
                  <a:pt x="8322" y="3383"/>
                </a:lnTo>
                <a:lnTo>
                  <a:pt x="8541" y="3212"/>
                </a:lnTo>
                <a:lnTo>
                  <a:pt x="8833" y="3018"/>
                </a:lnTo>
                <a:lnTo>
                  <a:pt x="8979" y="2945"/>
                </a:lnTo>
                <a:close/>
                <a:moveTo>
                  <a:pt x="9271" y="3529"/>
                </a:moveTo>
                <a:lnTo>
                  <a:pt x="9393" y="3796"/>
                </a:lnTo>
                <a:lnTo>
                  <a:pt x="8736" y="4186"/>
                </a:lnTo>
                <a:lnTo>
                  <a:pt x="8419" y="4380"/>
                </a:lnTo>
                <a:lnTo>
                  <a:pt x="8249" y="4478"/>
                </a:lnTo>
                <a:lnTo>
                  <a:pt x="8103" y="4599"/>
                </a:lnTo>
                <a:lnTo>
                  <a:pt x="8079" y="4113"/>
                </a:lnTo>
                <a:lnTo>
                  <a:pt x="8225" y="4088"/>
                </a:lnTo>
                <a:lnTo>
                  <a:pt x="8371" y="4040"/>
                </a:lnTo>
                <a:lnTo>
                  <a:pt x="8663" y="3894"/>
                </a:lnTo>
                <a:lnTo>
                  <a:pt x="9052" y="3650"/>
                </a:lnTo>
                <a:lnTo>
                  <a:pt x="9271" y="3529"/>
                </a:lnTo>
                <a:close/>
                <a:moveTo>
                  <a:pt x="9587" y="4186"/>
                </a:moveTo>
                <a:lnTo>
                  <a:pt x="9660" y="4332"/>
                </a:lnTo>
                <a:lnTo>
                  <a:pt x="9490" y="4429"/>
                </a:lnTo>
                <a:lnTo>
                  <a:pt x="9344" y="4551"/>
                </a:lnTo>
                <a:lnTo>
                  <a:pt x="9052" y="4770"/>
                </a:lnTo>
                <a:lnTo>
                  <a:pt x="8809" y="4916"/>
                </a:lnTo>
                <a:lnTo>
                  <a:pt x="8590" y="5110"/>
                </a:lnTo>
                <a:lnTo>
                  <a:pt x="8371" y="5305"/>
                </a:lnTo>
                <a:lnTo>
                  <a:pt x="8176" y="5524"/>
                </a:lnTo>
                <a:lnTo>
                  <a:pt x="8127" y="4794"/>
                </a:lnTo>
                <a:lnTo>
                  <a:pt x="8322" y="4794"/>
                </a:lnTo>
                <a:lnTo>
                  <a:pt x="8492" y="4721"/>
                </a:lnTo>
                <a:lnTo>
                  <a:pt x="8833" y="4575"/>
                </a:lnTo>
                <a:lnTo>
                  <a:pt x="9222" y="4380"/>
                </a:lnTo>
                <a:lnTo>
                  <a:pt x="9587" y="4186"/>
                </a:lnTo>
                <a:close/>
                <a:moveTo>
                  <a:pt x="14965" y="5938"/>
                </a:moveTo>
                <a:lnTo>
                  <a:pt x="14795" y="6059"/>
                </a:lnTo>
                <a:lnTo>
                  <a:pt x="14649" y="6205"/>
                </a:lnTo>
                <a:lnTo>
                  <a:pt x="14576" y="6181"/>
                </a:lnTo>
                <a:lnTo>
                  <a:pt x="14332" y="6157"/>
                </a:lnTo>
                <a:lnTo>
                  <a:pt x="14965" y="5938"/>
                </a:lnTo>
                <a:close/>
                <a:moveTo>
                  <a:pt x="2190" y="5840"/>
                </a:moveTo>
                <a:lnTo>
                  <a:pt x="2093" y="5986"/>
                </a:lnTo>
                <a:lnTo>
                  <a:pt x="2044" y="6132"/>
                </a:lnTo>
                <a:lnTo>
                  <a:pt x="2044" y="6181"/>
                </a:lnTo>
                <a:lnTo>
                  <a:pt x="2044" y="6254"/>
                </a:lnTo>
                <a:lnTo>
                  <a:pt x="1874" y="6181"/>
                </a:lnTo>
                <a:lnTo>
                  <a:pt x="1679" y="6108"/>
                </a:lnTo>
                <a:lnTo>
                  <a:pt x="1266" y="5962"/>
                </a:lnTo>
                <a:lnTo>
                  <a:pt x="2190" y="5840"/>
                </a:lnTo>
                <a:close/>
                <a:moveTo>
                  <a:pt x="3018" y="5743"/>
                </a:moveTo>
                <a:lnTo>
                  <a:pt x="2677" y="6132"/>
                </a:lnTo>
                <a:lnTo>
                  <a:pt x="2555" y="6302"/>
                </a:lnTo>
                <a:lnTo>
                  <a:pt x="2288" y="6278"/>
                </a:lnTo>
                <a:lnTo>
                  <a:pt x="2312" y="6254"/>
                </a:lnTo>
                <a:lnTo>
                  <a:pt x="2409" y="6181"/>
                </a:lnTo>
                <a:lnTo>
                  <a:pt x="2482" y="6059"/>
                </a:lnTo>
                <a:lnTo>
                  <a:pt x="2604" y="5938"/>
                </a:lnTo>
                <a:lnTo>
                  <a:pt x="2750" y="5816"/>
                </a:lnTo>
                <a:lnTo>
                  <a:pt x="2823" y="5767"/>
                </a:lnTo>
                <a:lnTo>
                  <a:pt x="3018" y="5743"/>
                </a:lnTo>
                <a:close/>
                <a:moveTo>
                  <a:pt x="9879" y="4672"/>
                </a:moveTo>
                <a:lnTo>
                  <a:pt x="9977" y="4818"/>
                </a:lnTo>
                <a:lnTo>
                  <a:pt x="9952" y="4818"/>
                </a:lnTo>
                <a:lnTo>
                  <a:pt x="9733" y="5062"/>
                </a:lnTo>
                <a:lnTo>
                  <a:pt x="9490" y="5281"/>
                </a:lnTo>
                <a:lnTo>
                  <a:pt x="8979" y="5719"/>
                </a:lnTo>
                <a:lnTo>
                  <a:pt x="8590" y="6035"/>
                </a:lnTo>
                <a:lnTo>
                  <a:pt x="8395" y="6181"/>
                </a:lnTo>
                <a:lnTo>
                  <a:pt x="8200" y="6351"/>
                </a:lnTo>
                <a:lnTo>
                  <a:pt x="8176" y="5694"/>
                </a:lnTo>
                <a:lnTo>
                  <a:pt x="8468" y="5573"/>
                </a:lnTo>
                <a:lnTo>
                  <a:pt x="8736" y="5402"/>
                </a:lnTo>
                <a:lnTo>
                  <a:pt x="9247" y="5086"/>
                </a:lnTo>
                <a:lnTo>
                  <a:pt x="9539" y="4916"/>
                </a:lnTo>
                <a:lnTo>
                  <a:pt x="9709" y="4794"/>
                </a:lnTo>
                <a:lnTo>
                  <a:pt x="9879" y="4672"/>
                </a:lnTo>
                <a:close/>
                <a:moveTo>
                  <a:pt x="3967" y="5597"/>
                </a:moveTo>
                <a:lnTo>
                  <a:pt x="3869" y="5719"/>
                </a:lnTo>
                <a:lnTo>
                  <a:pt x="3723" y="5986"/>
                </a:lnTo>
                <a:lnTo>
                  <a:pt x="3553" y="6229"/>
                </a:lnTo>
                <a:lnTo>
                  <a:pt x="3504" y="6327"/>
                </a:lnTo>
                <a:lnTo>
                  <a:pt x="3456" y="6424"/>
                </a:lnTo>
                <a:lnTo>
                  <a:pt x="3164" y="6375"/>
                </a:lnTo>
                <a:lnTo>
                  <a:pt x="2920" y="6327"/>
                </a:lnTo>
                <a:lnTo>
                  <a:pt x="3066" y="6181"/>
                </a:lnTo>
                <a:lnTo>
                  <a:pt x="3431" y="5792"/>
                </a:lnTo>
                <a:lnTo>
                  <a:pt x="3602" y="5646"/>
                </a:lnTo>
                <a:lnTo>
                  <a:pt x="3967" y="5597"/>
                </a:lnTo>
                <a:close/>
                <a:moveTo>
                  <a:pt x="5110" y="5354"/>
                </a:moveTo>
                <a:lnTo>
                  <a:pt x="4989" y="5475"/>
                </a:lnTo>
                <a:lnTo>
                  <a:pt x="4867" y="5597"/>
                </a:lnTo>
                <a:lnTo>
                  <a:pt x="4648" y="5865"/>
                </a:lnTo>
                <a:lnTo>
                  <a:pt x="4380" y="6205"/>
                </a:lnTo>
                <a:lnTo>
                  <a:pt x="4234" y="6400"/>
                </a:lnTo>
                <a:lnTo>
                  <a:pt x="4113" y="6594"/>
                </a:lnTo>
                <a:lnTo>
                  <a:pt x="3723" y="6497"/>
                </a:lnTo>
                <a:lnTo>
                  <a:pt x="3821" y="6400"/>
                </a:lnTo>
                <a:lnTo>
                  <a:pt x="3869" y="6278"/>
                </a:lnTo>
                <a:lnTo>
                  <a:pt x="3991" y="6084"/>
                </a:lnTo>
                <a:lnTo>
                  <a:pt x="4137" y="5865"/>
                </a:lnTo>
                <a:lnTo>
                  <a:pt x="4307" y="5694"/>
                </a:lnTo>
                <a:lnTo>
                  <a:pt x="4405" y="5597"/>
                </a:lnTo>
                <a:lnTo>
                  <a:pt x="4526" y="5500"/>
                </a:lnTo>
                <a:lnTo>
                  <a:pt x="5110" y="5354"/>
                </a:lnTo>
                <a:close/>
                <a:moveTo>
                  <a:pt x="14065" y="6254"/>
                </a:moveTo>
                <a:lnTo>
                  <a:pt x="14138" y="6327"/>
                </a:lnTo>
                <a:lnTo>
                  <a:pt x="14235" y="6375"/>
                </a:lnTo>
                <a:lnTo>
                  <a:pt x="14430" y="6448"/>
                </a:lnTo>
                <a:lnTo>
                  <a:pt x="14186" y="6740"/>
                </a:lnTo>
                <a:lnTo>
                  <a:pt x="14016" y="6643"/>
                </a:lnTo>
                <a:lnTo>
                  <a:pt x="13846" y="6546"/>
                </a:lnTo>
                <a:lnTo>
                  <a:pt x="13675" y="6497"/>
                </a:lnTo>
                <a:lnTo>
                  <a:pt x="13481" y="6448"/>
                </a:lnTo>
                <a:lnTo>
                  <a:pt x="14065" y="6254"/>
                </a:lnTo>
                <a:close/>
                <a:moveTo>
                  <a:pt x="5573" y="5451"/>
                </a:moveTo>
                <a:lnTo>
                  <a:pt x="5719" y="5621"/>
                </a:lnTo>
                <a:lnTo>
                  <a:pt x="5840" y="5767"/>
                </a:lnTo>
                <a:lnTo>
                  <a:pt x="5816" y="5767"/>
                </a:lnTo>
                <a:lnTo>
                  <a:pt x="5670" y="5840"/>
                </a:lnTo>
                <a:lnTo>
                  <a:pt x="5548" y="5962"/>
                </a:lnTo>
                <a:lnTo>
                  <a:pt x="5354" y="6205"/>
                </a:lnTo>
                <a:lnTo>
                  <a:pt x="5110" y="6473"/>
                </a:lnTo>
                <a:lnTo>
                  <a:pt x="4989" y="6619"/>
                </a:lnTo>
                <a:lnTo>
                  <a:pt x="4916" y="6765"/>
                </a:lnTo>
                <a:lnTo>
                  <a:pt x="4429" y="6667"/>
                </a:lnTo>
                <a:lnTo>
                  <a:pt x="4551" y="6546"/>
                </a:lnTo>
                <a:lnTo>
                  <a:pt x="4648" y="6424"/>
                </a:lnTo>
                <a:lnTo>
                  <a:pt x="4843" y="6157"/>
                </a:lnTo>
                <a:lnTo>
                  <a:pt x="5159" y="5816"/>
                </a:lnTo>
                <a:lnTo>
                  <a:pt x="5354" y="5646"/>
                </a:lnTo>
                <a:lnTo>
                  <a:pt x="5475" y="5548"/>
                </a:lnTo>
                <a:lnTo>
                  <a:pt x="5548" y="5451"/>
                </a:lnTo>
                <a:close/>
                <a:moveTo>
                  <a:pt x="6035" y="5962"/>
                </a:moveTo>
                <a:lnTo>
                  <a:pt x="6278" y="6254"/>
                </a:lnTo>
                <a:lnTo>
                  <a:pt x="6157" y="6424"/>
                </a:lnTo>
                <a:lnTo>
                  <a:pt x="6011" y="6643"/>
                </a:lnTo>
                <a:lnTo>
                  <a:pt x="5889" y="6862"/>
                </a:lnTo>
                <a:lnTo>
                  <a:pt x="5840" y="6935"/>
                </a:lnTo>
                <a:lnTo>
                  <a:pt x="5840" y="7008"/>
                </a:lnTo>
                <a:lnTo>
                  <a:pt x="5232" y="6838"/>
                </a:lnTo>
                <a:lnTo>
                  <a:pt x="5402" y="6692"/>
                </a:lnTo>
                <a:lnTo>
                  <a:pt x="5548" y="6546"/>
                </a:lnTo>
                <a:lnTo>
                  <a:pt x="5767" y="6278"/>
                </a:lnTo>
                <a:lnTo>
                  <a:pt x="5889" y="6157"/>
                </a:lnTo>
                <a:lnTo>
                  <a:pt x="6011" y="6011"/>
                </a:lnTo>
                <a:lnTo>
                  <a:pt x="6035" y="5962"/>
                </a:lnTo>
                <a:close/>
                <a:moveTo>
                  <a:pt x="7519" y="925"/>
                </a:moveTo>
                <a:lnTo>
                  <a:pt x="7470" y="1120"/>
                </a:lnTo>
                <a:lnTo>
                  <a:pt x="7470" y="1314"/>
                </a:lnTo>
                <a:lnTo>
                  <a:pt x="7470" y="1704"/>
                </a:lnTo>
                <a:lnTo>
                  <a:pt x="7495" y="2093"/>
                </a:lnTo>
                <a:lnTo>
                  <a:pt x="7519" y="2482"/>
                </a:lnTo>
                <a:lnTo>
                  <a:pt x="7592" y="3285"/>
                </a:lnTo>
                <a:lnTo>
                  <a:pt x="7665" y="4234"/>
                </a:lnTo>
                <a:lnTo>
                  <a:pt x="7714" y="5183"/>
                </a:lnTo>
                <a:lnTo>
                  <a:pt x="7714" y="6132"/>
                </a:lnTo>
                <a:lnTo>
                  <a:pt x="7714" y="7081"/>
                </a:lnTo>
                <a:lnTo>
                  <a:pt x="7519" y="6886"/>
                </a:lnTo>
                <a:lnTo>
                  <a:pt x="7324" y="6716"/>
                </a:lnTo>
                <a:lnTo>
                  <a:pt x="7032" y="6473"/>
                </a:lnTo>
                <a:lnTo>
                  <a:pt x="6522" y="5913"/>
                </a:lnTo>
                <a:lnTo>
                  <a:pt x="5986" y="5354"/>
                </a:lnTo>
                <a:lnTo>
                  <a:pt x="5792" y="5159"/>
                </a:lnTo>
                <a:lnTo>
                  <a:pt x="5670" y="5086"/>
                </a:lnTo>
                <a:lnTo>
                  <a:pt x="5573" y="5013"/>
                </a:lnTo>
                <a:lnTo>
                  <a:pt x="5719" y="4721"/>
                </a:lnTo>
                <a:lnTo>
                  <a:pt x="5913" y="4453"/>
                </a:lnTo>
                <a:lnTo>
                  <a:pt x="6278" y="3894"/>
                </a:lnTo>
                <a:lnTo>
                  <a:pt x="6449" y="3626"/>
                </a:lnTo>
                <a:lnTo>
                  <a:pt x="6570" y="3358"/>
                </a:lnTo>
                <a:lnTo>
                  <a:pt x="6692" y="3066"/>
                </a:lnTo>
                <a:lnTo>
                  <a:pt x="6789" y="2774"/>
                </a:lnTo>
                <a:lnTo>
                  <a:pt x="6984" y="2166"/>
                </a:lnTo>
                <a:lnTo>
                  <a:pt x="7203" y="1558"/>
                </a:lnTo>
                <a:lnTo>
                  <a:pt x="7349" y="1217"/>
                </a:lnTo>
                <a:lnTo>
                  <a:pt x="7519" y="925"/>
                </a:lnTo>
                <a:close/>
                <a:moveTo>
                  <a:pt x="6497" y="6497"/>
                </a:moveTo>
                <a:lnTo>
                  <a:pt x="6522" y="6521"/>
                </a:lnTo>
                <a:lnTo>
                  <a:pt x="6716" y="6716"/>
                </a:lnTo>
                <a:lnTo>
                  <a:pt x="6643" y="6765"/>
                </a:lnTo>
                <a:lnTo>
                  <a:pt x="6595" y="6789"/>
                </a:lnTo>
                <a:lnTo>
                  <a:pt x="6497" y="6911"/>
                </a:lnTo>
                <a:lnTo>
                  <a:pt x="6400" y="7008"/>
                </a:lnTo>
                <a:lnTo>
                  <a:pt x="6327" y="7130"/>
                </a:lnTo>
                <a:lnTo>
                  <a:pt x="5986" y="7057"/>
                </a:lnTo>
                <a:lnTo>
                  <a:pt x="6059" y="7008"/>
                </a:lnTo>
                <a:lnTo>
                  <a:pt x="6132" y="6935"/>
                </a:lnTo>
                <a:lnTo>
                  <a:pt x="6254" y="6838"/>
                </a:lnTo>
                <a:lnTo>
                  <a:pt x="6497" y="6497"/>
                </a:lnTo>
                <a:close/>
                <a:moveTo>
                  <a:pt x="13286" y="6521"/>
                </a:moveTo>
                <a:lnTo>
                  <a:pt x="13627" y="6740"/>
                </a:lnTo>
                <a:lnTo>
                  <a:pt x="13967" y="6935"/>
                </a:lnTo>
                <a:lnTo>
                  <a:pt x="13870" y="7032"/>
                </a:lnTo>
                <a:lnTo>
                  <a:pt x="13724" y="7178"/>
                </a:lnTo>
                <a:lnTo>
                  <a:pt x="13578" y="7081"/>
                </a:lnTo>
                <a:lnTo>
                  <a:pt x="13456" y="7032"/>
                </a:lnTo>
                <a:lnTo>
                  <a:pt x="13164" y="6911"/>
                </a:lnTo>
                <a:lnTo>
                  <a:pt x="12897" y="6813"/>
                </a:lnTo>
                <a:lnTo>
                  <a:pt x="12653" y="6716"/>
                </a:lnTo>
                <a:lnTo>
                  <a:pt x="13286" y="6521"/>
                </a:lnTo>
                <a:close/>
                <a:moveTo>
                  <a:pt x="10171" y="5062"/>
                </a:moveTo>
                <a:lnTo>
                  <a:pt x="10220" y="5135"/>
                </a:lnTo>
                <a:lnTo>
                  <a:pt x="10196" y="5159"/>
                </a:lnTo>
                <a:lnTo>
                  <a:pt x="9587" y="5816"/>
                </a:lnTo>
                <a:lnTo>
                  <a:pt x="9003" y="6521"/>
                </a:lnTo>
                <a:lnTo>
                  <a:pt x="8809" y="6716"/>
                </a:lnTo>
                <a:lnTo>
                  <a:pt x="8590" y="6935"/>
                </a:lnTo>
                <a:lnTo>
                  <a:pt x="8371" y="7154"/>
                </a:lnTo>
                <a:lnTo>
                  <a:pt x="8152" y="7373"/>
                </a:lnTo>
                <a:lnTo>
                  <a:pt x="8200" y="6740"/>
                </a:lnTo>
                <a:lnTo>
                  <a:pt x="8444" y="6570"/>
                </a:lnTo>
                <a:lnTo>
                  <a:pt x="8663" y="6400"/>
                </a:lnTo>
                <a:lnTo>
                  <a:pt x="9101" y="6035"/>
                </a:lnTo>
                <a:lnTo>
                  <a:pt x="9660" y="5573"/>
                </a:lnTo>
                <a:lnTo>
                  <a:pt x="9928" y="5329"/>
                </a:lnTo>
                <a:lnTo>
                  <a:pt x="10171" y="5062"/>
                </a:lnTo>
                <a:close/>
                <a:moveTo>
                  <a:pt x="10488" y="5329"/>
                </a:moveTo>
                <a:lnTo>
                  <a:pt x="10731" y="5427"/>
                </a:lnTo>
                <a:lnTo>
                  <a:pt x="10999" y="5500"/>
                </a:lnTo>
                <a:lnTo>
                  <a:pt x="11510" y="5597"/>
                </a:lnTo>
                <a:lnTo>
                  <a:pt x="11850" y="5670"/>
                </a:lnTo>
                <a:lnTo>
                  <a:pt x="12167" y="5694"/>
                </a:lnTo>
                <a:lnTo>
                  <a:pt x="12824" y="5719"/>
                </a:lnTo>
                <a:lnTo>
                  <a:pt x="13529" y="5743"/>
                </a:lnTo>
                <a:lnTo>
                  <a:pt x="14235" y="5792"/>
                </a:lnTo>
                <a:lnTo>
                  <a:pt x="13505" y="6059"/>
                </a:lnTo>
                <a:lnTo>
                  <a:pt x="12799" y="6278"/>
                </a:lnTo>
                <a:lnTo>
                  <a:pt x="11339" y="6692"/>
                </a:lnTo>
                <a:lnTo>
                  <a:pt x="9612" y="7130"/>
                </a:lnTo>
                <a:lnTo>
                  <a:pt x="9149" y="7251"/>
                </a:lnTo>
                <a:lnTo>
                  <a:pt x="8663" y="7373"/>
                </a:lnTo>
                <a:lnTo>
                  <a:pt x="9101" y="6862"/>
                </a:lnTo>
                <a:lnTo>
                  <a:pt x="9758" y="6132"/>
                </a:lnTo>
                <a:lnTo>
                  <a:pt x="10098" y="5767"/>
                </a:lnTo>
                <a:lnTo>
                  <a:pt x="10439" y="5402"/>
                </a:lnTo>
                <a:lnTo>
                  <a:pt x="10488" y="5329"/>
                </a:lnTo>
                <a:close/>
                <a:moveTo>
                  <a:pt x="6862" y="6886"/>
                </a:moveTo>
                <a:lnTo>
                  <a:pt x="7349" y="7422"/>
                </a:lnTo>
                <a:lnTo>
                  <a:pt x="7349" y="7422"/>
                </a:lnTo>
                <a:lnTo>
                  <a:pt x="6570" y="7203"/>
                </a:lnTo>
                <a:lnTo>
                  <a:pt x="6668" y="7105"/>
                </a:lnTo>
                <a:lnTo>
                  <a:pt x="6765" y="7008"/>
                </a:lnTo>
                <a:lnTo>
                  <a:pt x="6862" y="6911"/>
                </a:lnTo>
                <a:lnTo>
                  <a:pt x="6862" y="6886"/>
                </a:lnTo>
                <a:close/>
                <a:moveTo>
                  <a:pt x="12386" y="6789"/>
                </a:moveTo>
                <a:lnTo>
                  <a:pt x="12483" y="6911"/>
                </a:lnTo>
                <a:lnTo>
                  <a:pt x="12629" y="7008"/>
                </a:lnTo>
                <a:lnTo>
                  <a:pt x="12775" y="7105"/>
                </a:lnTo>
                <a:lnTo>
                  <a:pt x="12921" y="7178"/>
                </a:lnTo>
                <a:lnTo>
                  <a:pt x="13432" y="7422"/>
                </a:lnTo>
                <a:lnTo>
                  <a:pt x="13140" y="7641"/>
                </a:lnTo>
                <a:lnTo>
                  <a:pt x="12970" y="7543"/>
                </a:lnTo>
                <a:lnTo>
                  <a:pt x="12799" y="7470"/>
                </a:lnTo>
                <a:lnTo>
                  <a:pt x="12483" y="7349"/>
                </a:lnTo>
                <a:lnTo>
                  <a:pt x="12045" y="7154"/>
                </a:lnTo>
                <a:lnTo>
                  <a:pt x="11826" y="7057"/>
                </a:lnTo>
                <a:lnTo>
                  <a:pt x="11607" y="7008"/>
                </a:lnTo>
                <a:lnTo>
                  <a:pt x="12386" y="6789"/>
                </a:lnTo>
                <a:close/>
                <a:moveTo>
                  <a:pt x="11461" y="7057"/>
                </a:moveTo>
                <a:lnTo>
                  <a:pt x="11534" y="7154"/>
                </a:lnTo>
                <a:lnTo>
                  <a:pt x="11631" y="7251"/>
                </a:lnTo>
                <a:lnTo>
                  <a:pt x="11850" y="7397"/>
                </a:lnTo>
                <a:lnTo>
                  <a:pt x="12069" y="7519"/>
                </a:lnTo>
                <a:lnTo>
                  <a:pt x="12313" y="7641"/>
                </a:lnTo>
                <a:lnTo>
                  <a:pt x="12532" y="7762"/>
                </a:lnTo>
                <a:lnTo>
                  <a:pt x="12799" y="7908"/>
                </a:lnTo>
                <a:lnTo>
                  <a:pt x="12483" y="8152"/>
                </a:lnTo>
                <a:lnTo>
                  <a:pt x="12410" y="8054"/>
                </a:lnTo>
                <a:lnTo>
                  <a:pt x="12337" y="7981"/>
                </a:lnTo>
                <a:lnTo>
                  <a:pt x="12240" y="7908"/>
                </a:lnTo>
                <a:lnTo>
                  <a:pt x="12118" y="7860"/>
                </a:lnTo>
                <a:lnTo>
                  <a:pt x="11875" y="7762"/>
                </a:lnTo>
                <a:lnTo>
                  <a:pt x="11656" y="7689"/>
                </a:lnTo>
                <a:lnTo>
                  <a:pt x="11145" y="7470"/>
                </a:lnTo>
                <a:lnTo>
                  <a:pt x="10901" y="7349"/>
                </a:lnTo>
                <a:lnTo>
                  <a:pt x="10634" y="7251"/>
                </a:lnTo>
                <a:lnTo>
                  <a:pt x="11437" y="7057"/>
                </a:lnTo>
                <a:close/>
                <a:moveTo>
                  <a:pt x="10439" y="7324"/>
                </a:moveTo>
                <a:lnTo>
                  <a:pt x="10512" y="7422"/>
                </a:lnTo>
                <a:lnTo>
                  <a:pt x="10609" y="7495"/>
                </a:lnTo>
                <a:lnTo>
                  <a:pt x="10828" y="7665"/>
                </a:lnTo>
                <a:lnTo>
                  <a:pt x="11047" y="7787"/>
                </a:lnTo>
                <a:lnTo>
                  <a:pt x="11291" y="7884"/>
                </a:lnTo>
                <a:lnTo>
                  <a:pt x="11996" y="8176"/>
                </a:lnTo>
                <a:lnTo>
                  <a:pt x="12167" y="8249"/>
                </a:lnTo>
                <a:lnTo>
                  <a:pt x="12215" y="8273"/>
                </a:lnTo>
                <a:lnTo>
                  <a:pt x="12288" y="8298"/>
                </a:lnTo>
                <a:lnTo>
                  <a:pt x="11996" y="8541"/>
                </a:lnTo>
                <a:lnTo>
                  <a:pt x="11972" y="8541"/>
                </a:lnTo>
                <a:lnTo>
                  <a:pt x="11583" y="8444"/>
                </a:lnTo>
                <a:lnTo>
                  <a:pt x="11218" y="8322"/>
                </a:lnTo>
                <a:lnTo>
                  <a:pt x="10853" y="8152"/>
                </a:lnTo>
                <a:lnTo>
                  <a:pt x="10512" y="7957"/>
                </a:lnTo>
                <a:lnTo>
                  <a:pt x="10098" y="7714"/>
                </a:lnTo>
                <a:lnTo>
                  <a:pt x="9879" y="7592"/>
                </a:lnTo>
                <a:lnTo>
                  <a:pt x="9660" y="7495"/>
                </a:lnTo>
                <a:lnTo>
                  <a:pt x="10439" y="7324"/>
                </a:lnTo>
                <a:close/>
                <a:moveTo>
                  <a:pt x="8225" y="8103"/>
                </a:moveTo>
                <a:lnTo>
                  <a:pt x="8638" y="8249"/>
                </a:lnTo>
                <a:lnTo>
                  <a:pt x="9028" y="8419"/>
                </a:lnTo>
                <a:lnTo>
                  <a:pt x="8930" y="8517"/>
                </a:lnTo>
                <a:lnTo>
                  <a:pt x="8784" y="8638"/>
                </a:lnTo>
                <a:lnTo>
                  <a:pt x="8711" y="8711"/>
                </a:lnTo>
                <a:lnTo>
                  <a:pt x="8687" y="8784"/>
                </a:lnTo>
                <a:lnTo>
                  <a:pt x="8225" y="8103"/>
                </a:lnTo>
                <a:close/>
                <a:moveTo>
                  <a:pt x="7689" y="8663"/>
                </a:moveTo>
                <a:lnTo>
                  <a:pt x="7714" y="9003"/>
                </a:lnTo>
                <a:lnTo>
                  <a:pt x="7689" y="9003"/>
                </a:lnTo>
                <a:lnTo>
                  <a:pt x="7519" y="8930"/>
                </a:lnTo>
                <a:lnTo>
                  <a:pt x="7665" y="8687"/>
                </a:lnTo>
                <a:lnTo>
                  <a:pt x="7689" y="8663"/>
                </a:lnTo>
                <a:close/>
                <a:moveTo>
                  <a:pt x="9344" y="7592"/>
                </a:moveTo>
                <a:lnTo>
                  <a:pt x="9612" y="7787"/>
                </a:lnTo>
                <a:lnTo>
                  <a:pt x="9904" y="7981"/>
                </a:lnTo>
                <a:lnTo>
                  <a:pt x="10463" y="8322"/>
                </a:lnTo>
                <a:lnTo>
                  <a:pt x="10755" y="8492"/>
                </a:lnTo>
                <a:lnTo>
                  <a:pt x="11047" y="8638"/>
                </a:lnTo>
                <a:lnTo>
                  <a:pt x="11364" y="8760"/>
                </a:lnTo>
                <a:lnTo>
                  <a:pt x="11680" y="8833"/>
                </a:lnTo>
                <a:lnTo>
                  <a:pt x="11510" y="9003"/>
                </a:lnTo>
                <a:lnTo>
                  <a:pt x="11485" y="9028"/>
                </a:lnTo>
                <a:lnTo>
                  <a:pt x="10463" y="8565"/>
                </a:lnTo>
                <a:lnTo>
                  <a:pt x="9952" y="8371"/>
                </a:lnTo>
                <a:lnTo>
                  <a:pt x="9417" y="8176"/>
                </a:lnTo>
                <a:lnTo>
                  <a:pt x="8979" y="7981"/>
                </a:lnTo>
                <a:lnTo>
                  <a:pt x="8736" y="7884"/>
                </a:lnTo>
                <a:lnTo>
                  <a:pt x="8468" y="7811"/>
                </a:lnTo>
                <a:lnTo>
                  <a:pt x="8906" y="7714"/>
                </a:lnTo>
                <a:lnTo>
                  <a:pt x="9344" y="7592"/>
                </a:lnTo>
                <a:close/>
                <a:moveTo>
                  <a:pt x="9368" y="8565"/>
                </a:moveTo>
                <a:lnTo>
                  <a:pt x="9733" y="8687"/>
                </a:lnTo>
                <a:lnTo>
                  <a:pt x="9660" y="8760"/>
                </a:lnTo>
                <a:lnTo>
                  <a:pt x="9198" y="9076"/>
                </a:lnTo>
                <a:lnTo>
                  <a:pt x="9101" y="9149"/>
                </a:lnTo>
                <a:lnTo>
                  <a:pt x="9003" y="9247"/>
                </a:lnTo>
                <a:lnTo>
                  <a:pt x="8760" y="8906"/>
                </a:lnTo>
                <a:lnTo>
                  <a:pt x="8784" y="8906"/>
                </a:lnTo>
                <a:lnTo>
                  <a:pt x="8930" y="8809"/>
                </a:lnTo>
                <a:lnTo>
                  <a:pt x="9052" y="8711"/>
                </a:lnTo>
                <a:lnTo>
                  <a:pt x="9174" y="8638"/>
                </a:lnTo>
                <a:lnTo>
                  <a:pt x="9344" y="8590"/>
                </a:lnTo>
                <a:lnTo>
                  <a:pt x="9368" y="8565"/>
                </a:lnTo>
                <a:close/>
                <a:moveTo>
                  <a:pt x="828" y="6181"/>
                </a:moveTo>
                <a:lnTo>
                  <a:pt x="1168" y="6302"/>
                </a:lnTo>
                <a:lnTo>
                  <a:pt x="1533" y="6400"/>
                </a:lnTo>
                <a:lnTo>
                  <a:pt x="2239" y="6546"/>
                </a:lnTo>
                <a:lnTo>
                  <a:pt x="2507" y="6570"/>
                </a:lnTo>
                <a:lnTo>
                  <a:pt x="2750" y="6594"/>
                </a:lnTo>
                <a:lnTo>
                  <a:pt x="3018" y="6619"/>
                </a:lnTo>
                <a:lnTo>
                  <a:pt x="3285" y="6643"/>
                </a:lnTo>
                <a:lnTo>
                  <a:pt x="4356" y="6911"/>
                </a:lnTo>
                <a:lnTo>
                  <a:pt x="5159" y="7081"/>
                </a:lnTo>
                <a:lnTo>
                  <a:pt x="5938" y="7300"/>
                </a:lnTo>
                <a:lnTo>
                  <a:pt x="7519" y="7762"/>
                </a:lnTo>
                <a:lnTo>
                  <a:pt x="6546" y="8273"/>
                </a:lnTo>
                <a:lnTo>
                  <a:pt x="5548" y="8736"/>
                </a:lnTo>
                <a:lnTo>
                  <a:pt x="4697" y="9076"/>
                </a:lnTo>
                <a:lnTo>
                  <a:pt x="4453" y="9198"/>
                </a:lnTo>
                <a:lnTo>
                  <a:pt x="4332" y="9271"/>
                </a:lnTo>
                <a:lnTo>
                  <a:pt x="4234" y="9368"/>
                </a:lnTo>
                <a:lnTo>
                  <a:pt x="4210" y="9320"/>
                </a:lnTo>
                <a:lnTo>
                  <a:pt x="3991" y="9003"/>
                </a:lnTo>
                <a:lnTo>
                  <a:pt x="3748" y="8687"/>
                </a:lnTo>
                <a:lnTo>
                  <a:pt x="3456" y="8395"/>
                </a:lnTo>
                <a:lnTo>
                  <a:pt x="3164" y="8127"/>
                </a:lnTo>
                <a:lnTo>
                  <a:pt x="2531" y="7616"/>
                </a:lnTo>
                <a:lnTo>
                  <a:pt x="2239" y="7373"/>
                </a:lnTo>
                <a:lnTo>
                  <a:pt x="1947" y="7105"/>
                </a:lnTo>
                <a:lnTo>
                  <a:pt x="1728" y="6911"/>
                </a:lnTo>
                <a:lnTo>
                  <a:pt x="1485" y="6716"/>
                </a:lnTo>
                <a:lnTo>
                  <a:pt x="1047" y="6375"/>
                </a:lnTo>
                <a:lnTo>
                  <a:pt x="828" y="6181"/>
                </a:lnTo>
                <a:close/>
                <a:moveTo>
                  <a:pt x="10098" y="8833"/>
                </a:moveTo>
                <a:lnTo>
                  <a:pt x="10658" y="9076"/>
                </a:lnTo>
                <a:lnTo>
                  <a:pt x="10366" y="9247"/>
                </a:lnTo>
                <a:lnTo>
                  <a:pt x="10098" y="9393"/>
                </a:lnTo>
                <a:lnTo>
                  <a:pt x="9758" y="9612"/>
                </a:lnTo>
                <a:lnTo>
                  <a:pt x="9612" y="9758"/>
                </a:lnTo>
                <a:lnTo>
                  <a:pt x="9466" y="9904"/>
                </a:lnTo>
                <a:lnTo>
                  <a:pt x="9125" y="9417"/>
                </a:lnTo>
                <a:lnTo>
                  <a:pt x="9198" y="9393"/>
                </a:lnTo>
                <a:lnTo>
                  <a:pt x="9271" y="9368"/>
                </a:lnTo>
                <a:lnTo>
                  <a:pt x="9417" y="9271"/>
                </a:lnTo>
                <a:lnTo>
                  <a:pt x="9660" y="9101"/>
                </a:lnTo>
                <a:lnTo>
                  <a:pt x="10098" y="8857"/>
                </a:lnTo>
                <a:lnTo>
                  <a:pt x="10098" y="8833"/>
                </a:lnTo>
                <a:close/>
                <a:moveTo>
                  <a:pt x="7324" y="9174"/>
                </a:moveTo>
                <a:lnTo>
                  <a:pt x="7446" y="9222"/>
                </a:lnTo>
                <a:lnTo>
                  <a:pt x="7519" y="9295"/>
                </a:lnTo>
                <a:lnTo>
                  <a:pt x="7738" y="9393"/>
                </a:lnTo>
                <a:lnTo>
                  <a:pt x="7738" y="9855"/>
                </a:lnTo>
                <a:lnTo>
                  <a:pt x="7738" y="10001"/>
                </a:lnTo>
                <a:lnTo>
                  <a:pt x="7495" y="9855"/>
                </a:lnTo>
                <a:lnTo>
                  <a:pt x="7251" y="9733"/>
                </a:lnTo>
                <a:lnTo>
                  <a:pt x="7105" y="9685"/>
                </a:lnTo>
                <a:lnTo>
                  <a:pt x="6984" y="9660"/>
                </a:lnTo>
                <a:lnTo>
                  <a:pt x="7324" y="9174"/>
                </a:lnTo>
                <a:close/>
                <a:moveTo>
                  <a:pt x="6911" y="9758"/>
                </a:moveTo>
                <a:lnTo>
                  <a:pt x="7008" y="9879"/>
                </a:lnTo>
                <a:lnTo>
                  <a:pt x="7130" y="10001"/>
                </a:lnTo>
                <a:lnTo>
                  <a:pt x="7373" y="10196"/>
                </a:lnTo>
                <a:lnTo>
                  <a:pt x="7543" y="10317"/>
                </a:lnTo>
                <a:lnTo>
                  <a:pt x="7762" y="10415"/>
                </a:lnTo>
                <a:lnTo>
                  <a:pt x="7762" y="10926"/>
                </a:lnTo>
                <a:lnTo>
                  <a:pt x="7470" y="10707"/>
                </a:lnTo>
                <a:lnTo>
                  <a:pt x="7203" y="10488"/>
                </a:lnTo>
                <a:lnTo>
                  <a:pt x="7057" y="10415"/>
                </a:lnTo>
                <a:lnTo>
                  <a:pt x="6911" y="10317"/>
                </a:lnTo>
                <a:lnTo>
                  <a:pt x="6741" y="10269"/>
                </a:lnTo>
                <a:lnTo>
                  <a:pt x="6570" y="10244"/>
                </a:lnTo>
                <a:lnTo>
                  <a:pt x="6911" y="9758"/>
                </a:lnTo>
                <a:close/>
                <a:moveTo>
                  <a:pt x="11072" y="9271"/>
                </a:moveTo>
                <a:lnTo>
                  <a:pt x="11291" y="9368"/>
                </a:lnTo>
                <a:lnTo>
                  <a:pt x="11266" y="9490"/>
                </a:lnTo>
                <a:lnTo>
                  <a:pt x="11266" y="9612"/>
                </a:lnTo>
                <a:lnTo>
                  <a:pt x="11096" y="9685"/>
                </a:lnTo>
                <a:lnTo>
                  <a:pt x="10950" y="9782"/>
                </a:lnTo>
                <a:lnTo>
                  <a:pt x="10658" y="9977"/>
                </a:lnTo>
                <a:lnTo>
                  <a:pt x="10293" y="10220"/>
                </a:lnTo>
                <a:lnTo>
                  <a:pt x="10123" y="10366"/>
                </a:lnTo>
                <a:lnTo>
                  <a:pt x="10050" y="10439"/>
                </a:lnTo>
                <a:lnTo>
                  <a:pt x="10001" y="10536"/>
                </a:lnTo>
                <a:lnTo>
                  <a:pt x="10001" y="10585"/>
                </a:lnTo>
                <a:lnTo>
                  <a:pt x="10025" y="10609"/>
                </a:lnTo>
                <a:lnTo>
                  <a:pt x="10123" y="10609"/>
                </a:lnTo>
                <a:lnTo>
                  <a:pt x="10220" y="10585"/>
                </a:lnTo>
                <a:lnTo>
                  <a:pt x="10390" y="10512"/>
                </a:lnTo>
                <a:lnTo>
                  <a:pt x="10561" y="10390"/>
                </a:lnTo>
                <a:lnTo>
                  <a:pt x="10731" y="10269"/>
                </a:lnTo>
                <a:lnTo>
                  <a:pt x="10999" y="10074"/>
                </a:lnTo>
                <a:lnTo>
                  <a:pt x="11291" y="9904"/>
                </a:lnTo>
                <a:lnTo>
                  <a:pt x="11339" y="10171"/>
                </a:lnTo>
                <a:lnTo>
                  <a:pt x="11412" y="10390"/>
                </a:lnTo>
                <a:lnTo>
                  <a:pt x="11145" y="10488"/>
                </a:lnTo>
                <a:lnTo>
                  <a:pt x="10877" y="10634"/>
                </a:lnTo>
                <a:lnTo>
                  <a:pt x="10731" y="10682"/>
                </a:lnTo>
                <a:lnTo>
                  <a:pt x="10561" y="10804"/>
                </a:lnTo>
                <a:lnTo>
                  <a:pt x="10415" y="10926"/>
                </a:lnTo>
                <a:lnTo>
                  <a:pt x="10342" y="10999"/>
                </a:lnTo>
                <a:lnTo>
                  <a:pt x="10317" y="11072"/>
                </a:lnTo>
                <a:lnTo>
                  <a:pt x="9879" y="10463"/>
                </a:lnTo>
                <a:lnTo>
                  <a:pt x="9587" y="10050"/>
                </a:lnTo>
                <a:lnTo>
                  <a:pt x="9733" y="10001"/>
                </a:lnTo>
                <a:lnTo>
                  <a:pt x="9904" y="9928"/>
                </a:lnTo>
                <a:lnTo>
                  <a:pt x="10196" y="9758"/>
                </a:lnTo>
                <a:lnTo>
                  <a:pt x="10634" y="9514"/>
                </a:lnTo>
                <a:lnTo>
                  <a:pt x="11047" y="9295"/>
                </a:lnTo>
                <a:lnTo>
                  <a:pt x="11072" y="9271"/>
                </a:lnTo>
                <a:close/>
                <a:moveTo>
                  <a:pt x="11534" y="10780"/>
                </a:moveTo>
                <a:lnTo>
                  <a:pt x="11656" y="11193"/>
                </a:lnTo>
                <a:lnTo>
                  <a:pt x="11631" y="11193"/>
                </a:lnTo>
                <a:lnTo>
                  <a:pt x="11437" y="11364"/>
                </a:lnTo>
                <a:lnTo>
                  <a:pt x="11218" y="11510"/>
                </a:lnTo>
                <a:lnTo>
                  <a:pt x="11023" y="11631"/>
                </a:lnTo>
                <a:lnTo>
                  <a:pt x="10828" y="11753"/>
                </a:lnTo>
                <a:lnTo>
                  <a:pt x="10804" y="11777"/>
                </a:lnTo>
                <a:lnTo>
                  <a:pt x="10439" y="11242"/>
                </a:lnTo>
                <a:lnTo>
                  <a:pt x="10512" y="11242"/>
                </a:lnTo>
                <a:lnTo>
                  <a:pt x="10585" y="11218"/>
                </a:lnTo>
                <a:lnTo>
                  <a:pt x="10731" y="11145"/>
                </a:lnTo>
                <a:lnTo>
                  <a:pt x="10999" y="10974"/>
                </a:lnTo>
                <a:lnTo>
                  <a:pt x="11534" y="10780"/>
                </a:lnTo>
                <a:close/>
                <a:moveTo>
                  <a:pt x="6522" y="10342"/>
                </a:moveTo>
                <a:lnTo>
                  <a:pt x="6668" y="10439"/>
                </a:lnTo>
                <a:lnTo>
                  <a:pt x="6838" y="10561"/>
                </a:lnTo>
                <a:lnTo>
                  <a:pt x="7105" y="10853"/>
                </a:lnTo>
                <a:lnTo>
                  <a:pt x="7251" y="10999"/>
                </a:lnTo>
                <a:lnTo>
                  <a:pt x="7397" y="11120"/>
                </a:lnTo>
                <a:lnTo>
                  <a:pt x="7568" y="11218"/>
                </a:lnTo>
                <a:lnTo>
                  <a:pt x="7738" y="11291"/>
                </a:lnTo>
                <a:lnTo>
                  <a:pt x="7762" y="11291"/>
                </a:lnTo>
                <a:lnTo>
                  <a:pt x="7762" y="12021"/>
                </a:lnTo>
                <a:lnTo>
                  <a:pt x="7665" y="11948"/>
                </a:lnTo>
                <a:lnTo>
                  <a:pt x="7568" y="11875"/>
                </a:lnTo>
                <a:lnTo>
                  <a:pt x="7397" y="11704"/>
                </a:lnTo>
                <a:lnTo>
                  <a:pt x="7057" y="11364"/>
                </a:lnTo>
                <a:lnTo>
                  <a:pt x="6862" y="11193"/>
                </a:lnTo>
                <a:lnTo>
                  <a:pt x="6619" y="11072"/>
                </a:lnTo>
                <a:lnTo>
                  <a:pt x="6376" y="10999"/>
                </a:lnTo>
                <a:lnTo>
                  <a:pt x="6132" y="10926"/>
                </a:lnTo>
                <a:lnTo>
                  <a:pt x="6522" y="10342"/>
                </a:lnTo>
                <a:close/>
                <a:moveTo>
                  <a:pt x="11753" y="11510"/>
                </a:moveTo>
                <a:lnTo>
                  <a:pt x="11826" y="11802"/>
                </a:lnTo>
                <a:lnTo>
                  <a:pt x="11704" y="11826"/>
                </a:lnTo>
                <a:lnTo>
                  <a:pt x="11607" y="11899"/>
                </a:lnTo>
                <a:lnTo>
                  <a:pt x="11412" y="12021"/>
                </a:lnTo>
                <a:lnTo>
                  <a:pt x="11291" y="12167"/>
                </a:lnTo>
                <a:lnTo>
                  <a:pt x="11218" y="12240"/>
                </a:lnTo>
                <a:lnTo>
                  <a:pt x="11193" y="12313"/>
                </a:lnTo>
                <a:lnTo>
                  <a:pt x="10901" y="11899"/>
                </a:lnTo>
                <a:lnTo>
                  <a:pt x="11120" y="11850"/>
                </a:lnTo>
                <a:lnTo>
                  <a:pt x="11339" y="11777"/>
                </a:lnTo>
                <a:lnTo>
                  <a:pt x="11558" y="11656"/>
                </a:lnTo>
                <a:lnTo>
                  <a:pt x="11753" y="11510"/>
                </a:lnTo>
                <a:close/>
                <a:moveTo>
                  <a:pt x="6059" y="11047"/>
                </a:moveTo>
                <a:lnTo>
                  <a:pt x="6303" y="11218"/>
                </a:lnTo>
                <a:lnTo>
                  <a:pt x="6546" y="11388"/>
                </a:lnTo>
                <a:lnTo>
                  <a:pt x="6789" y="11583"/>
                </a:lnTo>
                <a:lnTo>
                  <a:pt x="6984" y="11802"/>
                </a:lnTo>
                <a:lnTo>
                  <a:pt x="7251" y="12069"/>
                </a:lnTo>
                <a:lnTo>
                  <a:pt x="7397" y="12215"/>
                </a:lnTo>
                <a:lnTo>
                  <a:pt x="7543" y="12313"/>
                </a:lnTo>
                <a:lnTo>
                  <a:pt x="7276" y="12459"/>
                </a:lnTo>
                <a:lnTo>
                  <a:pt x="7154" y="12386"/>
                </a:lnTo>
                <a:lnTo>
                  <a:pt x="7008" y="12337"/>
                </a:lnTo>
                <a:lnTo>
                  <a:pt x="6765" y="12215"/>
                </a:lnTo>
                <a:lnTo>
                  <a:pt x="6522" y="12069"/>
                </a:lnTo>
                <a:lnTo>
                  <a:pt x="6327" y="11948"/>
                </a:lnTo>
                <a:lnTo>
                  <a:pt x="6157" y="11802"/>
                </a:lnTo>
                <a:lnTo>
                  <a:pt x="5962" y="11656"/>
                </a:lnTo>
                <a:lnTo>
                  <a:pt x="5767" y="11534"/>
                </a:lnTo>
                <a:lnTo>
                  <a:pt x="6059" y="11047"/>
                </a:lnTo>
                <a:close/>
                <a:moveTo>
                  <a:pt x="5670" y="11680"/>
                </a:moveTo>
                <a:lnTo>
                  <a:pt x="5719" y="11777"/>
                </a:lnTo>
                <a:lnTo>
                  <a:pt x="5792" y="11850"/>
                </a:lnTo>
                <a:lnTo>
                  <a:pt x="5938" y="12021"/>
                </a:lnTo>
                <a:lnTo>
                  <a:pt x="6108" y="12167"/>
                </a:lnTo>
                <a:lnTo>
                  <a:pt x="6278" y="12288"/>
                </a:lnTo>
                <a:lnTo>
                  <a:pt x="6546" y="12483"/>
                </a:lnTo>
                <a:lnTo>
                  <a:pt x="6716" y="12580"/>
                </a:lnTo>
                <a:lnTo>
                  <a:pt x="6887" y="12678"/>
                </a:lnTo>
                <a:lnTo>
                  <a:pt x="6522" y="12848"/>
                </a:lnTo>
                <a:lnTo>
                  <a:pt x="6230" y="12653"/>
                </a:lnTo>
                <a:lnTo>
                  <a:pt x="5938" y="12434"/>
                </a:lnTo>
                <a:lnTo>
                  <a:pt x="5694" y="12215"/>
                </a:lnTo>
                <a:lnTo>
                  <a:pt x="5475" y="12021"/>
                </a:lnTo>
                <a:lnTo>
                  <a:pt x="5621" y="11777"/>
                </a:lnTo>
                <a:lnTo>
                  <a:pt x="5670" y="11680"/>
                </a:lnTo>
                <a:close/>
                <a:moveTo>
                  <a:pt x="11899" y="12094"/>
                </a:moveTo>
                <a:lnTo>
                  <a:pt x="12021" y="12605"/>
                </a:lnTo>
                <a:lnTo>
                  <a:pt x="11899" y="12726"/>
                </a:lnTo>
                <a:lnTo>
                  <a:pt x="11777" y="12848"/>
                </a:lnTo>
                <a:lnTo>
                  <a:pt x="11729" y="12921"/>
                </a:lnTo>
                <a:lnTo>
                  <a:pt x="11680" y="12994"/>
                </a:lnTo>
                <a:lnTo>
                  <a:pt x="11680" y="13018"/>
                </a:lnTo>
                <a:lnTo>
                  <a:pt x="11266" y="12434"/>
                </a:lnTo>
                <a:lnTo>
                  <a:pt x="11412" y="12386"/>
                </a:lnTo>
                <a:lnTo>
                  <a:pt x="11558" y="12313"/>
                </a:lnTo>
                <a:lnTo>
                  <a:pt x="11729" y="12215"/>
                </a:lnTo>
                <a:lnTo>
                  <a:pt x="11899" y="12094"/>
                </a:lnTo>
                <a:close/>
                <a:moveTo>
                  <a:pt x="5329" y="12240"/>
                </a:moveTo>
                <a:lnTo>
                  <a:pt x="5402" y="12361"/>
                </a:lnTo>
                <a:lnTo>
                  <a:pt x="5500" y="12483"/>
                </a:lnTo>
                <a:lnTo>
                  <a:pt x="5670" y="12678"/>
                </a:lnTo>
                <a:lnTo>
                  <a:pt x="5913" y="12897"/>
                </a:lnTo>
                <a:lnTo>
                  <a:pt x="6157" y="13067"/>
                </a:lnTo>
                <a:lnTo>
                  <a:pt x="5743" y="13335"/>
                </a:lnTo>
                <a:lnTo>
                  <a:pt x="5646" y="13310"/>
                </a:lnTo>
                <a:lnTo>
                  <a:pt x="5475" y="13237"/>
                </a:lnTo>
                <a:lnTo>
                  <a:pt x="5305" y="13164"/>
                </a:lnTo>
                <a:lnTo>
                  <a:pt x="5135" y="13043"/>
                </a:lnTo>
                <a:lnTo>
                  <a:pt x="4940" y="12970"/>
                </a:lnTo>
                <a:lnTo>
                  <a:pt x="4891" y="12945"/>
                </a:lnTo>
                <a:lnTo>
                  <a:pt x="5110" y="12605"/>
                </a:lnTo>
                <a:lnTo>
                  <a:pt x="5329" y="12240"/>
                </a:lnTo>
                <a:close/>
                <a:moveTo>
                  <a:pt x="12094" y="13043"/>
                </a:moveTo>
                <a:lnTo>
                  <a:pt x="12215" y="13748"/>
                </a:lnTo>
                <a:lnTo>
                  <a:pt x="11802" y="13189"/>
                </a:lnTo>
                <a:lnTo>
                  <a:pt x="11850" y="13189"/>
                </a:lnTo>
                <a:lnTo>
                  <a:pt x="11923" y="13164"/>
                </a:lnTo>
                <a:lnTo>
                  <a:pt x="11972" y="13140"/>
                </a:lnTo>
                <a:lnTo>
                  <a:pt x="12094" y="13043"/>
                </a:lnTo>
                <a:close/>
                <a:moveTo>
                  <a:pt x="4745" y="13140"/>
                </a:moveTo>
                <a:lnTo>
                  <a:pt x="4891" y="13310"/>
                </a:lnTo>
                <a:lnTo>
                  <a:pt x="5062" y="13456"/>
                </a:lnTo>
                <a:lnTo>
                  <a:pt x="5305" y="13602"/>
                </a:lnTo>
                <a:lnTo>
                  <a:pt x="4964" y="13846"/>
                </a:lnTo>
                <a:lnTo>
                  <a:pt x="4891" y="13773"/>
                </a:lnTo>
                <a:lnTo>
                  <a:pt x="4818" y="13700"/>
                </a:lnTo>
                <a:lnTo>
                  <a:pt x="4648" y="13627"/>
                </a:lnTo>
                <a:lnTo>
                  <a:pt x="4551" y="13554"/>
                </a:lnTo>
                <a:lnTo>
                  <a:pt x="4405" y="13529"/>
                </a:lnTo>
                <a:lnTo>
                  <a:pt x="4575" y="13335"/>
                </a:lnTo>
                <a:lnTo>
                  <a:pt x="4745" y="13140"/>
                </a:lnTo>
                <a:close/>
                <a:moveTo>
                  <a:pt x="8200" y="8833"/>
                </a:moveTo>
                <a:lnTo>
                  <a:pt x="8371" y="9076"/>
                </a:lnTo>
                <a:lnTo>
                  <a:pt x="8663" y="9514"/>
                </a:lnTo>
                <a:lnTo>
                  <a:pt x="8979" y="9928"/>
                </a:lnTo>
                <a:lnTo>
                  <a:pt x="9587" y="10780"/>
                </a:lnTo>
                <a:lnTo>
                  <a:pt x="10171" y="11583"/>
                </a:lnTo>
                <a:lnTo>
                  <a:pt x="10731" y="12410"/>
                </a:lnTo>
                <a:lnTo>
                  <a:pt x="11291" y="13213"/>
                </a:lnTo>
                <a:lnTo>
                  <a:pt x="11850" y="13992"/>
                </a:lnTo>
                <a:lnTo>
                  <a:pt x="11729" y="13943"/>
                </a:lnTo>
                <a:lnTo>
                  <a:pt x="11072" y="13554"/>
                </a:lnTo>
                <a:lnTo>
                  <a:pt x="10415" y="13189"/>
                </a:lnTo>
                <a:lnTo>
                  <a:pt x="9831" y="12921"/>
                </a:lnTo>
                <a:lnTo>
                  <a:pt x="9539" y="12799"/>
                </a:lnTo>
                <a:lnTo>
                  <a:pt x="9222" y="12678"/>
                </a:lnTo>
                <a:lnTo>
                  <a:pt x="8760" y="12507"/>
                </a:lnTo>
                <a:lnTo>
                  <a:pt x="8517" y="12410"/>
                </a:lnTo>
                <a:lnTo>
                  <a:pt x="8273" y="12337"/>
                </a:lnTo>
                <a:lnTo>
                  <a:pt x="8273" y="12288"/>
                </a:lnTo>
                <a:lnTo>
                  <a:pt x="8322" y="11996"/>
                </a:lnTo>
                <a:lnTo>
                  <a:pt x="8346" y="11680"/>
                </a:lnTo>
                <a:lnTo>
                  <a:pt x="8346" y="11388"/>
                </a:lnTo>
                <a:lnTo>
                  <a:pt x="8322" y="11072"/>
                </a:lnTo>
                <a:lnTo>
                  <a:pt x="8273" y="10463"/>
                </a:lnTo>
                <a:lnTo>
                  <a:pt x="8225" y="9855"/>
                </a:lnTo>
                <a:lnTo>
                  <a:pt x="8200" y="8833"/>
                </a:lnTo>
                <a:close/>
                <a:moveTo>
                  <a:pt x="7324" y="8346"/>
                </a:moveTo>
                <a:lnTo>
                  <a:pt x="6935" y="8906"/>
                </a:lnTo>
                <a:lnTo>
                  <a:pt x="6570" y="9441"/>
                </a:lnTo>
                <a:lnTo>
                  <a:pt x="5962" y="10439"/>
                </a:lnTo>
                <a:lnTo>
                  <a:pt x="5354" y="11437"/>
                </a:lnTo>
                <a:lnTo>
                  <a:pt x="4818" y="12386"/>
                </a:lnTo>
                <a:lnTo>
                  <a:pt x="4502" y="12848"/>
                </a:lnTo>
                <a:lnTo>
                  <a:pt x="4356" y="13067"/>
                </a:lnTo>
                <a:lnTo>
                  <a:pt x="4161" y="13286"/>
                </a:lnTo>
                <a:lnTo>
                  <a:pt x="3967" y="13529"/>
                </a:lnTo>
                <a:lnTo>
                  <a:pt x="3796" y="13773"/>
                </a:lnTo>
                <a:lnTo>
                  <a:pt x="3650" y="14040"/>
                </a:lnTo>
                <a:lnTo>
                  <a:pt x="3504" y="14308"/>
                </a:lnTo>
                <a:lnTo>
                  <a:pt x="3577" y="13578"/>
                </a:lnTo>
                <a:lnTo>
                  <a:pt x="3699" y="12897"/>
                </a:lnTo>
                <a:lnTo>
                  <a:pt x="3821" y="12215"/>
                </a:lnTo>
                <a:lnTo>
                  <a:pt x="3967" y="11558"/>
                </a:lnTo>
                <a:lnTo>
                  <a:pt x="4113" y="10926"/>
                </a:lnTo>
                <a:lnTo>
                  <a:pt x="4234" y="10269"/>
                </a:lnTo>
                <a:lnTo>
                  <a:pt x="4332" y="9612"/>
                </a:lnTo>
                <a:lnTo>
                  <a:pt x="4307" y="9539"/>
                </a:lnTo>
                <a:lnTo>
                  <a:pt x="4453" y="9587"/>
                </a:lnTo>
                <a:lnTo>
                  <a:pt x="4624" y="9563"/>
                </a:lnTo>
                <a:lnTo>
                  <a:pt x="4818" y="9514"/>
                </a:lnTo>
                <a:lnTo>
                  <a:pt x="5013" y="9441"/>
                </a:lnTo>
                <a:lnTo>
                  <a:pt x="5354" y="9271"/>
                </a:lnTo>
                <a:lnTo>
                  <a:pt x="5646" y="9149"/>
                </a:lnTo>
                <a:lnTo>
                  <a:pt x="6497" y="8760"/>
                </a:lnTo>
                <a:lnTo>
                  <a:pt x="7324" y="8346"/>
                </a:lnTo>
                <a:close/>
                <a:moveTo>
                  <a:pt x="4234" y="13700"/>
                </a:moveTo>
                <a:lnTo>
                  <a:pt x="4307" y="13773"/>
                </a:lnTo>
                <a:lnTo>
                  <a:pt x="4380" y="13821"/>
                </a:lnTo>
                <a:lnTo>
                  <a:pt x="4551" y="13943"/>
                </a:lnTo>
                <a:lnTo>
                  <a:pt x="4697" y="14016"/>
                </a:lnTo>
                <a:lnTo>
                  <a:pt x="4307" y="14259"/>
                </a:lnTo>
                <a:lnTo>
                  <a:pt x="4161" y="14332"/>
                </a:lnTo>
                <a:lnTo>
                  <a:pt x="3991" y="14405"/>
                </a:lnTo>
                <a:lnTo>
                  <a:pt x="3650" y="14502"/>
                </a:lnTo>
                <a:lnTo>
                  <a:pt x="3748" y="14429"/>
                </a:lnTo>
                <a:lnTo>
                  <a:pt x="3821" y="14332"/>
                </a:lnTo>
                <a:lnTo>
                  <a:pt x="3967" y="14113"/>
                </a:lnTo>
                <a:lnTo>
                  <a:pt x="4113" y="13894"/>
                </a:lnTo>
                <a:lnTo>
                  <a:pt x="4234" y="13700"/>
                </a:lnTo>
                <a:close/>
                <a:moveTo>
                  <a:pt x="7835" y="0"/>
                </a:moveTo>
                <a:lnTo>
                  <a:pt x="7762" y="25"/>
                </a:lnTo>
                <a:lnTo>
                  <a:pt x="7689" y="73"/>
                </a:lnTo>
                <a:lnTo>
                  <a:pt x="7641" y="73"/>
                </a:lnTo>
                <a:lnTo>
                  <a:pt x="7495" y="146"/>
                </a:lnTo>
                <a:lnTo>
                  <a:pt x="7373" y="244"/>
                </a:lnTo>
                <a:lnTo>
                  <a:pt x="7276" y="341"/>
                </a:lnTo>
                <a:lnTo>
                  <a:pt x="7178" y="463"/>
                </a:lnTo>
                <a:lnTo>
                  <a:pt x="6984" y="730"/>
                </a:lnTo>
                <a:lnTo>
                  <a:pt x="6838" y="1047"/>
                </a:lnTo>
                <a:lnTo>
                  <a:pt x="6716" y="1387"/>
                </a:lnTo>
                <a:lnTo>
                  <a:pt x="6619" y="1704"/>
                </a:lnTo>
                <a:lnTo>
                  <a:pt x="6449" y="2288"/>
                </a:lnTo>
                <a:lnTo>
                  <a:pt x="6230" y="2920"/>
                </a:lnTo>
                <a:lnTo>
                  <a:pt x="6108" y="3237"/>
                </a:lnTo>
                <a:lnTo>
                  <a:pt x="5962" y="3529"/>
                </a:lnTo>
                <a:lnTo>
                  <a:pt x="5767" y="3845"/>
                </a:lnTo>
                <a:lnTo>
                  <a:pt x="5548" y="4161"/>
                </a:lnTo>
                <a:lnTo>
                  <a:pt x="5378" y="4478"/>
                </a:lnTo>
                <a:lnTo>
                  <a:pt x="5281" y="4648"/>
                </a:lnTo>
                <a:lnTo>
                  <a:pt x="5208" y="4818"/>
                </a:lnTo>
                <a:lnTo>
                  <a:pt x="4891" y="4916"/>
                </a:lnTo>
                <a:lnTo>
                  <a:pt x="4575" y="4989"/>
                </a:lnTo>
                <a:lnTo>
                  <a:pt x="3918" y="5110"/>
                </a:lnTo>
                <a:lnTo>
                  <a:pt x="2580" y="5305"/>
                </a:lnTo>
                <a:lnTo>
                  <a:pt x="1801" y="5402"/>
                </a:lnTo>
                <a:lnTo>
                  <a:pt x="998" y="5500"/>
                </a:lnTo>
                <a:lnTo>
                  <a:pt x="755" y="5524"/>
                </a:lnTo>
                <a:lnTo>
                  <a:pt x="511" y="5524"/>
                </a:lnTo>
                <a:lnTo>
                  <a:pt x="244" y="5548"/>
                </a:lnTo>
                <a:lnTo>
                  <a:pt x="146" y="5597"/>
                </a:lnTo>
                <a:lnTo>
                  <a:pt x="49" y="5646"/>
                </a:lnTo>
                <a:lnTo>
                  <a:pt x="0" y="5719"/>
                </a:lnTo>
                <a:lnTo>
                  <a:pt x="0" y="5792"/>
                </a:lnTo>
                <a:lnTo>
                  <a:pt x="0" y="5865"/>
                </a:lnTo>
                <a:lnTo>
                  <a:pt x="0" y="5962"/>
                </a:lnTo>
                <a:lnTo>
                  <a:pt x="49" y="6035"/>
                </a:lnTo>
                <a:lnTo>
                  <a:pt x="146" y="6229"/>
                </a:lnTo>
                <a:lnTo>
                  <a:pt x="292" y="6375"/>
                </a:lnTo>
                <a:lnTo>
                  <a:pt x="438" y="6497"/>
                </a:lnTo>
                <a:lnTo>
                  <a:pt x="682" y="6716"/>
                </a:lnTo>
                <a:lnTo>
                  <a:pt x="925" y="6935"/>
                </a:lnTo>
                <a:lnTo>
                  <a:pt x="1460" y="7349"/>
                </a:lnTo>
                <a:lnTo>
                  <a:pt x="1971" y="7811"/>
                </a:lnTo>
                <a:lnTo>
                  <a:pt x="2507" y="8273"/>
                </a:lnTo>
                <a:lnTo>
                  <a:pt x="2847" y="8565"/>
                </a:lnTo>
                <a:lnTo>
                  <a:pt x="3188" y="8882"/>
                </a:lnTo>
                <a:lnTo>
                  <a:pt x="3504" y="9222"/>
                </a:lnTo>
                <a:lnTo>
                  <a:pt x="3650" y="9417"/>
                </a:lnTo>
                <a:lnTo>
                  <a:pt x="3772" y="9612"/>
                </a:lnTo>
                <a:lnTo>
                  <a:pt x="3821" y="9685"/>
                </a:lnTo>
                <a:lnTo>
                  <a:pt x="3918" y="9709"/>
                </a:lnTo>
                <a:lnTo>
                  <a:pt x="3748" y="10342"/>
                </a:lnTo>
                <a:lnTo>
                  <a:pt x="3602" y="10974"/>
                </a:lnTo>
                <a:lnTo>
                  <a:pt x="3334" y="12264"/>
                </a:lnTo>
                <a:lnTo>
                  <a:pt x="3212" y="12872"/>
                </a:lnTo>
                <a:lnTo>
                  <a:pt x="3091" y="13529"/>
                </a:lnTo>
                <a:lnTo>
                  <a:pt x="3042" y="13870"/>
                </a:lnTo>
                <a:lnTo>
                  <a:pt x="2993" y="14186"/>
                </a:lnTo>
                <a:lnTo>
                  <a:pt x="2993" y="14502"/>
                </a:lnTo>
                <a:lnTo>
                  <a:pt x="3018" y="14819"/>
                </a:lnTo>
                <a:lnTo>
                  <a:pt x="3042" y="14916"/>
                </a:lnTo>
                <a:lnTo>
                  <a:pt x="3091" y="14965"/>
                </a:lnTo>
                <a:lnTo>
                  <a:pt x="3188" y="15013"/>
                </a:lnTo>
                <a:lnTo>
                  <a:pt x="3261" y="15013"/>
                </a:lnTo>
                <a:lnTo>
                  <a:pt x="3383" y="15038"/>
                </a:lnTo>
                <a:lnTo>
                  <a:pt x="3529" y="15062"/>
                </a:lnTo>
                <a:lnTo>
                  <a:pt x="3675" y="15038"/>
                </a:lnTo>
                <a:lnTo>
                  <a:pt x="3796" y="15013"/>
                </a:lnTo>
                <a:lnTo>
                  <a:pt x="4088" y="14940"/>
                </a:lnTo>
                <a:lnTo>
                  <a:pt x="4405" y="14794"/>
                </a:lnTo>
                <a:lnTo>
                  <a:pt x="4672" y="14624"/>
                </a:lnTo>
                <a:lnTo>
                  <a:pt x="4964" y="14454"/>
                </a:lnTo>
                <a:lnTo>
                  <a:pt x="5402" y="14138"/>
                </a:lnTo>
                <a:lnTo>
                  <a:pt x="5719" y="13943"/>
                </a:lnTo>
                <a:lnTo>
                  <a:pt x="6035" y="13748"/>
                </a:lnTo>
                <a:lnTo>
                  <a:pt x="6716" y="13383"/>
                </a:lnTo>
                <a:lnTo>
                  <a:pt x="7373" y="13018"/>
                </a:lnTo>
                <a:lnTo>
                  <a:pt x="7689" y="12824"/>
                </a:lnTo>
                <a:lnTo>
                  <a:pt x="8006" y="12629"/>
                </a:lnTo>
                <a:lnTo>
                  <a:pt x="8127" y="12726"/>
                </a:lnTo>
                <a:lnTo>
                  <a:pt x="8273" y="12799"/>
                </a:lnTo>
                <a:lnTo>
                  <a:pt x="8590" y="12945"/>
                </a:lnTo>
                <a:lnTo>
                  <a:pt x="9320" y="13213"/>
                </a:lnTo>
                <a:lnTo>
                  <a:pt x="9685" y="13383"/>
                </a:lnTo>
                <a:lnTo>
                  <a:pt x="10050" y="13554"/>
                </a:lnTo>
                <a:lnTo>
                  <a:pt x="10707" y="13894"/>
                </a:lnTo>
                <a:lnTo>
                  <a:pt x="11364" y="14283"/>
                </a:lnTo>
                <a:lnTo>
                  <a:pt x="11607" y="14454"/>
                </a:lnTo>
                <a:lnTo>
                  <a:pt x="11875" y="14624"/>
                </a:lnTo>
                <a:lnTo>
                  <a:pt x="12021" y="14697"/>
                </a:lnTo>
                <a:lnTo>
                  <a:pt x="12167" y="14770"/>
                </a:lnTo>
                <a:lnTo>
                  <a:pt x="12313" y="14794"/>
                </a:lnTo>
                <a:lnTo>
                  <a:pt x="12459" y="14770"/>
                </a:lnTo>
                <a:lnTo>
                  <a:pt x="12507" y="14770"/>
                </a:lnTo>
                <a:lnTo>
                  <a:pt x="12532" y="14721"/>
                </a:lnTo>
                <a:lnTo>
                  <a:pt x="12629" y="14697"/>
                </a:lnTo>
                <a:lnTo>
                  <a:pt x="12702" y="14648"/>
                </a:lnTo>
                <a:lnTo>
                  <a:pt x="12751" y="14575"/>
                </a:lnTo>
                <a:lnTo>
                  <a:pt x="12775" y="14478"/>
                </a:lnTo>
                <a:lnTo>
                  <a:pt x="12751" y="14065"/>
                </a:lnTo>
                <a:lnTo>
                  <a:pt x="12702" y="13651"/>
                </a:lnTo>
                <a:lnTo>
                  <a:pt x="12629" y="13262"/>
                </a:lnTo>
                <a:lnTo>
                  <a:pt x="12556" y="12848"/>
                </a:lnTo>
                <a:lnTo>
                  <a:pt x="12337" y="12045"/>
                </a:lnTo>
                <a:lnTo>
                  <a:pt x="12118" y="11242"/>
                </a:lnTo>
                <a:lnTo>
                  <a:pt x="11899" y="10463"/>
                </a:lnTo>
                <a:lnTo>
                  <a:pt x="11875" y="10390"/>
                </a:lnTo>
                <a:lnTo>
                  <a:pt x="11680" y="9685"/>
                </a:lnTo>
                <a:lnTo>
                  <a:pt x="11680" y="9636"/>
                </a:lnTo>
                <a:lnTo>
                  <a:pt x="11656" y="9563"/>
                </a:lnTo>
                <a:lnTo>
                  <a:pt x="11631" y="9514"/>
                </a:lnTo>
                <a:lnTo>
                  <a:pt x="11680" y="9490"/>
                </a:lnTo>
                <a:lnTo>
                  <a:pt x="11729" y="9466"/>
                </a:lnTo>
                <a:lnTo>
                  <a:pt x="11802" y="9393"/>
                </a:lnTo>
                <a:lnTo>
                  <a:pt x="11850" y="9344"/>
                </a:lnTo>
                <a:lnTo>
                  <a:pt x="12094" y="9101"/>
                </a:lnTo>
                <a:lnTo>
                  <a:pt x="12361" y="8882"/>
                </a:lnTo>
                <a:lnTo>
                  <a:pt x="12897" y="8419"/>
                </a:lnTo>
                <a:lnTo>
                  <a:pt x="13432" y="8006"/>
                </a:lnTo>
                <a:lnTo>
                  <a:pt x="13967" y="7568"/>
                </a:lnTo>
                <a:lnTo>
                  <a:pt x="14211" y="7324"/>
                </a:lnTo>
                <a:lnTo>
                  <a:pt x="14454" y="7105"/>
                </a:lnTo>
                <a:lnTo>
                  <a:pt x="14697" y="6838"/>
                </a:lnTo>
                <a:lnTo>
                  <a:pt x="14892" y="6570"/>
                </a:lnTo>
                <a:lnTo>
                  <a:pt x="15232" y="6205"/>
                </a:lnTo>
                <a:lnTo>
                  <a:pt x="15403" y="5986"/>
                </a:lnTo>
                <a:lnTo>
                  <a:pt x="15451" y="5889"/>
                </a:lnTo>
                <a:lnTo>
                  <a:pt x="15500" y="5767"/>
                </a:lnTo>
                <a:lnTo>
                  <a:pt x="15500" y="5743"/>
                </a:lnTo>
                <a:lnTo>
                  <a:pt x="15476" y="5646"/>
                </a:lnTo>
                <a:lnTo>
                  <a:pt x="15427" y="5573"/>
                </a:lnTo>
                <a:lnTo>
                  <a:pt x="15354" y="5475"/>
                </a:lnTo>
                <a:lnTo>
                  <a:pt x="15257" y="5427"/>
                </a:lnTo>
                <a:lnTo>
                  <a:pt x="15135" y="5378"/>
                </a:lnTo>
                <a:lnTo>
                  <a:pt x="15013" y="5354"/>
                </a:lnTo>
                <a:lnTo>
                  <a:pt x="14770" y="5329"/>
                </a:lnTo>
                <a:lnTo>
                  <a:pt x="14527" y="5305"/>
                </a:lnTo>
                <a:lnTo>
                  <a:pt x="13797" y="5256"/>
                </a:lnTo>
                <a:lnTo>
                  <a:pt x="13091" y="5208"/>
                </a:lnTo>
                <a:lnTo>
                  <a:pt x="12410" y="5208"/>
                </a:lnTo>
                <a:lnTo>
                  <a:pt x="11753" y="5159"/>
                </a:lnTo>
                <a:lnTo>
                  <a:pt x="11485" y="5135"/>
                </a:lnTo>
                <a:lnTo>
                  <a:pt x="11218" y="5086"/>
                </a:lnTo>
                <a:lnTo>
                  <a:pt x="10950" y="5013"/>
                </a:lnTo>
                <a:lnTo>
                  <a:pt x="10682" y="4989"/>
                </a:lnTo>
                <a:lnTo>
                  <a:pt x="10658" y="4940"/>
                </a:lnTo>
                <a:lnTo>
                  <a:pt x="10634" y="4867"/>
                </a:lnTo>
                <a:lnTo>
                  <a:pt x="10415" y="4599"/>
                </a:lnTo>
                <a:lnTo>
                  <a:pt x="10220" y="4332"/>
                </a:lnTo>
                <a:lnTo>
                  <a:pt x="10025" y="4040"/>
                </a:lnTo>
                <a:lnTo>
                  <a:pt x="9855" y="3748"/>
                </a:lnTo>
                <a:lnTo>
                  <a:pt x="9514" y="3164"/>
                </a:lnTo>
                <a:lnTo>
                  <a:pt x="9222" y="2531"/>
                </a:lnTo>
                <a:lnTo>
                  <a:pt x="8638" y="1290"/>
                </a:lnTo>
                <a:lnTo>
                  <a:pt x="8322" y="682"/>
                </a:lnTo>
                <a:lnTo>
                  <a:pt x="7981" y="73"/>
                </a:lnTo>
                <a:lnTo>
                  <a:pt x="7908" y="25"/>
                </a:lnTo>
                <a:lnTo>
                  <a:pt x="78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6D9EEB"/>
              </a:solidFill>
            </a:endParaRPr>
          </a:p>
        </p:txBody>
      </p:sp>
      <p:sp>
        <p:nvSpPr>
          <p:cNvPr id="669" name="Google Shape;669;p68"/>
          <p:cNvSpPr/>
          <p:nvPr/>
        </p:nvSpPr>
        <p:spPr>
          <a:xfrm rot="2487106">
            <a:off x="5887685" y="3256298"/>
            <a:ext cx="303293" cy="294723"/>
          </a:xfrm>
          <a:custGeom>
            <a:rect b="b" l="l" r="r" t="t"/>
            <a:pathLst>
              <a:path extrusionOk="0" h="15063" w="15501">
                <a:moveTo>
                  <a:pt x="7957" y="925"/>
                </a:moveTo>
                <a:lnTo>
                  <a:pt x="8249" y="1533"/>
                </a:lnTo>
                <a:lnTo>
                  <a:pt x="8103" y="1606"/>
                </a:lnTo>
                <a:lnTo>
                  <a:pt x="7957" y="1704"/>
                </a:lnTo>
                <a:lnTo>
                  <a:pt x="7933" y="1752"/>
                </a:lnTo>
                <a:lnTo>
                  <a:pt x="7933" y="1339"/>
                </a:lnTo>
                <a:lnTo>
                  <a:pt x="7957" y="925"/>
                </a:lnTo>
                <a:close/>
                <a:moveTo>
                  <a:pt x="8371" y="1801"/>
                </a:moveTo>
                <a:lnTo>
                  <a:pt x="8492" y="2020"/>
                </a:lnTo>
                <a:lnTo>
                  <a:pt x="8346" y="2117"/>
                </a:lnTo>
                <a:lnTo>
                  <a:pt x="8200" y="2215"/>
                </a:lnTo>
                <a:lnTo>
                  <a:pt x="8079" y="2288"/>
                </a:lnTo>
                <a:lnTo>
                  <a:pt x="7957" y="2409"/>
                </a:lnTo>
                <a:lnTo>
                  <a:pt x="7933" y="2069"/>
                </a:lnTo>
                <a:lnTo>
                  <a:pt x="8127" y="1971"/>
                </a:lnTo>
                <a:lnTo>
                  <a:pt x="8249" y="1898"/>
                </a:lnTo>
                <a:lnTo>
                  <a:pt x="8371" y="1801"/>
                </a:lnTo>
                <a:close/>
                <a:moveTo>
                  <a:pt x="8663" y="2336"/>
                </a:moveTo>
                <a:lnTo>
                  <a:pt x="8784" y="2628"/>
                </a:lnTo>
                <a:lnTo>
                  <a:pt x="8687" y="2653"/>
                </a:lnTo>
                <a:lnTo>
                  <a:pt x="8590" y="2726"/>
                </a:lnTo>
                <a:lnTo>
                  <a:pt x="8419" y="2847"/>
                </a:lnTo>
                <a:lnTo>
                  <a:pt x="8225" y="2993"/>
                </a:lnTo>
                <a:lnTo>
                  <a:pt x="8054" y="3164"/>
                </a:lnTo>
                <a:lnTo>
                  <a:pt x="8006" y="2750"/>
                </a:lnTo>
                <a:lnTo>
                  <a:pt x="8176" y="2653"/>
                </a:lnTo>
                <a:lnTo>
                  <a:pt x="8322" y="2531"/>
                </a:lnTo>
                <a:lnTo>
                  <a:pt x="8565" y="2385"/>
                </a:lnTo>
                <a:lnTo>
                  <a:pt x="8663" y="2336"/>
                </a:lnTo>
                <a:close/>
                <a:moveTo>
                  <a:pt x="8979" y="2945"/>
                </a:moveTo>
                <a:lnTo>
                  <a:pt x="8979" y="2969"/>
                </a:lnTo>
                <a:lnTo>
                  <a:pt x="9076" y="3164"/>
                </a:lnTo>
                <a:lnTo>
                  <a:pt x="8857" y="3285"/>
                </a:lnTo>
                <a:lnTo>
                  <a:pt x="8663" y="3431"/>
                </a:lnTo>
                <a:lnTo>
                  <a:pt x="8371" y="3626"/>
                </a:lnTo>
                <a:lnTo>
                  <a:pt x="8079" y="3821"/>
                </a:lnTo>
                <a:lnTo>
                  <a:pt x="8054" y="3504"/>
                </a:lnTo>
                <a:lnTo>
                  <a:pt x="8200" y="3456"/>
                </a:lnTo>
                <a:lnTo>
                  <a:pt x="8322" y="3383"/>
                </a:lnTo>
                <a:lnTo>
                  <a:pt x="8541" y="3212"/>
                </a:lnTo>
                <a:lnTo>
                  <a:pt x="8833" y="3018"/>
                </a:lnTo>
                <a:lnTo>
                  <a:pt x="8979" y="2945"/>
                </a:lnTo>
                <a:close/>
                <a:moveTo>
                  <a:pt x="9271" y="3529"/>
                </a:moveTo>
                <a:lnTo>
                  <a:pt x="9393" y="3796"/>
                </a:lnTo>
                <a:lnTo>
                  <a:pt x="8736" y="4186"/>
                </a:lnTo>
                <a:lnTo>
                  <a:pt x="8419" y="4380"/>
                </a:lnTo>
                <a:lnTo>
                  <a:pt x="8249" y="4478"/>
                </a:lnTo>
                <a:lnTo>
                  <a:pt x="8103" y="4599"/>
                </a:lnTo>
                <a:lnTo>
                  <a:pt x="8079" y="4113"/>
                </a:lnTo>
                <a:lnTo>
                  <a:pt x="8225" y="4088"/>
                </a:lnTo>
                <a:lnTo>
                  <a:pt x="8371" y="4040"/>
                </a:lnTo>
                <a:lnTo>
                  <a:pt x="8663" y="3894"/>
                </a:lnTo>
                <a:lnTo>
                  <a:pt x="9052" y="3650"/>
                </a:lnTo>
                <a:lnTo>
                  <a:pt x="9271" y="3529"/>
                </a:lnTo>
                <a:close/>
                <a:moveTo>
                  <a:pt x="9587" y="4186"/>
                </a:moveTo>
                <a:lnTo>
                  <a:pt x="9660" y="4332"/>
                </a:lnTo>
                <a:lnTo>
                  <a:pt x="9490" y="4429"/>
                </a:lnTo>
                <a:lnTo>
                  <a:pt x="9344" y="4551"/>
                </a:lnTo>
                <a:lnTo>
                  <a:pt x="9052" y="4770"/>
                </a:lnTo>
                <a:lnTo>
                  <a:pt x="8809" y="4916"/>
                </a:lnTo>
                <a:lnTo>
                  <a:pt x="8590" y="5110"/>
                </a:lnTo>
                <a:lnTo>
                  <a:pt x="8371" y="5305"/>
                </a:lnTo>
                <a:lnTo>
                  <a:pt x="8176" y="5524"/>
                </a:lnTo>
                <a:lnTo>
                  <a:pt x="8127" y="4794"/>
                </a:lnTo>
                <a:lnTo>
                  <a:pt x="8322" y="4794"/>
                </a:lnTo>
                <a:lnTo>
                  <a:pt x="8492" y="4721"/>
                </a:lnTo>
                <a:lnTo>
                  <a:pt x="8833" y="4575"/>
                </a:lnTo>
                <a:lnTo>
                  <a:pt x="9222" y="4380"/>
                </a:lnTo>
                <a:lnTo>
                  <a:pt x="9587" y="4186"/>
                </a:lnTo>
                <a:close/>
                <a:moveTo>
                  <a:pt x="14965" y="5938"/>
                </a:moveTo>
                <a:lnTo>
                  <a:pt x="14795" y="6059"/>
                </a:lnTo>
                <a:lnTo>
                  <a:pt x="14649" y="6205"/>
                </a:lnTo>
                <a:lnTo>
                  <a:pt x="14576" y="6181"/>
                </a:lnTo>
                <a:lnTo>
                  <a:pt x="14332" y="6157"/>
                </a:lnTo>
                <a:lnTo>
                  <a:pt x="14965" y="5938"/>
                </a:lnTo>
                <a:close/>
                <a:moveTo>
                  <a:pt x="2190" y="5840"/>
                </a:moveTo>
                <a:lnTo>
                  <a:pt x="2093" y="5986"/>
                </a:lnTo>
                <a:lnTo>
                  <a:pt x="2044" y="6132"/>
                </a:lnTo>
                <a:lnTo>
                  <a:pt x="2044" y="6181"/>
                </a:lnTo>
                <a:lnTo>
                  <a:pt x="2044" y="6254"/>
                </a:lnTo>
                <a:lnTo>
                  <a:pt x="1874" y="6181"/>
                </a:lnTo>
                <a:lnTo>
                  <a:pt x="1679" y="6108"/>
                </a:lnTo>
                <a:lnTo>
                  <a:pt x="1266" y="5962"/>
                </a:lnTo>
                <a:lnTo>
                  <a:pt x="2190" y="5840"/>
                </a:lnTo>
                <a:close/>
                <a:moveTo>
                  <a:pt x="3018" y="5743"/>
                </a:moveTo>
                <a:lnTo>
                  <a:pt x="2677" y="6132"/>
                </a:lnTo>
                <a:lnTo>
                  <a:pt x="2555" y="6302"/>
                </a:lnTo>
                <a:lnTo>
                  <a:pt x="2288" y="6278"/>
                </a:lnTo>
                <a:lnTo>
                  <a:pt x="2312" y="6254"/>
                </a:lnTo>
                <a:lnTo>
                  <a:pt x="2409" y="6181"/>
                </a:lnTo>
                <a:lnTo>
                  <a:pt x="2482" y="6059"/>
                </a:lnTo>
                <a:lnTo>
                  <a:pt x="2604" y="5938"/>
                </a:lnTo>
                <a:lnTo>
                  <a:pt x="2750" y="5816"/>
                </a:lnTo>
                <a:lnTo>
                  <a:pt x="2823" y="5767"/>
                </a:lnTo>
                <a:lnTo>
                  <a:pt x="3018" y="5743"/>
                </a:lnTo>
                <a:close/>
                <a:moveTo>
                  <a:pt x="9879" y="4672"/>
                </a:moveTo>
                <a:lnTo>
                  <a:pt x="9977" y="4818"/>
                </a:lnTo>
                <a:lnTo>
                  <a:pt x="9952" y="4818"/>
                </a:lnTo>
                <a:lnTo>
                  <a:pt x="9733" y="5062"/>
                </a:lnTo>
                <a:lnTo>
                  <a:pt x="9490" y="5281"/>
                </a:lnTo>
                <a:lnTo>
                  <a:pt x="8979" y="5719"/>
                </a:lnTo>
                <a:lnTo>
                  <a:pt x="8590" y="6035"/>
                </a:lnTo>
                <a:lnTo>
                  <a:pt x="8395" y="6181"/>
                </a:lnTo>
                <a:lnTo>
                  <a:pt x="8200" y="6351"/>
                </a:lnTo>
                <a:lnTo>
                  <a:pt x="8176" y="5694"/>
                </a:lnTo>
                <a:lnTo>
                  <a:pt x="8468" y="5573"/>
                </a:lnTo>
                <a:lnTo>
                  <a:pt x="8736" y="5402"/>
                </a:lnTo>
                <a:lnTo>
                  <a:pt x="9247" y="5086"/>
                </a:lnTo>
                <a:lnTo>
                  <a:pt x="9539" y="4916"/>
                </a:lnTo>
                <a:lnTo>
                  <a:pt x="9709" y="4794"/>
                </a:lnTo>
                <a:lnTo>
                  <a:pt x="9879" y="4672"/>
                </a:lnTo>
                <a:close/>
                <a:moveTo>
                  <a:pt x="3967" y="5597"/>
                </a:moveTo>
                <a:lnTo>
                  <a:pt x="3869" y="5719"/>
                </a:lnTo>
                <a:lnTo>
                  <a:pt x="3723" y="5986"/>
                </a:lnTo>
                <a:lnTo>
                  <a:pt x="3553" y="6229"/>
                </a:lnTo>
                <a:lnTo>
                  <a:pt x="3504" y="6327"/>
                </a:lnTo>
                <a:lnTo>
                  <a:pt x="3456" y="6424"/>
                </a:lnTo>
                <a:lnTo>
                  <a:pt x="3164" y="6375"/>
                </a:lnTo>
                <a:lnTo>
                  <a:pt x="2920" y="6327"/>
                </a:lnTo>
                <a:lnTo>
                  <a:pt x="3066" y="6181"/>
                </a:lnTo>
                <a:lnTo>
                  <a:pt x="3431" y="5792"/>
                </a:lnTo>
                <a:lnTo>
                  <a:pt x="3602" y="5646"/>
                </a:lnTo>
                <a:lnTo>
                  <a:pt x="3967" y="5597"/>
                </a:lnTo>
                <a:close/>
                <a:moveTo>
                  <a:pt x="5110" y="5354"/>
                </a:moveTo>
                <a:lnTo>
                  <a:pt x="4989" y="5475"/>
                </a:lnTo>
                <a:lnTo>
                  <a:pt x="4867" y="5597"/>
                </a:lnTo>
                <a:lnTo>
                  <a:pt x="4648" y="5865"/>
                </a:lnTo>
                <a:lnTo>
                  <a:pt x="4380" y="6205"/>
                </a:lnTo>
                <a:lnTo>
                  <a:pt x="4234" y="6400"/>
                </a:lnTo>
                <a:lnTo>
                  <a:pt x="4113" y="6594"/>
                </a:lnTo>
                <a:lnTo>
                  <a:pt x="3723" y="6497"/>
                </a:lnTo>
                <a:lnTo>
                  <a:pt x="3821" y="6400"/>
                </a:lnTo>
                <a:lnTo>
                  <a:pt x="3869" y="6278"/>
                </a:lnTo>
                <a:lnTo>
                  <a:pt x="3991" y="6084"/>
                </a:lnTo>
                <a:lnTo>
                  <a:pt x="4137" y="5865"/>
                </a:lnTo>
                <a:lnTo>
                  <a:pt x="4307" y="5694"/>
                </a:lnTo>
                <a:lnTo>
                  <a:pt x="4405" y="5597"/>
                </a:lnTo>
                <a:lnTo>
                  <a:pt x="4526" y="5500"/>
                </a:lnTo>
                <a:lnTo>
                  <a:pt x="5110" y="5354"/>
                </a:lnTo>
                <a:close/>
                <a:moveTo>
                  <a:pt x="14065" y="6254"/>
                </a:moveTo>
                <a:lnTo>
                  <a:pt x="14138" y="6327"/>
                </a:lnTo>
                <a:lnTo>
                  <a:pt x="14235" y="6375"/>
                </a:lnTo>
                <a:lnTo>
                  <a:pt x="14430" y="6448"/>
                </a:lnTo>
                <a:lnTo>
                  <a:pt x="14186" y="6740"/>
                </a:lnTo>
                <a:lnTo>
                  <a:pt x="14016" y="6643"/>
                </a:lnTo>
                <a:lnTo>
                  <a:pt x="13846" y="6546"/>
                </a:lnTo>
                <a:lnTo>
                  <a:pt x="13675" y="6497"/>
                </a:lnTo>
                <a:lnTo>
                  <a:pt x="13481" y="6448"/>
                </a:lnTo>
                <a:lnTo>
                  <a:pt x="14065" y="6254"/>
                </a:lnTo>
                <a:close/>
                <a:moveTo>
                  <a:pt x="5573" y="5451"/>
                </a:moveTo>
                <a:lnTo>
                  <a:pt x="5719" y="5621"/>
                </a:lnTo>
                <a:lnTo>
                  <a:pt x="5840" y="5767"/>
                </a:lnTo>
                <a:lnTo>
                  <a:pt x="5816" y="5767"/>
                </a:lnTo>
                <a:lnTo>
                  <a:pt x="5670" y="5840"/>
                </a:lnTo>
                <a:lnTo>
                  <a:pt x="5548" y="5962"/>
                </a:lnTo>
                <a:lnTo>
                  <a:pt x="5354" y="6205"/>
                </a:lnTo>
                <a:lnTo>
                  <a:pt x="5110" y="6473"/>
                </a:lnTo>
                <a:lnTo>
                  <a:pt x="4989" y="6619"/>
                </a:lnTo>
                <a:lnTo>
                  <a:pt x="4916" y="6765"/>
                </a:lnTo>
                <a:lnTo>
                  <a:pt x="4429" y="6667"/>
                </a:lnTo>
                <a:lnTo>
                  <a:pt x="4551" y="6546"/>
                </a:lnTo>
                <a:lnTo>
                  <a:pt x="4648" y="6424"/>
                </a:lnTo>
                <a:lnTo>
                  <a:pt x="4843" y="6157"/>
                </a:lnTo>
                <a:lnTo>
                  <a:pt x="5159" y="5816"/>
                </a:lnTo>
                <a:lnTo>
                  <a:pt x="5354" y="5646"/>
                </a:lnTo>
                <a:lnTo>
                  <a:pt x="5475" y="5548"/>
                </a:lnTo>
                <a:lnTo>
                  <a:pt x="5548" y="5451"/>
                </a:lnTo>
                <a:close/>
                <a:moveTo>
                  <a:pt x="6035" y="5962"/>
                </a:moveTo>
                <a:lnTo>
                  <a:pt x="6278" y="6254"/>
                </a:lnTo>
                <a:lnTo>
                  <a:pt x="6157" y="6424"/>
                </a:lnTo>
                <a:lnTo>
                  <a:pt x="6011" y="6643"/>
                </a:lnTo>
                <a:lnTo>
                  <a:pt x="5889" y="6862"/>
                </a:lnTo>
                <a:lnTo>
                  <a:pt x="5840" y="6935"/>
                </a:lnTo>
                <a:lnTo>
                  <a:pt x="5840" y="7008"/>
                </a:lnTo>
                <a:lnTo>
                  <a:pt x="5232" y="6838"/>
                </a:lnTo>
                <a:lnTo>
                  <a:pt x="5402" y="6692"/>
                </a:lnTo>
                <a:lnTo>
                  <a:pt x="5548" y="6546"/>
                </a:lnTo>
                <a:lnTo>
                  <a:pt x="5767" y="6278"/>
                </a:lnTo>
                <a:lnTo>
                  <a:pt x="5889" y="6157"/>
                </a:lnTo>
                <a:lnTo>
                  <a:pt x="6011" y="6011"/>
                </a:lnTo>
                <a:lnTo>
                  <a:pt x="6035" y="5962"/>
                </a:lnTo>
                <a:close/>
                <a:moveTo>
                  <a:pt x="7519" y="925"/>
                </a:moveTo>
                <a:lnTo>
                  <a:pt x="7470" y="1120"/>
                </a:lnTo>
                <a:lnTo>
                  <a:pt x="7470" y="1314"/>
                </a:lnTo>
                <a:lnTo>
                  <a:pt x="7470" y="1704"/>
                </a:lnTo>
                <a:lnTo>
                  <a:pt x="7495" y="2093"/>
                </a:lnTo>
                <a:lnTo>
                  <a:pt x="7519" y="2482"/>
                </a:lnTo>
                <a:lnTo>
                  <a:pt x="7592" y="3285"/>
                </a:lnTo>
                <a:lnTo>
                  <a:pt x="7665" y="4234"/>
                </a:lnTo>
                <a:lnTo>
                  <a:pt x="7714" y="5183"/>
                </a:lnTo>
                <a:lnTo>
                  <a:pt x="7714" y="6132"/>
                </a:lnTo>
                <a:lnTo>
                  <a:pt x="7714" y="7081"/>
                </a:lnTo>
                <a:lnTo>
                  <a:pt x="7519" y="6886"/>
                </a:lnTo>
                <a:lnTo>
                  <a:pt x="7324" y="6716"/>
                </a:lnTo>
                <a:lnTo>
                  <a:pt x="7032" y="6473"/>
                </a:lnTo>
                <a:lnTo>
                  <a:pt x="6522" y="5913"/>
                </a:lnTo>
                <a:lnTo>
                  <a:pt x="5986" y="5354"/>
                </a:lnTo>
                <a:lnTo>
                  <a:pt x="5792" y="5159"/>
                </a:lnTo>
                <a:lnTo>
                  <a:pt x="5670" y="5086"/>
                </a:lnTo>
                <a:lnTo>
                  <a:pt x="5573" y="5013"/>
                </a:lnTo>
                <a:lnTo>
                  <a:pt x="5719" y="4721"/>
                </a:lnTo>
                <a:lnTo>
                  <a:pt x="5913" y="4453"/>
                </a:lnTo>
                <a:lnTo>
                  <a:pt x="6278" y="3894"/>
                </a:lnTo>
                <a:lnTo>
                  <a:pt x="6449" y="3626"/>
                </a:lnTo>
                <a:lnTo>
                  <a:pt x="6570" y="3358"/>
                </a:lnTo>
                <a:lnTo>
                  <a:pt x="6692" y="3066"/>
                </a:lnTo>
                <a:lnTo>
                  <a:pt x="6789" y="2774"/>
                </a:lnTo>
                <a:lnTo>
                  <a:pt x="6984" y="2166"/>
                </a:lnTo>
                <a:lnTo>
                  <a:pt x="7203" y="1558"/>
                </a:lnTo>
                <a:lnTo>
                  <a:pt x="7349" y="1217"/>
                </a:lnTo>
                <a:lnTo>
                  <a:pt x="7519" y="925"/>
                </a:lnTo>
                <a:close/>
                <a:moveTo>
                  <a:pt x="6497" y="6497"/>
                </a:moveTo>
                <a:lnTo>
                  <a:pt x="6522" y="6521"/>
                </a:lnTo>
                <a:lnTo>
                  <a:pt x="6716" y="6716"/>
                </a:lnTo>
                <a:lnTo>
                  <a:pt x="6643" y="6765"/>
                </a:lnTo>
                <a:lnTo>
                  <a:pt x="6595" y="6789"/>
                </a:lnTo>
                <a:lnTo>
                  <a:pt x="6497" y="6911"/>
                </a:lnTo>
                <a:lnTo>
                  <a:pt x="6400" y="7008"/>
                </a:lnTo>
                <a:lnTo>
                  <a:pt x="6327" y="7130"/>
                </a:lnTo>
                <a:lnTo>
                  <a:pt x="5986" y="7057"/>
                </a:lnTo>
                <a:lnTo>
                  <a:pt x="6059" y="7008"/>
                </a:lnTo>
                <a:lnTo>
                  <a:pt x="6132" y="6935"/>
                </a:lnTo>
                <a:lnTo>
                  <a:pt x="6254" y="6838"/>
                </a:lnTo>
                <a:lnTo>
                  <a:pt x="6497" y="6497"/>
                </a:lnTo>
                <a:close/>
                <a:moveTo>
                  <a:pt x="13286" y="6521"/>
                </a:moveTo>
                <a:lnTo>
                  <a:pt x="13627" y="6740"/>
                </a:lnTo>
                <a:lnTo>
                  <a:pt x="13967" y="6935"/>
                </a:lnTo>
                <a:lnTo>
                  <a:pt x="13870" y="7032"/>
                </a:lnTo>
                <a:lnTo>
                  <a:pt x="13724" y="7178"/>
                </a:lnTo>
                <a:lnTo>
                  <a:pt x="13578" y="7081"/>
                </a:lnTo>
                <a:lnTo>
                  <a:pt x="13456" y="7032"/>
                </a:lnTo>
                <a:lnTo>
                  <a:pt x="13164" y="6911"/>
                </a:lnTo>
                <a:lnTo>
                  <a:pt x="12897" y="6813"/>
                </a:lnTo>
                <a:lnTo>
                  <a:pt x="12653" y="6716"/>
                </a:lnTo>
                <a:lnTo>
                  <a:pt x="13286" y="6521"/>
                </a:lnTo>
                <a:close/>
                <a:moveTo>
                  <a:pt x="10171" y="5062"/>
                </a:moveTo>
                <a:lnTo>
                  <a:pt x="10220" y="5135"/>
                </a:lnTo>
                <a:lnTo>
                  <a:pt x="10196" y="5159"/>
                </a:lnTo>
                <a:lnTo>
                  <a:pt x="9587" y="5816"/>
                </a:lnTo>
                <a:lnTo>
                  <a:pt x="9003" y="6521"/>
                </a:lnTo>
                <a:lnTo>
                  <a:pt x="8809" y="6716"/>
                </a:lnTo>
                <a:lnTo>
                  <a:pt x="8590" y="6935"/>
                </a:lnTo>
                <a:lnTo>
                  <a:pt x="8371" y="7154"/>
                </a:lnTo>
                <a:lnTo>
                  <a:pt x="8152" y="7373"/>
                </a:lnTo>
                <a:lnTo>
                  <a:pt x="8200" y="6740"/>
                </a:lnTo>
                <a:lnTo>
                  <a:pt x="8444" y="6570"/>
                </a:lnTo>
                <a:lnTo>
                  <a:pt x="8663" y="6400"/>
                </a:lnTo>
                <a:lnTo>
                  <a:pt x="9101" y="6035"/>
                </a:lnTo>
                <a:lnTo>
                  <a:pt x="9660" y="5573"/>
                </a:lnTo>
                <a:lnTo>
                  <a:pt x="9928" y="5329"/>
                </a:lnTo>
                <a:lnTo>
                  <a:pt x="10171" y="5062"/>
                </a:lnTo>
                <a:close/>
                <a:moveTo>
                  <a:pt x="10488" y="5329"/>
                </a:moveTo>
                <a:lnTo>
                  <a:pt x="10731" y="5427"/>
                </a:lnTo>
                <a:lnTo>
                  <a:pt x="10999" y="5500"/>
                </a:lnTo>
                <a:lnTo>
                  <a:pt x="11510" y="5597"/>
                </a:lnTo>
                <a:lnTo>
                  <a:pt x="11850" y="5670"/>
                </a:lnTo>
                <a:lnTo>
                  <a:pt x="12167" y="5694"/>
                </a:lnTo>
                <a:lnTo>
                  <a:pt x="12824" y="5719"/>
                </a:lnTo>
                <a:lnTo>
                  <a:pt x="13529" y="5743"/>
                </a:lnTo>
                <a:lnTo>
                  <a:pt x="14235" y="5792"/>
                </a:lnTo>
                <a:lnTo>
                  <a:pt x="13505" y="6059"/>
                </a:lnTo>
                <a:lnTo>
                  <a:pt x="12799" y="6278"/>
                </a:lnTo>
                <a:lnTo>
                  <a:pt x="11339" y="6692"/>
                </a:lnTo>
                <a:lnTo>
                  <a:pt x="9612" y="7130"/>
                </a:lnTo>
                <a:lnTo>
                  <a:pt x="9149" y="7251"/>
                </a:lnTo>
                <a:lnTo>
                  <a:pt x="8663" y="7373"/>
                </a:lnTo>
                <a:lnTo>
                  <a:pt x="9101" y="6862"/>
                </a:lnTo>
                <a:lnTo>
                  <a:pt x="9758" y="6132"/>
                </a:lnTo>
                <a:lnTo>
                  <a:pt x="10098" y="5767"/>
                </a:lnTo>
                <a:lnTo>
                  <a:pt x="10439" y="5402"/>
                </a:lnTo>
                <a:lnTo>
                  <a:pt x="10488" y="5329"/>
                </a:lnTo>
                <a:close/>
                <a:moveTo>
                  <a:pt x="6862" y="6886"/>
                </a:moveTo>
                <a:lnTo>
                  <a:pt x="7349" y="7422"/>
                </a:lnTo>
                <a:lnTo>
                  <a:pt x="7349" y="7422"/>
                </a:lnTo>
                <a:lnTo>
                  <a:pt x="6570" y="7203"/>
                </a:lnTo>
                <a:lnTo>
                  <a:pt x="6668" y="7105"/>
                </a:lnTo>
                <a:lnTo>
                  <a:pt x="6765" y="7008"/>
                </a:lnTo>
                <a:lnTo>
                  <a:pt x="6862" y="6911"/>
                </a:lnTo>
                <a:lnTo>
                  <a:pt x="6862" y="6886"/>
                </a:lnTo>
                <a:close/>
                <a:moveTo>
                  <a:pt x="12386" y="6789"/>
                </a:moveTo>
                <a:lnTo>
                  <a:pt x="12483" y="6911"/>
                </a:lnTo>
                <a:lnTo>
                  <a:pt x="12629" y="7008"/>
                </a:lnTo>
                <a:lnTo>
                  <a:pt x="12775" y="7105"/>
                </a:lnTo>
                <a:lnTo>
                  <a:pt x="12921" y="7178"/>
                </a:lnTo>
                <a:lnTo>
                  <a:pt x="13432" y="7422"/>
                </a:lnTo>
                <a:lnTo>
                  <a:pt x="13140" y="7641"/>
                </a:lnTo>
                <a:lnTo>
                  <a:pt x="12970" y="7543"/>
                </a:lnTo>
                <a:lnTo>
                  <a:pt x="12799" y="7470"/>
                </a:lnTo>
                <a:lnTo>
                  <a:pt x="12483" y="7349"/>
                </a:lnTo>
                <a:lnTo>
                  <a:pt x="12045" y="7154"/>
                </a:lnTo>
                <a:lnTo>
                  <a:pt x="11826" y="7057"/>
                </a:lnTo>
                <a:lnTo>
                  <a:pt x="11607" y="7008"/>
                </a:lnTo>
                <a:lnTo>
                  <a:pt x="12386" y="6789"/>
                </a:lnTo>
                <a:close/>
                <a:moveTo>
                  <a:pt x="11461" y="7057"/>
                </a:moveTo>
                <a:lnTo>
                  <a:pt x="11534" y="7154"/>
                </a:lnTo>
                <a:lnTo>
                  <a:pt x="11631" y="7251"/>
                </a:lnTo>
                <a:lnTo>
                  <a:pt x="11850" y="7397"/>
                </a:lnTo>
                <a:lnTo>
                  <a:pt x="12069" y="7519"/>
                </a:lnTo>
                <a:lnTo>
                  <a:pt x="12313" y="7641"/>
                </a:lnTo>
                <a:lnTo>
                  <a:pt x="12532" y="7762"/>
                </a:lnTo>
                <a:lnTo>
                  <a:pt x="12799" y="7908"/>
                </a:lnTo>
                <a:lnTo>
                  <a:pt x="12483" y="8152"/>
                </a:lnTo>
                <a:lnTo>
                  <a:pt x="12410" y="8054"/>
                </a:lnTo>
                <a:lnTo>
                  <a:pt x="12337" y="7981"/>
                </a:lnTo>
                <a:lnTo>
                  <a:pt x="12240" y="7908"/>
                </a:lnTo>
                <a:lnTo>
                  <a:pt x="12118" y="7860"/>
                </a:lnTo>
                <a:lnTo>
                  <a:pt x="11875" y="7762"/>
                </a:lnTo>
                <a:lnTo>
                  <a:pt x="11656" y="7689"/>
                </a:lnTo>
                <a:lnTo>
                  <a:pt x="11145" y="7470"/>
                </a:lnTo>
                <a:lnTo>
                  <a:pt x="10901" y="7349"/>
                </a:lnTo>
                <a:lnTo>
                  <a:pt x="10634" y="7251"/>
                </a:lnTo>
                <a:lnTo>
                  <a:pt x="11437" y="7057"/>
                </a:lnTo>
                <a:close/>
                <a:moveTo>
                  <a:pt x="10439" y="7324"/>
                </a:moveTo>
                <a:lnTo>
                  <a:pt x="10512" y="7422"/>
                </a:lnTo>
                <a:lnTo>
                  <a:pt x="10609" y="7495"/>
                </a:lnTo>
                <a:lnTo>
                  <a:pt x="10828" y="7665"/>
                </a:lnTo>
                <a:lnTo>
                  <a:pt x="11047" y="7787"/>
                </a:lnTo>
                <a:lnTo>
                  <a:pt x="11291" y="7884"/>
                </a:lnTo>
                <a:lnTo>
                  <a:pt x="11996" y="8176"/>
                </a:lnTo>
                <a:lnTo>
                  <a:pt x="12167" y="8249"/>
                </a:lnTo>
                <a:lnTo>
                  <a:pt x="12215" y="8273"/>
                </a:lnTo>
                <a:lnTo>
                  <a:pt x="12288" y="8298"/>
                </a:lnTo>
                <a:lnTo>
                  <a:pt x="11996" y="8541"/>
                </a:lnTo>
                <a:lnTo>
                  <a:pt x="11972" y="8541"/>
                </a:lnTo>
                <a:lnTo>
                  <a:pt x="11583" y="8444"/>
                </a:lnTo>
                <a:lnTo>
                  <a:pt x="11218" y="8322"/>
                </a:lnTo>
                <a:lnTo>
                  <a:pt x="10853" y="8152"/>
                </a:lnTo>
                <a:lnTo>
                  <a:pt x="10512" y="7957"/>
                </a:lnTo>
                <a:lnTo>
                  <a:pt x="10098" y="7714"/>
                </a:lnTo>
                <a:lnTo>
                  <a:pt x="9879" y="7592"/>
                </a:lnTo>
                <a:lnTo>
                  <a:pt x="9660" y="7495"/>
                </a:lnTo>
                <a:lnTo>
                  <a:pt x="10439" y="7324"/>
                </a:lnTo>
                <a:close/>
                <a:moveTo>
                  <a:pt x="8225" y="8103"/>
                </a:moveTo>
                <a:lnTo>
                  <a:pt x="8638" y="8249"/>
                </a:lnTo>
                <a:lnTo>
                  <a:pt x="9028" y="8419"/>
                </a:lnTo>
                <a:lnTo>
                  <a:pt x="8930" y="8517"/>
                </a:lnTo>
                <a:lnTo>
                  <a:pt x="8784" y="8638"/>
                </a:lnTo>
                <a:lnTo>
                  <a:pt x="8711" y="8711"/>
                </a:lnTo>
                <a:lnTo>
                  <a:pt x="8687" y="8784"/>
                </a:lnTo>
                <a:lnTo>
                  <a:pt x="8225" y="8103"/>
                </a:lnTo>
                <a:close/>
                <a:moveTo>
                  <a:pt x="7689" y="8663"/>
                </a:moveTo>
                <a:lnTo>
                  <a:pt x="7714" y="9003"/>
                </a:lnTo>
                <a:lnTo>
                  <a:pt x="7689" y="9003"/>
                </a:lnTo>
                <a:lnTo>
                  <a:pt x="7519" y="8930"/>
                </a:lnTo>
                <a:lnTo>
                  <a:pt x="7665" y="8687"/>
                </a:lnTo>
                <a:lnTo>
                  <a:pt x="7689" y="8663"/>
                </a:lnTo>
                <a:close/>
                <a:moveTo>
                  <a:pt x="9344" y="7592"/>
                </a:moveTo>
                <a:lnTo>
                  <a:pt x="9612" y="7787"/>
                </a:lnTo>
                <a:lnTo>
                  <a:pt x="9904" y="7981"/>
                </a:lnTo>
                <a:lnTo>
                  <a:pt x="10463" y="8322"/>
                </a:lnTo>
                <a:lnTo>
                  <a:pt x="10755" y="8492"/>
                </a:lnTo>
                <a:lnTo>
                  <a:pt x="11047" y="8638"/>
                </a:lnTo>
                <a:lnTo>
                  <a:pt x="11364" y="8760"/>
                </a:lnTo>
                <a:lnTo>
                  <a:pt x="11680" y="8833"/>
                </a:lnTo>
                <a:lnTo>
                  <a:pt x="11510" y="9003"/>
                </a:lnTo>
                <a:lnTo>
                  <a:pt x="11485" y="9028"/>
                </a:lnTo>
                <a:lnTo>
                  <a:pt x="10463" y="8565"/>
                </a:lnTo>
                <a:lnTo>
                  <a:pt x="9952" y="8371"/>
                </a:lnTo>
                <a:lnTo>
                  <a:pt x="9417" y="8176"/>
                </a:lnTo>
                <a:lnTo>
                  <a:pt x="8979" y="7981"/>
                </a:lnTo>
                <a:lnTo>
                  <a:pt x="8736" y="7884"/>
                </a:lnTo>
                <a:lnTo>
                  <a:pt x="8468" y="7811"/>
                </a:lnTo>
                <a:lnTo>
                  <a:pt x="8906" y="7714"/>
                </a:lnTo>
                <a:lnTo>
                  <a:pt x="9344" y="7592"/>
                </a:lnTo>
                <a:close/>
                <a:moveTo>
                  <a:pt x="9368" y="8565"/>
                </a:moveTo>
                <a:lnTo>
                  <a:pt x="9733" y="8687"/>
                </a:lnTo>
                <a:lnTo>
                  <a:pt x="9660" y="8760"/>
                </a:lnTo>
                <a:lnTo>
                  <a:pt x="9198" y="9076"/>
                </a:lnTo>
                <a:lnTo>
                  <a:pt x="9101" y="9149"/>
                </a:lnTo>
                <a:lnTo>
                  <a:pt x="9003" y="9247"/>
                </a:lnTo>
                <a:lnTo>
                  <a:pt x="8760" y="8906"/>
                </a:lnTo>
                <a:lnTo>
                  <a:pt x="8784" y="8906"/>
                </a:lnTo>
                <a:lnTo>
                  <a:pt x="8930" y="8809"/>
                </a:lnTo>
                <a:lnTo>
                  <a:pt x="9052" y="8711"/>
                </a:lnTo>
                <a:lnTo>
                  <a:pt x="9174" y="8638"/>
                </a:lnTo>
                <a:lnTo>
                  <a:pt x="9344" y="8590"/>
                </a:lnTo>
                <a:lnTo>
                  <a:pt x="9368" y="8565"/>
                </a:lnTo>
                <a:close/>
                <a:moveTo>
                  <a:pt x="828" y="6181"/>
                </a:moveTo>
                <a:lnTo>
                  <a:pt x="1168" y="6302"/>
                </a:lnTo>
                <a:lnTo>
                  <a:pt x="1533" y="6400"/>
                </a:lnTo>
                <a:lnTo>
                  <a:pt x="2239" y="6546"/>
                </a:lnTo>
                <a:lnTo>
                  <a:pt x="2507" y="6570"/>
                </a:lnTo>
                <a:lnTo>
                  <a:pt x="2750" y="6594"/>
                </a:lnTo>
                <a:lnTo>
                  <a:pt x="3018" y="6619"/>
                </a:lnTo>
                <a:lnTo>
                  <a:pt x="3285" y="6643"/>
                </a:lnTo>
                <a:lnTo>
                  <a:pt x="4356" y="6911"/>
                </a:lnTo>
                <a:lnTo>
                  <a:pt x="5159" y="7081"/>
                </a:lnTo>
                <a:lnTo>
                  <a:pt x="5938" y="7300"/>
                </a:lnTo>
                <a:lnTo>
                  <a:pt x="7519" y="7762"/>
                </a:lnTo>
                <a:lnTo>
                  <a:pt x="6546" y="8273"/>
                </a:lnTo>
                <a:lnTo>
                  <a:pt x="5548" y="8736"/>
                </a:lnTo>
                <a:lnTo>
                  <a:pt x="4697" y="9076"/>
                </a:lnTo>
                <a:lnTo>
                  <a:pt x="4453" y="9198"/>
                </a:lnTo>
                <a:lnTo>
                  <a:pt x="4332" y="9271"/>
                </a:lnTo>
                <a:lnTo>
                  <a:pt x="4234" y="9368"/>
                </a:lnTo>
                <a:lnTo>
                  <a:pt x="4210" y="9320"/>
                </a:lnTo>
                <a:lnTo>
                  <a:pt x="3991" y="9003"/>
                </a:lnTo>
                <a:lnTo>
                  <a:pt x="3748" y="8687"/>
                </a:lnTo>
                <a:lnTo>
                  <a:pt x="3456" y="8395"/>
                </a:lnTo>
                <a:lnTo>
                  <a:pt x="3164" y="8127"/>
                </a:lnTo>
                <a:lnTo>
                  <a:pt x="2531" y="7616"/>
                </a:lnTo>
                <a:lnTo>
                  <a:pt x="2239" y="7373"/>
                </a:lnTo>
                <a:lnTo>
                  <a:pt x="1947" y="7105"/>
                </a:lnTo>
                <a:lnTo>
                  <a:pt x="1728" y="6911"/>
                </a:lnTo>
                <a:lnTo>
                  <a:pt x="1485" y="6716"/>
                </a:lnTo>
                <a:lnTo>
                  <a:pt x="1047" y="6375"/>
                </a:lnTo>
                <a:lnTo>
                  <a:pt x="828" y="6181"/>
                </a:lnTo>
                <a:close/>
                <a:moveTo>
                  <a:pt x="10098" y="8833"/>
                </a:moveTo>
                <a:lnTo>
                  <a:pt x="10658" y="9076"/>
                </a:lnTo>
                <a:lnTo>
                  <a:pt x="10366" y="9247"/>
                </a:lnTo>
                <a:lnTo>
                  <a:pt x="10098" y="9393"/>
                </a:lnTo>
                <a:lnTo>
                  <a:pt x="9758" y="9612"/>
                </a:lnTo>
                <a:lnTo>
                  <a:pt x="9612" y="9758"/>
                </a:lnTo>
                <a:lnTo>
                  <a:pt x="9466" y="9904"/>
                </a:lnTo>
                <a:lnTo>
                  <a:pt x="9125" y="9417"/>
                </a:lnTo>
                <a:lnTo>
                  <a:pt x="9198" y="9393"/>
                </a:lnTo>
                <a:lnTo>
                  <a:pt x="9271" y="9368"/>
                </a:lnTo>
                <a:lnTo>
                  <a:pt x="9417" y="9271"/>
                </a:lnTo>
                <a:lnTo>
                  <a:pt x="9660" y="9101"/>
                </a:lnTo>
                <a:lnTo>
                  <a:pt x="10098" y="8857"/>
                </a:lnTo>
                <a:lnTo>
                  <a:pt x="10098" y="8833"/>
                </a:lnTo>
                <a:close/>
                <a:moveTo>
                  <a:pt x="7324" y="9174"/>
                </a:moveTo>
                <a:lnTo>
                  <a:pt x="7446" y="9222"/>
                </a:lnTo>
                <a:lnTo>
                  <a:pt x="7519" y="9295"/>
                </a:lnTo>
                <a:lnTo>
                  <a:pt x="7738" y="9393"/>
                </a:lnTo>
                <a:lnTo>
                  <a:pt x="7738" y="9855"/>
                </a:lnTo>
                <a:lnTo>
                  <a:pt x="7738" y="10001"/>
                </a:lnTo>
                <a:lnTo>
                  <a:pt x="7495" y="9855"/>
                </a:lnTo>
                <a:lnTo>
                  <a:pt x="7251" y="9733"/>
                </a:lnTo>
                <a:lnTo>
                  <a:pt x="7105" y="9685"/>
                </a:lnTo>
                <a:lnTo>
                  <a:pt x="6984" y="9660"/>
                </a:lnTo>
                <a:lnTo>
                  <a:pt x="7324" y="9174"/>
                </a:lnTo>
                <a:close/>
                <a:moveTo>
                  <a:pt x="6911" y="9758"/>
                </a:moveTo>
                <a:lnTo>
                  <a:pt x="7008" y="9879"/>
                </a:lnTo>
                <a:lnTo>
                  <a:pt x="7130" y="10001"/>
                </a:lnTo>
                <a:lnTo>
                  <a:pt x="7373" y="10196"/>
                </a:lnTo>
                <a:lnTo>
                  <a:pt x="7543" y="10317"/>
                </a:lnTo>
                <a:lnTo>
                  <a:pt x="7762" y="10415"/>
                </a:lnTo>
                <a:lnTo>
                  <a:pt x="7762" y="10926"/>
                </a:lnTo>
                <a:lnTo>
                  <a:pt x="7470" y="10707"/>
                </a:lnTo>
                <a:lnTo>
                  <a:pt x="7203" y="10488"/>
                </a:lnTo>
                <a:lnTo>
                  <a:pt x="7057" y="10415"/>
                </a:lnTo>
                <a:lnTo>
                  <a:pt x="6911" y="10317"/>
                </a:lnTo>
                <a:lnTo>
                  <a:pt x="6741" y="10269"/>
                </a:lnTo>
                <a:lnTo>
                  <a:pt x="6570" y="10244"/>
                </a:lnTo>
                <a:lnTo>
                  <a:pt x="6911" y="9758"/>
                </a:lnTo>
                <a:close/>
                <a:moveTo>
                  <a:pt x="11072" y="9271"/>
                </a:moveTo>
                <a:lnTo>
                  <a:pt x="11291" y="9368"/>
                </a:lnTo>
                <a:lnTo>
                  <a:pt x="11266" y="9490"/>
                </a:lnTo>
                <a:lnTo>
                  <a:pt x="11266" y="9612"/>
                </a:lnTo>
                <a:lnTo>
                  <a:pt x="11096" y="9685"/>
                </a:lnTo>
                <a:lnTo>
                  <a:pt x="10950" y="9782"/>
                </a:lnTo>
                <a:lnTo>
                  <a:pt x="10658" y="9977"/>
                </a:lnTo>
                <a:lnTo>
                  <a:pt x="10293" y="10220"/>
                </a:lnTo>
                <a:lnTo>
                  <a:pt x="10123" y="10366"/>
                </a:lnTo>
                <a:lnTo>
                  <a:pt x="10050" y="10439"/>
                </a:lnTo>
                <a:lnTo>
                  <a:pt x="10001" y="10536"/>
                </a:lnTo>
                <a:lnTo>
                  <a:pt x="10001" y="10585"/>
                </a:lnTo>
                <a:lnTo>
                  <a:pt x="10025" y="10609"/>
                </a:lnTo>
                <a:lnTo>
                  <a:pt x="10123" y="10609"/>
                </a:lnTo>
                <a:lnTo>
                  <a:pt x="10220" y="10585"/>
                </a:lnTo>
                <a:lnTo>
                  <a:pt x="10390" y="10512"/>
                </a:lnTo>
                <a:lnTo>
                  <a:pt x="10561" y="10390"/>
                </a:lnTo>
                <a:lnTo>
                  <a:pt x="10731" y="10269"/>
                </a:lnTo>
                <a:lnTo>
                  <a:pt x="10999" y="10074"/>
                </a:lnTo>
                <a:lnTo>
                  <a:pt x="11291" y="9904"/>
                </a:lnTo>
                <a:lnTo>
                  <a:pt x="11339" y="10171"/>
                </a:lnTo>
                <a:lnTo>
                  <a:pt x="11412" y="10390"/>
                </a:lnTo>
                <a:lnTo>
                  <a:pt x="11145" y="10488"/>
                </a:lnTo>
                <a:lnTo>
                  <a:pt x="10877" y="10634"/>
                </a:lnTo>
                <a:lnTo>
                  <a:pt x="10731" y="10682"/>
                </a:lnTo>
                <a:lnTo>
                  <a:pt x="10561" y="10804"/>
                </a:lnTo>
                <a:lnTo>
                  <a:pt x="10415" y="10926"/>
                </a:lnTo>
                <a:lnTo>
                  <a:pt x="10342" y="10999"/>
                </a:lnTo>
                <a:lnTo>
                  <a:pt x="10317" y="11072"/>
                </a:lnTo>
                <a:lnTo>
                  <a:pt x="9879" y="10463"/>
                </a:lnTo>
                <a:lnTo>
                  <a:pt x="9587" y="10050"/>
                </a:lnTo>
                <a:lnTo>
                  <a:pt x="9733" y="10001"/>
                </a:lnTo>
                <a:lnTo>
                  <a:pt x="9904" y="9928"/>
                </a:lnTo>
                <a:lnTo>
                  <a:pt x="10196" y="9758"/>
                </a:lnTo>
                <a:lnTo>
                  <a:pt x="10634" y="9514"/>
                </a:lnTo>
                <a:lnTo>
                  <a:pt x="11047" y="9295"/>
                </a:lnTo>
                <a:lnTo>
                  <a:pt x="11072" y="9271"/>
                </a:lnTo>
                <a:close/>
                <a:moveTo>
                  <a:pt x="11534" y="10780"/>
                </a:moveTo>
                <a:lnTo>
                  <a:pt x="11656" y="11193"/>
                </a:lnTo>
                <a:lnTo>
                  <a:pt x="11631" y="11193"/>
                </a:lnTo>
                <a:lnTo>
                  <a:pt x="11437" y="11364"/>
                </a:lnTo>
                <a:lnTo>
                  <a:pt x="11218" y="11510"/>
                </a:lnTo>
                <a:lnTo>
                  <a:pt x="11023" y="11631"/>
                </a:lnTo>
                <a:lnTo>
                  <a:pt x="10828" y="11753"/>
                </a:lnTo>
                <a:lnTo>
                  <a:pt x="10804" y="11777"/>
                </a:lnTo>
                <a:lnTo>
                  <a:pt x="10439" y="11242"/>
                </a:lnTo>
                <a:lnTo>
                  <a:pt x="10512" y="11242"/>
                </a:lnTo>
                <a:lnTo>
                  <a:pt x="10585" y="11218"/>
                </a:lnTo>
                <a:lnTo>
                  <a:pt x="10731" y="11145"/>
                </a:lnTo>
                <a:lnTo>
                  <a:pt x="10999" y="10974"/>
                </a:lnTo>
                <a:lnTo>
                  <a:pt x="11534" y="10780"/>
                </a:lnTo>
                <a:close/>
                <a:moveTo>
                  <a:pt x="6522" y="10342"/>
                </a:moveTo>
                <a:lnTo>
                  <a:pt x="6668" y="10439"/>
                </a:lnTo>
                <a:lnTo>
                  <a:pt x="6838" y="10561"/>
                </a:lnTo>
                <a:lnTo>
                  <a:pt x="7105" y="10853"/>
                </a:lnTo>
                <a:lnTo>
                  <a:pt x="7251" y="10999"/>
                </a:lnTo>
                <a:lnTo>
                  <a:pt x="7397" y="11120"/>
                </a:lnTo>
                <a:lnTo>
                  <a:pt x="7568" y="11218"/>
                </a:lnTo>
                <a:lnTo>
                  <a:pt x="7738" y="11291"/>
                </a:lnTo>
                <a:lnTo>
                  <a:pt x="7762" y="11291"/>
                </a:lnTo>
                <a:lnTo>
                  <a:pt x="7762" y="12021"/>
                </a:lnTo>
                <a:lnTo>
                  <a:pt x="7665" y="11948"/>
                </a:lnTo>
                <a:lnTo>
                  <a:pt x="7568" y="11875"/>
                </a:lnTo>
                <a:lnTo>
                  <a:pt x="7397" y="11704"/>
                </a:lnTo>
                <a:lnTo>
                  <a:pt x="7057" y="11364"/>
                </a:lnTo>
                <a:lnTo>
                  <a:pt x="6862" y="11193"/>
                </a:lnTo>
                <a:lnTo>
                  <a:pt x="6619" y="11072"/>
                </a:lnTo>
                <a:lnTo>
                  <a:pt x="6376" y="10999"/>
                </a:lnTo>
                <a:lnTo>
                  <a:pt x="6132" y="10926"/>
                </a:lnTo>
                <a:lnTo>
                  <a:pt x="6522" y="10342"/>
                </a:lnTo>
                <a:close/>
                <a:moveTo>
                  <a:pt x="11753" y="11510"/>
                </a:moveTo>
                <a:lnTo>
                  <a:pt x="11826" y="11802"/>
                </a:lnTo>
                <a:lnTo>
                  <a:pt x="11704" y="11826"/>
                </a:lnTo>
                <a:lnTo>
                  <a:pt x="11607" y="11899"/>
                </a:lnTo>
                <a:lnTo>
                  <a:pt x="11412" y="12021"/>
                </a:lnTo>
                <a:lnTo>
                  <a:pt x="11291" y="12167"/>
                </a:lnTo>
                <a:lnTo>
                  <a:pt x="11218" y="12240"/>
                </a:lnTo>
                <a:lnTo>
                  <a:pt x="11193" y="12313"/>
                </a:lnTo>
                <a:lnTo>
                  <a:pt x="10901" y="11899"/>
                </a:lnTo>
                <a:lnTo>
                  <a:pt x="11120" y="11850"/>
                </a:lnTo>
                <a:lnTo>
                  <a:pt x="11339" y="11777"/>
                </a:lnTo>
                <a:lnTo>
                  <a:pt x="11558" y="11656"/>
                </a:lnTo>
                <a:lnTo>
                  <a:pt x="11753" y="11510"/>
                </a:lnTo>
                <a:close/>
                <a:moveTo>
                  <a:pt x="6059" y="11047"/>
                </a:moveTo>
                <a:lnTo>
                  <a:pt x="6303" y="11218"/>
                </a:lnTo>
                <a:lnTo>
                  <a:pt x="6546" y="11388"/>
                </a:lnTo>
                <a:lnTo>
                  <a:pt x="6789" y="11583"/>
                </a:lnTo>
                <a:lnTo>
                  <a:pt x="6984" y="11802"/>
                </a:lnTo>
                <a:lnTo>
                  <a:pt x="7251" y="12069"/>
                </a:lnTo>
                <a:lnTo>
                  <a:pt x="7397" y="12215"/>
                </a:lnTo>
                <a:lnTo>
                  <a:pt x="7543" y="12313"/>
                </a:lnTo>
                <a:lnTo>
                  <a:pt x="7276" y="12459"/>
                </a:lnTo>
                <a:lnTo>
                  <a:pt x="7154" y="12386"/>
                </a:lnTo>
                <a:lnTo>
                  <a:pt x="7008" y="12337"/>
                </a:lnTo>
                <a:lnTo>
                  <a:pt x="6765" y="12215"/>
                </a:lnTo>
                <a:lnTo>
                  <a:pt x="6522" y="12069"/>
                </a:lnTo>
                <a:lnTo>
                  <a:pt x="6327" y="11948"/>
                </a:lnTo>
                <a:lnTo>
                  <a:pt x="6157" y="11802"/>
                </a:lnTo>
                <a:lnTo>
                  <a:pt x="5962" y="11656"/>
                </a:lnTo>
                <a:lnTo>
                  <a:pt x="5767" y="11534"/>
                </a:lnTo>
                <a:lnTo>
                  <a:pt x="6059" y="11047"/>
                </a:lnTo>
                <a:close/>
                <a:moveTo>
                  <a:pt x="5670" y="11680"/>
                </a:moveTo>
                <a:lnTo>
                  <a:pt x="5719" y="11777"/>
                </a:lnTo>
                <a:lnTo>
                  <a:pt x="5792" y="11850"/>
                </a:lnTo>
                <a:lnTo>
                  <a:pt x="5938" y="12021"/>
                </a:lnTo>
                <a:lnTo>
                  <a:pt x="6108" y="12167"/>
                </a:lnTo>
                <a:lnTo>
                  <a:pt x="6278" y="12288"/>
                </a:lnTo>
                <a:lnTo>
                  <a:pt x="6546" y="12483"/>
                </a:lnTo>
                <a:lnTo>
                  <a:pt x="6716" y="12580"/>
                </a:lnTo>
                <a:lnTo>
                  <a:pt x="6887" y="12678"/>
                </a:lnTo>
                <a:lnTo>
                  <a:pt x="6522" y="12848"/>
                </a:lnTo>
                <a:lnTo>
                  <a:pt x="6230" y="12653"/>
                </a:lnTo>
                <a:lnTo>
                  <a:pt x="5938" y="12434"/>
                </a:lnTo>
                <a:lnTo>
                  <a:pt x="5694" y="12215"/>
                </a:lnTo>
                <a:lnTo>
                  <a:pt x="5475" y="12021"/>
                </a:lnTo>
                <a:lnTo>
                  <a:pt x="5621" y="11777"/>
                </a:lnTo>
                <a:lnTo>
                  <a:pt x="5670" y="11680"/>
                </a:lnTo>
                <a:close/>
                <a:moveTo>
                  <a:pt x="11899" y="12094"/>
                </a:moveTo>
                <a:lnTo>
                  <a:pt x="12021" y="12605"/>
                </a:lnTo>
                <a:lnTo>
                  <a:pt x="11899" y="12726"/>
                </a:lnTo>
                <a:lnTo>
                  <a:pt x="11777" y="12848"/>
                </a:lnTo>
                <a:lnTo>
                  <a:pt x="11729" y="12921"/>
                </a:lnTo>
                <a:lnTo>
                  <a:pt x="11680" y="12994"/>
                </a:lnTo>
                <a:lnTo>
                  <a:pt x="11680" y="13018"/>
                </a:lnTo>
                <a:lnTo>
                  <a:pt x="11266" y="12434"/>
                </a:lnTo>
                <a:lnTo>
                  <a:pt x="11412" y="12386"/>
                </a:lnTo>
                <a:lnTo>
                  <a:pt x="11558" y="12313"/>
                </a:lnTo>
                <a:lnTo>
                  <a:pt x="11729" y="12215"/>
                </a:lnTo>
                <a:lnTo>
                  <a:pt x="11899" y="12094"/>
                </a:lnTo>
                <a:close/>
                <a:moveTo>
                  <a:pt x="5329" y="12240"/>
                </a:moveTo>
                <a:lnTo>
                  <a:pt x="5402" y="12361"/>
                </a:lnTo>
                <a:lnTo>
                  <a:pt x="5500" y="12483"/>
                </a:lnTo>
                <a:lnTo>
                  <a:pt x="5670" y="12678"/>
                </a:lnTo>
                <a:lnTo>
                  <a:pt x="5913" y="12897"/>
                </a:lnTo>
                <a:lnTo>
                  <a:pt x="6157" y="13067"/>
                </a:lnTo>
                <a:lnTo>
                  <a:pt x="5743" y="13335"/>
                </a:lnTo>
                <a:lnTo>
                  <a:pt x="5646" y="13310"/>
                </a:lnTo>
                <a:lnTo>
                  <a:pt x="5475" y="13237"/>
                </a:lnTo>
                <a:lnTo>
                  <a:pt x="5305" y="13164"/>
                </a:lnTo>
                <a:lnTo>
                  <a:pt x="5135" y="13043"/>
                </a:lnTo>
                <a:lnTo>
                  <a:pt x="4940" y="12970"/>
                </a:lnTo>
                <a:lnTo>
                  <a:pt x="4891" y="12945"/>
                </a:lnTo>
                <a:lnTo>
                  <a:pt x="5110" y="12605"/>
                </a:lnTo>
                <a:lnTo>
                  <a:pt x="5329" y="12240"/>
                </a:lnTo>
                <a:close/>
                <a:moveTo>
                  <a:pt x="12094" y="13043"/>
                </a:moveTo>
                <a:lnTo>
                  <a:pt x="12215" y="13748"/>
                </a:lnTo>
                <a:lnTo>
                  <a:pt x="11802" y="13189"/>
                </a:lnTo>
                <a:lnTo>
                  <a:pt x="11850" y="13189"/>
                </a:lnTo>
                <a:lnTo>
                  <a:pt x="11923" y="13164"/>
                </a:lnTo>
                <a:lnTo>
                  <a:pt x="11972" y="13140"/>
                </a:lnTo>
                <a:lnTo>
                  <a:pt x="12094" y="13043"/>
                </a:lnTo>
                <a:close/>
                <a:moveTo>
                  <a:pt x="4745" y="13140"/>
                </a:moveTo>
                <a:lnTo>
                  <a:pt x="4891" y="13310"/>
                </a:lnTo>
                <a:lnTo>
                  <a:pt x="5062" y="13456"/>
                </a:lnTo>
                <a:lnTo>
                  <a:pt x="5305" y="13602"/>
                </a:lnTo>
                <a:lnTo>
                  <a:pt x="4964" y="13846"/>
                </a:lnTo>
                <a:lnTo>
                  <a:pt x="4891" y="13773"/>
                </a:lnTo>
                <a:lnTo>
                  <a:pt x="4818" y="13700"/>
                </a:lnTo>
                <a:lnTo>
                  <a:pt x="4648" y="13627"/>
                </a:lnTo>
                <a:lnTo>
                  <a:pt x="4551" y="13554"/>
                </a:lnTo>
                <a:lnTo>
                  <a:pt x="4405" y="13529"/>
                </a:lnTo>
                <a:lnTo>
                  <a:pt x="4575" y="13335"/>
                </a:lnTo>
                <a:lnTo>
                  <a:pt x="4745" y="13140"/>
                </a:lnTo>
                <a:close/>
                <a:moveTo>
                  <a:pt x="8200" y="8833"/>
                </a:moveTo>
                <a:lnTo>
                  <a:pt x="8371" y="9076"/>
                </a:lnTo>
                <a:lnTo>
                  <a:pt x="8663" y="9514"/>
                </a:lnTo>
                <a:lnTo>
                  <a:pt x="8979" y="9928"/>
                </a:lnTo>
                <a:lnTo>
                  <a:pt x="9587" y="10780"/>
                </a:lnTo>
                <a:lnTo>
                  <a:pt x="10171" y="11583"/>
                </a:lnTo>
                <a:lnTo>
                  <a:pt x="10731" y="12410"/>
                </a:lnTo>
                <a:lnTo>
                  <a:pt x="11291" y="13213"/>
                </a:lnTo>
                <a:lnTo>
                  <a:pt x="11850" y="13992"/>
                </a:lnTo>
                <a:lnTo>
                  <a:pt x="11729" y="13943"/>
                </a:lnTo>
                <a:lnTo>
                  <a:pt x="11072" y="13554"/>
                </a:lnTo>
                <a:lnTo>
                  <a:pt x="10415" y="13189"/>
                </a:lnTo>
                <a:lnTo>
                  <a:pt x="9831" y="12921"/>
                </a:lnTo>
                <a:lnTo>
                  <a:pt x="9539" y="12799"/>
                </a:lnTo>
                <a:lnTo>
                  <a:pt x="9222" y="12678"/>
                </a:lnTo>
                <a:lnTo>
                  <a:pt x="8760" y="12507"/>
                </a:lnTo>
                <a:lnTo>
                  <a:pt x="8517" y="12410"/>
                </a:lnTo>
                <a:lnTo>
                  <a:pt x="8273" y="12337"/>
                </a:lnTo>
                <a:lnTo>
                  <a:pt x="8273" y="12288"/>
                </a:lnTo>
                <a:lnTo>
                  <a:pt x="8322" y="11996"/>
                </a:lnTo>
                <a:lnTo>
                  <a:pt x="8346" y="11680"/>
                </a:lnTo>
                <a:lnTo>
                  <a:pt x="8346" y="11388"/>
                </a:lnTo>
                <a:lnTo>
                  <a:pt x="8322" y="11072"/>
                </a:lnTo>
                <a:lnTo>
                  <a:pt x="8273" y="10463"/>
                </a:lnTo>
                <a:lnTo>
                  <a:pt x="8225" y="9855"/>
                </a:lnTo>
                <a:lnTo>
                  <a:pt x="8200" y="8833"/>
                </a:lnTo>
                <a:close/>
                <a:moveTo>
                  <a:pt x="7324" y="8346"/>
                </a:moveTo>
                <a:lnTo>
                  <a:pt x="6935" y="8906"/>
                </a:lnTo>
                <a:lnTo>
                  <a:pt x="6570" y="9441"/>
                </a:lnTo>
                <a:lnTo>
                  <a:pt x="5962" y="10439"/>
                </a:lnTo>
                <a:lnTo>
                  <a:pt x="5354" y="11437"/>
                </a:lnTo>
                <a:lnTo>
                  <a:pt x="4818" y="12386"/>
                </a:lnTo>
                <a:lnTo>
                  <a:pt x="4502" y="12848"/>
                </a:lnTo>
                <a:lnTo>
                  <a:pt x="4356" y="13067"/>
                </a:lnTo>
                <a:lnTo>
                  <a:pt x="4161" y="13286"/>
                </a:lnTo>
                <a:lnTo>
                  <a:pt x="3967" y="13529"/>
                </a:lnTo>
                <a:lnTo>
                  <a:pt x="3796" y="13773"/>
                </a:lnTo>
                <a:lnTo>
                  <a:pt x="3650" y="14040"/>
                </a:lnTo>
                <a:lnTo>
                  <a:pt x="3504" y="14308"/>
                </a:lnTo>
                <a:lnTo>
                  <a:pt x="3577" y="13578"/>
                </a:lnTo>
                <a:lnTo>
                  <a:pt x="3699" y="12897"/>
                </a:lnTo>
                <a:lnTo>
                  <a:pt x="3821" y="12215"/>
                </a:lnTo>
                <a:lnTo>
                  <a:pt x="3967" y="11558"/>
                </a:lnTo>
                <a:lnTo>
                  <a:pt x="4113" y="10926"/>
                </a:lnTo>
                <a:lnTo>
                  <a:pt x="4234" y="10269"/>
                </a:lnTo>
                <a:lnTo>
                  <a:pt x="4332" y="9612"/>
                </a:lnTo>
                <a:lnTo>
                  <a:pt x="4307" y="9539"/>
                </a:lnTo>
                <a:lnTo>
                  <a:pt x="4453" y="9587"/>
                </a:lnTo>
                <a:lnTo>
                  <a:pt x="4624" y="9563"/>
                </a:lnTo>
                <a:lnTo>
                  <a:pt x="4818" y="9514"/>
                </a:lnTo>
                <a:lnTo>
                  <a:pt x="5013" y="9441"/>
                </a:lnTo>
                <a:lnTo>
                  <a:pt x="5354" y="9271"/>
                </a:lnTo>
                <a:lnTo>
                  <a:pt x="5646" y="9149"/>
                </a:lnTo>
                <a:lnTo>
                  <a:pt x="6497" y="8760"/>
                </a:lnTo>
                <a:lnTo>
                  <a:pt x="7324" y="8346"/>
                </a:lnTo>
                <a:close/>
                <a:moveTo>
                  <a:pt x="4234" y="13700"/>
                </a:moveTo>
                <a:lnTo>
                  <a:pt x="4307" y="13773"/>
                </a:lnTo>
                <a:lnTo>
                  <a:pt x="4380" y="13821"/>
                </a:lnTo>
                <a:lnTo>
                  <a:pt x="4551" y="13943"/>
                </a:lnTo>
                <a:lnTo>
                  <a:pt x="4697" y="14016"/>
                </a:lnTo>
                <a:lnTo>
                  <a:pt x="4307" y="14259"/>
                </a:lnTo>
                <a:lnTo>
                  <a:pt x="4161" y="14332"/>
                </a:lnTo>
                <a:lnTo>
                  <a:pt x="3991" y="14405"/>
                </a:lnTo>
                <a:lnTo>
                  <a:pt x="3650" y="14502"/>
                </a:lnTo>
                <a:lnTo>
                  <a:pt x="3748" y="14429"/>
                </a:lnTo>
                <a:lnTo>
                  <a:pt x="3821" y="14332"/>
                </a:lnTo>
                <a:lnTo>
                  <a:pt x="3967" y="14113"/>
                </a:lnTo>
                <a:lnTo>
                  <a:pt x="4113" y="13894"/>
                </a:lnTo>
                <a:lnTo>
                  <a:pt x="4234" y="13700"/>
                </a:lnTo>
                <a:close/>
                <a:moveTo>
                  <a:pt x="7835" y="0"/>
                </a:moveTo>
                <a:lnTo>
                  <a:pt x="7762" y="25"/>
                </a:lnTo>
                <a:lnTo>
                  <a:pt x="7689" y="73"/>
                </a:lnTo>
                <a:lnTo>
                  <a:pt x="7641" y="73"/>
                </a:lnTo>
                <a:lnTo>
                  <a:pt x="7495" y="146"/>
                </a:lnTo>
                <a:lnTo>
                  <a:pt x="7373" y="244"/>
                </a:lnTo>
                <a:lnTo>
                  <a:pt x="7276" y="341"/>
                </a:lnTo>
                <a:lnTo>
                  <a:pt x="7178" y="463"/>
                </a:lnTo>
                <a:lnTo>
                  <a:pt x="6984" y="730"/>
                </a:lnTo>
                <a:lnTo>
                  <a:pt x="6838" y="1047"/>
                </a:lnTo>
                <a:lnTo>
                  <a:pt x="6716" y="1387"/>
                </a:lnTo>
                <a:lnTo>
                  <a:pt x="6619" y="1704"/>
                </a:lnTo>
                <a:lnTo>
                  <a:pt x="6449" y="2288"/>
                </a:lnTo>
                <a:lnTo>
                  <a:pt x="6230" y="2920"/>
                </a:lnTo>
                <a:lnTo>
                  <a:pt x="6108" y="3237"/>
                </a:lnTo>
                <a:lnTo>
                  <a:pt x="5962" y="3529"/>
                </a:lnTo>
                <a:lnTo>
                  <a:pt x="5767" y="3845"/>
                </a:lnTo>
                <a:lnTo>
                  <a:pt x="5548" y="4161"/>
                </a:lnTo>
                <a:lnTo>
                  <a:pt x="5378" y="4478"/>
                </a:lnTo>
                <a:lnTo>
                  <a:pt x="5281" y="4648"/>
                </a:lnTo>
                <a:lnTo>
                  <a:pt x="5208" y="4818"/>
                </a:lnTo>
                <a:lnTo>
                  <a:pt x="4891" y="4916"/>
                </a:lnTo>
                <a:lnTo>
                  <a:pt x="4575" y="4989"/>
                </a:lnTo>
                <a:lnTo>
                  <a:pt x="3918" y="5110"/>
                </a:lnTo>
                <a:lnTo>
                  <a:pt x="2580" y="5305"/>
                </a:lnTo>
                <a:lnTo>
                  <a:pt x="1801" y="5402"/>
                </a:lnTo>
                <a:lnTo>
                  <a:pt x="998" y="5500"/>
                </a:lnTo>
                <a:lnTo>
                  <a:pt x="755" y="5524"/>
                </a:lnTo>
                <a:lnTo>
                  <a:pt x="511" y="5524"/>
                </a:lnTo>
                <a:lnTo>
                  <a:pt x="244" y="5548"/>
                </a:lnTo>
                <a:lnTo>
                  <a:pt x="146" y="5597"/>
                </a:lnTo>
                <a:lnTo>
                  <a:pt x="49" y="5646"/>
                </a:lnTo>
                <a:lnTo>
                  <a:pt x="0" y="5719"/>
                </a:lnTo>
                <a:lnTo>
                  <a:pt x="0" y="5792"/>
                </a:lnTo>
                <a:lnTo>
                  <a:pt x="0" y="5865"/>
                </a:lnTo>
                <a:lnTo>
                  <a:pt x="0" y="5962"/>
                </a:lnTo>
                <a:lnTo>
                  <a:pt x="49" y="6035"/>
                </a:lnTo>
                <a:lnTo>
                  <a:pt x="146" y="6229"/>
                </a:lnTo>
                <a:lnTo>
                  <a:pt x="292" y="6375"/>
                </a:lnTo>
                <a:lnTo>
                  <a:pt x="438" y="6497"/>
                </a:lnTo>
                <a:lnTo>
                  <a:pt x="682" y="6716"/>
                </a:lnTo>
                <a:lnTo>
                  <a:pt x="925" y="6935"/>
                </a:lnTo>
                <a:lnTo>
                  <a:pt x="1460" y="7349"/>
                </a:lnTo>
                <a:lnTo>
                  <a:pt x="1971" y="7811"/>
                </a:lnTo>
                <a:lnTo>
                  <a:pt x="2507" y="8273"/>
                </a:lnTo>
                <a:lnTo>
                  <a:pt x="2847" y="8565"/>
                </a:lnTo>
                <a:lnTo>
                  <a:pt x="3188" y="8882"/>
                </a:lnTo>
                <a:lnTo>
                  <a:pt x="3504" y="9222"/>
                </a:lnTo>
                <a:lnTo>
                  <a:pt x="3650" y="9417"/>
                </a:lnTo>
                <a:lnTo>
                  <a:pt x="3772" y="9612"/>
                </a:lnTo>
                <a:lnTo>
                  <a:pt x="3821" y="9685"/>
                </a:lnTo>
                <a:lnTo>
                  <a:pt x="3918" y="9709"/>
                </a:lnTo>
                <a:lnTo>
                  <a:pt x="3748" y="10342"/>
                </a:lnTo>
                <a:lnTo>
                  <a:pt x="3602" y="10974"/>
                </a:lnTo>
                <a:lnTo>
                  <a:pt x="3334" y="12264"/>
                </a:lnTo>
                <a:lnTo>
                  <a:pt x="3212" y="12872"/>
                </a:lnTo>
                <a:lnTo>
                  <a:pt x="3091" y="13529"/>
                </a:lnTo>
                <a:lnTo>
                  <a:pt x="3042" y="13870"/>
                </a:lnTo>
                <a:lnTo>
                  <a:pt x="2993" y="14186"/>
                </a:lnTo>
                <a:lnTo>
                  <a:pt x="2993" y="14502"/>
                </a:lnTo>
                <a:lnTo>
                  <a:pt x="3018" y="14819"/>
                </a:lnTo>
                <a:lnTo>
                  <a:pt x="3042" y="14916"/>
                </a:lnTo>
                <a:lnTo>
                  <a:pt x="3091" y="14965"/>
                </a:lnTo>
                <a:lnTo>
                  <a:pt x="3188" y="15013"/>
                </a:lnTo>
                <a:lnTo>
                  <a:pt x="3261" y="15013"/>
                </a:lnTo>
                <a:lnTo>
                  <a:pt x="3383" y="15038"/>
                </a:lnTo>
                <a:lnTo>
                  <a:pt x="3529" y="15062"/>
                </a:lnTo>
                <a:lnTo>
                  <a:pt x="3675" y="15038"/>
                </a:lnTo>
                <a:lnTo>
                  <a:pt x="3796" y="15013"/>
                </a:lnTo>
                <a:lnTo>
                  <a:pt x="4088" y="14940"/>
                </a:lnTo>
                <a:lnTo>
                  <a:pt x="4405" y="14794"/>
                </a:lnTo>
                <a:lnTo>
                  <a:pt x="4672" y="14624"/>
                </a:lnTo>
                <a:lnTo>
                  <a:pt x="4964" y="14454"/>
                </a:lnTo>
                <a:lnTo>
                  <a:pt x="5402" y="14138"/>
                </a:lnTo>
                <a:lnTo>
                  <a:pt x="5719" y="13943"/>
                </a:lnTo>
                <a:lnTo>
                  <a:pt x="6035" y="13748"/>
                </a:lnTo>
                <a:lnTo>
                  <a:pt x="6716" y="13383"/>
                </a:lnTo>
                <a:lnTo>
                  <a:pt x="7373" y="13018"/>
                </a:lnTo>
                <a:lnTo>
                  <a:pt x="7689" y="12824"/>
                </a:lnTo>
                <a:lnTo>
                  <a:pt x="8006" y="12629"/>
                </a:lnTo>
                <a:lnTo>
                  <a:pt x="8127" y="12726"/>
                </a:lnTo>
                <a:lnTo>
                  <a:pt x="8273" y="12799"/>
                </a:lnTo>
                <a:lnTo>
                  <a:pt x="8590" y="12945"/>
                </a:lnTo>
                <a:lnTo>
                  <a:pt x="9320" y="13213"/>
                </a:lnTo>
                <a:lnTo>
                  <a:pt x="9685" y="13383"/>
                </a:lnTo>
                <a:lnTo>
                  <a:pt x="10050" y="13554"/>
                </a:lnTo>
                <a:lnTo>
                  <a:pt x="10707" y="13894"/>
                </a:lnTo>
                <a:lnTo>
                  <a:pt x="11364" y="14283"/>
                </a:lnTo>
                <a:lnTo>
                  <a:pt x="11607" y="14454"/>
                </a:lnTo>
                <a:lnTo>
                  <a:pt x="11875" y="14624"/>
                </a:lnTo>
                <a:lnTo>
                  <a:pt x="12021" y="14697"/>
                </a:lnTo>
                <a:lnTo>
                  <a:pt x="12167" y="14770"/>
                </a:lnTo>
                <a:lnTo>
                  <a:pt x="12313" y="14794"/>
                </a:lnTo>
                <a:lnTo>
                  <a:pt x="12459" y="14770"/>
                </a:lnTo>
                <a:lnTo>
                  <a:pt x="12507" y="14770"/>
                </a:lnTo>
                <a:lnTo>
                  <a:pt x="12532" y="14721"/>
                </a:lnTo>
                <a:lnTo>
                  <a:pt x="12629" y="14697"/>
                </a:lnTo>
                <a:lnTo>
                  <a:pt x="12702" y="14648"/>
                </a:lnTo>
                <a:lnTo>
                  <a:pt x="12751" y="14575"/>
                </a:lnTo>
                <a:lnTo>
                  <a:pt x="12775" y="14478"/>
                </a:lnTo>
                <a:lnTo>
                  <a:pt x="12751" y="14065"/>
                </a:lnTo>
                <a:lnTo>
                  <a:pt x="12702" y="13651"/>
                </a:lnTo>
                <a:lnTo>
                  <a:pt x="12629" y="13262"/>
                </a:lnTo>
                <a:lnTo>
                  <a:pt x="12556" y="12848"/>
                </a:lnTo>
                <a:lnTo>
                  <a:pt x="12337" y="12045"/>
                </a:lnTo>
                <a:lnTo>
                  <a:pt x="12118" y="11242"/>
                </a:lnTo>
                <a:lnTo>
                  <a:pt x="11899" y="10463"/>
                </a:lnTo>
                <a:lnTo>
                  <a:pt x="11875" y="10390"/>
                </a:lnTo>
                <a:lnTo>
                  <a:pt x="11680" y="9685"/>
                </a:lnTo>
                <a:lnTo>
                  <a:pt x="11680" y="9636"/>
                </a:lnTo>
                <a:lnTo>
                  <a:pt x="11656" y="9563"/>
                </a:lnTo>
                <a:lnTo>
                  <a:pt x="11631" y="9514"/>
                </a:lnTo>
                <a:lnTo>
                  <a:pt x="11680" y="9490"/>
                </a:lnTo>
                <a:lnTo>
                  <a:pt x="11729" y="9466"/>
                </a:lnTo>
                <a:lnTo>
                  <a:pt x="11802" y="9393"/>
                </a:lnTo>
                <a:lnTo>
                  <a:pt x="11850" y="9344"/>
                </a:lnTo>
                <a:lnTo>
                  <a:pt x="12094" y="9101"/>
                </a:lnTo>
                <a:lnTo>
                  <a:pt x="12361" y="8882"/>
                </a:lnTo>
                <a:lnTo>
                  <a:pt x="12897" y="8419"/>
                </a:lnTo>
                <a:lnTo>
                  <a:pt x="13432" y="8006"/>
                </a:lnTo>
                <a:lnTo>
                  <a:pt x="13967" y="7568"/>
                </a:lnTo>
                <a:lnTo>
                  <a:pt x="14211" y="7324"/>
                </a:lnTo>
                <a:lnTo>
                  <a:pt x="14454" y="7105"/>
                </a:lnTo>
                <a:lnTo>
                  <a:pt x="14697" y="6838"/>
                </a:lnTo>
                <a:lnTo>
                  <a:pt x="14892" y="6570"/>
                </a:lnTo>
                <a:lnTo>
                  <a:pt x="15232" y="6205"/>
                </a:lnTo>
                <a:lnTo>
                  <a:pt x="15403" y="5986"/>
                </a:lnTo>
                <a:lnTo>
                  <a:pt x="15451" y="5889"/>
                </a:lnTo>
                <a:lnTo>
                  <a:pt x="15500" y="5767"/>
                </a:lnTo>
                <a:lnTo>
                  <a:pt x="15500" y="5743"/>
                </a:lnTo>
                <a:lnTo>
                  <a:pt x="15476" y="5646"/>
                </a:lnTo>
                <a:lnTo>
                  <a:pt x="15427" y="5573"/>
                </a:lnTo>
                <a:lnTo>
                  <a:pt x="15354" y="5475"/>
                </a:lnTo>
                <a:lnTo>
                  <a:pt x="15257" y="5427"/>
                </a:lnTo>
                <a:lnTo>
                  <a:pt x="15135" y="5378"/>
                </a:lnTo>
                <a:lnTo>
                  <a:pt x="15013" y="5354"/>
                </a:lnTo>
                <a:lnTo>
                  <a:pt x="14770" y="5329"/>
                </a:lnTo>
                <a:lnTo>
                  <a:pt x="14527" y="5305"/>
                </a:lnTo>
                <a:lnTo>
                  <a:pt x="13797" y="5256"/>
                </a:lnTo>
                <a:lnTo>
                  <a:pt x="13091" y="5208"/>
                </a:lnTo>
                <a:lnTo>
                  <a:pt x="12410" y="5208"/>
                </a:lnTo>
                <a:lnTo>
                  <a:pt x="11753" y="5159"/>
                </a:lnTo>
                <a:lnTo>
                  <a:pt x="11485" y="5135"/>
                </a:lnTo>
                <a:lnTo>
                  <a:pt x="11218" y="5086"/>
                </a:lnTo>
                <a:lnTo>
                  <a:pt x="10950" y="5013"/>
                </a:lnTo>
                <a:lnTo>
                  <a:pt x="10682" y="4989"/>
                </a:lnTo>
                <a:lnTo>
                  <a:pt x="10658" y="4940"/>
                </a:lnTo>
                <a:lnTo>
                  <a:pt x="10634" y="4867"/>
                </a:lnTo>
                <a:lnTo>
                  <a:pt x="10415" y="4599"/>
                </a:lnTo>
                <a:lnTo>
                  <a:pt x="10220" y="4332"/>
                </a:lnTo>
                <a:lnTo>
                  <a:pt x="10025" y="4040"/>
                </a:lnTo>
                <a:lnTo>
                  <a:pt x="9855" y="3748"/>
                </a:lnTo>
                <a:lnTo>
                  <a:pt x="9514" y="3164"/>
                </a:lnTo>
                <a:lnTo>
                  <a:pt x="9222" y="2531"/>
                </a:lnTo>
                <a:lnTo>
                  <a:pt x="8638" y="1290"/>
                </a:lnTo>
                <a:lnTo>
                  <a:pt x="8322" y="682"/>
                </a:lnTo>
                <a:lnTo>
                  <a:pt x="7981" y="73"/>
                </a:lnTo>
                <a:lnTo>
                  <a:pt x="7908" y="25"/>
                </a:lnTo>
                <a:lnTo>
                  <a:pt x="78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6D9EEB"/>
              </a:solidFill>
            </a:endParaRPr>
          </a:p>
        </p:txBody>
      </p:sp>
      <p:sp>
        <p:nvSpPr>
          <p:cNvPr id="670" name="Google Shape;670;p68"/>
          <p:cNvSpPr txBox="1"/>
          <p:nvPr>
            <p:ph idx="12" type="sldNum"/>
          </p:nvPr>
        </p:nvSpPr>
        <p:spPr>
          <a:xfrm>
            <a:off x="8404375" y="4693376"/>
            <a:ext cx="548700" cy="300300"/>
          </a:xfrm>
          <a:prstGeom prst="rect">
            <a:avLst/>
          </a:prstGeom>
        </p:spPr>
        <p:txBody>
          <a:bodyPr anchorCtr="0" anchor="ctr" bIns="0" lIns="0" spcFirstLastPara="1" rIns="0" wrap="square" tIns="0">
            <a:noAutofit/>
          </a:body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
</file>

<file path=ppt/slides/slide5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4" name="Shape 674"/>
        <p:cNvGrpSpPr/>
        <p:nvPr/>
      </p:nvGrpSpPr>
      <p:grpSpPr>
        <a:xfrm>
          <a:off x="0" y="0"/>
          <a:ext cx="0" cy="0"/>
          <a:chOff x="0" y="0"/>
          <a:chExt cx="0" cy="0"/>
        </a:xfrm>
      </p:grpSpPr>
      <p:sp>
        <p:nvSpPr>
          <p:cNvPr id="675" name="Google Shape;675;p69"/>
          <p:cNvSpPr txBox="1"/>
          <p:nvPr>
            <p:ph idx="4294967295" type="subTitle"/>
          </p:nvPr>
        </p:nvSpPr>
        <p:spPr>
          <a:xfrm>
            <a:off x="316600" y="327950"/>
            <a:ext cx="4028400" cy="4365300"/>
          </a:xfrm>
          <a:prstGeom prst="rect">
            <a:avLst/>
          </a:prstGeom>
        </p:spPr>
        <p:txBody>
          <a:bodyPr anchorCtr="0" anchor="t" bIns="0" lIns="0" spcFirstLastPara="1" rIns="0" wrap="square" tIns="0">
            <a:noAutofit/>
          </a:bodyPr>
          <a:lstStyle/>
          <a:p>
            <a:pPr indent="0" lvl="0" marL="0" rtl="0" algn="l">
              <a:spcBef>
                <a:spcPts val="0"/>
              </a:spcBef>
              <a:spcAft>
                <a:spcPts val="0"/>
              </a:spcAft>
              <a:buNone/>
            </a:pPr>
            <a:r>
              <a:rPr lang="en"/>
              <a:t>FREDERICK HERZBERG</a:t>
            </a:r>
            <a:endParaRPr/>
          </a:p>
          <a:p>
            <a:pPr indent="0" lvl="0" marL="0" rtl="0" algn="l">
              <a:spcBef>
                <a:spcPts val="1000"/>
              </a:spcBef>
              <a:spcAft>
                <a:spcPts val="0"/>
              </a:spcAft>
              <a:buNone/>
            </a:pPr>
            <a:r>
              <a:rPr lang="en"/>
              <a:t>	</a:t>
            </a:r>
            <a:r>
              <a:rPr lang="en" sz="2000"/>
              <a:t>He also developed the concept that there are two distinct human needs:</a:t>
            </a:r>
            <a:endParaRPr sz="2000"/>
          </a:p>
          <a:p>
            <a:pPr indent="-355600" lvl="0" marL="457200" rtl="0" algn="l">
              <a:spcBef>
                <a:spcPts val="1000"/>
              </a:spcBef>
              <a:spcAft>
                <a:spcPts val="0"/>
              </a:spcAft>
              <a:buSzPts val="2000"/>
              <a:buAutoNum type="arabicPeriod"/>
            </a:pPr>
            <a:r>
              <a:rPr b="1" lang="en" sz="2000"/>
              <a:t>Physiological needs</a:t>
            </a:r>
            <a:r>
              <a:rPr lang="en" sz="2000"/>
              <a:t>: avoiding unpleasantness or discomfort and may be fulfilled via money to by food and shelter, etc.</a:t>
            </a:r>
            <a:endParaRPr sz="2000"/>
          </a:p>
          <a:p>
            <a:pPr indent="-355600" lvl="0" marL="457200" rtl="0" algn="l">
              <a:spcBef>
                <a:spcPts val="0"/>
              </a:spcBef>
              <a:spcAft>
                <a:spcPts val="0"/>
              </a:spcAft>
              <a:buSzPts val="2000"/>
              <a:buAutoNum type="arabicPeriod"/>
            </a:pPr>
            <a:r>
              <a:rPr b="1" lang="en" sz="2000"/>
              <a:t>Psychological needs</a:t>
            </a:r>
            <a:r>
              <a:rPr lang="en" sz="2000"/>
              <a:t>: the need for personal development fulfilled by activities which cause one to grow.</a:t>
            </a:r>
            <a:endParaRPr sz="2000"/>
          </a:p>
        </p:txBody>
      </p:sp>
      <p:sp>
        <p:nvSpPr>
          <p:cNvPr id="676" name="Google Shape;676;p69"/>
          <p:cNvSpPr/>
          <p:nvPr/>
        </p:nvSpPr>
        <p:spPr>
          <a:xfrm>
            <a:off x="6483951" y="1537890"/>
            <a:ext cx="1665461" cy="1687635"/>
          </a:xfrm>
          <a:custGeom>
            <a:rect b="b" l="l" r="r" t="t"/>
            <a:pathLst>
              <a:path extrusionOk="0" h="16668" w="16449">
                <a:moveTo>
                  <a:pt x="12288" y="1995"/>
                </a:moveTo>
                <a:lnTo>
                  <a:pt x="12093" y="2117"/>
                </a:lnTo>
                <a:lnTo>
                  <a:pt x="11923" y="2239"/>
                </a:lnTo>
                <a:lnTo>
                  <a:pt x="11655" y="2531"/>
                </a:lnTo>
                <a:lnTo>
                  <a:pt x="11461" y="2433"/>
                </a:lnTo>
                <a:lnTo>
                  <a:pt x="11874" y="2214"/>
                </a:lnTo>
                <a:lnTo>
                  <a:pt x="12288" y="1995"/>
                </a:lnTo>
                <a:close/>
                <a:moveTo>
                  <a:pt x="13261" y="2239"/>
                </a:moveTo>
                <a:lnTo>
                  <a:pt x="13359" y="2263"/>
                </a:lnTo>
                <a:lnTo>
                  <a:pt x="13456" y="2287"/>
                </a:lnTo>
                <a:lnTo>
                  <a:pt x="13529" y="2336"/>
                </a:lnTo>
                <a:lnTo>
                  <a:pt x="13578" y="2433"/>
                </a:lnTo>
                <a:lnTo>
                  <a:pt x="13626" y="2531"/>
                </a:lnTo>
                <a:lnTo>
                  <a:pt x="13675" y="2725"/>
                </a:lnTo>
                <a:lnTo>
                  <a:pt x="13651" y="2896"/>
                </a:lnTo>
                <a:lnTo>
                  <a:pt x="13626" y="3090"/>
                </a:lnTo>
                <a:lnTo>
                  <a:pt x="13578" y="3285"/>
                </a:lnTo>
                <a:lnTo>
                  <a:pt x="13480" y="3480"/>
                </a:lnTo>
                <a:lnTo>
                  <a:pt x="13383" y="3650"/>
                </a:lnTo>
                <a:lnTo>
                  <a:pt x="13188" y="4015"/>
                </a:lnTo>
                <a:lnTo>
                  <a:pt x="12969" y="3674"/>
                </a:lnTo>
                <a:lnTo>
                  <a:pt x="12702" y="3358"/>
                </a:lnTo>
                <a:lnTo>
                  <a:pt x="12410" y="3066"/>
                </a:lnTo>
                <a:lnTo>
                  <a:pt x="12093" y="2823"/>
                </a:lnTo>
                <a:lnTo>
                  <a:pt x="12288" y="2677"/>
                </a:lnTo>
                <a:lnTo>
                  <a:pt x="12483" y="2531"/>
                </a:lnTo>
                <a:lnTo>
                  <a:pt x="12726" y="2385"/>
                </a:lnTo>
                <a:lnTo>
                  <a:pt x="12945" y="2287"/>
                </a:lnTo>
                <a:lnTo>
                  <a:pt x="13164" y="2239"/>
                </a:lnTo>
                <a:close/>
                <a:moveTo>
                  <a:pt x="7981" y="3699"/>
                </a:moveTo>
                <a:lnTo>
                  <a:pt x="7981" y="3723"/>
                </a:lnTo>
                <a:lnTo>
                  <a:pt x="7932" y="3723"/>
                </a:lnTo>
                <a:lnTo>
                  <a:pt x="7908" y="3747"/>
                </a:lnTo>
                <a:lnTo>
                  <a:pt x="7835" y="3796"/>
                </a:lnTo>
                <a:lnTo>
                  <a:pt x="7786" y="3845"/>
                </a:lnTo>
                <a:lnTo>
                  <a:pt x="7738" y="3918"/>
                </a:lnTo>
                <a:lnTo>
                  <a:pt x="7689" y="3991"/>
                </a:lnTo>
                <a:lnTo>
                  <a:pt x="7689" y="4064"/>
                </a:lnTo>
                <a:lnTo>
                  <a:pt x="7689" y="4088"/>
                </a:lnTo>
                <a:lnTo>
                  <a:pt x="7689" y="4112"/>
                </a:lnTo>
                <a:lnTo>
                  <a:pt x="7689" y="4137"/>
                </a:lnTo>
                <a:lnTo>
                  <a:pt x="7689" y="4161"/>
                </a:lnTo>
                <a:lnTo>
                  <a:pt x="7689" y="4307"/>
                </a:lnTo>
                <a:lnTo>
                  <a:pt x="7738" y="4453"/>
                </a:lnTo>
                <a:lnTo>
                  <a:pt x="7786" y="4526"/>
                </a:lnTo>
                <a:lnTo>
                  <a:pt x="7859" y="4574"/>
                </a:lnTo>
                <a:lnTo>
                  <a:pt x="8030" y="4672"/>
                </a:lnTo>
                <a:lnTo>
                  <a:pt x="8176" y="4720"/>
                </a:lnTo>
                <a:lnTo>
                  <a:pt x="8297" y="4720"/>
                </a:lnTo>
                <a:lnTo>
                  <a:pt x="8395" y="4696"/>
                </a:lnTo>
                <a:lnTo>
                  <a:pt x="8492" y="4672"/>
                </a:lnTo>
                <a:lnTo>
                  <a:pt x="8589" y="4599"/>
                </a:lnTo>
                <a:lnTo>
                  <a:pt x="8662" y="4526"/>
                </a:lnTo>
                <a:lnTo>
                  <a:pt x="8711" y="4429"/>
                </a:lnTo>
                <a:lnTo>
                  <a:pt x="8711" y="4307"/>
                </a:lnTo>
                <a:lnTo>
                  <a:pt x="8711" y="4185"/>
                </a:lnTo>
                <a:lnTo>
                  <a:pt x="8662" y="4064"/>
                </a:lnTo>
                <a:lnTo>
                  <a:pt x="8614" y="3942"/>
                </a:lnTo>
                <a:lnTo>
                  <a:pt x="8541" y="3845"/>
                </a:lnTo>
                <a:lnTo>
                  <a:pt x="8468" y="3772"/>
                </a:lnTo>
                <a:lnTo>
                  <a:pt x="8370" y="3723"/>
                </a:lnTo>
                <a:lnTo>
                  <a:pt x="8273" y="3699"/>
                </a:lnTo>
                <a:close/>
                <a:moveTo>
                  <a:pt x="9830" y="3966"/>
                </a:moveTo>
                <a:lnTo>
                  <a:pt x="9709" y="3991"/>
                </a:lnTo>
                <a:lnTo>
                  <a:pt x="9611" y="4064"/>
                </a:lnTo>
                <a:lnTo>
                  <a:pt x="9538" y="4161"/>
                </a:lnTo>
                <a:lnTo>
                  <a:pt x="9514" y="4258"/>
                </a:lnTo>
                <a:lnTo>
                  <a:pt x="9490" y="4356"/>
                </a:lnTo>
                <a:lnTo>
                  <a:pt x="9514" y="4453"/>
                </a:lnTo>
                <a:lnTo>
                  <a:pt x="9563" y="4574"/>
                </a:lnTo>
                <a:lnTo>
                  <a:pt x="9636" y="4647"/>
                </a:lnTo>
                <a:lnTo>
                  <a:pt x="9757" y="4720"/>
                </a:lnTo>
                <a:lnTo>
                  <a:pt x="9879" y="4745"/>
                </a:lnTo>
                <a:lnTo>
                  <a:pt x="10025" y="4696"/>
                </a:lnTo>
                <a:lnTo>
                  <a:pt x="10098" y="4672"/>
                </a:lnTo>
                <a:lnTo>
                  <a:pt x="10147" y="4623"/>
                </a:lnTo>
                <a:lnTo>
                  <a:pt x="10244" y="4502"/>
                </a:lnTo>
                <a:lnTo>
                  <a:pt x="10268" y="4429"/>
                </a:lnTo>
                <a:lnTo>
                  <a:pt x="10268" y="4356"/>
                </a:lnTo>
                <a:lnTo>
                  <a:pt x="10244" y="4234"/>
                </a:lnTo>
                <a:lnTo>
                  <a:pt x="10220" y="4161"/>
                </a:lnTo>
                <a:lnTo>
                  <a:pt x="10147" y="4064"/>
                </a:lnTo>
                <a:lnTo>
                  <a:pt x="10074" y="4015"/>
                </a:lnTo>
                <a:lnTo>
                  <a:pt x="9952" y="3966"/>
                </a:lnTo>
                <a:close/>
                <a:moveTo>
                  <a:pt x="9125" y="5572"/>
                </a:moveTo>
                <a:lnTo>
                  <a:pt x="9003" y="5596"/>
                </a:lnTo>
                <a:lnTo>
                  <a:pt x="8881" y="5669"/>
                </a:lnTo>
                <a:lnTo>
                  <a:pt x="8808" y="5791"/>
                </a:lnTo>
                <a:lnTo>
                  <a:pt x="8784" y="5913"/>
                </a:lnTo>
                <a:lnTo>
                  <a:pt x="8808" y="6034"/>
                </a:lnTo>
                <a:lnTo>
                  <a:pt x="8881" y="6156"/>
                </a:lnTo>
                <a:lnTo>
                  <a:pt x="9003" y="6229"/>
                </a:lnTo>
                <a:lnTo>
                  <a:pt x="9125" y="6253"/>
                </a:lnTo>
                <a:lnTo>
                  <a:pt x="9246" y="6229"/>
                </a:lnTo>
                <a:lnTo>
                  <a:pt x="9368" y="6156"/>
                </a:lnTo>
                <a:lnTo>
                  <a:pt x="9441" y="6034"/>
                </a:lnTo>
                <a:lnTo>
                  <a:pt x="9465" y="5913"/>
                </a:lnTo>
                <a:lnTo>
                  <a:pt x="9441" y="5791"/>
                </a:lnTo>
                <a:lnTo>
                  <a:pt x="9368" y="5669"/>
                </a:lnTo>
                <a:lnTo>
                  <a:pt x="9246" y="5596"/>
                </a:lnTo>
                <a:lnTo>
                  <a:pt x="9125" y="5572"/>
                </a:lnTo>
                <a:close/>
                <a:moveTo>
                  <a:pt x="5013" y="9441"/>
                </a:moveTo>
                <a:lnTo>
                  <a:pt x="4842" y="9538"/>
                </a:lnTo>
                <a:lnTo>
                  <a:pt x="4672" y="9684"/>
                </a:lnTo>
                <a:lnTo>
                  <a:pt x="4502" y="9855"/>
                </a:lnTo>
                <a:lnTo>
                  <a:pt x="4356" y="10025"/>
                </a:lnTo>
                <a:lnTo>
                  <a:pt x="4112" y="10414"/>
                </a:lnTo>
                <a:lnTo>
                  <a:pt x="3918" y="10779"/>
                </a:lnTo>
                <a:lnTo>
                  <a:pt x="3723" y="11144"/>
                </a:lnTo>
                <a:lnTo>
                  <a:pt x="3650" y="11363"/>
                </a:lnTo>
                <a:lnTo>
                  <a:pt x="3553" y="11582"/>
                </a:lnTo>
                <a:lnTo>
                  <a:pt x="3504" y="11826"/>
                </a:lnTo>
                <a:lnTo>
                  <a:pt x="3480" y="12045"/>
                </a:lnTo>
                <a:lnTo>
                  <a:pt x="3480" y="12239"/>
                </a:lnTo>
                <a:lnTo>
                  <a:pt x="3528" y="12337"/>
                </a:lnTo>
                <a:lnTo>
                  <a:pt x="3577" y="12410"/>
                </a:lnTo>
                <a:lnTo>
                  <a:pt x="3601" y="12434"/>
                </a:lnTo>
                <a:lnTo>
                  <a:pt x="3626" y="12458"/>
                </a:lnTo>
                <a:lnTo>
                  <a:pt x="3650" y="12434"/>
                </a:lnTo>
                <a:lnTo>
                  <a:pt x="3674" y="12410"/>
                </a:lnTo>
                <a:lnTo>
                  <a:pt x="3747" y="12288"/>
                </a:lnTo>
                <a:lnTo>
                  <a:pt x="3772" y="12166"/>
                </a:lnTo>
                <a:lnTo>
                  <a:pt x="3820" y="11874"/>
                </a:lnTo>
                <a:lnTo>
                  <a:pt x="3869" y="11631"/>
                </a:lnTo>
                <a:lnTo>
                  <a:pt x="3966" y="11388"/>
                </a:lnTo>
                <a:lnTo>
                  <a:pt x="4137" y="10925"/>
                </a:lnTo>
                <a:lnTo>
                  <a:pt x="4331" y="10536"/>
                </a:lnTo>
                <a:lnTo>
                  <a:pt x="4575" y="10171"/>
                </a:lnTo>
                <a:lnTo>
                  <a:pt x="4818" y="9830"/>
                </a:lnTo>
                <a:lnTo>
                  <a:pt x="5061" y="9490"/>
                </a:lnTo>
                <a:lnTo>
                  <a:pt x="5061" y="9465"/>
                </a:lnTo>
                <a:lnTo>
                  <a:pt x="5061" y="9441"/>
                </a:lnTo>
                <a:close/>
                <a:moveTo>
                  <a:pt x="9003" y="2287"/>
                </a:moveTo>
                <a:lnTo>
                  <a:pt x="9319" y="2312"/>
                </a:lnTo>
                <a:lnTo>
                  <a:pt x="9611" y="2360"/>
                </a:lnTo>
                <a:lnTo>
                  <a:pt x="9928" y="2409"/>
                </a:lnTo>
                <a:lnTo>
                  <a:pt x="10220" y="2482"/>
                </a:lnTo>
                <a:lnTo>
                  <a:pt x="10512" y="2579"/>
                </a:lnTo>
                <a:lnTo>
                  <a:pt x="10804" y="2677"/>
                </a:lnTo>
                <a:lnTo>
                  <a:pt x="11071" y="2798"/>
                </a:lnTo>
                <a:lnTo>
                  <a:pt x="11339" y="2944"/>
                </a:lnTo>
                <a:lnTo>
                  <a:pt x="11582" y="3066"/>
                </a:lnTo>
                <a:lnTo>
                  <a:pt x="11826" y="3236"/>
                </a:lnTo>
                <a:lnTo>
                  <a:pt x="12020" y="3382"/>
                </a:lnTo>
                <a:lnTo>
                  <a:pt x="12215" y="3577"/>
                </a:lnTo>
                <a:lnTo>
                  <a:pt x="12580" y="3966"/>
                </a:lnTo>
                <a:lnTo>
                  <a:pt x="12921" y="4380"/>
                </a:lnTo>
                <a:lnTo>
                  <a:pt x="12410" y="5012"/>
                </a:lnTo>
                <a:lnTo>
                  <a:pt x="11874" y="5596"/>
                </a:lnTo>
                <a:lnTo>
                  <a:pt x="11339" y="6180"/>
                </a:lnTo>
                <a:lnTo>
                  <a:pt x="10804" y="6764"/>
                </a:lnTo>
                <a:lnTo>
                  <a:pt x="9684" y="7908"/>
                </a:lnTo>
                <a:lnTo>
                  <a:pt x="9149" y="8492"/>
                </a:lnTo>
                <a:lnTo>
                  <a:pt x="8614" y="9076"/>
                </a:lnTo>
                <a:lnTo>
                  <a:pt x="6667" y="11217"/>
                </a:lnTo>
                <a:lnTo>
                  <a:pt x="6302" y="11631"/>
                </a:lnTo>
                <a:lnTo>
                  <a:pt x="5889" y="12045"/>
                </a:lnTo>
                <a:lnTo>
                  <a:pt x="5499" y="12410"/>
                </a:lnTo>
                <a:lnTo>
                  <a:pt x="5061" y="12774"/>
                </a:lnTo>
                <a:lnTo>
                  <a:pt x="5061" y="12774"/>
                </a:lnTo>
                <a:lnTo>
                  <a:pt x="5110" y="12677"/>
                </a:lnTo>
                <a:lnTo>
                  <a:pt x="5329" y="12166"/>
                </a:lnTo>
                <a:lnTo>
                  <a:pt x="5572" y="11631"/>
                </a:lnTo>
                <a:lnTo>
                  <a:pt x="5597" y="11582"/>
                </a:lnTo>
                <a:lnTo>
                  <a:pt x="5548" y="11558"/>
                </a:lnTo>
                <a:lnTo>
                  <a:pt x="5499" y="11534"/>
                </a:lnTo>
                <a:lnTo>
                  <a:pt x="5475" y="11582"/>
                </a:lnTo>
                <a:lnTo>
                  <a:pt x="5183" y="11996"/>
                </a:lnTo>
                <a:lnTo>
                  <a:pt x="4915" y="12434"/>
                </a:lnTo>
                <a:lnTo>
                  <a:pt x="4745" y="12750"/>
                </a:lnTo>
                <a:lnTo>
                  <a:pt x="4648" y="12920"/>
                </a:lnTo>
                <a:lnTo>
                  <a:pt x="4599" y="13091"/>
                </a:lnTo>
                <a:lnTo>
                  <a:pt x="4477" y="13188"/>
                </a:lnTo>
                <a:lnTo>
                  <a:pt x="4404" y="13115"/>
                </a:lnTo>
                <a:lnTo>
                  <a:pt x="4258" y="13042"/>
                </a:lnTo>
                <a:lnTo>
                  <a:pt x="4331" y="12750"/>
                </a:lnTo>
                <a:lnTo>
                  <a:pt x="4404" y="12507"/>
                </a:lnTo>
                <a:lnTo>
                  <a:pt x="4526" y="12264"/>
                </a:lnTo>
                <a:lnTo>
                  <a:pt x="4769" y="11801"/>
                </a:lnTo>
                <a:lnTo>
                  <a:pt x="5232" y="11071"/>
                </a:lnTo>
                <a:lnTo>
                  <a:pt x="5694" y="10366"/>
                </a:lnTo>
                <a:lnTo>
                  <a:pt x="5718" y="10341"/>
                </a:lnTo>
                <a:lnTo>
                  <a:pt x="5694" y="10317"/>
                </a:lnTo>
                <a:lnTo>
                  <a:pt x="5670" y="10293"/>
                </a:lnTo>
                <a:lnTo>
                  <a:pt x="5645" y="10317"/>
                </a:lnTo>
                <a:lnTo>
                  <a:pt x="5037" y="11047"/>
                </a:lnTo>
                <a:lnTo>
                  <a:pt x="4745" y="11412"/>
                </a:lnTo>
                <a:lnTo>
                  <a:pt x="4477" y="11801"/>
                </a:lnTo>
                <a:lnTo>
                  <a:pt x="4331" y="12020"/>
                </a:lnTo>
                <a:lnTo>
                  <a:pt x="4185" y="12288"/>
                </a:lnTo>
                <a:lnTo>
                  <a:pt x="4064" y="12556"/>
                </a:lnTo>
                <a:lnTo>
                  <a:pt x="3966" y="12847"/>
                </a:lnTo>
                <a:lnTo>
                  <a:pt x="3674" y="12604"/>
                </a:lnTo>
                <a:lnTo>
                  <a:pt x="3407" y="12312"/>
                </a:lnTo>
                <a:lnTo>
                  <a:pt x="3188" y="11996"/>
                </a:lnTo>
                <a:lnTo>
                  <a:pt x="2969" y="11655"/>
                </a:lnTo>
                <a:lnTo>
                  <a:pt x="3066" y="11436"/>
                </a:lnTo>
                <a:lnTo>
                  <a:pt x="3139" y="11193"/>
                </a:lnTo>
                <a:lnTo>
                  <a:pt x="3236" y="10950"/>
                </a:lnTo>
                <a:lnTo>
                  <a:pt x="3358" y="10706"/>
                </a:lnTo>
                <a:lnTo>
                  <a:pt x="3626" y="10220"/>
                </a:lnTo>
                <a:lnTo>
                  <a:pt x="3869" y="9782"/>
                </a:lnTo>
                <a:lnTo>
                  <a:pt x="4161" y="9368"/>
                </a:lnTo>
                <a:lnTo>
                  <a:pt x="4453" y="8954"/>
                </a:lnTo>
                <a:lnTo>
                  <a:pt x="4769" y="8565"/>
                </a:lnTo>
                <a:lnTo>
                  <a:pt x="4794" y="8541"/>
                </a:lnTo>
                <a:lnTo>
                  <a:pt x="4769" y="8516"/>
                </a:lnTo>
                <a:lnTo>
                  <a:pt x="4745" y="8492"/>
                </a:lnTo>
                <a:lnTo>
                  <a:pt x="4721" y="8492"/>
                </a:lnTo>
                <a:lnTo>
                  <a:pt x="4331" y="8808"/>
                </a:lnTo>
                <a:lnTo>
                  <a:pt x="3991" y="9149"/>
                </a:lnTo>
                <a:lnTo>
                  <a:pt x="3699" y="9514"/>
                </a:lnTo>
                <a:lnTo>
                  <a:pt x="3407" y="9928"/>
                </a:lnTo>
                <a:lnTo>
                  <a:pt x="3236" y="10195"/>
                </a:lnTo>
                <a:lnTo>
                  <a:pt x="3042" y="10512"/>
                </a:lnTo>
                <a:lnTo>
                  <a:pt x="2871" y="10852"/>
                </a:lnTo>
                <a:lnTo>
                  <a:pt x="2798" y="11047"/>
                </a:lnTo>
                <a:lnTo>
                  <a:pt x="2750" y="11217"/>
                </a:lnTo>
                <a:lnTo>
                  <a:pt x="2579" y="10852"/>
                </a:lnTo>
                <a:lnTo>
                  <a:pt x="2458" y="10487"/>
                </a:lnTo>
                <a:lnTo>
                  <a:pt x="2579" y="10341"/>
                </a:lnTo>
                <a:lnTo>
                  <a:pt x="2652" y="10195"/>
                </a:lnTo>
                <a:lnTo>
                  <a:pt x="2798" y="9830"/>
                </a:lnTo>
                <a:lnTo>
                  <a:pt x="3236" y="8954"/>
                </a:lnTo>
                <a:lnTo>
                  <a:pt x="3455" y="8565"/>
                </a:lnTo>
                <a:lnTo>
                  <a:pt x="3699" y="8200"/>
                </a:lnTo>
                <a:lnTo>
                  <a:pt x="3966" y="7835"/>
                </a:lnTo>
                <a:lnTo>
                  <a:pt x="4185" y="7446"/>
                </a:lnTo>
                <a:lnTo>
                  <a:pt x="4210" y="7421"/>
                </a:lnTo>
                <a:lnTo>
                  <a:pt x="4185" y="7397"/>
                </a:lnTo>
                <a:lnTo>
                  <a:pt x="4161" y="7373"/>
                </a:lnTo>
                <a:lnTo>
                  <a:pt x="4137" y="7397"/>
                </a:lnTo>
                <a:lnTo>
                  <a:pt x="3966" y="7494"/>
                </a:lnTo>
                <a:lnTo>
                  <a:pt x="3820" y="7640"/>
                </a:lnTo>
                <a:lnTo>
                  <a:pt x="3674" y="7786"/>
                </a:lnTo>
                <a:lnTo>
                  <a:pt x="3528" y="7957"/>
                </a:lnTo>
                <a:lnTo>
                  <a:pt x="3285" y="8346"/>
                </a:lnTo>
                <a:lnTo>
                  <a:pt x="3066" y="8687"/>
                </a:lnTo>
                <a:lnTo>
                  <a:pt x="2798" y="9198"/>
                </a:lnTo>
                <a:lnTo>
                  <a:pt x="2555" y="9709"/>
                </a:lnTo>
                <a:lnTo>
                  <a:pt x="2458" y="9928"/>
                </a:lnTo>
                <a:lnTo>
                  <a:pt x="2360" y="10171"/>
                </a:lnTo>
                <a:lnTo>
                  <a:pt x="2239" y="9757"/>
                </a:lnTo>
                <a:lnTo>
                  <a:pt x="2166" y="9368"/>
                </a:lnTo>
                <a:lnTo>
                  <a:pt x="2239" y="9173"/>
                </a:lnTo>
                <a:lnTo>
                  <a:pt x="2385" y="8833"/>
                </a:lnTo>
                <a:lnTo>
                  <a:pt x="2555" y="8492"/>
                </a:lnTo>
                <a:lnTo>
                  <a:pt x="2725" y="8176"/>
                </a:lnTo>
                <a:lnTo>
                  <a:pt x="2920" y="7859"/>
                </a:lnTo>
                <a:lnTo>
                  <a:pt x="3309" y="7300"/>
                </a:lnTo>
                <a:lnTo>
                  <a:pt x="3528" y="7056"/>
                </a:lnTo>
                <a:lnTo>
                  <a:pt x="3747" y="6789"/>
                </a:lnTo>
                <a:lnTo>
                  <a:pt x="3893" y="6667"/>
                </a:lnTo>
                <a:lnTo>
                  <a:pt x="4088" y="6545"/>
                </a:lnTo>
                <a:lnTo>
                  <a:pt x="4234" y="6399"/>
                </a:lnTo>
                <a:lnTo>
                  <a:pt x="4380" y="6253"/>
                </a:lnTo>
                <a:lnTo>
                  <a:pt x="4356" y="6229"/>
                </a:lnTo>
                <a:lnTo>
                  <a:pt x="4283" y="6205"/>
                </a:lnTo>
                <a:lnTo>
                  <a:pt x="4185" y="6180"/>
                </a:lnTo>
                <a:lnTo>
                  <a:pt x="4064" y="6229"/>
                </a:lnTo>
                <a:lnTo>
                  <a:pt x="3942" y="6278"/>
                </a:lnTo>
                <a:lnTo>
                  <a:pt x="3820" y="6375"/>
                </a:lnTo>
                <a:lnTo>
                  <a:pt x="3699" y="6472"/>
                </a:lnTo>
                <a:lnTo>
                  <a:pt x="3455" y="6716"/>
                </a:lnTo>
                <a:lnTo>
                  <a:pt x="3236" y="6983"/>
                </a:lnTo>
                <a:lnTo>
                  <a:pt x="3017" y="7251"/>
                </a:lnTo>
                <a:lnTo>
                  <a:pt x="2750" y="7640"/>
                </a:lnTo>
                <a:lnTo>
                  <a:pt x="2579" y="7908"/>
                </a:lnTo>
                <a:lnTo>
                  <a:pt x="2409" y="8176"/>
                </a:lnTo>
                <a:lnTo>
                  <a:pt x="2239" y="8468"/>
                </a:lnTo>
                <a:lnTo>
                  <a:pt x="2093" y="8784"/>
                </a:lnTo>
                <a:lnTo>
                  <a:pt x="2093" y="8565"/>
                </a:lnTo>
                <a:lnTo>
                  <a:pt x="2093" y="8224"/>
                </a:lnTo>
                <a:lnTo>
                  <a:pt x="2239" y="7835"/>
                </a:lnTo>
                <a:lnTo>
                  <a:pt x="2385" y="7567"/>
                </a:lnTo>
                <a:lnTo>
                  <a:pt x="2506" y="7324"/>
                </a:lnTo>
                <a:lnTo>
                  <a:pt x="2823" y="6837"/>
                </a:lnTo>
                <a:lnTo>
                  <a:pt x="3139" y="6375"/>
                </a:lnTo>
                <a:lnTo>
                  <a:pt x="3309" y="6156"/>
                </a:lnTo>
                <a:lnTo>
                  <a:pt x="3504" y="5961"/>
                </a:lnTo>
                <a:lnTo>
                  <a:pt x="3723" y="5742"/>
                </a:lnTo>
                <a:lnTo>
                  <a:pt x="3942" y="5572"/>
                </a:lnTo>
                <a:lnTo>
                  <a:pt x="4161" y="5402"/>
                </a:lnTo>
                <a:lnTo>
                  <a:pt x="4404" y="5256"/>
                </a:lnTo>
                <a:lnTo>
                  <a:pt x="4429" y="5207"/>
                </a:lnTo>
                <a:lnTo>
                  <a:pt x="4429" y="5158"/>
                </a:lnTo>
                <a:lnTo>
                  <a:pt x="4380" y="5110"/>
                </a:lnTo>
                <a:lnTo>
                  <a:pt x="4331" y="5110"/>
                </a:lnTo>
                <a:lnTo>
                  <a:pt x="4088" y="5207"/>
                </a:lnTo>
                <a:lnTo>
                  <a:pt x="3845" y="5353"/>
                </a:lnTo>
                <a:lnTo>
                  <a:pt x="3626" y="5499"/>
                </a:lnTo>
                <a:lnTo>
                  <a:pt x="3431" y="5645"/>
                </a:lnTo>
                <a:lnTo>
                  <a:pt x="3236" y="5840"/>
                </a:lnTo>
                <a:lnTo>
                  <a:pt x="3042" y="6034"/>
                </a:lnTo>
                <a:lnTo>
                  <a:pt x="2701" y="6424"/>
                </a:lnTo>
                <a:lnTo>
                  <a:pt x="2409" y="6837"/>
                </a:lnTo>
                <a:lnTo>
                  <a:pt x="2166" y="7251"/>
                </a:lnTo>
                <a:lnTo>
                  <a:pt x="2239" y="6910"/>
                </a:lnTo>
                <a:lnTo>
                  <a:pt x="2312" y="6570"/>
                </a:lnTo>
                <a:lnTo>
                  <a:pt x="2409" y="6229"/>
                </a:lnTo>
                <a:lnTo>
                  <a:pt x="2531" y="5888"/>
                </a:lnTo>
                <a:lnTo>
                  <a:pt x="2774" y="5621"/>
                </a:lnTo>
                <a:lnTo>
                  <a:pt x="3042" y="5402"/>
                </a:lnTo>
                <a:lnTo>
                  <a:pt x="3626" y="4964"/>
                </a:lnTo>
                <a:lnTo>
                  <a:pt x="3650" y="4915"/>
                </a:lnTo>
                <a:lnTo>
                  <a:pt x="3650" y="4866"/>
                </a:lnTo>
                <a:lnTo>
                  <a:pt x="3626" y="4818"/>
                </a:lnTo>
                <a:lnTo>
                  <a:pt x="3407" y="4818"/>
                </a:lnTo>
                <a:lnTo>
                  <a:pt x="3261" y="4866"/>
                </a:lnTo>
                <a:lnTo>
                  <a:pt x="3090" y="4939"/>
                </a:lnTo>
                <a:lnTo>
                  <a:pt x="2944" y="5012"/>
                </a:lnTo>
                <a:lnTo>
                  <a:pt x="3236" y="4574"/>
                </a:lnTo>
                <a:lnTo>
                  <a:pt x="3577" y="4161"/>
                </a:lnTo>
                <a:lnTo>
                  <a:pt x="3747" y="3966"/>
                </a:lnTo>
                <a:lnTo>
                  <a:pt x="3942" y="3796"/>
                </a:lnTo>
                <a:lnTo>
                  <a:pt x="4137" y="3626"/>
                </a:lnTo>
                <a:lnTo>
                  <a:pt x="4356" y="3480"/>
                </a:lnTo>
                <a:lnTo>
                  <a:pt x="4623" y="3309"/>
                </a:lnTo>
                <a:lnTo>
                  <a:pt x="4867" y="3163"/>
                </a:lnTo>
                <a:lnTo>
                  <a:pt x="5426" y="2896"/>
                </a:lnTo>
                <a:lnTo>
                  <a:pt x="5986" y="2677"/>
                </a:lnTo>
                <a:lnTo>
                  <a:pt x="6594" y="2506"/>
                </a:lnTo>
                <a:lnTo>
                  <a:pt x="7178" y="2385"/>
                </a:lnTo>
                <a:lnTo>
                  <a:pt x="7786" y="2312"/>
                </a:lnTo>
                <a:lnTo>
                  <a:pt x="8419" y="2287"/>
                </a:lnTo>
                <a:close/>
                <a:moveTo>
                  <a:pt x="2506" y="11947"/>
                </a:moveTo>
                <a:lnTo>
                  <a:pt x="2798" y="12410"/>
                </a:lnTo>
                <a:lnTo>
                  <a:pt x="2969" y="12628"/>
                </a:lnTo>
                <a:lnTo>
                  <a:pt x="3139" y="12823"/>
                </a:lnTo>
                <a:lnTo>
                  <a:pt x="3334" y="12993"/>
                </a:lnTo>
                <a:lnTo>
                  <a:pt x="3528" y="13188"/>
                </a:lnTo>
                <a:lnTo>
                  <a:pt x="3723" y="13334"/>
                </a:lnTo>
                <a:lnTo>
                  <a:pt x="3918" y="13480"/>
                </a:lnTo>
                <a:lnTo>
                  <a:pt x="3528" y="13675"/>
                </a:lnTo>
                <a:lnTo>
                  <a:pt x="3309" y="13748"/>
                </a:lnTo>
                <a:lnTo>
                  <a:pt x="3090" y="13821"/>
                </a:lnTo>
                <a:lnTo>
                  <a:pt x="2871" y="13845"/>
                </a:lnTo>
                <a:lnTo>
                  <a:pt x="2677" y="13845"/>
                </a:lnTo>
                <a:lnTo>
                  <a:pt x="2506" y="13796"/>
                </a:lnTo>
                <a:lnTo>
                  <a:pt x="2409" y="13772"/>
                </a:lnTo>
                <a:lnTo>
                  <a:pt x="2336" y="13723"/>
                </a:lnTo>
                <a:lnTo>
                  <a:pt x="2239" y="13626"/>
                </a:lnTo>
                <a:lnTo>
                  <a:pt x="2190" y="13553"/>
                </a:lnTo>
                <a:lnTo>
                  <a:pt x="2141" y="13456"/>
                </a:lnTo>
                <a:lnTo>
                  <a:pt x="2117" y="13358"/>
                </a:lnTo>
                <a:lnTo>
                  <a:pt x="2117" y="13139"/>
                </a:lnTo>
                <a:lnTo>
                  <a:pt x="2166" y="12896"/>
                </a:lnTo>
                <a:lnTo>
                  <a:pt x="2239" y="12653"/>
                </a:lnTo>
                <a:lnTo>
                  <a:pt x="2336" y="12410"/>
                </a:lnTo>
                <a:lnTo>
                  <a:pt x="2506" y="11947"/>
                </a:lnTo>
                <a:close/>
                <a:moveTo>
                  <a:pt x="14064" y="6570"/>
                </a:moveTo>
                <a:lnTo>
                  <a:pt x="14113" y="6740"/>
                </a:lnTo>
                <a:lnTo>
                  <a:pt x="14162" y="6910"/>
                </a:lnTo>
                <a:lnTo>
                  <a:pt x="14210" y="7105"/>
                </a:lnTo>
                <a:lnTo>
                  <a:pt x="14235" y="7324"/>
                </a:lnTo>
                <a:lnTo>
                  <a:pt x="14235" y="7713"/>
                </a:lnTo>
                <a:lnTo>
                  <a:pt x="14235" y="8078"/>
                </a:lnTo>
                <a:lnTo>
                  <a:pt x="14235" y="8541"/>
                </a:lnTo>
                <a:lnTo>
                  <a:pt x="14210" y="9003"/>
                </a:lnTo>
                <a:lnTo>
                  <a:pt x="14162" y="9465"/>
                </a:lnTo>
                <a:lnTo>
                  <a:pt x="14064" y="9928"/>
                </a:lnTo>
                <a:lnTo>
                  <a:pt x="13943" y="10341"/>
                </a:lnTo>
                <a:lnTo>
                  <a:pt x="13797" y="10731"/>
                </a:lnTo>
                <a:lnTo>
                  <a:pt x="13602" y="11120"/>
                </a:lnTo>
                <a:lnTo>
                  <a:pt x="13383" y="11485"/>
                </a:lnTo>
                <a:lnTo>
                  <a:pt x="13140" y="11850"/>
                </a:lnTo>
                <a:lnTo>
                  <a:pt x="12848" y="12166"/>
                </a:lnTo>
                <a:lnTo>
                  <a:pt x="12556" y="12483"/>
                </a:lnTo>
                <a:lnTo>
                  <a:pt x="12239" y="12799"/>
                </a:lnTo>
                <a:lnTo>
                  <a:pt x="12191" y="12726"/>
                </a:lnTo>
                <a:lnTo>
                  <a:pt x="12142" y="12701"/>
                </a:lnTo>
                <a:lnTo>
                  <a:pt x="12020" y="12628"/>
                </a:lnTo>
                <a:lnTo>
                  <a:pt x="11972" y="12628"/>
                </a:lnTo>
                <a:lnTo>
                  <a:pt x="11947" y="12653"/>
                </a:lnTo>
                <a:lnTo>
                  <a:pt x="11947" y="12677"/>
                </a:lnTo>
                <a:lnTo>
                  <a:pt x="11947" y="12726"/>
                </a:lnTo>
                <a:lnTo>
                  <a:pt x="11996" y="12774"/>
                </a:lnTo>
                <a:lnTo>
                  <a:pt x="12020" y="12823"/>
                </a:lnTo>
                <a:lnTo>
                  <a:pt x="12045" y="12969"/>
                </a:lnTo>
                <a:lnTo>
                  <a:pt x="11680" y="13237"/>
                </a:lnTo>
                <a:lnTo>
                  <a:pt x="11582" y="13018"/>
                </a:lnTo>
                <a:lnTo>
                  <a:pt x="11558" y="12896"/>
                </a:lnTo>
                <a:lnTo>
                  <a:pt x="11534" y="12774"/>
                </a:lnTo>
                <a:lnTo>
                  <a:pt x="11509" y="12726"/>
                </a:lnTo>
                <a:lnTo>
                  <a:pt x="11461" y="12701"/>
                </a:lnTo>
                <a:lnTo>
                  <a:pt x="11412" y="12726"/>
                </a:lnTo>
                <a:lnTo>
                  <a:pt x="11388" y="12774"/>
                </a:lnTo>
                <a:lnTo>
                  <a:pt x="11363" y="13115"/>
                </a:lnTo>
                <a:lnTo>
                  <a:pt x="11363" y="13285"/>
                </a:lnTo>
                <a:lnTo>
                  <a:pt x="11388" y="13431"/>
                </a:lnTo>
                <a:lnTo>
                  <a:pt x="11266" y="13529"/>
                </a:lnTo>
                <a:lnTo>
                  <a:pt x="11096" y="13626"/>
                </a:lnTo>
                <a:lnTo>
                  <a:pt x="11023" y="13310"/>
                </a:lnTo>
                <a:lnTo>
                  <a:pt x="10925" y="12993"/>
                </a:lnTo>
                <a:lnTo>
                  <a:pt x="10877" y="12969"/>
                </a:lnTo>
                <a:lnTo>
                  <a:pt x="10828" y="12993"/>
                </a:lnTo>
                <a:lnTo>
                  <a:pt x="10779" y="13188"/>
                </a:lnTo>
                <a:lnTo>
                  <a:pt x="10779" y="13383"/>
                </a:lnTo>
                <a:lnTo>
                  <a:pt x="10804" y="13577"/>
                </a:lnTo>
                <a:lnTo>
                  <a:pt x="10852" y="13772"/>
                </a:lnTo>
                <a:lnTo>
                  <a:pt x="10487" y="13918"/>
                </a:lnTo>
                <a:lnTo>
                  <a:pt x="10487" y="13821"/>
                </a:lnTo>
                <a:lnTo>
                  <a:pt x="10463" y="13480"/>
                </a:lnTo>
                <a:lnTo>
                  <a:pt x="10439" y="13310"/>
                </a:lnTo>
                <a:lnTo>
                  <a:pt x="10414" y="13139"/>
                </a:lnTo>
                <a:lnTo>
                  <a:pt x="10390" y="13091"/>
                </a:lnTo>
                <a:lnTo>
                  <a:pt x="10293" y="13091"/>
                </a:lnTo>
                <a:lnTo>
                  <a:pt x="10268" y="13139"/>
                </a:lnTo>
                <a:lnTo>
                  <a:pt x="10195" y="13480"/>
                </a:lnTo>
                <a:lnTo>
                  <a:pt x="10195" y="13821"/>
                </a:lnTo>
                <a:lnTo>
                  <a:pt x="10171" y="14040"/>
                </a:lnTo>
                <a:lnTo>
                  <a:pt x="9782" y="14186"/>
                </a:lnTo>
                <a:lnTo>
                  <a:pt x="9806" y="13845"/>
                </a:lnTo>
                <a:lnTo>
                  <a:pt x="9879" y="13504"/>
                </a:lnTo>
                <a:lnTo>
                  <a:pt x="9928" y="13164"/>
                </a:lnTo>
                <a:lnTo>
                  <a:pt x="9952" y="12823"/>
                </a:lnTo>
                <a:lnTo>
                  <a:pt x="9952" y="12774"/>
                </a:lnTo>
                <a:lnTo>
                  <a:pt x="9928" y="12750"/>
                </a:lnTo>
                <a:lnTo>
                  <a:pt x="9879" y="12726"/>
                </a:lnTo>
                <a:lnTo>
                  <a:pt x="9806" y="12750"/>
                </a:lnTo>
                <a:lnTo>
                  <a:pt x="9757" y="12799"/>
                </a:lnTo>
                <a:lnTo>
                  <a:pt x="9636" y="13139"/>
                </a:lnTo>
                <a:lnTo>
                  <a:pt x="9490" y="13504"/>
                </a:lnTo>
                <a:lnTo>
                  <a:pt x="9417" y="13894"/>
                </a:lnTo>
                <a:lnTo>
                  <a:pt x="9392" y="14088"/>
                </a:lnTo>
                <a:lnTo>
                  <a:pt x="9368" y="14283"/>
                </a:lnTo>
                <a:lnTo>
                  <a:pt x="9125" y="14332"/>
                </a:lnTo>
                <a:lnTo>
                  <a:pt x="9125" y="14064"/>
                </a:lnTo>
                <a:lnTo>
                  <a:pt x="9149" y="13821"/>
                </a:lnTo>
                <a:lnTo>
                  <a:pt x="9173" y="13431"/>
                </a:lnTo>
                <a:lnTo>
                  <a:pt x="9222" y="13237"/>
                </a:lnTo>
                <a:lnTo>
                  <a:pt x="9246" y="13139"/>
                </a:lnTo>
                <a:lnTo>
                  <a:pt x="9295" y="13091"/>
                </a:lnTo>
                <a:lnTo>
                  <a:pt x="9295" y="13066"/>
                </a:lnTo>
                <a:lnTo>
                  <a:pt x="9295" y="13042"/>
                </a:lnTo>
                <a:lnTo>
                  <a:pt x="9246" y="13042"/>
                </a:lnTo>
                <a:lnTo>
                  <a:pt x="9173" y="13091"/>
                </a:lnTo>
                <a:lnTo>
                  <a:pt x="9125" y="13139"/>
                </a:lnTo>
                <a:lnTo>
                  <a:pt x="9027" y="13310"/>
                </a:lnTo>
                <a:lnTo>
                  <a:pt x="8954" y="13480"/>
                </a:lnTo>
                <a:lnTo>
                  <a:pt x="8906" y="13650"/>
                </a:lnTo>
                <a:lnTo>
                  <a:pt x="8808" y="13991"/>
                </a:lnTo>
                <a:lnTo>
                  <a:pt x="8784" y="14210"/>
                </a:lnTo>
                <a:lnTo>
                  <a:pt x="8784" y="14405"/>
                </a:lnTo>
                <a:lnTo>
                  <a:pt x="8443" y="14453"/>
                </a:lnTo>
                <a:lnTo>
                  <a:pt x="8443" y="14332"/>
                </a:lnTo>
                <a:lnTo>
                  <a:pt x="8492" y="13894"/>
                </a:lnTo>
                <a:lnTo>
                  <a:pt x="8589" y="13456"/>
                </a:lnTo>
                <a:lnTo>
                  <a:pt x="8735" y="13042"/>
                </a:lnTo>
                <a:lnTo>
                  <a:pt x="8833" y="12847"/>
                </a:lnTo>
                <a:lnTo>
                  <a:pt x="8930" y="12653"/>
                </a:lnTo>
                <a:lnTo>
                  <a:pt x="8930" y="12628"/>
                </a:lnTo>
                <a:lnTo>
                  <a:pt x="8906" y="12580"/>
                </a:lnTo>
                <a:lnTo>
                  <a:pt x="8881" y="12580"/>
                </a:lnTo>
                <a:lnTo>
                  <a:pt x="8857" y="12604"/>
                </a:lnTo>
                <a:lnTo>
                  <a:pt x="8687" y="12799"/>
                </a:lnTo>
                <a:lnTo>
                  <a:pt x="8516" y="12993"/>
                </a:lnTo>
                <a:lnTo>
                  <a:pt x="8395" y="13237"/>
                </a:lnTo>
                <a:lnTo>
                  <a:pt x="8297" y="13456"/>
                </a:lnTo>
                <a:lnTo>
                  <a:pt x="8200" y="13723"/>
                </a:lnTo>
                <a:lnTo>
                  <a:pt x="8127" y="13967"/>
                </a:lnTo>
                <a:lnTo>
                  <a:pt x="8103" y="14234"/>
                </a:lnTo>
                <a:lnTo>
                  <a:pt x="8078" y="14478"/>
                </a:lnTo>
                <a:lnTo>
                  <a:pt x="7762" y="14502"/>
                </a:lnTo>
                <a:lnTo>
                  <a:pt x="7811" y="14259"/>
                </a:lnTo>
                <a:lnTo>
                  <a:pt x="7859" y="14113"/>
                </a:lnTo>
                <a:lnTo>
                  <a:pt x="7908" y="13967"/>
                </a:lnTo>
                <a:lnTo>
                  <a:pt x="7957" y="13796"/>
                </a:lnTo>
                <a:lnTo>
                  <a:pt x="7981" y="13650"/>
                </a:lnTo>
                <a:lnTo>
                  <a:pt x="7957" y="13602"/>
                </a:lnTo>
                <a:lnTo>
                  <a:pt x="7932" y="13577"/>
                </a:lnTo>
                <a:lnTo>
                  <a:pt x="7884" y="13577"/>
                </a:lnTo>
                <a:lnTo>
                  <a:pt x="7811" y="13626"/>
                </a:lnTo>
                <a:lnTo>
                  <a:pt x="7738" y="13699"/>
                </a:lnTo>
                <a:lnTo>
                  <a:pt x="7689" y="13772"/>
                </a:lnTo>
                <a:lnTo>
                  <a:pt x="7640" y="13869"/>
                </a:lnTo>
                <a:lnTo>
                  <a:pt x="7567" y="14064"/>
                </a:lnTo>
                <a:lnTo>
                  <a:pt x="7519" y="14259"/>
                </a:lnTo>
                <a:lnTo>
                  <a:pt x="7446" y="14526"/>
                </a:lnTo>
                <a:lnTo>
                  <a:pt x="7105" y="14526"/>
                </a:lnTo>
                <a:lnTo>
                  <a:pt x="7129" y="14380"/>
                </a:lnTo>
                <a:lnTo>
                  <a:pt x="7178" y="14210"/>
                </a:lnTo>
                <a:lnTo>
                  <a:pt x="7300" y="13894"/>
                </a:lnTo>
                <a:lnTo>
                  <a:pt x="7421" y="13577"/>
                </a:lnTo>
                <a:lnTo>
                  <a:pt x="7421" y="13529"/>
                </a:lnTo>
                <a:lnTo>
                  <a:pt x="7397" y="13504"/>
                </a:lnTo>
                <a:lnTo>
                  <a:pt x="7324" y="13504"/>
                </a:lnTo>
                <a:lnTo>
                  <a:pt x="7154" y="13650"/>
                </a:lnTo>
                <a:lnTo>
                  <a:pt x="7008" y="13821"/>
                </a:lnTo>
                <a:lnTo>
                  <a:pt x="6886" y="13991"/>
                </a:lnTo>
                <a:lnTo>
                  <a:pt x="6789" y="14210"/>
                </a:lnTo>
                <a:lnTo>
                  <a:pt x="6740" y="14332"/>
                </a:lnTo>
                <a:lnTo>
                  <a:pt x="6716" y="14502"/>
                </a:lnTo>
                <a:lnTo>
                  <a:pt x="6497" y="14453"/>
                </a:lnTo>
                <a:lnTo>
                  <a:pt x="6302" y="14380"/>
                </a:lnTo>
                <a:lnTo>
                  <a:pt x="5889" y="14210"/>
                </a:lnTo>
                <a:lnTo>
                  <a:pt x="7008" y="13358"/>
                </a:lnTo>
                <a:lnTo>
                  <a:pt x="8078" y="12458"/>
                </a:lnTo>
                <a:lnTo>
                  <a:pt x="8881" y="11777"/>
                </a:lnTo>
                <a:lnTo>
                  <a:pt x="9271" y="11436"/>
                </a:lnTo>
                <a:lnTo>
                  <a:pt x="9684" y="11120"/>
                </a:lnTo>
                <a:lnTo>
                  <a:pt x="10463" y="10512"/>
                </a:lnTo>
                <a:lnTo>
                  <a:pt x="10828" y="10195"/>
                </a:lnTo>
                <a:lnTo>
                  <a:pt x="11193" y="9855"/>
                </a:lnTo>
                <a:lnTo>
                  <a:pt x="11388" y="9636"/>
                </a:lnTo>
                <a:lnTo>
                  <a:pt x="11582" y="9417"/>
                </a:lnTo>
                <a:lnTo>
                  <a:pt x="11923" y="8930"/>
                </a:lnTo>
                <a:lnTo>
                  <a:pt x="12264" y="8443"/>
                </a:lnTo>
                <a:lnTo>
                  <a:pt x="12434" y="8200"/>
                </a:lnTo>
                <a:lnTo>
                  <a:pt x="12629" y="7981"/>
                </a:lnTo>
                <a:lnTo>
                  <a:pt x="12969" y="7616"/>
                </a:lnTo>
                <a:lnTo>
                  <a:pt x="13334" y="7251"/>
                </a:lnTo>
                <a:lnTo>
                  <a:pt x="13699" y="6910"/>
                </a:lnTo>
                <a:lnTo>
                  <a:pt x="14064" y="6570"/>
                </a:lnTo>
                <a:close/>
                <a:moveTo>
                  <a:pt x="14356" y="1460"/>
                </a:moveTo>
                <a:lnTo>
                  <a:pt x="14575" y="1509"/>
                </a:lnTo>
                <a:lnTo>
                  <a:pt x="14721" y="1582"/>
                </a:lnTo>
                <a:lnTo>
                  <a:pt x="14843" y="1679"/>
                </a:lnTo>
                <a:lnTo>
                  <a:pt x="14916" y="1825"/>
                </a:lnTo>
                <a:lnTo>
                  <a:pt x="14964" y="1971"/>
                </a:lnTo>
                <a:lnTo>
                  <a:pt x="14989" y="2141"/>
                </a:lnTo>
                <a:lnTo>
                  <a:pt x="14964" y="2312"/>
                </a:lnTo>
                <a:lnTo>
                  <a:pt x="14940" y="2506"/>
                </a:lnTo>
                <a:lnTo>
                  <a:pt x="14867" y="2701"/>
                </a:lnTo>
                <a:lnTo>
                  <a:pt x="14721" y="3090"/>
                </a:lnTo>
                <a:lnTo>
                  <a:pt x="14551" y="3455"/>
                </a:lnTo>
                <a:lnTo>
                  <a:pt x="14381" y="3747"/>
                </a:lnTo>
                <a:lnTo>
                  <a:pt x="14162" y="4112"/>
                </a:lnTo>
                <a:lnTo>
                  <a:pt x="13918" y="4477"/>
                </a:lnTo>
                <a:lnTo>
                  <a:pt x="13432" y="5183"/>
                </a:lnTo>
                <a:lnTo>
                  <a:pt x="12385" y="6545"/>
                </a:lnTo>
                <a:lnTo>
                  <a:pt x="12045" y="7008"/>
                </a:lnTo>
                <a:lnTo>
                  <a:pt x="11704" y="7421"/>
                </a:lnTo>
                <a:lnTo>
                  <a:pt x="11339" y="7835"/>
                </a:lnTo>
                <a:lnTo>
                  <a:pt x="10950" y="8224"/>
                </a:lnTo>
                <a:lnTo>
                  <a:pt x="10560" y="8614"/>
                </a:lnTo>
                <a:lnTo>
                  <a:pt x="10171" y="9003"/>
                </a:lnTo>
                <a:lnTo>
                  <a:pt x="9319" y="9733"/>
                </a:lnTo>
                <a:lnTo>
                  <a:pt x="8565" y="10341"/>
                </a:lnTo>
                <a:lnTo>
                  <a:pt x="7835" y="10974"/>
                </a:lnTo>
                <a:lnTo>
                  <a:pt x="7129" y="11607"/>
                </a:lnTo>
                <a:lnTo>
                  <a:pt x="6789" y="11947"/>
                </a:lnTo>
                <a:lnTo>
                  <a:pt x="6448" y="12288"/>
                </a:lnTo>
                <a:lnTo>
                  <a:pt x="5791" y="12945"/>
                </a:lnTo>
                <a:lnTo>
                  <a:pt x="5134" y="13602"/>
                </a:lnTo>
                <a:lnTo>
                  <a:pt x="4794" y="13918"/>
                </a:lnTo>
                <a:lnTo>
                  <a:pt x="4429" y="14210"/>
                </a:lnTo>
                <a:lnTo>
                  <a:pt x="4064" y="14478"/>
                </a:lnTo>
                <a:lnTo>
                  <a:pt x="3674" y="14745"/>
                </a:lnTo>
                <a:lnTo>
                  <a:pt x="3431" y="14891"/>
                </a:lnTo>
                <a:lnTo>
                  <a:pt x="3115" y="15037"/>
                </a:lnTo>
                <a:lnTo>
                  <a:pt x="2750" y="15208"/>
                </a:lnTo>
                <a:lnTo>
                  <a:pt x="2360" y="15305"/>
                </a:lnTo>
                <a:lnTo>
                  <a:pt x="2166" y="15354"/>
                </a:lnTo>
                <a:lnTo>
                  <a:pt x="1971" y="15378"/>
                </a:lnTo>
                <a:lnTo>
                  <a:pt x="1776" y="15402"/>
                </a:lnTo>
                <a:lnTo>
                  <a:pt x="1606" y="15378"/>
                </a:lnTo>
                <a:lnTo>
                  <a:pt x="1460" y="15329"/>
                </a:lnTo>
                <a:lnTo>
                  <a:pt x="1314" y="15256"/>
                </a:lnTo>
                <a:lnTo>
                  <a:pt x="1192" y="15159"/>
                </a:lnTo>
                <a:lnTo>
                  <a:pt x="1095" y="15037"/>
                </a:lnTo>
                <a:lnTo>
                  <a:pt x="1022" y="14867"/>
                </a:lnTo>
                <a:lnTo>
                  <a:pt x="973" y="14672"/>
                </a:lnTo>
                <a:lnTo>
                  <a:pt x="973" y="14478"/>
                </a:lnTo>
                <a:lnTo>
                  <a:pt x="973" y="14283"/>
                </a:lnTo>
                <a:lnTo>
                  <a:pt x="998" y="14064"/>
                </a:lnTo>
                <a:lnTo>
                  <a:pt x="1046" y="13869"/>
                </a:lnTo>
                <a:lnTo>
                  <a:pt x="1168" y="13456"/>
                </a:lnTo>
                <a:lnTo>
                  <a:pt x="1752" y="12288"/>
                </a:lnTo>
                <a:lnTo>
                  <a:pt x="2020" y="11753"/>
                </a:lnTo>
                <a:lnTo>
                  <a:pt x="2141" y="11558"/>
                </a:lnTo>
                <a:lnTo>
                  <a:pt x="2190" y="11485"/>
                </a:lnTo>
                <a:lnTo>
                  <a:pt x="2239" y="11436"/>
                </a:lnTo>
                <a:lnTo>
                  <a:pt x="2287" y="11534"/>
                </a:lnTo>
                <a:lnTo>
                  <a:pt x="2263" y="11558"/>
                </a:lnTo>
                <a:lnTo>
                  <a:pt x="1995" y="12118"/>
                </a:lnTo>
                <a:lnTo>
                  <a:pt x="1874" y="12410"/>
                </a:lnTo>
                <a:lnTo>
                  <a:pt x="1776" y="12701"/>
                </a:lnTo>
                <a:lnTo>
                  <a:pt x="1703" y="12993"/>
                </a:lnTo>
                <a:lnTo>
                  <a:pt x="1703" y="13139"/>
                </a:lnTo>
                <a:lnTo>
                  <a:pt x="1703" y="13285"/>
                </a:lnTo>
                <a:lnTo>
                  <a:pt x="1703" y="13431"/>
                </a:lnTo>
                <a:lnTo>
                  <a:pt x="1728" y="13577"/>
                </a:lnTo>
                <a:lnTo>
                  <a:pt x="1776" y="13723"/>
                </a:lnTo>
                <a:lnTo>
                  <a:pt x="1849" y="13869"/>
                </a:lnTo>
                <a:lnTo>
                  <a:pt x="1922" y="13967"/>
                </a:lnTo>
                <a:lnTo>
                  <a:pt x="2020" y="14064"/>
                </a:lnTo>
                <a:lnTo>
                  <a:pt x="2117" y="14137"/>
                </a:lnTo>
                <a:lnTo>
                  <a:pt x="2214" y="14210"/>
                </a:lnTo>
                <a:lnTo>
                  <a:pt x="2336" y="14234"/>
                </a:lnTo>
                <a:lnTo>
                  <a:pt x="2458" y="14283"/>
                </a:lnTo>
                <a:lnTo>
                  <a:pt x="2701" y="14283"/>
                </a:lnTo>
                <a:lnTo>
                  <a:pt x="2969" y="14259"/>
                </a:lnTo>
                <a:lnTo>
                  <a:pt x="3236" y="14210"/>
                </a:lnTo>
                <a:lnTo>
                  <a:pt x="3480" y="14137"/>
                </a:lnTo>
                <a:lnTo>
                  <a:pt x="3674" y="14040"/>
                </a:lnTo>
                <a:lnTo>
                  <a:pt x="4064" y="13869"/>
                </a:lnTo>
                <a:lnTo>
                  <a:pt x="4404" y="13650"/>
                </a:lnTo>
                <a:lnTo>
                  <a:pt x="4745" y="13407"/>
                </a:lnTo>
                <a:lnTo>
                  <a:pt x="5086" y="13139"/>
                </a:lnTo>
                <a:lnTo>
                  <a:pt x="5718" y="12580"/>
                </a:lnTo>
                <a:lnTo>
                  <a:pt x="6351" y="12020"/>
                </a:lnTo>
                <a:lnTo>
                  <a:pt x="7056" y="11315"/>
                </a:lnTo>
                <a:lnTo>
                  <a:pt x="7762" y="10585"/>
                </a:lnTo>
                <a:lnTo>
                  <a:pt x="8443" y="9855"/>
                </a:lnTo>
                <a:lnTo>
                  <a:pt x="9149" y="9125"/>
                </a:lnTo>
                <a:lnTo>
                  <a:pt x="10585" y="7665"/>
                </a:lnTo>
                <a:lnTo>
                  <a:pt x="11315" y="6910"/>
                </a:lnTo>
                <a:lnTo>
                  <a:pt x="12045" y="6180"/>
                </a:lnTo>
                <a:lnTo>
                  <a:pt x="12580" y="5596"/>
                </a:lnTo>
                <a:lnTo>
                  <a:pt x="13091" y="4988"/>
                </a:lnTo>
                <a:lnTo>
                  <a:pt x="13334" y="4672"/>
                </a:lnTo>
                <a:lnTo>
                  <a:pt x="13553" y="4356"/>
                </a:lnTo>
                <a:lnTo>
                  <a:pt x="13772" y="4015"/>
                </a:lnTo>
                <a:lnTo>
                  <a:pt x="13943" y="3674"/>
                </a:lnTo>
                <a:lnTo>
                  <a:pt x="14040" y="3407"/>
                </a:lnTo>
                <a:lnTo>
                  <a:pt x="14113" y="3163"/>
                </a:lnTo>
                <a:lnTo>
                  <a:pt x="14162" y="2896"/>
                </a:lnTo>
                <a:lnTo>
                  <a:pt x="14186" y="2628"/>
                </a:lnTo>
                <a:lnTo>
                  <a:pt x="14137" y="2385"/>
                </a:lnTo>
                <a:lnTo>
                  <a:pt x="14089" y="2263"/>
                </a:lnTo>
                <a:lnTo>
                  <a:pt x="14040" y="2141"/>
                </a:lnTo>
                <a:lnTo>
                  <a:pt x="13967" y="2044"/>
                </a:lnTo>
                <a:lnTo>
                  <a:pt x="13894" y="1947"/>
                </a:lnTo>
                <a:lnTo>
                  <a:pt x="13772" y="1849"/>
                </a:lnTo>
                <a:lnTo>
                  <a:pt x="13651" y="1776"/>
                </a:lnTo>
                <a:lnTo>
                  <a:pt x="13480" y="1703"/>
                </a:lnTo>
                <a:lnTo>
                  <a:pt x="13334" y="1679"/>
                </a:lnTo>
                <a:lnTo>
                  <a:pt x="12994" y="1679"/>
                </a:lnTo>
                <a:lnTo>
                  <a:pt x="13261" y="1606"/>
                </a:lnTo>
                <a:lnTo>
                  <a:pt x="13529" y="1533"/>
                </a:lnTo>
                <a:lnTo>
                  <a:pt x="13821" y="1484"/>
                </a:lnTo>
                <a:lnTo>
                  <a:pt x="14113" y="1460"/>
                </a:lnTo>
                <a:close/>
                <a:moveTo>
                  <a:pt x="15573" y="535"/>
                </a:moveTo>
                <a:lnTo>
                  <a:pt x="15694" y="584"/>
                </a:lnTo>
                <a:lnTo>
                  <a:pt x="15767" y="633"/>
                </a:lnTo>
                <a:lnTo>
                  <a:pt x="15816" y="681"/>
                </a:lnTo>
                <a:lnTo>
                  <a:pt x="15840" y="754"/>
                </a:lnTo>
                <a:lnTo>
                  <a:pt x="15889" y="852"/>
                </a:lnTo>
                <a:lnTo>
                  <a:pt x="15938" y="1119"/>
                </a:lnTo>
                <a:lnTo>
                  <a:pt x="15938" y="1387"/>
                </a:lnTo>
                <a:lnTo>
                  <a:pt x="15913" y="1679"/>
                </a:lnTo>
                <a:lnTo>
                  <a:pt x="15865" y="1971"/>
                </a:lnTo>
                <a:lnTo>
                  <a:pt x="15719" y="2531"/>
                </a:lnTo>
                <a:lnTo>
                  <a:pt x="15548" y="3066"/>
                </a:lnTo>
                <a:lnTo>
                  <a:pt x="15378" y="3577"/>
                </a:lnTo>
                <a:lnTo>
                  <a:pt x="15159" y="4088"/>
                </a:lnTo>
                <a:lnTo>
                  <a:pt x="14916" y="4574"/>
                </a:lnTo>
                <a:lnTo>
                  <a:pt x="14624" y="5061"/>
                </a:lnTo>
                <a:lnTo>
                  <a:pt x="14332" y="5499"/>
                </a:lnTo>
                <a:lnTo>
                  <a:pt x="13991" y="5937"/>
                </a:lnTo>
                <a:lnTo>
                  <a:pt x="13626" y="6351"/>
                </a:lnTo>
                <a:lnTo>
                  <a:pt x="13261" y="6740"/>
                </a:lnTo>
                <a:lnTo>
                  <a:pt x="12604" y="7397"/>
                </a:lnTo>
                <a:lnTo>
                  <a:pt x="12288" y="7738"/>
                </a:lnTo>
                <a:lnTo>
                  <a:pt x="11996" y="8103"/>
                </a:lnTo>
                <a:lnTo>
                  <a:pt x="11363" y="8979"/>
                </a:lnTo>
                <a:lnTo>
                  <a:pt x="11047" y="9392"/>
                </a:lnTo>
                <a:lnTo>
                  <a:pt x="10877" y="9611"/>
                </a:lnTo>
                <a:lnTo>
                  <a:pt x="10682" y="9806"/>
                </a:lnTo>
                <a:lnTo>
                  <a:pt x="10293" y="10122"/>
                </a:lnTo>
                <a:lnTo>
                  <a:pt x="9903" y="10439"/>
                </a:lnTo>
                <a:lnTo>
                  <a:pt x="9100" y="11047"/>
                </a:lnTo>
                <a:lnTo>
                  <a:pt x="8687" y="11388"/>
                </a:lnTo>
                <a:lnTo>
                  <a:pt x="8297" y="11728"/>
                </a:lnTo>
                <a:lnTo>
                  <a:pt x="7519" y="12410"/>
                </a:lnTo>
                <a:lnTo>
                  <a:pt x="6837" y="12969"/>
                </a:lnTo>
                <a:lnTo>
                  <a:pt x="6156" y="13529"/>
                </a:lnTo>
                <a:lnTo>
                  <a:pt x="5475" y="14064"/>
                </a:lnTo>
                <a:lnTo>
                  <a:pt x="4769" y="14575"/>
                </a:lnTo>
                <a:lnTo>
                  <a:pt x="4283" y="14916"/>
                </a:lnTo>
                <a:lnTo>
                  <a:pt x="3796" y="15208"/>
                </a:lnTo>
                <a:lnTo>
                  <a:pt x="3285" y="15500"/>
                </a:lnTo>
                <a:lnTo>
                  <a:pt x="2750" y="15767"/>
                </a:lnTo>
                <a:lnTo>
                  <a:pt x="2287" y="15962"/>
                </a:lnTo>
                <a:lnTo>
                  <a:pt x="2020" y="16059"/>
                </a:lnTo>
                <a:lnTo>
                  <a:pt x="1752" y="16132"/>
                </a:lnTo>
                <a:lnTo>
                  <a:pt x="1484" y="16205"/>
                </a:lnTo>
                <a:lnTo>
                  <a:pt x="1217" y="16230"/>
                </a:lnTo>
                <a:lnTo>
                  <a:pt x="949" y="16205"/>
                </a:lnTo>
                <a:lnTo>
                  <a:pt x="827" y="16181"/>
                </a:lnTo>
                <a:lnTo>
                  <a:pt x="730" y="16132"/>
                </a:lnTo>
                <a:lnTo>
                  <a:pt x="633" y="16084"/>
                </a:lnTo>
                <a:lnTo>
                  <a:pt x="560" y="16011"/>
                </a:lnTo>
                <a:lnTo>
                  <a:pt x="511" y="15938"/>
                </a:lnTo>
                <a:lnTo>
                  <a:pt x="462" y="15840"/>
                </a:lnTo>
                <a:lnTo>
                  <a:pt x="438" y="15646"/>
                </a:lnTo>
                <a:lnTo>
                  <a:pt x="438" y="15402"/>
                </a:lnTo>
                <a:lnTo>
                  <a:pt x="487" y="15159"/>
                </a:lnTo>
                <a:lnTo>
                  <a:pt x="560" y="14891"/>
                </a:lnTo>
                <a:lnTo>
                  <a:pt x="754" y="14405"/>
                </a:lnTo>
                <a:lnTo>
                  <a:pt x="754" y="14599"/>
                </a:lnTo>
                <a:lnTo>
                  <a:pt x="754" y="14794"/>
                </a:lnTo>
                <a:lnTo>
                  <a:pt x="803" y="14964"/>
                </a:lnTo>
                <a:lnTo>
                  <a:pt x="827" y="15110"/>
                </a:lnTo>
                <a:lnTo>
                  <a:pt x="900" y="15232"/>
                </a:lnTo>
                <a:lnTo>
                  <a:pt x="973" y="15354"/>
                </a:lnTo>
                <a:lnTo>
                  <a:pt x="1046" y="15427"/>
                </a:lnTo>
                <a:lnTo>
                  <a:pt x="1144" y="15500"/>
                </a:lnTo>
                <a:lnTo>
                  <a:pt x="1241" y="15573"/>
                </a:lnTo>
                <a:lnTo>
                  <a:pt x="1338" y="15597"/>
                </a:lnTo>
                <a:lnTo>
                  <a:pt x="1460" y="15646"/>
                </a:lnTo>
                <a:lnTo>
                  <a:pt x="1849" y="15646"/>
                </a:lnTo>
                <a:lnTo>
                  <a:pt x="2141" y="15597"/>
                </a:lnTo>
                <a:lnTo>
                  <a:pt x="2433" y="15500"/>
                </a:lnTo>
                <a:lnTo>
                  <a:pt x="2750" y="15402"/>
                </a:lnTo>
                <a:lnTo>
                  <a:pt x="3042" y="15256"/>
                </a:lnTo>
                <a:lnTo>
                  <a:pt x="3626" y="14964"/>
                </a:lnTo>
                <a:lnTo>
                  <a:pt x="4112" y="14648"/>
                </a:lnTo>
                <a:lnTo>
                  <a:pt x="4453" y="14405"/>
                </a:lnTo>
                <a:lnTo>
                  <a:pt x="4794" y="14137"/>
                </a:lnTo>
                <a:lnTo>
                  <a:pt x="5134" y="13845"/>
                </a:lnTo>
                <a:lnTo>
                  <a:pt x="5767" y="13261"/>
                </a:lnTo>
                <a:lnTo>
                  <a:pt x="6375" y="12653"/>
                </a:lnTo>
                <a:lnTo>
                  <a:pt x="6983" y="12045"/>
                </a:lnTo>
                <a:lnTo>
                  <a:pt x="7738" y="11363"/>
                </a:lnTo>
                <a:lnTo>
                  <a:pt x="8492" y="10731"/>
                </a:lnTo>
                <a:lnTo>
                  <a:pt x="9271" y="10098"/>
                </a:lnTo>
                <a:lnTo>
                  <a:pt x="10049" y="9465"/>
                </a:lnTo>
                <a:lnTo>
                  <a:pt x="10439" y="9125"/>
                </a:lnTo>
                <a:lnTo>
                  <a:pt x="10828" y="8760"/>
                </a:lnTo>
                <a:lnTo>
                  <a:pt x="11193" y="8395"/>
                </a:lnTo>
                <a:lnTo>
                  <a:pt x="11558" y="8030"/>
                </a:lnTo>
                <a:lnTo>
                  <a:pt x="11899" y="7665"/>
                </a:lnTo>
                <a:lnTo>
                  <a:pt x="12239" y="7275"/>
                </a:lnTo>
                <a:lnTo>
                  <a:pt x="12896" y="6448"/>
                </a:lnTo>
                <a:lnTo>
                  <a:pt x="13894" y="5110"/>
                </a:lnTo>
                <a:lnTo>
                  <a:pt x="14381" y="4429"/>
                </a:lnTo>
                <a:lnTo>
                  <a:pt x="14599" y="4064"/>
                </a:lnTo>
                <a:lnTo>
                  <a:pt x="14818" y="3723"/>
                </a:lnTo>
                <a:lnTo>
                  <a:pt x="14989" y="3382"/>
                </a:lnTo>
                <a:lnTo>
                  <a:pt x="15159" y="2993"/>
                </a:lnTo>
                <a:lnTo>
                  <a:pt x="15281" y="2604"/>
                </a:lnTo>
                <a:lnTo>
                  <a:pt x="15329" y="2409"/>
                </a:lnTo>
                <a:lnTo>
                  <a:pt x="15378" y="2214"/>
                </a:lnTo>
                <a:lnTo>
                  <a:pt x="15378" y="2020"/>
                </a:lnTo>
                <a:lnTo>
                  <a:pt x="15354" y="1849"/>
                </a:lnTo>
                <a:lnTo>
                  <a:pt x="15305" y="1655"/>
                </a:lnTo>
                <a:lnTo>
                  <a:pt x="15232" y="1509"/>
                </a:lnTo>
                <a:lnTo>
                  <a:pt x="15135" y="1363"/>
                </a:lnTo>
                <a:lnTo>
                  <a:pt x="14989" y="1241"/>
                </a:lnTo>
                <a:lnTo>
                  <a:pt x="14794" y="1144"/>
                </a:lnTo>
                <a:lnTo>
                  <a:pt x="14575" y="1046"/>
                </a:lnTo>
                <a:lnTo>
                  <a:pt x="14332" y="998"/>
                </a:lnTo>
                <a:lnTo>
                  <a:pt x="14089" y="973"/>
                </a:lnTo>
                <a:lnTo>
                  <a:pt x="14818" y="730"/>
                </a:lnTo>
                <a:lnTo>
                  <a:pt x="15110" y="608"/>
                </a:lnTo>
                <a:lnTo>
                  <a:pt x="15281" y="560"/>
                </a:lnTo>
                <a:lnTo>
                  <a:pt x="15427" y="535"/>
                </a:lnTo>
                <a:close/>
                <a:moveTo>
                  <a:pt x="15451" y="0"/>
                </a:moveTo>
                <a:lnTo>
                  <a:pt x="15305" y="24"/>
                </a:lnTo>
                <a:lnTo>
                  <a:pt x="15013" y="97"/>
                </a:lnTo>
                <a:lnTo>
                  <a:pt x="13845" y="462"/>
                </a:lnTo>
                <a:lnTo>
                  <a:pt x="13261" y="657"/>
                </a:lnTo>
                <a:lnTo>
                  <a:pt x="12702" y="876"/>
                </a:lnTo>
                <a:lnTo>
                  <a:pt x="12118" y="1119"/>
                </a:lnTo>
                <a:lnTo>
                  <a:pt x="11582" y="1411"/>
                </a:lnTo>
                <a:lnTo>
                  <a:pt x="11047" y="1703"/>
                </a:lnTo>
                <a:lnTo>
                  <a:pt x="10536" y="2020"/>
                </a:lnTo>
                <a:lnTo>
                  <a:pt x="10512" y="2068"/>
                </a:lnTo>
                <a:lnTo>
                  <a:pt x="10195" y="1971"/>
                </a:lnTo>
                <a:lnTo>
                  <a:pt x="9879" y="1898"/>
                </a:lnTo>
                <a:lnTo>
                  <a:pt x="9246" y="1801"/>
                </a:lnTo>
                <a:lnTo>
                  <a:pt x="8906" y="1776"/>
                </a:lnTo>
                <a:lnTo>
                  <a:pt x="8565" y="1752"/>
                </a:lnTo>
                <a:lnTo>
                  <a:pt x="8224" y="1752"/>
                </a:lnTo>
                <a:lnTo>
                  <a:pt x="7884" y="1776"/>
                </a:lnTo>
                <a:lnTo>
                  <a:pt x="7543" y="1801"/>
                </a:lnTo>
                <a:lnTo>
                  <a:pt x="7178" y="1849"/>
                </a:lnTo>
                <a:lnTo>
                  <a:pt x="6837" y="1898"/>
                </a:lnTo>
                <a:lnTo>
                  <a:pt x="6497" y="1971"/>
                </a:lnTo>
                <a:lnTo>
                  <a:pt x="6181" y="2068"/>
                </a:lnTo>
                <a:lnTo>
                  <a:pt x="5840" y="2166"/>
                </a:lnTo>
                <a:lnTo>
                  <a:pt x="5524" y="2287"/>
                </a:lnTo>
                <a:lnTo>
                  <a:pt x="5207" y="2409"/>
                </a:lnTo>
                <a:lnTo>
                  <a:pt x="4891" y="2555"/>
                </a:lnTo>
                <a:lnTo>
                  <a:pt x="4575" y="2725"/>
                </a:lnTo>
                <a:lnTo>
                  <a:pt x="4283" y="2896"/>
                </a:lnTo>
                <a:lnTo>
                  <a:pt x="3991" y="3090"/>
                </a:lnTo>
                <a:lnTo>
                  <a:pt x="3626" y="3358"/>
                </a:lnTo>
                <a:lnTo>
                  <a:pt x="3285" y="3699"/>
                </a:lnTo>
                <a:lnTo>
                  <a:pt x="2969" y="4039"/>
                </a:lnTo>
                <a:lnTo>
                  <a:pt x="2677" y="4429"/>
                </a:lnTo>
                <a:lnTo>
                  <a:pt x="2433" y="4842"/>
                </a:lnTo>
                <a:lnTo>
                  <a:pt x="2214" y="5256"/>
                </a:lnTo>
                <a:lnTo>
                  <a:pt x="2044" y="5718"/>
                </a:lnTo>
                <a:lnTo>
                  <a:pt x="1874" y="6156"/>
                </a:lnTo>
                <a:lnTo>
                  <a:pt x="1776" y="6351"/>
                </a:lnTo>
                <a:lnTo>
                  <a:pt x="1679" y="6521"/>
                </a:lnTo>
                <a:lnTo>
                  <a:pt x="1630" y="6691"/>
                </a:lnTo>
                <a:lnTo>
                  <a:pt x="1630" y="6862"/>
                </a:lnTo>
                <a:lnTo>
                  <a:pt x="1655" y="6910"/>
                </a:lnTo>
                <a:lnTo>
                  <a:pt x="1703" y="6935"/>
                </a:lnTo>
                <a:lnTo>
                  <a:pt x="1630" y="7348"/>
                </a:lnTo>
                <a:lnTo>
                  <a:pt x="1582" y="7762"/>
                </a:lnTo>
                <a:lnTo>
                  <a:pt x="1557" y="8151"/>
                </a:lnTo>
                <a:lnTo>
                  <a:pt x="1557" y="8565"/>
                </a:lnTo>
                <a:lnTo>
                  <a:pt x="1557" y="8881"/>
                </a:lnTo>
                <a:lnTo>
                  <a:pt x="1606" y="9198"/>
                </a:lnTo>
                <a:lnTo>
                  <a:pt x="1655" y="9514"/>
                </a:lnTo>
                <a:lnTo>
                  <a:pt x="1703" y="9830"/>
                </a:lnTo>
                <a:lnTo>
                  <a:pt x="1776" y="10171"/>
                </a:lnTo>
                <a:lnTo>
                  <a:pt x="1874" y="10487"/>
                </a:lnTo>
                <a:lnTo>
                  <a:pt x="1995" y="10828"/>
                </a:lnTo>
                <a:lnTo>
                  <a:pt x="2117" y="11144"/>
                </a:lnTo>
                <a:lnTo>
                  <a:pt x="2020" y="11193"/>
                </a:lnTo>
                <a:lnTo>
                  <a:pt x="1898" y="11290"/>
                </a:lnTo>
                <a:lnTo>
                  <a:pt x="1776" y="11412"/>
                </a:lnTo>
                <a:lnTo>
                  <a:pt x="1655" y="11607"/>
                </a:lnTo>
                <a:lnTo>
                  <a:pt x="1387" y="12045"/>
                </a:lnTo>
                <a:lnTo>
                  <a:pt x="1119" y="12556"/>
                </a:lnTo>
                <a:lnTo>
                  <a:pt x="876" y="13091"/>
                </a:lnTo>
                <a:lnTo>
                  <a:pt x="657" y="13553"/>
                </a:lnTo>
                <a:lnTo>
                  <a:pt x="414" y="14113"/>
                </a:lnTo>
                <a:lnTo>
                  <a:pt x="243" y="14551"/>
                </a:lnTo>
                <a:lnTo>
                  <a:pt x="97" y="14989"/>
                </a:lnTo>
                <a:lnTo>
                  <a:pt x="49" y="15208"/>
                </a:lnTo>
                <a:lnTo>
                  <a:pt x="0" y="15427"/>
                </a:lnTo>
                <a:lnTo>
                  <a:pt x="0" y="15670"/>
                </a:lnTo>
                <a:lnTo>
                  <a:pt x="49" y="15889"/>
                </a:lnTo>
                <a:lnTo>
                  <a:pt x="97" y="16084"/>
                </a:lnTo>
                <a:lnTo>
                  <a:pt x="195" y="16254"/>
                </a:lnTo>
                <a:lnTo>
                  <a:pt x="316" y="16400"/>
                </a:lnTo>
                <a:lnTo>
                  <a:pt x="487" y="16497"/>
                </a:lnTo>
                <a:lnTo>
                  <a:pt x="657" y="16595"/>
                </a:lnTo>
                <a:lnTo>
                  <a:pt x="827" y="16643"/>
                </a:lnTo>
                <a:lnTo>
                  <a:pt x="1046" y="16668"/>
                </a:lnTo>
                <a:lnTo>
                  <a:pt x="1241" y="16668"/>
                </a:lnTo>
                <a:lnTo>
                  <a:pt x="1509" y="16643"/>
                </a:lnTo>
                <a:lnTo>
                  <a:pt x="1776" y="16570"/>
                </a:lnTo>
                <a:lnTo>
                  <a:pt x="2044" y="16497"/>
                </a:lnTo>
                <a:lnTo>
                  <a:pt x="2312" y="16400"/>
                </a:lnTo>
                <a:lnTo>
                  <a:pt x="2823" y="16157"/>
                </a:lnTo>
                <a:lnTo>
                  <a:pt x="3309" y="15913"/>
                </a:lnTo>
                <a:lnTo>
                  <a:pt x="3796" y="15646"/>
                </a:lnTo>
                <a:lnTo>
                  <a:pt x="4258" y="15378"/>
                </a:lnTo>
                <a:lnTo>
                  <a:pt x="4721" y="15062"/>
                </a:lnTo>
                <a:lnTo>
                  <a:pt x="5183" y="14745"/>
                </a:lnTo>
                <a:lnTo>
                  <a:pt x="5791" y="14307"/>
                </a:lnTo>
                <a:lnTo>
                  <a:pt x="5767" y="14405"/>
                </a:lnTo>
                <a:lnTo>
                  <a:pt x="5767" y="14502"/>
                </a:lnTo>
                <a:lnTo>
                  <a:pt x="5791" y="14599"/>
                </a:lnTo>
                <a:lnTo>
                  <a:pt x="5864" y="14672"/>
                </a:lnTo>
                <a:lnTo>
                  <a:pt x="5937" y="14745"/>
                </a:lnTo>
                <a:lnTo>
                  <a:pt x="6035" y="14794"/>
                </a:lnTo>
                <a:lnTo>
                  <a:pt x="6302" y="14867"/>
                </a:lnTo>
                <a:lnTo>
                  <a:pt x="6594" y="14940"/>
                </a:lnTo>
                <a:lnTo>
                  <a:pt x="6910" y="14964"/>
                </a:lnTo>
                <a:lnTo>
                  <a:pt x="7227" y="14989"/>
                </a:lnTo>
                <a:lnTo>
                  <a:pt x="7543" y="14989"/>
                </a:lnTo>
                <a:lnTo>
                  <a:pt x="7567" y="15037"/>
                </a:lnTo>
                <a:lnTo>
                  <a:pt x="7640" y="15062"/>
                </a:lnTo>
                <a:lnTo>
                  <a:pt x="7689" y="15062"/>
                </a:lnTo>
                <a:lnTo>
                  <a:pt x="7713" y="15037"/>
                </a:lnTo>
                <a:lnTo>
                  <a:pt x="7738" y="14964"/>
                </a:lnTo>
                <a:lnTo>
                  <a:pt x="8127" y="14940"/>
                </a:lnTo>
                <a:lnTo>
                  <a:pt x="8224" y="14940"/>
                </a:lnTo>
                <a:lnTo>
                  <a:pt x="8322" y="14964"/>
                </a:lnTo>
                <a:lnTo>
                  <a:pt x="8395" y="14916"/>
                </a:lnTo>
                <a:lnTo>
                  <a:pt x="8808" y="14867"/>
                </a:lnTo>
                <a:lnTo>
                  <a:pt x="9198" y="14794"/>
                </a:lnTo>
                <a:lnTo>
                  <a:pt x="9611" y="14697"/>
                </a:lnTo>
                <a:lnTo>
                  <a:pt x="10001" y="14599"/>
                </a:lnTo>
                <a:lnTo>
                  <a:pt x="10390" y="14453"/>
                </a:lnTo>
                <a:lnTo>
                  <a:pt x="10779" y="14307"/>
                </a:lnTo>
                <a:lnTo>
                  <a:pt x="11144" y="14137"/>
                </a:lnTo>
                <a:lnTo>
                  <a:pt x="11509" y="13918"/>
                </a:lnTo>
                <a:lnTo>
                  <a:pt x="12020" y="13577"/>
                </a:lnTo>
                <a:lnTo>
                  <a:pt x="12507" y="13164"/>
                </a:lnTo>
                <a:lnTo>
                  <a:pt x="12969" y="12726"/>
                </a:lnTo>
                <a:lnTo>
                  <a:pt x="13359" y="12264"/>
                </a:lnTo>
                <a:lnTo>
                  <a:pt x="13553" y="11996"/>
                </a:lnTo>
                <a:lnTo>
                  <a:pt x="13724" y="11753"/>
                </a:lnTo>
                <a:lnTo>
                  <a:pt x="13894" y="11485"/>
                </a:lnTo>
                <a:lnTo>
                  <a:pt x="14040" y="11193"/>
                </a:lnTo>
                <a:lnTo>
                  <a:pt x="14186" y="10925"/>
                </a:lnTo>
                <a:lnTo>
                  <a:pt x="14308" y="10633"/>
                </a:lnTo>
                <a:lnTo>
                  <a:pt x="14405" y="10341"/>
                </a:lnTo>
                <a:lnTo>
                  <a:pt x="14478" y="10049"/>
                </a:lnTo>
                <a:lnTo>
                  <a:pt x="14599" y="9538"/>
                </a:lnTo>
                <a:lnTo>
                  <a:pt x="14648" y="9003"/>
                </a:lnTo>
                <a:lnTo>
                  <a:pt x="14672" y="8468"/>
                </a:lnTo>
                <a:lnTo>
                  <a:pt x="14697" y="7957"/>
                </a:lnTo>
                <a:lnTo>
                  <a:pt x="14697" y="7519"/>
                </a:lnTo>
                <a:lnTo>
                  <a:pt x="14672" y="7032"/>
                </a:lnTo>
                <a:lnTo>
                  <a:pt x="14624" y="6813"/>
                </a:lnTo>
                <a:lnTo>
                  <a:pt x="14575" y="6594"/>
                </a:lnTo>
                <a:lnTo>
                  <a:pt x="14502" y="6375"/>
                </a:lnTo>
                <a:lnTo>
                  <a:pt x="14381" y="6180"/>
                </a:lnTo>
                <a:lnTo>
                  <a:pt x="14745" y="5718"/>
                </a:lnTo>
                <a:lnTo>
                  <a:pt x="15086" y="5207"/>
                </a:lnTo>
                <a:lnTo>
                  <a:pt x="15378" y="4696"/>
                </a:lnTo>
                <a:lnTo>
                  <a:pt x="15646" y="4185"/>
                </a:lnTo>
                <a:lnTo>
                  <a:pt x="15889" y="3650"/>
                </a:lnTo>
                <a:lnTo>
                  <a:pt x="16084" y="3090"/>
                </a:lnTo>
                <a:lnTo>
                  <a:pt x="16254" y="2506"/>
                </a:lnTo>
                <a:lnTo>
                  <a:pt x="16376" y="1922"/>
                </a:lnTo>
                <a:lnTo>
                  <a:pt x="16449" y="1509"/>
                </a:lnTo>
                <a:lnTo>
                  <a:pt x="16449" y="1290"/>
                </a:lnTo>
                <a:lnTo>
                  <a:pt x="16449" y="1046"/>
                </a:lnTo>
                <a:lnTo>
                  <a:pt x="16424" y="803"/>
                </a:lnTo>
                <a:lnTo>
                  <a:pt x="16376" y="584"/>
                </a:lnTo>
                <a:lnTo>
                  <a:pt x="16303" y="389"/>
                </a:lnTo>
                <a:lnTo>
                  <a:pt x="16230" y="316"/>
                </a:lnTo>
                <a:lnTo>
                  <a:pt x="16157" y="243"/>
                </a:lnTo>
                <a:lnTo>
                  <a:pt x="16035" y="122"/>
                </a:lnTo>
                <a:lnTo>
                  <a:pt x="15889" y="49"/>
                </a:lnTo>
                <a:lnTo>
                  <a:pt x="15767" y="24"/>
                </a:lnTo>
                <a:lnTo>
                  <a:pt x="15621"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6D9EEB"/>
              </a:solidFill>
            </a:endParaRPr>
          </a:p>
        </p:txBody>
      </p:sp>
      <p:sp>
        <p:nvSpPr>
          <p:cNvPr id="677" name="Google Shape;677;p69"/>
          <p:cNvSpPr/>
          <p:nvPr/>
        </p:nvSpPr>
        <p:spPr>
          <a:xfrm rot="1473029">
            <a:off x="4969677" y="2380523"/>
            <a:ext cx="973727" cy="948521"/>
          </a:xfrm>
          <a:custGeom>
            <a:rect b="b" l="l" r="r" t="t"/>
            <a:pathLst>
              <a:path extrusionOk="0" h="18250" w="18737">
                <a:moveTo>
                  <a:pt x="13554" y="3431"/>
                </a:moveTo>
                <a:lnTo>
                  <a:pt x="13748" y="3456"/>
                </a:lnTo>
                <a:lnTo>
                  <a:pt x="13919" y="3480"/>
                </a:lnTo>
                <a:lnTo>
                  <a:pt x="14308" y="3602"/>
                </a:lnTo>
                <a:lnTo>
                  <a:pt x="14478" y="3675"/>
                </a:lnTo>
                <a:lnTo>
                  <a:pt x="14624" y="3748"/>
                </a:lnTo>
                <a:lnTo>
                  <a:pt x="14746" y="3845"/>
                </a:lnTo>
                <a:lnTo>
                  <a:pt x="14843" y="3967"/>
                </a:lnTo>
                <a:lnTo>
                  <a:pt x="14941" y="4113"/>
                </a:lnTo>
                <a:lnTo>
                  <a:pt x="15038" y="4259"/>
                </a:lnTo>
                <a:lnTo>
                  <a:pt x="15111" y="4405"/>
                </a:lnTo>
                <a:lnTo>
                  <a:pt x="15160" y="4551"/>
                </a:lnTo>
                <a:lnTo>
                  <a:pt x="15184" y="4721"/>
                </a:lnTo>
                <a:lnTo>
                  <a:pt x="15208" y="4891"/>
                </a:lnTo>
                <a:lnTo>
                  <a:pt x="15233" y="5232"/>
                </a:lnTo>
                <a:lnTo>
                  <a:pt x="15160" y="5548"/>
                </a:lnTo>
                <a:lnTo>
                  <a:pt x="15111" y="5719"/>
                </a:lnTo>
                <a:lnTo>
                  <a:pt x="15062" y="5865"/>
                </a:lnTo>
                <a:lnTo>
                  <a:pt x="14916" y="6132"/>
                </a:lnTo>
                <a:lnTo>
                  <a:pt x="14722" y="6351"/>
                </a:lnTo>
                <a:lnTo>
                  <a:pt x="14527" y="6570"/>
                </a:lnTo>
                <a:lnTo>
                  <a:pt x="14284" y="6765"/>
                </a:lnTo>
                <a:lnTo>
                  <a:pt x="13821" y="7130"/>
                </a:lnTo>
                <a:lnTo>
                  <a:pt x="13602" y="7325"/>
                </a:lnTo>
                <a:lnTo>
                  <a:pt x="13408" y="7544"/>
                </a:lnTo>
                <a:lnTo>
                  <a:pt x="12678" y="6984"/>
                </a:lnTo>
                <a:lnTo>
                  <a:pt x="12313" y="6692"/>
                </a:lnTo>
                <a:lnTo>
                  <a:pt x="11948" y="6400"/>
                </a:lnTo>
                <a:lnTo>
                  <a:pt x="11631" y="6108"/>
                </a:lnTo>
                <a:lnTo>
                  <a:pt x="11315" y="5767"/>
                </a:lnTo>
                <a:lnTo>
                  <a:pt x="11023" y="5427"/>
                </a:lnTo>
                <a:lnTo>
                  <a:pt x="10755" y="5037"/>
                </a:lnTo>
                <a:lnTo>
                  <a:pt x="10877" y="4989"/>
                </a:lnTo>
                <a:lnTo>
                  <a:pt x="10999" y="4891"/>
                </a:lnTo>
                <a:lnTo>
                  <a:pt x="11242" y="4697"/>
                </a:lnTo>
                <a:lnTo>
                  <a:pt x="11461" y="4478"/>
                </a:lnTo>
                <a:lnTo>
                  <a:pt x="11656" y="4283"/>
                </a:lnTo>
                <a:lnTo>
                  <a:pt x="12191" y="3869"/>
                </a:lnTo>
                <a:lnTo>
                  <a:pt x="12483" y="3699"/>
                </a:lnTo>
                <a:lnTo>
                  <a:pt x="12775" y="3553"/>
                </a:lnTo>
                <a:lnTo>
                  <a:pt x="12970" y="3480"/>
                </a:lnTo>
                <a:lnTo>
                  <a:pt x="13164" y="3456"/>
                </a:lnTo>
                <a:lnTo>
                  <a:pt x="13359" y="3431"/>
                </a:lnTo>
                <a:close/>
                <a:moveTo>
                  <a:pt x="13529" y="2872"/>
                </a:moveTo>
                <a:lnTo>
                  <a:pt x="13335" y="2896"/>
                </a:lnTo>
                <a:lnTo>
                  <a:pt x="12945" y="2969"/>
                </a:lnTo>
                <a:lnTo>
                  <a:pt x="12556" y="3066"/>
                </a:lnTo>
                <a:lnTo>
                  <a:pt x="12191" y="3237"/>
                </a:lnTo>
                <a:lnTo>
                  <a:pt x="11850" y="3456"/>
                </a:lnTo>
                <a:lnTo>
                  <a:pt x="11607" y="3626"/>
                </a:lnTo>
                <a:lnTo>
                  <a:pt x="11388" y="3821"/>
                </a:lnTo>
                <a:lnTo>
                  <a:pt x="10950" y="4210"/>
                </a:lnTo>
                <a:lnTo>
                  <a:pt x="10658" y="4478"/>
                </a:lnTo>
                <a:lnTo>
                  <a:pt x="10512" y="4648"/>
                </a:lnTo>
                <a:lnTo>
                  <a:pt x="10464" y="4721"/>
                </a:lnTo>
                <a:lnTo>
                  <a:pt x="10464" y="4818"/>
                </a:lnTo>
                <a:lnTo>
                  <a:pt x="10366" y="4843"/>
                </a:lnTo>
                <a:lnTo>
                  <a:pt x="10293" y="4916"/>
                </a:lnTo>
                <a:lnTo>
                  <a:pt x="10245" y="4989"/>
                </a:lnTo>
                <a:lnTo>
                  <a:pt x="10269" y="5110"/>
                </a:lnTo>
                <a:lnTo>
                  <a:pt x="10366" y="5354"/>
                </a:lnTo>
                <a:lnTo>
                  <a:pt x="10488" y="5597"/>
                </a:lnTo>
                <a:lnTo>
                  <a:pt x="10610" y="5816"/>
                </a:lnTo>
                <a:lnTo>
                  <a:pt x="10780" y="6035"/>
                </a:lnTo>
                <a:lnTo>
                  <a:pt x="10950" y="6230"/>
                </a:lnTo>
                <a:lnTo>
                  <a:pt x="11120" y="6449"/>
                </a:lnTo>
                <a:lnTo>
                  <a:pt x="11534" y="6814"/>
                </a:lnTo>
                <a:lnTo>
                  <a:pt x="11972" y="7179"/>
                </a:lnTo>
                <a:lnTo>
                  <a:pt x="12410" y="7519"/>
                </a:lnTo>
                <a:lnTo>
                  <a:pt x="12848" y="7836"/>
                </a:lnTo>
                <a:lnTo>
                  <a:pt x="13262" y="8152"/>
                </a:lnTo>
                <a:lnTo>
                  <a:pt x="13335" y="8201"/>
                </a:lnTo>
                <a:lnTo>
                  <a:pt x="13432" y="8225"/>
                </a:lnTo>
                <a:lnTo>
                  <a:pt x="13505" y="8225"/>
                </a:lnTo>
                <a:lnTo>
                  <a:pt x="13602" y="8201"/>
                </a:lnTo>
                <a:lnTo>
                  <a:pt x="13651" y="8152"/>
                </a:lnTo>
                <a:lnTo>
                  <a:pt x="13724" y="8079"/>
                </a:lnTo>
                <a:lnTo>
                  <a:pt x="13748" y="8006"/>
                </a:lnTo>
                <a:lnTo>
                  <a:pt x="13748" y="7933"/>
                </a:lnTo>
                <a:lnTo>
                  <a:pt x="13943" y="7787"/>
                </a:lnTo>
                <a:lnTo>
                  <a:pt x="14089" y="7665"/>
                </a:lnTo>
                <a:lnTo>
                  <a:pt x="14722" y="7154"/>
                </a:lnTo>
                <a:lnTo>
                  <a:pt x="15014" y="6862"/>
                </a:lnTo>
                <a:lnTo>
                  <a:pt x="15281" y="6546"/>
                </a:lnTo>
                <a:lnTo>
                  <a:pt x="15500" y="6205"/>
                </a:lnTo>
                <a:lnTo>
                  <a:pt x="15598" y="6035"/>
                </a:lnTo>
                <a:lnTo>
                  <a:pt x="15671" y="5840"/>
                </a:lnTo>
                <a:lnTo>
                  <a:pt x="15719" y="5670"/>
                </a:lnTo>
                <a:lnTo>
                  <a:pt x="15768" y="5500"/>
                </a:lnTo>
                <a:lnTo>
                  <a:pt x="15792" y="5305"/>
                </a:lnTo>
                <a:lnTo>
                  <a:pt x="15792" y="5135"/>
                </a:lnTo>
                <a:lnTo>
                  <a:pt x="15768" y="4770"/>
                </a:lnTo>
                <a:lnTo>
                  <a:pt x="15695" y="4429"/>
                </a:lnTo>
                <a:lnTo>
                  <a:pt x="15549" y="4088"/>
                </a:lnTo>
                <a:lnTo>
                  <a:pt x="15379" y="3772"/>
                </a:lnTo>
                <a:lnTo>
                  <a:pt x="15257" y="3626"/>
                </a:lnTo>
                <a:lnTo>
                  <a:pt x="15135" y="3504"/>
                </a:lnTo>
                <a:lnTo>
                  <a:pt x="15014" y="3383"/>
                </a:lnTo>
                <a:lnTo>
                  <a:pt x="14868" y="3261"/>
                </a:lnTo>
                <a:lnTo>
                  <a:pt x="14697" y="3164"/>
                </a:lnTo>
                <a:lnTo>
                  <a:pt x="14503" y="3066"/>
                </a:lnTo>
                <a:lnTo>
                  <a:pt x="14332" y="2993"/>
                </a:lnTo>
                <a:lnTo>
                  <a:pt x="14138" y="2945"/>
                </a:lnTo>
                <a:lnTo>
                  <a:pt x="13943" y="2896"/>
                </a:lnTo>
                <a:lnTo>
                  <a:pt x="13724" y="2872"/>
                </a:lnTo>
                <a:close/>
                <a:moveTo>
                  <a:pt x="5597" y="6814"/>
                </a:moveTo>
                <a:lnTo>
                  <a:pt x="4283" y="8030"/>
                </a:lnTo>
                <a:lnTo>
                  <a:pt x="3675" y="8590"/>
                </a:lnTo>
                <a:lnTo>
                  <a:pt x="3602" y="8468"/>
                </a:lnTo>
                <a:lnTo>
                  <a:pt x="3504" y="8395"/>
                </a:lnTo>
                <a:lnTo>
                  <a:pt x="3285" y="8201"/>
                </a:lnTo>
                <a:lnTo>
                  <a:pt x="2969" y="7860"/>
                </a:lnTo>
                <a:lnTo>
                  <a:pt x="2677" y="7519"/>
                </a:lnTo>
                <a:lnTo>
                  <a:pt x="2410" y="7203"/>
                </a:lnTo>
                <a:lnTo>
                  <a:pt x="2264" y="7057"/>
                </a:lnTo>
                <a:lnTo>
                  <a:pt x="2093" y="6911"/>
                </a:lnTo>
                <a:lnTo>
                  <a:pt x="3821" y="6911"/>
                </a:lnTo>
                <a:lnTo>
                  <a:pt x="4745" y="6862"/>
                </a:lnTo>
                <a:lnTo>
                  <a:pt x="5597" y="6814"/>
                </a:lnTo>
                <a:close/>
                <a:moveTo>
                  <a:pt x="755" y="6911"/>
                </a:moveTo>
                <a:lnTo>
                  <a:pt x="1047" y="6935"/>
                </a:lnTo>
                <a:lnTo>
                  <a:pt x="1315" y="6935"/>
                </a:lnTo>
                <a:lnTo>
                  <a:pt x="1339" y="6984"/>
                </a:lnTo>
                <a:lnTo>
                  <a:pt x="1363" y="7008"/>
                </a:lnTo>
                <a:lnTo>
                  <a:pt x="1582" y="7227"/>
                </a:lnTo>
                <a:lnTo>
                  <a:pt x="1826" y="7422"/>
                </a:lnTo>
                <a:lnTo>
                  <a:pt x="2142" y="7738"/>
                </a:lnTo>
                <a:lnTo>
                  <a:pt x="2434" y="8103"/>
                </a:lnTo>
                <a:lnTo>
                  <a:pt x="2799" y="8541"/>
                </a:lnTo>
                <a:lnTo>
                  <a:pt x="3018" y="8785"/>
                </a:lnTo>
                <a:lnTo>
                  <a:pt x="3139" y="8882"/>
                </a:lnTo>
                <a:lnTo>
                  <a:pt x="3261" y="8955"/>
                </a:lnTo>
                <a:lnTo>
                  <a:pt x="3091" y="9077"/>
                </a:lnTo>
                <a:lnTo>
                  <a:pt x="2993" y="8931"/>
                </a:lnTo>
                <a:lnTo>
                  <a:pt x="2872" y="8785"/>
                </a:lnTo>
                <a:lnTo>
                  <a:pt x="2580" y="8517"/>
                </a:lnTo>
                <a:lnTo>
                  <a:pt x="2020" y="8079"/>
                </a:lnTo>
                <a:lnTo>
                  <a:pt x="1388" y="7495"/>
                </a:lnTo>
                <a:lnTo>
                  <a:pt x="755" y="6911"/>
                </a:lnTo>
                <a:close/>
                <a:moveTo>
                  <a:pt x="9490" y="8760"/>
                </a:moveTo>
                <a:lnTo>
                  <a:pt x="9369" y="8785"/>
                </a:lnTo>
                <a:lnTo>
                  <a:pt x="9271" y="8833"/>
                </a:lnTo>
                <a:lnTo>
                  <a:pt x="9101" y="9004"/>
                </a:lnTo>
                <a:lnTo>
                  <a:pt x="8931" y="9174"/>
                </a:lnTo>
                <a:lnTo>
                  <a:pt x="8760" y="9344"/>
                </a:lnTo>
                <a:lnTo>
                  <a:pt x="8566" y="9515"/>
                </a:lnTo>
                <a:lnTo>
                  <a:pt x="8103" y="9904"/>
                </a:lnTo>
                <a:lnTo>
                  <a:pt x="7617" y="10318"/>
                </a:lnTo>
                <a:lnTo>
                  <a:pt x="7276" y="10609"/>
                </a:lnTo>
                <a:lnTo>
                  <a:pt x="7081" y="10780"/>
                </a:lnTo>
                <a:lnTo>
                  <a:pt x="6887" y="10999"/>
                </a:lnTo>
                <a:lnTo>
                  <a:pt x="6716" y="11193"/>
                </a:lnTo>
                <a:lnTo>
                  <a:pt x="6595" y="11437"/>
                </a:lnTo>
                <a:lnTo>
                  <a:pt x="6570" y="11534"/>
                </a:lnTo>
                <a:lnTo>
                  <a:pt x="6546" y="11656"/>
                </a:lnTo>
                <a:lnTo>
                  <a:pt x="6546" y="11753"/>
                </a:lnTo>
                <a:lnTo>
                  <a:pt x="6570" y="11850"/>
                </a:lnTo>
                <a:lnTo>
                  <a:pt x="6619" y="11948"/>
                </a:lnTo>
                <a:lnTo>
                  <a:pt x="6668" y="11996"/>
                </a:lnTo>
                <a:lnTo>
                  <a:pt x="6765" y="12021"/>
                </a:lnTo>
                <a:lnTo>
                  <a:pt x="6838" y="12021"/>
                </a:lnTo>
                <a:lnTo>
                  <a:pt x="6935" y="11972"/>
                </a:lnTo>
                <a:lnTo>
                  <a:pt x="7033" y="11923"/>
                </a:lnTo>
                <a:lnTo>
                  <a:pt x="7154" y="11777"/>
                </a:lnTo>
                <a:lnTo>
                  <a:pt x="7422" y="11461"/>
                </a:lnTo>
                <a:lnTo>
                  <a:pt x="7641" y="11242"/>
                </a:lnTo>
                <a:lnTo>
                  <a:pt x="7860" y="11023"/>
                </a:lnTo>
                <a:lnTo>
                  <a:pt x="8322" y="10634"/>
                </a:lnTo>
                <a:lnTo>
                  <a:pt x="8736" y="10318"/>
                </a:lnTo>
                <a:lnTo>
                  <a:pt x="9174" y="9977"/>
                </a:lnTo>
                <a:lnTo>
                  <a:pt x="9393" y="9807"/>
                </a:lnTo>
                <a:lnTo>
                  <a:pt x="9563" y="9612"/>
                </a:lnTo>
                <a:lnTo>
                  <a:pt x="9709" y="9393"/>
                </a:lnTo>
                <a:lnTo>
                  <a:pt x="9831" y="9174"/>
                </a:lnTo>
                <a:lnTo>
                  <a:pt x="9855" y="9052"/>
                </a:lnTo>
                <a:lnTo>
                  <a:pt x="9855" y="8931"/>
                </a:lnTo>
                <a:lnTo>
                  <a:pt x="9782" y="8858"/>
                </a:lnTo>
                <a:lnTo>
                  <a:pt x="9709" y="8809"/>
                </a:lnTo>
                <a:lnTo>
                  <a:pt x="9588" y="8760"/>
                </a:lnTo>
                <a:close/>
                <a:moveTo>
                  <a:pt x="2045" y="13359"/>
                </a:moveTo>
                <a:lnTo>
                  <a:pt x="2166" y="13408"/>
                </a:lnTo>
                <a:lnTo>
                  <a:pt x="2166" y="13481"/>
                </a:lnTo>
                <a:lnTo>
                  <a:pt x="2166" y="13554"/>
                </a:lnTo>
                <a:lnTo>
                  <a:pt x="2118" y="13627"/>
                </a:lnTo>
                <a:lnTo>
                  <a:pt x="2069" y="13675"/>
                </a:lnTo>
                <a:lnTo>
                  <a:pt x="1947" y="13773"/>
                </a:lnTo>
                <a:lnTo>
                  <a:pt x="1826" y="13870"/>
                </a:lnTo>
                <a:lnTo>
                  <a:pt x="1655" y="13943"/>
                </a:lnTo>
                <a:lnTo>
                  <a:pt x="1461" y="14016"/>
                </a:lnTo>
                <a:lnTo>
                  <a:pt x="1461" y="14016"/>
                </a:lnTo>
                <a:lnTo>
                  <a:pt x="1607" y="13821"/>
                </a:lnTo>
                <a:lnTo>
                  <a:pt x="1753" y="13627"/>
                </a:lnTo>
                <a:lnTo>
                  <a:pt x="1874" y="13481"/>
                </a:lnTo>
                <a:lnTo>
                  <a:pt x="1972" y="13383"/>
                </a:lnTo>
                <a:lnTo>
                  <a:pt x="1996" y="13383"/>
                </a:lnTo>
                <a:lnTo>
                  <a:pt x="2045" y="13359"/>
                </a:lnTo>
                <a:close/>
                <a:moveTo>
                  <a:pt x="1996" y="12872"/>
                </a:moveTo>
                <a:lnTo>
                  <a:pt x="1899" y="12897"/>
                </a:lnTo>
                <a:lnTo>
                  <a:pt x="1826" y="12921"/>
                </a:lnTo>
                <a:lnTo>
                  <a:pt x="1655" y="13018"/>
                </a:lnTo>
                <a:lnTo>
                  <a:pt x="1534" y="13140"/>
                </a:lnTo>
                <a:lnTo>
                  <a:pt x="1388" y="13286"/>
                </a:lnTo>
                <a:lnTo>
                  <a:pt x="1242" y="13456"/>
                </a:lnTo>
                <a:lnTo>
                  <a:pt x="998" y="13797"/>
                </a:lnTo>
                <a:lnTo>
                  <a:pt x="925" y="13967"/>
                </a:lnTo>
                <a:lnTo>
                  <a:pt x="828" y="14138"/>
                </a:lnTo>
                <a:lnTo>
                  <a:pt x="804" y="14235"/>
                </a:lnTo>
                <a:lnTo>
                  <a:pt x="779" y="14308"/>
                </a:lnTo>
                <a:lnTo>
                  <a:pt x="779" y="14405"/>
                </a:lnTo>
                <a:lnTo>
                  <a:pt x="828" y="14478"/>
                </a:lnTo>
                <a:lnTo>
                  <a:pt x="877" y="14527"/>
                </a:lnTo>
                <a:lnTo>
                  <a:pt x="925" y="14576"/>
                </a:lnTo>
                <a:lnTo>
                  <a:pt x="1047" y="14576"/>
                </a:lnTo>
                <a:lnTo>
                  <a:pt x="1120" y="14551"/>
                </a:lnTo>
                <a:lnTo>
                  <a:pt x="1266" y="14551"/>
                </a:lnTo>
                <a:lnTo>
                  <a:pt x="1412" y="14527"/>
                </a:lnTo>
                <a:lnTo>
                  <a:pt x="1582" y="14478"/>
                </a:lnTo>
                <a:lnTo>
                  <a:pt x="1728" y="14430"/>
                </a:lnTo>
                <a:lnTo>
                  <a:pt x="2020" y="14284"/>
                </a:lnTo>
                <a:lnTo>
                  <a:pt x="2239" y="14138"/>
                </a:lnTo>
                <a:lnTo>
                  <a:pt x="2361" y="14040"/>
                </a:lnTo>
                <a:lnTo>
                  <a:pt x="2483" y="13919"/>
                </a:lnTo>
                <a:lnTo>
                  <a:pt x="2556" y="13773"/>
                </a:lnTo>
                <a:lnTo>
                  <a:pt x="2629" y="13627"/>
                </a:lnTo>
                <a:lnTo>
                  <a:pt x="2653" y="13481"/>
                </a:lnTo>
                <a:lnTo>
                  <a:pt x="2653" y="13408"/>
                </a:lnTo>
                <a:lnTo>
                  <a:pt x="2629" y="13335"/>
                </a:lnTo>
                <a:lnTo>
                  <a:pt x="2604" y="13262"/>
                </a:lnTo>
                <a:lnTo>
                  <a:pt x="2556" y="13189"/>
                </a:lnTo>
                <a:lnTo>
                  <a:pt x="2483" y="13140"/>
                </a:lnTo>
                <a:lnTo>
                  <a:pt x="2385" y="13091"/>
                </a:lnTo>
                <a:lnTo>
                  <a:pt x="2288" y="12970"/>
                </a:lnTo>
                <a:lnTo>
                  <a:pt x="2166" y="12897"/>
                </a:lnTo>
                <a:lnTo>
                  <a:pt x="2069" y="12872"/>
                </a:lnTo>
                <a:close/>
                <a:moveTo>
                  <a:pt x="15525" y="560"/>
                </a:moveTo>
                <a:lnTo>
                  <a:pt x="16084" y="633"/>
                </a:lnTo>
                <a:lnTo>
                  <a:pt x="16644" y="706"/>
                </a:lnTo>
                <a:lnTo>
                  <a:pt x="17204" y="828"/>
                </a:lnTo>
                <a:lnTo>
                  <a:pt x="17763" y="974"/>
                </a:lnTo>
                <a:lnTo>
                  <a:pt x="17666" y="1023"/>
                </a:lnTo>
                <a:lnTo>
                  <a:pt x="17593" y="1096"/>
                </a:lnTo>
                <a:lnTo>
                  <a:pt x="17496" y="1169"/>
                </a:lnTo>
                <a:lnTo>
                  <a:pt x="17496" y="1193"/>
                </a:lnTo>
                <a:lnTo>
                  <a:pt x="17520" y="1217"/>
                </a:lnTo>
                <a:lnTo>
                  <a:pt x="17569" y="1266"/>
                </a:lnTo>
                <a:lnTo>
                  <a:pt x="17617" y="1290"/>
                </a:lnTo>
                <a:lnTo>
                  <a:pt x="17739" y="1315"/>
                </a:lnTo>
                <a:lnTo>
                  <a:pt x="17861" y="1290"/>
                </a:lnTo>
                <a:lnTo>
                  <a:pt x="17934" y="1290"/>
                </a:lnTo>
                <a:lnTo>
                  <a:pt x="17982" y="1242"/>
                </a:lnTo>
                <a:lnTo>
                  <a:pt x="18007" y="1363"/>
                </a:lnTo>
                <a:lnTo>
                  <a:pt x="18031" y="1461"/>
                </a:lnTo>
                <a:lnTo>
                  <a:pt x="17909" y="1485"/>
                </a:lnTo>
                <a:lnTo>
                  <a:pt x="17812" y="1534"/>
                </a:lnTo>
                <a:lnTo>
                  <a:pt x="17715" y="1582"/>
                </a:lnTo>
                <a:lnTo>
                  <a:pt x="17617" y="1655"/>
                </a:lnTo>
                <a:lnTo>
                  <a:pt x="17593" y="1680"/>
                </a:lnTo>
                <a:lnTo>
                  <a:pt x="17593" y="1753"/>
                </a:lnTo>
                <a:lnTo>
                  <a:pt x="17617" y="1801"/>
                </a:lnTo>
                <a:lnTo>
                  <a:pt x="17690" y="1826"/>
                </a:lnTo>
                <a:lnTo>
                  <a:pt x="17739" y="1850"/>
                </a:lnTo>
                <a:lnTo>
                  <a:pt x="17812" y="1874"/>
                </a:lnTo>
                <a:lnTo>
                  <a:pt x="17958" y="1850"/>
                </a:lnTo>
                <a:lnTo>
                  <a:pt x="18080" y="1801"/>
                </a:lnTo>
                <a:lnTo>
                  <a:pt x="18104" y="1996"/>
                </a:lnTo>
                <a:lnTo>
                  <a:pt x="17909" y="2069"/>
                </a:lnTo>
                <a:lnTo>
                  <a:pt x="17788" y="2118"/>
                </a:lnTo>
                <a:lnTo>
                  <a:pt x="17690" y="2215"/>
                </a:lnTo>
                <a:lnTo>
                  <a:pt x="17642" y="2264"/>
                </a:lnTo>
                <a:lnTo>
                  <a:pt x="17642" y="2361"/>
                </a:lnTo>
                <a:lnTo>
                  <a:pt x="17666" y="2410"/>
                </a:lnTo>
                <a:lnTo>
                  <a:pt x="17739" y="2458"/>
                </a:lnTo>
                <a:lnTo>
                  <a:pt x="17836" y="2483"/>
                </a:lnTo>
                <a:lnTo>
                  <a:pt x="17934" y="2458"/>
                </a:lnTo>
                <a:lnTo>
                  <a:pt x="18128" y="2410"/>
                </a:lnTo>
                <a:lnTo>
                  <a:pt x="18153" y="2531"/>
                </a:lnTo>
                <a:lnTo>
                  <a:pt x="18007" y="2555"/>
                </a:lnTo>
                <a:lnTo>
                  <a:pt x="17836" y="2604"/>
                </a:lnTo>
                <a:lnTo>
                  <a:pt x="17763" y="2653"/>
                </a:lnTo>
                <a:lnTo>
                  <a:pt x="17715" y="2726"/>
                </a:lnTo>
                <a:lnTo>
                  <a:pt x="17690" y="2823"/>
                </a:lnTo>
                <a:lnTo>
                  <a:pt x="17690" y="2896"/>
                </a:lnTo>
                <a:lnTo>
                  <a:pt x="17739" y="2945"/>
                </a:lnTo>
                <a:lnTo>
                  <a:pt x="17812" y="2993"/>
                </a:lnTo>
                <a:lnTo>
                  <a:pt x="18153" y="2993"/>
                </a:lnTo>
                <a:lnTo>
                  <a:pt x="18177" y="2969"/>
                </a:lnTo>
                <a:lnTo>
                  <a:pt x="18177" y="3261"/>
                </a:lnTo>
                <a:lnTo>
                  <a:pt x="17739" y="3383"/>
                </a:lnTo>
                <a:lnTo>
                  <a:pt x="17690" y="3407"/>
                </a:lnTo>
                <a:lnTo>
                  <a:pt x="17666" y="3431"/>
                </a:lnTo>
                <a:lnTo>
                  <a:pt x="17617" y="3529"/>
                </a:lnTo>
                <a:lnTo>
                  <a:pt x="17617" y="3577"/>
                </a:lnTo>
                <a:lnTo>
                  <a:pt x="17642" y="3626"/>
                </a:lnTo>
                <a:lnTo>
                  <a:pt x="17666" y="3650"/>
                </a:lnTo>
                <a:lnTo>
                  <a:pt x="17715" y="3699"/>
                </a:lnTo>
                <a:lnTo>
                  <a:pt x="17812" y="3723"/>
                </a:lnTo>
                <a:lnTo>
                  <a:pt x="17934" y="3723"/>
                </a:lnTo>
                <a:lnTo>
                  <a:pt x="18153" y="3699"/>
                </a:lnTo>
                <a:lnTo>
                  <a:pt x="18153" y="3699"/>
                </a:lnTo>
                <a:lnTo>
                  <a:pt x="18104" y="4186"/>
                </a:lnTo>
                <a:lnTo>
                  <a:pt x="17934" y="4088"/>
                </a:lnTo>
                <a:lnTo>
                  <a:pt x="17739" y="4040"/>
                </a:lnTo>
                <a:lnTo>
                  <a:pt x="17642" y="4015"/>
                </a:lnTo>
                <a:lnTo>
                  <a:pt x="17569" y="4040"/>
                </a:lnTo>
                <a:lnTo>
                  <a:pt x="17471" y="4064"/>
                </a:lnTo>
                <a:lnTo>
                  <a:pt x="17423" y="4137"/>
                </a:lnTo>
                <a:lnTo>
                  <a:pt x="17423" y="4186"/>
                </a:lnTo>
                <a:lnTo>
                  <a:pt x="17496" y="4283"/>
                </a:lnTo>
                <a:lnTo>
                  <a:pt x="17617" y="4332"/>
                </a:lnTo>
                <a:lnTo>
                  <a:pt x="17812" y="4429"/>
                </a:lnTo>
                <a:lnTo>
                  <a:pt x="17982" y="4526"/>
                </a:lnTo>
                <a:lnTo>
                  <a:pt x="18055" y="4551"/>
                </a:lnTo>
                <a:lnTo>
                  <a:pt x="17958" y="4940"/>
                </a:lnTo>
                <a:lnTo>
                  <a:pt x="17690" y="4843"/>
                </a:lnTo>
                <a:lnTo>
                  <a:pt x="17471" y="4721"/>
                </a:lnTo>
                <a:lnTo>
                  <a:pt x="17228" y="4648"/>
                </a:lnTo>
                <a:lnTo>
                  <a:pt x="17155" y="4648"/>
                </a:lnTo>
                <a:lnTo>
                  <a:pt x="17155" y="4672"/>
                </a:lnTo>
                <a:lnTo>
                  <a:pt x="17155" y="4721"/>
                </a:lnTo>
                <a:lnTo>
                  <a:pt x="17204" y="4818"/>
                </a:lnTo>
                <a:lnTo>
                  <a:pt x="17252" y="4891"/>
                </a:lnTo>
                <a:lnTo>
                  <a:pt x="17350" y="4989"/>
                </a:lnTo>
                <a:lnTo>
                  <a:pt x="17423" y="5062"/>
                </a:lnTo>
                <a:lnTo>
                  <a:pt x="17642" y="5183"/>
                </a:lnTo>
                <a:lnTo>
                  <a:pt x="17861" y="5256"/>
                </a:lnTo>
                <a:lnTo>
                  <a:pt x="17739" y="5621"/>
                </a:lnTo>
                <a:lnTo>
                  <a:pt x="17617" y="5938"/>
                </a:lnTo>
                <a:lnTo>
                  <a:pt x="17569" y="5889"/>
                </a:lnTo>
                <a:lnTo>
                  <a:pt x="17520" y="5840"/>
                </a:lnTo>
                <a:lnTo>
                  <a:pt x="17398" y="5743"/>
                </a:lnTo>
                <a:lnTo>
                  <a:pt x="17301" y="5670"/>
                </a:lnTo>
                <a:lnTo>
                  <a:pt x="17179" y="5597"/>
                </a:lnTo>
                <a:lnTo>
                  <a:pt x="17082" y="5573"/>
                </a:lnTo>
                <a:lnTo>
                  <a:pt x="16985" y="5548"/>
                </a:lnTo>
                <a:lnTo>
                  <a:pt x="16887" y="5548"/>
                </a:lnTo>
                <a:lnTo>
                  <a:pt x="16766" y="5597"/>
                </a:lnTo>
                <a:lnTo>
                  <a:pt x="16741" y="5621"/>
                </a:lnTo>
                <a:lnTo>
                  <a:pt x="16741" y="5670"/>
                </a:lnTo>
                <a:lnTo>
                  <a:pt x="16741" y="5719"/>
                </a:lnTo>
                <a:lnTo>
                  <a:pt x="16766" y="5743"/>
                </a:lnTo>
                <a:lnTo>
                  <a:pt x="16863" y="5840"/>
                </a:lnTo>
                <a:lnTo>
                  <a:pt x="16936" y="5913"/>
                </a:lnTo>
                <a:lnTo>
                  <a:pt x="17009" y="5962"/>
                </a:lnTo>
                <a:lnTo>
                  <a:pt x="17228" y="6132"/>
                </a:lnTo>
                <a:lnTo>
                  <a:pt x="17325" y="6181"/>
                </a:lnTo>
                <a:lnTo>
                  <a:pt x="17447" y="6205"/>
                </a:lnTo>
                <a:lnTo>
                  <a:pt x="17496" y="6205"/>
                </a:lnTo>
                <a:lnTo>
                  <a:pt x="17325" y="6473"/>
                </a:lnTo>
                <a:lnTo>
                  <a:pt x="17204" y="6473"/>
                </a:lnTo>
                <a:lnTo>
                  <a:pt x="17106" y="6449"/>
                </a:lnTo>
                <a:lnTo>
                  <a:pt x="17009" y="6400"/>
                </a:lnTo>
                <a:lnTo>
                  <a:pt x="16936" y="6351"/>
                </a:lnTo>
                <a:lnTo>
                  <a:pt x="16814" y="6230"/>
                </a:lnTo>
                <a:lnTo>
                  <a:pt x="16668" y="6108"/>
                </a:lnTo>
                <a:lnTo>
                  <a:pt x="16522" y="6035"/>
                </a:lnTo>
                <a:lnTo>
                  <a:pt x="16449" y="6011"/>
                </a:lnTo>
                <a:lnTo>
                  <a:pt x="16352" y="6011"/>
                </a:lnTo>
                <a:lnTo>
                  <a:pt x="16279" y="6035"/>
                </a:lnTo>
                <a:lnTo>
                  <a:pt x="16182" y="6084"/>
                </a:lnTo>
                <a:lnTo>
                  <a:pt x="16133" y="6132"/>
                </a:lnTo>
                <a:lnTo>
                  <a:pt x="16133" y="6181"/>
                </a:lnTo>
                <a:lnTo>
                  <a:pt x="16182" y="6230"/>
                </a:lnTo>
                <a:lnTo>
                  <a:pt x="16230" y="6254"/>
                </a:lnTo>
                <a:lnTo>
                  <a:pt x="16303" y="6254"/>
                </a:lnTo>
                <a:lnTo>
                  <a:pt x="16401" y="6303"/>
                </a:lnTo>
                <a:lnTo>
                  <a:pt x="16547" y="6424"/>
                </a:lnTo>
                <a:lnTo>
                  <a:pt x="16693" y="6570"/>
                </a:lnTo>
                <a:lnTo>
                  <a:pt x="16814" y="6692"/>
                </a:lnTo>
                <a:lnTo>
                  <a:pt x="16936" y="6789"/>
                </a:lnTo>
                <a:lnTo>
                  <a:pt x="17082" y="6838"/>
                </a:lnTo>
                <a:lnTo>
                  <a:pt x="16668" y="7325"/>
                </a:lnTo>
                <a:lnTo>
                  <a:pt x="16157" y="7106"/>
                </a:lnTo>
                <a:lnTo>
                  <a:pt x="16011" y="7033"/>
                </a:lnTo>
                <a:lnTo>
                  <a:pt x="15865" y="7008"/>
                </a:lnTo>
                <a:lnTo>
                  <a:pt x="15744" y="7008"/>
                </a:lnTo>
                <a:lnTo>
                  <a:pt x="15598" y="7057"/>
                </a:lnTo>
                <a:lnTo>
                  <a:pt x="15573" y="7081"/>
                </a:lnTo>
                <a:lnTo>
                  <a:pt x="15549" y="7106"/>
                </a:lnTo>
                <a:lnTo>
                  <a:pt x="15549" y="7154"/>
                </a:lnTo>
                <a:lnTo>
                  <a:pt x="15573" y="7179"/>
                </a:lnTo>
                <a:lnTo>
                  <a:pt x="15646" y="7276"/>
                </a:lnTo>
                <a:lnTo>
                  <a:pt x="15744" y="7349"/>
                </a:lnTo>
                <a:lnTo>
                  <a:pt x="15987" y="7495"/>
                </a:lnTo>
                <a:lnTo>
                  <a:pt x="16328" y="7665"/>
                </a:lnTo>
                <a:lnTo>
                  <a:pt x="16036" y="7957"/>
                </a:lnTo>
                <a:lnTo>
                  <a:pt x="15890" y="7909"/>
                </a:lnTo>
                <a:lnTo>
                  <a:pt x="15744" y="7884"/>
                </a:lnTo>
                <a:lnTo>
                  <a:pt x="15598" y="7860"/>
                </a:lnTo>
                <a:lnTo>
                  <a:pt x="15452" y="7836"/>
                </a:lnTo>
                <a:lnTo>
                  <a:pt x="15160" y="7690"/>
                </a:lnTo>
                <a:lnTo>
                  <a:pt x="15014" y="7641"/>
                </a:lnTo>
                <a:lnTo>
                  <a:pt x="14868" y="7592"/>
                </a:lnTo>
                <a:lnTo>
                  <a:pt x="14819" y="7617"/>
                </a:lnTo>
                <a:lnTo>
                  <a:pt x="14770" y="7665"/>
                </a:lnTo>
                <a:lnTo>
                  <a:pt x="14770" y="7714"/>
                </a:lnTo>
                <a:lnTo>
                  <a:pt x="14770" y="7763"/>
                </a:lnTo>
                <a:lnTo>
                  <a:pt x="14843" y="7860"/>
                </a:lnTo>
                <a:lnTo>
                  <a:pt x="14916" y="7957"/>
                </a:lnTo>
                <a:lnTo>
                  <a:pt x="15135" y="8128"/>
                </a:lnTo>
                <a:lnTo>
                  <a:pt x="15427" y="8249"/>
                </a:lnTo>
                <a:lnTo>
                  <a:pt x="15549" y="8298"/>
                </a:lnTo>
                <a:lnTo>
                  <a:pt x="15695" y="8322"/>
                </a:lnTo>
                <a:lnTo>
                  <a:pt x="15403" y="8639"/>
                </a:lnTo>
                <a:lnTo>
                  <a:pt x="15184" y="8590"/>
                </a:lnTo>
                <a:lnTo>
                  <a:pt x="14965" y="8541"/>
                </a:lnTo>
                <a:lnTo>
                  <a:pt x="14770" y="8468"/>
                </a:lnTo>
                <a:lnTo>
                  <a:pt x="14576" y="8347"/>
                </a:lnTo>
                <a:lnTo>
                  <a:pt x="14551" y="8322"/>
                </a:lnTo>
                <a:lnTo>
                  <a:pt x="14503" y="8322"/>
                </a:lnTo>
                <a:lnTo>
                  <a:pt x="14454" y="8371"/>
                </a:lnTo>
                <a:lnTo>
                  <a:pt x="14430" y="8420"/>
                </a:lnTo>
                <a:lnTo>
                  <a:pt x="14430" y="8493"/>
                </a:lnTo>
                <a:lnTo>
                  <a:pt x="14478" y="8590"/>
                </a:lnTo>
                <a:lnTo>
                  <a:pt x="14551" y="8687"/>
                </a:lnTo>
                <a:lnTo>
                  <a:pt x="14722" y="8809"/>
                </a:lnTo>
                <a:lnTo>
                  <a:pt x="14892" y="8906"/>
                </a:lnTo>
                <a:lnTo>
                  <a:pt x="15111" y="8979"/>
                </a:lnTo>
                <a:lnTo>
                  <a:pt x="14843" y="9271"/>
                </a:lnTo>
                <a:lnTo>
                  <a:pt x="14795" y="9247"/>
                </a:lnTo>
                <a:lnTo>
                  <a:pt x="14503" y="9150"/>
                </a:lnTo>
                <a:lnTo>
                  <a:pt x="14211" y="9052"/>
                </a:lnTo>
                <a:lnTo>
                  <a:pt x="13919" y="8955"/>
                </a:lnTo>
                <a:lnTo>
                  <a:pt x="13627" y="8858"/>
                </a:lnTo>
                <a:lnTo>
                  <a:pt x="13578" y="8858"/>
                </a:lnTo>
                <a:lnTo>
                  <a:pt x="13554" y="8882"/>
                </a:lnTo>
                <a:lnTo>
                  <a:pt x="13529" y="8931"/>
                </a:lnTo>
                <a:lnTo>
                  <a:pt x="13554" y="8955"/>
                </a:lnTo>
                <a:lnTo>
                  <a:pt x="13627" y="9077"/>
                </a:lnTo>
                <a:lnTo>
                  <a:pt x="13748" y="9198"/>
                </a:lnTo>
                <a:lnTo>
                  <a:pt x="13846" y="9296"/>
                </a:lnTo>
                <a:lnTo>
                  <a:pt x="13992" y="9369"/>
                </a:lnTo>
                <a:lnTo>
                  <a:pt x="14284" y="9515"/>
                </a:lnTo>
                <a:lnTo>
                  <a:pt x="14576" y="9612"/>
                </a:lnTo>
                <a:lnTo>
                  <a:pt x="14211" y="10001"/>
                </a:lnTo>
                <a:lnTo>
                  <a:pt x="14186" y="9953"/>
                </a:lnTo>
                <a:lnTo>
                  <a:pt x="14113" y="9904"/>
                </a:lnTo>
                <a:lnTo>
                  <a:pt x="13846" y="9709"/>
                </a:lnTo>
                <a:lnTo>
                  <a:pt x="13529" y="9563"/>
                </a:lnTo>
                <a:lnTo>
                  <a:pt x="13359" y="9490"/>
                </a:lnTo>
                <a:lnTo>
                  <a:pt x="13213" y="9442"/>
                </a:lnTo>
                <a:lnTo>
                  <a:pt x="13043" y="9393"/>
                </a:lnTo>
                <a:lnTo>
                  <a:pt x="12824" y="9393"/>
                </a:lnTo>
                <a:lnTo>
                  <a:pt x="12799" y="9442"/>
                </a:lnTo>
                <a:lnTo>
                  <a:pt x="12799" y="9490"/>
                </a:lnTo>
                <a:lnTo>
                  <a:pt x="12824" y="9515"/>
                </a:lnTo>
                <a:lnTo>
                  <a:pt x="13067" y="9734"/>
                </a:lnTo>
                <a:lnTo>
                  <a:pt x="13335" y="9904"/>
                </a:lnTo>
                <a:lnTo>
                  <a:pt x="13627" y="10074"/>
                </a:lnTo>
                <a:lnTo>
                  <a:pt x="13919" y="10220"/>
                </a:lnTo>
                <a:lnTo>
                  <a:pt x="13967" y="10245"/>
                </a:lnTo>
                <a:lnTo>
                  <a:pt x="13894" y="10318"/>
                </a:lnTo>
                <a:lnTo>
                  <a:pt x="13748" y="10464"/>
                </a:lnTo>
                <a:lnTo>
                  <a:pt x="13700" y="10391"/>
                </a:lnTo>
                <a:lnTo>
                  <a:pt x="13627" y="10318"/>
                </a:lnTo>
                <a:lnTo>
                  <a:pt x="13456" y="10220"/>
                </a:lnTo>
                <a:lnTo>
                  <a:pt x="13091" y="10074"/>
                </a:lnTo>
                <a:lnTo>
                  <a:pt x="12897" y="10026"/>
                </a:lnTo>
                <a:lnTo>
                  <a:pt x="12702" y="9953"/>
                </a:lnTo>
                <a:lnTo>
                  <a:pt x="12507" y="9928"/>
                </a:lnTo>
                <a:lnTo>
                  <a:pt x="12288" y="9904"/>
                </a:lnTo>
                <a:lnTo>
                  <a:pt x="12240" y="9904"/>
                </a:lnTo>
                <a:lnTo>
                  <a:pt x="12215" y="9928"/>
                </a:lnTo>
                <a:lnTo>
                  <a:pt x="12191" y="9977"/>
                </a:lnTo>
                <a:lnTo>
                  <a:pt x="12215" y="10050"/>
                </a:lnTo>
                <a:lnTo>
                  <a:pt x="12264" y="10099"/>
                </a:lnTo>
                <a:lnTo>
                  <a:pt x="12459" y="10196"/>
                </a:lnTo>
                <a:lnTo>
                  <a:pt x="12629" y="10293"/>
                </a:lnTo>
                <a:lnTo>
                  <a:pt x="12994" y="10512"/>
                </a:lnTo>
                <a:lnTo>
                  <a:pt x="13237" y="10634"/>
                </a:lnTo>
                <a:lnTo>
                  <a:pt x="13359" y="10682"/>
                </a:lnTo>
                <a:lnTo>
                  <a:pt x="13505" y="10707"/>
                </a:lnTo>
                <a:lnTo>
                  <a:pt x="12921" y="11291"/>
                </a:lnTo>
                <a:lnTo>
                  <a:pt x="12799" y="11193"/>
                </a:lnTo>
                <a:lnTo>
                  <a:pt x="12653" y="11096"/>
                </a:lnTo>
                <a:lnTo>
                  <a:pt x="12434" y="10974"/>
                </a:lnTo>
                <a:lnTo>
                  <a:pt x="12240" y="10828"/>
                </a:lnTo>
                <a:lnTo>
                  <a:pt x="12021" y="10682"/>
                </a:lnTo>
                <a:lnTo>
                  <a:pt x="11802" y="10585"/>
                </a:lnTo>
                <a:lnTo>
                  <a:pt x="11680" y="10537"/>
                </a:lnTo>
                <a:lnTo>
                  <a:pt x="11534" y="10537"/>
                </a:lnTo>
                <a:lnTo>
                  <a:pt x="11510" y="10561"/>
                </a:lnTo>
                <a:lnTo>
                  <a:pt x="11510" y="10585"/>
                </a:lnTo>
                <a:lnTo>
                  <a:pt x="11534" y="10609"/>
                </a:lnTo>
                <a:lnTo>
                  <a:pt x="11704" y="10804"/>
                </a:lnTo>
                <a:lnTo>
                  <a:pt x="11996" y="11072"/>
                </a:lnTo>
                <a:lnTo>
                  <a:pt x="12337" y="11364"/>
                </a:lnTo>
                <a:lnTo>
                  <a:pt x="12507" y="11461"/>
                </a:lnTo>
                <a:lnTo>
                  <a:pt x="12678" y="11534"/>
                </a:lnTo>
                <a:lnTo>
                  <a:pt x="12337" y="11875"/>
                </a:lnTo>
                <a:lnTo>
                  <a:pt x="12215" y="11826"/>
                </a:lnTo>
                <a:lnTo>
                  <a:pt x="12094" y="11777"/>
                </a:lnTo>
                <a:lnTo>
                  <a:pt x="11899" y="11680"/>
                </a:lnTo>
                <a:lnTo>
                  <a:pt x="11510" y="11437"/>
                </a:lnTo>
                <a:lnTo>
                  <a:pt x="11291" y="11339"/>
                </a:lnTo>
                <a:lnTo>
                  <a:pt x="11193" y="11315"/>
                </a:lnTo>
                <a:lnTo>
                  <a:pt x="11072" y="11291"/>
                </a:lnTo>
                <a:lnTo>
                  <a:pt x="10999" y="11315"/>
                </a:lnTo>
                <a:lnTo>
                  <a:pt x="10974" y="11364"/>
                </a:lnTo>
                <a:lnTo>
                  <a:pt x="10950" y="11437"/>
                </a:lnTo>
                <a:lnTo>
                  <a:pt x="10999" y="11485"/>
                </a:lnTo>
                <a:lnTo>
                  <a:pt x="11266" y="11704"/>
                </a:lnTo>
                <a:lnTo>
                  <a:pt x="11558" y="11923"/>
                </a:lnTo>
                <a:lnTo>
                  <a:pt x="11777" y="12069"/>
                </a:lnTo>
                <a:lnTo>
                  <a:pt x="12045" y="12191"/>
                </a:lnTo>
                <a:lnTo>
                  <a:pt x="11753" y="12483"/>
                </a:lnTo>
                <a:lnTo>
                  <a:pt x="11485" y="12264"/>
                </a:lnTo>
                <a:lnTo>
                  <a:pt x="11218" y="12045"/>
                </a:lnTo>
                <a:lnTo>
                  <a:pt x="11047" y="11899"/>
                </a:lnTo>
                <a:lnTo>
                  <a:pt x="10877" y="11777"/>
                </a:lnTo>
                <a:lnTo>
                  <a:pt x="10682" y="11680"/>
                </a:lnTo>
                <a:lnTo>
                  <a:pt x="10488" y="11631"/>
                </a:lnTo>
                <a:lnTo>
                  <a:pt x="10439" y="11656"/>
                </a:lnTo>
                <a:lnTo>
                  <a:pt x="10439" y="11680"/>
                </a:lnTo>
                <a:lnTo>
                  <a:pt x="10415" y="11704"/>
                </a:lnTo>
                <a:lnTo>
                  <a:pt x="10439" y="11753"/>
                </a:lnTo>
                <a:lnTo>
                  <a:pt x="11072" y="12410"/>
                </a:lnTo>
                <a:lnTo>
                  <a:pt x="11242" y="12605"/>
                </a:lnTo>
                <a:lnTo>
                  <a:pt x="11461" y="12775"/>
                </a:lnTo>
                <a:lnTo>
                  <a:pt x="11315" y="12945"/>
                </a:lnTo>
                <a:lnTo>
                  <a:pt x="11193" y="12848"/>
                </a:lnTo>
                <a:lnTo>
                  <a:pt x="11047" y="12775"/>
                </a:lnTo>
                <a:lnTo>
                  <a:pt x="10780" y="12629"/>
                </a:lnTo>
                <a:lnTo>
                  <a:pt x="10366" y="12361"/>
                </a:lnTo>
                <a:lnTo>
                  <a:pt x="10172" y="12215"/>
                </a:lnTo>
                <a:lnTo>
                  <a:pt x="9977" y="12069"/>
                </a:lnTo>
                <a:lnTo>
                  <a:pt x="9953" y="12045"/>
                </a:lnTo>
                <a:lnTo>
                  <a:pt x="9928" y="12069"/>
                </a:lnTo>
                <a:lnTo>
                  <a:pt x="9904" y="12094"/>
                </a:lnTo>
                <a:lnTo>
                  <a:pt x="9928" y="12118"/>
                </a:lnTo>
                <a:lnTo>
                  <a:pt x="10220" y="12532"/>
                </a:lnTo>
                <a:lnTo>
                  <a:pt x="10391" y="12702"/>
                </a:lnTo>
                <a:lnTo>
                  <a:pt x="10585" y="12897"/>
                </a:lnTo>
                <a:lnTo>
                  <a:pt x="10804" y="13067"/>
                </a:lnTo>
                <a:lnTo>
                  <a:pt x="10926" y="13140"/>
                </a:lnTo>
                <a:lnTo>
                  <a:pt x="11047" y="13213"/>
                </a:lnTo>
                <a:lnTo>
                  <a:pt x="10780" y="13456"/>
                </a:lnTo>
                <a:lnTo>
                  <a:pt x="10439" y="13213"/>
                </a:lnTo>
                <a:lnTo>
                  <a:pt x="10099" y="12970"/>
                </a:lnTo>
                <a:lnTo>
                  <a:pt x="9928" y="12872"/>
                </a:lnTo>
                <a:lnTo>
                  <a:pt x="9734" y="12799"/>
                </a:lnTo>
                <a:lnTo>
                  <a:pt x="9563" y="12726"/>
                </a:lnTo>
                <a:lnTo>
                  <a:pt x="9369" y="12726"/>
                </a:lnTo>
                <a:lnTo>
                  <a:pt x="9320" y="12751"/>
                </a:lnTo>
                <a:lnTo>
                  <a:pt x="9320" y="12775"/>
                </a:lnTo>
                <a:lnTo>
                  <a:pt x="9320" y="12799"/>
                </a:lnTo>
                <a:lnTo>
                  <a:pt x="9442" y="12921"/>
                </a:lnTo>
                <a:lnTo>
                  <a:pt x="9588" y="13043"/>
                </a:lnTo>
                <a:lnTo>
                  <a:pt x="9855" y="13262"/>
                </a:lnTo>
                <a:lnTo>
                  <a:pt x="10464" y="13773"/>
                </a:lnTo>
                <a:lnTo>
                  <a:pt x="10293" y="13943"/>
                </a:lnTo>
                <a:lnTo>
                  <a:pt x="10123" y="13821"/>
                </a:lnTo>
                <a:lnTo>
                  <a:pt x="9953" y="13724"/>
                </a:lnTo>
                <a:lnTo>
                  <a:pt x="9612" y="13554"/>
                </a:lnTo>
                <a:lnTo>
                  <a:pt x="9393" y="13408"/>
                </a:lnTo>
                <a:lnTo>
                  <a:pt x="9223" y="13237"/>
                </a:lnTo>
                <a:lnTo>
                  <a:pt x="9052" y="13067"/>
                </a:lnTo>
                <a:lnTo>
                  <a:pt x="8906" y="12848"/>
                </a:lnTo>
                <a:lnTo>
                  <a:pt x="8833" y="12799"/>
                </a:lnTo>
                <a:lnTo>
                  <a:pt x="8760" y="12799"/>
                </a:lnTo>
                <a:lnTo>
                  <a:pt x="8712" y="12824"/>
                </a:lnTo>
                <a:lnTo>
                  <a:pt x="8663" y="12897"/>
                </a:lnTo>
                <a:lnTo>
                  <a:pt x="8639" y="13018"/>
                </a:lnTo>
                <a:lnTo>
                  <a:pt x="8663" y="13164"/>
                </a:lnTo>
                <a:lnTo>
                  <a:pt x="8687" y="13286"/>
                </a:lnTo>
                <a:lnTo>
                  <a:pt x="8760" y="13408"/>
                </a:lnTo>
                <a:lnTo>
                  <a:pt x="8833" y="13529"/>
                </a:lnTo>
                <a:lnTo>
                  <a:pt x="8931" y="13627"/>
                </a:lnTo>
                <a:lnTo>
                  <a:pt x="9125" y="13821"/>
                </a:lnTo>
                <a:lnTo>
                  <a:pt x="9490" y="14089"/>
                </a:lnTo>
                <a:lnTo>
                  <a:pt x="9685" y="14211"/>
                </a:lnTo>
                <a:lnTo>
                  <a:pt x="9904" y="14308"/>
                </a:lnTo>
                <a:lnTo>
                  <a:pt x="9661" y="14527"/>
                </a:lnTo>
                <a:lnTo>
                  <a:pt x="9369" y="14381"/>
                </a:lnTo>
                <a:lnTo>
                  <a:pt x="9052" y="14235"/>
                </a:lnTo>
                <a:lnTo>
                  <a:pt x="8760" y="14089"/>
                </a:lnTo>
                <a:lnTo>
                  <a:pt x="8614" y="13992"/>
                </a:lnTo>
                <a:lnTo>
                  <a:pt x="8468" y="13919"/>
                </a:lnTo>
                <a:lnTo>
                  <a:pt x="8444" y="13894"/>
                </a:lnTo>
                <a:lnTo>
                  <a:pt x="8420" y="13894"/>
                </a:lnTo>
                <a:lnTo>
                  <a:pt x="8395" y="13919"/>
                </a:lnTo>
                <a:lnTo>
                  <a:pt x="8395" y="13967"/>
                </a:lnTo>
                <a:lnTo>
                  <a:pt x="8468" y="14138"/>
                </a:lnTo>
                <a:lnTo>
                  <a:pt x="8566" y="14308"/>
                </a:lnTo>
                <a:lnTo>
                  <a:pt x="8687" y="14430"/>
                </a:lnTo>
                <a:lnTo>
                  <a:pt x="8833" y="14551"/>
                </a:lnTo>
                <a:lnTo>
                  <a:pt x="9296" y="14868"/>
                </a:lnTo>
                <a:lnTo>
                  <a:pt x="9004" y="15160"/>
                </a:lnTo>
                <a:lnTo>
                  <a:pt x="8614" y="14770"/>
                </a:lnTo>
                <a:lnTo>
                  <a:pt x="8201" y="14405"/>
                </a:lnTo>
                <a:lnTo>
                  <a:pt x="7398" y="13700"/>
                </a:lnTo>
                <a:lnTo>
                  <a:pt x="6984" y="13359"/>
                </a:lnTo>
                <a:lnTo>
                  <a:pt x="6595" y="12994"/>
                </a:lnTo>
                <a:lnTo>
                  <a:pt x="6205" y="12605"/>
                </a:lnTo>
                <a:lnTo>
                  <a:pt x="5840" y="12215"/>
                </a:lnTo>
                <a:lnTo>
                  <a:pt x="5500" y="11777"/>
                </a:lnTo>
                <a:lnTo>
                  <a:pt x="5135" y="11315"/>
                </a:lnTo>
                <a:lnTo>
                  <a:pt x="4794" y="10901"/>
                </a:lnTo>
                <a:lnTo>
                  <a:pt x="4599" y="10682"/>
                </a:lnTo>
                <a:lnTo>
                  <a:pt x="4405" y="10488"/>
                </a:lnTo>
                <a:lnTo>
                  <a:pt x="4137" y="10269"/>
                </a:lnTo>
                <a:lnTo>
                  <a:pt x="3845" y="10074"/>
                </a:lnTo>
                <a:lnTo>
                  <a:pt x="3553" y="9855"/>
                </a:lnTo>
                <a:lnTo>
                  <a:pt x="3285" y="9661"/>
                </a:lnTo>
                <a:lnTo>
                  <a:pt x="3261" y="9588"/>
                </a:lnTo>
                <a:lnTo>
                  <a:pt x="3602" y="9296"/>
                </a:lnTo>
                <a:lnTo>
                  <a:pt x="3967" y="9004"/>
                </a:lnTo>
                <a:lnTo>
                  <a:pt x="4332" y="8712"/>
                </a:lnTo>
                <a:lnTo>
                  <a:pt x="4672" y="8420"/>
                </a:lnTo>
                <a:lnTo>
                  <a:pt x="5646" y="7519"/>
                </a:lnTo>
                <a:lnTo>
                  <a:pt x="6595" y="6595"/>
                </a:lnTo>
                <a:lnTo>
                  <a:pt x="6984" y="6205"/>
                </a:lnTo>
                <a:lnTo>
                  <a:pt x="7349" y="5792"/>
                </a:lnTo>
                <a:lnTo>
                  <a:pt x="8055" y="4940"/>
                </a:lnTo>
                <a:lnTo>
                  <a:pt x="8760" y="4088"/>
                </a:lnTo>
                <a:lnTo>
                  <a:pt x="9466" y="3237"/>
                </a:lnTo>
                <a:lnTo>
                  <a:pt x="9855" y="2799"/>
                </a:lnTo>
                <a:lnTo>
                  <a:pt x="10269" y="2410"/>
                </a:lnTo>
                <a:lnTo>
                  <a:pt x="10707" y="2045"/>
                </a:lnTo>
                <a:lnTo>
                  <a:pt x="11169" y="1704"/>
                </a:lnTo>
                <a:lnTo>
                  <a:pt x="11631" y="1412"/>
                </a:lnTo>
                <a:lnTo>
                  <a:pt x="12142" y="1144"/>
                </a:lnTo>
                <a:lnTo>
                  <a:pt x="12678" y="950"/>
                </a:lnTo>
                <a:lnTo>
                  <a:pt x="13237" y="779"/>
                </a:lnTo>
                <a:lnTo>
                  <a:pt x="13797" y="658"/>
                </a:lnTo>
                <a:lnTo>
                  <a:pt x="14381" y="585"/>
                </a:lnTo>
                <a:lnTo>
                  <a:pt x="14941" y="560"/>
                </a:lnTo>
                <a:close/>
                <a:moveTo>
                  <a:pt x="11777" y="13237"/>
                </a:moveTo>
                <a:lnTo>
                  <a:pt x="11777" y="13602"/>
                </a:lnTo>
                <a:lnTo>
                  <a:pt x="11753" y="13967"/>
                </a:lnTo>
                <a:lnTo>
                  <a:pt x="11704" y="14746"/>
                </a:lnTo>
                <a:lnTo>
                  <a:pt x="11680" y="15549"/>
                </a:lnTo>
                <a:lnTo>
                  <a:pt x="11656" y="16328"/>
                </a:lnTo>
                <a:lnTo>
                  <a:pt x="11485" y="16084"/>
                </a:lnTo>
                <a:lnTo>
                  <a:pt x="11291" y="15865"/>
                </a:lnTo>
                <a:lnTo>
                  <a:pt x="10877" y="15427"/>
                </a:lnTo>
                <a:lnTo>
                  <a:pt x="10755" y="15257"/>
                </a:lnTo>
                <a:lnTo>
                  <a:pt x="10610" y="15062"/>
                </a:lnTo>
                <a:lnTo>
                  <a:pt x="10464" y="14868"/>
                </a:lnTo>
                <a:lnTo>
                  <a:pt x="10366" y="14770"/>
                </a:lnTo>
                <a:lnTo>
                  <a:pt x="10293" y="14722"/>
                </a:lnTo>
                <a:lnTo>
                  <a:pt x="10731" y="14284"/>
                </a:lnTo>
                <a:lnTo>
                  <a:pt x="11266" y="13773"/>
                </a:lnTo>
                <a:lnTo>
                  <a:pt x="11777" y="13237"/>
                </a:lnTo>
                <a:close/>
                <a:moveTo>
                  <a:pt x="3431" y="14381"/>
                </a:moveTo>
                <a:lnTo>
                  <a:pt x="3553" y="14405"/>
                </a:lnTo>
                <a:lnTo>
                  <a:pt x="3699" y="14454"/>
                </a:lnTo>
                <a:lnTo>
                  <a:pt x="3699" y="14527"/>
                </a:lnTo>
                <a:lnTo>
                  <a:pt x="3723" y="14576"/>
                </a:lnTo>
                <a:lnTo>
                  <a:pt x="3602" y="14576"/>
                </a:lnTo>
                <a:lnTo>
                  <a:pt x="3553" y="14600"/>
                </a:lnTo>
                <a:lnTo>
                  <a:pt x="3504" y="14649"/>
                </a:lnTo>
                <a:lnTo>
                  <a:pt x="3334" y="14843"/>
                </a:lnTo>
                <a:lnTo>
                  <a:pt x="3164" y="15038"/>
                </a:lnTo>
                <a:lnTo>
                  <a:pt x="2969" y="15233"/>
                </a:lnTo>
                <a:lnTo>
                  <a:pt x="2896" y="15330"/>
                </a:lnTo>
                <a:lnTo>
                  <a:pt x="2847" y="15452"/>
                </a:lnTo>
                <a:lnTo>
                  <a:pt x="2847" y="15525"/>
                </a:lnTo>
                <a:lnTo>
                  <a:pt x="2872" y="15573"/>
                </a:lnTo>
                <a:lnTo>
                  <a:pt x="2896" y="15622"/>
                </a:lnTo>
                <a:lnTo>
                  <a:pt x="2945" y="15646"/>
                </a:lnTo>
                <a:lnTo>
                  <a:pt x="3115" y="15646"/>
                </a:lnTo>
                <a:lnTo>
                  <a:pt x="3237" y="15598"/>
                </a:lnTo>
                <a:lnTo>
                  <a:pt x="3358" y="15525"/>
                </a:lnTo>
                <a:lnTo>
                  <a:pt x="3480" y="15427"/>
                </a:lnTo>
                <a:lnTo>
                  <a:pt x="3699" y="15208"/>
                </a:lnTo>
                <a:lnTo>
                  <a:pt x="3894" y="14941"/>
                </a:lnTo>
                <a:lnTo>
                  <a:pt x="3918" y="14868"/>
                </a:lnTo>
                <a:lnTo>
                  <a:pt x="3918" y="14795"/>
                </a:lnTo>
                <a:lnTo>
                  <a:pt x="3918" y="14722"/>
                </a:lnTo>
                <a:lnTo>
                  <a:pt x="3869" y="14673"/>
                </a:lnTo>
                <a:lnTo>
                  <a:pt x="3918" y="14697"/>
                </a:lnTo>
                <a:lnTo>
                  <a:pt x="3967" y="14770"/>
                </a:lnTo>
                <a:lnTo>
                  <a:pt x="3967" y="14819"/>
                </a:lnTo>
                <a:lnTo>
                  <a:pt x="3967" y="14892"/>
                </a:lnTo>
                <a:lnTo>
                  <a:pt x="3942" y="15087"/>
                </a:lnTo>
                <a:lnTo>
                  <a:pt x="3894" y="15281"/>
                </a:lnTo>
                <a:lnTo>
                  <a:pt x="3699" y="15671"/>
                </a:lnTo>
                <a:lnTo>
                  <a:pt x="3553" y="15938"/>
                </a:lnTo>
                <a:lnTo>
                  <a:pt x="3480" y="16060"/>
                </a:lnTo>
                <a:lnTo>
                  <a:pt x="3358" y="16157"/>
                </a:lnTo>
                <a:lnTo>
                  <a:pt x="3261" y="16230"/>
                </a:lnTo>
                <a:lnTo>
                  <a:pt x="3115" y="16303"/>
                </a:lnTo>
                <a:lnTo>
                  <a:pt x="2847" y="16376"/>
                </a:lnTo>
                <a:lnTo>
                  <a:pt x="2556" y="16425"/>
                </a:lnTo>
                <a:lnTo>
                  <a:pt x="2361" y="16449"/>
                </a:lnTo>
                <a:lnTo>
                  <a:pt x="2166" y="16449"/>
                </a:lnTo>
                <a:lnTo>
                  <a:pt x="2312" y="16182"/>
                </a:lnTo>
                <a:lnTo>
                  <a:pt x="2434" y="15890"/>
                </a:lnTo>
                <a:lnTo>
                  <a:pt x="2629" y="15403"/>
                </a:lnTo>
                <a:lnTo>
                  <a:pt x="2726" y="15160"/>
                </a:lnTo>
                <a:lnTo>
                  <a:pt x="2847" y="14916"/>
                </a:lnTo>
                <a:lnTo>
                  <a:pt x="2993" y="14697"/>
                </a:lnTo>
                <a:lnTo>
                  <a:pt x="3164" y="14503"/>
                </a:lnTo>
                <a:lnTo>
                  <a:pt x="3237" y="14430"/>
                </a:lnTo>
                <a:lnTo>
                  <a:pt x="3310" y="14405"/>
                </a:lnTo>
                <a:lnTo>
                  <a:pt x="3358" y="14381"/>
                </a:lnTo>
                <a:close/>
                <a:moveTo>
                  <a:pt x="3066" y="10001"/>
                </a:moveTo>
                <a:lnTo>
                  <a:pt x="3188" y="10147"/>
                </a:lnTo>
                <a:lnTo>
                  <a:pt x="3334" y="10293"/>
                </a:lnTo>
                <a:lnTo>
                  <a:pt x="3650" y="10488"/>
                </a:lnTo>
                <a:lnTo>
                  <a:pt x="3894" y="10682"/>
                </a:lnTo>
                <a:lnTo>
                  <a:pt x="4113" y="10877"/>
                </a:lnTo>
                <a:lnTo>
                  <a:pt x="4332" y="11096"/>
                </a:lnTo>
                <a:lnTo>
                  <a:pt x="4526" y="11315"/>
                </a:lnTo>
                <a:lnTo>
                  <a:pt x="4891" y="11777"/>
                </a:lnTo>
                <a:lnTo>
                  <a:pt x="5256" y="12264"/>
                </a:lnTo>
                <a:lnTo>
                  <a:pt x="5621" y="12702"/>
                </a:lnTo>
                <a:lnTo>
                  <a:pt x="6011" y="13140"/>
                </a:lnTo>
                <a:lnTo>
                  <a:pt x="6449" y="13529"/>
                </a:lnTo>
                <a:lnTo>
                  <a:pt x="6862" y="13919"/>
                </a:lnTo>
                <a:lnTo>
                  <a:pt x="7763" y="14697"/>
                </a:lnTo>
                <a:lnTo>
                  <a:pt x="8176" y="15087"/>
                </a:lnTo>
                <a:lnTo>
                  <a:pt x="8614" y="15500"/>
                </a:lnTo>
                <a:lnTo>
                  <a:pt x="8590" y="15525"/>
                </a:lnTo>
                <a:lnTo>
                  <a:pt x="8517" y="15573"/>
                </a:lnTo>
                <a:lnTo>
                  <a:pt x="8468" y="15646"/>
                </a:lnTo>
                <a:lnTo>
                  <a:pt x="8468" y="15719"/>
                </a:lnTo>
                <a:lnTo>
                  <a:pt x="8395" y="15914"/>
                </a:lnTo>
                <a:lnTo>
                  <a:pt x="8322" y="16133"/>
                </a:lnTo>
                <a:lnTo>
                  <a:pt x="8176" y="16547"/>
                </a:lnTo>
                <a:lnTo>
                  <a:pt x="7227" y="15817"/>
                </a:lnTo>
                <a:lnTo>
                  <a:pt x="6303" y="15062"/>
                </a:lnTo>
                <a:lnTo>
                  <a:pt x="5840" y="14649"/>
                </a:lnTo>
                <a:lnTo>
                  <a:pt x="5378" y="14259"/>
                </a:lnTo>
                <a:lnTo>
                  <a:pt x="4964" y="13846"/>
                </a:lnTo>
                <a:lnTo>
                  <a:pt x="4551" y="13408"/>
                </a:lnTo>
                <a:lnTo>
                  <a:pt x="3821" y="12580"/>
                </a:lnTo>
                <a:lnTo>
                  <a:pt x="3456" y="12142"/>
                </a:lnTo>
                <a:lnTo>
                  <a:pt x="3091" y="11729"/>
                </a:lnTo>
                <a:lnTo>
                  <a:pt x="2702" y="11315"/>
                </a:lnTo>
                <a:lnTo>
                  <a:pt x="2288" y="10950"/>
                </a:lnTo>
                <a:lnTo>
                  <a:pt x="1850" y="10609"/>
                </a:lnTo>
                <a:lnTo>
                  <a:pt x="1607" y="10464"/>
                </a:lnTo>
                <a:lnTo>
                  <a:pt x="1388" y="10318"/>
                </a:lnTo>
                <a:lnTo>
                  <a:pt x="1534" y="10318"/>
                </a:lnTo>
                <a:lnTo>
                  <a:pt x="1655" y="10293"/>
                </a:lnTo>
                <a:lnTo>
                  <a:pt x="1947" y="10245"/>
                </a:lnTo>
                <a:lnTo>
                  <a:pt x="2507" y="10147"/>
                </a:lnTo>
                <a:lnTo>
                  <a:pt x="3066" y="10001"/>
                </a:lnTo>
                <a:close/>
                <a:moveTo>
                  <a:pt x="4989" y="16328"/>
                </a:moveTo>
                <a:lnTo>
                  <a:pt x="5110" y="16352"/>
                </a:lnTo>
                <a:lnTo>
                  <a:pt x="5086" y="16401"/>
                </a:lnTo>
                <a:lnTo>
                  <a:pt x="5062" y="16474"/>
                </a:lnTo>
                <a:lnTo>
                  <a:pt x="4989" y="16522"/>
                </a:lnTo>
                <a:lnTo>
                  <a:pt x="4843" y="16620"/>
                </a:lnTo>
                <a:lnTo>
                  <a:pt x="4551" y="16741"/>
                </a:lnTo>
                <a:lnTo>
                  <a:pt x="4551" y="16741"/>
                </a:lnTo>
                <a:lnTo>
                  <a:pt x="4599" y="16620"/>
                </a:lnTo>
                <a:lnTo>
                  <a:pt x="4672" y="16474"/>
                </a:lnTo>
                <a:lnTo>
                  <a:pt x="4770" y="16376"/>
                </a:lnTo>
                <a:lnTo>
                  <a:pt x="4867" y="16328"/>
                </a:lnTo>
                <a:close/>
                <a:moveTo>
                  <a:pt x="3237" y="13846"/>
                </a:moveTo>
                <a:lnTo>
                  <a:pt x="3115" y="13894"/>
                </a:lnTo>
                <a:lnTo>
                  <a:pt x="2993" y="13943"/>
                </a:lnTo>
                <a:lnTo>
                  <a:pt x="2896" y="14016"/>
                </a:lnTo>
                <a:lnTo>
                  <a:pt x="2702" y="14211"/>
                </a:lnTo>
                <a:lnTo>
                  <a:pt x="2531" y="14430"/>
                </a:lnTo>
                <a:lnTo>
                  <a:pt x="2385" y="14673"/>
                </a:lnTo>
                <a:lnTo>
                  <a:pt x="2264" y="14941"/>
                </a:lnTo>
                <a:lnTo>
                  <a:pt x="2045" y="15500"/>
                </a:lnTo>
                <a:lnTo>
                  <a:pt x="1923" y="15768"/>
                </a:lnTo>
                <a:lnTo>
                  <a:pt x="1777" y="16036"/>
                </a:lnTo>
                <a:lnTo>
                  <a:pt x="1607" y="16279"/>
                </a:lnTo>
                <a:lnTo>
                  <a:pt x="1509" y="16376"/>
                </a:lnTo>
                <a:lnTo>
                  <a:pt x="1412" y="16449"/>
                </a:lnTo>
                <a:lnTo>
                  <a:pt x="1363" y="16522"/>
                </a:lnTo>
                <a:lnTo>
                  <a:pt x="1315" y="16595"/>
                </a:lnTo>
                <a:lnTo>
                  <a:pt x="1290" y="16668"/>
                </a:lnTo>
                <a:lnTo>
                  <a:pt x="1315" y="16741"/>
                </a:lnTo>
                <a:lnTo>
                  <a:pt x="1339" y="16814"/>
                </a:lnTo>
                <a:lnTo>
                  <a:pt x="1388" y="16863"/>
                </a:lnTo>
                <a:lnTo>
                  <a:pt x="1436" y="16887"/>
                </a:lnTo>
                <a:lnTo>
                  <a:pt x="1534" y="16912"/>
                </a:lnTo>
                <a:lnTo>
                  <a:pt x="1631" y="16912"/>
                </a:lnTo>
                <a:lnTo>
                  <a:pt x="1728" y="16887"/>
                </a:lnTo>
                <a:lnTo>
                  <a:pt x="2288" y="16887"/>
                </a:lnTo>
                <a:lnTo>
                  <a:pt x="2556" y="16863"/>
                </a:lnTo>
                <a:lnTo>
                  <a:pt x="2799" y="16839"/>
                </a:lnTo>
                <a:lnTo>
                  <a:pt x="3042" y="16790"/>
                </a:lnTo>
                <a:lnTo>
                  <a:pt x="3285" y="16717"/>
                </a:lnTo>
                <a:lnTo>
                  <a:pt x="3431" y="16644"/>
                </a:lnTo>
                <a:lnTo>
                  <a:pt x="3553" y="16571"/>
                </a:lnTo>
                <a:lnTo>
                  <a:pt x="3650" y="16474"/>
                </a:lnTo>
                <a:lnTo>
                  <a:pt x="3772" y="16376"/>
                </a:lnTo>
                <a:lnTo>
                  <a:pt x="3918" y="16157"/>
                </a:lnTo>
                <a:lnTo>
                  <a:pt x="4064" y="15865"/>
                </a:lnTo>
                <a:lnTo>
                  <a:pt x="4210" y="15549"/>
                </a:lnTo>
                <a:lnTo>
                  <a:pt x="4283" y="15306"/>
                </a:lnTo>
                <a:lnTo>
                  <a:pt x="4332" y="15062"/>
                </a:lnTo>
                <a:lnTo>
                  <a:pt x="4380" y="14795"/>
                </a:lnTo>
                <a:lnTo>
                  <a:pt x="4356" y="14576"/>
                </a:lnTo>
                <a:lnTo>
                  <a:pt x="4356" y="14478"/>
                </a:lnTo>
                <a:lnTo>
                  <a:pt x="4307" y="14405"/>
                </a:lnTo>
                <a:lnTo>
                  <a:pt x="4259" y="14332"/>
                </a:lnTo>
                <a:lnTo>
                  <a:pt x="4186" y="14284"/>
                </a:lnTo>
                <a:lnTo>
                  <a:pt x="4113" y="14186"/>
                </a:lnTo>
                <a:lnTo>
                  <a:pt x="4040" y="14089"/>
                </a:lnTo>
                <a:lnTo>
                  <a:pt x="3942" y="14016"/>
                </a:lnTo>
                <a:lnTo>
                  <a:pt x="3845" y="13967"/>
                </a:lnTo>
                <a:lnTo>
                  <a:pt x="3626" y="13870"/>
                </a:lnTo>
                <a:lnTo>
                  <a:pt x="3383" y="13846"/>
                </a:lnTo>
                <a:close/>
                <a:moveTo>
                  <a:pt x="4818" y="15817"/>
                </a:moveTo>
                <a:lnTo>
                  <a:pt x="4697" y="15865"/>
                </a:lnTo>
                <a:lnTo>
                  <a:pt x="4575" y="15914"/>
                </a:lnTo>
                <a:lnTo>
                  <a:pt x="4453" y="15987"/>
                </a:lnTo>
                <a:lnTo>
                  <a:pt x="4356" y="16084"/>
                </a:lnTo>
                <a:lnTo>
                  <a:pt x="4259" y="16206"/>
                </a:lnTo>
                <a:lnTo>
                  <a:pt x="4161" y="16328"/>
                </a:lnTo>
                <a:lnTo>
                  <a:pt x="4088" y="16474"/>
                </a:lnTo>
                <a:lnTo>
                  <a:pt x="4040" y="16620"/>
                </a:lnTo>
                <a:lnTo>
                  <a:pt x="3991" y="16766"/>
                </a:lnTo>
                <a:lnTo>
                  <a:pt x="3967" y="16912"/>
                </a:lnTo>
                <a:lnTo>
                  <a:pt x="3967" y="17058"/>
                </a:lnTo>
                <a:lnTo>
                  <a:pt x="3991" y="17155"/>
                </a:lnTo>
                <a:lnTo>
                  <a:pt x="4064" y="17252"/>
                </a:lnTo>
                <a:lnTo>
                  <a:pt x="4161" y="17301"/>
                </a:lnTo>
                <a:lnTo>
                  <a:pt x="4210" y="17325"/>
                </a:lnTo>
                <a:lnTo>
                  <a:pt x="4259" y="17301"/>
                </a:lnTo>
                <a:lnTo>
                  <a:pt x="4502" y="17228"/>
                </a:lnTo>
                <a:lnTo>
                  <a:pt x="4721" y="17131"/>
                </a:lnTo>
                <a:lnTo>
                  <a:pt x="4989" y="17009"/>
                </a:lnTo>
                <a:lnTo>
                  <a:pt x="5135" y="16936"/>
                </a:lnTo>
                <a:lnTo>
                  <a:pt x="5256" y="16863"/>
                </a:lnTo>
                <a:lnTo>
                  <a:pt x="5354" y="16766"/>
                </a:lnTo>
                <a:lnTo>
                  <a:pt x="5427" y="16668"/>
                </a:lnTo>
                <a:lnTo>
                  <a:pt x="5500" y="16547"/>
                </a:lnTo>
                <a:lnTo>
                  <a:pt x="5524" y="16401"/>
                </a:lnTo>
                <a:lnTo>
                  <a:pt x="5524" y="16328"/>
                </a:lnTo>
                <a:lnTo>
                  <a:pt x="5500" y="16230"/>
                </a:lnTo>
                <a:lnTo>
                  <a:pt x="5451" y="16133"/>
                </a:lnTo>
                <a:lnTo>
                  <a:pt x="5402" y="16060"/>
                </a:lnTo>
                <a:lnTo>
                  <a:pt x="5305" y="15963"/>
                </a:lnTo>
                <a:lnTo>
                  <a:pt x="5208" y="15890"/>
                </a:lnTo>
                <a:lnTo>
                  <a:pt x="5086" y="15841"/>
                </a:lnTo>
                <a:lnTo>
                  <a:pt x="4964" y="15817"/>
                </a:lnTo>
                <a:close/>
                <a:moveTo>
                  <a:pt x="10001" y="14965"/>
                </a:moveTo>
                <a:lnTo>
                  <a:pt x="10099" y="15184"/>
                </a:lnTo>
                <a:lnTo>
                  <a:pt x="10220" y="15379"/>
                </a:lnTo>
                <a:lnTo>
                  <a:pt x="10488" y="15719"/>
                </a:lnTo>
                <a:lnTo>
                  <a:pt x="10731" y="16011"/>
                </a:lnTo>
                <a:lnTo>
                  <a:pt x="10999" y="16303"/>
                </a:lnTo>
                <a:lnTo>
                  <a:pt x="11242" y="16595"/>
                </a:lnTo>
                <a:lnTo>
                  <a:pt x="11339" y="16766"/>
                </a:lnTo>
                <a:lnTo>
                  <a:pt x="11412" y="16936"/>
                </a:lnTo>
                <a:lnTo>
                  <a:pt x="11437" y="17009"/>
                </a:lnTo>
                <a:lnTo>
                  <a:pt x="11485" y="17058"/>
                </a:lnTo>
                <a:lnTo>
                  <a:pt x="11558" y="17082"/>
                </a:lnTo>
                <a:lnTo>
                  <a:pt x="11607" y="17106"/>
                </a:lnTo>
                <a:lnTo>
                  <a:pt x="11607" y="17350"/>
                </a:lnTo>
                <a:lnTo>
                  <a:pt x="11583" y="17593"/>
                </a:lnTo>
                <a:lnTo>
                  <a:pt x="11412" y="17471"/>
                </a:lnTo>
                <a:lnTo>
                  <a:pt x="11266" y="17325"/>
                </a:lnTo>
                <a:lnTo>
                  <a:pt x="10974" y="17009"/>
                </a:lnTo>
                <a:lnTo>
                  <a:pt x="10488" y="16328"/>
                </a:lnTo>
                <a:lnTo>
                  <a:pt x="10099" y="15817"/>
                </a:lnTo>
                <a:lnTo>
                  <a:pt x="9855" y="15549"/>
                </a:lnTo>
                <a:lnTo>
                  <a:pt x="9709" y="15427"/>
                </a:lnTo>
                <a:lnTo>
                  <a:pt x="9588" y="15306"/>
                </a:lnTo>
                <a:lnTo>
                  <a:pt x="9855" y="15111"/>
                </a:lnTo>
                <a:lnTo>
                  <a:pt x="9928" y="15038"/>
                </a:lnTo>
                <a:lnTo>
                  <a:pt x="10001" y="14965"/>
                </a:lnTo>
                <a:close/>
                <a:moveTo>
                  <a:pt x="15135" y="1"/>
                </a:moveTo>
                <a:lnTo>
                  <a:pt x="14551" y="25"/>
                </a:lnTo>
                <a:lnTo>
                  <a:pt x="13967" y="74"/>
                </a:lnTo>
                <a:lnTo>
                  <a:pt x="13408" y="171"/>
                </a:lnTo>
                <a:lnTo>
                  <a:pt x="12824" y="293"/>
                </a:lnTo>
                <a:lnTo>
                  <a:pt x="12264" y="487"/>
                </a:lnTo>
                <a:lnTo>
                  <a:pt x="11753" y="706"/>
                </a:lnTo>
                <a:lnTo>
                  <a:pt x="11242" y="974"/>
                </a:lnTo>
                <a:lnTo>
                  <a:pt x="10755" y="1290"/>
                </a:lnTo>
                <a:lnTo>
                  <a:pt x="10318" y="1631"/>
                </a:lnTo>
                <a:lnTo>
                  <a:pt x="9880" y="2020"/>
                </a:lnTo>
                <a:lnTo>
                  <a:pt x="9466" y="2434"/>
                </a:lnTo>
                <a:lnTo>
                  <a:pt x="9052" y="2847"/>
                </a:lnTo>
                <a:lnTo>
                  <a:pt x="8663" y="3310"/>
                </a:lnTo>
                <a:lnTo>
                  <a:pt x="7933" y="4234"/>
                </a:lnTo>
                <a:lnTo>
                  <a:pt x="7203" y="5135"/>
                </a:lnTo>
                <a:lnTo>
                  <a:pt x="6814" y="5597"/>
                </a:lnTo>
                <a:lnTo>
                  <a:pt x="6400" y="6011"/>
                </a:lnTo>
                <a:lnTo>
                  <a:pt x="6205" y="6205"/>
                </a:lnTo>
                <a:lnTo>
                  <a:pt x="5889" y="6205"/>
                </a:lnTo>
                <a:lnTo>
                  <a:pt x="5548" y="6230"/>
                </a:lnTo>
                <a:lnTo>
                  <a:pt x="4916" y="6303"/>
                </a:lnTo>
                <a:lnTo>
                  <a:pt x="3991" y="6376"/>
                </a:lnTo>
                <a:lnTo>
                  <a:pt x="3066" y="6400"/>
                </a:lnTo>
                <a:lnTo>
                  <a:pt x="901" y="6400"/>
                </a:lnTo>
                <a:lnTo>
                  <a:pt x="171" y="6351"/>
                </a:lnTo>
                <a:lnTo>
                  <a:pt x="122" y="6351"/>
                </a:lnTo>
                <a:lnTo>
                  <a:pt x="74" y="6376"/>
                </a:lnTo>
                <a:lnTo>
                  <a:pt x="25" y="6449"/>
                </a:lnTo>
                <a:lnTo>
                  <a:pt x="1" y="6546"/>
                </a:lnTo>
                <a:lnTo>
                  <a:pt x="25" y="6619"/>
                </a:lnTo>
                <a:lnTo>
                  <a:pt x="1" y="6716"/>
                </a:lnTo>
                <a:lnTo>
                  <a:pt x="49" y="6789"/>
                </a:lnTo>
                <a:lnTo>
                  <a:pt x="195" y="7008"/>
                </a:lnTo>
                <a:lnTo>
                  <a:pt x="366" y="7227"/>
                </a:lnTo>
                <a:lnTo>
                  <a:pt x="731" y="7617"/>
                </a:lnTo>
                <a:lnTo>
                  <a:pt x="1120" y="7982"/>
                </a:lnTo>
                <a:lnTo>
                  <a:pt x="1534" y="8347"/>
                </a:lnTo>
                <a:lnTo>
                  <a:pt x="1923" y="8712"/>
                </a:lnTo>
                <a:lnTo>
                  <a:pt x="2337" y="9101"/>
                </a:lnTo>
                <a:lnTo>
                  <a:pt x="2507" y="9296"/>
                </a:lnTo>
                <a:lnTo>
                  <a:pt x="2702" y="9466"/>
                </a:lnTo>
                <a:lnTo>
                  <a:pt x="1923" y="9661"/>
                </a:lnTo>
                <a:lnTo>
                  <a:pt x="1680" y="9709"/>
                </a:lnTo>
                <a:lnTo>
                  <a:pt x="1412" y="9734"/>
                </a:lnTo>
                <a:lnTo>
                  <a:pt x="1193" y="9807"/>
                </a:lnTo>
                <a:lnTo>
                  <a:pt x="1071" y="9855"/>
                </a:lnTo>
                <a:lnTo>
                  <a:pt x="974" y="9928"/>
                </a:lnTo>
                <a:lnTo>
                  <a:pt x="925" y="9953"/>
                </a:lnTo>
                <a:lnTo>
                  <a:pt x="925" y="10001"/>
                </a:lnTo>
                <a:lnTo>
                  <a:pt x="925" y="10099"/>
                </a:lnTo>
                <a:lnTo>
                  <a:pt x="852" y="10123"/>
                </a:lnTo>
                <a:lnTo>
                  <a:pt x="804" y="10172"/>
                </a:lnTo>
                <a:lnTo>
                  <a:pt x="779" y="10220"/>
                </a:lnTo>
                <a:lnTo>
                  <a:pt x="755" y="10293"/>
                </a:lnTo>
                <a:lnTo>
                  <a:pt x="755" y="10342"/>
                </a:lnTo>
                <a:lnTo>
                  <a:pt x="755" y="10391"/>
                </a:lnTo>
                <a:lnTo>
                  <a:pt x="779" y="10439"/>
                </a:lnTo>
                <a:lnTo>
                  <a:pt x="852" y="10512"/>
                </a:lnTo>
                <a:lnTo>
                  <a:pt x="1363" y="10901"/>
                </a:lnTo>
                <a:lnTo>
                  <a:pt x="1850" y="11291"/>
                </a:lnTo>
                <a:lnTo>
                  <a:pt x="2312" y="11729"/>
                </a:lnTo>
                <a:lnTo>
                  <a:pt x="2774" y="12167"/>
                </a:lnTo>
                <a:lnTo>
                  <a:pt x="3164" y="12629"/>
                </a:lnTo>
                <a:lnTo>
                  <a:pt x="3553" y="13091"/>
                </a:lnTo>
                <a:lnTo>
                  <a:pt x="3967" y="13554"/>
                </a:lnTo>
                <a:lnTo>
                  <a:pt x="4356" y="13992"/>
                </a:lnTo>
                <a:lnTo>
                  <a:pt x="4794" y="14454"/>
                </a:lnTo>
                <a:lnTo>
                  <a:pt x="5256" y="14892"/>
                </a:lnTo>
                <a:lnTo>
                  <a:pt x="5743" y="15330"/>
                </a:lnTo>
                <a:lnTo>
                  <a:pt x="6230" y="15744"/>
                </a:lnTo>
                <a:lnTo>
                  <a:pt x="7227" y="16522"/>
                </a:lnTo>
                <a:lnTo>
                  <a:pt x="8249" y="17301"/>
                </a:lnTo>
                <a:lnTo>
                  <a:pt x="8347" y="17350"/>
                </a:lnTo>
                <a:lnTo>
                  <a:pt x="8444" y="17350"/>
                </a:lnTo>
                <a:lnTo>
                  <a:pt x="8517" y="17325"/>
                </a:lnTo>
                <a:lnTo>
                  <a:pt x="8590" y="17277"/>
                </a:lnTo>
                <a:lnTo>
                  <a:pt x="8639" y="17204"/>
                </a:lnTo>
                <a:lnTo>
                  <a:pt x="8663" y="17106"/>
                </a:lnTo>
                <a:lnTo>
                  <a:pt x="8663" y="17009"/>
                </a:lnTo>
                <a:lnTo>
                  <a:pt x="8614" y="16912"/>
                </a:lnTo>
                <a:lnTo>
                  <a:pt x="8760" y="16620"/>
                </a:lnTo>
                <a:lnTo>
                  <a:pt x="8858" y="16328"/>
                </a:lnTo>
                <a:lnTo>
                  <a:pt x="8955" y="16011"/>
                </a:lnTo>
                <a:lnTo>
                  <a:pt x="9004" y="15695"/>
                </a:lnTo>
                <a:lnTo>
                  <a:pt x="9174" y="15598"/>
                </a:lnTo>
                <a:lnTo>
                  <a:pt x="9466" y="15914"/>
                </a:lnTo>
                <a:lnTo>
                  <a:pt x="9831" y="16376"/>
                </a:lnTo>
                <a:lnTo>
                  <a:pt x="10196" y="16887"/>
                </a:lnTo>
                <a:lnTo>
                  <a:pt x="10464" y="17252"/>
                </a:lnTo>
                <a:lnTo>
                  <a:pt x="10755" y="17617"/>
                </a:lnTo>
                <a:lnTo>
                  <a:pt x="10901" y="17788"/>
                </a:lnTo>
                <a:lnTo>
                  <a:pt x="11072" y="17934"/>
                </a:lnTo>
                <a:lnTo>
                  <a:pt x="11242" y="18080"/>
                </a:lnTo>
                <a:lnTo>
                  <a:pt x="11437" y="18201"/>
                </a:lnTo>
                <a:lnTo>
                  <a:pt x="11510" y="18226"/>
                </a:lnTo>
                <a:lnTo>
                  <a:pt x="11558" y="18250"/>
                </a:lnTo>
                <a:lnTo>
                  <a:pt x="11631" y="18250"/>
                </a:lnTo>
                <a:lnTo>
                  <a:pt x="11704" y="18226"/>
                </a:lnTo>
                <a:lnTo>
                  <a:pt x="11826" y="18226"/>
                </a:lnTo>
                <a:lnTo>
                  <a:pt x="11948" y="18177"/>
                </a:lnTo>
                <a:lnTo>
                  <a:pt x="12045" y="18128"/>
                </a:lnTo>
                <a:lnTo>
                  <a:pt x="12094" y="18007"/>
                </a:lnTo>
                <a:lnTo>
                  <a:pt x="12167" y="17763"/>
                </a:lnTo>
                <a:lnTo>
                  <a:pt x="12191" y="17520"/>
                </a:lnTo>
                <a:lnTo>
                  <a:pt x="12240" y="17033"/>
                </a:lnTo>
                <a:lnTo>
                  <a:pt x="12264" y="16279"/>
                </a:lnTo>
                <a:lnTo>
                  <a:pt x="12264" y="15549"/>
                </a:lnTo>
                <a:lnTo>
                  <a:pt x="12288" y="14746"/>
                </a:lnTo>
                <a:lnTo>
                  <a:pt x="12337" y="13967"/>
                </a:lnTo>
                <a:lnTo>
                  <a:pt x="12361" y="13651"/>
                </a:lnTo>
                <a:lnTo>
                  <a:pt x="12386" y="13335"/>
                </a:lnTo>
                <a:lnTo>
                  <a:pt x="12361" y="13018"/>
                </a:lnTo>
                <a:lnTo>
                  <a:pt x="12337" y="12848"/>
                </a:lnTo>
                <a:lnTo>
                  <a:pt x="12288" y="12726"/>
                </a:lnTo>
                <a:lnTo>
                  <a:pt x="12775" y="12191"/>
                </a:lnTo>
                <a:lnTo>
                  <a:pt x="13335" y="11607"/>
                </a:lnTo>
                <a:lnTo>
                  <a:pt x="13943" y="11047"/>
                </a:lnTo>
                <a:lnTo>
                  <a:pt x="14527" y="10464"/>
                </a:lnTo>
                <a:lnTo>
                  <a:pt x="15087" y="9880"/>
                </a:lnTo>
                <a:lnTo>
                  <a:pt x="15622" y="9247"/>
                </a:lnTo>
                <a:lnTo>
                  <a:pt x="15865" y="8931"/>
                </a:lnTo>
                <a:lnTo>
                  <a:pt x="16157" y="8639"/>
                </a:lnTo>
                <a:lnTo>
                  <a:pt x="16717" y="8055"/>
                </a:lnTo>
                <a:lnTo>
                  <a:pt x="17277" y="7446"/>
                </a:lnTo>
                <a:lnTo>
                  <a:pt x="17471" y="7227"/>
                </a:lnTo>
                <a:lnTo>
                  <a:pt x="17666" y="6960"/>
                </a:lnTo>
                <a:lnTo>
                  <a:pt x="17836" y="6716"/>
                </a:lnTo>
                <a:lnTo>
                  <a:pt x="17982" y="6449"/>
                </a:lnTo>
                <a:lnTo>
                  <a:pt x="18104" y="6157"/>
                </a:lnTo>
                <a:lnTo>
                  <a:pt x="18250" y="5889"/>
                </a:lnTo>
                <a:lnTo>
                  <a:pt x="18347" y="5597"/>
                </a:lnTo>
                <a:lnTo>
                  <a:pt x="18445" y="5305"/>
                </a:lnTo>
                <a:lnTo>
                  <a:pt x="18591" y="4721"/>
                </a:lnTo>
                <a:lnTo>
                  <a:pt x="18688" y="4113"/>
                </a:lnTo>
                <a:lnTo>
                  <a:pt x="18736" y="3480"/>
                </a:lnTo>
                <a:lnTo>
                  <a:pt x="18736" y="2872"/>
                </a:lnTo>
                <a:lnTo>
                  <a:pt x="18712" y="2312"/>
                </a:lnTo>
                <a:lnTo>
                  <a:pt x="18688" y="1899"/>
                </a:lnTo>
                <a:lnTo>
                  <a:pt x="18639" y="1436"/>
                </a:lnTo>
                <a:lnTo>
                  <a:pt x="18542" y="998"/>
                </a:lnTo>
                <a:lnTo>
                  <a:pt x="18493" y="828"/>
                </a:lnTo>
                <a:lnTo>
                  <a:pt x="18420" y="658"/>
                </a:lnTo>
                <a:lnTo>
                  <a:pt x="18323" y="536"/>
                </a:lnTo>
                <a:lnTo>
                  <a:pt x="18226" y="463"/>
                </a:lnTo>
                <a:lnTo>
                  <a:pt x="18104" y="414"/>
                </a:lnTo>
                <a:lnTo>
                  <a:pt x="17982" y="439"/>
                </a:lnTo>
                <a:lnTo>
                  <a:pt x="17447" y="268"/>
                </a:lnTo>
                <a:lnTo>
                  <a:pt x="16863" y="147"/>
                </a:lnTo>
                <a:lnTo>
                  <a:pt x="16303" y="49"/>
                </a:lnTo>
                <a:lnTo>
                  <a:pt x="15719"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6D9EEB"/>
              </a:solidFill>
            </a:endParaRPr>
          </a:p>
        </p:txBody>
      </p:sp>
      <p:sp>
        <p:nvSpPr>
          <p:cNvPr id="678" name="Google Shape;678;p69"/>
          <p:cNvSpPr/>
          <p:nvPr/>
        </p:nvSpPr>
        <p:spPr>
          <a:xfrm>
            <a:off x="6161833" y="1376613"/>
            <a:ext cx="426316" cy="414270"/>
          </a:xfrm>
          <a:custGeom>
            <a:rect b="b" l="l" r="r" t="t"/>
            <a:pathLst>
              <a:path extrusionOk="0" h="15063" w="15501">
                <a:moveTo>
                  <a:pt x="7957" y="925"/>
                </a:moveTo>
                <a:lnTo>
                  <a:pt x="8249" y="1533"/>
                </a:lnTo>
                <a:lnTo>
                  <a:pt x="8103" y="1606"/>
                </a:lnTo>
                <a:lnTo>
                  <a:pt x="7957" y="1704"/>
                </a:lnTo>
                <a:lnTo>
                  <a:pt x="7933" y="1752"/>
                </a:lnTo>
                <a:lnTo>
                  <a:pt x="7933" y="1339"/>
                </a:lnTo>
                <a:lnTo>
                  <a:pt x="7957" y="925"/>
                </a:lnTo>
                <a:close/>
                <a:moveTo>
                  <a:pt x="8371" y="1801"/>
                </a:moveTo>
                <a:lnTo>
                  <a:pt x="8492" y="2020"/>
                </a:lnTo>
                <a:lnTo>
                  <a:pt x="8346" y="2117"/>
                </a:lnTo>
                <a:lnTo>
                  <a:pt x="8200" y="2215"/>
                </a:lnTo>
                <a:lnTo>
                  <a:pt x="8079" y="2288"/>
                </a:lnTo>
                <a:lnTo>
                  <a:pt x="7957" y="2409"/>
                </a:lnTo>
                <a:lnTo>
                  <a:pt x="7933" y="2069"/>
                </a:lnTo>
                <a:lnTo>
                  <a:pt x="8127" y="1971"/>
                </a:lnTo>
                <a:lnTo>
                  <a:pt x="8249" y="1898"/>
                </a:lnTo>
                <a:lnTo>
                  <a:pt x="8371" y="1801"/>
                </a:lnTo>
                <a:close/>
                <a:moveTo>
                  <a:pt x="8663" y="2336"/>
                </a:moveTo>
                <a:lnTo>
                  <a:pt x="8784" y="2628"/>
                </a:lnTo>
                <a:lnTo>
                  <a:pt x="8687" y="2653"/>
                </a:lnTo>
                <a:lnTo>
                  <a:pt x="8590" y="2726"/>
                </a:lnTo>
                <a:lnTo>
                  <a:pt x="8419" y="2847"/>
                </a:lnTo>
                <a:lnTo>
                  <a:pt x="8225" y="2993"/>
                </a:lnTo>
                <a:lnTo>
                  <a:pt x="8054" y="3164"/>
                </a:lnTo>
                <a:lnTo>
                  <a:pt x="8006" y="2750"/>
                </a:lnTo>
                <a:lnTo>
                  <a:pt x="8176" y="2653"/>
                </a:lnTo>
                <a:lnTo>
                  <a:pt x="8322" y="2531"/>
                </a:lnTo>
                <a:lnTo>
                  <a:pt x="8565" y="2385"/>
                </a:lnTo>
                <a:lnTo>
                  <a:pt x="8663" y="2336"/>
                </a:lnTo>
                <a:close/>
                <a:moveTo>
                  <a:pt x="8979" y="2945"/>
                </a:moveTo>
                <a:lnTo>
                  <a:pt x="8979" y="2969"/>
                </a:lnTo>
                <a:lnTo>
                  <a:pt x="9076" y="3164"/>
                </a:lnTo>
                <a:lnTo>
                  <a:pt x="8857" y="3285"/>
                </a:lnTo>
                <a:lnTo>
                  <a:pt x="8663" y="3431"/>
                </a:lnTo>
                <a:lnTo>
                  <a:pt x="8371" y="3626"/>
                </a:lnTo>
                <a:lnTo>
                  <a:pt x="8079" y="3821"/>
                </a:lnTo>
                <a:lnTo>
                  <a:pt x="8054" y="3504"/>
                </a:lnTo>
                <a:lnTo>
                  <a:pt x="8200" y="3456"/>
                </a:lnTo>
                <a:lnTo>
                  <a:pt x="8322" y="3383"/>
                </a:lnTo>
                <a:lnTo>
                  <a:pt x="8541" y="3212"/>
                </a:lnTo>
                <a:lnTo>
                  <a:pt x="8833" y="3018"/>
                </a:lnTo>
                <a:lnTo>
                  <a:pt x="8979" y="2945"/>
                </a:lnTo>
                <a:close/>
                <a:moveTo>
                  <a:pt x="9271" y="3529"/>
                </a:moveTo>
                <a:lnTo>
                  <a:pt x="9393" y="3796"/>
                </a:lnTo>
                <a:lnTo>
                  <a:pt x="8736" y="4186"/>
                </a:lnTo>
                <a:lnTo>
                  <a:pt x="8419" y="4380"/>
                </a:lnTo>
                <a:lnTo>
                  <a:pt x="8249" y="4478"/>
                </a:lnTo>
                <a:lnTo>
                  <a:pt x="8103" y="4599"/>
                </a:lnTo>
                <a:lnTo>
                  <a:pt x="8079" y="4113"/>
                </a:lnTo>
                <a:lnTo>
                  <a:pt x="8225" y="4088"/>
                </a:lnTo>
                <a:lnTo>
                  <a:pt x="8371" y="4040"/>
                </a:lnTo>
                <a:lnTo>
                  <a:pt x="8663" y="3894"/>
                </a:lnTo>
                <a:lnTo>
                  <a:pt x="9052" y="3650"/>
                </a:lnTo>
                <a:lnTo>
                  <a:pt x="9271" y="3529"/>
                </a:lnTo>
                <a:close/>
                <a:moveTo>
                  <a:pt x="9587" y="4186"/>
                </a:moveTo>
                <a:lnTo>
                  <a:pt x="9660" y="4332"/>
                </a:lnTo>
                <a:lnTo>
                  <a:pt x="9490" y="4429"/>
                </a:lnTo>
                <a:lnTo>
                  <a:pt x="9344" y="4551"/>
                </a:lnTo>
                <a:lnTo>
                  <a:pt x="9052" y="4770"/>
                </a:lnTo>
                <a:lnTo>
                  <a:pt x="8809" y="4916"/>
                </a:lnTo>
                <a:lnTo>
                  <a:pt x="8590" y="5110"/>
                </a:lnTo>
                <a:lnTo>
                  <a:pt x="8371" y="5305"/>
                </a:lnTo>
                <a:lnTo>
                  <a:pt x="8176" y="5524"/>
                </a:lnTo>
                <a:lnTo>
                  <a:pt x="8127" y="4794"/>
                </a:lnTo>
                <a:lnTo>
                  <a:pt x="8322" y="4794"/>
                </a:lnTo>
                <a:lnTo>
                  <a:pt x="8492" y="4721"/>
                </a:lnTo>
                <a:lnTo>
                  <a:pt x="8833" y="4575"/>
                </a:lnTo>
                <a:lnTo>
                  <a:pt x="9222" y="4380"/>
                </a:lnTo>
                <a:lnTo>
                  <a:pt x="9587" y="4186"/>
                </a:lnTo>
                <a:close/>
                <a:moveTo>
                  <a:pt x="14965" y="5938"/>
                </a:moveTo>
                <a:lnTo>
                  <a:pt x="14795" y="6059"/>
                </a:lnTo>
                <a:lnTo>
                  <a:pt x="14649" y="6205"/>
                </a:lnTo>
                <a:lnTo>
                  <a:pt x="14576" y="6181"/>
                </a:lnTo>
                <a:lnTo>
                  <a:pt x="14332" y="6157"/>
                </a:lnTo>
                <a:lnTo>
                  <a:pt x="14965" y="5938"/>
                </a:lnTo>
                <a:close/>
                <a:moveTo>
                  <a:pt x="2190" y="5840"/>
                </a:moveTo>
                <a:lnTo>
                  <a:pt x="2093" y="5986"/>
                </a:lnTo>
                <a:lnTo>
                  <a:pt x="2044" y="6132"/>
                </a:lnTo>
                <a:lnTo>
                  <a:pt x="2044" y="6181"/>
                </a:lnTo>
                <a:lnTo>
                  <a:pt x="2044" y="6254"/>
                </a:lnTo>
                <a:lnTo>
                  <a:pt x="1874" y="6181"/>
                </a:lnTo>
                <a:lnTo>
                  <a:pt x="1679" y="6108"/>
                </a:lnTo>
                <a:lnTo>
                  <a:pt x="1266" y="5962"/>
                </a:lnTo>
                <a:lnTo>
                  <a:pt x="2190" y="5840"/>
                </a:lnTo>
                <a:close/>
                <a:moveTo>
                  <a:pt x="3018" y="5743"/>
                </a:moveTo>
                <a:lnTo>
                  <a:pt x="2677" y="6132"/>
                </a:lnTo>
                <a:lnTo>
                  <a:pt x="2555" y="6302"/>
                </a:lnTo>
                <a:lnTo>
                  <a:pt x="2288" y="6278"/>
                </a:lnTo>
                <a:lnTo>
                  <a:pt x="2312" y="6254"/>
                </a:lnTo>
                <a:lnTo>
                  <a:pt x="2409" y="6181"/>
                </a:lnTo>
                <a:lnTo>
                  <a:pt x="2482" y="6059"/>
                </a:lnTo>
                <a:lnTo>
                  <a:pt x="2604" y="5938"/>
                </a:lnTo>
                <a:lnTo>
                  <a:pt x="2750" y="5816"/>
                </a:lnTo>
                <a:lnTo>
                  <a:pt x="2823" y="5767"/>
                </a:lnTo>
                <a:lnTo>
                  <a:pt x="3018" y="5743"/>
                </a:lnTo>
                <a:close/>
                <a:moveTo>
                  <a:pt x="9879" y="4672"/>
                </a:moveTo>
                <a:lnTo>
                  <a:pt x="9977" y="4818"/>
                </a:lnTo>
                <a:lnTo>
                  <a:pt x="9952" y="4818"/>
                </a:lnTo>
                <a:lnTo>
                  <a:pt x="9733" y="5062"/>
                </a:lnTo>
                <a:lnTo>
                  <a:pt x="9490" y="5281"/>
                </a:lnTo>
                <a:lnTo>
                  <a:pt x="8979" y="5719"/>
                </a:lnTo>
                <a:lnTo>
                  <a:pt x="8590" y="6035"/>
                </a:lnTo>
                <a:lnTo>
                  <a:pt x="8395" y="6181"/>
                </a:lnTo>
                <a:lnTo>
                  <a:pt x="8200" y="6351"/>
                </a:lnTo>
                <a:lnTo>
                  <a:pt x="8176" y="5694"/>
                </a:lnTo>
                <a:lnTo>
                  <a:pt x="8468" y="5573"/>
                </a:lnTo>
                <a:lnTo>
                  <a:pt x="8736" y="5402"/>
                </a:lnTo>
                <a:lnTo>
                  <a:pt x="9247" y="5086"/>
                </a:lnTo>
                <a:lnTo>
                  <a:pt x="9539" y="4916"/>
                </a:lnTo>
                <a:lnTo>
                  <a:pt x="9709" y="4794"/>
                </a:lnTo>
                <a:lnTo>
                  <a:pt x="9879" y="4672"/>
                </a:lnTo>
                <a:close/>
                <a:moveTo>
                  <a:pt x="3967" y="5597"/>
                </a:moveTo>
                <a:lnTo>
                  <a:pt x="3869" y="5719"/>
                </a:lnTo>
                <a:lnTo>
                  <a:pt x="3723" y="5986"/>
                </a:lnTo>
                <a:lnTo>
                  <a:pt x="3553" y="6229"/>
                </a:lnTo>
                <a:lnTo>
                  <a:pt x="3504" y="6327"/>
                </a:lnTo>
                <a:lnTo>
                  <a:pt x="3456" y="6424"/>
                </a:lnTo>
                <a:lnTo>
                  <a:pt x="3164" y="6375"/>
                </a:lnTo>
                <a:lnTo>
                  <a:pt x="2920" y="6327"/>
                </a:lnTo>
                <a:lnTo>
                  <a:pt x="3066" y="6181"/>
                </a:lnTo>
                <a:lnTo>
                  <a:pt x="3431" y="5792"/>
                </a:lnTo>
                <a:lnTo>
                  <a:pt x="3602" y="5646"/>
                </a:lnTo>
                <a:lnTo>
                  <a:pt x="3967" y="5597"/>
                </a:lnTo>
                <a:close/>
                <a:moveTo>
                  <a:pt x="5110" y="5354"/>
                </a:moveTo>
                <a:lnTo>
                  <a:pt x="4989" y="5475"/>
                </a:lnTo>
                <a:lnTo>
                  <a:pt x="4867" y="5597"/>
                </a:lnTo>
                <a:lnTo>
                  <a:pt x="4648" y="5865"/>
                </a:lnTo>
                <a:lnTo>
                  <a:pt x="4380" y="6205"/>
                </a:lnTo>
                <a:lnTo>
                  <a:pt x="4234" y="6400"/>
                </a:lnTo>
                <a:lnTo>
                  <a:pt x="4113" y="6594"/>
                </a:lnTo>
                <a:lnTo>
                  <a:pt x="3723" y="6497"/>
                </a:lnTo>
                <a:lnTo>
                  <a:pt x="3821" y="6400"/>
                </a:lnTo>
                <a:lnTo>
                  <a:pt x="3869" y="6278"/>
                </a:lnTo>
                <a:lnTo>
                  <a:pt x="3991" y="6084"/>
                </a:lnTo>
                <a:lnTo>
                  <a:pt x="4137" y="5865"/>
                </a:lnTo>
                <a:lnTo>
                  <a:pt x="4307" y="5694"/>
                </a:lnTo>
                <a:lnTo>
                  <a:pt x="4405" y="5597"/>
                </a:lnTo>
                <a:lnTo>
                  <a:pt x="4526" y="5500"/>
                </a:lnTo>
                <a:lnTo>
                  <a:pt x="5110" y="5354"/>
                </a:lnTo>
                <a:close/>
                <a:moveTo>
                  <a:pt x="14065" y="6254"/>
                </a:moveTo>
                <a:lnTo>
                  <a:pt x="14138" y="6327"/>
                </a:lnTo>
                <a:lnTo>
                  <a:pt x="14235" y="6375"/>
                </a:lnTo>
                <a:lnTo>
                  <a:pt x="14430" y="6448"/>
                </a:lnTo>
                <a:lnTo>
                  <a:pt x="14186" y="6740"/>
                </a:lnTo>
                <a:lnTo>
                  <a:pt x="14016" y="6643"/>
                </a:lnTo>
                <a:lnTo>
                  <a:pt x="13846" y="6546"/>
                </a:lnTo>
                <a:lnTo>
                  <a:pt x="13675" y="6497"/>
                </a:lnTo>
                <a:lnTo>
                  <a:pt x="13481" y="6448"/>
                </a:lnTo>
                <a:lnTo>
                  <a:pt x="14065" y="6254"/>
                </a:lnTo>
                <a:close/>
                <a:moveTo>
                  <a:pt x="5573" y="5451"/>
                </a:moveTo>
                <a:lnTo>
                  <a:pt x="5719" y="5621"/>
                </a:lnTo>
                <a:lnTo>
                  <a:pt x="5840" y="5767"/>
                </a:lnTo>
                <a:lnTo>
                  <a:pt x="5816" y="5767"/>
                </a:lnTo>
                <a:lnTo>
                  <a:pt x="5670" y="5840"/>
                </a:lnTo>
                <a:lnTo>
                  <a:pt x="5548" y="5962"/>
                </a:lnTo>
                <a:lnTo>
                  <a:pt x="5354" y="6205"/>
                </a:lnTo>
                <a:lnTo>
                  <a:pt x="5110" y="6473"/>
                </a:lnTo>
                <a:lnTo>
                  <a:pt x="4989" y="6619"/>
                </a:lnTo>
                <a:lnTo>
                  <a:pt x="4916" y="6765"/>
                </a:lnTo>
                <a:lnTo>
                  <a:pt x="4429" y="6667"/>
                </a:lnTo>
                <a:lnTo>
                  <a:pt x="4551" y="6546"/>
                </a:lnTo>
                <a:lnTo>
                  <a:pt x="4648" y="6424"/>
                </a:lnTo>
                <a:lnTo>
                  <a:pt x="4843" y="6157"/>
                </a:lnTo>
                <a:lnTo>
                  <a:pt x="5159" y="5816"/>
                </a:lnTo>
                <a:lnTo>
                  <a:pt x="5354" y="5646"/>
                </a:lnTo>
                <a:lnTo>
                  <a:pt x="5475" y="5548"/>
                </a:lnTo>
                <a:lnTo>
                  <a:pt x="5548" y="5451"/>
                </a:lnTo>
                <a:close/>
                <a:moveTo>
                  <a:pt x="6035" y="5962"/>
                </a:moveTo>
                <a:lnTo>
                  <a:pt x="6278" y="6254"/>
                </a:lnTo>
                <a:lnTo>
                  <a:pt x="6157" y="6424"/>
                </a:lnTo>
                <a:lnTo>
                  <a:pt x="6011" y="6643"/>
                </a:lnTo>
                <a:lnTo>
                  <a:pt x="5889" y="6862"/>
                </a:lnTo>
                <a:lnTo>
                  <a:pt x="5840" y="6935"/>
                </a:lnTo>
                <a:lnTo>
                  <a:pt x="5840" y="7008"/>
                </a:lnTo>
                <a:lnTo>
                  <a:pt x="5232" y="6838"/>
                </a:lnTo>
                <a:lnTo>
                  <a:pt x="5402" y="6692"/>
                </a:lnTo>
                <a:lnTo>
                  <a:pt x="5548" y="6546"/>
                </a:lnTo>
                <a:lnTo>
                  <a:pt x="5767" y="6278"/>
                </a:lnTo>
                <a:lnTo>
                  <a:pt x="5889" y="6157"/>
                </a:lnTo>
                <a:lnTo>
                  <a:pt x="6011" y="6011"/>
                </a:lnTo>
                <a:lnTo>
                  <a:pt x="6035" y="5962"/>
                </a:lnTo>
                <a:close/>
                <a:moveTo>
                  <a:pt x="7519" y="925"/>
                </a:moveTo>
                <a:lnTo>
                  <a:pt x="7470" y="1120"/>
                </a:lnTo>
                <a:lnTo>
                  <a:pt x="7470" y="1314"/>
                </a:lnTo>
                <a:lnTo>
                  <a:pt x="7470" y="1704"/>
                </a:lnTo>
                <a:lnTo>
                  <a:pt x="7495" y="2093"/>
                </a:lnTo>
                <a:lnTo>
                  <a:pt x="7519" y="2482"/>
                </a:lnTo>
                <a:lnTo>
                  <a:pt x="7592" y="3285"/>
                </a:lnTo>
                <a:lnTo>
                  <a:pt x="7665" y="4234"/>
                </a:lnTo>
                <a:lnTo>
                  <a:pt x="7714" y="5183"/>
                </a:lnTo>
                <a:lnTo>
                  <a:pt x="7714" y="6132"/>
                </a:lnTo>
                <a:lnTo>
                  <a:pt x="7714" y="7081"/>
                </a:lnTo>
                <a:lnTo>
                  <a:pt x="7519" y="6886"/>
                </a:lnTo>
                <a:lnTo>
                  <a:pt x="7324" y="6716"/>
                </a:lnTo>
                <a:lnTo>
                  <a:pt x="7032" y="6473"/>
                </a:lnTo>
                <a:lnTo>
                  <a:pt x="6522" y="5913"/>
                </a:lnTo>
                <a:lnTo>
                  <a:pt x="5986" y="5354"/>
                </a:lnTo>
                <a:lnTo>
                  <a:pt x="5792" y="5159"/>
                </a:lnTo>
                <a:lnTo>
                  <a:pt x="5670" y="5086"/>
                </a:lnTo>
                <a:lnTo>
                  <a:pt x="5573" y="5013"/>
                </a:lnTo>
                <a:lnTo>
                  <a:pt x="5719" y="4721"/>
                </a:lnTo>
                <a:lnTo>
                  <a:pt x="5913" y="4453"/>
                </a:lnTo>
                <a:lnTo>
                  <a:pt x="6278" y="3894"/>
                </a:lnTo>
                <a:lnTo>
                  <a:pt x="6449" y="3626"/>
                </a:lnTo>
                <a:lnTo>
                  <a:pt x="6570" y="3358"/>
                </a:lnTo>
                <a:lnTo>
                  <a:pt x="6692" y="3066"/>
                </a:lnTo>
                <a:lnTo>
                  <a:pt x="6789" y="2774"/>
                </a:lnTo>
                <a:lnTo>
                  <a:pt x="6984" y="2166"/>
                </a:lnTo>
                <a:lnTo>
                  <a:pt x="7203" y="1558"/>
                </a:lnTo>
                <a:lnTo>
                  <a:pt x="7349" y="1217"/>
                </a:lnTo>
                <a:lnTo>
                  <a:pt x="7519" y="925"/>
                </a:lnTo>
                <a:close/>
                <a:moveTo>
                  <a:pt x="6497" y="6497"/>
                </a:moveTo>
                <a:lnTo>
                  <a:pt x="6522" y="6521"/>
                </a:lnTo>
                <a:lnTo>
                  <a:pt x="6716" y="6716"/>
                </a:lnTo>
                <a:lnTo>
                  <a:pt x="6643" y="6765"/>
                </a:lnTo>
                <a:lnTo>
                  <a:pt x="6595" y="6789"/>
                </a:lnTo>
                <a:lnTo>
                  <a:pt x="6497" y="6911"/>
                </a:lnTo>
                <a:lnTo>
                  <a:pt x="6400" y="7008"/>
                </a:lnTo>
                <a:lnTo>
                  <a:pt x="6327" y="7130"/>
                </a:lnTo>
                <a:lnTo>
                  <a:pt x="5986" y="7057"/>
                </a:lnTo>
                <a:lnTo>
                  <a:pt x="6059" y="7008"/>
                </a:lnTo>
                <a:lnTo>
                  <a:pt x="6132" y="6935"/>
                </a:lnTo>
                <a:lnTo>
                  <a:pt x="6254" y="6838"/>
                </a:lnTo>
                <a:lnTo>
                  <a:pt x="6497" y="6497"/>
                </a:lnTo>
                <a:close/>
                <a:moveTo>
                  <a:pt x="13286" y="6521"/>
                </a:moveTo>
                <a:lnTo>
                  <a:pt x="13627" y="6740"/>
                </a:lnTo>
                <a:lnTo>
                  <a:pt x="13967" y="6935"/>
                </a:lnTo>
                <a:lnTo>
                  <a:pt x="13870" y="7032"/>
                </a:lnTo>
                <a:lnTo>
                  <a:pt x="13724" y="7178"/>
                </a:lnTo>
                <a:lnTo>
                  <a:pt x="13578" y="7081"/>
                </a:lnTo>
                <a:lnTo>
                  <a:pt x="13456" y="7032"/>
                </a:lnTo>
                <a:lnTo>
                  <a:pt x="13164" y="6911"/>
                </a:lnTo>
                <a:lnTo>
                  <a:pt x="12897" y="6813"/>
                </a:lnTo>
                <a:lnTo>
                  <a:pt x="12653" y="6716"/>
                </a:lnTo>
                <a:lnTo>
                  <a:pt x="13286" y="6521"/>
                </a:lnTo>
                <a:close/>
                <a:moveTo>
                  <a:pt x="10171" y="5062"/>
                </a:moveTo>
                <a:lnTo>
                  <a:pt x="10220" y="5135"/>
                </a:lnTo>
                <a:lnTo>
                  <a:pt x="10196" y="5159"/>
                </a:lnTo>
                <a:lnTo>
                  <a:pt x="9587" y="5816"/>
                </a:lnTo>
                <a:lnTo>
                  <a:pt x="9003" y="6521"/>
                </a:lnTo>
                <a:lnTo>
                  <a:pt x="8809" y="6716"/>
                </a:lnTo>
                <a:lnTo>
                  <a:pt x="8590" y="6935"/>
                </a:lnTo>
                <a:lnTo>
                  <a:pt x="8371" y="7154"/>
                </a:lnTo>
                <a:lnTo>
                  <a:pt x="8152" y="7373"/>
                </a:lnTo>
                <a:lnTo>
                  <a:pt x="8200" y="6740"/>
                </a:lnTo>
                <a:lnTo>
                  <a:pt x="8444" y="6570"/>
                </a:lnTo>
                <a:lnTo>
                  <a:pt x="8663" y="6400"/>
                </a:lnTo>
                <a:lnTo>
                  <a:pt x="9101" y="6035"/>
                </a:lnTo>
                <a:lnTo>
                  <a:pt x="9660" y="5573"/>
                </a:lnTo>
                <a:lnTo>
                  <a:pt x="9928" y="5329"/>
                </a:lnTo>
                <a:lnTo>
                  <a:pt x="10171" y="5062"/>
                </a:lnTo>
                <a:close/>
                <a:moveTo>
                  <a:pt x="10488" y="5329"/>
                </a:moveTo>
                <a:lnTo>
                  <a:pt x="10731" y="5427"/>
                </a:lnTo>
                <a:lnTo>
                  <a:pt x="10999" y="5500"/>
                </a:lnTo>
                <a:lnTo>
                  <a:pt x="11510" y="5597"/>
                </a:lnTo>
                <a:lnTo>
                  <a:pt x="11850" y="5670"/>
                </a:lnTo>
                <a:lnTo>
                  <a:pt x="12167" y="5694"/>
                </a:lnTo>
                <a:lnTo>
                  <a:pt x="12824" y="5719"/>
                </a:lnTo>
                <a:lnTo>
                  <a:pt x="13529" y="5743"/>
                </a:lnTo>
                <a:lnTo>
                  <a:pt x="14235" y="5792"/>
                </a:lnTo>
                <a:lnTo>
                  <a:pt x="13505" y="6059"/>
                </a:lnTo>
                <a:lnTo>
                  <a:pt x="12799" y="6278"/>
                </a:lnTo>
                <a:lnTo>
                  <a:pt x="11339" y="6692"/>
                </a:lnTo>
                <a:lnTo>
                  <a:pt x="9612" y="7130"/>
                </a:lnTo>
                <a:lnTo>
                  <a:pt x="9149" y="7251"/>
                </a:lnTo>
                <a:lnTo>
                  <a:pt x="8663" y="7373"/>
                </a:lnTo>
                <a:lnTo>
                  <a:pt x="9101" y="6862"/>
                </a:lnTo>
                <a:lnTo>
                  <a:pt x="9758" y="6132"/>
                </a:lnTo>
                <a:lnTo>
                  <a:pt x="10098" y="5767"/>
                </a:lnTo>
                <a:lnTo>
                  <a:pt x="10439" y="5402"/>
                </a:lnTo>
                <a:lnTo>
                  <a:pt x="10488" y="5329"/>
                </a:lnTo>
                <a:close/>
                <a:moveTo>
                  <a:pt x="6862" y="6886"/>
                </a:moveTo>
                <a:lnTo>
                  <a:pt x="7349" y="7422"/>
                </a:lnTo>
                <a:lnTo>
                  <a:pt x="7349" y="7422"/>
                </a:lnTo>
                <a:lnTo>
                  <a:pt x="6570" y="7203"/>
                </a:lnTo>
                <a:lnTo>
                  <a:pt x="6668" y="7105"/>
                </a:lnTo>
                <a:lnTo>
                  <a:pt x="6765" y="7008"/>
                </a:lnTo>
                <a:lnTo>
                  <a:pt x="6862" y="6911"/>
                </a:lnTo>
                <a:lnTo>
                  <a:pt x="6862" y="6886"/>
                </a:lnTo>
                <a:close/>
                <a:moveTo>
                  <a:pt x="12386" y="6789"/>
                </a:moveTo>
                <a:lnTo>
                  <a:pt x="12483" y="6911"/>
                </a:lnTo>
                <a:lnTo>
                  <a:pt x="12629" y="7008"/>
                </a:lnTo>
                <a:lnTo>
                  <a:pt x="12775" y="7105"/>
                </a:lnTo>
                <a:lnTo>
                  <a:pt x="12921" y="7178"/>
                </a:lnTo>
                <a:lnTo>
                  <a:pt x="13432" y="7422"/>
                </a:lnTo>
                <a:lnTo>
                  <a:pt x="13140" y="7641"/>
                </a:lnTo>
                <a:lnTo>
                  <a:pt x="12970" y="7543"/>
                </a:lnTo>
                <a:lnTo>
                  <a:pt x="12799" y="7470"/>
                </a:lnTo>
                <a:lnTo>
                  <a:pt x="12483" y="7349"/>
                </a:lnTo>
                <a:lnTo>
                  <a:pt x="12045" y="7154"/>
                </a:lnTo>
                <a:lnTo>
                  <a:pt x="11826" y="7057"/>
                </a:lnTo>
                <a:lnTo>
                  <a:pt x="11607" y="7008"/>
                </a:lnTo>
                <a:lnTo>
                  <a:pt x="12386" y="6789"/>
                </a:lnTo>
                <a:close/>
                <a:moveTo>
                  <a:pt x="11461" y="7057"/>
                </a:moveTo>
                <a:lnTo>
                  <a:pt x="11534" y="7154"/>
                </a:lnTo>
                <a:lnTo>
                  <a:pt x="11631" y="7251"/>
                </a:lnTo>
                <a:lnTo>
                  <a:pt x="11850" y="7397"/>
                </a:lnTo>
                <a:lnTo>
                  <a:pt x="12069" y="7519"/>
                </a:lnTo>
                <a:lnTo>
                  <a:pt x="12313" y="7641"/>
                </a:lnTo>
                <a:lnTo>
                  <a:pt x="12532" y="7762"/>
                </a:lnTo>
                <a:lnTo>
                  <a:pt x="12799" y="7908"/>
                </a:lnTo>
                <a:lnTo>
                  <a:pt x="12483" y="8152"/>
                </a:lnTo>
                <a:lnTo>
                  <a:pt x="12410" y="8054"/>
                </a:lnTo>
                <a:lnTo>
                  <a:pt x="12337" y="7981"/>
                </a:lnTo>
                <a:lnTo>
                  <a:pt x="12240" y="7908"/>
                </a:lnTo>
                <a:lnTo>
                  <a:pt x="12118" y="7860"/>
                </a:lnTo>
                <a:lnTo>
                  <a:pt x="11875" y="7762"/>
                </a:lnTo>
                <a:lnTo>
                  <a:pt x="11656" y="7689"/>
                </a:lnTo>
                <a:lnTo>
                  <a:pt x="11145" y="7470"/>
                </a:lnTo>
                <a:lnTo>
                  <a:pt x="10901" y="7349"/>
                </a:lnTo>
                <a:lnTo>
                  <a:pt x="10634" y="7251"/>
                </a:lnTo>
                <a:lnTo>
                  <a:pt x="11437" y="7057"/>
                </a:lnTo>
                <a:close/>
                <a:moveTo>
                  <a:pt x="10439" y="7324"/>
                </a:moveTo>
                <a:lnTo>
                  <a:pt x="10512" y="7422"/>
                </a:lnTo>
                <a:lnTo>
                  <a:pt x="10609" y="7495"/>
                </a:lnTo>
                <a:lnTo>
                  <a:pt x="10828" y="7665"/>
                </a:lnTo>
                <a:lnTo>
                  <a:pt x="11047" y="7787"/>
                </a:lnTo>
                <a:lnTo>
                  <a:pt x="11291" y="7884"/>
                </a:lnTo>
                <a:lnTo>
                  <a:pt x="11996" y="8176"/>
                </a:lnTo>
                <a:lnTo>
                  <a:pt x="12167" y="8249"/>
                </a:lnTo>
                <a:lnTo>
                  <a:pt x="12215" y="8273"/>
                </a:lnTo>
                <a:lnTo>
                  <a:pt x="12288" y="8298"/>
                </a:lnTo>
                <a:lnTo>
                  <a:pt x="11996" y="8541"/>
                </a:lnTo>
                <a:lnTo>
                  <a:pt x="11972" y="8541"/>
                </a:lnTo>
                <a:lnTo>
                  <a:pt x="11583" y="8444"/>
                </a:lnTo>
                <a:lnTo>
                  <a:pt x="11218" y="8322"/>
                </a:lnTo>
                <a:lnTo>
                  <a:pt x="10853" y="8152"/>
                </a:lnTo>
                <a:lnTo>
                  <a:pt x="10512" y="7957"/>
                </a:lnTo>
                <a:lnTo>
                  <a:pt x="10098" y="7714"/>
                </a:lnTo>
                <a:lnTo>
                  <a:pt x="9879" y="7592"/>
                </a:lnTo>
                <a:lnTo>
                  <a:pt x="9660" y="7495"/>
                </a:lnTo>
                <a:lnTo>
                  <a:pt x="10439" y="7324"/>
                </a:lnTo>
                <a:close/>
                <a:moveTo>
                  <a:pt x="8225" y="8103"/>
                </a:moveTo>
                <a:lnTo>
                  <a:pt x="8638" y="8249"/>
                </a:lnTo>
                <a:lnTo>
                  <a:pt x="9028" y="8419"/>
                </a:lnTo>
                <a:lnTo>
                  <a:pt x="8930" y="8517"/>
                </a:lnTo>
                <a:lnTo>
                  <a:pt x="8784" y="8638"/>
                </a:lnTo>
                <a:lnTo>
                  <a:pt x="8711" y="8711"/>
                </a:lnTo>
                <a:lnTo>
                  <a:pt x="8687" y="8784"/>
                </a:lnTo>
                <a:lnTo>
                  <a:pt x="8225" y="8103"/>
                </a:lnTo>
                <a:close/>
                <a:moveTo>
                  <a:pt x="7689" y="8663"/>
                </a:moveTo>
                <a:lnTo>
                  <a:pt x="7714" y="9003"/>
                </a:lnTo>
                <a:lnTo>
                  <a:pt x="7689" y="9003"/>
                </a:lnTo>
                <a:lnTo>
                  <a:pt x="7519" y="8930"/>
                </a:lnTo>
                <a:lnTo>
                  <a:pt x="7665" y="8687"/>
                </a:lnTo>
                <a:lnTo>
                  <a:pt x="7689" y="8663"/>
                </a:lnTo>
                <a:close/>
                <a:moveTo>
                  <a:pt x="9344" y="7592"/>
                </a:moveTo>
                <a:lnTo>
                  <a:pt x="9612" y="7787"/>
                </a:lnTo>
                <a:lnTo>
                  <a:pt x="9904" y="7981"/>
                </a:lnTo>
                <a:lnTo>
                  <a:pt x="10463" y="8322"/>
                </a:lnTo>
                <a:lnTo>
                  <a:pt x="10755" y="8492"/>
                </a:lnTo>
                <a:lnTo>
                  <a:pt x="11047" y="8638"/>
                </a:lnTo>
                <a:lnTo>
                  <a:pt x="11364" y="8760"/>
                </a:lnTo>
                <a:lnTo>
                  <a:pt x="11680" y="8833"/>
                </a:lnTo>
                <a:lnTo>
                  <a:pt x="11510" y="9003"/>
                </a:lnTo>
                <a:lnTo>
                  <a:pt x="11485" y="9028"/>
                </a:lnTo>
                <a:lnTo>
                  <a:pt x="10463" y="8565"/>
                </a:lnTo>
                <a:lnTo>
                  <a:pt x="9952" y="8371"/>
                </a:lnTo>
                <a:lnTo>
                  <a:pt x="9417" y="8176"/>
                </a:lnTo>
                <a:lnTo>
                  <a:pt x="8979" y="7981"/>
                </a:lnTo>
                <a:lnTo>
                  <a:pt x="8736" y="7884"/>
                </a:lnTo>
                <a:lnTo>
                  <a:pt x="8468" y="7811"/>
                </a:lnTo>
                <a:lnTo>
                  <a:pt x="8906" y="7714"/>
                </a:lnTo>
                <a:lnTo>
                  <a:pt x="9344" y="7592"/>
                </a:lnTo>
                <a:close/>
                <a:moveTo>
                  <a:pt x="9368" y="8565"/>
                </a:moveTo>
                <a:lnTo>
                  <a:pt x="9733" y="8687"/>
                </a:lnTo>
                <a:lnTo>
                  <a:pt x="9660" y="8760"/>
                </a:lnTo>
                <a:lnTo>
                  <a:pt x="9198" y="9076"/>
                </a:lnTo>
                <a:lnTo>
                  <a:pt x="9101" y="9149"/>
                </a:lnTo>
                <a:lnTo>
                  <a:pt x="9003" y="9247"/>
                </a:lnTo>
                <a:lnTo>
                  <a:pt x="8760" y="8906"/>
                </a:lnTo>
                <a:lnTo>
                  <a:pt x="8784" y="8906"/>
                </a:lnTo>
                <a:lnTo>
                  <a:pt x="8930" y="8809"/>
                </a:lnTo>
                <a:lnTo>
                  <a:pt x="9052" y="8711"/>
                </a:lnTo>
                <a:lnTo>
                  <a:pt x="9174" y="8638"/>
                </a:lnTo>
                <a:lnTo>
                  <a:pt x="9344" y="8590"/>
                </a:lnTo>
                <a:lnTo>
                  <a:pt x="9368" y="8565"/>
                </a:lnTo>
                <a:close/>
                <a:moveTo>
                  <a:pt x="828" y="6181"/>
                </a:moveTo>
                <a:lnTo>
                  <a:pt x="1168" y="6302"/>
                </a:lnTo>
                <a:lnTo>
                  <a:pt x="1533" y="6400"/>
                </a:lnTo>
                <a:lnTo>
                  <a:pt x="2239" y="6546"/>
                </a:lnTo>
                <a:lnTo>
                  <a:pt x="2507" y="6570"/>
                </a:lnTo>
                <a:lnTo>
                  <a:pt x="2750" y="6594"/>
                </a:lnTo>
                <a:lnTo>
                  <a:pt x="3018" y="6619"/>
                </a:lnTo>
                <a:lnTo>
                  <a:pt x="3285" y="6643"/>
                </a:lnTo>
                <a:lnTo>
                  <a:pt x="4356" y="6911"/>
                </a:lnTo>
                <a:lnTo>
                  <a:pt x="5159" y="7081"/>
                </a:lnTo>
                <a:lnTo>
                  <a:pt x="5938" y="7300"/>
                </a:lnTo>
                <a:lnTo>
                  <a:pt x="7519" y="7762"/>
                </a:lnTo>
                <a:lnTo>
                  <a:pt x="6546" y="8273"/>
                </a:lnTo>
                <a:lnTo>
                  <a:pt x="5548" y="8736"/>
                </a:lnTo>
                <a:lnTo>
                  <a:pt x="4697" y="9076"/>
                </a:lnTo>
                <a:lnTo>
                  <a:pt x="4453" y="9198"/>
                </a:lnTo>
                <a:lnTo>
                  <a:pt x="4332" y="9271"/>
                </a:lnTo>
                <a:lnTo>
                  <a:pt x="4234" y="9368"/>
                </a:lnTo>
                <a:lnTo>
                  <a:pt x="4210" y="9320"/>
                </a:lnTo>
                <a:lnTo>
                  <a:pt x="3991" y="9003"/>
                </a:lnTo>
                <a:lnTo>
                  <a:pt x="3748" y="8687"/>
                </a:lnTo>
                <a:lnTo>
                  <a:pt x="3456" y="8395"/>
                </a:lnTo>
                <a:lnTo>
                  <a:pt x="3164" y="8127"/>
                </a:lnTo>
                <a:lnTo>
                  <a:pt x="2531" y="7616"/>
                </a:lnTo>
                <a:lnTo>
                  <a:pt x="2239" y="7373"/>
                </a:lnTo>
                <a:lnTo>
                  <a:pt x="1947" y="7105"/>
                </a:lnTo>
                <a:lnTo>
                  <a:pt x="1728" y="6911"/>
                </a:lnTo>
                <a:lnTo>
                  <a:pt x="1485" y="6716"/>
                </a:lnTo>
                <a:lnTo>
                  <a:pt x="1047" y="6375"/>
                </a:lnTo>
                <a:lnTo>
                  <a:pt x="828" y="6181"/>
                </a:lnTo>
                <a:close/>
                <a:moveTo>
                  <a:pt x="10098" y="8833"/>
                </a:moveTo>
                <a:lnTo>
                  <a:pt x="10658" y="9076"/>
                </a:lnTo>
                <a:lnTo>
                  <a:pt x="10366" y="9247"/>
                </a:lnTo>
                <a:lnTo>
                  <a:pt x="10098" y="9393"/>
                </a:lnTo>
                <a:lnTo>
                  <a:pt x="9758" y="9612"/>
                </a:lnTo>
                <a:lnTo>
                  <a:pt x="9612" y="9758"/>
                </a:lnTo>
                <a:lnTo>
                  <a:pt x="9466" y="9904"/>
                </a:lnTo>
                <a:lnTo>
                  <a:pt x="9125" y="9417"/>
                </a:lnTo>
                <a:lnTo>
                  <a:pt x="9198" y="9393"/>
                </a:lnTo>
                <a:lnTo>
                  <a:pt x="9271" y="9368"/>
                </a:lnTo>
                <a:lnTo>
                  <a:pt x="9417" y="9271"/>
                </a:lnTo>
                <a:lnTo>
                  <a:pt x="9660" y="9101"/>
                </a:lnTo>
                <a:lnTo>
                  <a:pt x="10098" y="8857"/>
                </a:lnTo>
                <a:lnTo>
                  <a:pt x="10098" y="8833"/>
                </a:lnTo>
                <a:close/>
                <a:moveTo>
                  <a:pt x="7324" y="9174"/>
                </a:moveTo>
                <a:lnTo>
                  <a:pt x="7446" y="9222"/>
                </a:lnTo>
                <a:lnTo>
                  <a:pt x="7519" y="9295"/>
                </a:lnTo>
                <a:lnTo>
                  <a:pt x="7738" y="9393"/>
                </a:lnTo>
                <a:lnTo>
                  <a:pt x="7738" y="9855"/>
                </a:lnTo>
                <a:lnTo>
                  <a:pt x="7738" y="10001"/>
                </a:lnTo>
                <a:lnTo>
                  <a:pt x="7495" y="9855"/>
                </a:lnTo>
                <a:lnTo>
                  <a:pt x="7251" y="9733"/>
                </a:lnTo>
                <a:lnTo>
                  <a:pt x="7105" y="9685"/>
                </a:lnTo>
                <a:lnTo>
                  <a:pt x="6984" y="9660"/>
                </a:lnTo>
                <a:lnTo>
                  <a:pt x="7324" y="9174"/>
                </a:lnTo>
                <a:close/>
                <a:moveTo>
                  <a:pt x="6911" y="9758"/>
                </a:moveTo>
                <a:lnTo>
                  <a:pt x="7008" y="9879"/>
                </a:lnTo>
                <a:lnTo>
                  <a:pt x="7130" y="10001"/>
                </a:lnTo>
                <a:lnTo>
                  <a:pt x="7373" y="10196"/>
                </a:lnTo>
                <a:lnTo>
                  <a:pt x="7543" y="10317"/>
                </a:lnTo>
                <a:lnTo>
                  <a:pt x="7762" y="10415"/>
                </a:lnTo>
                <a:lnTo>
                  <a:pt x="7762" y="10926"/>
                </a:lnTo>
                <a:lnTo>
                  <a:pt x="7470" y="10707"/>
                </a:lnTo>
                <a:lnTo>
                  <a:pt x="7203" y="10488"/>
                </a:lnTo>
                <a:lnTo>
                  <a:pt x="7057" y="10415"/>
                </a:lnTo>
                <a:lnTo>
                  <a:pt x="6911" y="10317"/>
                </a:lnTo>
                <a:lnTo>
                  <a:pt x="6741" y="10269"/>
                </a:lnTo>
                <a:lnTo>
                  <a:pt x="6570" y="10244"/>
                </a:lnTo>
                <a:lnTo>
                  <a:pt x="6911" y="9758"/>
                </a:lnTo>
                <a:close/>
                <a:moveTo>
                  <a:pt x="11072" y="9271"/>
                </a:moveTo>
                <a:lnTo>
                  <a:pt x="11291" y="9368"/>
                </a:lnTo>
                <a:lnTo>
                  <a:pt x="11266" y="9490"/>
                </a:lnTo>
                <a:lnTo>
                  <a:pt x="11266" y="9612"/>
                </a:lnTo>
                <a:lnTo>
                  <a:pt x="11096" y="9685"/>
                </a:lnTo>
                <a:lnTo>
                  <a:pt x="10950" y="9782"/>
                </a:lnTo>
                <a:lnTo>
                  <a:pt x="10658" y="9977"/>
                </a:lnTo>
                <a:lnTo>
                  <a:pt x="10293" y="10220"/>
                </a:lnTo>
                <a:lnTo>
                  <a:pt x="10123" y="10366"/>
                </a:lnTo>
                <a:lnTo>
                  <a:pt x="10050" y="10439"/>
                </a:lnTo>
                <a:lnTo>
                  <a:pt x="10001" y="10536"/>
                </a:lnTo>
                <a:lnTo>
                  <a:pt x="10001" y="10585"/>
                </a:lnTo>
                <a:lnTo>
                  <a:pt x="10025" y="10609"/>
                </a:lnTo>
                <a:lnTo>
                  <a:pt x="10123" y="10609"/>
                </a:lnTo>
                <a:lnTo>
                  <a:pt x="10220" y="10585"/>
                </a:lnTo>
                <a:lnTo>
                  <a:pt x="10390" y="10512"/>
                </a:lnTo>
                <a:lnTo>
                  <a:pt x="10561" y="10390"/>
                </a:lnTo>
                <a:lnTo>
                  <a:pt x="10731" y="10269"/>
                </a:lnTo>
                <a:lnTo>
                  <a:pt x="10999" y="10074"/>
                </a:lnTo>
                <a:lnTo>
                  <a:pt x="11291" y="9904"/>
                </a:lnTo>
                <a:lnTo>
                  <a:pt x="11339" y="10171"/>
                </a:lnTo>
                <a:lnTo>
                  <a:pt x="11412" y="10390"/>
                </a:lnTo>
                <a:lnTo>
                  <a:pt x="11145" y="10488"/>
                </a:lnTo>
                <a:lnTo>
                  <a:pt x="10877" y="10634"/>
                </a:lnTo>
                <a:lnTo>
                  <a:pt x="10731" y="10682"/>
                </a:lnTo>
                <a:lnTo>
                  <a:pt x="10561" y="10804"/>
                </a:lnTo>
                <a:lnTo>
                  <a:pt x="10415" y="10926"/>
                </a:lnTo>
                <a:lnTo>
                  <a:pt x="10342" y="10999"/>
                </a:lnTo>
                <a:lnTo>
                  <a:pt x="10317" y="11072"/>
                </a:lnTo>
                <a:lnTo>
                  <a:pt x="9879" y="10463"/>
                </a:lnTo>
                <a:lnTo>
                  <a:pt x="9587" y="10050"/>
                </a:lnTo>
                <a:lnTo>
                  <a:pt x="9733" y="10001"/>
                </a:lnTo>
                <a:lnTo>
                  <a:pt x="9904" y="9928"/>
                </a:lnTo>
                <a:lnTo>
                  <a:pt x="10196" y="9758"/>
                </a:lnTo>
                <a:lnTo>
                  <a:pt x="10634" y="9514"/>
                </a:lnTo>
                <a:lnTo>
                  <a:pt x="11047" y="9295"/>
                </a:lnTo>
                <a:lnTo>
                  <a:pt x="11072" y="9271"/>
                </a:lnTo>
                <a:close/>
                <a:moveTo>
                  <a:pt x="11534" y="10780"/>
                </a:moveTo>
                <a:lnTo>
                  <a:pt x="11656" y="11193"/>
                </a:lnTo>
                <a:lnTo>
                  <a:pt x="11631" y="11193"/>
                </a:lnTo>
                <a:lnTo>
                  <a:pt x="11437" y="11364"/>
                </a:lnTo>
                <a:lnTo>
                  <a:pt x="11218" y="11510"/>
                </a:lnTo>
                <a:lnTo>
                  <a:pt x="11023" y="11631"/>
                </a:lnTo>
                <a:lnTo>
                  <a:pt x="10828" y="11753"/>
                </a:lnTo>
                <a:lnTo>
                  <a:pt x="10804" y="11777"/>
                </a:lnTo>
                <a:lnTo>
                  <a:pt x="10439" y="11242"/>
                </a:lnTo>
                <a:lnTo>
                  <a:pt x="10512" y="11242"/>
                </a:lnTo>
                <a:lnTo>
                  <a:pt x="10585" y="11218"/>
                </a:lnTo>
                <a:lnTo>
                  <a:pt x="10731" y="11145"/>
                </a:lnTo>
                <a:lnTo>
                  <a:pt x="10999" y="10974"/>
                </a:lnTo>
                <a:lnTo>
                  <a:pt x="11534" y="10780"/>
                </a:lnTo>
                <a:close/>
                <a:moveTo>
                  <a:pt x="6522" y="10342"/>
                </a:moveTo>
                <a:lnTo>
                  <a:pt x="6668" y="10439"/>
                </a:lnTo>
                <a:lnTo>
                  <a:pt x="6838" y="10561"/>
                </a:lnTo>
                <a:lnTo>
                  <a:pt x="7105" y="10853"/>
                </a:lnTo>
                <a:lnTo>
                  <a:pt x="7251" y="10999"/>
                </a:lnTo>
                <a:lnTo>
                  <a:pt x="7397" y="11120"/>
                </a:lnTo>
                <a:lnTo>
                  <a:pt x="7568" y="11218"/>
                </a:lnTo>
                <a:lnTo>
                  <a:pt x="7738" y="11291"/>
                </a:lnTo>
                <a:lnTo>
                  <a:pt x="7762" y="11291"/>
                </a:lnTo>
                <a:lnTo>
                  <a:pt x="7762" y="12021"/>
                </a:lnTo>
                <a:lnTo>
                  <a:pt x="7665" y="11948"/>
                </a:lnTo>
                <a:lnTo>
                  <a:pt x="7568" y="11875"/>
                </a:lnTo>
                <a:lnTo>
                  <a:pt x="7397" y="11704"/>
                </a:lnTo>
                <a:lnTo>
                  <a:pt x="7057" y="11364"/>
                </a:lnTo>
                <a:lnTo>
                  <a:pt x="6862" y="11193"/>
                </a:lnTo>
                <a:lnTo>
                  <a:pt x="6619" y="11072"/>
                </a:lnTo>
                <a:lnTo>
                  <a:pt x="6376" y="10999"/>
                </a:lnTo>
                <a:lnTo>
                  <a:pt x="6132" y="10926"/>
                </a:lnTo>
                <a:lnTo>
                  <a:pt x="6522" y="10342"/>
                </a:lnTo>
                <a:close/>
                <a:moveTo>
                  <a:pt x="11753" y="11510"/>
                </a:moveTo>
                <a:lnTo>
                  <a:pt x="11826" y="11802"/>
                </a:lnTo>
                <a:lnTo>
                  <a:pt x="11704" y="11826"/>
                </a:lnTo>
                <a:lnTo>
                  <a:pt x="11607" y="11899"/>
                </a:lnTo>
                <a:lnTo>
                  <a:pt x="11412" y="12021"/>
                </a:lnTo>
                <a:lnTo>
                  <a:pt x="11291" y="12167"/>
                </a:lnTo>
                <a:lnTo>
                  <a:pt x="11218" y="12240"/>
                </a:lnTo>
                <a:lnTo>
                  <a:pt x="11193" y="12313"/>
                </a:lnTo>
                <a:lnTo>
                  <a:pt x="10901" y="11899"/>
                </a:lnTo>
                <a:lnTo>
                  <a:pt x="11120" y="11850"/>
                </a:lnTo>
                <a:lnTo>
                  <a:pt x="11339" y="11777"/>
                </a:lnTo>
                <a:lnTo>
                  <a:pt x="11558" y="11656"/>
                </a:lnTo>
                <a:lnTo>
                  <a:pt x="11753" y="11510"/>
                </a:lnTo>
                <a:close/>
                <a:moveTo>
                  <a:pt x="6059" y="11047"/>
                </a:moveTo>
                <a:lnTo>
                  <a:pt x="6303" y="11218"/>
                </a:lnTo>
                <a:lnTo>
                  <a:pt x="6546" y="11388"/>
                </a:lnTo>
                <a:lnTo>
                  <a:pt x="6789" y="11583"/>
                </a:lnTo>
                <a:lnTo>
                  <a:pt x="6984" y="11802"/>
                </a:lnTo>
                <a:lnTo>
                  <a:pt x="7251" y="12069"/>
                </a:lnTo>
                <a:lnTo>
                  <a:pt x="7397" y="12215"/>
                </a:lnTo>
                <a:lnTo>
                  <a:pt x="7543" y="12313"/>
                </a:lnTo>
                <a:lnTo>
                  <a:pt x="7276" y="12459"/>
                </a:lnTo>
                <a:lnTo>
                  <a:pt x="7154" y="12386"/>
                </a:lnTo>
                <a:lnTo>
                  <a:pt x="7008" y="12337"/>
                </a:lnTo>
                <a:lnTo>
                  <a:pt x="6765" y="12215"/>
                </a:lnTo>
                <a:lnTo>
                  <a:pt x="6522" y="12069"/>
                </a:lnTo>
                <a:lnTo>
                  <a:pt x="6327" y="11948"/>
                </a:lnTo>
                <a:lnTo>
                  <a:pt x="6157" y="11802"/>
                </a:lnTo>
                <a:lnTo>
                  <a:pt x="5962" y="11656"/>
                </a:lnTo>
                <a:lnTo>
                  <a:pt x="5767" y="11534"/>
                </a:lnTo>
                <a:lnTo>
                  <a:pt x="6059" y="11047"/>
                </a:lnTo>
                <a:close/>
                <a:moveTo>
                  <a:pt x="5670" y="11680"/>
                </a:moveTo>
                <a:lnTo>
                  <a:pt x="5719" y="11777"/>
                </a:lnTo>
                <a:lnTo>
                  <a:pt x="5792" y="11850"/>
                </a:lnTo>
                <a:lnTo>
                  <a:pt x="5938" y="12021"/>
                </a:lnTo>
                <a:lnTo>
                  <a:pt x="6108" y="12167"/>
                </a:lnTo>
                <a:lnTo>
                  <a:pt x="6278" y="12288"/>
                </a:lnTo>
                <a:lnTo>
                  <a:pt x="6546" y="12483"/>
                </a:lnTo>
                <a:lnTo>
                  <a:pt x="6716" y="12580"/>
                </a:lnTo>
                <a:lnTo>
                  <a:pt x="6887" y="12678"/>
                </a:lnTo>
                <a:lnTo>
                  <a:pt x="6522" y="12848"/>
                </a:lnTo>
                <a:lnTo>
                  <a:pt x="6230" y="12653"/>
                </a:lnTo>
                <a:lnTo>
                  <a:pt x="5938" y="12434"/>
                </a:lnTo>
                <a:lnTo>
                  <a:pt x="5694" y="12215"/>
                </a:lnTo>
                <a:lnTo>
                  <a:pt x="5475" y="12021"/>
                </a:lnTo>
                <a:lnTo>
                  <a:pt x="5621" y="11777"/>
                </a:lnTo>
                <a:lnTo>
                  <a:pt x="5670" y="11680"/>
                </a:lnTo>
                <a:close/>
                <a:moveTo>
                  <a:pt x="11899" y="12094"/>
                </a:moveTo>
                <a:lnTo>
                  <a:pt x="12021" y="12605"/>
                </a:lnTo>
                <a:lnTo>
                  <a:pt x="11899" y="12726"/>
                </a:lnTo>
                <a:lnTo>
                  <a:pt x="11777" y="12848"/>
                </a:lnTo>
                <a:lnTo>
                  <a:pt x="11729" y="12921"/>
                </a:lnTo>
                <a:lnTo>
                  <a:pt x="11680" y="12994"/>
                </a:lnTo>
                <a:lnTo>
                  <a:pt x="11680" y="13018"/>
                </a:lnTo>
                <a:lnTo>
                  <a:pt x="11266" y="12434"/>
                </a:lnTo>
                <a:lnTo>
                  <a:pt x="11412" y="12386"/>
                </a:lnTo>
                <a:lnTo>
                  <a:pt x="11558" y="12313"/>
                </a:lnTo>
                <a:lnTo>
                  <a:pt x="11729" y="12215"/>
                </a:lnTo>
                <a:lnTo>
                  <a:pt x="11899" y="12094"/>
                </a:lnTo>
                <a:close/>
                <a:moveTo>
                  <a:pt x="5329" y="12240"/>
                </a:moveTo>
                <a:lnTo>
                  <a:pt x="5402" y="12361"/>
                </a:lnTo>
                <a:lnTo>
                  <a:pt x="5500" y="12483"/>
                </a:lnTo>
                <a:lnTo>
                  <a:pt x="5670" y="12678"/>
                </a:lnTo>
                <a:lnTo>
                  <a:pt x="5913" y="12897"/>
                </a:lnTo>
                <a:lnTo>
                  <a:pt x="6157" y="13067"/>
                </a:lnTo>
                <a:lnTo>
                  <a:pt x="5743" y="13335"/>
                </a:lnTo>
                <a:lnTo>
                  <a:pt x="5646" y="13310"/>
                </a:lnTo>
                <a:lnTo>
                  <a:pt x="5475" y="13237"/>
                </a:lnTo>
                <a:lnTo>
                  <a:pt x="5305" y="13164"/>
                </a:lnTo>
                <a:lnTo>
                  <a:pt x="5135" y="13043"/>
                </a:lnTo>
                <a:lnTo>
                  <a:pt x="4940" y="12970"/>
                </a:lnTo>
                <a:lnTo>
                  <a:pt x="4891" y="12945"/>
                </a:lnTo>
                <a:lnTo>
                  <a:pt x="5110" y="12605"/>
                </a:lnTo>
                <a:lnTo>
                  <a:pt x="5329" y="12240"/>
                </a:lnTo>
                <a:close/>
                <a:moveTo>
                  <a:pt x="12094" y="13043"/>
                </a:moveTo>
                <a:lnTo>
                  <a:pt x="12215" y="13748"/>
                </a:lnTo>
                <a:lnTo>
                  <a:pt x="11802" y="13189"/>
                </a:lnTo>
                <a:lnTo>
                  <a:pt x="11850" y="13189"/>
                </a:lnTo>
                <a:lnTo>
                  <a:pt x="11923" y="13164"/>
                </a:lnTo>
                <a:lnTo>
                  <a:pt x="11972" y="13140"/>
                </a:lnTo>
                <a:lnTo>
                  <a:pt x="12094" y="13043"/>
                </a:lnTo>
                <a:close/>
                <a:moveTo>
                  <a:pt x="4745" y="13140"/>
                </a:moveTo>
                <a:lnTo>
                  <a:pt x="4891" y="13310"/>
                </a:lnTo>
                <a:lnTo>
                  <a:pt x="5062" y="13456"/>
                </a:lnTo>
                <a:lnTo>
                  <a:pt x="5305" y="13602"/>
                </a:lnTo>
                <a:lnTo>
                  <a:pt x="4964" y="13846"/>
                </a:lnTo>
                <a:lnTo>
                  <a:pt x="4891" y="13773"/>
                </a:lnTo>
                <a:lnTo>
                  <a:pt x="4818" y="13700"/>
                </a:lnTo>
                <a:lnTo>
                  <a:pt x="4648" y="13627"/>
                </a:lnTo>
                <a:lnTo>
                  <a:pt x="4551" y="13554"/>
                </a:lnTo>
                <a:lnTo>
                  <a:pt x="4405" y="13529"/>
                </a:lnTo>
                <a:lnTo>
                  <a:pt x="4575" y="13335"/>
                </a:lnTo>
                <a:lnTo>
                  <a:pt x="4745" y="13140"/>
                </a:lnTo>
                <a:close/>
                <a:moveTo>
                  <a:pt x="8200" y="8833"/>
                </a:moveTo>
                <a:lnTo>
                  <a:pt x="8371" y="9076"/>
                </a:lnTo>
                <a:lnTo>
                  <a:pt x="8663" y="9514"/>
                </a:lnTo>
                <a:lnTo>
                  <a:pt x="8979" y="9928"/>
                </a:lnTo>
                <a:lnTo>
                  <a:pt x="9587" y="10780"/>
                </a:lnTo>
                <a:lnTo>
                  <a:pt x="10171" y="11583"/>
                </a:lnTo>
                <a:lnTo>
                  <a:pt x="10731" y="12410"/>
                </a:lnTo>
                <a:lnTo>
                  <a:pt x="11291" y="13213"/>
                </a:lnTo>
                <a:lnTo>
                  <a:pt x="11850" y="13992"/>
                </a:lnTo>
                <a:lnTo>
                  <a:pt x="11729" y="13943"/>
                </a:lnTo>
                <a:lnTo>
                  <a:pt x="11072" y="13554"/>
                </a:lnTo>
                <a:lnTo>
                  <a:pt x="10415" y="13189"/>
                </a:lnTo>
                <a:lnTo>
                  <a:pt x="9831" y="12921"/>
                </a:lnTo>
                <a:lnTo>
                  <a:pt x="9539" y="12799"/>
                </a:lnTo>
                <a:lnTo>
                  <a:pt x="9222" y="12678"/>
                </a:lnTo>
                <a:lnTo>
                  <a:pt x="8760" y="12507"/>
                </a:lnTo>
                <a:lnTo>
                  <a:pt x="8517" y="12410"/>
                </a:lnTo>
                <a:lnTo>
                  <a:pt x="8273" y="12337"/>
                </a:lnTo>
                <a:lnTo>
                  <a:pt x="8273" y="12288"/>
                </a:lnTo>
                <a:lnTo>
                  <a:pt x="8322" y="11996"/>
                </a:lnTo>
                <a:lnTo>
                  <a:pt x="8346" y="11680"/>
                </a:lnTo>
                <a:lnTo>
                  <a:pt x="8346" y="11388"/>
                </a:lnTo>
                <a:lnTo>
                  <a:pt x="8322" y="11072"/>
                </a:lnTo>
                <a:lnTo>
                  <a:pt x="8273" y="10463"/>
                </a:lnTo>
                <a:lnTo>
                  <a:pt x="8225" y="9855"/>
                </a:lnTo>
                <a:lnTo>
                  <a:pt x="8200" y="8833"/>
                </a:lnTo>
                <a:close/>
                <a:moveTo>
                  <a:pt x="7324" y="8346"/>
                </a:moveTo>
                <a:lnTo>
                  <a:pt x="6935" y="8906"/>
                </a:lnTo>
                <a:lnTo>
                  <a:pt x="6570" y="9441"/>
                </a:lnTo>
                <a:lnTo>
                  <a:pt x="5962" y="10439"/>
                </a:lnTo>
                <a:lnTo>
                  <a:pt x="5354" y="11437"/>
                </a:lnTo>
                <a:lnTo>
                  <a:pt x="4818" y="12386"/>
                </a:lnTo>
                <a:lnTo>
                  <a:pt x="4502" y="12848"/>
                </a:lnTo>
                <a:lnTo>
                  <a:pt x="4356" y="13067"/>
                </a:lnTo>
                <a:lnTo>
                  <a:pt x="4161" y="13286"/>
                </a:lnTo>
                <a:lnTo>
                  <a:pt x="3967" y="13529"/>
                </a:lnTo>
                <a:lnTo>
                  <a:pt x="3796" y="13773"/>
                </a:lnTo>
                <a:lnTo>
                  <a:pt x="3650" y="14040"/>
                </a:lnTo>
                <a:lnTo>
                  <a:pt x="3504" y="14308"/>
                </a:lnTo>
                <a:lnTo>
                  <a:pt x="3577" y="13578"/>
                </a:lnTo>
                <a:lnTo>
                  <a:pt x="3699" y="12897"/>
                </a:lnTo>
                <a:lnTo>
                  <a:pt x="3821" y="12215"/>
                </a:lnTo>
                <a:lnTo>
                  <a:pt x="3967" y="11558"/>
                </a:lnTo>
                <a:lnTo>
                  <a:pt x="4113" y="10926"/>
                </a:lnTo>
                <a:lnTo>
                  <a:pt x="4234" y="10269"/>
                </a:lnTo>
                <a:lnTo>
                  <a:pt x="4332" y="9612"/>
                </a:lnTo>
                <a:lnTo>
                  <a:pt x="4307" y="9539"/>
                </a:lnTo>
                <a:lnTo>
                  <a:pt x="4453" y="9587"/>
                </a:lnTo>
                <a:lnTo>
                  <a:pt x="4624" y="9563"/>
                </a:lnTo>
                <a:lnTo>
                  <a:pt x="4818" y="9514"/>
                </a:lnTo>
                <a:lnTo>
                  <a:pt x="5013" y="9441"/>
                </a:lnTo>
                <a:lnTo>
                  <a:pt x="5354" y="9271"/>
                </a:lnTo>
                <a:lnTo>
                  <a:pt x="5646" y="9149"/>
                </a:lnTo>
                <a:lnTo>
                  <a:pt x="6497" y="8760"/>
                </a:lnTo>
                <a:lnTo>
                  <a:pt x="7324" y="8346"/>
                </a:lnTo>
                <a:close/>
                <a:moveTo>
                  <a:pt x="4234" y="13700"/>
                </a:moveTo>
                <a:lnTo>
                  <a:pt x="4307" y="13773"/>
                </a:lnTo>
                <a:lnTo>
                  <a:pt x="4380" y="13821"/>
                </a:lnTo>
                <a:lnTo>
                  <a:pt x="4551" y="13943"/>
                </a:lnTo>
                <a:lnTo>
                  <a:pt x="4697" y="14016"/>
                </a:lnTo>
                <a:lnTo>
                  <a:pt x="4307" y="14259"/>
                </a:lnTo>
                <a:lnTo>
                  <a:pt x="4161" y="14332"/>
                </a:lnTo>
                <a:lnTo>
                  <a:pt x="3991" y="14405"/>
                </a:lnTo>
                <a:lnTo>
                  <a:pt x="3650" y="14502"/>
                </a:lnTo>
                <a:lnTo>
                  <a:pt x="3748" y="14429"/>
                </a:lnTo>
                <a:lnTo>
                  <a:pt x="3821" y="14332"/>
                </a:lnTo>
                <a:lnTo>
                  <a:pt x="3967" y="14113"/>
                </a:lnTo>
                <a:lnTo>
                  <a:pt x="4113" y="13894"/>
                </a:lnTo>
                <a:lnTo>
                  <a:pt x="4234" y="13700"/>
                </a:lnTo>
                <a:close/>
                <a:moveTo>
                  <a:pt x="7835" y="0"/>
                </a:moveTo>
                <a:lnTo>
                  <a:pt x="7762" y="25"/>
                </a:lnTo>
                <a:lnTo>
                  <a:pt x="7689" y="73"/>
                </a:lnTo>
                <a:lnTo>
                  <a:pt x="7641" y="73"/>
                </a:lnTo>
                <a:lnTo>
                  <a:pt x="7495" y="146"/>
                </a:lnTo>
                <a:lnTo>
                  <a:pt x="7373" y="244"/>
                </a:lnTo>
                <a:lnTo>
                  <a:pt x="7276" y="341"/>
                </a:lnTo>
                <a:lnTo>
                  <a:pt x="7178" y="463"/>
                </a:lnTo>
                <a:lnTo>
                  <a:pt x="6984" y="730"/>
                </a:lnTo>
                <a:lnTo>
                  <a:pt x="6838" y="1047"/>
                </a:lnTo>
                <a:lnTo>
                  <a:pt x="6716" y="1387"/>
                </a:lnTo>
                <a:lnTo>
                  <a:pt x="6619" y="1704"/>
                </a:lnTo>
                <a:lnTo>
                  <a:pt x="6449" y="2288"/>
                </a:lnTo>
                <a:lnTo>
                  <a:pt x="6230" y="2920"/>
                </a:lnTo>
                <a:lnTo>
                  <a:pt x="6108" y="3237"/>
                </a:lnTo>
                <a:lnTo>
                  <a:pt x="5962" y="3529"/>
                </a:lnTo>
                <a:lnTo>
                  <a:pt x="5767" y="3845"/>
                </a:lnTo>
                <a:lnTo>
                  <a:pt x="5548" y="4161"/>
                </a:lnTo>
                <a:lnTo>
                  <a:pt x="5378" y="4478"/>
                </a:lnTo>
                <a:lnTo>
                  <a:pt x="5281" y="4648"/>
                </a:lnTo>
                <a:lnTo>
                  <a:pt x="5208" y="4818"/>
                </a:lnTo>
                <a:lnTo>
                  <a:pt x="4891" y="4916"/>
                </a:lnTo>
                <a:lnTo>
                  <a:pt x="4575" y="4989"/>
                </a:lnTo>
                <a:lnTo>
                  <a:pt x="3918" y="5110"/>
                </a:lnTo>
                <a:lnTo>
                  <a:pt x="2580" y="5305"/>
                </a:lnTo>
                <a:lnTo>
                  <a:pt x="1801" y="5402"/>
                </a:lnTo>
                <a:lnTo>
                  <a:pt x="998" y="5500"/>
                </a:lnTo>
                <a:lnTo>
                  <a:pt x="755" y="5524"/>
                </a:lnTo>
                <a:lnTo>
                  <a:pt x="511" y="5524"/>
                </a:lnTo>
                <a:lnTo>
                  <a:pt x="244" y="5548"/>
                </a:lnTo>
                <a:lnTo>
                  <a:pt x="146" y="5597"/>
                </a:lnTo>
                <a:lnTo>
                  <a:pt x="49" y="5646"/>
                </a:lnTo>
                <a:lnTo>
                  <a:pt x="0" y="5719"/>
                </a:lnTo>
                <a:lnTo>
                  <a:pt x="0" y="5792"/>
                </a:lnTo>
                <a:lnTo>
                  <a:pt x="0" y="5865"/>
                </a:lnTo>
                <a:lnTo>
                  <a:pt x="0" y="5962"/>
                </a:lnTo>
                <a:lnTo>
                  <a:pt x="49" y="6035"/>
                </a:lnTo>
                <a:lnTo>
                  <a:pt x="146" y="6229"/>
                </a:lnTo>
                <a:lnTo>
                  <a:pt x="292" y="6375"/>
                </a:lnTo>
                <a:lnTo>
                  <a:pt x="438" y="6497"/>
                </a:lnTo>
                <a:lnTo>
                  <a:pt x="682" y="6716"/>
                </a:lnTo>
                <a:lnTo>
                  <a:pt x="925" y="6935"/>
                </a:lnTo>
                <a:lnTo>
                  <a:pt x="1460" y="7349"/>
                </a:lnTo>
                <a:lnTo>
                  <a:pt x="1971" y="7811"/>
                </a:lnTo>
                <a:lnTo>
                  <a:pt x="2507" y="8273"/>
                </a:lnTo>
                <a:lnTo>
                  <a:pt x="2847" y="8565"/>
                </a:lnTo>
                <a:lnTo>
                  <a:pt x="3188" y="8882"/>
                </a:lnTo>
                <a:lnTo>
                  <a:pt x="3504" y="9222"/>
                </a:lnTo>
                <a:lnTo>
                  <a:pt x="3650" y="9417"/>
                </a:lnTo>
                <a:lnTo>
                  <a:pt x="3772" y="9612"/>
                </a:lnTo>
                <a:lnTo>
                  <a:pt x="3821" y="9685"/>
                </a:lnTo>
                <a:lnTo>
                  <a:pt x="3918" y="9709"/>
                </a:lnTo>
                <a:lnTo>
                  <a:pt x="3748" y="10342"/>
                </a:lnTo>
                <a:lnTo>
                  <a:pt x="3602" y="10974"/>
                </a:lnTo>
                <a:lnTo>
                  <a:pt x="3334" y="12264"/>
                </a:lnTo>
                <a:lnTo>
                  <a:pt x="3212" y="12872"/>
                </a:lnTo>
                <a:lnTo>
                  <a:pt x="3091" y="13529"/>
                </a:lnTo>
                <a:lnTo>
                  <a:pt x="3042" y="13870"/>
                </a:lnTo>
                <a:lnTo>
                  <a:pt x="2993" y="14186"/>
                </a:lnTo>
                <a:lnTo>
                  <a:pt x="2993" y="14502"/>
                </a:lnTo>
                <a:lnTo>
                  <a:pt x="3018" y="14819"/>
                </a:lnTo>
                <a:lnTo>
                  <a:pt x="3042" y="14916"/>
                </a:lnTo>
                <a:lnTo>
                  <a:pt x="3091" y="14965"/>
                </a:lnTo>
                <a:lnTo>
                  <a:pt x="3188" y="15013"/>
                </a:lnTo>
                <a:lnTo>
                  <a:pt x="3261" y="15013"/>
                </a:lnTo>
                <a:lnTo>
                  <a:pt x="3383" y="15038"/>
                </a:lnTo>
                <a:lnTo>
                  <a:pt x="3529" y="15062"/>
                </a:lnTo>
                <a:lnTo>
                  <a:pt x="3675" y="15038"/>
                </a:lnTo>
                <a:lnTo>
                  <a:pt x="3796" y="15013"/>
                </a:lnTo>
                <a:lnTo>
                  <a:pt x="4088" y="14940"/>
                </a:lnTo>
                <a:lnTo>
                  <a:pt x="4405" y="14794"/>
                </a:lnTo>
                <a:lnTo>
                  <a:pt x="4672" y="14624"/>
                </a:lnTo>
                <a:lnTo>
                  <a:pt x="4964" y="14454"/>
                </a:lnTo>
                <a:lnTo>
                  <a:pt x="5402" y="14138"/>
                </a:lnTo>
                <a:lnTo>
                  <a:pt x="5719" y="13943"/>
                </a:lnTo>
                <a:lnTo>
                  <a:pt x="6035" y="13748"/>
                </a:lnTo>
                <a:lnTo>
                  <a:pt x="6716" y="13383"/>
                </a:lnTo>
                <a:lnTo>
                  <a:pt x="7373" y="13018"/>
                </a:lnTo>
                <a:lnTo>
                  <a:pt x="7689" y="12824"/>
                </a:lnTo>
                <a:lnTo>
                  <a:pt x="8006" y="12629"/>
                </a:lnTo>
                <a:lnTo>
                  <a:pt x="8127" y="12726"/>
                </a:lnTo>
                <a:lnTo>
                  <a:pt x="8273" y="12799"/>
                </a:lnTo>
                <a:lnTo>
                  <a:pt x="8590" y="12945"/>
                </a:lnTo>
                <a:lnTo>
                  <a:pt x="9320" y="13213"/>
                </a:lnTo>
                <a:lnTo>
                  <a:pt x="9685" y="13383"/>
                </a:lnTo>
                <a:lnTo>
                  <a:pt x="10050" y="13554"/>
                </a:lnTo>
                <a:lnTo>
                  <a:pt x="10707" y="13894"/>
                </a:lnTo>
                <a:lnTo>
                  <a:pt x="11364" y="14283"/>
                </a:lnTo>
                <a:lnTo>
                  <a:pt x="11607" y="14454"/>
                </a:lnTo>
                <a:lnTo>
                  <a:pt x="11875" y="14624"/>
                </a:lnTo>
                <a:lnTo>
                  <a:pt x="12021" y="14697"/>
                </a:lnTo>
                <a:lnTo>
                  <a:pt x="12167" y="14770"/>
                </a:lnTo>
                <a:lnTo>
                  <a:pt x="12313" y="14794"/>
                </a:lnTo>
                <a:lnTo>
                  <a:pt x="12459" y="14770"/>
                </a:lnTo>
                <a:lnTo>
                  <a:pt x="12507" y="14770"/>
                </a:lnTo>
                <a:lnTo>
                  <a:pt x="12532" y="14721"/>
                </a:lnTo>
                <a:lnTo>
                  <a:pt x="12629" y="14697"/>
                </a:lnTo>
                <a:lnTo>
                  <a:pt x="12702" y="14648"/>
                </a:lnTo>
                <a:lnTo>
                  <a:pt x="12751" y="14575"/>
                </a:lnTo>
                <a:lnTo>
                  <a:pt x="12775" y="14478"/>
                </a:lnTo>
                <a:lnTo>
                  <a:pt x="12751" y="14065"/>
                </a:lnTo>
                <a:lnTo>
                  <a:pt x="12702" y="13651"/>
                </a:lnTo>
                <a:lnTo>
                  <a:pt x="12629" y="13262"/>
                </a:lnTo>
                <a:lnTo>
                  <a:pt x="12556" y="12848"/>
                </a:lnTo>
                <a:lnTo>
                  <a:pt x="12337" y="12045"/>
                </a:lnTo>
                <a:lnTo>
                  <a:pt x="12118" y="11242"/>
                </a:lnTo>
                <a:lnTo>
                  <a:pt x="11899" y="10463"/>
                </a:lnTo>
                <a:lnTo>
                  <a:pt x="11875" y="10390"/>
                </a:lnTo>
                <a:lnTo>
                  <a:pt x="11680" y="9685"/>
                </a:lnTo>
                <a:lnTo>
                  <a:pt x="11680" y="9636"/>
                </a:lnTo>
                <a:lnTo>
                  <a:pt x="11656" y="9563"/>
                </a:lnTo>
                <a:lnTo>
                  <a:pt x="11631" y="9514"/>
                </a:lnTo>
                <a:lnTo>
                  <a:pt x="11680" y="9490"/>
                </a:lnTo>
                <a:lnTo>
                  <a:pt x="11729" y="9466"/>
                </a:lnTo>
                <a:lnTo>
                  <a:pt x="11802" y="9393"/>
                </a:lnTo>
                <a:lnTo>
                  <a:pt x="11850" y="9344"/>
                </a:lnTo>
                <a:lnTo>
                  <a:pt x="12094" y="9101"/>
                </a:lnTo>
                <a:lnTo>
                  <a:pt x="12361" y="8882"/>
                </a:lnTo>
                <a:lnTo>
                  <a:pt x="12897" y="8419"/>
                </a:lnTo>
                <a:lnTo>
                  <a:pt x="13432" y="8006"/>
                </a:lnTo>
                <a:lnTo>
                  <a:pt x="13967" y="7568"/>
                </a:lnTo>
                <a:lnTo>
                  <a:pt x="14211" y="7324"/>
                </a:lnTo>
                <a:lnTo>
                  <a:pt x="14454" y="7105"/>
                </a:lnTo>
                <a:lnTo>
                  <a:pt x="14697" y="6838"/>
                </a:lnTo>
                <a:lnTo>
                  <a:pt x="14892" y="6570"/>
                </a:lnTo>
                <a:lnTo>
                  <a:pt x="15232" y="6205"/>
                </a:lnTo>
                <a:lnTo>
                  <a:pt x="15403" y="5986"/>
                </a:lnTo>
                <a:lnTo>
                  <a:pt x="15451" y="5889"/>
                </a:lnTo>
                <a:lnTo>
                  <a:pt x="15500" y="5767"/>
                </a:lnTo>
                <a:lnTo>
                  <a:pt x="15500" y="5743"/>
                </a:lnTo>
                <a:lnTo>
                  <a:pt x="15476" y="5646"/>
                </a:lnTo>
                <a:lnTo>
                  <a:pt x="15427" y="5573"/>
                </a:lnTo>
                <a:lnTo>
                  <a:pt x="15354" y="5475"/>
                </a:lnTo>
                <a:lnTo>
                  <a:pt x="15257" y="5427"/>
                </a:lnTo>
                <a:lnTo>
                  <a:pt x="15135" y="5378"/>
                </a:lnTo>
                <a:lnTo>
                  <a:pt x="15013" y="5354"/>
                </a:lnTo>
                <a:lnTo>
                  <a:pt x="14770" y="5329"/>
                </a:lnTo>
                <a:lnTo>
                  <a:pt x="14527" y="5305"/>
                </a:lnTo>
                <a:lnTo>
                  <a:pt x="13797" y="5256"/>
                </a:lnTo>
                <a:lnTo>
                  <a:pt x="13091" y="5208"/>
                </a:lnTo>
                <a:lnTo>
                  <a:pt x="12410" y="5208"/>
                </a:lnTo>
                <a:lnTo>
                  <a:pt x="11753" y="5159"/>
                </a:lnTo>
                <a:lnTo>
                  <a:pt x="11485" y="5135"/>
                </a:lnTo>
                <a:lnTo>
                  <a:pt x="11218" y="5086"/>
                </a:lnTo>
                <a:lnTo>
                  <a:pt x="10950" y="5013"/>
                </a:lnTo>
                <a:lnTo>
                  <a:pt x="10682" y="4989"/>
                </a:lnTo>
                <a:lnTo>
                  <a:pt x="10658" y="4940"/>
                </a:lnTo>
                <a:lnTo>
                  <a:pt x="10634" y="4867"/>
                </a:lnTo>
                <a:lnTo>
                  <a:pt x="10415" y="4599"/>
                </a:lnTo>
                <a:lnTo>
                  <a:pt x="10220" y="4332"/>
                </a:lnTo>
                <a:lnTo>
                  <a:pt x="10025" y="4040"/>
                </a:lnTo>
                <a:lnTo>
                  <a:pt x="9855" y="3748"/>
                </a:lnTo>
                <a:lnTo>
                  <a:pt x="9514" y="3164"/>
                </a:lnTo>
                <a:lnTo>
                  <a:pt x="9222" y="2531"/>
                </a:lnTo>
                <a:lnTo>
                  <a:pt x="8638" y="1290"/>
                </a:lnTo>
                <a:lnTo>
                  <a:pt x="8322" y="682"/>
                </a:lnTo>
                <a:lnTo>
                  <a:pt x="7981" y="73"/>
                </a:lnTo>
                <a:lnTo>
                  <a:pt x="7908" y="25"/>
                </a:lnTo>
                <a:lnTo>
                  <a:pt x="78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6D9EEB"/>
              </a:solidFill>
            </a:endParaRPr>
          </a:p>
        </p:txBody>
      </p:sp>
      <p:sp>
        <p:nvSpPr>
          <p:cNvPr id="679" name="Google Shape;679;p69"/>
          <p:cNvSpPr/>
          <p:nvPr/>
        </p:nvSpPr>
        <p:spPr>
          <a:xfrm rot="2487106">
            <a:off x="5887685" y="3256298"/>
            <a:ext cx="303293" cy="294723"/>
          </a:xfrm>
          <a:custGeom>
            <a:rect b="b" l="l" r="r" t="t"/>
            <a:pathLst>
              <a:path extrusionOk="0" h="15063" w="15501">
                <a:moveTo>
                  <a:pt x="7957" y="925"/>
                </a:moveTo>
                <a:lnTo>
                  <a:pt x="8249" y="1533"/>
                </a:lnTo>
                <a:lnTo>
                  <a:pt x="8103" y="1606"/>
                </a:lnTo>
                <a:lnTo>
                  <a:pt x="7957" y="1704"/>
                </a:lnTo>
                <a:lnTo>
                  <a:pt x="7933" y="1752"/>
                </a:lnTo>
                <a:lnTo>
                  <a:pt x="7933" y="1339"/>
                </a:lnTo>
                <a:lnTo>
                  <a:pt x="7957" y="925"/>
                </a:lnTo>
                <a:close/>
                <a:moveTo>
                  <a:pt x="8371" y="1801"/>
                </a:moveTo>
                <a:lnTo>
                  <a:pt x="8492" y="2020"/>
                </a:lnTo>
                <a:lnTo>
                  <a:pt x="8346" y="2117"/>
                </a:lnTo>
                <a:lnTo>
                  <a:pt x="8200" y="2215"/>
                </a:lnTo>
                <a:lnTo>
                  <a:pt x="8079" y="2288"/>
                </a:lnTo>
                <a:lnTo>
                  <a:pt x="7957" y="2409"/>
                </a:lnTo>
                <a:lnTo>
                  <a:pt x="7933" y="2069"/>
                </a:lnTo>
                <a:lnTo>
                  <a:pt x="8127" y="1971"/>
                </a:lnTo>
                <a:lnTo>
                  <a:pt x="8249" y="1898"/>
                </a:lnTo>
                <a:lnTo>
                  <a:pt x="8371" y="1801"/>
                </a:lnTo>
                <a:close/>
                <a:moveTo>
                  <a:pt x="8663" y="2336"/>
                </a:moveTo>
                <a:lnTo>
                  <a:pt x="8784" y="2628"/>
                </a:lnTo>
                <a:lnTo>
                  <a:pt x="8687" y="2653"/>
                </a:lnTo>
                <a:lnTo>
                  <a:pt x="8590" y="2726"/>
                </a:lnTo>
                <a:lnTo>
                  <a:pt x="8419" y="2847"/>
                </a:lnTo>
                <a:lnTo>
                  <a:pt x="8225" y="2993"/>
                </a:lnTo>
                <a:lnTo>
                  <a:pt x="8054" y="3164"/>
                </a:lnTo>
                <a:lnTo>
                  <a:pt x="8006" y="2750"/>
                </a:lnTo>
                <a:lnTo>
                  <a:pt x="8176" y="2653"/>
                </a:lnTo>
                <a:lnTo>
                  <a:pt x="8322" y="2531"/>
                </a:lnTo>
                <a:lnTo>
                  <a:pt x="8565" y="2385"/>
                </a:lnTo>
                <a:lnTo>
                  <a:pt x="8663" y="2336"/>
                </a:lnTo>
                <a:close/>
                <a:moveTo>
                  <a:pt x="8979" y="2945"/>
                </a:moveTo>
                <a:lnTo>
                  <a:pt x="8979" y="2969"/>
                </a:lnTo>
                <a:lnTo>
                  <a:pt x="9076" y="3164"/>
                </a:lnTo>
                <a:lnTo>
                  <a:pt x="8857" y="3285"/>
                </a:lnTo>
                <a:lnTo>
                  <a:pt x="8663" y="3431"/>
                </a:lnTo>
                <a:lnTo>
                  <a:pt x="8371" y="3626"/>
                </a:lnTo>
                <a:lnTo>
                  <a:pt x="8079" y="3821"/>
                </a:lnTo>
                <a:lnTo>
                  <a:pt x="8054" y="3504"/>
                </a:lnTo>
                <a:lnTo>
                  <a:pt x="8200" y="3456"/>
                </a:lnTo>
                <a:lnTo>
                  <a:pt x="8322" y="3383"/>
                </a:lnTo>
                <a:lnTo>
                  <a:pt x="8541" y="3212"/>
                </a:lnTo>
                <a:lnTo>
                  <a:pt x="8833" y="3018"/>
                </a:lnTo>
                <a:lnTo>
                  <a:pt x="8979" y="2945"/>
                </a:lnTo>
                <a:close/>
                <a:moveTo>
                  <a:pt x="9271" y="3529"/>
                </a:moveTo>
                <a:lnTo>
                  <a:pt x="9393" y="3796"/>
                </a:lnTo>
                <a:lnTo>
                  <a:pt x="8736" y="4186"/>
                </a:lnTo>
                <a:lnTo>
                  <a:pt x="8419" y="4380"/>
                </a:lnTo>
                <a:lnTo>
                  <a:pt x="8249" y="4478"/>
                </a:lnTo>
                <a:lnTo>
                  <a:pt x="8103" y="4599"/>
                </a:lnTo>
                <a:lnTo>
                  <a:pt x="8079" y="4113"/>
                </a:lnTo>
                <a:lnTo>
                  <a:pt x="8225" y="4088"/>
                </a:lnTo>
                <a:lnTo>
                  <a:pt x="8371" y="4040"/>
                </a:lnTo>
                <a:lnTo>
                  <a:pt x="8663" y="3894"/>
                </a:lnTo>
                <a:lnTo>
                  <a:pt x="9052" y="3650"/>
                </a:lnTo>
                <a:lnTo>
                  <a:pt x="9271" y="3529"/>
                </a:lnTo>
                <a:close/>
                <a:moveTo>
                  <a:pt x="9587" y="4186"/>
                </a:moveTo>
                <a:lnTo>
                  <a:pt x="9660" y="4332"/>
                </a:lnTo>
                <a:lnTo>
                  <a:pt x="9490" y="4429"/>
                </a:lnTo>
                <a:lnTo>
                  <a:pt x="9344" y="4551"/>
                </a:lnTo>
                <a:lnTo>
                  <a:pt x="9052" y="4770"/>
                </a:lnTo>
                <a:lnTo>
                  <a:pt x="8809" y="4916"/>
                </a:lnTo>
                <a:lnTo>
                  <a:pt x="8590" y="5110"/>
                </a:lnTo>
                <a:lnTo>
                  <a:pt x="8371" y="5305"/>
                </a:lnTo>
                <a:lnTo>
                  <a:pt x="8176" y="5524"/>
                </a:lnTo>
                <a:lnTo>
                  <a:pt x="8127" y="4794"/>
                </a:lnTo>
                <a:lnTo>
                  <a:pt x="8322" y="4794"/>
                </a:lnTo>
                <a:lnTo>
                  <a:pt x="8492" y="4721"/>
                </a:lnTo>
                <a:lnTo>
                  <a:pt x="8833" y="4575"/>
                </a:lnTo>
                <a:lnTo>
                  <a:pt x="9222" y="4380"/>
                </a:lnTo>
                <a:lnTo>
                  <a:pt x="9587" y="4186"/>
                </a:lnTo>
                <a:close/>
                <a:moveTo>
                  <a:pt x="14965" y="5938"/>
                </a:moveTo>
                <a:lnTo>
                  <a:pt x="14795" y="6059"/>
                </a:lnTo>
                <a:lnTo>
                  <a:pt x="14649" y="6205"/>
                </a:lnTo>
                <a:lnTo>
                  <a:pt x="14576" y="6181"/>
                </a:lnTo>
                <a:lnTo>
                  <a:pt x="14332" y="6157"/>
                </a:lnTo>
                <a:lnTo>
                  <a:pt x="14965" y="5938"/>
                </a:lnTo>
                <a:close/>
                <a:moveTo>
                  <a:pt x="2190" y="5840"/>
                </a:moveTo>
                <a:lnTo>
                  <a:pt x="2093" y="5986"/>
                </a:lnTo>
                <a:lnTo>
                  <a:pt x="2044" y="6132"/>
                </a:lnTo>
                <a:lnTo>
                  <a:pt x="2044" y="6181"/>
                </a:lnTo>
                <a:lnTo>
                  <a:pt x="2044" y="6254"/>
                </a:lnTo>
                <a:lnTo>
                  <a:pt x="1874" y="6181"/>
                </a:lnTo>
                <a:lnTo>
                  <a:pt x="1679" y="6108"/>
                </a:lnTo>
                <a:lnTo>
                  <a:pt x="1266" y="5962"/>
                </a:lnTo>
                <a:lnTo>
                  <a:pt x="2190" y="5840"/>
                </a:lnTo>
                <a:close/>
                <a:moveTo>
                  <a:pt x="3018" y="5743"/>
                </a:moveTo>
                <a:lnTo>
                  <a:pt x="2677" y="6132"/>
                </a:lnTo>
                <a:lnTo>
                  <a:pt x="2555" y="6302"/>
                </a:lnTo>
                <a:lnTo>
                  <a:pt x="2288" y="6278"/>
                </a:lnTo>
                <a:lnTo>
                  <a:pt x="2312" y="6254"/>
                </a:lnTo>
                <a:lnTo>
                  <a:pt x="2409" y="6181"/>
                </a:lnTo>
                <a:lnTo>
                  <a:pt x="2482" y="6059"/>
                </a:lnTo>
                <a:lnTo>
                  <a:pt x="2604" y="5938"/>
                </a:lnTo>
                <a:lnTo>
                  <a:pt x="2750" y="5816"/>
                </a:lnTo>
                <a:lnTo>
                  <a:pt x="2823" y="5767"/>
                </a:lnTo>
                <a:lnTo>
                  <a:pt x="3018" y="5743"/>
                </a:lnTo>
                <a:close/>
                <a:moveTo>
                  <a:pt x="9879" y="4672"/>
                </a:moveTo>
                <a:lnTo>
                  <a:pt x="9977" y="4818"/>
                </a:lnTo>
                <a:lnTo>
                  <a:pt x="9952" y="4818"/>
                </a:lnTo>
                <a:lnTo>
                  <a:pt x="9733" y="5062"/>
                </a:lnTo>
                <a:lnTo>
                  <a:pt x="9490" y="5281"/>
                </a:lnTo>
                <a:lnTo>
                  <a:pt x="8979" y="5719"/>
                </a:lnTo>
                <a:lnTo>
                  <a:pt x="8590" y="6035"/>
                </a:lnTo>
                <a:lnTo>
                  <a:pt x="8395" y="6181"/>
                </a:lnTo>
                <a:lnTo>
                  <a:pt x="8200" y="6351"/>
                </a:lnTo>
                <a:lnTo>
                  <a:pt x="8176" y="5694"/>
                </a:lnTo>
                <a:lnTo>
                  <a:pt x="8468" y="5573"/>
                </a:lnTo>
                <a:lnTo>
                  <a:pt x="8736" y="5402"/>
                </a:lnTo>
                <a:lnTo>
                  <a:pt x="9247" y="5086"/>
                </a:lnTo>
                <a:lnTo>
                  <a:pt x="9539" y="4916"/>
                </a:lnTo>
                <a:lnTo>
                  <a:pt x="9709" y="4794"/>
                </a:lnTo>
                <a:lnTo>
                  <a:pt x="9879" y="4672"/>
                </a:lnTo>
                <a:close/>
                <a:moveTo>
                  <a:pt x="3967" y="5597"/>
                </a:moveTo>
                <a:lnTo>
                  <a:pt x="3869" y="5719"/>
                </a:lnTo>
                <a:lnTo>
                  <a:pt x="3723" y="5986"/>
                </a:lnTo>
                <a:lnTo>
                  <a:pt x="3553" y="6229"/>
                </a:lnTo>
                <a:lnTo>
                  <a:pt x="3504" y="6327"/>
                </a:lnTo>
                <a:lnTo>
                  <a:pt x="3456" y="6424"/>
                </a:lnTo>
                <a:lnTo>
                  <a:pt x="3164" y="6375"/>
                </a:lnTo>
                <a:lnTo>
                  <a:pt x="2920" y="6327"/>
                </a:lnTo>
                <a:lnTo>
                  <a:pt x="3066" y="6181"/>
                </a:lnTo>
                <a:lnTo>
                  <a:pt x="3431" y="5792"/>
                </a:lnTo>
                <a:lnTo>
                  <a:pt x="3602" y="5646"/>
                </a:lnTo>
                <a:lnTo>
                  <a:pt x="3967" y="5597"/>
                </a:lnTo>
                <a:close/>
                <a:moveTo>
                  <a:pt x="5110" y="5354"/>
                </a:moveTo>
                <a:lnTo>
                  <a:pt x="4989" y="5475"/>
                </a:lnTo>
                <a:lnTo>
                  <a:pt x="4867" y="5597"/>
                </a:lnTo>
                <a:lnTo>
                  <a:pt x="4648" y="5865"/>
                </a:lnTo>
                <a:lnTo>
                  <a:pt x="4380" y="6205"/>
                </a:lnTo>
                <a:lnTo>
                  <a:pt x="4234" y="6400"/>
                </a:lnTo>
                <a:lnTo>
                  <a:pt x="4113" y="6594"/>
                </a:lnTo>
                <a:lnTo>
                  <a:pt x="3723" y="6497"/>
                </a:lnTo>
                <a:lnTo>
                  <a:pt x="3821" y="6400"/>
                </a:lnTo>
                <a:lnTo>
                  <a:pt x="3869" y="6278"/>
                </a:lnTo>
                <a:lnTo>
                  <a:pt x="3991" y="6084"/>
                </a:lnTo>
                <a:lnTo>
                  <a:pt x="4137" y="5865"/>
                </a:lnTo>
                <a:lnTo>
                  <a:pt x="4307" y="5694"/>
                </a:lnTo>
                <a:lnTo>
                  <a:pt x="4405" y="5597"/>
                </a:lnTo>
                <a:lnTo>
                  <a:pt x="4526" y="5500"/>
                </a:lnTo>
                <a:lnTo>
                  <a:pt x="5110" y="5354"/>
                </a:lnTo>
                <a:close/>
                <a:moveTo>
                  <a:pt x="14065" y="6254"/>
                </a:moveTo>
                <a:lnTo>
                  <a:pt x="14138" y="6327"/>
                </a:lnTo>
                <a:lnTo>
                  <a:pt x="14235" y="6375"/>
                </a:lnTo>
                <a:lnTo>
                  <a:pt x="14430" y="6448"/>
                </a:lnTo>
                <a:lnTo>
                  <a:pt x="14186" y="6740"/>
                </a:lnTo>
                <a:lnTo>
                  <a:pt x="14016" y="6643"/>
                </a:lnTo>
                <a:lnTo>
                  <a:pt x="13846" y="6546"/>
                </a:lnTo>
                <a:lnTo>
                  <a:pt x="13675" y="6497"/>
                </a:lnTo>
                <a:lnTo>
                  <a:pt x="13481" y="6448"/>
                </a:lnTo>
                <a:lnTo>
                  <a:pt x="14065" y="6254"/>
                </a:lnTo>
                <a:close/>
                <a:moveTo>
                  <a:pt x="5573" y="5451"/>
                </a:moveTo>
                <a:lnTo>
                  <a:pt x="5719" y="5621"/>
                </a:lnTo>
                <a:lnTo>
                  <a:pt x="5840" y="5767"/>
                </a:lnTo>
                <a:lnTo>
                  <a:pt x="5816" y="5767"/>
                </a:lnTo>
                <a:lnTo>
                  <a:pt x="5670" y="5840"/>
                </a:lnTo>
                <a:lnTo>
                  <a:pt x="5548" y="5962"/>
                </a:lnTo>
                <a:lnTo>
                  <a:pt x="5354" y="6205"/>
                </a:lnTo>
                <a:lnTo>
                  <a:pt x="5110" y="6473"/>
                </a:lnTo>
                <a:lnTo>
                  <a:pt x="4989" y="6619"/>
                </a:lnTo>
                <a:lnTo>
                  <a:pt x="4916" y="6765"/>
                </a:lnTo>
                <a:lnTo>
                  <a:pt x="4429" y="6667"/>
                </a:lnTo>
                <a:lnTo>
                  <a:pt x="4551" y="6546"/>
                </a:lnTo>
                <a:lnTo>
                  <a:pt x="4648" y="6424"/>
                </a:lnTo>
                <a:lnTo>
                  <a:pt x="4843" y="6157"/>
                </a:lnTo>
                <a:lnTo>
                  <a:pt x="5159" y="5816"/>
                </a:lnTo>
                <a:lnTo>
                  <a:pt x="5354" y="5646"/>
                </a:lnTo>
                <a:lnTo>
                  <a:pt x="5475" y="5548"/>
                </a:lnTo>
                <a:lnTo>
                  <a:pt x="5548" y="5451"/>
                </a:lnTo>
                <a:close/>
                <a:moveTo>
                  <a:pt x="6035" y="5962"/>
                </a:moveTo>
                <a:lnTo>
                  <a:pt x="6278" y="6254"/>
                </a:lnTo>
                <a:lnTo>
                  <a:pt x="6157" y="6424"/>
                </a:lnTo>
                <a:lnTo>
                  <a:pt x="6011" y="6643"/>
                </a:lnTo>
                <a:lnTo>
                  <a:pt x="5889" y="6862"/>
                </a:lnTo>
                <a:lnTo>
                  <a:pt x="5840" y="6935"/>
                </a:lnTo>
                <a:lnTo>
                  <a:pt x="5840" y="7008"/>
                </a:lnTo>
                <a:lnTo>
                  <a:pt x="5232" y="6838"/>
                </a:lnTo>
                <a:lnTo>
                  <a:pt x="5402" y="6692"/>
                </a:lnTo>
                <a:lnTo>
                  <a:pt x="5548" y="6546"/>
                </a:lnTo>
                <a:lnTo>
                  <a:pt x="5767" y="6278"/>
                </a:lnTo>
                <a:lnTo>
                  <a:pt x="5889" y="6157"/>
                </a:lnTo>
                <a:lnTo>
                  <a:pt x="6011" y="6011"/>
                </a:lnTo>
                <a:lnTo>
                  <a:pt x="6035" y="5962"/>
                </a:lnTo>
                <a:close/>
                <a:moveTo>
                  <a:pt x="7519" y="925"/>
                </a:moveTo>
                <a:lnTo>
                  <a:pt x="7470" y="1120"/>
                </a:lnTo>
                <a:lnTo>
                  <a:pt x="7470" y="1314"/>
                </a:lnTo>
                <a:lnTo>
                  <a:pt x="7470" y="1704"/>
                </a:lnTo>
                <a:lnTo>
                  <a:pt x="7495" y="2093"/>
                </a:lnTo>
                <a:lnTo>
                  <a:pt x="7519" y="2482"/>
                </a:lnTo>
                <a:lnTo>
                  <a:pt x="7592" y="3285"/>
                </a:lnTo>
                <a:lnTo>
                  <a:pt x="7665" y="4234"/>
                </a:lnTo>
                <a:lnTo>
                  <a:pt x="7714" y="5183"/>
                </a:lnTo>
                <a:lnTo>
                  <a:pt x="7714" y="6132"/>
                </a:lnTo>
                <a:lnTo>
                  <a:pt x="7714" y="7081"/>
                </a:lnTo>
                <a:lnTo>
                  <a:pt x="7519" y="6886"/>
                </a:lnTo>
                <a:lnTo>
                  <a:pt x="7324" y="6716"/>
                </a:lnTo>
                <a:lnTo>
                  <a:pt x="7032" y="6473"/>
                </a:lnTo>
                <a:lnTo>
                  <a:pt x="6522" y="5913"/>
                </a:lnTo>
                <a:lnTo>
                  <a:pt x="5986" y="5354"/>
                </a:lnTo>
                <a:lnTo>
                  <a:pt x="5792" y="5159"/>
                </a:lnTo>
                <a:lnTo>
                  <a:pt x="5670" y="5086"/>
                </a:lnTo>
                <a:lnTo>
                  <a:pt x="5573" y="5013"/>
                </a:lnTo>
                <a:lnTo>
                  <a:pt x="5719" y="4721"/>
                </a:lnTo>
                <a:lnTo>
                  <a:pt x="5913" y="4453"/>
                </a:lnTo>
                <a:lnTo>
                  <a:pt x="6278" y="3894"/>
                </a:lnTo>
                <a:lnTo>
                  <a:pt x="6449" y="3626"/>
                </a:lnTo>
                <a:lnTo>
                  <a:pt x="6570" y="3358"/>
                </a:lnTo>
                <a:lnTo>
                  <a:pt x="6692" y="3066"/>
                </a:lnTo>
                <a:lnTo>
                  <a:pt x="6789" y="2774"/>
                </a:lnTo>
                <a:lnTo>
                  <a:pt x="6984" y="2166"/>
                </a:lnTo>
                <a:lnTo>
                  <a:pt x="7203" y="1558"/>
                </a:lnTo>
                <a:lnTo>
                  <a:pt x="7349" y="1217"/>
                </a:lnTo>
                <a:lnTo>
                  <a:pt x="7519" y="925"/>
                </a:lnTo>
                <a:close/>
                <a:moveTo>
                  <a:pt x="6497" y="6497"/>
                </a:moveTo>
                <a:lnTo>
                  <a:pt x="6522" y="6521"/>
                </a:lnTo>
                <a:lnTo>
                  <a:pt x="6716" y="6716"/>
                </a:lnTo>
                <a:lnTo>
                  <a:pt x="6643" y="6765"/>
                </a:lnTo>
                <a:lnTo>
                  <a:pt x="6595" y="6789"/>
                </a:lnTo>
                <a:lnTo>
                  <a:pt x="6497" y="6911"/>
                </a:lnTo>
                <a:lnTo>
                  <a:pt x="6400" y="7008"/>
                </a:lnTo>
                <a:lnTo>
                  <a:pt x="6327" y="7130"/>
                </a:lnTo>
                <a:lnTo>
                  <a:pt x="5986" y="7057"/>
                </a:lnTo>
                <a:lnTo>
                  <a:pt x="6059" y="7008"/>
                </a:lnTo>
                <a:lnTo>
                  <a:pt x="6132" y="6935"/>
                </a:lnTo>
                <a:lnTo>
                  <a:pt x="6254" y="6838"/>
                </a:lnTo>
                <a:lnTo>
                  <a:pt x="6497" y="6497"/>
                </a:lnTo>
                <a:close/>
                <a:moveTo>
                  <a:pt x="13286" y="6521"/>
                </a:moveTo>
                <a:lnTo>
                  <a:pt x="13627" y="6740"/>
                </a:lnTo>
                <a:lnTo>
                  <a:pt x="13967" y="6935"/>
                </a:lnTo>
                <a:lnTo>
                  <a:pt x="13870" y="7032"/>
                </a:lnTo>
                <a:lnTo>
                  <a:pt x="13724" y="7178"/>
                </a:lnTo>
                <a:lnTo>
                  <a:pt x="13578" y="7081"/>
                </a:lnTo>
                <a:lnTo>
                  <a:pt x="13456" y="7032"/>
                </a:lnTo>
                <a:lnTo>
                  <a:pt x="13164" y="6911"/>
                </a:lnTo>
                <a:lnTo>
                  <a:pt x="12897" y="6813"/>
                </a:lnTo>
                <a:lnTo>
                  <a:pt x="12653" y="6716"/>
                </a:lnTo>
                <a:lnTo>
                  <a:pt x="13286" y="6521"/>
                </a:lnTo>
                <a:close/>
                <a:moveTo>
                  <a:pt x="10171" y="5062"/>
                </a:moveTo>
                <a:lnTo>
                  <a:pt x="10220" y="5135"/>
                </a:lnTo>
                <a:lnTo>
                  <a:pt x="10196" y="5159"/>
                </a:lnTo>
                <a:lnTo>
                  <a:pt x="9587" y="5816"/>
                </a:lnTo>
                <a:lnTo>
                  <a:pt x="9003" y="6521"/>
                </a:lnTo>
                <a:lnTo>
                  <a:pt x="8809" y="6716"/>
                </a:lnTo>
                <a:lnTo>
                  <a:pt x="8590" y="6935"/>
                </a:lnTo>
                <a:lnTo>
                  <a:pt x="8371" y="7154"/>
                </a:lnTo>
                <a:lnTo>
                  <a:pt x="8152" y="7373"/>
                </a:lnTo>
                <a:lnTo>
                  <a:pt x="8200" y="6740"/>
                </a:lnTo>
                <a:lnTo>
                  <a:pt x="8444" y="6570"/>
                </a:lnTo>
                <a:lnTo>
                  <a:pt x="8663" y="6400"/>
                </a:lnTo>
                <a:lnTo>
                  <a:pt x="9101" y="6035"/>
                </a:lnTo>
                <a:lnTo>
                  <a:pt x="9660" y="5573"/>
                </a:lnTo>
                <a:lnTo>
                  <a:pt x="9928" y="5329"/>
                </a:lnTo>
                <a:lnTo>
                  <a:pt x="10171" y="5062"/>
                </a:lnTo>
                <a:close/>
                <a:moveTo>
                  <a:pt x="10488" y="5329"/>
                </a:moveTo>
                <a:lnTo>
                  <a:pt x="10731" y="5427"/>
                </a:lnTo>
                <a:lnTo>
                  <a:pt x="10999" y="5500"/>
                </a:lnTo>
                <a:lnTo>
                  <a:pt x="11510" y="5597"/>
                </a:lnTo>
                <a:lnTo>
                  <a:pt x="11850" y="5670"/>
                </a:lnTo>
                <a:lnTo>
                  <a:pt x="12167" y="5694"/>
                </a:lnTo>
                <a:lnTo>
                  <a:pt x="12824" y="5719"/>
                </a:lnTo>
                <a:lnTo>
                  <a:pt x="13529" y="5743"/>
                </a:lnTo>
                <a:lnTo>
                  <a:pt x="14235" y="5792"/>
                </a:lnTo>
                <a:lnTo>
                  <a:pt x="13505" y="6059"/>
                </a:lnTo>
                <a:lnTo>
                  <a:pt x="12799" y="6278"/>
                </a:lnTo>
                <a:lnTo>
                  <a:pt x="11339" y="6692"/>
                </a:lnTo>
                <a:lnTo>
                  <a:pt x="9612" y="7130"/>
                </a:lnTo>
                <a:lnTo>
                  <a:pt x="9149" y="7251"/>
                </a:lnTo>
                <a:lnTo>
                  <a:pt x="8663" y="7373"/>
                </a:lnTo>
                <a:lnTo>
                  <a:pt x="9101" y="6862"/>
                </a:lnTo>
                <a:lnTo>
                  <a:pt x="9758" y="6132"/>
                </a:lnTo>
                <a:lnTo>
                  <a:pt x="10098" y="5767"/>
                </a:lnTo>
                <a:lnTo>
                  <a:pt x="10439" y="5402"/>
                </a:lnTo>
                <a:lnTo>
                  <a:pt x="10488" y="5329"/>
                </a:lnTo>
                <a:close/>
                <a:moveTo>
                  <a:pt x="6862" y="6886"/>
                </a:moveTo>
                <a:lnTo>
                  <a:pt x="7349" y="7422"/>
                </a:lnTo>
                <a:lnTo>
                  <a:pt x="7349" y="7422"/>
                </a:lnTo>
                <a:lnTo>
                  <a:pt x="6570" y="7203"/>
                </a:lnTo>
                <a:lnTo>
                  <a:pt x="6668" y="7105"/>
                </a:lnTo>
                <a:lnTo>
                  <a:pt x="6765" y="7008"/>
                </a:lnTo>
                <a:lnTo>
                  <a:pt x="6862" y="6911"/>
                </a:lnTo>
                <a:lnTo>
                  <a:pt x="6862" y="6886"/>
                </a:lnTo>
                <a:close/>
                <a:moveTo>
                  <a:pt x="12386" y="6789"/>
                </a:moveTo>
                <a:lnTo>
                  <a:pt x="12483" y="6911"/>
                </a:lnTo>
                <a:lnTo>
                  <a:pt x="12629" y="7008"/>
                </a:lnTo>
                <a:lnTo>
                  <a:pt x="12775" y="7105"/>
                </a:lnTo>
                <a:lnTo>
                  <a:pt x="12921" y="7178"/>
                </a:lnTo>
                <a:lnTo>
                  <a:pt x="13432" y="7422"/>
                </a:lnTo>
                <a:lnTo>
                  <a:pt x="13140" y="7641"/>
                </a:lnTo>
                <a:lnTo>
                  <a:pt x="12970" y="7543"/>
                </a:lnTo>
                <a:lnTo>
                  <a:pt x="12799" y="7470"/>
                </a:lnTo>
                <a:lnTo>
                  <a:pt x="12483" y="7349"/>
                </a:lnTo>
                <a:lnTo>
                  <a:pt x="12045" y="7154"/>
                </a:lnTo>
                <a:lnTo>
                  <a:pt x="11826" y="7057"/>
                </a:lnTo>
                <a:lnTo>
                  <a:pt x="11607" y="7008"/>
                </a:lnTo>
                <a:lnTo>
                  <a:pt x="12386" y="6789"/>
                </a:lnTo>
                <a:close/>
                <a:moveTo>
                  <a:pt x="11461" y="7057"/>
                </a:moveTo>
                <a:lnTo>
                  <a:pt x="11534" y="7154"/>
                </a:lnTo>
                <a:lnTo>
                  <a:pt x="11631" y="7251"/>
                </a:lnTo>
                <a:lnTo>
                  <a:pt x="11850" y="7397"/>
                </a:lnTo>
                <a:lnTo>
                  <a:pt x="12069" y="7519"/>
                </a:lnTo>
                <a:lnTo>
                  <a:pt x="12313" y="7641"/>
                </a:lnTo>
                <a:lnTo>
                  <a:pt x="12532" y="7762"/>
                </a:lnTo>
                <a:lnTo>
                  <a:pt x="12799" y="7908"/>
                </a:lnTo>
                <a:lnTo>
                  <a:pt x="12483" y="8152"/>
                </a:lnTo>
                <a:lnTo>
                  <a:pt x="12410" y="8054"/>
                </a:lnTo>
                <a:lnTo>
                  <a:pt x="12337" y="7981"/>
                </a:lnTo>
                <a:lnTo>
                  <a:pt x="12240" y="7908"/>
                </a:lnTo>
                <a:lnTo>
                  <a:pt x="12118" y="7860"/>
                </a:lnTo>
                <a:lnTo>
                  <a:pt x="11875" y="7762"/>
                </a:lnTo>
                <a:lnTo>
                  <a:pt x="11656" y="7689"/>
                </a:lnTo>
                <a:lnTo>
                  <a:pt x="11145" y="7470"/>
                </a:lnTo>
                <a:lnTo>
                  <a:pt x="10901" y="7349"/>
                </a:lnTo>
                <a:lnTo>
                  <a:pt x="10634" y="7251"/>
                </a:lnTo>
                <a:lnTo>
                  <a:pt x="11437" y="7057"/>
                </a:lnTo>
                <a:close/>
                <a:moveTo>
                  <a:pt x="10439" y="7324"/>
                </a:moveTo>
                <a:lnTo>
                  <a:pt x="10512" y="7422"/>
                </a:lnTo>
                <a:lnTo>
                  <a:pt x="10609" y="7495"/>
                </a:lnTo>
                <a:lnTo>
                  <a:pt x="10828" y="7665"/>
                </a:lnTo>
                <a:lnTo>
                  <a:pt x="11047" y="7787"/>
                </a:lnTo>
                <a:lnTo>
                  <a:pt x="11291" y="7884"/>
                </a:lnTo>
                <a:lnTo>
                  <a:pt x="11996" y="8176"/>
                </a:lnTo>
                <a:lnTo>
                  <a:pt x="12167" y="8249"/>
                </a:lnTo>
                <a:lnTo>
                  <a:pt x="12215" y="8273"/>
                </a:lnTo>
                <a:lnTo>
                  <a:pt x="12288" y="8298"/>
                </a:lnTo>
                <a:lnTo>
                  <a:pt x="11996" y="8541"/>
                </a:lnTo>
                <a:lnTo>
                  <a:pt x="11972" y="8541"/>
                </a:lnTo>
                <a:lnTo>
                  <a:pt x="11583" y="8444"/>
                </a:lnTo>
                <a:lnTo>
                  <a:pt x="11218" y="8322"/>
                </a:lnTo>
                <a:lnTo>
                  <a:pt x="10853" y="8152"/>
                </a:lnTo>
                <a:lnTo>
                  <a:pt x="10512" y="7957"/>
                </a:lnTo>
                <a:lnTo>
                  <a:pt x="10098" y="7714"/>
                </a:lnTo>
                <a:lnTo>
                  <a:pt x="9879" y="7592"/>
                </a:lnTo>
                <a:lnTo>
                  <a:pt x="9660" y="7495"/>
                </a:lnTo>
                <a:lnTo>
                  <a:pt x="10439" y="7324"/>
                </a:lnTo>
                <a:close/>
                <a:moveTo>
                  <a:pt x="8225" y="8103"/>
                </a:moveTo>
                <a:lnTo>
                  <a:pt x="8638" y="8249"/>
                </a:lnTo>
                <a:lnTo>
                  <a:pt x="9028" y="8419"/>
                </a:lnTo>
                <a:lnTo>
                  <a:pt x="8930" y="8517"/>
                </a:lnTo>
                <a:lnTo>
                  <a:pt x="8784" y="8638"/>
                </a:lnTo>
                <a:lnTo>
                  <a:pt x="8711" y="8711"/>
                </a:lnTo>
                <a:lnTo>
                  <a:pt x="8687" y="8784"/>
                </a:lnTo>
                <a:lnTo>
                  <a:pt x="8225" y="8103"/>
                </a:lnTo>
                <a:close/>
                <a:moveTo>
                  <a:pt x="7689" y="8663"/>
                </a:moveTo>
                <a:lnTo>
                  <a:pt x="7714" y="9003"/>
                </a:lnTo>
                <a:lnTo>
                  <a:pt x="7689" y="9003"/>
                </a:lnTo>
                <a:lnTo>
                  <a:pt x="7519" y="8930"/>
                </a:lnTo>
                <a:lnTo>
                  <a:pt x="7665" y="8687"/>
                </a:lnTo>
                <a:lnTo>
                  <a:pt x="7689" y="8663"/>
                </a:lnTo>
                <a:close/>
                <a:moveTo>
                  <a:pt x="9344" y="7592"/>
                </a:moveTo>
                <a:lnTo>
                  <a:pt x="9612" y="7787"/>
                </a:lnTo>
                <a:lnTo>
                  <a:pt x="9904" y="7981"/>
                </a:lnTo>
                <a:lnTo>
                  <a:pt x="10463" y="8322"/>
                </a:lnTo>
                <a:lnTo>
                  <a:pt x="10755" y="8492"/>
                </a:lnTo>
                <a:lnTo>
                  <a:pt x="11047" y="8638"/>
                </a:lnTo>
                <a:lnTo>
                  <a:pt x="11364" y="8760"/>
                </a:lnTo>
                <a:lnTo>
                  <a:pt x="11680" y="8833"/>
                </a:lnTo>
                <a:lnTo>
                  <a:pt x="11510" y="9003"/>
                </a:lnTo>
                <a:lnTo>
                  <a:pt x="11485" y="9028"/>
                </a:lnTo>
                <a:lnTo>
                  <a:pt x="10463" y="8565"/>
                </a:lnTo>
                <a:lnTo>
                  <a:pt x="9952" y="8371"/>
                </a:lnTo>
                <a:lnTo>
                  <a:pt x="9417" y="8176"/>
                </a:lnTo>
                <a:lnTo>
                  <a:pt x="8979" y="7981"/>
                </a:lnTo>
                <a:lnTo>
                  <a:pt x="8736" y="7884"/>
                </a:lnTo>
                <a:lnTo>
                  <a:pt x="8468" y="7811"/>
                </a:lnTo>
                <a:lnTo>
                  <a:pt x="8906" y="7714"/>
                </a:lnTo>
                <a:lnTo>
                  <a:pt x="9344" y="7592"/>
                </a:lnTo>
                <a:close/>
                <a:moveTo>
                  <a:pt x="9368" y="8565"/>
                </a:moveTo>
                <a:lnTo>
                  <a:pt x="9733" y="8687"/>
                </a:lnTo>
                <a:lnTo>
                  <a:pt x="9660" y="8760"/>
                </a:lnTo>
                <a:lnTo>
                  <a:pt x="9198" y="9076"/>
                </a:lnTo>
                <a:lnTo>
                  <a:pt x="9101" y="9149"/>
                </a:lnTo>
                <a:lnTo>
                  <a:pt x="9003" y="9247"/>
                </a:lnTo>
                <a:lnTo>
                  <a:pt x="8760" y="8906"/>
                </a:lnTo>
                <a:lnTo>
                  <a:pt x="8784" y="8906"/>
                </a:lnTo>
                <a:lnTo>
                  <a:pt x="8930" y="8809"/>
                </a:lnTo>
                <a:lnTo>
                  <a:pt x="9052" y="8711"/>
                </a:lnTo>
                <a:lnTo>
                  <a:pt x="9174" y="8638"/>
                </a:lnTo>
                <a:lnTo>
                  <a:pt x="9344" y="8590"/>
                </a:lnTo>
                <a:lnTo>
                  <a:pt x="9368" y="8565"/>
                </a:lnTo>
                <a:close/>
                <a:moveTo>
                  <a:pt x="828" y="6181"/>
                </a:moveTo>
                <a:lnTo>
                  <a:pt x="1168" y="6302"/>
                </a:lnTo>
                <a:lnTo>
                  <a:pt x="1533" y="6400"/>
                </a:lnTo>
                <a:lnTo>
                  <a:pt x="2239" y="6546"/>
                </a:lnTo>
                <a:lnTo>
                  <a:pt x="2507" y="6570"/>
                </a:lnTo>
                <a:lnTo>
                  <a:pt x="2750" y="6594"/>
                </a:lnTo>
                <a:lnTo>
                  <a:pt x="3018" y="6619"/>
                </a:lnTo>
                <a:lnTo>
                  <a:pt x="3285" y="6643"/>
                </a:lnTo>
                <a:lnTo>
                  <a:pt x="4356" y="6911"/>
                </a:lnTo>
                <a:lnTo>
                  <a:pt x="5159" y="7081"/>
                </a:lnTo>
                <a:lnTo>
                  <a:pt x="5938" y="7300"/>
                </a:lnTo>
                <a:lnTo>
                  <a:pt x="7519" y="7762"/>
                </a:lnTo>
                <a:lnTo>
                  <a:pt x="6546" y="8273"/>
                </a:lnTo>
                <a:lnTo>
                  <a:pt x="5548" y="8736"/>
                </a:lnTo>
                <a:lnTo>
                  <a:pt x="4697" y="9076"/>
                </a:lnTo>
                <a:lnTo>
                  <a:pt x="4453" y="9198"/>
                </a:lnTo>
                <a:lnTo>
                  <a:pt x="4332" y="9271"/>
                </a:lnTo>
                <a:lnTo>
                  <a:pt x="4234" y="9368"/>
                </a:lnTo>
                <a:lnTo>
                  <a:pt x="4210" y="9320"/>
                </a:lnTo>
                <a:lnTo>
                  <a:pt x="3991" y="9003"/>
                </a:lnTo>
                <a:lnTo>
                  <a:pt x="3748" y="8687"/>
                </a:lnTo>
                <a:lnTo>
                  <a:pt x="3456" y="8395"/>
                </a:lnTo>
                <a:lnTo>
                  <a:pt x="3164" y="8127"/>
                </a:lnTo>
                <a:lnTo>
                  <a:pt x="2531" y="7616"/>
                </a:lnTo>
                <a:lnTo>
                  <a:pt x="2239" y="7373"/>
                </a:lnTo>
                <a:lnTo>
                  <a:pt x="1947" y="7105"/>
                </a:lnTo>
                <a:lnTo>
                  <a:pt x="1728" y="6911"/>
                </a:lnTo>
                <a:lnTo>
                  <a:pt x="1485" y="6716"/>
                </a:lnTo>
                <a:lnTo>
                  <a:pt x="1047" y="6375"/>
                </a:lnTo>
                <a:lnTo>
                  <a:pt x="828" y="6181"/>
                </a:lnTo>
                <a:close/>
                <a:moveTo>
                  <a:pt x="10098" y="8833"/>
                </a:moveTo>
                <a:lnTo>
                  <a:pt x="10658" y="9076"/>
                </a:lnTo>
                <a:lnTo>
                  <a:pt x="10366" y="9247"/>
                </a:lnTo>
                <a:lnTo>
                  <a:pt x="10098" y="9393"/>
                </a:lnTo>
                <a:lnTo>
                  <a:pt x="9758" y="9612"/>
                </a:lnTo>
                <a:lnTo>
                  <a:pt x="9612" y="9758"/>
                </a:lnTo>
                <a:lnTo>
                  <a:pt x="9466" y="9904"/>
                </a:lnTo>
                <a:lnTo>
                  <a:pt x="9125" y="9417"/>
                </a:lnTo>
                <a:lnTo>
                  <a:pt x="9198" y="9393"/>
                </a:lnTo>
                <a:lnTo>
                  <a:pt x="9271" y="9368"/>
                </a:lnTo>
                <a:lnTo>
                  <a:pt x="9417" y="9271"/>
                </a:lnTo>
                <a:lnTo>
                  <a:pt x="9660" y="9101"/>
                </a:lnTo>
                <a:lnTo>
                  <a:pt x="10098" y="8857"/>
                </a:lnTo>
                <a:lnTo>
                  <a:pt x="10098" y="8833"/>
                </a:lnTo>
                <a:close/>
                <a:moveTo>
                  <a:pt x="7324" y="9174"/>
                </a:moveTo>
                <a:lnTo>
                  <a:pt x="7446" y="9222"/>
                </a:lnTo>
                <a:lnTo>
                  <a:pt x="7519" y="9295"/>
                </a:lnTo>
                <a:lnTo>
                  <a:pt x="7738" y="9393"/>
                </a:lnTo>
                <a:lnTo>
                  <a:pt x="7738" y="9855"/>
                </a:lnTo>
                <a:lnTo>
                  <a:pt x="7738" y="10001"/>
                </a:lnTo>
                <a:lnTo>
                  <a:pt x="7495" y="9855"/>
                </a:lnTo>
                <a:lnTo>
                  <a:pt x="7251" y="9733"/>
                </a:lnTo>
                <a:lnTo>
                  <a:pt x="7105" y="9685"/>
                </a:lnTo>
                <a:lnTo>
                  <a:pt x="6984" y="9660"/>
                </a:lnTo>
                <a:lnTo>
                  <a:pt x="7324" y="9174"/>
                </a:lnTo>
                <a:close/>
                <a:moveTo>
                  <a:pt x="6911" y="9758"/>
                </a:moveTo>
                <a:lnTo>
                  <a:pt x="7008" y="9879"/>
                </a:lnTo>
                <a:lnTo>
                  <a:pt x="7130" y="10001"/>
                </a:lnTo>
                <a:lnTo>
                  <a:pt x="7373" y="10196"/>
                </a:lnTo>
                <a:lnTo>
                  <a:pt x="7543" y="10317"/>
                </a:lnTo>
                <a:lnTo>
                  <a:pt x="7762" y="10415"/>
                </a:lnTo>
                <a:lnTo>
                  <a:pt x="7762" y="10926"/>
                </a:lnTo>
                <a:lnTo>
                  <a:pt x="7470" y="10707"/>
                </a:lnTo>
                <a:lnTo>
                  <a:pt x="7203" y="10488"/>
                </a:lnTo>
                <a:lnTo>
                  <a:pt x="7057" y="10415"/>
                </a:lnTo>
                <a:lnTo>
                  <a:pt x="6911" y="10317"/>
                </a:lnTo>
                <a:lnTo>
                  <a:pt x="6741" y="10269"/>
                </a:lnTo>
                <a:lnTo>
                  <a:pt x="6570" y="10244"/>
                </a:lnTo>
                <a:lnTo>
                  <a:pt x="6911" y="9758"/>
                </a:lnTo>
                <a:close/>
                <a:moveTo>
                  <a:pt x="11072" y="9271"/>
                </a:moveTo>
                <a:lnTo>
                  <a:pt x="11291" y="9368"/>
                </a:lnTo>
                <a:lnTo>
                  <a:pt x="11266" y="9490"/>
                </a:lnTo>
                <a:lnTo>
                  <a:pt x="11266" y="9612"/>
                </a:lnTo>
                <a:lnTo>
                  <a:pt x="11096" y="9685"/>
                </a:lnTo>
                <a:lnTo>
                  <a:pt x="10950" y="9782"/>
                </a:lnTo>
                <a:lnTo>
                  <a:pt x="10658" y="9977"/>
                </a:lnTo>
                <a:lnTo>
                  <a:pt x="10293" y="10220"/>
                </a:lnTo>
                <a:lnTo>
                  <a:pt x="10123" y="10366"/>
                </a:lnTo>
                <a:lnTo>
                  <a:pt x="10050" y="10439"/>
                </a:lnTo>
                <a:lnTo>
                  <a:pt x="10001" y="10536"/>
                </a:lnTo>
                <a:lnTo>
                  <a:pt x="10001" y="10585"/>
                </a:lnTo>
                <a:lnTo>
                  <a:pt x="10025" y="10609"/>
                </a:lnTo>
                <a:lnTo>
                  <a:pt x="10123" y="10609"/>
                </a:lnTo>
                <a:lnTo>
                  <a:pt x="10220" y="10585"/>
                </a:lnTo>
                <a:lnTo>
                  <a:pt x="10390" y="10512"/>
                </a:lnTo>
                <a:lnTo>
                  <a:pt x="10561" y="10390"/>
                </a:lnTo>
                <a:lnTo>
                  <a:pt x="10731" y="10269"/>
                </a:lnTo>
                <a:lnTo>
                  <a:pt x="10999" y="10074"/>
                </a:lnTo>
                <a:lnTo>
                  <a:pt x="11291" y="9904"/>
                </a:lnTo>
                <a:lnTo>
                  <a:pt x="11339" y="10171"/>
                </a:lnTo>
                <a:lnTo>
                  <a:pt x="11412" y="10390"/>
                </a:lnTo>
                <a:lnTo>
                  <a:pt x="11145" y="10488"/>
                </a:lnTo>
                <a:lnTo>
                  <a:pt x="10877" y="10634"/>
                </a:lnTo>
                <a:lnTo>
                  <a:pt x="10731" y="10682"/>
                </a:lnTo>
                <a:lnTo>
                  <a:pt x="10561" y="10804"/>
                </a:lnTo>
                <a:lnTo>
                  <a:pt x="10415" y="10926"/>
                </a:lnTo>
                <a:lnTo>
                  <a:pt x="10342" y="10999"/>
                </a:lnTo>
                <a:lnTo>
                  <a:pt x="10317" y="11072"/>
                </a:lnTo>
                <a:lnTo>
                  <a:pt x="9879" y="10463"/>
                </a:lnTo>
                <a:lnTo>
                  <a:pt x="9587" y="10050"/>
                </a:lnTo>
                <a:lnTo>
                  <a:pt x="9733" y="10001"/>
                </a:lnTo>
                <a:lnTo>
                  <a:pt x="9904" y="9928"/>
                </a:lnTo>
                <a:lnTo>
                  <a:pt x="10196" y="9758"/>
                </a:lnTo>
                <a:lnTo>
                  <a:pt x="10634" y="9514"/>
                </a:lnTo>
                <a:lnTo>
                  <a:pt x="11047" y="9295"/>
                </a:lnTo>
                <a:lnTo>
                  <a:pt x="11072" y="9271"/>
                </a:lnTo>
                <a:close/>
                <a:moveTo>
                  <a:pt x="11534" y="10780"/>
                </a:moveTo>
                <a:lnTo>
                  <a:pt x="11656" y="11193"/>
                </a:lnTo>
                <a:lnTo>
                  <a:pt x="11631" y="11193"/>
                </a:lnTo>
                <a:lnTo>
                  <a:pt x="11437" y="11364"/>
                </a:lnTo>
                <a:lnTo>
                  <a:pt x="11218" y="11510"/>
                </a:lnTo>
                <a:lnTo>
                  <a:pt x="11023" y="11631"/>
                </a:lnTo>
                <a:lnTo>
                  <a:pt x="10828" y="11753"/>
                </a:lnTo>
                <a:lnTo>
                  <a:pt x="10804" y="11777"/>
                </a:lnTo>
                <a:lnTo>
                  <a:pt x="10439" y="11242"/>
                </a:lnTo>
                <a:lnTo>
                  <a:pt x="10512" y="11242"/>
                </a:lnTo>
                <a:lnTo>
                  <a:pt x="10585" y="11218"/>
                </a:lnTo>
                <a:lnTo>
                  <a:pt x="10731" y="11145"/>
                </a:lnTo>
                <a:lnTo>
                  <a:pt x="10999" y="10974"/>
                </a:lnTo>
                <a:lnTo>
                  <a:pt x="11534" y="10780"/>
                </a:lnTo>
                <a:close/>
                <a:moveTo>
                  <a:pt x="6522" y="10342"/>
                </a:moveTo>
                <a:lnTo>
                  <a:pt x="6668" y="10439"/>
                </a:lnTo>
                <a:lnTo>
                  <a:pt x="6838" y="10561"/>
                </a:lnTo>
                <a:lnTo>
                  <a:pt x="7105" y="10853"/>
                </a:lnTo>
                <a:lnTo>
                  <a:pt x="7251" y="10999"/>
                </a:lnTo>
                <a:lnTo>
                  <a:pt x="7397" y="11120"/>
                </a:lnTo>
                <a:lnTo>
                  <a:pt x="7568" y="11218"/>
                </a:lnTo>
                <a:lnTo>
                  <a:pt x="7738" y="11291"/>
                </a:lnTo>
                <a:lnTo>
                  <a:pt x="7762" y="11291"/>
                </a:lnTo>
                <a:lnTo>
                  <a:pt x="7762" y="12021"/>
                </a:lnTo>
                <a:lnTo>
                  <a:pt x="7665" y="11948"/>
                </a:lnTo>
                <a:lnTo>
                  <a:pt x="7568" y="11875"/>
                </a:lnTo>
                <a:lnTo>
                  <a:pt x="7397" y="11704"/>
                </a:lnTo>
                <a:lnTo>
                  <a:pt x="7057" y="11364"/>
                </a:lnTo>
                <a:lnTo>
                  <a:pt x="6862" y="11193"/>
                </a:lnTo>
                <a:lnTo>
                  <a:pt x="6619" y="11072"/>
                </a:lnTo>
                <a:lnTo>
                  <a:pt x="6376" y="10999"/>
                </a:lnTo>
                <a:lnTo>
                  <a:pt x="6132" y="10926"/>
                </a:lnTo>
                <a:lnTo>
                  <a:pt x="6522" y="10342"/>
                </a:lnTo>
                <a:close/>
                <a:moveTo>
                  <a:pt x="11753" y="11510"/>
                </a:moveTo>
                <a:lnTo>
                  <a:pt x="11826" y="11802"/>
                </a:lnTo>
                <a:lnTo>
                  <a:pt x="11704" y="11826"/>
                </a:lnTo>
                <a:lnTo>
                  <a:pt x="11607" y="11899"/>
                </a:lnTo>
                <a:lnTo>
                  <a:pt x="11412" y="12021"/>
                </a:lnTo>
                <a:lnTo>
                  <a:pt x="11291" y="12167"/>
                </a:lnTo>
                <a:lnTo>
                  <a:pt x="11218" y="12240"/>
                </a:lnTo>
                <a:lnTo>
                  <a:pt x="11193" y="12313"/>
                </a:lnTo>
                <a:lnTo>
                  <a:pt x="10901" y="11899"/>
                </a:lnTo>
                <a:lnTo>
                  <a:pt x="11120" y="11850"/>
                </a:lnTo>
                <a:lnTo>
                  <a:pt x="11339" y="11777"/>
                </a:lnTo>
                <a:lnTo>
                  <a:pt x="11558" y="11656"/>
                </a:lnTo>
                <a:lnTo>
                  <a:pt x="11753" y="11510"/>
                </a:lnTo>
                <a:close/>
                <a:moveTo>
                  <a:pt x="6059" y="11047"/>
                </a:moveTo>
                <a:lnTo>
                  <a:pt x="6303" y="11218"/>
                </a:lnTo>
                <a:lnTo>
                  <a:pt x="6546" y="11388"/>
                </a:lnTo>
                <a:lnTo>
                  <a:pt x="6789" y="11583"/>
                </a:lnTo>
                <a:lnTo>
                  <a:pt x="6984" y="11802"/>
                </a:lnTo>
                <a:lnTo>
                  <a:pt x="7251" y="12069"/>
                </a:lnTo>
                <a:lnTo>
                  <a:pt x="7397" y="12215"/>
                </a:lnTo>
                <a:lnTo>
                  <a:pt x="7543" y="12313"/>
                </a:lnTo>
                <a:lnTo>
                  <a:pt x="7276" y="12459"/>
                </a:lnTo>
                <a:lnTo>
                  <a:pt x="7154" y="12386"/>
                </a:lnTo>
                <a:lnTo>
                  <a:pt x="7008" y="12337"/>
                </a:lnTo>
                <a:lnTo>
                  <a:pt x="6765" y="12215"/>
                </a:lnTo>
                <a:lnTo>
                  <a:pt x="6522" y="12069"/>
                </a:lnTo>
                <a:lnTo>
                  <a:pt x="6327" y="11948"/>
                </a:lnTo>
                <a:lnTo>
                  <a:pt x="6157" y="11802"/>
                </a:lnTo>
                <a:lnTo>
                  <a:pt x="5962" y="11656"/>
                </a:lnTo>
                <a:lnTo>
                  <a:pt x="5767" y="11534"/>
                </a:lnTo>
                <a:lnTo>
                  <a:pt x="6059" y="11047"/>
                </a:lnTo>
                <a:close/>
                <a:moveTo>
                  <a:pt x="5670" y="11680"/>
                </a:moveTo>
                <a:lnTo>
                  <a:pt x="5719" y="11777"/>
                </a:lnTo>
                <a:lnTo>
                  <a:pt x="5792" y="11850"/>
                </a:lnTo>
                <a:lnTo>
                  <a:pt x="5938" y="12021"/>
                </a:lnTo>
                <a:lnTo>
                  <a:pt x="6108" y="12167"/>
                </a:lnTo>
                <a:lnTo>
                  <a:pt x="6278" y="12288"/>
                </a:lnTo>
                <a:lnTo>
                  <a:pt x="6546" y="12483"/>
                </a:lnTo>
                <a:lnTo>
                  <a:pt x="6716" y="12580"/>
                </a:lnTo>
                <a:lnTo>
                  <a:pt x="6887" y="12678"/>
                </a:lnTo>
                <a:lnTo>
                  <a:pt x="6522" y="12848"/>
                </a:lnTo>
                <a:lnTo>
                  <a:pt x="6230" y="12653"/>
                </a:lnTo>
                <a:lnTo>
                  <a:pt x="5938" y="12434"/>
                </a:lnTo>
                <a:lnTo>
                  <a:pt x="5694" y="12215"/>
                </a:lnTo>
                <a:lnTo>
                  <a:pt x="5475" y="12021"/>
                </a:lnTo>
                <a:lnTo>
                  <a:pt x="5621" y="11777"/>
                </a:lnTo>
                <a:lnTo>
                  <a:pt x="5670" y="11680"/>
                </a:lnTo>
                <a:close/>
                <a:moveTo>
                  <a:pt x="11899" y="12094"/>
                </a:moveTo>
                <a:lnTo>
                  <a:pt x="12021" y="12605"/>
                </a:lnTo>
                <a:lnTo>
                  <a:pt x="11899" y="12726"/>
                </a:lnTo>
                <a:lnTo>
                  <a:pt x="11777" y="12848"/>
                </a:lnTo>
                <a:lnTo>
                  <a:pt x="11729" y="12921"/>
                </a:lnTo>
                <a:lnTo>
                  <a:pt x="11680" y="12994"/>
                </a:lnTo>
                <a:lnTo>
                  <a:pt x="11680" y="13018"/>
                </a:lnTo>
                <a:lnTo>
                  <a:pt x="11266" y="12434"/>
                </a:lnTo>
                <a:lnTo>
                  <a:pt x="11412" y="12386"/>
                </a:lnTo>
                <a:lnTo>
                  <a:pt x="11558" y="12313"/>
                </a:lnTo>
                <a:lnTo>
                  <a:pt x="11729" y="12215"/>
                </a:lnTo>
                <a:lnTo>
                  <a:pt x="11899" y="12094"/>
                </a:lnTo>
                <a:close/>
                <a:moveTo>
                  <a:pt x="5329" y="12240"/>
                </a:moveTo>
                <a:lnTo>
                  <a:pt x="5402" y="12361"/>
                </a:lnTo>
                <a:lnTo>
                  <a:pt x="5500" y="12483"/>
                </a:lnTo>
                <a:lnTo>
                  <a:pt x="5670" y="12678"/>
                </a:lnTo>
                <a:lnTo>
                  <a:pt x="5913" y="12897"/>
                </a:lnTo>
                <a:lnTo>
                  <a:pt x="6157" y="13067"/>
                </a:lnTo>
                <a:lnTo>
                  <a:pt x="5743" y="13335"/>
                </a:lnTo>
                <a:lnTo>
                  <a:pt x="5646" y="13310"/>
                </a:lnTo>
                <a:lnTo>
                  <a:pt x="5475" y="13237"/>
                </a:lnTo>
                <a:lnTo>
                  <a:pt x="5305" y="13164"/>
                </a:lnTo>
                <a:lnTo>
                  <a:pt x="5135" y="13043"/>
                </a:lnTo>
                <a:lnTo>
                  <a:pt x="4940" y="12970"/>
                </a:lnTo>
                <a:lnTo>
                  <a:pt x="4891" y="12945"/>
                </a:lnTo>
                <a:lnTo>
                  <a:pt x="5110" y="12605"/>
                </a:lnTo>
                <a:lnTo>
                  <a:pt x="5329" y="12240"/>
                </a:lnTo>
                <a:close/>
                <a:moveTo>
                  <a:pt x="12094" y="13043"/>
                </a:moveTo>
                <a:lnTo>
                  <a:pt x="12215" y="13748"/>
                </a:lnTo>
                <a:lnTo>
                  <a:pt x="11802" y="13189"/>
                </a:lnTo>
                <a:lnTo>
                  <a:pt x="11850" y="13189"/>
                </a:lnTo>
                <a:lnTo>
                  <a:pt x="11923" y="13164"/>
                </a:lnTo>
                <a:lnTo>
                  <a:pt x="11972" y="13140"/>
                </a:lnTo>
                <a:lnTo>
                  <a:pt x="12094" y="13043"/>
                </a:lnTo>
                <a:close/>
                <a:moveTo>
                  <a:pt x="4745" y="13140"/>
                </a:moveTo>
                <a:lnTo>
                  <a:pt x="4891" y="13310"/>
                </a:lnTo>
                <a:lnTo>
                  <a:pt x="5062" y="13456"/>
                </a:lnTo>
                <a:lnTo>
                  <a:pt x="5305" y="13602"/>
                </a:lnTo>
                <a:lnTo>
                  <a:pt x="4964" y="13846"/>
                </a:lnTo>
                <a:lnTo>
                  <a:pt x="4891" y="13773"/>
                </a:lnTo>
                <a:lnTo>
                  <a:pt x="4818" y="13700"/>
                </a:lnTo>
                <a:lnTo>
                  <a:pt x="4648" y="13627"/>
                </a:lnTo>
                <a:lnTo>
                  <a:pt x="4551" y="13554"/>
                </a:lnTo>
                <a:lnTo>
                  <a:pt x="4405" y="13529"/>
                </a:lnTo>
                <a:lnTo>
                  <a:pt x="4575" y="13335"/>
                </a:lnTo>
                <a:lnTo>
                  <a:pt x="4745" y="13140"/>
                </a:lnTo>
                <a:close/>
                <a:moveTo>
                  <a:pt x="8200" y="8833"/>
                </a:moveTo>
                <a:lnTo>
                  <a:pt x="8371" y="9076"/>
                </a:lnTo>
                <a:lnTo>
                  <a:pt x="8663" y="9514"/>
                </a:lnTo>
                <a:lnTo>
                  <a:pt x="8979" y="9928"/>
                </a:lnTo>
                <a:lnTo>
                  <a:pt x="9587" y="10780"/>
                </a:lnTo>
                <a:lnTo>
                  <a:pt x="10171" y="11583"/>
                </a:lnTo>
                <a:lnTo>
                  <a:pt x="10731" y="12410"/>
                </a:lnTo>
                <a:lnTo>
                  <a:pt x="11291" y="13213"/>
                </a:lnTo>
                <a:lnTo>
                  <a:pt x="11850" y="13992"/>
                </a:lnTo>
                <a:lnTo>
                  <a:pt x="11729" y="13943"/>
                </a:lnTo>
                <a:lnTo>
                  <a:pt x="11072" y="13554"/>
                </a:lnTo>
                <a:lnTo>
                  <a:pt x="10415" y="13189"/>
                </a:lnTo>
                <a:lnTo>
                  <a:pt x="9831" y="12921"/>
                </a:lnTo>
                <a:lnTo>
                  <a:pt x="9539" y="12799"/>
                </a:lnTo>
                <a:lnTo>
                  <a:pt x="9222" y="12678"/>
                </a:lnTo>
                <a:lnTo>
                  <a:pt x="8760" y="12507"/>
                </a:lnTo>
                <a:lnTo>
                  <a:pt x="8517" y="12410"/>
                </a:lnTo>
                <a:lnTo>
                  <a:pt x="8273" y="12337"/>
                </a:lnTo>
                <a:lnTo>
                  <a:pt x="8273" y="12288"/>
                </a:lnTo>
                <a:lnTo>
                  <a:pt x="8322" y="11996"/>
                </a:lnTo>
                <a:lnTo>
                  <a:pt x="8346" y="11680"/>
                </a:lnTo>
                <a:lnTo>
                  <a:pt x="8346" y="11388"/>
                </a:lnTo>
                <a:lnTo>
                  <a:pt x="8322" y="11072"/>
                </a:lnTo>
                <a:lnTo>
                  <a:pt x="8273" y="10463"/>
                </a:lnTo>
                <a:lnTo>
                  <a:pt x="8225" y="9855"/>
                </a:lnTo>
                <a:lnTo>
                  <a:pt x="8200" y="8833"/>
                </a:lnTo>
                <a:close/>
                <a:moveTo>
                  <a:pt x="7324" y="8346"/>
                </a:moveTo>
                <a:lnTo>
                  <a:pt x="6935" y="8906"/>
                </a:lnTo>
                <a:lnTo>
                  <a:pt x="6570" y="9441"/>
                </a:lnTo>
                <a:lnTo>
                  <a:pt x="5962" y="10439"/>
                </a:lnTo>
                <a:lnTo>
                  <a:pt x="5354" y="11437"/>
                </a:lnTo>
                <a:lnTo>
                  <a:pt x="4818" y="12386"/>
                </a:lnTo>
                <a:lnTo>
                  <a:pt x="4502" y="12848"/>
                </a:lnTo>
                <a:lnTo>
                  <a:pt x="4356" y="13067"/>
                </a:lnTo>
                <a:lnTo>
                  <a:pt x="4161" y="13286"/>
                </a:lnTo>
                <a:lnTo>
                  <a:pt x="3967" y="13529"/>
                </a:lnTo>
                <a:lnTo>
                  <a:pt x="3796" y="13773"/>
                </a:lnTo>
                <a:lnTo>
                  <a:pt x="3650" y="14040"/>
                </a:lnTo>
                <a:lnTo>
                  <a:pt x="3504" y="14308"/>
                </a:lnTo>
                <a:lnTo>
                  <a:pt x="3577" y="13578"/>
                </a:lnTo>
                <a:lnTo>
                  <a:pt x="3699" y="12897"/>
                </a:lnTo>
                <a:lnTo>
                  <a:pt x="3821" y="12215"/>
                </a:lnTo>
                <a:lnTo>
                  <a:pt x="3967" y="11558"/>
                </a:lnTo>
                <a:lnTo>
                  <a:pt x="4113" y="10926"/>
                </a:lnTo>
                <a:lnTo>
                  <a:pt x="4234" y="10269"/>
                </a:lnTo>
                <a:lnTo>
                  <a:pt x="4332" y="9612"/>
                </a:lnTo>
                <a:lnTo>
                  <a:pt x="4307" y="9539"/>
                </a:lnTo>
                <a:lnTo>
                  <a:pt x="4453" y="9587"/>
                </a:lnTo>
                <a:lnTo>
                  <a:pt x="4624" y="9563"/>
                </a:lnTo>
                <a:lnTo>
                  <a:pt x="4818" y="9514"/>
                </a:lnTo>
                <a:lnTo>
                  <a:pt x="5013" y="9441"/>
                </a:lnTo>
                <a:lnTo>
                  <a:pt x="5354" y="9271"/>
                </a:lnTo>
                <a:lnTo>
                  <a:pt x="5646" y="9149"/>
                </a:lnTo>
                <a:lnTo>
                  <a:pt x="6497" y="8760"/>
                </a:lnTo>
                <a:lnTo>
                  <a:pt x="7324" y="8346"/>
                </a:lnTo>
                <a:close/>
                <a:moveTo>
                  <a:pt x="4234" y="13700"/>
                </a:moveTo>
                <a:lnTo>
                  <a:pt x="4307" y="13773"/>
                </a:lnTo>
                <a:lnTo>
                  <a:pt x="4380" y="13821"/>
                </a:lnTo>
                <a:lnTo>
                  <a:pt x="4551" y="13943"/>
                </a:lnTo>
                <a:lnTo>
                  <a:pt x="4697" y="14016"/>
                </a:lnTo>
                <a:lnTo>
                  <a:pt x="4307" y="14259"/>
                </a:lnTo>
                <a:lnTo>
                  <a:pt x="4161" y="14332"/>
                </a:lnTo>
                <a:lnTo>
                  <a:pt x="3991" y="14405"/>
                </a:lnTo>
                <a:lnTo>
                  <a:pt x="3650" y="14502"/>
                </a:lnTo>
                <a:lnTo>
                  <a:pt x="3748" y="14429"/>
                </a:lnTo>
                <a:lnTo>
                  <a:pt x="3821" y="14332"/>
                </a:lnTo>
                <a:lnTo>
                  <a:pt x="3967" y="14113"/>
                </a:lnTo>
                <a:lnTo>
                  <a:pt x="4113" y="13894"/>
                </a:lnTo>
                <a:lnTo>
                  <a:pt x="4234" y="13700"/>
                </a:lnTo>
                <a:close/>
                <a:moveTo>
                  <a:pt x="7835" y="0"/>
                </a:moveTo>
                <a:lnTo>
                  <a:pt x="7762" y="25"/>
                </a:lnTo>
                <a:lnTo>
                  <a:pt x="7689" y="73"/>
                </a:lnTo>
                <a:lnTo>
                  <a:pt x="7641" y="73"/>
                </a:lnTo>
                <a:lnTo>
                  <a:pt x="7495" y="146"/>
                </a:lnTo>
                <a:lnTo>
                  <a:pt x="7373" y="244"/>
                </a:lnTo>
                <a:lnTo>
                  <a:pt x="7276" y="341"/>
                </a:lnTo>
                <a:lnTo>
                  <a:pt x="7178" y="463"/>
                </a:lnTo>
                <a:lnTo>
                  <a:pt x="6984" y="730"/>
                </a:lnTo>
                <a:lnTo>
                  <a:pt x="6838" y="1047"/>
                </a:lnTo>
                <a:lnTo>
                  <a:pt x="6716" y="1387"/>
                </a:lnTo>
                <a:lnTo>
                  <a:pt x="6619" y="1704"/>
                </a:lnTo>
                <a:lnTo>
                  <a:pt x="6449" y="2288"/>
                </a:lnTo>
                <a:lnTo>
                  <a:pt x="6230" y="2920"/>
                </a:lnTo>
                <a:lnTo>
                  <a:pt x="6108" y="3237"/>
                </a:lnTo>
                <a:lnTo>
                  <a:pt x="5962" y="3529"/>
                </a:lnTo>
                <a:lnTo>
                  <a:pt x="5767" y="3845"/>
                </a:lnTo>
                <a:lnTo>
                  <a:pt x="5548" y="4161"/>
                </a:lnTo>
                <a:lnTo>
                  <a:pt x="5378" y="4478"/>
                </a:lnTo>
                <a:lnTo>
                  <a:pt x="5281" y="4648"/>
                </a:lnTo>
                <a:lnTo>
                  <a:pt x="5208" y="4818"/>
                </a:lnTo>
                <a:lnTo>
                  <a:pt x="4891" y="4916"/>
                </a:lnTo>
                <a:lnTo>
                  <a:pt x="4575" y="4989"/>
                </a:lnTo>
                <a:lnTo>
                  <a:pt x="3918" y="5110"/>
                </a:lnTo>
                <a:lnTo>
                  <a:pt x="2580" y="5305"/>
                </a:lnTo>
                <a:lnTo>
                  <a:pt x="1801" y="5402"/>
                </a:lnTo>
                <a:lnTo>
                  <a:pt x="998" y="5500"/>
                </a:lnTo>
                <a:lnTo>
                  <a:pt x="755" y="5524"/>
                </a:lnTo>
                <a:lnTo>
                  <a:pt x="511" y="5524"/>
                </a:lnTo>
                <a:lnTo>
                  <a:pt x="244" y="5548"/>
                </a:lnTo>
                <a:lnTo>
                  <a:pt x="146" y="5597"/>
                </a:lnTo>
                <a:lnTo>
                  <a:pt x="49" y="5646"/>
                </a:lnTo>
                <a:lnTo>
                  <a:pt x="0" y="5719"/>
                </a:lnTo>
                <a:lnTo>
                  <a:pt x="0" y="5792"/>
                </a:lnTo>
                <a:lnTo>
                  <a:pt x="0" y="5865"/>
                </a:lnTo>
                <a:lnTo>
                  <a:pt x="0" y="5962"/>
                </a:lnTo>
                <a:lnTo>
                  <a:pt x="49" y="6035"/>
                </a:lnTo>
                <a:lnTo>
                  <a:pt x="146" y="6229"/>
                </a:lnTo>
                <a:lnTo>
                  <a:pt x="292" y="6375"/>
                </a:lnTo>
                <a:lnTo>
                  <a:pt x="438" y="6497"/>
                </a:lnTo>
                <a:lnTo>
                  <a:pt x="682" y="6716"/>
                </a:lnTo>
                <a:lnTo>
                  <a:pt x="925" y="6935"/>
                </a:lnTo>
                <a:lnTo>
                  <a:pt x="1460" y="7349"/>
                </a:lnTo>
                <a:lnTo>
                  <a:pt x="1971" y="7811"/>
                </a:lnTo>
                <a:lnTo>
                  <a:pt x="2507" y="8273"/>
                </a:lnTo>
                <a:lnTo>
                  <a:pt x="2847" y="8565"/>
                </a:lnTo>
                <a:lnTo>
                  <a:pt x="3188" y="8882"/>
                </a:lnTo>
                <a:lnTo>
                  <a:pt x="3504" y="9222"/>
                </a:lnTo>
                <a:lnTo>
                  <a:pt x="3650" y="9417"/>
                </a:lnTo>
                <a:lnTo>
                  <a:pt x="3772" y="9612"/>
                </a:lnTo>
                <a:lnTo>
                  <a:pt x="3821" y="9685"/>
                </a:lnTo>
                <a:lnTo>
                  <a:pt x="3918" y="9709"/>
                </a:lnTo>
                <a:lnTo>
                  <a:pt x="3748" y="10342"/>
                </a:lnTo>
                <a:lnTo>
                  <a:pt x="3602" y="10974"/>
                </a:lnTo>
                <a:lnTo>
                  <a:pt x="3334" y="12264"/>
                </a:lnTo>
                <a:lnTo>
                  <a:pt x="3212" y="12872"/>
                </a:lnTo>
                <a:lnTo>
                  <a:pt x="3091" y="13529"/>
                </a:lnTo>
                <a:lnTo>
                  <a:pt x="3042" y="13870"/>
                </a:lnTo>
                <a:lnTo>
                  <a:pt x="2993" y="14186"/>
                </a:lnTo>
                <a:lnTo>
                  <a:pt x="2993" y="14502"/>
                </a:lnTo>
                <a:lnTo>
                  <a:pt x="3018" y="14819"/>
                </a:lnTo>
                <a:lnTo>
                  <a:pt x="3042" y="14916"/>
                </a:lnTo>
                <a:lnTo>
                  <a:pt x="3091" y="14965"/>
                </a:lnTo>
                <a:lnTo>
                  <a:pt x="3188" y="15013"/>
                </a:lnTo>
                <a:lnTo>
                  <a:pt x="3261" y="15013"/>
                </a:lnTo>
                <a:lnTo>
                  <a:pt x="3383" y="15038"/>
                </a:lnTo>
                <a:lnTo>
                  <a:pt x="3529" y="15062"/>
                </a:lnTo>
                <a:lnTo>
                  <a:pt x="3675" y="15038"/>
                </a:lnTo>
                <a:lnTo>
                  <a:pt x="3796" y="15013"/>
                </a:lnTo>
                <a:lnTo>
                  <a:pt x="4088" y="14940"/>
                </a:lnTo>
                <a:lnTo>
                  <a:pt x="4405" y="14794"/>
                </a:lnTo>
                <a:lnTo>
                  <a:pt x="4672" y="14624"/>
                </a:lnTo>
                <a:lnTo>
                  <a:pt x="4964" y="14454"/>
                </a:lnTo>
                <a:lnTo>
                  <a:pt x="5402" y="14138"/>
                </a:lnTo>
                <a:lnTo>
                  <a:pt x="5719" y="13943"/>
                </a:lnTo>
                <a:lnTo>
                  <a:pt x="6035" y="13748"/>
                </a:lnTo>
                <a:lnTo>
                  <a:pt x="6716" y="13383"/>
                </a:lnTo>
                <a:lnTo>
                  <a:pt x="7373" y="13018"/>
                </a:lnTo>
                <a:lnTo>
                  <a:pt x="7689" y="12824"/>
                </a:lnTo>
                <a:lnTo>
                  <a:pt x="8006" y="12629"/>
                </a:lnTo>
                <a:lnTo>
                  <a:pt x="8127" y="12726"/>
                </a:lnTo>
                <a:lnTo>
                  <a:pt x="8273" y="12799"/>
                </a:lnTo>
                <a:lnTo>
                  <a:pt x="8590" y="12945"/>
                </a:lnTo>
                <a:lnTo>
                  <a:pt x="9320" y="13213"/>
                </a:lnTo>
                <a:lnTo>
                  <a:pt x="9685" y="13383"/>
                </a:lnTo>
                <a:lnTo>
                  <a:pt x="10050" y="13554"/>
                </a:lnTo>
                <a:lnTo>
                  <a:pt x="10707" y="13894"/>
                </a:lnTo>
                <a:lnTo>
                  <a:pt x="11364" y="14283"/>
                </a:lnTo>
                <a:lnTo>
                  <a:pt x="11607" y="14454"/>
                </a:lnTo>
                <a:lnTo>
                  <a:pt x="11875" y="14624"/>
                </a:lnTo>
                <a:lnTo>
                  <a:pt x="12021" y="14697"/>
                </a:lnTo>
                <a:lnTo>
                  <a:pt x="12167" y="14770"/>
                </a:lnTo>
                <a:lnTo>
                  <a:pt x="12313" y="14794"/>
                </a:lnTo>
                <a:lnTo>
                  <a:pt x="12459" y="14770"/>
                </a:lnTo>
                <a:lnTo>
                  <a:pt x="12507" y="14770"/>
                </a:lnTo>
                <a:lnTo>
                  <a:pt x="12532" y="14721"/>
                </a:lnTo>
                <a:lnTo>
                  <a:pt x="12629" y="14697"/>
                </a:lnTo>
                <a:lnTo>
                  <a:pt x="12702" y="14648"/>
                </a:lnTo>
                <a:lnTo>
                  <a:pt x="12751" y="14575"/>
                </a:lnTo>
                <a:lnTo>
                  <a:pt x="12775" y="14478"/>
                </a:lnTo>
                <a:lnTo>
                  <a:pt x="12751" y="14065"/>
                </a:lnTo>
                <a:lnTo>
                  <a:pt x="12702" y="13651"/>
                </a:lnTo>
                <a:lnTo>
                  <a:pt x="12629" y="13262"/>
                </a:lnTo>
                <a:lnTo>
                  <a:pt x="12556" y="12848"/>
                </a:lnTo>
                <a:lnTo>
                  <a:pt x="12337" y="12045"/>
                </a:lnTo>
                <a:lnTo>
                  <a:pt x="12118" y="11242"/>
                </a:lnTo>
                <a:lnTo>
                  <a:pt x="11899" y="10463"/>
                </a:lnTo>
                <a:lnTo>
                  <a:pt x="11875" y="10390"/>
                </a:lnTo>
                <a:lnTo>
                  <a:pt x="11680" y="9685"/>
                </a:lnTo>
                <a:lnTo>
                  <a:pt x="11680" y="9636"/>
                </a:lnTo>
                <a:lnTo>
                  <a:pt x="11656" y="9563"/>
                </a:lnTo>
                <a:lnTo>
                  <a:pt x="11631" y="9514"/>
                </a:lnTo>
                <a:lnTo>
                  <a:pt x="11680" y="9490"/>
                </a:lnTo>
                <a:lnTo>
                  <a:pt x="11729" y="9466"/>
                </a:lnTo>
                <a:lnTo>
                  <a:pt x="11802" y="9393"/>
                </a:lnTo>
                <a:lnTo>
                  <a:pt x="11850" y="9344"/>
                </a:lnTo>
                <a:lnTo>
                  <a:pt x="12094" y="9101"/>
                </a:lnTo>
                <a:lnTo>
                  <a:pt x="12361" y="8882"/>
                </a:lnTo>
                <a:lnTo>
                  <a:pt x="12897" y="8419"/>
                </a:lnTo>
                <a:lnTo>
                  <a:pt x="13432" y="8006"/>
                </a:lnTo>
                <a:lnTo>
                  <a:pt x="13967" y="7568"/>
                </a:lnTo>
                <a:lnTo>
                  <a:pt x="14211" y="7324"/>
                </a:lnTo>
                <a:lnTo>
                  <a:pt x="14454" y="7105"/>
                </a:lnTo>
                <a:lnTo>
                  <a:pt x="14697" y="6838"/>
                </a:lnTo>
                <a:lnTo>
                  <a:pt x="14892" y="6570"/>
                </a:lnTo>
                <a:lnTo>
                  <a:pt x="15232" y="6205"/>
                </a:lnTo>
                <a:lnTo>
                  <a:pt x="15403" y="5986"/>
                </a:lnTo>
                <a:lnTo>
                  <a:pt x="15451" y="5889"/>
                </a:lnTo>
                <a:lnTo>
                  <a:pt x="15500" y="5767"/>
                </a:lnTo>
                <a:lnTo>
                  <a:pt x="15500" y="5743"/>
                </a:lnTo>
                <a:lnTo>
                  <a:pt x="15476" y="5646"/>
                </a:lnTo>
                <a:lnTo>
                  <a:pt x="15427" y="5573"/>
                </a:lnTo>
                <a:lnTo>
                  <a:pt x="15354" y="5475"/>
                </a:lnTo>
                <a:lnTo>
                  <a:pt x="15257" y="5427"/>
                </a:lnTo>
                <a:lnTo>
                  <a:pt x="15135" y="5378"/>
                </a:lnTo>
                <a:lnTo>
                  <a:pt x="15013" y="5354"/>
                </a:lnTo>
                <a:lnTo>
                  <a:pt x="14770" y="5329"/>
                </a:lnTo>
                <a:lnTo>
                  <a:pt x="14527" y="5305"/>
                </a:lnTo>
                <a:lnTo>
                  <a:pt x="13797" y="5256"/>
                </a:lnTo>
                <a:lnTo>
                  <a:pt x="13091" y="5208"/>
                </a:lnTo>
                <a:lnTo>
                  <a:pt x="12410" y="5208"/>
                </a:lnTo>
                <a:lnTo>
                  <a:pt x="11753" y="5159"/>
                </a:lnTo>
                <a:lnTo>
                  <a:pt x="11485" y="5135"/>
                </a:lnTo>
                <a:lnTo>
                  <a:pt x="11218" y="5086"/>
                </a:lnTo>
                <a:lnTo>
                  <a:pt x="10950" y="5013"/>
                </a:lnTo>
                <a:lnTo>
                  <a:pt x="10682" y="4989"/>
                </a:lnTo>
                <a:lnTo>
                  <a:pt x="10658" y="4940"/>
                </a:lnTo>
                <a:lnTo>
                  <a:pt x="10634" y="4867"/>
                </a:lnTo>
                <a:lnTo>
                  <a:pt x="10415" y="4599"/>
                </a:lnTo>
                <a:lnTo>
                  <a:pt x="10220" y="4332"/>
                </a:lnTo>
                <a:lnTo>
                  <a:pt x="10025" y="4040"/>
                </a:lnTo>
                <a:lnTo>
                  <a:pt x="9855" y="3748"/>
                </a:lnTo>
                <a:lnTo>
                  <a:pt x="9514" y="3164"/>
                </a:lnTo>
                <a:lnTo>
                  <a:pt x="9222" y="2531"/>
                </a:lnTo>
                <a:lnTo>
                  <a:pt x="8638" y="1290"/>
                </a:lnTo>
                <a:lnTo>
                  <a:pt x="8322" y="682"/>
                </a:lnTo>
                <a:lnTo>
                  <a:pt x="7981" y="73"/>
                </a:lnTo>
                <a:lnTo>
                  <a:pt x="7908" y="25"/>
                </a:lnTo>
                <a:lnTo>
                  <a:pt x="78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6D9EEB"/>
              </a:solidFill>
            </a:endParaRPr>
          </a:p>
        </p:txBody>
      </p:sp>
      <p:sp>
        <p:nvSpPr>
          <p:cNvPr id="680" name="Google Shape;680;p69"/>
          <p:cNvSpPr txBox="1"/>
          <p:nvPr>
            <p:ph idx="12" type="sldNum"/>
          </p:nvPr>
        </p:nvSpPr>
        <p:spPr>
          <a:xfrm>
            <a:off x="8404375" y="4693376"/>
            <a:ext cx="548700" cy="300300"/>
          </a:xfrm>
          <a:prstGeom prst="rect">
            <a:avLst/>
          </a:prstGeom>
        </p:spPr>
        <p:txBody>
          <a:bodyPr anchorCtr="0" anchor="ctr" bIns="0" lIns="0" spcFirstLastPara="1" rIns="0" wrap="square" tIns="0">
            <a:noAutofit/>
          </a:body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
</file>

<file path=ppt/slides/slide5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4" name="Shape 684"/>
        <p:cNvGrpSpPr/>
        <p:nvPr/>
      </p:nvGrpSpPr>
      <p:grpSpPr>
        <a:xfrm>
          <a:off x="0" y="0"/>
          <a:ext cx="0" cy="0"/>
          <a:chOff x="0" y="0"/>
          <a:chExt cx="0" cy="0"/>
        </a:xfrm>
      </p:grpSpPr>
      <p:sp>
        <p:nvSpPr>
          <p:cNvPr id="685" name="Google Shape;685;p70"/>
          <p:cNvSpPr txBox="1"/>
          <p:nvPr>
            <p:ph type="title"/>
          </p:nvPr>
        </p:nvSpPr>
        <p:spPr>
          <a:xfrm>
            <a:off x="903325" y="608050"/>
            <a:ext cx="6426300" cy="448500"/>
          </a:xfrm>
          <a:prstGeom prst="rect">
            <a:avLst/>
          </a:prstGeom>
        </p:spPr>
        <p:txBody>
          <a:bodyPr anchorCtr="0" anchor="ctr" bIns="0" lIns="0" spcFirstLastPara="1" rIns="0" wrap="square" tIns="0">
            <a:noAutofit/>
          </a:bodyPr>
          <a:lstStyle/>
          <a:p>
            <a:pPr indent="0" lvl="0" marL="0" rtl="0" algn="l">
              <a:spcBef>
                <a:spcPts val="0"/>
              </a:spcBef>
              <a:spcAft>
                <a:spcPts val="0"/>
              </a:spcAft>
              <a:buNone/>
            </a:pPr>
            <a:r>
              <a:rPr lang="en"/>
              <a:t>Reframing organization</a:t>
            </a:r>
            <a:endParaRPr/>
          </a:p>
        </p:txBody>
      </p:sp>
      <p:sp>
        <p:nvSpPr>
          <p:cNvPr id="686" name="Google Shape;686;p70"/>
          <p:cNvSpPr txBox="1"/>
          <p:nvPr>
            <p:ph idx="1" type="body"/>
          </p:nvPr>
        </p:nvSpPr>
        <p:spPr>
          <a:xfrm>
            <a:off x="903325" y="1236025"/>
            <a:ext cx="6711000" cy="3110700"/>
          </a:xfrm>
          <a:prstGeom prst="rect">
            <a:avLst/>
          </a:prstGeom>
        </p:spPr>
        <p:txBody>
          <a:bodyPr anchorCtr="0" anchor="t" bIns="0" lIns="0" spcFirstLastPara="1" rIns="0" wrap="square" tIns="0">
            <a:noAutofit/>
          </a:bodyPr>
          <a:lstStyle/>
          <a:p>
            <a:pPr indent="457200" lvl="0" marL="0" rtl="0" algn="l">
              <a:spcBef>
                <a:spcPts val="0"/>
              </a:spcBef>
              <a:spcAft>
                <a:spcPts val="0"/>
              </a:spcAft>
              <a:buNone/>
            </a:pPr>
            <a:r>
              <a:rPr lang="en" sz="2400"/>
              <a:t>As organizations have become pervasive and dominant, they have also become harder to understand and manage.  The result is that managers are often nearly as clueless.</a:t>
            </a:r>
            <a:endParaRPr sz="2400"/>
          </a:p>
          <a:p>
            <a:pPr indent="457200" lvl="0" marL="0" rtl="0" algn="l">
              <a:spcBef>
                <a:spcPts val="1000"/>
              </a:spcBef>
              <a:spcAft>
                <a:spcPts val="1000"/>
              </a:spcAft>
              <a:buNone/>
            </a:pPr>
            <a:r>
              <a:rPr lang="en" sz="2400"/>
              <a:t>Our basic premise is that a primary cause of managerial failure is faulty thinking rooted in inadequate ideas. </a:t>
            </a:r>
            <a:endParaRPr sz="2400"/>
          </a:p>
        </p:txBody>
      </p:sp>
      <p:sp>
        <p:nvSpPr>
          <p:cNvPr id="687" name="Google Shape;687;p70"/>
          <p:cNvSpPr txBox="1"/>
          <p:nvPr>
            <p:ph idx="12" type="sldNum"/>
          </p:nvPr>
        </p:nvSpPr>
        <p:spPr>
          <a:xfrm>
            <a:off x="8404375" y="4693376"/>
            <a:ext cx="548700" cy="300300"/>
          </a:xfrm>
          <a:prstGeom prst="rect">
            <a:avLst/>
          </a:prstGeom>
        </p:spPr>
        <p:txBody>
          <a:bodyPr anchorCtr="0" anchor="ctr" bIns="0" lIns="0" spcFirstLastPara="1" rIns="0" wrap="square" tIns="0">
            <a:noAutofit/>
          </a:bodyPr>
          <a:lstStyle/>
          <a:p>
            <a:pPr indent="0" lvl="0" marL="0" rtl="0" algn="r">
              <a:spcBef>
                <a:spcPts val="0"/>
              </a:spcBef>
              <a:spcAft>
                <a:spcPts val="0"/>
              </a:spcAft>
              <a:buNone/>
            </a:pPr>
            <a:fld id="{00000000-1234-1234-1234-123412341234}" type="slidenum">
              <a:rPr lang="en"/>
              <a:t>‹#›</a:t>
            </a:fld>
            <a:endParaRPr/>
          </a:p>
        </p:txBody>
      </p:sp>
      <p:sp>
        <p:nvSpPr>
          <p:cNvPr id="688" name="Google Shape;688;p70"/>
          <p:cNvSpPr/>
          <p:nvPr/>
        </p:nvSpPr>
        <p:spPr>
          <a:xfrm rot="487996">
            <a:off x="7585847" y="3752116"/>
            <a:ext cx="990929" cy="876180"/>
          </a:xfrm>
          <a:custGeom>
            <a:rect b="b" l="l" r="r" t="t"/>
            <a:pathLst>
              <a:path extrusionOk="0" h="15233" w="17228">
                <a:moveTo>
                  <a:pt x="3918" y="535"/>
                </a:moveTo>
                <a:lnTo>
                  <a:pt x="4380" y="584"/>
                </a:lnTo>
                <a:lnTo>
                  <a:pt x="4842" y="657"/>
                </a:lnTo>
                <a:lnTo>
                  <a:pt x="5280" y="779"/>
                </a:lnTo>
                <a:lnTo>
                  <a:pt x="5767" y="973"/>
                </a:lnTo>
                <a:lnTo>
                  <a:pt x="6253" y="1192"/>
                </a:lnTo>
                <a:lnTo>
                  <a:pt x="6716" y="1436"/>
                </a:lnTo>
                <a:lnTo>
                  <a:pt x="7154" y="1728"/>
                </a:lnTo>
                <a:lnTo>
                  <a:pt x="7446" y="1898"/>
                </a:lnTo>
                <a:lnTo>
                  <a:pt x="7762" y="2117"/>
                </a:lnTo>
                <a:lnTo>
                  <a:pt x="7908" y="2239"/>
                </a:lnTo>
                <a:lnTo>
                  <a:pt x="8054" y="2385"/>
                </a:lnTo>
                <a:lnTo>
                  <a:pt x="8200" y="2531"/>
                </a:lnTo>
                <a:lnTo>
                  <a:pt x="8297" y="2677"/>
                </a:lnTo>
                <a:lnTo>
                  <a:pt x="8297" y="2774"/>
                </a:lnTo>
                <a:lnTo>
                  <a:pt x="8297" y="2847"/>
                </a:lnTo>
                <a:lnTo>
                  <a:pt x="8346" y="2920"/>
                </a:lnTo>
                <a:lnTo>
                  <a:pt x="8395" y="2993"/>
                </a:lnTo>
                <a:lnTo>
                  <a:pt x="8395" y="3115"/>
                </a:lnTo>
                <a:lnTo>
                  <a:pt x="8419" y="3188"/>
                </a:lnTo>
                <a:lnTo>
                  <a:pt x="8468" y="3212"/>
                </a:lnTo>
                <a:lnTo>
                  <a:pt x="8541" y="3212"/>
                </a:lnTo>
                <a:lnTo>
                  <a:pt x="8589" y="3188"/>
                </a:lnTo>
                <a:lnTo>
                  <a:pt x="8711" y="3066"/>
                </a:lnTo>
                <a:lnTo>
                  <a:pt x="8784" y="2920"/>
                </a:lnTo>
                <a:lnTo>
                  <a:pt x="8833" y="2774"/>
                </a:lnTo>
                <a:lnTo>
                  <a:pt x="8808" y="2628"/>
                </a:lnTo>
                <a:lnTo>
                  <a:pt x="8930" y="2482"/>
                </a:lnTo>
                <a:lnTo>
                  <a:pt x="9076" y="2360"/>
                </a:lnTo>
                <a:lnTo>
                  <a:pt x="9441" y="2093"/>
                </a:lnTo>
                <a:lnTo>
                  <a:pt x="10001" y="1728"/>
                </a:lnTo>
                <a:lnTo>
                  <a:pt x="10439" y="1460"/>
                </a:lnTo>
                <a:lnTo>
                  <a:pt x="10925" y="1192"/>
                </a:lnTo>
                <a:lnTo>
                  <a:pt x="11412" y="949"/>
                </a:lnTo>
                <a:lnTo>
                  <a:pt x="11899" y="754"/>
                </a:lnTo>
                <a:lnTo>
                  <a:pt x="12045" y="681"/>
                </a:lnTo>
                <a:lnTo>
                  <a:pt x="12215" y="657"/>
                </a:lnTo>
                <a:lnTo>
                  <a:pt x="12580" y="608"/>
                </a:lnTo>
                <a:lnTo>
                  <a:pt x="12945" y="633"/>
                </a:lnTo>
                <a:lnTo>
                  <a:pt x="13286" y="633"/>
                </a:lnTo>
                <a:lnTo>
                  <a:pt x="13626" y="657"/>
                </a:lnTo>
                <a:lnTo>
                  <a:pt x="13967" y="730"/>
                </a:lnTo>
                <a:lnTo>
                  <a:pt x="14283" y="803"/>
                </a:lnTo>
                <a:lnTo>
                  <a:pt x="14599" y="925"/>
                </a:lnTo>
                <a:lnTo>
                  <a:pt x="14551" y="998"/>
                </a:lnTo>
                <a:lnTo>
                  <a:pt x="14526" y="1095"/>
                </a:lnTo>
                <a:lnTo>
                  <a:pt x="14551" y="1144"/>
                </a:lnTo>
                <a:lnTo>
                  <a:pt x="14575" y="1192"/>
                </a:lnTo>
                <a:lnTo>
                  <a:pt x="14624" y="1217"/>
                </a:lnTo>
                <a:lnTo>
                  <a:pt x="14672" y="1217"/>
                </a:lnTo>
                <a:lnTo>
                  <a:pt x="14770" y="1168"/>
                </a:lnTo>
                <a:lnTo>
                  <a:pt x="14867" y="1119"/>
                </a:lnTo>
                <a:lnTo>
                  <a:pt x="14964" y="1095"/>
                </a:lnTo>
                <a:lnTo>
                  <a:pt x="15135" y="1192"/>
                </a:lnTo>
                <a:lnTo>
                  <a:pt x="15062" y="1265"/>
                </a:lnTo>
                <a:lnTo>
                  <a:pt x="15013" y="1338"/>
                </a:lnTo>
                <a:lnTo>
                  <a:pt x="15013" y="1436"/>
                </a:lnTo>
                <a:lnTo>
                  <a:pt x="15037" y="1509"/>
                </a:lnTo>
                <a:lnTo>
                  <a:pt x="15110" y="1533"/>
                </a:lnTo>
                <a:lnTo>
                  <a:pt x="15208" y="1533"/>
                </a:lnTo>
                <a:lnTo>
                  <a:pt x="15427" y="1411"/>
                </a:lnTo>
                <a:lnTo>
                  <a:pt x="15573" y="1509"/>
                </a:lnTo>
                <a:lnTo>
                  <a:pt x="15451" y="1679"/>
                </a:lnTo>
                <a:lnTo>
                  <a:pt x="15378" y="1849"/>
                </a:lnTo>
                <a:lnTo>
                  <a:pt x="15378" y="1995"/>
                </a:lnTo>
                <a:lnTo>
                  <a:pt x="15378" y="2044"/>
                </a:lnTo>
                <a:lnTo>
                  <a:pt x="15427" y="2068"/>
                </a:lnTo>
                <a:lnTo>
                  <a:pt x="15524" y="2068"/>
                </a:lnTo>
                <a:lnTo>
                  <a:pt x="15597" y="2020"/>
                </a:lnTo>
                <a:lnTo>
                  <a:pt x="15743" y="1898"/>
                </a:lnTo>
                <a:lnTo>
                  <a:pt x="15840" y="1801"/>
                </a:lnTo>
                <a:lnTo>
                  <a:pt x="15986" y="1971"/>
                </a:lnTo>
                <a:lnTo>
                  <a:pt x="15865" y="2093"/>
                </a:lnTo>
                <a:lnTo>
                  <a:pt x="15767" y="2239"/>
                </a:lnTo>
                <a:lnTo>
                  <a:pt x="15694" y="2385"/>
                </a:lnTo>
                <a:lnTo>
                  <a:pt x="15670" y="2458"/>
                </a:lnTo>
                <a:lnTo>
                  <a:pt x="15670" y="2531"/>
                </a:lnTo>
                <a:lnTo>
                  <a:pt x="15719" y="2506"/>
                </a:lnTo>
                <a:lnTo>
                  <a:pt x="15792" y="2482"/>
                </a:lnTo>
                <a:lnTo>
                  <a:pt x="15889" y="2433"/>
                </a:lnTo>
                <a:lnTo>
                  <a:pt x="15986" y="2360"/>
                </a:lnTo>
                <a:lnTo>
                  <a:pt x="16157" y="2239"/>
                </a:lnTo>
                <a:lnTo>
                  <a:pt x="16327" y="2579"/>
                </a:lnTo>
                <a:lnTo>
                  <a:pt x="16157" y="2701"/>
                </a:lnTo>
                <a:lnTo>
                  <a:pt x="15913" y="2944"/>
                </a:lnTo>
                <a:lnTo>
                  <a:pt x="15792" y="3066"/>
                </a:lnTo>
                <a:lnTo>
                  <a:pt x="15694" y="3212"/>
                </a:lnTo>
                <a:lnTo>
                  <a:pt x="15694" y="3261"/>
                </a:lnTo>
                <a:lnTo>
                  <a:pt x="15694" y="3309"/>
                </a:lnTo>
                <a:lnTo>
                  <a:pt x="15743" y="3334"/>
                </a:lnTo>
                <a:lnTo>
                  <a:pt x="15792" y="3334"/>
                </a:lnTo>
                <a:lnTo>
                  <a:pt x="15938" y="3285"/>
                </a:lnTo>
                <a:lnTo>
                  <a:pt x="16059" y="3212"/>
                </a:lnTo>
                <a:lnTo>
                  <a:pt x="16327" y="3017"/>
                </a:lnTo>
                <a:lnTo>
                  <a:pt x="16449" y="2944"/>
                </a:lnTo>
                <a:lnTo>
                  <a:pt x="16570" y="3431"/>
                </a:lnTo>
                <a:lnTo>
                  <a:pt x="16497" y="3480"/>
                </a:lnTo>
                <a:lnTo>
                  <a:pt x="16400" y="3553"/>
                </a:lnTo>
                <a:lnTo>
                  <a:pt x="16303" y="3650"/>
                </a:lnTo>
                <a:lnTo>
                  <a:pt x="16181" y="3747"/>
                </a:lnTo>
                <a:lnTo>
                  <a:pt x="15962" y="3893"/>
                </a:lnTo>
                <a:lnTo>
                  <a:pt x="15889" y="3991"/>
                </a:lnTo>
                <a:lnTo>
                  <a:pt x="15816" y="4112"/>
                </a:lnTo>
                <a:lnTo>
                  <a:pt x="15792" y="4137"/>
                </a:lnTo>
                <a:lnTo>
                  <a:pt x="15816" y="4185"/>
                </a:lnTo>
                <a:lnTo>
                  <a:pt x="15865" y="4210"/>
                </a:lnTo>
                <a:lnTo>
                  <a:pt x="15889" y="4185"/>
                </a:lnTo>
                <a:lnTo>
                  <a:pt x="16254" y="4064"/>
                </a:lnTo>
                <a:lnTo>
                  <a:pt x="16449" y="3966"/>
                </a:lnTo>
                <a:lnTo>
                  <a:pt x="16643" y="3869"/>
                </a:lnTo>
                <a:lnTo>
                  <a:pt x="16643" y="4039"/>
                </a:lnTo>
                <a:lnTo>
                  <a:pt x="16668" y="4185"/>
                </a:lnTo>
                <a:lnTo>
                  <a:pt x="16546" y="4234"/>
                </a:lnTo>
                <a:lnTo>
                  <a:pt x="16424" y="4283"/>
                </a:lnTo>
                <a:lnTo>
                  <a:pt x="16205" y="4404"/>
                </a:lnTo>
                <a:lnTo>
                  <a:pt x="15962" y="4575"/>
                </a:lnTo>
                <a:lnTo>
                  <a:pt x="15840" y="4672"/>
                </a:lnTo>
                <a:lnTo>
                  <a:pt x="15719" y="4769"/>
                </a:lnTo>
                <a:lnTo>
                  <a:pt x="15719" y="4842"/>
                </a:lnTo>
                <a:lnTo>
                  <a:pt x="15743" y="4867"/>
                </a:lnTo>
                <a:lnTo>
                  <a:pt x="15767" y="4867"/>
                </a:lnTo>
                <a:lnTo>
                  <a:pt x="16059" y="4818"/>
                </a:lnTo>
                <a:lnTo>
                  <a:pt x="16351" y="4721"/>
                </a:lnTo>
                <a:lnTo>
                  <a:pt x="16692" y="4623"/>
                </a:lnTo>
                <a:lnTo>
                  <a:pt x="16668" y="4940"/>
                </a:lnTo>
                <a:lnTo>
                  <a:pt x="16668" y="5256"/>
                </a:lnTo>
                <a:lnTo>
                  <a:pt x="16449" y="5280"/>
                </a:lnTo>
                <a:lnTo>
                  <a:pt x="16230" y="5329"/>
                </a:lnTo>
                <a:lnTo>
                  <a:pt x="16059" y="5378"/>
                </a:lnTo>
                <a:lnTo>
                  <a:pt x="15889" y="5426"/>
                </a:lnTo>
                <a:lnTo>
                  <a:pt x="15548" y="5572"/>
                </a:lnTo>
                <a:lnTo>
                  <a:pt x="15548" y="5597"/>
                </a:lnTo>
                <a:lnTo>
                  <a:pt x="15573" y="5621"/>
                </a:lnTo>
                <a:lnTo>
                  <a:pt x="15816" y="5645"/>
                </a:lnTo>
                <a:lnTo>
                  <a:pt x="16084" y="5670"/>
                </a:lnTo>
                <a:lnTo>
                  <a:pt x="16351" y="5694"/>
                </a:lnTo>
                <a:lnTo>
                  <a:pt x="16619" y="5694"/>
                </a:lnTo>
                <a:lnTo>
                  <a:pt x="16546" y="6010"/>
                </a:lnTo>
                <a:lnTo>
                  <a:pt x="16473" y="6327"/>
                </a:lnTo>
                <a:lnTo>
                  <a:pt x="16351" y="6278"/>
                </a:lnTo>
                <a:lnTo>
                  <a:pt x="16205" y="6229"/>
                </a:lnTo>
                <a:lnTo>
                  <a:pt x="15938" y="6181"/>
                </a:lnTo>
                <a:lnTo>
                  <a:pt x="15670" y="6156"/>
                </a:lnTo>
                <a:lnTo>
                  <a:pt x="15402" y="6156"/>
                </a:lnTo>
                <a:lnTo>
                  <a:pt x="15354" y="6205"/>
                </a:lnTo>
                <a:lnTo>
                  <a:pt x="15354" y="6254"/>
                </a:lnTo>
                <a:lnTo>
                  <a:pt x="15378" y="6327"/>
                </a:lnTo>
                <a:lnTo>
                  <a:pt x="15427" y="6375"/>
                </a:lnTo>
                <a:lnTo>
                  <a:pt x="15500" y="6424"/>
                </a:lnTo>
                <a:lnTo>
                  <a:pt x="15573" y="6472"/>
                </a:lnTo>
                <a:lnTo>
                  <a:pt x="15743" y="6521"/>
                </a:lnTo>
                <a:lnTo>
                  <a:pt x="15889" y="6545"/>
                </a:lnTo>
                <a:lnTo>
                  <a:pt x="16108" y="6618"/>
                </a:lnTo>
                <a:lnTo>
                  <a:pt x="16351" y="6691"/>
                </a:lnTo>
                <a:lnTo>
                  <a:pt x="16376" y="6716"/>
                </a:lnTo>
                <a:lnTo>
                  <a:pt x="16254" y="7032"/>
                </a:lnTo>
                <a:lnTo>
                  <a:pt x="16084" y="7008"/>
                </a:lnTo>
                <a:lnTo>
                  <a:pt x="15889" y="6959"/>
                </a:lnTo>
                <a:lnTo>
                  <a:pt x="15524" y="6862"/>
                </a:lnTo>
                <a:lnTo>
                  <a:pt x="15329" y="6837"/>
                </a:lnTo>
                <a:lnTo>
                  <a:pt x="15159" y="6837"/>
                </a:lnTo>
                <a:lnTo>
                  <a:pt x="14964" y="6862"/>
                </a:lnTo>
                <a:lnTo>
                  <a:pt x="14794" y="6935"/>
                </a:lnTo>
                <a:lnTo>
                  <a:pt x="14770" y="6983"/>
                </a:lnTo>
                <a:lnTo>
                  <a:pt x="14770" y="7008"/>
                </a:lnTo>
                <a:lnTo>
                  <a:pt x="14770" y="7056"/>
                </a:lnTo>
                <a:lnTo>
                  <a:pt x="14818" y="7081"/>
                </a:lnTo>
                <a:lnTo>
                  <a:pt x="15135" y="7178"/>
                </a:lnTo>
                <a:lnTo>
                  <a:pt x="15451" y="7300"/>
                </a:lnTo>
                <a:lnTo>
                  <a:pt x="15767" y="7397"/>
                </a:lnTo>
                <a:lnTo>
                  <a:pt x="16084" y="7470"/>
                </a:lnTo>
                <a:lnTo>
                  <a:pt x="15889" y="7884"/>
                </a:lnTo>
                <a:lnTo>
                  <a:pt x="15719" y="7786"/>
                </a:lnTo>
                <a:lnTo>
                  <a:pt x="15524" y="7738"/>
                </a:lnTo>
                <a:lnTo>
                  <a:pt x="15183" y="7665"/>
                </a:lnTo>
                <a:lnTo>
                  <a:pt x="14940" y="7616"/>
                </a:lnTo>
                <a:lnTo>
                  <a:pt x="14721" y="7567"/>
                </a:lnTo>
                <a:lnTo>
                  <a:pt x="14502" y="7543"/>
                </a:lnTo>
                <a:lnTo>
                  <a:pt x="14259" y="7567"/>
                </a:lnTo>
                <a:lnTo>
                  <a:pt x="14210" y="7592"/>
                </a:lnTo>
                <a:lnTo>
                  <a:pt x="14186" y="7640"/>
                </a:lnTo>
                <a:lnTo>
                  <a:pt x="14186" y="7689"/>
                </a:lnTo>
                <a:lnTo>
                  <a:pt x="14234" y="7713"/>
                </a:lnTo>
                <a:lnTo>
                  <a:pt x="14721" y="7884"/>
                </a:lnTo>
                <a:lnTo>
                  <a:pt x="15183" y="8078"/>
                </a:lnTo>
                <a:lnTo>
                  <a:pt x="15427" y="8151"/>
                </a:lnTo>
                <a:lnTo>
                  <a:pt x="15573" y="8176"/>
                </a:lnTo>
                <a:lnTo>
                  <a:pt x="15694" y="8200"/>
                </a:lnTo>
                <a:lnTo>
                  <a:pt x="15427" y="8638"/>
                </a:lnTo>
                <a:lnTo>
                  <a:pt x="15378" y="8614"/>
                </a:lnTo>
                <a:lnTo>
                  <a:pt x="14818" y="8565"/>
                </a:lnTo>
                <a:lnTo>
                  <a:pt x="14551" y="8516"/>
                </a:lnTo>
                <a:lnTo>
                  <a:pt x="14283" y="8468"/>
                </a:lnTo>
                <a:lnTo>
                  <a:pt x="13821" y="8370"/>
                </a:lnTo>
                <a:lnTo>
                  <a:pt x="13578" y="8322"/>
                </a:lnTo>
                <a:lnTo>
                  <a:pt x="13334" y="8322"/>
                </a:lnTo>
                <a:lnTo>
                  <a:pt x="13310" y="8346"/>
                </a:lnTo>
                <a:lnTo>
                  <a:pt x="13286" y="8370"/>
                </a:lnTo>
                <a:lnTo>
                  <a:pt x="13286" y="8395"/>
                </a:lnTo>
                <a:lnTo>
                  <a:pt x="13310" y="8419"/>
                </a:lnTo>
                <a:lnTo>
                  <a:pt x="13553" y="8541"/>
                </a:lnTo>
                <a:lnTo>
                  <a:pt x="13821" y="8638"/>
                </a:lnTo>
                <a:lnTo>
                  <a:pt x="14332" y="8808"/>
                </a:lnTo>
                <a:lnTo>
                  <a:pt x="14551" y="8857"/>
                </a:lnTo>
                <a:lnTo>
                  <a:pt x="14770" y="8906"/>
                </a:lnTo>
                <a:lnTo>
                  <a:pt x="15013" y="8930"/>
                </a:lnTo>
                <a:lnTo>
                  <a:pt x="15232" y="8930"/>
                </a:lnTo>
                <a:lnTo>
                  <a:pt x="14818" y="9465"/>
                </a:lnTo>
                <a:lnTo>
                  <a:pt x="14648" y="9417"/>
                </a:lnTo>
                <a:lnTo>
                  <a:pt x="14453" y="9368"/>
                </a:lnTo>
                <a:lnTo>
                  <a:pt x="14088" y="9319"/>
                </a:lnTo>
                <a:lnTo>
                  <a:pt x="13797" y="9271"/>
                </a:lnTo>
                <a:lnTo>
                  <a:pt x="13480" y="9198"/>
                </a:lnTo>
                <a:lnTo>
                  <a:pt x="13188" y="9100"/>
                </a:lnTo>
                <a:lnTo>
                  <a:pt x="12921" y="8979"/>
                </a:lnTo>
                <a:lnTo>
                  <a:pt x="12872" y="8979"/>
                </a:lnTo>
                <a:lnTo>
                  <a:pt x="12872" y="9027"/>
                </a:lnTo>
                <a:lnTo>
                  <a:pt x="12945" y="9125"/>
                </a:lnTo>
                <a:lnTo>
                  <a:pt x="13018" y="9222"/>
                </a:lnTo>
                <a:lnTo>
                  <a:pt x="13115" y="9319"/>
                </a:lnTo>
                <a:lnTo>
                  <a:pt x="13213" y="9392"/>
                </a:lnTo>
                <a:lnTo>
                  <a:pt x="13432" y="9490"/>
                </a:lnTo>
                <a:lnTo>
                  <a:pt x="13675" y="9587"/>
                </a:lnTo>
                <a:lnTo>
                  <a:pt x="13991" y="9684"/>
                </a:lnTo>
                <a:lnTo>
                  <a:pt x="14332" y="9733"/>
                </a:lnTo>
                <a:lnTo>
                  <a:pt x="14551" y="9806"/>
                </a:lnTo>
                <a:lnTo>
                  <a:pt x="14186" y="10195"/>
                </a:lnTo>
                <a:lnTo>
                  <a:pt x="14137" y="10098"/>
                </a:lnTo>
                <a:lnTo>
                  <a:pt x="14064" y="10049"/>
                </a:lnTo>
                <a:lnTo>
                  <a:pt x="13651" y="9928"/>
                </a:lnTo>
                <a:lnTo>
                  <a:pt x="13213" y="9782"/>
                </a:lnTo>
                <a:lnTo>
                  <a:pt x="12799" y="9660"/>
                </a:lnTo>
                <a:lnTo>
                  <a:pt x="12580" y="9611"/>
                </a:lnTo>
                <a:lnTo>
                  <a:pt x="12337" y="9611"/>
                </a:lnTo>
                <a:lnTo>
                  <a:pt x="12337" y="9636"/>
                </a:lnTo>
                <a:lnTo>
                  <a:pt x="12337" y="9660"/>
                </a:lnTo>
                <a:lnTo>
                  <a:pt x="12702" y="9903"/>
                </a:lnTo>
                <a:lnTo>
                  <a:pt x="13115" y="10122"/>
                </a:lnTo>
                <a:lnTo>
                  <a:pt x="13529" y="10293"/>
                </a:lnTo>
                <a:lnTo>
                  <a:pt x="13967" y="10439"/>
                </a:lnTo>
                <a:lnTo>
                  <a:pt x="13505" y="10877"/>
                </a:lnTo>
                <a:lnTo>
                  <a:pt x="13286" y="10804"/>
                </a:lnTo>
                <a:lnTo>
                  <a:pt x="13042" y="10731"/>
                </a:lnTo>
                <a:lnTo>
                  <a:pt x="12799" y="10658"/>
                </a:lnTo>
                <a:lnTo>
                  <a:pt x="12580" y="10585"/>
                </a:lnTo>
                <a:lnTo>
                  <a:pt x="12045" y="10341"/>
                </a:lnTo>
                <a:lnTo>
                  <a:pt x="11777" y="10244"/>
                </a:lnTo>
                <a:lnTo>
                  <a:pt x="11631" y="10220"/>
                </a:lnTo>
                <a:lnTo>
                  <a:pt x="11485" y="10195"/>
                </a:lnTo>
                <a:lnTo>
                  <a:pt x="11436" y="10220"/>
                </a:lnTo>
                <a:lnTo>
                  <a:pt x="11436" y="10244"/>
                </a:lnTo>
                <a:lnTo>
                  <a:pt x="11412" y="10268"/>
                </a:lnTo>
                <a:lnTo>
                  <a:pt x="11436" y="10317"/>
                </a:lnTo>
                <a:lnTo>
                  <a:pt x="11680" y="10512"/>
                </a:lnTo>
                <a:lnTo>
                  <a:pt x="11972" y="10706"/>
                </a:lnTo>
                <a:lnTo>
                  <a:pt x="12264" y="10852"/>
                </a:lnTo>
                <a:lnTo>
                  <a:pt x="12556" y="10998"/>
                </a:lnTo>
                <a:lnTo>
                  <a:pt x="12848" y="11120"/>
                </a:lnTo>
                <a:lnTo>
                  <a:pt x="12994" y="11169"/>
                </a:lnTo>
                <a:lnTo>
                  <a:pt x="13164" y="11193"/>
                </a:lnTo>
                <a:lnTo>
                  <a:pt x="12799" y="11509"/>
                </a:lnTo>
                <a:lnTo>
                  <a:pt x="12702" y="11461"/>
                </a:lnTo>
                <a:lnTo>
                  <a:pt x="12580" y="11412"/>
                </a:lnTo>
                <a:lnTo>
                  <a:pt x="12337" y="11363"/>
                </a:lnTo>
                <a:lnTo>
                  <a:pt x="12069" y="11315"/>
                </a:lnTo>
                <a:lnTo>
                  <a:pt x="11826" y="11266"/>
                </a:lnTo>
                <a:lnTo>
                  <a:pt x="11315" y="11071"/>
                </a:lnTo>
                <a:lnTo>
                  <a:pt x="11047" y="10998"/>
                </a:lnTo>
                <a:lnTo>
                  <a:pt x="10901" y="10974"/>
                </a:lnTo>
                <a:lnTo>
                  <a:pt x="10755" y="10974"/>
                </a:lnTo>
                <a:lnTo>
                  <a:pt x="10706" y="10998"/>
                </a:lnTo>
                <a:lnTo>
                  <a:pt x="10682" y="11023"/>
                </a:lnTo>
                <a:lnTo>
                  <a:pt x="10682" y="11071"/>
                </a:lnTo>
                <a:lnTo>
                  <a:pt x="10706" y="11096"/>
                </a:lnTo>
                <a:lnTo>
                  <a:pt x="10828" y="11217"/>
                </a:lnTo>
                <a:lnTo>
                  <a:pt x="10998" y="11339"/>
                </a:lnTo>
                <a:lnTo>
                  <a:pt x="11217" y="11461"/>
                </a:lnTo>
                <a:lnTo>
                  <a:pt x="11436" y="11582"/>
                </a:lnTo>
                <a:lnTo>
                  <a:pt x="11655" y="11704"/>
                </a:lnTo>
                <a:lnTo>
                  <a:pt x="11899" y="11777"/>
                </a:lnTo>
                <a:lnTo>
                  <a:pt x="12142" y="11826"/>
                </a:lnTo>
                <a:lnTo>
                  <a:pt x="12385" y="11874"/>
                </a:lnTo>
                <a:lnTo>
                  <a:pt x="12045" y="12142"/>
                </a:lnTo>
                <a:lnTo>
                  <a:pt x="11874" y="12093"/>
                </a:lnTo>
                <a:lnTo>
                  <a:pt x="11704" y="12045"/>
                </a:lnTo>
                <a:lnTo>
                  <a:pt x="11412" y="11996"/>
                </a:lnTo>
                <a:lnTo>
                  <a:pt x="11242" y="11947"/>
                </a:lnTo>
                <a:lnTo>
                  <a:pt x="11071" y="11850"/>
                </a:lnTo>
                <a:lnTo>
                  <a:pt x="10682" y="11680"/>
                </a:lnTo>
                <a:lnTo>
                  <a:pt x="10487" y="11582"/>
                </a:lnTo>
                <a:lnTo>
                  <a:pt x="10293" y="11534"/>
                </a:lnTo>
                <a:lnTo>
                  <a:pt x="10098" y="11509"/>
                </a:lnTo>
                <a:lnTo>
                  <a:pt x="9903" y="11534"/>
                </a:lnTo>
                <a:lnTo>
                  <a:pt x="9879" y="11534"/>
                </a:lnTo>
                <a:lnTo>
                  <a:pt x="9879" y="11558"/>
                </a:lnTo>
                <a:lnTo>
                  <a:pt x="9879" y="11631"/>
                </a:lnTo>
                <a:lnTo>
                  <a:pt x="9976" y="11728"/>
                </a:lnTo>
                <a:lnTo>
                  <a:pt x="10098" y="11826"/>
                </a:lnTo>
                <a:lnTo>
                  <a:pt x="10366" y="11972"/>
                </a:lnTo>
                <a:lnTo>
                  <a:pt x="10925" y="12215"/>
                </a:lnTo>
                <a:lnTo>
                  <a:pt x="11266" y="12361"/>
                </a:lnTo>
                <a:lnTo>
                  <a:pt x="11607" y="12483"/>
                </a:lnTo>
                <a:lnTo>
                  <a:pt x="11169" y="12799"/>
                </a:lnTo>
                <a:lnTo>
                  <a:pt x="10925" y="12726"/>
                </a:lnTo>
                <a:lnTo>
                  <a:pt x="10585" y="12604"/>
                </a:lnTo>
                <a:lnTo>
                  <a:pt x="10244" y="12458"/>
                </a:lnTo>
                <a:lnTo>
                  <a:pt x="9782" y="12239"/>
                </a:lnTo>
                <a:lnTo>
                  <a:pt x="9538" y="12142"/>
                </a:lnTo>
                <a:lnTo>
                  <a:pt x="9417" y="12118"/>
                </a:lnTo>
                <a:lnTo>
                  <a:pt x="9295" y="12118"/>
                </a:lnTo>
                <a:lnTo>
                  <a:pt x="9271" y="12142"/>
                </a:lnTo>
                <a:lnTo>
                  <a:pt x="9271" y="12191"/>
                </a:lnTo>
                <a:lnTo>
                  <a:pt x="9344" y="12312"/>
                </a:lnTo>
                <a:lnTo>
                  <a:pt x="9441" y="12410"/>
                </a:lnTo>
                <a:lnTo>
                  <a:pt x="9563" y="12507"/>
                </a:lnTo>
                <a:lnTo>
                  <a:pt x="9684" y="12604"/>
                </a:lnTo>
                <a:lnTo>
                  <a:pt x="9976" y="12750"/>
                </a:lnTo>
                <a:lnTo>
                  <a:pt x="10244" y="12896"/>
                </a:lnTo>
                <a:lnTo>
                  <a:pt x="10463" y="12994"/>
                </a:lnTo>
                <a:lnTo>
                  <a:pt x="10731" y="13115"/>
                </a:lnTo>
                <a:lnTo>
                  <a:pt x="10220" y="13456"/>
                </a:lnTo>
                <a:lnTo>
                  <a:pt x="10220" y="13359"/>
                </a:lnTo>
                <a:lnTo>
                  <a:pt x="10195" y="13334"/>
                </a:lnTo>
                <a:lnTo>
                  <a:pt x="10147" y="13286"/>
                </a:lnTo>
                <a:lnTo>
                  <a:pt x="9976" y="13188"/>
                </a:lnTo>
                <a:lnTo>
                  <a:pt x="9782" y="13091"/>
                </a:lnTo>
                <a:lnTo>
                  <a:pt x="9417" y="12921"/>
                </a:lnTo>
                <a:lnTo>
                  <a:pt x="9222" y="12848"/>
                </a:lnTo>
                <a:lnTo>
                  <a:pt x="9052" y="12775"/>
                </a:lnTo>
                <a:lnTo>
                  <a:pt x="8857" y="12726"/>
                </a:lnTo>
                <a:lnTo>
                  <a:pt x="8662" y="12726"/>
                </a:lnTo>
                <a:lnTo>
                  <a:pt x="8638" y="12750"/>
                </a:lnTo>
                <a:lnTo>
                  <a:pt x="8638" y="12775"/>
                </a:lnTo>
                <a:lnTo>
                  <a:pt x="8979" y="13018"/>
                </a:lnTo>
                <a:lnTo>
                  <a:pt x="9319" y="13261"/>
                </a:lnTo>
                <a:lnTo>
                  <a:pt x="9490" y="13383"/>
                </a:lnTo>
                <a:lnTo>
                  <a:pt x="9660" y="13480"/>
                </a:lnTo>
                <a:lnTo>
                  <a:pt x="9855" y="13553"/>
                </a:lnTo>
                <a:lnTo>
                  <a:pt x="10049" y="13602"/>
                </a:lnTo>
                <a:lnTo>
                  <a:pt x="9538" y="13943"/>
                </a:lnTo>
                <a:lnTo>
                  <a:pt x="9538" y="13918"/>
                </a:lnTo>
                <a:lnTo>
                  <a:pt x="9465" y="13870"/>
                </a:lnTo>
                <a:lnTo>
                  <a:pt x="9368" y="13821"/>
                </a:lnTo>
                <a:lnTo>
                  <a:pt x="9222" y="13724"/>
                </a:lnTo>
                <a:lnTo>
                  <a:pt x="8808" y="13407"/>
                </a:lnTo>
                <a:lnTo>
                  <a:pt x="8662" y="13286"/>
                </a:lnTo>
                <a:lnTo>
                  <a:pt x="8492" y="13140"/>
                </a:lnTo>
                <a:lnTo>
                  <a:pt x="8297" y="13042"/>
                </a:lnTo>
                <a:lnTo>
                  <a:pt x="8200" y="12994"/>
                </a:lnTo>
                <a:lnTo>
                  <a:pt x="8054" y="12994"/>
                </a:lnTo>
                <a:lnTo>
                  <a:pt x="8030" y="13018"/>
                </a:lnTo>
                <a:lnTo>
                  <a:pt x="7957" y="13091"/>
                </a:lnTo>
                <a:lnTo>
                  <a:pt x="7957" y="13164"/>
                </a:lnTo>
                <a:lnTo>
                  <a:pt x="7981" y="13213"/>
                </a:lnTo>
                <a:lnTo>
                  <a:pt x="8005" y="13261"/>
                </a:lnTo>
                <a:lnTo>
                  <a:pt x="8297" y="13529"/>
                </a:lnTo>
                <a:lnTo>
                  <a:pt x="8614" y="13772"/>
                </a:lnTo>
                <a:lnTo>
                  <a:pt x="8881" y="13991"/>
                </a:lnTo>
                <a:lnTo>
                  <a:pt x="9027" y="14113"/>
                </a:lnTo>
                <a:lnTo>
                  <a:pt x="9173" y="14210"/>
                </a:lnTo>
                <a:lnTo>
                  <a:pt x="8784" y="14478"/>
                </a:lnTo>
                <a:lnTo>
                  <a:pt x="8711" y="14502"/>
                </a:lnTo>
                <a:lnTo>
                  <a:pt x="8565" y="14381"/>
                </a:lnTo>
                <a:lnTo>
                  <a:pt x="8419" y="14259"/>
                </a:lnTo>
                <a:lnTo>
                  <a:pt x="8103" y="14040"/>
                </a:lnTo>
                <a:lnTo>
                  <a:pt x="7713" y="13797"/>
                </a:lnTo>
                <a:lnTo>
                  <a:pt x="7348" y="13578"/>
                </a:lnTo>
                <a:lnTo>
                  <a:pt x="6570" y="13115"/>
                </a:lnTo>
                <a:lnTo>
                  <a:pt x="6180" y="12872"/>
                </a:lnTo>
                <a:lnTo>
                  <a:pt x="5767" y="12604"/>
                </a:lnTo>
                <a:lnTo>
                  <a:pt x="5402" y="12312"/>
                </a:lnTo>
                <a:lnTo>
                  <a:pt x="5037" y="11996"/>
                </a:lnTo>
                <a:lnTo>
                  <a:pt x="4623" y="11680"/>
                </a:lnTo>
                <a:lnTo>
                  <a:pt x="4210" y="11363"/>
                </a:lnTo>
                <a:lnTo>
                  <a:pt x="3820" y="11023"/>
                </a:lnTo>
                <a:lnTo>
                  <a:pt x="3626" y="10852"/>
                </a:lnTo>
                <a:lnTo>
                  <a:pt x="3455" y="10658"/>
                </a:lnTo>
                <a:lnTo>
                  <a:pt x="2847" y="9952"/>
                </a:lnTo>
                <a:lnTo>
                  <a:pt x="2263" y="9222"/>
                </a:lnTo>
                <a:lnTo>
                  <a:pt x="1971" y="8857"/>
                </a:lnTo>
                <a:lnTo>
                  <a:pt x="1728" y="8468"/>
                </a:lnTo>
                <a:lnTo>
                  <a:pt x="1484" y="8054"/>
                </a:lnTo>
                <a:lnTo>
                  <a:pt x="1265" y="7640"/>
                </a:lnTo>
                <a:lnTo>
                  <a:pt x="1095" y="7227"/>
                </a:lnTo>
                <a:lnTo>
                  <a:pt x="949" y="6789"/>
                </a:lnTo>
                <a:lnTo>
                  <a:pt x="827" y="6351"/>
                </a:lnTo>
                <a:lnTo>
                  <a:pt x="730" y="5889"/>
                </a:lnTo>
                <a:lnTo>
                  <a:pt x="657" y="5451"/>
                </a:lnTo>
                <a:lnTo>
                  <a:pt x="633" y="4988"/>
                </a:lnTo>
                <a:lnTo>
                  <a:pt x="608" y="4526"/>
                </a:lnTo>
                <a:lnTo>
                  <a:pt x="608" y="4064"/>
                </a:lnTo>
                <a:lnTo>
                  <a:pt x="608" y="3674"/>
                </a:lnTo>
                <a:lnTo>
                  <a:pt x="657" y="3261"/>
                </a:lnTo>
                <a:lnTo>
                  <a:pt x="706" y="2871"/>
                </a:lnTo>
                <a:lnTo>
                  <a:pt x="827" y="2482"/>
                </a:lnTo>
                <a:lnTo>
                  <a:pt x="973" y="2117"/>
                </a:lnTo>
                <a:lnTo>
                  <a:pt x="1046" y="1947"/>
                </a:lnTo>
                <a:lnTo>
                  <a:pt x="1168" y="1776"/>
                </a:lnTo>
                <a:lnTo>
                  <a:pt x="1265" y="1630"/>
                </a:lnTo>
                <a:lnTo>
                  <a:pt x="1411" y="1460"/>
                </a:lnTo>
                <a:lnTo>
                  <a:pt x="1557" y="1338"/>
                </a:lnTo>
                <a:lnTo>
                  <a:pt x="1728" y="1192"/>
                </a:lnTo>
                <a:lnTo>
                  <a:pt x="1922" y="1071"/>
                </a:lnTo>
                <a:lnTo>
                  <a:pt x="2117" y="949"/>
                </a:lnTo>
                <a:lnTo>
                  <a:pt x="2336" y="852"/>
                </a:lnTo>
                <a:lnTo>
                  <a:pt x="2531" y="779"/>
                </a:lnTo>
                <a:lnTo>
                  <a:pt x="2774" y="706"/>
                </a:lnTo>
                <a:lnTo>
                  <a:pt x="2993" y="633"/>
                </a:lnTo>
                <a:lnTo>
                  <a:pt x="3455" y="560"/>
                </a:lnTo>
                <a:lnTo>
                  <a:pt x="3918" y="535"/>
                </a:lnTo>
                <a:close/>
                <a:moveTo>
                  <a:pt x="3358" y="0"/>
                </a:moveTo>
                <a:lnTo>
                  <a:pt x="2969" y="73"/>
                </a:lnTo>
                <a:lnTo>
                  <a:pt x="2579" y="146"/>
                </a:lnTo>
                <a:lnTo>
                  <a:pt x="2239" y="268"/>
                </a:lnTo>
                <a:lnTo>
                  <a:pt x="1874" y="414"/>
                </a:lnTo>
                <a:lnTo>
                  <a:pt x="1557" y="608"/>
                </a:lnTo>
                <a:lnTo>
                  <a:pt x="1241" y="827"/>
                </a:lnTo>
                <a:lnTo>
                  <a:pt x="949" y="1095"/>
                </a:lnTo>
                <a:lnTo>
                  <a:pt x="706" y="1387"/>
                </a:lnTo>
                <a:lnTo>
                  <a:pt x="487" y="1728"/>
                </a:lnTo>
                <a:lnTo>
                  <a:pt x="316" y="2093"/>
                </a:lnTo>
                <a:lnTo>
                  <a:pt x="195" y="2482"/>
                </a:lnTo>
                <a:lnTo>
                  <a:pt x="97" y="2896"/>
                </a:lnTo>
                <a:lnTo>
                  <a:pt x="49" y="3309"/>
                </a:lnTo>
                <a:lnTo>
                  <a:pt x="0" y="3747"/>
                </a:lnTo>
                <a:lnTo>
                  <a:pt x="0" y="4161"/>
                </a:lnTo>
                <a:lnTo>
                  <a:pt x="24" y="4988"/>
                </a:lnTo>
                <a:lnTo>
                  <a:pt x="73" y="5451"/>
                </a:lnTo>
                <a:lnTo>
                  <a:pt x="146" y="5913"/>
                </a:lnTo>
                <a:lnTo>
                  <a:pt x="219" y="6351"/>
                </a:lnTo>
                <a:lnTo>
                  <a:pt x="341" y="6789"/>
                </a:lnTo>
                <a:lnTo>
                  <a:pt x="487" y="7227"/>
                </a:lnTo>
                <a:lnTo>
                  <a:pt x="633" y="7665"/>
                </a:lnTo>
                <a:lnTo>
                  <a:pt x="827" y="8078"/>
                </a:lnTo>
                <a:lnTo>
                  <a:pt x="1046" y="8492"/>
                </a:lnTo>
                <a:lnTo>
                  <a:pt x="1265" y="8881"/>
                </a:lnTo>
                <a:lnTo>
                  <a:pt x="1533" y="9246"/>
                </a:lnTo>
                <a:lnTo>
                  <a:pt x="1801" y="9587"/>
                </a:lnTo>
                <a:lnTo>
                  <a:pt x="2093" y="9928"/>
                </a:lnTo>
                <a:lnTo>
                  <a:pt x="2458" y="10341"/>
                </a:lnTo>
                <a:lnTo>
                  <a:pt x="2798" y="10779"/>
                </a:lnTo>
                <a:lnTo>
                  <a:pt x="3139" y="11169"/>
                </a:lnTo>
                <a:lnTo>
                  <a:pt x="3334" y="11363"/>
                </a:lnTo>
                <a:lnTo>
                  <a:pt x="3553" y="11558"/>
                </a:lnTo>
                <a:lnTo>
                  <a:pt x="4331" y="12215"/>
                </a:lnTo>
                <a:lnTo>
                  <a:pt x="5134" y="12823"/>
                </a:lnTo>
                <a:lnTo>
                  <a:pt x="5961" y="13432"/>
                </a:lnTo>
                <a:lnTo>
                  <a:pt x="6399" y="13724"/>
                </a:lnTo>
                <a:lnTo>
                  <a:pt x="6837" y="13991"/>
                </a:lnTo>
                <a:lnTo>
                  <a:pt x="7275" y="14235"/>
                </a:lnTo>
                <a:lnTo>
                  <a:pt x="7689" y="14502"/>
                </a:lnTo>
                <a:lnTo>
                  <a:pt x="7981" y="14672"/>
                </a:lnTo>
                <a:lnTo>
                  <a:pt x="8127" y="14770"/>
                </a:lnTo>
                <a:lnTo>
                  <a:pt x="8249" y="14891"/>
                </a:lnTo>
                <a:lnTo>
                  <a:pt x="8249" y="14964"/>
                </a:lnTo>
                <a:lnTo>
                  <a:pt x="8249" y="15062"/>
                </a:lnTo>
                <a:lnTo>
                  <a:pt x="8297" y="15110"/>
                </a:lnTo>
                <a:lnTo>
                  <a:pt x="8370" y="15183"/>
                </a:lnTo>
                <a:lnTo>
                  <a:pt x="8443" y="15208"/>
                </a:lnTo>
                <a:lnTo>
                  <a:pt x="8516" y="15232"/>
                </a:lnTo>
                <a:lnTo>
                  <a:pt x="8614" y="15232"/>
                </a:lnTo>
                <a:lnTo>
                  <a:pt x="8711" y="15183"/>
                </a:lnTo>
                <a:lnTo>
                  <a:pt x="8735" y="15159"/>
                </a:lnTo>
                <a:lnTo>
                  <a:pt x="8784" y="15110"/>
                </a:lnTo>
                <a:lnTo>
                  <a:pt x="9490" y="14599"/>
                </a:lnTo>
                <a:lnTo>
                  <a:pt x="10220" y="14113"/>
                </a:lnTo>
                <a:lnTo>
                  <a:pt x="10925" y="13602"/>
                </a:lnTo>
                <a:lnTo>
                  <a:pt x="11631" y="13115"/>
                </a:lnTo>
                <a:lnTo>
                  <a:pt x="12312" y="12604"/>
                </a:lnTo>
                <a:lnTo>
                  <a:pt x="12969" y="12069"/>
                </a:lnTo>
                <a:lnTo>
                  <a:pt x="13578" y="11509"/>
                </a:lnTo>
                <a:lnTo>
                  <a:pt x="14186" y="10925"/>
                </a:lnTo>
                <a:lnTo>
                  <a:pt x="14745" y="10341"/>
                </a:lnTo>
                <a:lnTo>
                  <a:pt x="15256" y="9733"/>
                </a:lnTo>
                <a:lnTo>
                  <a:pt x="15743" y="9076"/>
                </a:lnTo>
                <a:lnTo>
                  <a:pt x="15962" y="8735"/>
                </a:lnTo>
                <a:lnTo>
                  <a:pt x="16157" y="8395"/>
                </a:lnTo>
                <a:lnTo>
                  <a:pt x="16351" y="8054"/>
                </a:lnTo>
                <a:lnTo>
                  <a:pt x="16522" y="7689"/>
                </a:lnTo>
                <a:lnTo>
                  <a:pt x="16668" y="7324"/>
                </a:lnTo>
                <a:lnTo>
                  <a:pt x="16814" y="6959"/>
                </a:lnTo>
                <a:lnTo>
                  <a:pt x="16935" y="6570"/>
                </a:lnTo>
                <a:lnTo>
                  <a:pt x="17033" y="6181"/>
                </a:lnTo>
                <a:lnTo>
                  <a:pt x="17106" y="5791"/>
                </a:lnTo>
                <a:lnTo>
                  <a:pt x="17179" y="5378"/>
                </a:lnTo>
                <a:lnTo>
                  <a:pt x="17203" y="5013"/>
                </a:lnTo>
                <a:lnTo>
                  <a:pt x="17227" y="4623"/>
                </a:lnTo>
                <a:lnTo>
                  <a:pt x="17227" y="4210"/>
                </a:lnTo>
                <a:lnTo>
                  <a:pt x="17203" y="3820"/>
                </a:lnTo>
                <a:lnTo>
                  <a:pt x="17130" y="3407"/>
                </a:lnTo>
                <a:lnTo>
                  <a:pt x="17057" y="3017"/>
                </a:lnTo>
                <a:lnTo>
                  <a:pt x="16960" y="2652"/>
                </a:lnTo>
                <a:lnTo>
                  <a:pt x="16814" y="2287"/>
                </a:lnTo>
                <a:lnTo>
                  <a:pt x="16643" y="1947"/>
                </a:lnTo>
                <a:lnTo>
                  <a:pt x="16449" y="1655"/>
                </a:lnTo>
                <a:lnTo>
                  <a:pt x="16205" y="1363"/>
                </a:lnTo>
                <a:lnTo>
                  <a:pt x="15938" y="1119"/>
                </a:lnTo>
                <a:lnTo>
                  <a:pt x="15646" y="876"/>
                </a:lnTo>
                <a:lnTo>
                  <a:pt x="15329" y="681"/>
                </a:lnTo>
                <a:lnTo>
                  <a:pt x="14989" y="511"/>
                </a:lnTo>
                <a:lnTo>
                  <a:pt x="14648" y="365"/>
                </a:lnTo>
                <a:lnTo>
                  <a:pt x="14332" y="243"/>
                </a:lnTo>
                <a:lnTo>
                  <a:pt x="13967" y="170"/>
                </a:lnTo>
                <a:lnTo>
                  <a:pt x="13578" y="97"/>
                </a:lnTo>
                <a:lnTo>
                  <a:pt x="13188" y="73"/>
                </a:lnTo>
                <a:lnTo>
                  <a:pt x="12799" y="49"/>
                </a:lnTo>
                <a:lnTo>
                  <a:pt x="12410" y="73"/>
                </a:lnTo>
                <a:lnTo>
                  <a:pt x="12045" y="146"/>
                </a:lnTo>
                <a:lnTo>
                  <a:pt x="11704" y="243"/>
                </a:lnTo>
                <a:lnTo>
                  <a:pt x="11217" y="462"/>
                </a:lnTo>
                <a:lnTo>
                  <a:pt x="10731" y="706"/>
                </a:lnTo>
                <a:lnTo>
                  <a:pt x="10268" y="949"/>
                </a:lnTo>
                <a:lnTo>
                  <a:pt x="9806" y="1241"/>
                </a:lnTo>
                <a:lnTo>
                  <a:pt x="9611" y="1363"/>
                </a:lnTo>
                <a:lnTo>
                  <a:pt x="9271" y="1582"/>
                </a:lnTo>
                <a:lnTo>
                  <a:pt x="8906" y="1874"/>
                </a:lnTo>
                <a:lnTo>
                  <a:pt x="8735" y="2044"/>
                </a:lnTo>
                <a:lnTo>
                  <a:pt x="8589" y="2190"/>
                </a:lnTo>
                <a:lnTo>
                  <a:pt x="8468" y="2044"/>
                </a:lnTo>
                <a:lnTo>
                  <a:pt x="8322" y="1922"/>
                </a:lnTo>
                <a:lnTo>
                  <a:pt x="7981" y="1630"/>
                </a:lnTo>
                <a:lnTo>
                  <a:pt x="7592" y="1363"/>
                </a:lnTo>
                <a:lnTo>
                  <a:pt x="7202" y="1119"/>
                </a:lnTo>
                <a:lnTo>
                  <a:pt x="6813" y="900"/>
                </a:lnTo>
                <a:lnTo>
                  <a:pt x="6472" y="706"/>
                </a:lnTo>
                <a:lnTo>
                  <a:pt x="5986" y="487"/>
                </a:lnTo>
                <a:lnTo>
                  <a:pt x="5645" y="341"/>
                </a:lnTo>
                <a:lnTo>
                  <a:pt x="5280" y="219"/>
                </a:lnTo>
                <a:lnTo>
                  <a:pt x="4915" y="122"/>
                </a:lnTo>
                <a:lnTo>
                  <a:pt x="4526" y="49"/>
                </a:lnTo>
                <a:lnTo>
                  <a:pt x="4137"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5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92" name="Shape 692"/>
        <p:cNvGrpSpPr/>
        <p:nvPr/>
      </p:nvGrpSpPr>
      <p:grpSpPr>
        <a:xfrm>
          <a:off x="0" y="0"/>
          <a:ext cx="0" cy="0"/>
          <a:chOff x="0" y="0"/>
          <a:chExt cx="0" cy="0"/>
        </a:xfrm>
      </p:grpSpPr>
      <p:sp>
        <p:nvSpPr>
          <p:cNvPr id="693" name="Google Shape;693;p71"/>
          <p:cNvSpPr txBox="1"/>
          <p:nvPr>
            <p:ph type="title"/>
          </p:nvPr>
        </p:nvSpPr>
        <p:spPr>
          <a:xfrm>
            <a:off x="903325" y="608050"/>
            <a:ext cx="6426300" cy="448500"/>
          </a:xfrm>
          <a:prstGeom prst="rect">
            <a:avLst/>
          </a:prstGeom>
        </p:spPr>
        <p:txBody>
          <a:bodyPr anchorCtr="0" anchor="ctr" bIns="0" lIns="0" spcFirstLastPara="1" rIns="0" wrap="square" tIns="0">
            <a:noAutofit/>
          </a:bodyPr>
          <a:lstStyle/>
          <a:p>
            <a:pPr indent="0" lvl="0" marL="0" rtl="0" algn="l">
              <a:spcBef>
                <a:spcPts val="0"/>
              </a:spcBef>
              <a:spcAft>
                <a:spcPts val="0"/>
              </a:spcAft>
              <a:buNone/>
            </a:pPr>
            <a:r>
              <a:rPr lang="en"/>
              <a:t>Reframing organization</a:t>
            </a:r>
            <a:endParaRPr/>
          </a:p>
        </p:txBody>
      </p:sp>
      <p:sp>
        <p:nvSpPr>
          <p:cNvPr id="694" name="Google Shape;694;p71"/>
          <p:cNvSpPr txBox="1"/>
          <p:nvPr>
            <p:ph idx="1" type="body"/>
          </p:nvPr>
        </p:nvSpPr>
        <p:spPr>
          <a:xfrm>
            <a:off x="903325" y="1111900"/>
            <a:ext cx="6711000" cy="3234900"/>
          </a:xfrm>
          <a:prstGeom prst="rect">
            <a:avLst/>
          </a:prstGeom>
        </p:spPr>
        <p:txBody>
          <a:bodyPr anchorCtr="0" anchor="t" bIns="0" lIns="0" spcFirstLastPara="1" rIns="0" wrap="square" tIns="0">
            <a:noAutofit/>
          </a:bodyPr>
          <a:lstStyle/>
          <a:p>
            <a:pPr indent="457200" lvl="0" marL="0" rtl="0" algn="l">
              <a:spcBef>
                <a:spcPts val="0"/>
              </a:spcBef>
              <a:spcAft>
                <a:spcPts val="0"/>
              </a:spcAft>
              <a:buNone/>
            </a:pPr>
            <a:r>
              <a:rPr lang="en" sz="1800"/>
              <a:t>There are four frames which are all rooted in both managerial wisdom and social science knowledge. </a:t>
            </a:r>
            <a:endParaRPr sz="1800"/>
          </a:p>
          <a:p>
            <a:pPr indent="-342900" lvl="0" marL="457200" rtl="0" algn="l">
              <a:spcBef>
                <a:spcPts val="1000"/>
              </a:spcBef>
              <a:spcAft>
                <a:spcPts val="0"/>
              </a:spcAft>
              <a:buSzPts val="1800"/>
              <a:buAutoNum type="arabicPeriod"/>
            </a:pPr>
            <a:r>
              <a:rPr lang="en" sz="1800"/>
              <a:t>The </a:t>
            </a:r>
            <a:r>
              <a:rPr b="1" lang="en" sz="1800"/>
              <a:t>structural approach</a:t>
            </a:r>
            <a:r>
              <a:rPr lang="en" sz="1800"/>
              <a:t> focuses on the architecture of organization - the design of units and subunits, rules and roles, goals and policies.</a:t>
            </a:r>
            <a:endParaRPr sz="1800"/>
          </a:p>
          <a:p>
            <a:pPr indent="-342900" lvl="0" marL="457200" rtl="0" algn="l">
              <a:spcBef>
                <a:spcPts val="0"/>
              </a:spcBef>
              <a:spcAft>
                <a:spcPts val="0"/>
              </a:spcAft>
              <a:buSzPts val="1800"/>
              <a:buAutoNum type="arabicPeriod"/>
            </a:pPr>
            <a:r>
              <a:rPr lang="en" sz="1800"/>
              <a:t>The </a:t>
            </a:r>
            <a:r>
              <a:rPr b="1" lang="en" sz="1800"/>
              <a:t>human resource lens</a:t>
            </a:r>
            <a:r>
              <a:rPr lang="en" sz="1800"/>
              <a:t> emphasizes understanding people, their strengths and foibles, reason and emotion, desires and fears.</a:t>
            </a:r>
            <a:endParaRPr sz="1800"/>
          </a:p>
          <a:p>
            <a:pPr indent="-342900" lvl="0" marL="457200" rtl="0" algn="l">
              <a:spcBef>
                <a:spcPts val="0"/>
              </a:spcBef>
              <a:spcAft>
                <a:spcPts val="0"/>
              </a:spcAft>
              <a:buSzPts val="1800"/>
              <a:buAutoNum type="arabicPeriod"/>
            </a:pPr>
            <a:r>
              <a:rPr lang="en" sz="1800"/>
              <a:t>The </a:t>
            </a:r>
            <a:r>
              <a:rPr b="1" lang="en" sz="1800"/>
              <a:t>political</a:t>
            </a:r>
            <a:r>
              <a:rPr b="1" lang="en" sz="1800"/>
              <a:t> view</a:t>
            </a:r>
            <a:r>
              <a:rPr lang="en" sz="1800"/>
              <a:t> sees organizations as competitive arenas of scarce resources, competing interests and struggles for power and </a:t>
            </a:r>
            <a:r>
              <a:rPr lang="en" sz="1800"/>
              <a:t>advantage</a:t>
            </a:r>
            <a:r>
              <a:rPr lang="en" sz="1800"/>
              <a:t>.</a:t>
            </a:r>
            <a:endParaRPr sz="1800"/>
          </a:p>
          <a:p>
            <a:pPr indent="-342900" lvl="0" marL="457200" rtl="0" algn="l">
              <a:spcBef>
                <a:spcPts val="0"/>
              </a:spcBef>
              <a:spcAft>
                <a:spcPts val="0"/>
              </a:spcAft>
              <a:buSzPts val="1800"/>
              <a:buAutoNum type="arabicPeriod"/>
            </a:pPr>
            <a:r>
              <a:rPr lang="en" sz="1800"/>
              <a:t>The </a:t>
            </a:r>
            <a:r>
              <a:rPr b="1" lang="en" sz="1800"/>
              <a:t>symbolic frame</a:t>
            </a:r>
            <a:r>
              <a:rPr lang="en" sz="1800"/>
              <a:t> focuses on issues of meaning and faith</a:t>
            </a:r>
            <a:endParaRPr sz="1800"/>
          </a:p>
        </p:txBody>
      </p:sp>
      <p:sp>
        <p:nvSpPr>
          <p:cNvPr id="695" name="Google Shape;695;p71"/>
          <p:cNvSpPr txBox="1"/>
          <p:nvPr>
            <p:ph idx="12" type="sldNum"/>
          </p:nvPr>
        </p:nvSpPr>
        <p:spPr>
          <a:xfrm>
            <a:off x="8404375" y="4693376"/>
            <a:ext cx="548700" cy="300300"/>
          </a:xfrm>
          <a:prstGeom prst="rect">
            <a:avLst/>
          </a:prstGeom>
        </p:spPr>
        <p:txBody>
          <a:bodyPr anchorCtr="0" anchor="ctr" bIns="0" lIns="0" spcFirstLastPara="1" rIns="0" wrap="square" tIns="0">
            <a:noAutofit/>
          </a:bodyPr>
          <a:lstStyle/>
          <a:p>
            <a:pPr indent="0" lvl="0" marL="0" rtl="0" algn="r">
              <a:spcBef>
                <a:spcPts val="0"/>
              </a:spcBef>
              <a:spcAft>
                <a:spcPts val="0"/>
              </a:spcAft>
              <a:buNone/>
            </a:pPr>
            <a:fld id="{00000000-1234-1234-1234-123412341234}" type="slidenum">
              <a:rPr lang="en"/>
              <a:t>‹#›</a:t>
            </a:fld>
            <a:endParaRPr/>
          </a:p>
        </p:txBody>
      </p:sp>
      <p:sp>
        <p:nvSpPr>
          <p:cNvPr id="696" name="Google Shape;696;p71"/>
          <p:cNvSpPr/>
          <p:nvPr/>
        </p:nvSpPr>
        <p:spPr>
          <a:xfrm rot="487996">
            <a:off x="7585847" y="3752116"/>
            <a:ext cx="990929" cy="876180"/>
          </a:xfrm>
          <a:custGeom>
            <a:rect b="b" l="l" r="r" t="t"/>
            <a:pathLst>
              <a:path extrusionOk="0" h="15233" w="17228">
                <a:moveTo>
                  <a:pt x="3918" y="535"/>
                </a:moveTo>
                <a:lnTo>
                  <a:pt x="4380" y="584"/>
                </a:lnTo>
                <a:lnTo>
                  <a:pt x="4842" y="657"/>
                </a:lnTo>
                <a:lnTo>
                  <a:pt x="5280" y="779"/>
                </a:lnTo>
                <a:lnTo>
                  <a:pt x="5767" y="973"/>
                </a:lnTo>
                <a:lnTo>
                  <a:pt x="6253" y="1192"/>
                </a:lnTo>
                <a:lnTo>
                  <a:pt x="6716" y="1436"/>
                </a:lnTo>
                <a:lnTo>
                  <a:pt x="7154" y="1728"/>
                </a:lnTo>
                <a:lnTo>
                  <a:pt x="7446" y="1898"/>
                </a:lnTo>
                <a:lnTo>
                  <a:pt x="7762" y="2117"/>
                </a:lnTo>
                <a:lnTo>
                  <a:pt x="7908" y="2239"/>
                </a:lnTo>
                <a:lnTo>
                  <a:pt x="8054" y="2385"/>
                </a:lnTo>
                <a:lnTo>
                  <a:pt x="8200" y="2531"/>
                </a:lnTo>
                <a:lnTo>
                  <a:pt x="8297" y="2677"/>
                </a:lnTo>
                <a:lnTo>
                  <a:pt x="8297" y="2774"/>
                </a:lnTo>
                <a:lnTo>
                  <a:pt x="8297" y="2847"/>
                </a:lnTo>
                <a:lnTo>
                  <a:pt x="8346" y="2920"/>
                </a:lnTo>
                <a:lnTo>
                  <a:pt x="8395" y="2993"/>
                </a:lnTo>
                <a:lnTo>
                  <a:pt x="8395" y="3115"/>
                </a:lnTo>
                <a:lnTo>
                  <a:pt x="8419" y="3188"/>
                </a:lnTo>
                <a:lnTo>
                  <a:pt x="8468" y="3212"/>
                </a:lnTo>
                <a:lnTo>
                  <a:pt x="8541" y="3212"/>
                </a:lnTo>
                <a:lnTo>
                  <a:pt x="8589" y="3188"/>
                </a:lnTo>
                <a:lnTo>
                  <a:pt x="8711" y="3066"/>
                </a:lnTo>
                <a:lnTo>
                  <a:pt x="8784" y="2920"/>
                </a:lnTo>
                <a:lnTo>
                  <a:pt x="8833" y="2774"/>
                </a:lnTo>
                <a:lnTo>
                  <a:pt x="8808" y="2628"/>
                </a:lnTo>
                <a:lnTo>
                  <a:pt x="8930" y="2482"/>
                </a:lnTo>
                <a:lnTo>
                  <a:pt x="9076" y="2360"/>
                </a:lnTo>
                <a:lnTo>
                  <a:pt x="9441" y="2093"/>
                </a:lnTo>
                <a:lnTo>
                  <a:pt x="10001" y="1728"/>
                </a:lnTo>
                <a:lnTo>
                  <a:pt x="10439" y="1460"/>
                </a:lnTo>
                <a:lnTo>
                  <a:pt x="10925" y="1192"/>
                </a:lnTo>
                <a:lnTo>
                  <a:pt x="11412" y="949"/>
                </a:lnTo>
                <a:lnTo>
                  <a:pt x="11899" y="754"/>
                </a:lnTo>
                <a:lnTo>
                  <a:pt x="12045" y="681"/>
                </a:lnTo>
                <a:lnTo>
                  <a:pt x="12215" y="657"/>
                </a:lnTo>
                <a:lnTo>
                  <a:pt x="12580" y="608"/>
                </a:lnTo>
                <a:lnTo>
                  <a:pt x="12945" y="633"/>
                </a:lnTo>
                <a:lnTo>
                  <a:pt x="13286" y="633"/>
                </a:lnTo>
                <a:lnTo>
                  <a:pt x="13626" y="657"/>
                </a:lnTo>
                <a:lnTo>
                  <a:pt x="13967" y="730"/>
                </a:lnTo>
                <a:lnTo>
                  <a:pt x="14283" y="803"/>
                </a:lnTo>
                <a:lnTo>
                  <a:pt x="14599" y="925"/>
                </a:lnTo>
                <a:lnTo>
                  <a:pt x="14551" y="998"/>
                </a:lnTo>
                <a:lnTo>
                  <a:pt x="14526" y="1095"/>
                </a:lnTo>
                <a:lnTo>
                  <a:pt x="14551" y="1144"/>
                </a:lnTo>
                <a:lnTo>
                  <a:pt x="14575" y="1192"/>
                </a:lnTo>
                <a:lnTo>
                  <a:pt x="14624" y="1217"/>
                </a:lnTo>
                <a:lnTo>
                  <a:pt x="14672" y="1217"/>
                </a:lnTo>
                <a:lnTo>
                  <a:pt x="14770" y="1168"/>
                </a:lnTo>
                <a:lnTo>
                  <a:pt x="14867" y="1119"/>
                </a:lnTo>
                <a:lnTo>
                  <a:pt x="14964" y="1095"/>
                </a:lnTo>
                <a:lnTo>
                  <a:pt x="15135" y="1192"/>
                </a:lnTo>
                <a:lnTo>
                  <a:pt x="15062" y="1265"/>
                </a:lnTo>
                <a:lnTo>
                  <a:pt x="15013" y="1338"/>
                </a:lnTo>
                <a:lnTo>
                  <a:pt x="15013" y="1436"/>
                </a:lnTo>
                <a:lnTo>
                  <a:pt x="15037" y="1509"/>
                </a:lnTo>
                <a:lnTo>
                  <a:pt x="15110" y="1533"/>
                </a:lnTo>
                <a:lnTo>
                  <a:pt x="15208" y="1533"/>
                </a:lnTo>
                <a:lnTo>
                  <a:pt x="15427" y="1411"/>
                </a:lnTo>
                <a:lnTo>
                  <a:pt x="15573" y="1509"/>
                </a:lnTo>
                <a:lnTo>
                  <a:pt x="15451" y="1679"/>
                </a:lnTo>
                <a:lnTo>
                  <a:pt x="15378" y="1849"/>
                </a:lnTo>
                <a:lnTo>
                  <a:pt x="15378" y="1995"/>
                </a:lnTo>
                <a:lnTo>
                  <a:pt x="15378" y="2044"/>
                </a:lnTo>
                <a:lnTo>
                  <a:pt x="15427" y="2068"/>
                </a:lnTo>
                <a:lnTo>
                  <a:pt x="15524" y="2068"/>
                </a:lnTo>
                <a:lnTo>
                  <a:pt x="15597" y="2020"/>
                </a:lnTo>
                <a:lnTo>
                  <a:pt x="15743" y="1898"/>
                </a:lnTo>
                <a:lnTo>
                  <a:pt x="15840" y="1801"/>
                </a:lnTo>
                <a:lnTo>
                  <a:pt x="15986" y="1971"/>
                </a:lnTo>
                <a:lnTo>
                  <a:pt x="15865" y="2093"/>
                </a:lnTo>
                <a:lnTo>
                  <a:pt x="15767" y="2239"/>
                </a:lnTo>
                <a:lnTo>
                  <a:pt x="15694" y="2385"/>
                </a:lnTo>
                <a:lnTo>
                  <a:pt x="15670" y="2458"/>
                </a:lnTo>
                <a:lnTo>
                  <a:pt x="15670" y="2531"/>
                </a:lnTo>
                <a:lnTo>
                  <a:pt x="15719" y="2506"/>
                </a:lnTo>
                <a:lnTo>
                  <a:pt x="15792" y="2482"/>
                </a:lnTo>
                <a:lnTo>
                  <a:pt x="15889" y="2433"/>
                </a:lnTo>
                <a:lnTo>
                  <a:pt x="15986" y="2360"/>
                </a:lnTo>
                <a:lnTo>
                  <a:pt x="16157" y="2239"/>
                </a:lnTo>
                <a:lnTo>
                  <a:pt x="16327" y="2579"/>
                </a:lnTo>
                <a:lnTo>
                  <a:pt x="16157" y="2701"/>
                </a:lnTo>
                <a:lnTo>
                  <a:pt x="15913" y="2944"/>
                </a:lnTo>
                <a:lnTo>
                  <a:pt x="15792" y="3066"/>
                </a:lnTo>
                <a:lnTo>
                  <a:pt x="15694" y="3212"/>
                </a:lnTo>
                <a:lnTo>
                  <a:pt x="15694" y="3261"/>
                </a:lnTo>
                <a:lnTo>
                  <a:pt x="15694" y="3309"/>
                </a:lnTo>
                <a:lnTo>
                  <a:pt x="15743" y="3334"/>
                </a:lnTo>
                <a:lnTo>
                  <a:pt x="15792" y="3334"/>
                </a:lnTo>
                <a:lnTo>
                  <a:pt x="15938" y="3285"/>
                </a:lnTo>
                <a:lnTo>
                  <a:pt x="16059" y="3212"/>
                </a:lnTo>
                <a:lnTo>
                  <a:pt x="16327" y="3017"/>
                </a:lnTo>
                <a:lnTo>
                  <a:pt x="16449" y="2944"/>
                </a:lnTo>
                <a:lnTo>
                  <a:pt x="16570" y="3431"/>
                </a:lnTo>
                <a:lnTo>
                  <a:pt x="16497" y="3480"/>
                </a:lnTo>
                <a:lnTo>
                  <a:pt x="16400" y="3553"/>
                </a:lnTo>
                <a:lnTo>
                  <a:pt x="16303" y="3650"/>
                </a:lnTo>
                <a:lnTo>
                  <a:pt x="16181" y="3747"/>
                </a:lnTo>
                <a:lnTo>
                  <a:pt x="15962" y="3893"/>
                </a:lnTo>
                <a:lnTo>
                  <a:pt x="15889" y="3991"/>
                </a:lnTo>
                <a:lnTo>
                  <a:pt x="15816" y="4112"/>
                </a:lnTo>
                <a:lnTo>
                  <a:pt x="15792" y="4137"/>
                </a:lnTo>
                <a:lnTo>
                  <a:pt x="15816" y="4185"/>
                </a:lnTo>
                <a:lnTo>
                  <a:pt x="15865" y="4210"/>
                </a:lnTo>
                <a:lnTo>
                  <a:pt x="15889" y="4185"/>
                </a:lnTo>
                <a:lnTo>
                  <a:pt x="16254" y="4064"/>
                </a:lnTo>
                <a:lnTo>
                  <a:pt x="16449" y="3966"/>
                </a:lnTo>
                <a:lnTo>
                  <a:pt x="16643" y="3869"/>
                </a:lnTo>
                <a:lnTo>
                  <a:pt x="16643" y="4039"/>
                </a:lnTo>
                <a:lnTo>
                  <a:pt x="16668" y="4185"/>
                </a:lnTo>
                <a:lnTo>
                  <a:pt x="16546" y="4234"/>
                </a:lnTo>
                <a:lnTo>
                  <a:pt x="16424" y="4283"/>
                </a:lnTo>
                <a:lnTo>
                  <a:pt x="16205" y="4404"/>
                </a:lnTo>
                <a:lnTo>
                  <a:pt x="15962" y="4575"/>
                </a:lnTo>
                <a:lnTo>
                  <a:pt x="15840" y="4672"/>
                </a:lnTo>
                <a:lnTo>
                  <a:pt x="15719" y="4769"/>
                </a:lnTo>
                <a:lnTo>
                  <a:pt x="15719" y="4842"/>
                </a:lnTo>
                <a:lnTo>
                  <a:pt x="15743" y="4867"/>
                </a:lnTo>
                <a:lnTo>
                  <a:pt x="15767" y="4867"/>
                </a:lnTo>
                <a:lnTo>
                  <a:pt x="16059" y="4818"/>
                </a:lnTo>
                <a:lnTo>
                  <a:pt x="16351" y="4721"/>
                </a:lnTo>
                <a:lnTo>
                  <a:pt x="16692" y="4623"/>
                </a:lnTo>
                <a:lnTo>
                  <a:pt x="16668" y="4940"/>
                </a:lnTo>
                <a:lnTo>
                  <a:pt x="16668" y="5256"/>
                </a:lnTo>
                <a:lnTo>
                  <a:pt x="16449" y="5280"/>
                </a:lnTo>
                <a:lnTo>
                  <a:pt x="16230" y="5329"/>
                </a:lnTo>
                <a:lnTo>
                  <a:pt x="16059" y="5378"/>
                </a:lnTo>
                <a:lnTo>
                  <a:pt x="15889" y="5426"/>
                </a:lnTo>
                <a:lnTo>
                  <a:pt x="15548" y="5572"/>
                </a:lnTo>
                <a:lnTo>
                  <a:pt x="15548" y="5597"/>
                </a:lnTo>
                <a:lnTo>
                  <a:pt x="15573" y="5621"/>
                </a:lnTo>
                <a:lnTo>
                  <a:pt x="15816" y="5645"/>
                </a:lnTo>
                <a:lnTo>
                  <a:pt x="16084" y="5670"/>
                </a:lnTo>
                <a:lnTo>
                  <a:pt x="16351" y="5694"/>
                </a:lnTo>
                <a:lnTo>
                  <a:pt x="16619" y="5694"/>
                </a:lnTo>
                <a:lnTo>
                  <a:pt x="16546" y="6010"/>
                </a:lnTo>
                <a:lnTo>
                  <a:pt x="16473" y="6327"/>
                </a:lnTo>
                <a:lnTo>
                  <a:pt x="16351" y="6278"/>
                </a:lnTo>
                <a:lnTo>
                  <a:pt x="16205" y="6229"/>
                </a:lnTo>
                <a:lnTo>
                  <a:pt x="15938" y="6181"/>
                </a:lnTo>
                <a:lnTo>
                  <a:pt x="15670" y="6156"/>
                </a:lnTo>
                <a:lnTo>
                  <a:pt x="15402" y="6156"/>
                </a:lnTo>
                <a:lnTo>
                  <a:pt x="15354" y="6205"/>
                </a:lnTo>
                <a:lnTo>
                  <a:pt x="15354" y="6254"/>
                </a:lnTo>
                <a:lnTo>
                  <a:pt x="15378" y="6327"/>
                </a:lnTo>
                <a:lnTo>
                  <a:pt x="15427" y="6375"/>
                </a:lnTo>
                <a:lnTo>
                  <a:pt x="15500" y="6424"/>
                </a:lnTo>
                <a:lnTo>
                  <a:pt x="15573" y="6472"/>
                </a:lnTo>
                <a:lnTo>
                  <a:pt x="15743" y="6521"/>
                </a:lnTo>
                <a:lnTo>
                  <a:pt x="15889" y="6545"/>
                </a:lnTo>
                <a:lnTo>
                  <a:pt x="16108" y="6618"/>
                </a:lnTo>
                <a:lnTo>
                  <a:pt x="16351" y="6691"/>
                </a:lnTo>
                <a:lnTo>
                  <a:pt x="16376" y="6716"/>
                </a:lnTo>
                <a:lnTo>
                  <a:pt x="16254" y="7032"/>
                </a:lnTo>
                <a:lnTo>
                  <a:pt x="16084" y="7008"/>
                </a:lnTo>
                <a:lnTo>
                  <a:pt x="15889" y="6959"/>
                </a:lnTo>
                <a:lnTo>
                  <a:pt x="15524" y="6862"/>
                </a:lnTo>
                <a:lnTo>
                  <a:pt x="15329" y="6837"/>
                </a:lnTo>
                <a:lnTo>
                  <a:pt x="15159" y="6837"/>
                </a:lnTo>
                <a:lnTo>
                  <a:pt x="14964" y="6862"/>
                </a:lnTo>
                <a:lnTo>
                  <a:pt x="14794" y="6935"/>
                </a:lnTo>
                <a:lnTo>
                  <a:pt x="14770" y="6983"/>
                </a:lnTo>
                <a:lnTo>
                  <a:pt x="14770" y="7008"/>
                </a:lnTo>
                <a:lnTo>
                  <a:pt x="14770" y="7056"/>
                </a:lnTo>
                <a:lnTo>
                  <a:pt x="14818" y="7081"/>
                </a:lnTo>
                <a:lnTo>
                  <a:pt x="15135" y="7178"/>
                </a:lnTo>
                <a:lnTo>
                  <a:pt x="15451" y="7300"/>
                </a:lnTo>
                <a:lnTo>
                  <a:pt x="15767" y="7397"/>
                </a:lnTo>
                <a:lnTo>
                  <a:pt x="16084" y="7470"/>
                </a:lnTo>
                <a:lnTo>
                  <a:pt x="15889" y="7884"/>
                </a:lnTo>
                <a:lnTo>
                  <a:pt x="15719" y="7786"/>
                </a:lnTo>
                <a:lnTo>
                  <a:pt x="15524" y="7738"/>
                </a:lnTo>
                <a:lnTo>
                  <a:pt x="15183" y="7665"/>
                </a:lnTo>
                <a:lnTo>
                  <a:pt x="14940" y="7616"/>
                </a:lnTo>
                <a:lnTo>
                  <a:pt x="14721" y="7567"/>
                </a:lnTo>
                <a:lnTo>
                  <a:pt x="14502" y="7543"/>
                </a:lnTo>
                <a:lnTo>
                  <a:pt x="14259" y="7567"/>
                </a:lnTo>
                <a:lnTo>
                  <a:pt x="14210" y="7592"/>
                </a:lnTo>
                <a:lnTo>
                  <a:pt x="14186" y="7640"/>
                </a:lnTo>
                <a:lnTo>
                  <a:pt x="14186" y="7689"/>
                </a:lnTo>
                <a:lnTo>
                  <a:pt x="14234" y="7713"/>
                </a:lnTo>
                <a:lnTo>
                  <a:pt x="14721" y="7884"/>
                </a:lnTo>
                <a:lnTo>
                  <a:pt x="15183" y="8078"/>
                </a:lnTo>
                <a:lnTo>
                  <a:pt x="15427" y="8151"/>
                </a:lnTo>
                <a:lnTo>
                  <a:pt x="15573" y="8176"/>
                </a:lnTo>
                <a:lnTo>
                  <a:pt x="15694" y="8200"/>
                </a:lnTo>
                <a:lnTo>
                  <a:pt x="15427" y="8638"/>
                </a:lnTo>
                <a:lnTo>
                  <a:pt x="15378" y="8614"/>
                </a:lnTo>
                <a:lnTo>
                  <a:pt x="14818" y="8565"/>
                </a:lnTo>
                <a:lnTo>
                  <a:pt x="14551" y="8516"/>
                </a:lnTo>
                <a:lnTo>
                  <a:pt x="14283" y="8468"/>
                </a:lnTo>
                <a:lnTo>
                  <a:pt x="13821" y="8370"/>
                </a:lnTo>
                <a:lnTo>
                  <a:pt x="13578" y="8322"/>
                </a:lnTo>
                <a:lnTo>
                  <a:pt x="13334" y="8322"/>
                </a:lnTo>
                <a:lnTo>
                  <a:pt x="13310" y="8346"/>
                </a:lnTo>
                <a:lnTo>
                  <a:pt x="13286" y="8370"/>
                </a:lnTo>
                <a:lnTo>
                  <a:pt x="13286" y="8395"/>
                </a:lnTo>
                <a:lnTo>
                  <a:pt x="13310" y="8419"/>
                </a:lnTo>
                <a:lnTo>
                  <a:pt x="13553" y="8541"/>
                </a:lnTo>
                <a:lnTo>
                  <a:pt x="13821" y="8638"/>
                </a:lnTo>
                <a:lnTo>
                  <a:pt x="14332" y="8808"/>
                </a:lnTo>
                <a:lnTo>
                  <a:pt x="14551" y="8857"/>
                </a:lnTo>
                <a:lnTo>
                  <a:pt x="14770" y="8906"/>
                </a:lnTo>
                <a:lnTo>
                  <a:pt x="15013" y="8930"/>
                </a:lnTo>
                <a:lnTo>
                  <a:pt x="15232" y="8930"/>
                </a:lnTo>
                <a:lnTo>
                  <a:pt x="14818" y="9465"/>
                </a:lnTo>
                <a:lnTo>
                  <a:pt x="14648" y="9417"/>
                </a:lnTo>
                <a:lnTo>
                  <a:pt x="14453" y="9368"/>
                </a:lnTo>
                <a:lnTo>
                  <a:pt x="14088" y="9319"/>
                </a:lnTo>
                <a:lnTo>
                  <a:pt x="13797" y="9271"/>
                </a:lnTo>
                <a:lnTo>
                  <a:pt x="13480" y="9198"/>
                </a:lnTo>
                <a:lnTo>
                  <a:pt x="13188" y="9100"/>
                </a:lnTo>
                <a:lnTo>
                  <a:pt x="12921" y="8979"/>
                </a:lnTo>
                <a:lnTo>
                  <a:pt x="12872" y="8979"/>
                </a:lnTo>
                <a:lnTo>
                  <a:pt x="12872" y="9027"/>
                </a:lnTo>
                <a:lnTo>
                  <a:pt x="12945" y="9125"/>
                </a:lnTo>
                <a:lnTo>
                  <a:pt x="13018" y="9222"/>
                </a:lnTo>
                <a:lnTo>
                  <a:pt x="13115" y="9319"/>
                </a:lnTo>
                <a:lnTo>
                  <a:pt x="13213" y="9392"/>
                </a:lnTo>
                <a:lnTo>
                  <a:pt x="13432" y="9490"/>
                </a:lnTo>
                <a:lnTo>
                  <a:pt x="13675" y="9587"/>
                </a:lnTo>
                <a:lnTo>
                  <a:pt x="13991" y="9684"/>
                </a:lnTo>
                <a:lnTo>
                  <a:pt x="14332" y="9733"/>
                </a:lnTo>
                <a:lnTo>
                  <a:pt x="14551" y="9806"/>
                </a:lnTo>
                <a:lnTo>
                  <a:pt x="14186" y="10195"/>
                </a:lnTo>
                <a:lnTo>
                  <a:pt x="14137" y="10098"/>
                </a:lnTo>
                <a:lnTo>
                  <a:pt x="14064" y="10049"/>
                </a:lnTo>
                <a:lnTo>
                  <a:pt x="13651" y="9928"/>
                </a:lnTo>
                <a:lnTo>
                  <a:pt x="13213" y="9782"/>
                </a:lnTo>
                <a:lnTo>
                  <a:pt x="12799" y="9660"/>
                </a:lnTo>
                <a:lnTo>
                  <a:pt x="12580" y="9611"/>
                </a:lnTo>
                <a:lnTo>
                  <a:pt x="12337" y="9611"/>
                </a:lnTo>
                <a:lnTo>
                  <a:pt x="12337" y="9636"/>
                </a:lnTo>
                <a:lnTo>
                  <a:pt x="12337" y="9660"/>
                </a:lnTo>
                <a:lnTo>
                  <a:pt x="12702" y="9903"/>
                </a:lnTo>
                <a:lnTo>
                  <a:pt x="13115" y="10122"/>
                </a:lnTo>
                <a:lnTo>
                  <a:pt x="13529" y="10293"/>
                </a:lnTo>
                <a:lnTo>
                  <a:pt x="13967" y="10439"/>
                </a:lnTo>
                <a:lnTo>
                  <a:pt x="13505" y="10877"/>
                </a:lnTo>
                <a:lnTo>
                  <a:pt x="13286" y="10804"/>
                </a:lnTo>
                <a:lnTo>
                  <a:pt x="13042" y="10731"/>
                </a:lnTo>
                <a:lnTo>
                  <a:pt x="12799" y="10658"/>
                </a:lnTo>
                <a:lnTo>
                  <a:pt x="12580" y="10585"/>
                </a:lnTo>
                <a:lnTo>
                  <a:pt x="12045" y="10341"/>
                </a:lnTo>
                <a:lnTo>
                  <a:pt x="11777" y="10244"/>
                </a:lnTo>
                <a:lnTo>
                  <a:pt x="11631" y="10220"/>
                </a:lnTo>
                <a:lnTo>
                  <a:pt x="11485" y="10195"/>
                </a:lnTo>
                <a:lnTo>
                  <a:pt x="11436" y="10220"/>
                </a:lnTo>
                <a:lnTo>
                  <a:pt x="11436" y="10244"/>
                </a:lnTo>
                <a:lnTo>
                  <a:pt x="11412" y="10268"/>
                </a:lnTo>
                <a:lnTo>
                  <a:pt x="11436" y="10317"/>
                </a:lnTo>
                <a:lnTo>
                  <a:pt x="11680" y="10512"/>
                </a:lnTo>
                <a:lnTo>
                  <a:pt x="11972" y="10706"/>
                </a:lnTo>
                <a:lnTo>
                  <a:pt x="12264" y="10852"/>
                </a:lnTo>
                <a:lnTo>
                  <a:pt x="12556" y="10998"/>
                </a:lnTo>
                <a:lnTo>
                  <a:pt x="12848" y="11120"/>
                </a:lnTo>
                <a:lnTo>
                  <a:pt x="12994" y="11169"/>
                </a:lnTo>
                <a:lnTo>
                  <a:pt x="13164" y="11193"/>
                </a:lnTo>
                <a:lnTo>
                  <a:pt x="12799" y="11509"/>
                </a:lnTo>
                <a:lnTo>
                  <a:pt x="12702" y="11461"/>
                </a:lnTo>
                <a:lnTo>
                  <a:pt x="12580" y="11412"/>
                </a:lnTo>
                <a:lnTo>
                  <a:pt x="12337" y="11363"/>
                </a:lnTo>
                <a:lnTo>
                  <a:pt x="12069" y="11315"/>
                </a:lnTo>
                <a:lnTo>
                  <a:pt x="11826" y="11266"/>
                </a:lnTo>
                <a:lnTo>
                  <a:pt x="11315" y="11071"/>
                </a:lnTo>
                <a:lnTo>
                  <a:pt x="11047" y="10998"/>
                </a:lnTo>
                <a:lnTo>
                  <a:pt x="10901" y="10974"/>
                </a:lnTo>
                <a:lnTo>
                  <a:pt x="10755" y="10974"/>
                </a:lnTo>
                <a:lnTo>
                  <a:pt x="10706" y="10998"/>
                </a:lnTo>
                <a:lnTo>
                  <a:pt x="10682" y="11023"/>
                </a:lnTo>
                <a:lnTo>
                  <a:pt x="10682" y="11071"/>
                </a:lnTo>
                <a:lnTo>
                  <a:pt x="10706" y="11096"/>
                </a:lnTo>
                <a:lnTo>
                  <a:pt x="10828" y="11217"/>
                </a:lnTo>
                <a:lnTo>
                  <a:pt x="10998" y="11339"/>
                </a:lnTo>
                <a:lnTo>
                  <a:pt x="11217" y="11461"/>
                </a:lnTo>
                <a:lnTo>
                  <a:pt x="11436" y="11582"/>
                </a:lnTo>
                <a:lnTo>
                  <a:pt x="11655" y="11704"/>
                </a:lnTo>
                <a:lnTo>
                  <a:pt x="11899" y="11777"/>
                </a:lnTo>
                <a:lnTo>
                  <a:pt x="12142" y="11826"/>
                </a:lnTo>
                <a:lnTo>
                  <a:pt x="12385" y="11874"/>
                </a:lnTo>
                <a:lnTo>
                  <a:pt x="12045" y="12142"/>
                </a:lnTo>
                <a:lnTo>
                  <a:pt x="11874" y="12093"/>
                </a:lnTo>
                <a:lnTo>
                  <a:pt x="11704" y="12045"/>
                </a:lnTo>
                <a:lnTo>
                  <a:pt x="11412" y="11996"/>
                </a:lnTo>
                <a:lnTo>
                  <a:pt x="11242" y="11947"/>
                </a:lnTo>
                <a:lnTo>
                  <a:pt x="11071" y="11850"/>
                </a:lnTo>
                <a:lnTo>
                  <a:pt x="10682" y="11680"/>
                </a:lnTo>
                <a:lnTo>
                  <a:pt x="10487" y="11582"/>
                </a:lnTo>
                <a:lnTo>
                  <a:pt x="10293" y="11534"/>
                </a:lnTo>
                <a:lnTo>
                  <a:pt x="10098" y="11509"/>
                </a:lnTo>
                <a:lnTo>
                  <a:pt x="9903" y="11534"/>
                </a:lnTo>
                <a:lnTo>
                  <a:pt x="9879" y="11534"/>
                </a:lnTo>
                <a:lnTo>
                  <a:pt x="9879" y="11558"/>
                </a:lnTo>
                <a:lnTo>
                  <a:pt x="9879" y="11631"/>
                </a:lnTo>
                <a:lnTo>
                  <a:pt x="9976" y="11728"/>
                </a:lnTo>
                <a:lnTo>
                  <a:pt x="10098" y="11826"/>
                </a:lnTo>
                <a:lnTo>
                  <a:pt x="10366" y="11972"/>
                </a:lnTo>
                <a:lnTo>
                  <a:pt x="10925" y="12215"/>
                </a:lnTo>
                <a:lnTo>
                  <a:pt x="11266" y="12361"/>
                </a:lnTo>
                <a:lnTo>
                  <a:pt x="11607" y="12483"/>
                </a:lnTo>
                <a:lnTo>
                  <a:pt x="11169" y="12799"/>
                </a:lnTo>
                <a:lnTo>
                  <a:pt x="10925" y="12726"/>
                </a:lnTo>
                <a:lnTo>
                  <a:pt x="10585" y="12604"/>
                </a:lnTo>
                <a:lnTo>
                  <a:pt x="10244" y="12458"/>
                </a:lnTo>
                <a:lnTo>
                  <a:pt x="9782" y="12239"/>
                </a:lnTo>
                <a:lnTo>
                  <a:pt x="9538" y="12142"/>
                </a:lnTo>
                <a:lnTo>
                  <a:pt x="9417" y="12118"/>
                </a:lnTo>
                <a:lnTo>
                  <a:pt x="9295" y="12118"/>
                </a:lnTo>
                <a:lnTo>
                  <a:pt x="9271" y="12142"/>
                </a:lnTo>
                <a:lnTo>
                  <a:pt x="9271" y="12191"/>
                </a:lnTo>
                <a:lnTo>
                  <a:pt x="9344" y="12312"/>
                </a:lnTo>
                <a:lnTo>
                  <a:pt x="9441" y="12410"/>
                </a:lnTo>
                <a:lnTo>
                  <a:pt x="9563" y="12507"/>
                </a:lnTo>
                <a:lnTo>
                  <a:pt x="9684" y="12604"/>
                </a:lnTo>
                <a:lnTo>
                  <a:pt x="9976" y="12750"/>
                </a:lnTo>
                <a:lnTo>
                  <a:pt x="10244" y="12896"/>
                </a:lnTo>
                <a:lnTo>
                  <a:pt x="10463" y="12994"/>
                </a:lnTo>
                <a:lnTo>
                  <a:pt x="10731" y="13115"/>
                </a:lnTo>
                <a:lnTo>
                  <a:pt x="10220" y="13456"/>
                </a:lnTo>
                <a:lnTo>
                  <a:pt x="10220" y="13359"/>
                </a:lnTo>
                <a:lnTo>
                  <a:pt x="10195" y="13334"/>
                </a:lnTo>
                <a:lnTo>
                  <a:pt x="10147" y="13286"/>
                </a:lnTo>
                <a:lnTo>
                  <a:pt x="9976" y="13188"/>
                </a:lnTo>
                <a:lnTo>
                  <a:pt x="9782" y="13091"/>
                </a:lnTo>
                <a:lnTo>
                  <a:pt x="9417" y="12921"/>
                </a:lnTo>
                <a:lnTo>
                  <a:pt x="9222" y="12848"/>
                </a:lnTo>
                <a:lnTo>
                  <a:pt x="9052" y="12775"/>
                </a:lnTo>
                <a:lnTo>
                  <a:pt x="8857" y="12726"/>
                </a:lnTo>
                <a:lnTo>
                  <a:pt x="8662" y="12726"/>
                </a:lnTo>
                <a:lnTo>
                  <a:pt x="8638" y="12750"/>
                </a:lnTo>
                <a:lnTo>
                  <a:pt x="8638" y="12775"/>
                </a:lnTo>
                <a:lnTo>
                  <a:pt x="8979" y="13018"/>
                </a:lnTo>
                <a:lnTo>
                  <a:pt x="9319" y="13261"/>
                </a:lnTo>
                <a:lnTo>
                  <a:pt x="9490" y="13383"/>
                </a:lnTo>
                <a:lnTo>
                  <a:pt x="9660" y="13480"/>
                </a:lnTo>
                <a:lnTo>
                  <a:pt x="9855" y="13553"/>
                </a:lnTo>
                <a:lnTo>
                  <a:pt x="10049" y="13602"/>
                </a:lnTo>
                <a:lnTo>
                  <a:pt x="9538" y="13943"/>
                </a:lnTo>
                <a:lnTo>
                  <a:pt x="9538" y="13918"/>
                </a:lnTo>
                <a:lnTo>
                  <a:pt x="9465" y="13870"/>
                </a:lnTo>
                <a:lnTo>
                  <a:pt x="9368" y="13821"/>
                </a:lnTo>
                <a:lnTo>
                  <a:pt x="9222" y="13724"/>
                </a:lnTo>
                <a:lnTo>
                  <a:pt x="8808" y="13407"/>
                </a:lnTo>
                <a:lnTo>
                  <a:pt x="8662" y="13286"/>
                </a:lnTo>
                <a:lnTo>
                  <a:pt x="8492" y="13140"/>
                </a:lnTo>
                <a:lnTo>
                  <a:pt x="8297" y="13042"/>
                </a:lnTo>
                <a:lnTo>
                  <a:pt x="8200" y="12994"/>
                </a:lnTo>
                <a:lnTo>
                  <a:pt x="8054" y="12994"/>
                </a:lnTo>
                <a:lnTo>
                  <a:pt x="8030" y="13018"/>
                </a:lnTo>
                <a:lnTo>
                  <a:pt x="7957" y="13091"/>
                </a:lnTo>
                <a:lnTo>
                  <a:pt x="7957" y="13164"/>
                </a:lnTo>
                <a:lnTo>
                  <a:pt x="7981" y="13213"/>
                </a:lnTo>
                <a:lnTo>
                  <a:pt x="8005" y="13261"/>
                </a:lnTo>
                <a:lnTo>
                  <a:pt x="8297" y="13529"/>
                </a:lnTo>
                <a:lnTo>
                  <a:pt x="8614" y="13772"/>
                </a:lnTo>
                <a:lnTo>
                  <a:pt x="8881" y="13991"/>
                </a:lnTo>
                <a:lnTo>
                  <a:pt x="9027" y="14113"/>
                </a:lnTo>
                <a:lnTo>
                  <a:pt x="9173" y="14210"/>
                </a:lnTo>
                <a:lnTo>
                  <a:pt x="8784" y="14478"/>
                </a:lnTo>
                <a:lnTo>
                  <a:pt x="8711" y="14502"/>
                </a:lnTo>
                <a:lnTo>
                  <a:pt x="8565" y="14381"/>
                </a:lnTo>
                <a:lnTo>
                  <a:pt x="8419" y="14259"/>
                </a:lnTo>
                <a:lnTo>
                  <a:pt x="8103" y="14040"/>
                </a:lnTo>
                <a:lnTo>
                  <a:pt x="7713" y="13797"/>
                </a:lnTo>
                <a:lnTo>
                  <a:pt x="7348" y="13578"/>
                </a:lnTo>
                <a:lnTo>
                  <a:pt x="6570" y="13115"/>
                </a:lnTo>
                <a:lnTo>
                  <a:pt x="6180" y="12872"/>
                </a:lnTo>
                <a:lnTo>
                  <a:pt x="5767" y="12604"/>
                </a:lnTo>
                <a:lnTo>
                  <a:pt x="5402" y="12312"/>
                </a:lnTo>
                <a:lnTo>
                  <a:pt x="5037" y="11996"/>
                </a:lnTo>
                <a:lnTo>
                  <a:pt x="4623" y="11680"/>
                </a:lnTo>
                <a:lnTo>
                  <a:pt x="4210" y="11363"/>
                </a:lnTo>
                <a:lnTo>
                  <a:pt x="3820" y="11023"/>
                </a:lnTo>
                <a:lnTo>
                  <a:pt x="3626" y="10852"/>
                </a:lnTo>
                <a:lnTo>
                  <a:pt x="3455" y="10658"/>
                </a:lnTo>
                <a:lnTo>
                  <a:pt x="2847" y="9952"/>
                </a:lnTo>
                <a:lnTo>
                  <a:pt x="2263" y="9222"/>
                </a:lnTo>
                <a:lnTo>
                  <a:pt x="1971" y="8857"/>
                </a:lnTo>
                <a:lnTo>
                  <a:pt x="1728" y="8468"/>
                </a:lnTo>
                <a:lnTo>
                  <a:pt x="1484" y="8054"/>
                </a:lnTo>
                <a:lnTo>
                  <a:pt x="1265" y="7640"/>
                </a:lnTo>
                <a:lnTo>
                  <a:pt x="1095" y="7227"/>
                </a:lnTo>
                <a:lnTo>
                  <a:pt x="949" y="6789"/>
                </a:lnTo>
                <a:lnTo>
                  <a:pt x="827" y="6351"/>
                </a:lnTo>
                <a:lnTo>
                  <a:pt x="730" y="5889"/>
                </a:lnTo>
                <a:lnTo>
                  <a:pt x="657" y="5451"/>
                </a:lnTo>
                <a:lnTo>
                  <a:pt x="633" y="4988"/>
                </a:lnTo>
                <a:lnTo>
                  <a:pt x="608" y="4526"/>
                </a:lnTo>
                <a:lnTo>
                  <a:pt x="608" y="4064"/>
                </a:lnTo>
                <a:lnTo>
                  <a:pt x="608" y="3674"/>
                </a:lnTo>
                <a:lnTo>
                  <a:pt x="657" y="3261"/>
                </a:lnTo>
                <a:lnTo>
                  <a:pt x="706" y="2871"/>
                </a:lnTo>
                <a:lnTo>
                  <a:pt x="827" y="2482"/>
                </a:lnTo>
                <a:lnTo>
                  <a:pt x="973" y="2117"/>
                </a:lnTo>
                <a:lnTo>
                  <a:pt x="1046" y="1947"/>
                </a:lnTo>
                <a:lnTo>
                  <a:pt x="1168" y="1776"/>
                </a:lnTo>
                <a:lnTo>
                  <a:pt x="1265" y="1630"/>
                </a:lnTo>
                <a:lnTo>
                  <a:pt x="1411" y="1460"/>
                </a:lnTo>
                <a:lnTo>
                  <a:pt x="1557" y="1338"/>
                </a:lnTo>
                <a:lnTo>
                  <a:pt x="1728" y="1192"/>
                </a:lnTo>
                <a:lnTo>
                  <a:pt x="1922" y="1071"/>
                </a:lnTo>
                <a:lnTo>
                  <a:pt x="2117" y="949"/>
                </a:lnTo>
                <a:lnTo>
                  <a:pt x="2336" y="852"/>
                </a:lnTo>
                <a:lnTo>
                  <a:pt x="2531" y="779"/>
                </a:lnTo>
                <a:lnTo>
                  <a:pt x="2774" y="706"/>
                </a:lnTo>
                <a:lnTo>
                  <a:pt x="2993" y="633"/>
                </a:lnTo>
                <a:lnTo>
                  <a:pt x="3455" y="560"/>
                </a:lnTo>
                <a:lnTo>
                  <a:pt x="3918" y="535"/>
                </a:lnTo>
                <a:close/>
                <a:moveTo>
                  <a:pt x="3358" y="0"/>
                </a:moveTo>
                <a:lnTo>
                  <a:pt x="2969" y="73"/>
                </a:lnTo>
                <a:lnTo>
                  <a:pt x="2579" y="146"/>
                </a:lnTo>
                <a:lnTo>
                  <a:pt x="2239" y="268"/>
                </a:lnTo>
                <a:lnTo>
                  <a:pt x="1874" y="414"/>
                </a:lnTo>
                <a:lnTo>
                  <a:pt x="1557" y="608"/>
                </a:lnTo>
                <a:lnTo>
                  <a:pt x="1241" y="827"/>
                </a:lnTo>
                <a:lnTo>
                  <a:pt x="949" y="1095"/>
                </a:lnTo>
                <a:lnTo>
                  <a:pt x="706" y="1387"/>
                </a:lnTo>
                <a:lnTo>
                  <a:pt x="487" y="1728"/>
                </a:lnTo>
                <a:lnTo>
                  <a:pt x="316" y="2093"/>
                </a:lnTo>
                <a:lnTo>
                  <a:pt x="195" y="2482"/>
                </a:lnTo>
                <a:lnTo>
                  <a:pt x="97" y="2896"/>
                </a:lnTo>
                <a:lnTo>
                  <a:pt x="49" y="3309"/>
                </a:lnTo>
                <a:lnTo>
                  <a:pt x="0" y="3747"/>
                </a:lnTo>
                <a:lnTo>
                  <a:pt x="0" y="4161"/>
                </a:lnTo>
                <a:lnTo>
                  <a:pt x="24" y="4988"/>
                </a:lnTo>
                <a:lnTo>
                  <a:pt x="73" y="5451"/>
                </a:lnTo>
                <a:lnTo>
                  <a:pt x="146" y="5913"/>
                </a:lnTo>
                <a:lnTo>
                  <a:pt x="219" y="6351"/>
                </a:lnTo>
                <a:lnTo>
                  <a:pt x="341" y="6789"/>
                </a:lnTo>
                <a:lnTo>
                  <a:pt x="487" y="7227"/>
                </a:lnTo>
                <a:lnTo>
                  <a:pt x="633" y="7665"/>
                </a:lnTo>
                <a:lnTo>
                  <a:pt x="827" y="8078"/>
                </a:lnTo>
                <a:lnTo>
                  <a:pt x="1046" y="8492"/>
                </a:lnTo>
                <a:lnTo>
                  <a:pt x="1265" y="8881"/>
                </a:lnTo>
                <a:lnTo>
                  <a:pt x="1533" y="9246"/>
                </a:lnTo>
                <a:lnTo>
                  <a:pt x="1801" y="9587"/>
                </a:lnTo>
                <a:lnTo>
                  <a:pt x="2093" y="9928"/>
                </a:lnTo>
                <a:lnTo>
                  <a:pt x="2458" y="10341"/>
                </a:lnTo>
                <a:lnTo>
                  <a:pt x="2798" y="10779"/>
                </a:lnTo>
                <a:lnTo>
                  <a:pt x="3139" y="11169"/>
                </a:lnTo>
                <a:lnTo>
                  <a:pt x="3334" y="11363"/>
                </a:lnTo>
                <a:lnTo>
                  <a:pt x="3553" y="11558"/>
                </a:lnTo>
                <a:lnTo>
                  <a:pt x="4331" y="12215"/>
                </a:lnTo>
                <a:lnTo>
                  <a:pt x="5134" y="12823"/>
                </a:lnTo>
                <a:lnTo>
                  <a:pt x="5961" y="13432"/>
                </a:lnTo>
                <a:lnTo>
                  <a:pt x="6399" y="13724"/>
                </a:lnTo>
                <a:lnTo>
                  <a:pt x="6837" y="13991"/>
                </a:lnTo>
                <a:lnTo>
                  <a:pt x="7275" y="14235"/>
                </a:lnTo>
                <a:lnTo>
                  <a:pt x="7689" y="14502"/>
                </a:lnTo>
                <a:lnTo>
                  <a:pt x="7981" y="14672"/>
                </a:lnTo>
                <a:lnTo>
                  <a:pt x="8127" y="14770"/>
                </a:lnTo>
                <a:lnTo>
                  <a:pt x="8249" y="14891"/>
                </a:lnTo>
                <a:lnTo>
                  <a:pt x="8249" y="14964"/>
                </a:lnTo>
                <a:lnTo>
                  <a:pt x="8249" y="15062"/>
                </a:lnTo>
                <a:lnTo>
                  <a:pt x="8297" y="15110"/>
                </a:lnTo>
                <a:lnTo>
                  <a:pt x="8370" y="15183"/>
                </a:lnTo>
                <a:lnTo>
                  <a:pt x="8443" y="15208"/>
                </a:lnTo>
                <a:lnTo>
                  <a:pt x="8516" y="15232"/>
                </a:lnTo>
                <a:lnTo>
                  <a:pt x="8614" y="15232"/>
                </a:lnTo>
                <a:lnTo>
                  <a:pt x="8711" y="15183"/>
                </a:lnTo>
                <a:lnTo>
                  <a:pt x="8735" y="15159"/>
                </a:lnTo>
                <a:lnTo>
                  <a:pt x="8784" y="15110"/>
                </a:lnTo>
                <a:lnTo>
                  <a:pt x="9490" y="14599"/>
                </a:lnTo>
                <a:lnTo>
                  <a:pt x="10220" y="14113"/>
                </a:lnTo>
                <a:lnTo>
                  <a:pt x="10925" y="13602"/>
                </a:lnTo>
                <a:lnTo>
                  <a:pt x="11631" y="13115"/>
                </a:lnTo>
                <a:lnTo>
                  <a:pt x="12312" y="12604"/>
                </a:lnTo>
                <a:lnTo>
                  <a:pt x="12969" y="12069"/>
                </a:lnTo>
                <a:lnTo>
                  <a:pt x="13578" y="11509"/>
                </a:lnTo>
                <a:lnTo>
                  <a:pt x="14186" y="10925"/>
                </a:lnTo>
                <a:lnTo>
                  <a:pt x="14745" y="10341"/>
                </a:lnTo>
                <a:lnTo>
                  <a:pt x="15256" y="9733"/>
                </a:lnTo>
                <a:lnTo>
                  <a:pt x="15743" y="9076"/>
                </a:lnTo>
                <a:lnTo>
                  <a:pt x="15962" y="8735"/>
                </a:lnTo>
                <a:lnTo>
                  <a:pt x="16157" y="8395"/>
                </a:lnTo>
                <a:lnTo>
                  <a:pt x="16351" y="8054"/>
                </a:lnTo>
                <a:lnTo>
                  <a:pt x="16522" y="7689"/>
                </a:lnTo>
                <a:lnTo>
                  <a:pt x="16668" y="7324"/>
                </a:lnTo>
                <a:lnTo>
                  <a:pt x="16814" y="6959"/>
                </a:lnTo>
                <a:lnTo>
                  <a:pt x="16935" y="6570"/>
                </a:lnTo>
                <a:lnTo>
                  <a:pt x="17033" y="6181"/>
                </a:lnTo>
                <a:lnTo>
                  <a:pt x="17106" y="5791"/>
                </a:lnTo>
                <a:lnTo>
                  <a:pt x="17179" y="5378"/>
                </a:lnTo>
                <a:lnTo>
                  <a:pt x="17203" y="5013"/>
                </a:lnTo>
                <a:lnTo>
                  <a:pt x="17227" y="4623"/>
                </a:lnTo>
                <a:lnTo>
                  <a:pt x="17227" y="4210"/>
                </a:lnTo>
                <a:lnTo>
                  <a:pt x="17203" y="3820"/>
                </a:lnTo>
                <a:lnTo>
                  <a:pt x="17130" y="3407"/>
                </a:lnTo>
                <a:lnTo>
                  <a:pt x="17057" y="3017"/>
                </a:lnTo>
                <a:lnTo>
                  <a:pt x="16960" y="2652"/>
                </a:lnTo>
                <a:lnTo>
                  <a:pt x="16814" y="2287"/>
                </a:lnTo>
                <a:lnTo>
                  <a:pt x="16643" y="1947"/>
                </a:lnTo>
                <a:lnTo>
                  <a:pt x="16449" y="1655"/>
                </a:lnTo>
                <a:lnTo>
                  <a:pt x="16205" y="1363"/>
                </a:lnTo>
                <a:lnTo>
                  <a:pt x="15938" y="1119"/>
                </a:lnTo>
                <a:lnTo>
                  <a:pt x="15646" y="876"/>
                </a:lnTo>
                <a:lnTo>
                  <a:pt x="15329" y="681"/>
                </a:lnTo>
                <a:lnTo>
                  <a:pt x="14989" y="511"/>
                </a:lnTo>
                <a:lnTo>
                  <a:pt x="14648" y="365"/>
                </a:lnTo>
                <a:lnTo>
                  <a:pt x="14332" y="243"/>
                </a:lnTo>
                <a:lnTo>
                  <a:pt x="13967" y="170"/>
                </a:lnTo>
                <a:lnTo>
                  <a:pt x="13578" y="97"/>
                </a:lnTo>
                <a:lnTo>
                  <a:pt x="13188" y="73"/>
                </a:lnTo>
                <a:lnTo>
                  <a:pt x="12799" y="49"/>
                </a:lnTo>
                <a:lnTo>
                  <a:pt x="12410" y="73"/>
                </a:lnTo>
                <a:lnTo>
                  <a:pt x="12045" y="146"/>
                </a:lnTo>
                <a:lnTo>
                  <a:pt x="11704" y="243"/>
                </a:lnTo>
                <a:lnTo>
                  <a:pt x="11217" y="462"/>
                </a:lnTo>
                <a:lnTo>
                  <a:pt x="10731" y="706"/>
                </a:lnTo>
                <a:lnTo>
                  <a:pt x="10268" y="949"/>
                </a:lnTo>
                <a:lnTo>
                  <a:pt x="9806" y="1241"/>
                </a:lnTo>
                <a:lnTo>
                  <a:pt x="9611" y="1363"/>
                </a:lnTo>
                <a:lnTo>
                  <a:pt x="9271" y="1582"/>
                </a:lnTo>
                <a:lnTo>
                  <a:pt x="8906" y="1874"/>
                </a:lnTo>
                <a:lnTo>
                  <a:pt x="8735" y="2044"/>
                </a:lnTo>
                <a:lnTo>
                  <a:pt x="8589" y="2190"/>
                </a:lnTo>
                <a:lnTo>
                  <a:pt x="8468" y="2044"/>
                </a:lnTo>
                <a:lnTo>
                  <a:pt x="8322" y="1922"/>
                </a:lnTo>
                <a:lnTo>
                  <a:pt x="7981" y="1630"/>
                </a:lnTo>
                <a:lnTo>
                  <a:pt x="7592" y="1363"/>
                </a:lnTo>
                <a:lnTo>
                  <a:pt x="7202" y="1119"/>
                </a:lnTo>
                <a:lnTo>
                  <a:pt x="6813" y="900"/>
                </a:lnTo>
                <a:lnTo>
                  <a:pt x="6472" y="706"/>
                </a:lnTo>
                <a:lnTo>
                  <a:pt x="5986" y="487"/>
                </a:lnTo>
                <a:lnTo>
                  <a:pt x="5645" y="341"/>
                </a:lnTo>
                <a:lnTo>
                  <a:pt x="5280" y="219"/>
                </a:lnTo>
                <a:lnTo>
                  <a:pt x="4915" y="122"/>
                </a:lnTo>
                <a:lnTo>
                  <a:pt x="4526" y="49"/>
                </a:lnTo>
                <a:lnTo>
                  <a:pt x="4137"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5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00" name="Shape 700"/>
        <p:cNvGrpSpPr/>
        <p:nvPr/>
      </p:nvGrpSpPr>
      <p:grpSpPr>
        <a:xfrm>
          <a:off x="0" y="0"/>
          <a:ext cx="0" cy="0"/>
          <a:chOff x="0" y="0"/>
          <a:chExt cx="0" cy="0"/>
        </a:xfrm>
      </p:grpSpPr>
      <p:sp>
        <p:nvSpPr>
          <p:cNvPr id="701" name="Google Shape;701;p72"/>
          <p:cNvSpPr txBox="1"/>
          <p:nvPr>
            <p:ph idx="4294967295" type="subTitle"/>
          </p:nvPr>
        </p:nvSpPr>
        <p:spPr>
          <a:xfrm>
            <a:off x="692150" y="548150"/>
            <a:ext cx="7031400" cy="4079700"/>
          </a:xfrm>
          <a:prstGeom prst="rect">
            <a:avLst/>
          </a:prstGeom>
        </p:spPr>
        <p:txBody>
          <a:bodyPr anchorCtr="0" anchor="t" bIns="0" lIns="0" spcFirstLastPara="1" rIns="0" wrap="square" tIns="0">
            <a:noAutofit/>
          </a:bodyPr>
          <a:lstStyle/>
          <a:p>
            <a:pPr indent="0" lvl="0" marL="0" rtl="0" algn="l">
              <a:spcBef>
                <a:spcPts val="0"/>
              </a:spcBef>
              <a:spcAft>
                <a:spcPts val="0"/>
              </a:spcAft>
              <a:buNone/>
            </a:pPr>
            <a:r>
              <a:rPr lang="en" sz="2000"/>
              <a:t>EMPLOYEE STOCK OWNERSHIP PLAN (ESOP)</a:t>
            </a:r>
            <a:endParaRPr sz="2000"/>
          </a:p>
          <a:p>
            <a:pPr indent="0" lvl="0" marL="0" rtl="0" algn="l">
              <a:spcBef>
                <a:spcPts val="1000"/>
              </a:spcBef>
              <a:spcAft>
                <a:spcPts val="0"/>
              </a:spcAft>
              <a:buNone/>
            </a:pPr>
            <a:r>
              <a:rPr lang="en" sz="1900"/>
              <a:t>	A company which wants to set up an ESOP creates a trust to which it makes annual contributions.  These </a:t>
            </a:r>
            <a:r>
              <a:rPr lang="en" sz="1900"/>
              <a:t>contributions</a:t>
            </a:r>
            <a:r>
              <a:rPr lang="en" sz="1900"/>
              <a:t> are allocated to individual employee accounts within the trust.</a:t>
            </a:r>
            <a:endParaRPr sz="1900"/>
          </a:p>
          <a:p>
            <a:pPr indent="0" lvl="0" marL="0" rtl="0" algn="l">
              <a:spcBef>
                <a:spcPts val="1000"/>
              </a:spcBef>
              <a:spcAft>
                <a:spcPts val="0"/>
              </a:spcAft>
              <a:buNone/>
            </a:pPr>
            <a:r>
              <a:rPr lang="en" sz="1900"/>
              <a:t>	An ESOP company may make an installment distribution provided that it makes the payments in substantially  equal amounts, and over a period to start within one year for a retirement distribution, within five years for a pre-retirement distribution, and not to exceed five years in duration in either case.  </a:t>
            </a:r>
            <a:endParaRPr sz="1900"/>
          </a:p>
          <a:p>
            <a:pPr indent="0" lvl="0" marL="0" rtl="0" algn="l">
              <a:spcBef>
                <a:spcPts val="1000"/>
              </a:spcBef>
              <a:spcAft>
                <a:spcPts val="1000"/>
              </a:spcAft>
              <a:buNone/>
            </a:pPr>
            <a:r>
              <a:rPr lang="en" sz="1900"/>
              <a:t>	The company must provide adequate security and pay interest to the ESOP participant on the unpaid balance of an installment distribution.</a:t>
            </a:r>
            <a:endParaRPr sz="1900"/>
          </a:p>
        </p:txBody>
      </p:sp>
      <p:sp>
        <p:nvSpPr>
          <p:cNvPr id="702" name="Google Shape;702;p72"/>
          <p:cNvSpPr txBox="1"/>
          <p:nvPr>
            <p:ph idx="12" type="sldNum"/>
          </p:nvPr>
        </p:nvSpPr>
        <p:spPr>
          <a:xfrm>
            <a:off x="8404375" y="4693376"/>
            <a:ext cx="548700" cy="300300"/>
          </a:xfrm>
          <a:prstGeom prst="rect">
            <a:avLst/>
          </a:prstGeom>
        </p:spPr>
        <p:txBody>
          <a:bodyPr anchorCtr="0" anchor="ctr" bIns="0" lIns="0" spcFirstLastPara="1" rIns="0" wrap="square" tIns="0">
            <a:noAutofit/>
          </a:body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
</file>

<file path=ppt/slides/slide5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06" name="Shape 706"/>
        <p:cNvGrpSpPr/>
        <p:nvPr/>
      </p:nvGrpSpPr>
      <p:grpSpPr>
        <a:xfrm>
          <a:off x="0" y="0"/>
          <a:ext cx="0" cy="0"/>
          <a:chOff x="0" y="0"/>
          <a:chExt cx="0" cy="0"/>
        </a:xfrm>
      </p:grpSpPr>
      <p:sp>
        <p:nvSpPr>
          <p:cNvPr id="707" name="Google Shape;707;p73"/>
          <p:cNvSpPr txBox="1"/>
          <p:nvPr>
            <p:ph idx="4294967295" type="ctrTitle"/>
          </p:nvPr>
        </p:nvSpPr>
        <p:spPr>
          <a:xfrm>
            <a:off x="855300" y="1148463"/>
            <a:ext cx="3158100" cy="937800"/>
          </a:xfrm>
          <a:prstGeom prst="rect">
            <a:avLst/>
          </a:prstGeom>
        </p:spPr>
        <p:txBody>
          <a:bodyPr anchorCtr="0" anchor="ctr" bIns="0" lIns="0" spcFirstLastPara="1" rIns="0" wrap="square" tIns="0">
            <a:noAutofit/>
          </a:bodyPr>
          <a:lstStyle/>
          <a:p>
            <a:pPr indent="0" lvl="0" marL="0" rtl="0" algn="l">
              <a:spcBef>
                <a:spcPts val="0"/>
              </a:spcBef>
              <a:spcAft>
                <a:spcPts val="0"/>
              </a:spcAft>
              <a:buNone/>
            </a:pPr>
            <a:r>
              <a:rPr lang="en" sz="7200"/>
              <a:t>Thanks!</a:t>
            </a:r>
            <a:endParaRPr sz="7200"/>
          </a:p>
        </p:txBody>
      </p:sp>
      <p:sp>
        <p:nvSpPr>
          <p:cNvPr id="708" name="Google Shape;708;p73"/>
          <p:cNvSpPr txBox="1"/>
          <p:nvPr>
            <p:ph idx="4294967295" type="body"/>
          </p:nvPr>
        </p:nvSpPr>
        <p:spPr>
          <a:xfrm>
            <a:off x="179425" y="2230450"/>
            <a:ext cx="3967200" cy="1764600"/>
          </a:xfrm>
          <a:prstGeom prst="rect">
            <a:avLst/>
          </a:prstGeom>
        </p:spPr>
        <p:txBody>
          <a:bodyPr anchorCtr="0" anchor="t" bIns="0" lIns="0" spcFirstLastPara="1" rIns="0" wrap="square" tIns="0">
            <a:noAutofit/>
          </a:bodyPr>
          <a:lstStyle/>
          <a:p>
            <a:pPr indent="-368300" lvl="0" marL="457200" rtl="0" algn="l">
              <a:spcBef>
                <a:spcPts val="0"/>
              </a:spcBef>
              <a:spcAft>
                <a:spcPts val="0"/>
              </a:spcAft>
              <a:buSzPts val="2200"/>
              <a:buChar char="✗"/>
            </a:pPr>
            <a:r>
              <a:rPr b="1" lang="en" sz="1100">
                <a:solidFill>
                  <a:schemeClr val="dk2"/>
                </a:solidFill>
              </a:rPr>
              <a:t>More info on how to use this template at </a:t>
            </a:r>
            <a:r>
              <a:rPr b="1" lang="en" sz="1100" u="sng">
                <a:solidFill>
                  <a:schemeClr val="dk2"/>
                </a:solidFill>
                <a:hlinkClick r:id="rId3">
                  <a:extLst>
                    <a:ext uri="{A12FA001-AC4F-418D-AE19-62706E023703}">
                      <ahyp:hlinkClr val="tx"/>
                    </a:ext>
                  </a:extLst>
                </a:hlinkClick>
              </a:rPr>
              <a:t>slidescarnival.com/help-use-presentation-template</a:t>
            </a:r>
            <a:endParaRPr b="1" sz="1100">
              <a:solidFill>
                <a:schemeClr val="dk2"/>
              </a:solidFill>
            </a:endParaRPr>
          </a:p>
          <a:p>
            <a:pPr indent="-368300" lvl="0" marL="457200" rtl="0" algn="l">
              <a:spcBef>
                <a:spcPts val="0"/>
              </a:spcBef>
              <a:spcAft>
                <a:spcPts val="0"/>
              </a:spcAft>
              <a:buSzPts val="2200"/>
              <a:buChar char="✗"/>
            </a:pPr>
            <a:r>
              <a:rPr lang="en" sz="1100">
                <a:solidFill>
                  <a:schemeClr val="dk2"/>
                </a:solidFill>
              </a:rPr>
              <a:t>This template is free to use under </a:t>
            </a:r>
            <a:r>
              <a:rPr lang="en" sz="1100" u="sng">
                <a:solidFill>
                  <a:schemeClr val="dk2"/>
                </a:solidFill>
                <a:hlinkClick r:id="rId4">
                  <a:extLst>
                    <a:ext uri="{A12FA001-AC4F-418D-AE19-62706E023703}">
                      <ahyp:hlinkClr val="tx"/>
                    </a:ext>
                  </a:extLst>
                </a:hlinkClick>
              </a:rPr>
              <a:t>Creative Commons Attribution license</a:t>
            </a:r>
            <a:r>
              <a:rPr lang="en" sz="1100">
                <a:solidFill>
                  <a:schemeClr val="dk2"/>
                </a:solidFill>
              </a:rPr>
              <a:t>. You can keep the Credits slide or mention SlidesCarnival and other resources used in a slide footer.</a:t>
            </a:r>
            <a:endParaRPr b="1">
              <a:highlight>
                <a:schemeClr val="accent1"/>
              </a:highlight>
            </a:endParaRPr>
          </a:p>
        </p:txBody>
      </p:sp>
      <p:sp>
        <p:nvSpPr>
          <p:cNvPr id="709" name="Google Shape;709;p73"/>
          <p:cNvSpPr txBox="1"/>
          <p:nvPr>
            <p:ph idx="12" type="sldNum"/>
          </p:nvPr>
        </p:nvSpPr>
        <p:spPr>
          <a:xfrm>
            <a:off x="8404375" y="4693376"/>
            <a:ext cx="548700" cy="300300"/>
          </a:xfrm>
          <a:prstGeom prst="rect">
            <a:avLst/>
          </a:prstGeom>
        </p:spPr>
        <p:txBody>
          <a:bodyPr anchorCtr="0" anchor="ctr" bIns="0" lIns="0" spcFirstLastPara="1" rIns="0" wrap="square" tIns="0">
            <a:noAutofit/>
          </a:bodyPr>
          <a:lstStyle/>
          <a:p>
            <a:pPr indent="0" lvl="0" marL="0" rtl="0" algn="r">
              <a:spcBef>
                <a:spcPts val="0"/>
              </a:spcBef>
              <a:spcAft>
                <a:spcPts val="0"/>
              </a:spcAft>
              <a:buNone/>
            </a:pPr>
            <a:fld id="{00000000-1234-1234-1234-123412341234}" type="slidenum">
              <a:rPr lang="en"/>
              <a:t>‹#›</a:t>
            </a:fld>
            <a:endParaRPr/>
          </a:p>
        </p:txBody>
      </p:sp>
      <p:sp>
        <p:nvSpPr>
          <p:cNvPr id="710" name="Google Shape;710;p73"/>
          <p:cNvSpPr/>
          <p:nvPr/>
        </p:nvSpPr>
        <p:spPr>
          <a:xfrm>
            <a:off x="5698675" y="1712225"/>
            <a:ext cx="1861301" cy="1719020"/>
          </a:xfrm>
          <a:custGeom>
            <a:rect b="b" l="l" r="r" t="t"/>
            <a:pathLst>
              <a:path extrusionOk="0" h="15890" w="17204">
                <a:moveTo>
                  <a:pt x="1241" y="6108"/>
                </a:moveTo>
                <a:lnTo>
                  <a:pt x="1022" y="6376"/>
                </a:lnTo>
                <a:lnTo>
                  <a:pt x="852" y="6644"/>
                </a:lnTo>
                <a:lnTo>
                  <a:pt x="755" y="6765"/>
                </a:lnTo>
                <a:lnTo>
                  <a:pt x="730" y="6425"/>
                </a:lnTo>
                <a:lnTo>
                  <a:pt x="682" y="6108"/>
                </a:lnTo>
                <a:close/>
                <a:moveTo>
                  <a:pt x="3188" y="6181"/>
                </a:moveTo>
                <a:lnTo>
                  <a:pt x="3918" y="6206"/>
                </a:lnTo>
                <a:lnTo>
                  <a:pt x="3772" y="6327"/>
                </a:lnTo>
                <a:lnTo>
                  <a:pt x="3626" y="6498"/>
                </a:lnTo>
                <a:lnTo>
                  <a:pt x="3382" y="6814"/>
                </a:lnTo>
                <a:lnTo>
                  <a:pt x="3236" y="7009"/>
                </a:lnTo>
                <a:lnTo>
                  <a:pt x="3115" y="6936"/>
                </a:lnTo>
                <a:lnTo>
                  <a:pt x="2969" y="6911"/>
                </a:lnTo>
                <a:lnTo>
                  <a:pt x="2896" y="6887"/>
                </a:lnTo>
                <a:lnTo>
                  <a:pt x="2798" y="6863"/>
                </a:lnTo>
                <a:lnTo>
                  <a:pt x="2725" y="6863"/>
                </a:lnTo>
                <a:lnTo>
                  <a:pt x="2969" y="6546"/>
                </a:lnTo>
                <a:lnTo>
                  <a:pt x="3188" y="6230"/>
                </a:lnTo>
                <a:lnTo>
                  <a:pt x="3188" y="6181"/>
                </a:lnTo>
                <a:close/>
                <a:moveTo>
                  <a:pt x="4112" y="6206"/>
                </a:moveTo>
                <a:lnTo>
                  <a:pt x="4064" y="6376"/>
                </a:lnTo>
                <a:lnTo>
                  <a:pt x="4039" y="6546"/>
                </a:lnTo>
                <a:lnTo>
                  <a:pt x="4039" y="6863"/>
                </a:lnTo>
                <a:lnTo>
                  <a:pt x="3991" y="7398"/>
                </a:lnTo>
                <a:lnTo>
                  <a:pt x="3796" y="7617"/>
                </a:lnTo>
                <a:lnTo>
                  <a:pt x="3626" y="7860"/>
                </a:lnTo>
                <a:lnTo>
                  <a:pt x="3650" y="7714"/>
                </a:lnTo>
                <a:lnTo>
                  <a:pt x="3650" y="7568"/>
                </a:lnTo>
                <a:lnTo>
                  <a:pt x="3626" y="7447"/>
                </a:lnTo>
                <a:lnTo>
                  <a:pt x="3577" y="7325"/>
                </a:lnTo>
                <a:lnTo>
                  <a:pt x="3504" y="7203"/>
                </a:lnTo>
                <a:lnTo>
                  <a:pt x="3820" y="6717"/>
                </a:lnTo>
                <a:lnTo>
                  <a:pt x="3966" y="6473"/>
                </a:lnTo>
                <a:lnTo>
                  <a:pt x="4088" y="6206"/>
                </a:lnTo>
                <a:close/>
                <a:moveTo>
                  <a:pt x="2701" y="7301"/>
                </a:moveTo>
                <a:lnTo>
                  <a:pt x="2750" y="7325"/>
                </a:lnTo>
                <a:lnTo>
                  <a:pt x="2823" y="7325"/>
                </a:lnTo>
                <a:lnTo>
                  <a:pt x="2969" y="7374"/>
                </a:lnTo>
                <a:lnTo>
                  <a:pt x="3090" y="7447"/>
                </a:lnTo>
                <a:lnTo>
                  <a:pt x="3163" y="7568"/>
                </a:lnTo>
                <a:lnTo>
                  <a:pt x="3188" y="7690"/>
                </a:lnTo>
                <a:lnTo>
                  <a:pt x="3188" y="7836"/>
                </a:lnTo>
                <a:lnTo>
                  <a:pt x="3139" y="7982"/>
                </a:lnTo>
                <a:lnTo>
                  <a:pt x="3042" y="8104"/>
                </a:lnTo>
                <a:lnTo>
                  <a:pt x="2920" y="8201"/>
                </a:lnTo>
                <a:lnTo>
                  <a:pt x="2847" y="8225"/>
                </a:lnTo>
                <a:lnTo>
                  <a:pt x="2774" y="8250"/>
                </a:lnTo>
                <a:lnTo>
                  <a:pt x="2677" y="8225"/>
                </a:lnTo>
                <a:lnTo>
                  <a:pt x="2604" y="8201"/>
                </a:lnTo>
                <a:lnTo>
                  <a:pt x="2531" y="8152"/>
                </a:lnTo>
                <a:lnTo>
                  <a:pt x="2482" y="8079"/>
                </a:lnTo>
                <a:lnTo>
                  <a:pt x="2433" y="8031"/>
                </a:lnTo>
                <a:lnTo>
                  <a:pt x="2409" y="7958"/>
                </a:lnTo>
                <a:lnTo>
                  <a:pt x="2385" y="7836"/>
                </a:lnTo>
                <a:lnTo>
                  <a:pt x="2385" y="7714"/>
                </a:lnTo>
                <a:lnTo>
                  <a:pt x="2433" y="7593"/>
                </a:lnTo>
                <a:lnTo>
                  <a:pt x="2482" y="7495"/>
                </a:lnTo>
                <a:lnTo>
                  <a:pt x="2579" y="7374"/>
                </a:lnTo>
                <a:lnTo>
                  <a:pt x="2701" y="7301"/>
                </a:lnTo>
                <a:close/>
                <a:moveTo>
                  <a:pt x="1582" y="6133"/>
                </a:moveTo>
                <a:lnTo>
                  <a:pt x="1898" y="6157"/>
                </a:lnTo>
                <a:lnTo>
                  <a:pt x="2239" y="6157"/>
                </a:lnTo>
                <a:lnTo>
                  <a:pt x="3042" y="6181"/>
                </a:lnTo>
                <a:lnTo>
                  <a:pt x="2823" y="6303"/>
                </a:lnTo>
                <a:lnTo>
                  <a:pt x="2628" y="6473"/>
                </a:lnTo>
                <a:lnTo>
                  <a:pt x="2458" y="6692"/>
                </a:lnTo>
                <a:lnTo>
                  <a:pt x="2287" y="6911"/>
                </a:lnTo>
                <a:lnTo>
                  <a:pt x="1995" y="7398"/>
                </a:lnTo>
                <a:lnTo>
                  <a:pt x="1728" y="7836"/>
                </a:lnTo>
                <a:lnTo>
                  <a:pt x="1485" y="8225"/>
                </a:lnTo>
                <a:lnTo>
                  <a:pt x="1193" y="8639"/>
                </a:lnTo>
                <a:lnTo>
                  <a:pt x="925" y="9053"/>
                </a:lnTo>
                <a:lnTo>
                  <a:pt x="657" y="9466"/>
                </a:lnTo>
                <a:lnTo>
                  <a:pt x="633" y="8639"/>
                </a:lnTo>
                <a:lnTo>
                  <a:pt x="755" y="8566"/>
                </a:lnTo>
                <a:lnTo>
                  <a:pt x="852" y="8469"/>
                </a:lnTo>
                <a:lnTo>
                  <a:pt x="1047" y="8225"/>
                </a:lnTo>
                <a:lnTo>
                  <a:pt x="1193" y="7982"/>
                </a:lnTo>
                <a:lnTo>
                  <a:pt x="1314" y="7714"/>
                </a:lnTo>
                <a:lnTo>
                  <a:pt x="1436" y="7544"/>
                </a:lnTo>
                <a:lnTo>
                  <a:pt x="1582" y="7349"/>
                </a:lnTo>
                <a:lnTo>
                  <a:pt x="1874" y="6984"/>
                </a:lnTo>
                <a:lnTo>
                  <a:pt x="1995" y="6790"/>
                </a:lnTo>
                <a:lnTo>
                  <a:pt x="2141" y="6619"/>
                </a:lnTo>
                <a:lnTo>
                  <a:pt x="2239" y="6425"/>
                </a:lnTo>
                <a:lnTo>
                  <a:pt x="2312" y="6206"/>
                </a:lnTo>
                <a:lnTo>
                  <a:pt x="2312" y="6181"/>
                </a:lnTo>
                <a:lnTo>
                  <a:pt x="2287" y="6181"/>
                </a:lnTo>
                <a:lnTo>
                  <a:pt x="2117" y="6279"/>
                </a:lnTo>
                <a:lnTo>
                  <a:pt x="1971" y="6400"/>
                </a:lnTo>
                <a:lnTo>
                  <a:pt x="1825" y="6546"/>
                </a:lnTo>
                <a:lnTo>
                  <a:pt x="1703" y="6692"/>
                </a:lnTo>
                <a:lnTo>
                  <a:pt x="1460" y="7009"/>
                </a:lnTo>
                <a:lnTo>
                  <a:pt x="1217" y="7325"/>
                </a:lnTo>
                <a:lnTo>
                  <a:pt x="925" y="7714"/>
                </a:lnTo>
                <a:lnTo>
                  <a:pt x="657" y="8152"/>
                </a:lnTo>
                <a:lnTo>
                  <a:pt x="657" y="8128"/>
                </a:lnTo>
                <a:lnTo>
                  <a:pt x="730" y="7398"/>
                </a:lnTo>
                <a:lnTo>
                  <a:pt x="828" y="7276"/>
                </a:lnTo>
                <a:lnTo>
                  <a:pt x="901" y="7130"/>
                </a:lnTo>
                <a:lnTo>
                  <a:pt x="1047" y="6887"/>
                </a:lnTo>
                <a:lnTo>
                  <a:pt x="1339" y="6522"/>
                </a:lnTo>
                <a:lnTo>
                  <a:pt x="1460" y="6327"/>
                </a:lnTo>
                <a:lnTo>
                  <a:pt x="1582" y="6133"/>
                </a:lnTo>
                <a:close/>
                <a:moveTo>
                  <a:pt x="1971" y="7982"/>
                </a:moveTo>
                <a:lnTo>
                  <a:pt x="1995" y="8104"/>
                </a:lnTo>
                <a:lnTo>
                  <a:pt x="2044" y="8225"/>
                </a:lnTo>
                <a:lnTo>
                  <a:pt x="2117" y="8323"/>
                </a:lnTo>
                <a:lnTo>
                  <a:pt x="2190" y="8396"/>
                </a:lnTo>
                <a:lnTo>
                  <a:pt x="1533" y="9369"/>
                </a:lnTo>
                <a:lnTo>
                  <a:pt x="682" y="10658"/>
                </a:lnTo>
                <a:lnTo>
                  <a:pt x="682" y="10512"/>
                </a:lnTo>
                <a:lnTo>
                  <a:pt x="657" y="10123"/>
                </a:lnTo>
                <a:lnTo>
                  <a:pt x="1241" y="9150"/>
                </a:lnTo>
                <a:lnTo>
                  <a:pt x="1849" y="8201"/>
                </a:lnTo>
                <a:lnTo>
                  <a:pt x="1971" y="7982"/>
                </a:lnTo>
                <a:close/>
                <a:moveTo>
                  <a:pt x="3188" y="8566"/>
                </a:moveTo>
                <a:lnTo>
                  <a:pt x="2312" y="9928"/>
                </a:lnTo>
                <a:lnTo>
                  <a:pt x="1436" y="11242"/>
                </a:lnTo>
                <a:lnTo>
                  <a:pt x="1047" y="11753"/>
                </a:lnTo>
                <a:lnTo>
                  <a:pt x="828" y="11997"/>
                </a:lnTo>
                <a:lnTo>
                  <a:pt x="657" y="12264"/>
                </a:lnTo>
                <a:lnTo>
                  <a:pt x="657" y="11242"/>
                </a:lnTo>
                <a:lnTo>
                  <a:pt x="974" y="10780"/>
                </a:lnTo>
                <a:lnTo>
                  <a:pt x="1922" y="9369"/>
                </a:lnTo>
                <a:lnTo>
                  <a:pt x="2458" y="8590"/>
                </a:lnTo>
                <a:lnTo>
                  <a:pt x="2579" y="8639"/>
                </a:lnTo>
                <a:lnTo>
                  <a:pt x="2725" y="8663"/>
                </a:lnTo>
                <a:lnTo>
                  <a:pt x="2871" y="8663"/>
                </a:lnTo>
                <a:lnTo>
                  <a:pt x="2993" y="8639"/>
                </a:lnTo>
                <a:lnTo>
                  <a:pt x="3090" y="8615"/>
                </a:lnTo>
                <a:lnTo>
                  <a:pt x="3188" y="8566"/>
                </a:lnTo>
                <a:close/>
                <a:moveTo>
                  <a:pt x="3991" y="7787"/>
                </a:moveTo>
                <a:lnTo>
                  <a:pt x="3991" y="8834"/>
                </a:lnTo>
                <a:lnTo>
                  <a:pt x="3820" y="8980"/>
                </a:lnTo>
                <a:lnTo>
                  <a:pt x="3650" y="9174"/>
                </a:lnTo>
                <a:lnTo>
                  <a:pt x="3358" y="9588"/>
                </a:lnTo>
                <a:lnTo>
                  <a:pt x="2823" y="10342"/>
                </a:lnTo>
                <a:lnTo>
                  <a:pt x="2555" y="10707"/>
                </a:lnTo>
                <a:lnTo>
                  <a:pt x="2287" y="11096"/>
                </a:lnTo>
                <a:lnTo>
                  <a:pt x="1436" y="12143"/>
                </a:lnTo>
                <a:lnTo>
                  <a:pt x="1022" y="12654"/>
                </a:lnTo>
                <a:lnTo>
                  <a:pt x="633" y="13189"/>
                </a:lnTo>
                <a:lnTo>
                  <a:pt x="633" y="12946"/>
                </a:lnTo>
                <a:lnTo>
                  <a:pt x="633" y="12775"/>
                </a:lnTo>
                <a:lnTo>
                  <a:pt x="755" y="12654"/>
                </a:lnTo>
                <a:lnTo>
                  <a:pt x="876" y="12532"/>
                </a:lnTo>
                <a:lnTo>
                  <a:pt x="1120" y="12264"/>
                </a:lnTo>
                <a:lnTo>
                  <a:pt x="1509" y="11680"/>
                </a:lnTo>
                <a:lnTo>
                  <a:pt x="2020" y="10975"/>
                </a:lnTo>
                <a:lnTo>
                  <a:pt x="2506" y="10245"/>
                </a:lnTo>
                <a:lnTo>
                  <a:pt x="2993" y="9490"/>
                </a:lnTo>
                <a:lnTo>
                  <a:pt x="3455" y="8736"/>
                </a:lnTo>
                <a:lnTo>
                  <a:pt x="3723" y="8274"/>
                </a:lnTo>
                <a:lnTo>
                  <a:pt x="3869" y="8031"/>
                </a:lnTo>
                <a:lnTo>
                  <a:pt x="3991" y="7787"/>
                </a:lnTo>
                <a:close/>
                <a:moveTo>
                  <a:pt x="4039" y="14065"/>
                </a:moveTo>
                <a:lnTo>
                  <a:pt x="4039" y="14430"/>
                </a:lnTo>
                <a:lnTo>
                  <a:pt x="3820" y="14430"/>
                </a:lnTo>
                <a:lnTo>
                  <a:pt x="4015" y="14089"/>
                </a:lnTo>
                <a:lnTo>
                  <a:pt x="4039" y="14065"/>
                </a:lnTo>
                <a:close/>
                <a:moveTo>
                  <a:pt x="4039" y="12921"/>
                </a:moveTo>
                <a:lnTo>
                  <a:pt x="4039" y="13140"/>
                </a:lnTo>
                <a:lnTo>
                  <a:pt x="4039" y="13554"/>
                </a:lnTo>
                <a:lnTo>
                  <a:pt x="3918" y="13724"/>
                </a:lnTo>
                <a:lnTo>
                  <a:pt x="3820" y="13870"/>
                </a:lnTo>
                <a:lnTo>
                  <a:pt x="3577" y="14235"/>
                </a:lnTo>
                <a:lnTo>
                  <a:pt x="3431" y="14454"/>
                </a:lnTo>
                <a:lnTo>
                  <a:pt x="2993" y="14454"/>
                </a:lnTo>
                <a:lnTo>
                  <a:pt x="3431" y="13797"/>
                </a:lnTo>
                <a:lnTo>
                  <a:pt x="3747" y="13359"/>
                </a:lnTo>
                <a:lnTo>
                  <a:pt x="4039" y="12921"/>
                </a:lnTo>
                <a:close/>
                <a:moveTo>
                  <a:pt x="4039" y="11826"/>
                </a:moveTo>
                <a:lnTo>
                  <a:pt x="4039" y="12483"/>
                </a:lnTo>
                <a:lnTo>
                  <a:pt x="3845" y="12678"/>
                </a:lnTo>
                <a:lnTo>
                  <a:pt x="3650" y="12873"/>
                </a:lnTo>
                <a:lnTo>
                  <a:pt x="3334" y="13311"/>
                </a:lnTo>
                <a:lnTo>
                  <a:pt x="2896" y="13895"/>
                </a:lnTo>
                <a:lnTo>
                  <a:pt x="2677" y="14187"/>
                </a:lnTo>
                <a:lnTo>
                  <a:pt x="2482" y="14503"/>
                </a:lnTo>
                <a:lnTo>
                  <a:pt x="2312" y="14503"/>
                </a:lnTo>
                <a:lnTo>
                  <a:pt x="2433" y="14333"/>
                </a:lnTo>
                <a:lnTo>
                  <a:pt x="2555" y="14162"/>
                </a:lnTo>
                <a:lnTo>
                  <a:pt x="2871" y="13651"/>
                </a:lnTo>
                <a:lnTo>
                  <a:pt x="3188" y="13116"/>
                </a:lnTo>
                <a:lnTo>
                  <a:pt x="3504" y="12581"/>
                </a:lnTo>
                <a:lnTo>
                  <a:pt x="3845" y="12070"/>
                </a:lnTo>
                <a:lnTo>
                  <a:pt x="4039" y="11826"/>
                </a:lnTo>
                <a:close/>
                <a:moveTo>
                  <a:pt x="4015" y="10391"/>
                </a:moveTo>
                <a:lnTo>
                  <a:pt x="4015" y="11218"/>
                </a:lnTo>
                <a:lnTo>
                  <a:pt x="4039" y="11364"/>
                </a:lnTo>
                <a:lnTo>
                  <a:pt x="3869" y="11486"/>
                </a:lnTo>
                <a:lnTo>
                  <a:pt x="3723" y="11656"/>
                </a:lnTo>
                <a:lnTo>
                  <a:pt x="3577" y="11826"/>
                </a:lnTo>
                <a:lnTo>
                  <a:pt x="3455" y="12021"/>
                </a:lnTo>
                <a:lnTo>
                  <a:pt x="3236" y="12386"/>
                </a:lnTo>
                <a:lnTo>
                  <a:pt x="3042" y="12702"/>
                </a:lnTo>
                <a:lnTo>
                  <a:pt x="2725" y="13238"/>
                </a:lnTo>
                <a:lnTo>
                  <a:pt x="2409" y="13773"/>
                </a:lnTo>
                <a:lnTo>
                  <a:pt x="2263" y="13968"/>
                </a:lnTo>
                <a:lnTo>
                  <a:pt x="2117" y="14138"/>
                </a:lnTo>
                <a:lnTo>
                  <a:pt x="1971" y="14333"/>
                </a:lnTo>
                <a:lnTo>
                  <a:pt x="1849" y="14527"/>
                </a:lnTo>
                <a:lnTo>
                  <a:pt x="1047" y="14600"/>
                </a:lnTo>
                <a:lnTo>
                  <a:pt x="1460" y="14089"/>
                </a:lnTo>
                <a:lnTo>
                  <a:pt x="1825" y="13554"/>
                </a:lnTo>
                <a:lnTo>
                  <a:pt x="2214" y="13019"/>
                </a:lnTo>
                <a:lnTo>
                  <a:pt x="2604" y="12508"/>
                </a:lnTo>
                <a:lnTo>
                  <a:pt x="2823" y="12240"/>
                </a:lnTo>
                <a:lnTo>
                  <a:pt x="3017" y="11972"/>
                </a:lnTo>
                <a:lnTo>
                  <a:pt x="3382" y="11388"/>
                </a:lnTo>
                <a:lnTo>
                  <a:pt x="3723" y="10902"/>
                </a:lnTo>
                <a:lnTo>
                  <a:pt x="3869" y="10634"/>
                </a:lnTo>
                <a:lnTo>
                  <a:pt x="4015" y="10391"/>
                </a:lnTo>
                <a:close/>
                <a:moveTo>
                  <a:pt x="4015" y="9271"/>
                </a:moveTo>
                <a:lnTo>
                  <a:pt x="4015" y="10147"/>
                </a:lnTo>
                <a:lnTo>
                  <a:pt x="3893" y="10220"/>
                </a:lnTo>
                <a:lnTo>
                  <a:pt x="3796" y="10318"/>
                </a:lnTo>
                <a:lnTo>
                  <a:pt x="3626" y="10512"/>
                </a:lnTo>
                <a:lnTo>
                  <a:pt x="3455" y="10731"/>
                </a:lnTo>
                <a:lnTo>
                  <a:pt x="3285" y="10975"/>
                </a:lnTo>
                <a:lnTo>
                  <a:pt x="2847" y="11632"/>
                </a:lnTo>
                <a:lnTo>
                  <a:pt x="2628" y="11972"/>
                </a:lnTo>
                <a:lnTo>
                  <a:pt x="2385" y="12289"/>
                </a:lnTo>
                <a:lnTo>
                  <a:pt x="1947" y="12873"/>
                </a:lnTo>
                <a:lnTo>
                  <a:pt x="1509" y="13481"/>
                </a:lnTo>
                <a:lnTo>
                  <a:pt x="1071" y="14065"/>
                </a:lnTo>
                <a:lnTo>
                  <a:pt x="828" y="14333"/>
                </a:lnTo>
                <a:lnTo>
                  <a:pt x="584" y="14625"/>
                </a:lnTo>
                <a:lnTo>
                  <a:pt x="609" y="14430"/>
                </a:lnTo>
                <a:lnTo>
                  <a:pt x="609" y="14235"/>
                </a:lnTo>
                <a:lnTo>
                  <a:pt x="609" y="13895"/>
                </a:lnTo>
                <a:lnTo>
                  <a:pt x="1120" y="13213"/>
                </a:lnTo>
                <a:lnTo>
                  <a:pt x="1631" y="12556"/>
                </a:lnTo>
                <a:lnTo>
                  <a:pt x="2677" y="11242"/>
                </a:lnTo>
                <a:lnTo>
                  <a:pt x="3090" y="10658"/>
                </a:lnTo>
                <a:lnTo>
                  <a:pt x="3480" y="10050"/>
                </a:lnTo>
                <a:lnTo>
                  <a:pt x="3747" y="9661"/>
                </a:lnTo>
                <a:lnTo>
                  <a:pt x="4015" y="9271"/>
                </a:lnTo>
                <a:close/>
                <a:moveTo>
                  <a:pt x="10341" y="488"/>
                </a:moveTo>
                <a:lnTo>
                  <a:pt x="10536" y="512"/>
                </a:lnTo>
                <a:lnTo>
                  <a:pt x="10755" y="536"/>
                </a:lnTo>
                <a:lnTo>
                  <a:pt x="10950" y="585"/>
                </a:lnTo>
                <a:lnTo>
                  <a:pt x="11071" y="609"/>
                </a:lnTo>
                <a:lnTo>
                  <a:pt x="11169" y="658"/>
                </a:lnTo>
                <a:lnTo>
                  <a:pt x="11266" y="731"/>
                </a:lnTo>
                <a:lnTo>
                  <a:pt x="11339" y="828"/>
                </a:lnTo>
                <a:lnTo>
                  <a:pt x="11485" y="999"/>
                </a:lnTo>
                <a:lnTo>
                  <a:pt x="11582" y="1217"/>
                </a:lnTo>
                <a:lnTo>
                  <a:pt x="11655" y="1436"/>
                </a:lnTo>
                <a:lnTo>
                  <a:pt x="11704" y="1680"/>
                </a:lnTo>
                <a:lnTo>
                  <a:pt x="11728" y="1923"/>
                </a:lnTo>
                <a:lnTo>
                  <a:pt x="11728" y="2385"/>
                </a:lnTo>
                <a:lnTo>
                  <a:pt x="11680" y="2848"/>
                </a:lnTo>
                <a:lnTo>
                  <a:pt x="11582" y="3310"/>
                </a:lnTo>
                <a:lnTo>
                  <a:pt x="11461" y="3772"/>
                </a:lnTo>
                <a:lnTo>
                  <a:pt x="11315" y="4210"/>
                </a:lnTo>
                <a:lnTo>
                  <a:pt x="10974" y="5111"/>
                </a:lnTo>
                <a:lnTo>
                  <a:pt x="10804" y="5549"/>
                </a:lnTo>
                <a:lnTo>
                  <a:pt x="10658" y="5987"/>
                </a:lnTo>
                <a:lnTo>
                  <a:pt x="10658" y="6084"/>
                </a:lnTo>
                <a:lnTo>
                  <a:pt x="10658" y="6181"/>
                </a:lnTo>
                <a:lnTo>
                  <a:pt x="10731" y="6254"/>
                </a:lnTo>
                <a:lnTo>
                  <a:pt x="10779" y="6303"/>
                </a:lnTo>
                <a:lnTo>
                  <a:pt x="10877" y="6327"/>
                </a:lnTo>
                <a:lnTo>
                  <a:pt x="10950" y="6327"/>
                </a:lnTo>
                <a:lnTo>
                  <a:pt x="11047" y="6303"/>
                </a:lnTo>
                <a:lnTo>
                  <a:pt x="11120" y="6279"/>
                </a:lnTo>
                <a:lnTo>
                  <a:pt x="11388" y="6303"/>
                </a:lnTo>
                <a:lnTo>
                  <a:pt x="11655" y="6327"/>
                </a:lnTo>
                <a:lnTo>
                  <a:pt x="12215" y="6352"/>
                </a:lnTo>
                <a:lnTo>
                  <a:pt x="12775" y="6327"/>
                </a:lnTo>
                <a:lnTo>
                  <a:pt x="13310" y="6327"/>
                </a:lnTo>
                <a:lnTo>
                  <a:pt x="13748" y="6352"/>
                </a:lnTo>
                <a:lnTo>
                  <a:pt x="14210" y="6425"/>
                </a:lnTo>
                <a:lnTo>
                  <a:pt x="14673" y="6498"/>
                </a:lnTo>
                <a:lnTo>
                  <a:pt x="15111" y="6595"/>
                </a:lnTo>
                <a:lnTo>
                  <a:pt x="15476" y="6668"/>
                </a:lnTo>
                <a:lnTo>
                  <a:pt x="15841" y="6790"/>
                </a:lnTo>
                <a:lnTo>
                  <a:pt x="16011" y="6887"/>
                </a:lnTo>
                <a:lnTo>
                  <a:pt x="16157" y="6960"/>
                </a:lnTo>
                <a:lnTo>
                  <a:pt x="16327" y="7082"/>
                </a:lnTo>
                <a:lnTo>
                  <a:pt x="16449" y="7203"/>
                </a:lnTo>
                <a:lnTo>
                  <a:pt x="16546" y="7301"/>
                </a:lnTo>
                <a:lnTo>
                  <a:pt x="16619" y="7398"/>
                </a:lnTo>
                <a:lnTo>
                  <a:pt x="16644" y="7520"/>
                </a:lnTo>
                <a:lnTo>
                  <a:pt x="16668" y="7641"/>
                </a:lnTo>
                <a:lnTo>
                  <a:pt x="16692" y="7763"/>
                </a:lnTo>
                <a:lnTo>
                  <a:pt x="16668" y="7885"/>
                </a:lnTo>
                <a:lnTo>
                  <a:pt x="16644" y="8031"/>
                </a:lnTo>
                <a:lnTo>
                  <a:pt x="16595" y="8152"/>
                </a:lnTo>
                <a:lnTo>
                  <a:pt x="16473" y="8371"/>
                </a:lnTo>
                <a:lnTo>
                  <a:pt x="16303" y="8566"/>
                </a:lnTo>
                <a:lnTo>
                  <a:pt x="16206" y="8663"/>
                </a:lnTo>
                <a:lnTo>
                  <a:pt x="16108" y="8736"/>
                </a:lnTo>
                <a:lnTo>
                  <a:pt x="15987" y="8785"/>
                </a:lnTo>
                <a:lnTo>
                  <a:pt x="15889" y="8834"/>
                </a:lnTo>
                <a:lnTo>
                  <a:pt x="15792" y="8882"/>
                </a:lnTo>
                <a:lnTo>
                  <a:pt x="15719" y="8955"/>
                </a:lnTo>
                <a:lnTo>
                  <a:pt x="15695" y="9053"/>
                </a:lnTo>
                <a:lnTo>
                  <a:pt x="15719" y="9150"/>
                </a:lnTo>
                <a:lnTo>
                  <a:pt x="15743" y="9247"/>
                </a:lnTo>
                <a:lnTo>
                  <a:pt x="15816" y="9296"/>
                </a:lnTo>
                <a:lnTo>
                  <a:pt x="15914" y="9344"/>
                </a:lnTo>
                <a:lnTo>
                  <a:pt x="16035" y="9344"/>
                </a:lnTo>
                <a:lnTo>
                  <a:pt x="16157" y="9296"/>
                </a:lnTo>
                <a:lnTo>
                  <a:pt x="16279" y="9393"/>
                </a:lnTo>
                <a:lnTo>
                  <a:pt x="16376" y="9490"/>
                </a:lnTo>
                <a:lnTo>
                  <a:pt x="16425" y="9636"/>
                </a:lnTo>
                <a:lnTo>
                  <a:pt x="16473" y="9782"/>
                </a:lnTo>
                <a:lnTo>
                  <a:pt x="16473" y="9953"/>
                </a:lnTo>
                <a:lnTo>
                  <a:pt x="16449" y="10123"/>
                </a:lnTo>
                <a:lnTo>
                  <a:pt x="16376" y="10415"/>
                </a:lnTo>
                <a:lnTo>
                  <a:pt x="16303" y="10610"/>
                </a:lnTo>
                <a:lnTo>
                  <a:pt x="16206" y="10756"/>
                </a:lnTo>
                <a:lnTo>
                  <a:pt x="16084" y="10902"/>
                </a:lnTo>
                <a:lnTo>
                  <a:pt x="15938" y="11023"/>
                </a:lnTo>
                <a:lnTo>
                  <a:pt x="15743" y="11145"/>
                </a:lnTo>
                <a:lnTo>
                  <a:pt x="15670" y="11194"/>
                </a:lnTo>
                <a:lnTo>
                  <a:pt x="15622" y="11315"/>
                </a:lnTo>
                <a:lnTo>
                  <a:pt x="15622" y="11388"/>
                </a:lnTo>
                <a:lnTo>
                  <a:pt x="15646" y="11437"/>
                </a:lnTo>
                <a:lnTo>
                  <a:pt x="15670" y="11486"/>
                </a:lnTo>
                <a:lnTo>
                  <a:pt x="15719" y="11510"/>
                </a:lnTo>
                <a:lnTo>
                  <a:pt x="15792" y="11559"/>
                </a:lnTo>
                <a:lnTo>
                  <a:pt x="15889" y="11583"/>
                </a:lnTo>
                <a:lnTo>
                  <a:pt x="15962" y="11753"/>
                </a:lnTo>
                <a:lnTo>
                  <a:pt x="15987" y="11924"/>
                </a:lnTo>
                <a:lnTo>
                  <a:pt x="16011" y="12070"/>
                </a:lnTo>
                <a:lnTo>
                  <a:pt x="15987" y="12410"/>
                </a:lnTo>
                <a:lnTo>
                  <a:pt x="15962" y="12678"/>
                </a:lnTo>
                <a:lnTo>
                  <a:pt x="15914" y="12824"/>
                </a:lnTo>
                <a:lnTo>
                  <a:pt x="15865" y="12994"/>
                </a:lnTo>
                <a:lnTo>
                  <a:pt x="15792" y="13140"/>
                </a:lnTo>
                <a:lnTo>
                  <a:pt x="15719" y="13262"/>
                </a:lnTo>
                <a:lnTo>
                  <a:pt x="15622" y="13335"/>
                </a:lnTo>
                <a:lnTo>
                  <a:pt x="15549" y="13359"/>
                </a:lnTo>
                <a:lnTo>
                  <a:pt x="15500" y="13359"/>
                </a:lnTo>
                <a:lnTo>
                  <a:pt x="15403" y="13384"/>
                </a:lnTo>
                <a:lnTo>
                  <a:pt x="15330" y="13432"/>
                </a:lnTo>
                <a:lnTo>
                  <a:pt x="15281" y="13505"/>
                </a:lnTo>
                <a:lnTo>
                  <a:pt x="15257" y="13578"/>
                </a:lnTo>
                <a:lnTo>
                  <a:pt x="15257" y="13676"/>
                </a:lnTo>
                <a:lnTo>
                  <a:pt x="15281" y="13749"/>
                </a:lnTo>
                <a:lnTo>
                  <a:pt x="15354" y="13797"/>
                </a:lnTo>
                <a:lnTo>
                  <a:pt x="15427" y="13846"/>
                </a:lnTo>
                <a:lnTo>
                  <a:pt x="15524" y="13846"/>
                </a:lnTo>
                <a:lnTo>
                  <a:pt x="15573" y="14089"/>
                </a:lnTo>
                <a:lnTo>
                  <a:pt x="15622" y="14357"/>
                </a:lnTo>
                <a:lnTo>
                  <a:pt x="15622" y="14479"/>
                </a:lnTo>
                <a:lnTo>
                  <a:pt x="15622" y="14600"/>
                </a:lnTo>
                <a:lnTo>
                  <a:pt x="15597" y="14722"/>
                </a:lnTo>
                <a:lnTo>
                  <a:pt x="15549" y="14868"/>
                </a:lnTo>
                <a:lnTo>
                  <a:pt x="15476" y="14965"/>
                </a:lnTo>
                <a:lnTo>
                  <a:pt x="15403" y="15063"/>
                </a:lnTo>
                <a:lnTo>
                  <a:pt x="15305" y="15136"/>
                </a:lnTo>
                <a:lnTo>
                  <a:pt x="15208" y="15184"/>
                </a:lnTo>
                <a:lnTo>
                  <a:pt x="15208" y="15184"/>
                </a:lnTo>
                <a:lnTo>
                  <a:pt x="15257" y="14917"/>
                </a:lnTo>
                <a:lnTo>
                  <a:pt x="15330" y="14625"/>
                </a:lnTo>
                <a:lnTo>
                  <a:pt x="15330" y="14600"/>
                </a:lnTo>
                <a:lnTo>
                  <a:pt x="15330" y="14552"/>
                </a:lnTo>
                <a:lnTo>
                  <a:pt x="15281" y="14527"/>
                </a:lnTo>
                <a:lnTo>
                  <a:pt x="15208" y="14503"/>
                </a:lnTo>
                <a:lnTo>
                  <a:pt x="15184" y="14527"/>
                </a:lnTo>
                <a:lnTo>
                  <a:pt x="15159" y="14552"/>
                </a:lnTo>
                <a:lnTo>
                  <a:pt x="15013" y="14917"/>
                </a:lnTo>
                <a:lnTo>
                  <a:pt x="14965" y="15087"/>
                </a:lnTo>
                <a:lnTo>
                  <a:pt x="14965" y="15282"/>
                </a:lnTo>
                <a:lnTo>
                  <a:pt x="14648" y="15355"/>
                </a:lnTo>
                <a:lnTo>
                  <a:pt x="14721" y="15038"/>
                </a:lnTo>
                <a:lnTo>
                  <a:pt x="14819" y="14673"/>
                </a:lnTo>
                <a:lnTo>
                  <a:pt x="14867" y="14308"/>
                </a:lnTo>
                <a:lnTo>
                  <a:pt x="14867" y="14284"/>
                </a:lnTo>
                <a:lnTo>
                  <a:pt x="14843" y="14235"/>
                </a:lnTo>
                <a:lnTo>
                  <a:pt x="14794" y="14211"/>
                </a:lnTo>
                <a:lnTo>
                  <a:pt x="14721" y="14235"/>
                </a:lnTo>
                <a:lnTo>
                  <a:pt x="14673" y="14260"/>
                </a:lnTo>
                <a:lnTo>
                  <a:pt x="14673" y="14284"/>
                </a:lnTo>
                <a:lnTo>
                  <a:pt x="14551" y="14625"/>
                </a:lnTo>
                <a:lnTo>
                  <a:pt x="14454" y="14965"/>
                </a:lnTo>
                <a:lnTo>
                  <a:pt x="14356" y="15184"/>
                </a:lnTo>
                <a:lnTo>
                  <a:pt x="14332" y="15306"/>
                </a:lnTo>
                <a:lnTo>
                  <a:pt x="14332" y="15403"/>
                </a:lnTo>
                <a:lnTo>
                  <a:pt x="14064" y="15428"/>
                </a:lnTo>
                <a:lnTo>
                  <a:pt x="14064" y="15428"/>
                </a:lnTo>
                <a:lnTo>
                  <a:pt x="14089" y="15379"/>
                </a:lnTo>
                <a:lnTo>
                  <a:pt x="14089" y="15330"/>
                </a:lnTo>
                <a:lnTo>
                  <a:pt x="14113" y="15063"/>
                </a:lnTo>
                <a:lnTo>
                  <a:pt x="14162" y="14771"/>
                </a:lnTo>
                <a:lnTo>
                  <a:pt x="14235" y="14503"/>
                </a:lnTo>
                <a:lnTo>
                  <a:pt x="14356" y="14260"/>
                </a:lnTo>
                <a:lnTo>
                  <a:pt x="14356" y="14211"/>
                </a:lnTo>
                <a:lnTo>
                  <a:pt x="14332" y="14162"/>
                </a:lnTo>
                <a:lnTo>
                  <a:pt x="14283" y="14138"/>
                </a:lnTo>
                <a:lnTo>
                  <a:pt x="14235" y="14162"/>
                </a:lnTo>
                <a:lnTo>
                  <a:pt x="14064" y="14430"/>
                </a:lnTo>
                <a:lnTo>
                  <a:pt x="13918" y="14722"/>
                </a:lnTo>
                <a:lnTo>
                  <a:pt x="13845" y="14868"/>
                </a:lnTo>
                <a:lnTo>
                  <a:pt x="13821" y="15014"/>
                </a:lnTo>
                <a:lnTo>
                  <a:pt x="13797" y="15160"/>
                </a:lnTo>
                <a:lnTo>
                  <a:pt x="13797" y="15330"/>
                </a:lnTo>
                <a:lnTo>
                  <a:pt x="13821" y="15379"/>
                </a:lnTo>
                <a:lnTo>
                  <a:pt x="13845" y="15428"/>
                </a:lnTo>
                <a:lnTo>
                  <a:pt x="13383" y="15428"/>
                </a:lnTo>
                <a:lnTo>
                  <a:pt x="13432" y="15209"/>
                </a:lnTo>
                <a:lnTo>
                  <a:pt x="13456" y="14990"/>
                </a:lnTo>
                <a:lnTo>
                  <a:pt x="13505" y="14771"/>
                </a:lnTo>
                <a:lnTo>
                  <a:pt x="13578" y="14552"/>
                </a:lnTo>
                <a:lnTo>
                  <a:pt x="13748" y="14114"/>
                </a:lnTo>
                <a:lnTo>
                  <a:pt x="13748" y="14089"/>
                </a:lnTo>
                <a:lnTo>
                  <a:pt x="13748" y="14065"/>
                </a:lnTo>
                <a:lnTo>
                  <a:pt x="13699" y="14016"/>
                </a:lnTo>
                <a:lnTo>
                  <a:pt x="13651" y="14016"/>
                </a:lnTo>
                <a:lnTo>
                  <a:pt x="13602" y="14065"/>
                </a:lnTo>
                <a:lnTo>
                  <a:pt x="13456" y="14260"/>
                </a:lnTo>
                <a:lnTo>
                  <a:pt x="13334" y="14454"/>
                </a:lnTo>
                <a:lnTo>
                  <a:pt x="13237" y="14673"/>
                </a:lnTo>
                <a:lnTo>
                  <a:pt x="13140" y="14917"/>
                </a:lnTo>
                <a:lnTo>
                  <a:pt x="13067" y="15136"/>
                </a:lnTo>
                <a:lnTo>
                  <a:pt x="13042" y="15282"/>
                </a:lnTo>
                <a:lnTo>
                  <a:pt x="13042" y="15403"/>
                </a:lnTo>
                <a:lnTo>
                  <a:pt x="12556" y="15330"/>
                </a:lnTo>
                <a:lnTo>
                  <a:pt x="12604" y="15038"/>
                </a:lnTo>
                <a:lnTo>
                  <a:pt x="12677" y="14746"/>
                </a:lnTo>
                <a:lnTo>
                  <a:pt x="12775" y="14479"/>
                </a:lnTo>
                <a:lnTo>
                  <a:pt x="12921" y="14211"/>
                </a:lnTo>
                <a:lnTo>
                  <a:pt x="12921" y="14162"/>
                </a:lnTo>
                <a:lnTo>
                  <a:pt x="12896" y="14114"/>
                </a:lnTo>
                <a:lnTo>
                  <a:pt x="12799" y="14114"/>
                </a:lnTo>
                <a:lnTo>
                  <a:pt x="12702" y="14235"/>
                </a:lnTo>
                <a:lnTo>
                  <a:pt x="12604" y="14357"/>
                </a:lnTo>
                <a:lnTo>
                  <a:pt x="12507" y="14479"/>
                </a:lnTo>
                <a:lnTo>
                  <a:pt x="12410" y="14649"/>
                </a:lnTo>
                <a:lnTo>
                  <a:pt x="12337" y="14795"/>
                </a:lnTo>
                <a:lnTo>
                  <a:pt x="12288" y="14965"/>
                </a:lnTo>
                <a:lnTo>
                  <a:pt x="12239" y="15136"/>
                </a:lnTo>
                <a:lnTo>
                  <a:pt x="12239" y="15282"/>
                </a:lnTo>
                <a:lnTo>
                  <a:pt x="11801" y="15233"/>
                </a:lnTo>
                <a:lnTo>
                  <a:pt x="11753" y="15209"/>
                </a:lnTo>
                <a:lnTo>
                  <a:pt x="11874" y="14941"/>
                </a:lnTo>
                <a:lnTo>
                  <a:pt x="11947" y="14673"/>
                </a:lnTo>
                <a:lnTo>
                  <a:pt x="12118" y="14114"/>
                </a:lnTo>
                <a:lnTo>
                  <a:pt x="12118" y="14089"/>
                </a:lnTo>
                <a:lnTo>
                  <a:pt x="12118" y="14065"/>
                </a:lnTo>
                <a:lnTo>
                  <a:pt x="12093" y="14065"/>
                </a:lnTo>
                <a:lnTo>
                  <a:pt x="12069" y="14089"/>
                </a:lnTo>
                <a:lnTo>
                  <a:pt x="11874" y="14357"/>
                </a:lnTo>
                <a:lnTo>
                  <a:pt x="11680" y="14600"/>
                </a:lnTo>
                <a:lnTo>
                  <a:pt x="11509" y="14868"/>
                </a:lnTo>
                <a:lnTo>
                  <a:pt x="11363" y="15136"/>
                </a:lnTo>
                <a:lnTo>
                  <a:pt x="11363" y="15160"/>
                </a:lnTo>
                <a:lnTo>
                  <a:pt x="10974" y="15087"/>
                </a:lnTo>
                <a:lnTo>
                  <a:pt x="11096" y="14990"/>
                </a:lnTo>
                <a:lnTo>
                  <a:pt x="11169" y="14868"/>
                </a:lnTo>
                <a:lnTo>
                  <a:pt x="11290" y="14600"/>
                </a:lnTo>
                <a:lnTo>
                  <a:pt x="11655" y="13870"/>
                </a:lnTo>
                <a:lnTo>
                  <a:pt x="11680" y="13846"/>
                </a:lnTo>
                <a:lnTo>
                  <a:pt x="11680" y="13822"/>
                </a:lnTo>
                <a:lnTo>
                  <a:pt x="11631" y="13773"/>
                </a:lnTo>
                <a:lnTo>
                  <a:pt x="11558" y="13773"/>
                </a:lnTo>
                <a:lnTo>
                  <a:pt x="11534" y="13797"/>
                </a:lnTo>
                <a:lnTo>
                  <a:pt x="11144" y="14406"/>
                </a:lnTo>
                <a:lnTo>
                  <a:pt x="10974" y="14722"/>
                </a:lnTo>
                <a:lnTo>
                  <a:pt x="10901" y="14868"/>
                </a:lnTo>
                <a:lnTo>
                  <a:pt x="10877" y="14941"/>
                </a:lnTo>
                <a:lnTo>
                  <a:pt x="10877" y="15038"/>
                </a:lnTo>
                <a:lnTo>
                  <a:pt x="10901" y="15063"/>
                </a:lnTo>
                <a:lnTo>
                  <a:pt x="10341" y="14941"/>
                </a:lnTo>
                <a:lnTo>
                  <a:pt x="10487" y="14625"/>
                </a:lnTo>
                <a:lnTo>
                  <a:pt x="10633" y="14333"/>
                </a:lnTo>
                <a:lnTo>
                  <a:pt x="10804" y="14041"/>
                </a:lnTo>
                <a:lnTo>
                  <a:pt x="10998" y="13773"/>
                </a:lnTo>
                <a:lnTo>
                  <a:pt x="11023" y="13724"/>
                </a:lnTo>
                <a:lnTo>
                  <a:pt x="10998" y="13700"/>
                </a:lnTo>
                <a:lnTo>
                  <a:pt x="10950" y="13676"/>
                </a:lnTo>
                <a:lnTo>
                  <a:pt x="10901" y="13700"/>
                </a:lnTo>
                <a:lnTo>
                  <a:pt x="10658" y="13943"/>
                </a:lnTo>
                <a:lnTo>
                  <a:pt x="10414" y="14211"/>
                </a:lnTo>
                <a:lnTo>
                  <a:pt x="10317" y="14357"/>
                </a:lnTo>
                <a:lnTo>
                  <a:pt x="10220" y="14503"/>
                </a:lnTo>
                <a:lnTo>
                  <a:pt x="10147" y="14673"/>
                </a:lnTo>
                <a:lnTo>
                  <a:pt x="10098" y="14844"/>
                </a:lnTo>
                <a:lnTo>
                  <a:pt x="10098" y="14892"/>
                </a:lnTo>
                <a:lnTo>
                  <a:pt x="9709" y="14771"/>
                </a:lnTo>
                <a:lnTo>
                  <a:pt x="9757" y="14576"/>
                </a:lnTo>
                <a:lnTo>
                  <a:pt x="9830" y="14381"/>
                </a:lnTo>
                <a:lnTo>
                  <a:pt x="10001" y="13968"/>
                </a:lnTo>
                <a:lnTo>
                  <a:pt x="10147" y="13530"/>
                </a:lnTo>
                <a:lnTo>
                  <a:pt x="10147" y="13505"/>
                </a:lnTo>
                <a:lnTo>
                  <a:pt x="10122" y="13530"/>
                </a:lnTo>
                <a:lnTo>
                  <a:pt x="9879" y="13919"/>
                </a:lnTo>
                <a:lnTo>
                  <a:pt x="9636" y="14308"/>
                </a:lnTo>
                <a:lnTo>
                  <a:pt x="9539" y="14503"/>
                </a:lnTo>
                <a:lnTo>
                  <a:pt x="9466" y="14698"/>
                </a:lnTo>
                <a:lnTo>
                  <a:pt x="8906" y="14527"/>
                </a:lnTo>
                <a:lnTo>
                  <a:pt x="8979" y="14430"/>
                </a:lnTo>
                <a:lnTo>
                  <a:pt x="9028" y="14308"/>
                </a:lnTo>
                <a:lnTo>
                  <a:pt x="9149" y="14089"/>
                </a:lnTo>
                <a:lnTo>
                  <a:pt x="9344" y="13724"/>
                </a:lnTo>
                <a:lnTo>
                  <a:pt x="9417" y="13554"/>
                </a:lnTo>
                <a:lnTo>
                  <a:pt x="9490" y="13359"/>
                </a:lnTo>
                <a:lnTo>
                  <a:pt x="9490" y="13311"/>
                </a:lnTo>
                <a:lnTo>
                  <a:pt x="9441" y="13286"/>
                </a:lnTo>
                <a:lnTo>
                  <a:pt x="9393" y="13262"/>
                </a:lnTo>
                <a:lnTo>
                  <a:pt x="9368" y="13311"/>
                </a:lnTo>
                <a:lnTo>
                  <a:pt x="9247" y="13481"/>
                </a:lnTo>
                <a:lnTo>
                  <a:pt x="9149" y="13627"/>
                </a:lnTo>
                <a:lnTo>
                  <a:pt x="8906" y="13943"/>
                </a:lnTo>
                <a:lnTo>
                  <a:pt x="8736" y="14162"/>
                </a:lnTo>
                <a:lnTo>
                  <a:pt x="8663" y="14284"/>
                </a:lnTo>
                <a:lnTo>
                  <a:pt x="8638" y="14430"/>
                </a:lnTo>
                <a:lnTo>
                  <a:pt x="8419" y="14333"/>
                </a:lnTo>
                <a:lnTo>
                  <a:pt x="8492" y="14065"/>
                </a:lnTo>
                <a:lnTo>
                  <a:pt x="8541" y="13846"/>
                </a:lnTo>
                <a:lnTo>
                  <a:pt x="8711" y="13384"/>
                </a:lnTo>
                <a:lnTo>
                  <a:pt x="8833" y="13165"/>
                </a:lnTo>
                <a:lnTo>
                  <a:pt x="8955" y="12946"/>
                </a:lnTo>
                <a:lnTo>
                  <a:pt x="8955" y="12897"/>
                </a:lnTo>
                <a:lnTo>
                  <a:pt x="8930" y="12848"/>
                </a:lnTo>
                <a:lnTo>
                  <a:pt x="8882" y="12848"/>
                </a:lnTo>
                <a:lnTo>
                  <a:pt x="8833" y="12873"/>
                </a:lnTo>
                <a:lnTo>
                  <a:pt x="8687" y="13092"/>
                </a:lnTo>
                <a:lnTo>
                  <a:pt x="8565" y="13286"/>
                </a:lnTo>
                <a:lnTo>
                  <a:pt x="8444" y="13505"/>
                </a:lnTo>
                <a:lnTo>
                  <a:pt x="8322" y="13749"/>
                </a:lnTo>
                <a:lnTo>
                  <a:pt x="8225" y="13968"/>
                </a:lnTo>
                <a:lnTo>
                  <a:pt x="8176" y="14089"/>
                </a:lnTo>
                <a:lnTo>
                  <a:pt x="8152" y="14211"/>
                </a:lnTo>
                <a:lnTo>
                  <a:pt x="7762" y="14041"/>
                </a:lnTo>
                <a:lnTo>
                  <a:pt x="7908" y="13627"/>
                </a:lnTo>
                <a:lnTo>
                  <a:pt x="8103" y="13213"/>
                </a:lnTo>
                <a:lnTo>
                  <a:pt x="8322" y="12800"/>
                </a:lnTo>
                <a:lnTo>
                  <a:pt x="8322" y="12751"/>
                </a:lnTo>
                <a:lnTo>
                  <a:pt x="8298" y="12727"/>
                </a:lnTo>
                <a:lnTo>
                  <a:pt x="8249" y="12727"/>
                </a:lnTo>
                <a:lnTo>
                  <a:pt x="7908" y="13140"/>
                </a:lnTo>
                <a:lnTo>
                  <a:pt x="7762" y="13335"/>
                </a:lnTo>
                <a:lnTo>
                  <a:pt x="7616" y="13578"/>
                </a:lnTo>
                <a:lnTo>
                  <a:pt x="7543" y="13700"/>
                </a:lnTo>
                <a:lnTo>
                  <a:pt x="7470" y="13870"/>
                </a:lnTo>
                <a:lnTo>
                  <a:pt x="7130" y="13700"/>
                </a:lnTo>
                <a:lnTo>
                  <a:pt x="7154" y="13554"/>
                </a:lnTo>
                <a:lnTo>
                  <a:pt x="7178" y="13408"/>
                </a:lnTo>
                <a:lnTo>
                  <a:pt x="7300" y="13165"/>
                </a:lnTo>
                <a:lnTo>
                  <a:pt x="7495" y="12751"/>
                </a:lnTo>
                <a:lnTo>
                  <a:pt x="7689" y="12313"/>
                </a:lnTo>
                <a:lnTo>
                  <a:pt x="7689" y="12289"/>
                </a:lnTo>
                <a:lnTo>
                  <a:pt x="7665" y="12264"/>
                </a:lnTo>
                <a:lnTo>
                  <a:pt x="7641" y="12264"/>
                </a:lnTo>
                <a:lnTo>
                  <a:pt x="7616" y="12289"/>
                </a:lnTo>
                <a:lnTo>
                  <a:pt x="7397" y="12581"/>
                </a:lnTo>
                <a:lnTo>
                  <a:pt x="7178" y="12873"/>
                </a:lnTo>
                <a:lnTo>
                  <a:pt x="7081" y="13043"/>
                </a:lnTo>
                <a:lnTo>
                  <a:pt x="7008" y="13189"/>
                </a:lnTo>
                <a:lnTo>
                  <a:pt x="6935" y="13359"/>
                </a:lnTo>
                <a:lnTo>
                  <a:pt x="6886" y="13530"/>
                </a:lnTo>
                <a:lnTo>
                  <a:pt x="6570" y="13335"/>
                </a:lnTo>
                <a:lnTo>
                  <a:pt x="6692" y="13043"/>
                </a:lnTo>
                <a:lnTo>
                  <a:pt x="6813" y="12751"/>
                </a:lnTo>
                <a:lnTo>
                  <a:pt x="7105" y="12216"/>
                </a:lnTo>
                <a:lnTo>
                  <a:pt x="7130" y="12191"/>
                </a:lnTo>
                <a:lnTo>
                  <a:pt x="7105" y="12167"/>
                </a:lnTo>
                <a:lnTo>
                  <a:pt x="7057" y="12167"/>
                </a:lnTo>
                <a:lnTo>
                  <a:pt x="6838" y="12386"/>
                </a:lnTo>
                <a:lnTo>
                  <a:pt x="6619" y="12629"/>
                </a:lnTo>
                <a:lnTo>
                  <a:pt x="6448" y="12897"/>
                </a:lnTo>
                <a:lnTo>
                  <a:pt x="6327" y="13165"/>
                </a:lnTo>
                <a:lnTo>
                  <a:pt x="6254" y="13165"/>
                </a:lnTo>
                <a:lnTo>
                  <a:pt x="6181" y="13189"/>
                </a:lnTo>
                <a:lnTo>
                  <a:pt x="6132" y="13238"/>
                </a:lnTo>
                <a:lnTo>
                  <a:pt x="6083" y="13286"/>
                </a:lnTo>
                <a:lnTo>
                  <a:pt x="5937" y="13238"/>
                </a:lnTo>
                <a:lnTo>
                  <a:pt x="5791" y="13213"/>
                </a:lnTo>
                <a:lnTo>
                  <a:pt x="5816" y="13140"/>
                </a:lnTo>
                <a:lnTo>
                  <a:pt x="6059" y="12654"/>
                </a:lnTo>
                <a:lnTo>
                  <a:pt x="6254" y="12264"/>
                </a:lnTo>
                <a:lnTo>
                  <a:pt x="6351" y="12045"/>
                </a:lnTo>
                <a:lnTo>
                  <a:pt x="6424" y="11851"/>
                </a:lnTo>
                <a:lnTo>
                  <a:pt x="6424" y="11826"/>
                </a:lnTo>
                <a:lnTo>
                  <a:pt x="6400" y="11802"/>
                </a:lnTo>
                <a:lnTo>
                  <a:pt x="6375" y="11802"/>
                </a:lnTo>
                <a:lnTo>
                  <a:pt x="6351" y="11826"/>
                </a:lnTo>
                <a:lnTo>
                  <a:pt x="6108" y="12143"/>
                </a:lnTo>
                <a:lnTo>
                  <a:pt x="5864" y="12459"/>
                </a:lnTo>
                <a:lnTo>
                  <a:pt x="5743" y="12654"/>
                </a:lnTo>
                <a:lnTo>
                  <a:pt x="5621" y="12824"/>
                </a:lnTo>
                <a:lnTo>
                  <a:pt x="5548" y="13019"/>
                </a:lnTo>
                <a:lnTo>
                  <a:pt x="5475" y="13213"/>
                </a:lnTo>
                <a:lnTo>
                  <a:pt x="5451" y="13213"/>
                </a:lnTo>
                <a:lnTo>
                  <a:pt x="5183" y="13189"/>
                </a:lnTo>
                <a:lnTo>
                  <a:pt x="4891" y="13213"/>
                </a:lnTo>
                <a:lnTo>
                  <a:pt x="5037" y="12921"/>
                </a:lnTo>
                <a:lnTo>
                  <a:pt x="5353" y="12410"/>
                </a:lnTo>
                <a:lnTo>
                  <a:pt x="5451" y="12240"/>
                </a:lnTo>
                <a:lnTo>
                  <a:pt x="5524" y="12070"/>
                </a:lnTo>
                <a:lnTo>
                  <a:pt x="5548" y="11972"/>
                </a:lnTo>
                <a:lnTo>
                  <a:pt x="5548" y="11899"/>
                </a:lnTo>
                <a:lnTo>
                  <a:pt x="5524" y="11802"/>
                </a:lnTo>
                <a:lnTo>
                  <a:pt x="5475" y="11729"/>
                </a:lnTo>
                <a:lnTo>
                  <a:pt x="5451" y="11729"/>
                </a:lnTo>
                <a:lnTo>
                  <a:pt x="5451" y="11753"/>
                </a:lnTo>
                <a:lnTo>
                  <a:pt x="5426" y="11802"/>
                </a:lnTo>
                <a:lnTo>
                  <a:pt x="5378" y="11875"/>
                </a:lnTo>
                <a:lnTo>
                  <a:pt x="5280" y="11997"/>
                </a:lnTo>
                <a:lnTo>
                  <a:pt x="4988" y="12435"/>
                </a:lnTo>
                <a:lnTo>
                  <a:pt x="4745" y="12800"/>
                </a:lnTo>
                <a:lnTo>
                  <a:pt x="4623" y="13019"/>
                </a:lnTo>
                <a:lnTo>
                  <a:pt x="4599" y="13140"/>
                </a:lnTo>
                <a:lnTo>
                  <a:pt x="4599" y="13238"/>
                </a:lnTo>
                <a:lnTo>
                  <a:pt x="4599" y="13262"/>
                </a:lnTo>
                <a:lnTo>
                  <a:pt x="4575" y="13262"/>
                </a:lnTo>
                <a:lnTo>
                  <a:pt x="4550" y="11802"/>
                </a:lnTo>
                <a:lnTo>
                  <a:pt x="4550" y="10537"/>
                </a:lnTo>
                <a:lnTo>
                  <a:pt x="4526" y="9271"/>
                </a:lnTo>
                <a:lnTo>
                  <a:pt x="4477" y="8396"/>
                </a:lnTo>
                <a:lnTo>
                  <a:pt x="4477" y="7520"/>
                </a:lnTo>
                <a:lnTo>
                  <a:pt x="4453" y="7130"/>
                </a:lnTo>
                <a:lnTo>
                  <a:pt x="4453" y="6863"/>
                </a:lnTo>
                <a:lnTo>
                  <a:pt x="4453" y="6595"/>
                </a:lnTo>
                <a:lnTo>
                  <a:pt x="4648" y="6619"/>
                </a:lnTo>
                <a:lnTo>
                  <a:pt x="4818" y="6619"/>
                </a:lnTo>
                <a:lnTo>
                  <a:pt x="5183" y="6595"/>
                </a:lnTo>
                <a:lnTo>
                  <a:pt x="5791" y="6595"/>
                </a:lnTo>
                <a:lnTo>
                  <a:pt x="6010" y="6571"/>
                </a:lnTo>
                <a:lnTo>
                  <a:pt x="6108" y="6522"/>
                </a:lnTo>
                <a:lnTo>
                  <a:pt x="6156" y="6449"/>
                </a:lnTo>
                <a:lnTo>
                  <a:pt x="6546" y="6230"/>
                </a:lnTo>
                <a:lnTo>
                  <a:pt x="6935" y="5962"/>
                </a:lnTo>
                <a:lnTo>
                  <a:pt x="7300" y="5646"/>
                </a:lnTo>
                <a:lnTo>
                  <a:pt x="7665" y="5330"/>
                </a:lnTo>
                <a:lnTo>
                  <a:pt x="8006" y="4989"/>
                </a:lnTo>
                <a:lnTo>
                  <a:pt x="8322" y="4648"/>
                </a:lnTo>
                <a:lnTo>
                  <a:pt x="8930" y="3943"/>
                </a:lnTo>
                <a:lnTo>
                  <a:pt x="9003" y="3870"/>
                </a:lnTo>
                <a:lnTo>
                  <a:pt x="9003" y="3797"/>
                </a:lnTo>
                <a:lnTo>
                  <a:pt x="9003" y="3699"/>
                </a:lnTo>
                <a:lnTo>
                  <a:pt x="8979" y="3626"/>
                </a:lnTo>
                <a:lnTo>
                  <a:pt x="9125" y="3456"/>
                </a:lnTo>
                <a:lnTo>
                  <a:pt x="9247" y="3286"/>
                </a:lnTo>
                <a:lnTo>
                  <a:pt x="9514" y="2872"/>
                </a:lnTo>
                <a:lnTo>
                  <a:pt x="9709" y="2434"/>
                </a:lnTo>
                <a:lnTo>
                  <a:pt x="9855" y="2020"/>
                </a:lnTo>
                <a:lnTo>
                  <a:pt x="10074" y="1266"/>
                </a:lnTo>
                <a:lnTo>
                  <a:pt x="10195" y="877"/>
                </a:lnTo>
                <a:lnTo>
                  <a:pt x="10341" y="512"/>
                </a:lnTo>
                <a:lnTo>
                  <a:pt x="10341" y="488"/>
                </a:lnTo>
                <a:close/>
                <a:moveTo>
                  <a:pt x="10536" y="1"/>
                </a:moveTo>
                <a:lnTo>
                  <a:pt x="10366" y="25"/>
                </a:lnTo>
                <a:lnTo>
                  <a:pt x="10195" y="74"/>
                </a:lnTo>
                <a:lnTo>
                  <a:pt x="10049" y="171"/>
                </a:lnTo>
                <a:lnTo>
                  <a:pt x="10025" y="196"/>
                </a:lnTo>
                <a:lnTo>
                  <a:pt x="9952" y="244"/>
                </a:lnTo>
                <a:lnTo>
                  <a:pt x="9903" y="293"/>
                </a:lnTo>
                <a:lnTo>
                  <a:pt x="9782" y="415"/>
                </a:lnTo>
                <a:lnTo>
                  <a:pt x="9709" y="585"/>
                </a:lnTo>
                <a:lnTo>
                  <a:pt x="9636" y="780"/>
                </a:lnTo>
                <a:lnTo>
                  <a:pt x="9539" y="1169"/>
                </a:lnTo>
                <a:lnTo>
                  <a:pt x="9466" y="1509"/>
                </a:lnTo>
                <a:lnTo>
                  <a:pt x="9320" y="1972"/>
                </a:lnTo>
                <a:lnTo>
                  <a:pt x="9247" y="2215"/>
                </a:lnTo>
                <a:lnTo>
                  <a:pt x="9149" y="2458"/>
                </a:lnTo>
                <a:lnTo>
                  <a:pt x="9003" y="2726"/>
                </a:lnTo>
                <a:lnTo>
                  <a:pt x="8833" y="2994"/>
                </a:lnTo>
                <a:lnTo>
                  <a:pt x="8663" y="3286"/>
                </a:lnTo>
                <a:lnTo>
                  <a:pt x="8614" y="3407"/>
                </a:lnTo>
                <a:lnTo>
                  <a:pt x="8565" y="3578"/>
                </a:lnTo>
                <a:lnTo>
                  <a:pt x="7324" y="4867"/>
                </a:lnTo>
                <a:lnTo>
                  <a:pt x="6692" y="5500"/>
                </a:lnTo>
                <a:lnTo>
                  <a:pt x="6035" y="6108"/>
                </a:lnTo>
                <a:lnTo>
                  <a:pt x="5937" y="6084"/>
                </a:lnTo>
                <a:lnTo>
                  <a:pt x="5524" y="6084"/>
                </a:lnTo>
                <a:lnTo>
                  <a:pt x="5110" y="6133"/>
                </a:lnTo>
                <a:lnTo>
                  <a:pt x="4867" y="6133"/>
                </a:lnTo>
                <a:lnTo>
                  <a:pt x="4599" y="6157"/>
                </a:lnTo>
                <a:lnTo>
                  <a:pt x="4599" y="6157"/>
                </a:lnTo>
                <a:lnTo>
                  <a:pt x="4623" y="6133"/>
                </a:lnTo>
                <a:lnTo>
                  <a:pt x="4623" y="6084"/>
                </a:lnTo>
                <a:lnTo>
                  <a:pt x="4599" y="5987"/>
                </a:lnTo>
                <a:lnTo>
                  <a:pt x="4526" y="5914"/>
                </a:lnTo>
                <a:lnTo>
                  <a:pt x="4453" y="5889"/>
                </a:lnTo>
                <a:lnTo>
                  <a:pt x="4404" y="5816"/>
                </a:lnTo>
                <a:lnTo>
                  <a:pt x="4331" y="5768"/>
                </a:lnTo>
                <a:lnTo>
                  <a:pt x="4112" y="5670"/>
                </a:lnTo>
                <a:lnTo>
                  <a:pt x="3869" y="5622"/>
                </a:lnTo>
                <a:lnTo>
                  <a:pt x="3626" y="5597"/>
                </a:lnTo>
                <a:lnTo>
                  <a:pt x="2871" y="5597"/>
                </a:lnTo>
                <a:lnTo>
                  <a:pt x="2385" y="5646"/>
                </a:lnTo>
                <a:lnTo>
                  <a:pt x="2166" y="5646"/>
                </a:lnTo>
                <a:lnTo>
                  <a:pt x="1922" y="5622"/>
                </a:lnTo>
                <a:lnTo>
                  <a:pt x="1412" y="5597"/>
                </a:lnTo>
                <a:lnTo>
                  <a:pt x="1144" y="5597"/>
                </a:lnTo>
                <a:lnTo>
                  <a:pt x="901" y="5622"/>
                </a:lnTo>
                <a:lnTo>
                  <a:pt x="682" y="5670"/>
                </a:lnTo>
                <a:lnTo>
                  <a:pt x="463" y="5792"/>
                </a:lnTo>
                <a:lnTo>
                  <a:pt x="365" y="5792"/>
                </a:lnTo>
                <a:lnTo>
                  <a:pt x="317" y="5841"/>
                </a:lnTo>
                <a:lnTo>
                  <a:pt x="292" y="5889"/>
                </a:lnTo>
                <a:lnTo>
                  <a:pt x="244" y="6133"/>
                </a:lnTo>
                <a:lnTo>
                  <a:pt x="219" y="6400"/>
                </a:lnTo>
                <a:lnTo>
                  <a:pt x="219" y="6911"/>
                </a:lnTo>
                <a:lnTo>
                  <a:pt x="195" y="7422"/>
                </a:lnTo>
                <a:lnTo>
                  <a:pt x="171" y="7933"/>
                </a:lnTo>
                <a:lnTo>
                  <a:pt x="146" y="8493"/>
                </a:lnTo>
                <a:lnTo>
                  <a:pt x="146" y="9028"/>
                </a:lnTo>
                <a:lnTo>
                  <a:pt x="146" y="10123"/>
                </a:lnTo>
                <a:lnTo>
                  <a:pt x="171" y="10707"/>
                </a:lnTo>
                <a:lnTo>
                  <a:pt x="171" y="11267"/>
                </a:lnTo>
                <a:lnTo>
                  <a:pt x="122" y="12386"/>
                </a:lnTo>
                <a:lnTo>
                  <a:pt x="98" y="13530"/>
                </a:lnTo>
                <a:lnTo>
                  <a:pt x="98" y="14162"/>
                </a:lnTo>
                <a:lnTo>
                  <a:pt x="73" y="14479"/>
                </a:lnTo>
                <a:lnTo>
                  <a:pt x="25" y="14795"/>
                </a:lnTo>
                <a:lnTo>
                  <a:pt x="0" y="14868"/>
                </a:lnTo>
                <a:lnTo>
                  <a:pt x="25" y="14965"/>
                </a:lnTo>
                <a:lnTo>
                  <a:pt x="73" y="15014"/>
                </a:lnTo>
                <a:lnTo>
                  <a:pt x="122" y="15063"/>
                </a:lnTo>
                <a:lnTo>
                  <a:pt x="195" y="15087"/>
                </a:lnTo>
                <a:lnTo>
                  <a:pt x="268" y="15111"/>
                </a:lnTo>
                <a:lnTo>
                  <a:pt x="341" y="15087"/>
                </a:lnTo>
                <a:lnTo>
                  <a:pt x="414" y="15038"/>
                </a:lnTo>
                <a:lnTo>
                  <a:pt x="463" y="15087"/>
                </a:lnTo>
                <a:lnTo>
                  <a:pt x="536" y="15111"/>
                </a:lnTo>
                <a:lnTo>
                  <a:pt x="998" y="15136"/>
                </a:lnTo>
                <a:lnTo>
                  <a:pt x="1460" y="15136"/>
                </a:lnTo>
                <a:lnTo>
                  <a:pt x="1922" y="15111"/>
                </a:lnTo>
                <a:lnTo>
                  <a:pt x="2385" y="15087"/>
                </a:lnTo>
                <a:lnTo>
                  <a:pt x="2482" y="15087"/>
                </a:lnTo>
                <a:lnTo>
                  <a:pt x="3309" y="15014"/>
                </a:lnTo>
                <a:lnTo>
                  <a:pt x="3723" y="14990"/>
                </a:lnTo>
                <a:lnTo>
                  <a:pt x="4112" y="14965"/>
                </a:lnTo>
                <a:lnTo>
                  <a:pt x="4137" y="14965"/>
                </a:lnTo>
                <a:lnTo>
                  <a:pt x="4185" y="14990"/>
                </a:lnTo>
                <a:lnTo>
                  <a:pt x="4234" y="15014"/>
                </a:lnTo>
                <a:lnTo>
                  <a:pt x="4356" y="15014"/>
                </a:lnTo>
                <a:lnTo>
                  <a:pt x="4453" y="14941"/>
                </a:lnTo>
                <a:lnTo>
                  <a:pt x="4502" y="14917"/>
                </a:lnTo>
                <a:lnTo>
                  <a:pt x="4526" y="14868"/>
                </a:lnTo>
                <a:lnTo>
                  <a:pt x="4575" y="14746"/>
                </a:lnTo>
                <a:lnTo>
                  <a:pt x="4599" y="14600"/>
                </a:lnTo>
                <a:lnTo>
                  <a:pt x="4599" y="14333"/>
                </a:lnTo>
                <a:lnTo>
                  <a:pt x="4599" y="14065"/>
                </a:lnTo>
                <a:lnTo>
                  <a:pt x="4575" y="13797"/>
                </a:lnTo>
                <a:lnTo>
                  <a:pt x="4599" y="13773"/>
                </a:lnTo>
                <a:lnTo>
                  <a:pt x="5037" y="13724"/>
                </a:lnTo>
                <a:lnTo>
                  <a:pt x="5451" y="13676"/>
                </a:lnTo>
                <a:lnTo>
                  <a:pt x="5791" y="13700"/>
                </a:lnTo>
                <a:lnTo>
                  <a:pt x="5986" y="13676"/>
                </a:lnTo>
                <a:lnTo>
                  <a:pt x="6132" y="13627"/>
                </a:lnTo>
                <a:lnTo>
                  <a:pt x="6156" y="13651"/>
                </a:lnTo>
                <a:lnTo>
                  <a:pt x="6521" y="13895"/>
                </a:lnTo>
                <a:lnTo>
                  <a:pt x="6886" y="14138"/>
                </a:lnTo>
                <a:lnTo>
                  <a:pt x="7276" y="14357"/>
                </a:lnTo>
                <a:lnTo>
                  <a:pt x="7665" y="14552"/>
                </a:lnTo>
                <a:lnTo>
                  <a:pt x="8054" y="14722"/>
                </a:lnTo>
                <a:lnTo>
                  <a:pt x="8444" y="14892"/>
                </a:lnTo>
                <a:lnTo>
                  <a:pt x="8833" y="15038"/>
                </a:lnTo>
                <a:lnTo>
                  <a:pt x="9247" y="15160"/>
                </a:lnTo>
                <a:lnTo>
                  <a:pt x="10074" y="15403"/>
                </a:lnTo>
                <a:lnTo>
                  <a:pt x="10925" y="15574"/>
                </a:lnTo>
                <a:lnTo>
                  <a:pt x="11777" y="15695"/>
                </a:lnTo>
                <a:lnTo>
                  <a:pt x="12653" y="15817"/>
                </a:lnTo>
                <a:lnTo>
                  <a:pt x="13310" y="15866"/>
                </a:lnTo>
                <a:lnTo>
                  <a:pt x="13651" y="15890"/>
                </a:lnTo>
                <a:lnTo>
                  <a:pt x="14016" y="15866"/>
                </a:lnTo>
                <a:lnTo>
                  <a:pt x="14356" y="15866"/>
                </a:lnTo>
                <a:lnTo>
                  <a:pt x="14697" y="15793"/>
                </a:lnTo>
                <a:lnTo>
                  <a:pt x="15013" y="15720"/>
                </a:lnTo>
                <a:lnTo>
                  <a:pt x="15330" y="15598"/>
                </a:lnTo>
                <a:lnTo>
                  <a:pt x="15476" y="15525"/>
                </a:lnTo>
                <a:lnTo>
                  <a:pt x="15597" y="15452"/>
                </a:lnTo>
                <a:lnTo>
                  <a:pt x="15719" y="15355"/>
                </a:lnTo>
                <a:lnTo>
                  <a:pt x="15792" y="15257"/>
                </a:lnTo>
                <a:lnTo>
                  <a:pt x="15865" y="15160"/>
                </a:lnTo>
                <a:lnTo>
                  <a:pt x="15914" y="15038"/>
                </a:lnTo>
                <a:lnTo>
                  <a:pt x="15962" y="14941"/>
                </a:lnTo>
                <a:lnTo>
                  <a:pt x="15987" y="14819"/>
                </a:lnTo>
                <a:lnTo>
                  <a:pt x="16011" y="14552"/>
                </a:lnTo>
                <a:lnTo>
                  <a:pt x="15987" y="14284"/>
                </a:lnTo>
                <a:lnTo>
                  <a:pt x="15938" y="14016"/>
                </a:lnTo>
                <a:lnTo>
                  <a:pt x="15865" y="13749"/>
                </a:lnTo>
                <a:lnTo>
                  <a:pt x="15987" y="13651"/>
                </a:lnTo>
                <a:lnTo>
                  <a:pt x="16084" y="13530"/>
                </a:lnTo>
                <a:lnTo>
                  <a:pt x="16181" y="13408"/>
                </a:lnTo>
                <a:lnTo>
                  <a:pt x="16254" y="13262"/>
                </a:lnTo>
                <a:lnTo>
                  <a:pt x="16376" y="12946"/>
                </a:lnTo>
                <a:lnTo>
                  <a:pt x="16425" y="12654"/>
                </a:lnTo>
                <a:lnTo>
                  <a:pt x="16449" y="12410"/>
                </a:lnTo>
                <a:lnTo>
                  <a:pt x="16449" y="12070"/>
                </a:lnTo>
                <a:lnTo>
                  <a:pt x="16425" y="11875"/>
                </a:lnTo>
                <a:lnTo>
                  <a:pt x="16400" y="11680"/>
                </a:lnTo>
                <a:lnTo>
                  <a:pt x="16352" y="11534"/>
                </a:lnTo>
                <a:lnTo>
                  <a:pt x="16279" y="11388"/>
                </a:lnTo>
                <a:lnTo>
                  <a:pt x="16425" y="11267"/>
                </a:lnTo>
                <a:lnTo>
                  <a:pt x="16546" y="11096"/>
                </a:lnTo>
                <a:lnTo>
                  <a:pt x="16668" y="10926"/>
                </a:lnTo>
                <a:lnTo>
                  <a:pt x="16765" y="10756"/>
                </a:lnTo>
                <a:lnTo>
                  <a:pt x="16838" y="10561"/>
                </a:lnTo>
                <a:lnTo>
                  <a:pt x="16887" y="10342"/>
                </a:lnTo>
                <a:lnTo>
                  <a:pt x="16911" y="10147"/>
                </a:lnTo>
                <a:lnTo>
                  <a:pt x="16936" y="9953"/>
                </a:lnTo>
                <a:lnTo>
                  <a:pt x="16911" y="9758"/>
                </a:lnTo>
                <a:lnTo>
                  <a:pt x="16838" y="9515"/>
                </a:lnTo>
                <a:lnTo>
                  <a:pt x="16717" y="9271"/>
                </a:lnTo>
                <a:lnTo>
                  <a:pt x="16571" y="9053"/>
                </a:lnTo>
                <a:lnTo>
                  <a:pt x="16717" y="8931"/>
                </a:lnTo>
                <a:lnTo>
                  <a:pt x="16838" y="8785"/>
                </a:lnTo>
                <a:lnTo>
                  <a:pt x="16936" y="8615"/>
                </a:lnTo>
                <a:lnTo>
                  <a:pt x="17033" y="8444"/>
                </a:lnTo>
                <a:lnTo>
                  <a:pt x="17106" y="8274"/>
                </a:lnTo>
                <a:lnTo>
                  <a:pt x="17155" y="8079"/>
                </a:lnTo>
                <a:lnTo>
                  <a:pt x="17179" y="7885"/>
                </a:lnTo>
                <a:lnTo>
                  <a:pt x="17203" y="7690"/>
                </a:lnTo>
                <a:lnTo>
                  <a:pt x="17179" y="7447"/>
                </a:lnTo>
                <a:lnTo>
                  <a:pt x="17106" y="7252"/>
                </a:lnTo>
                <a:lnTo>
                  <a:pt x="17009" y="7057"/>
                </a:lnTo>
                <a:lnTo>
                  <a:pt x="16887" y="6887"/>
                </a:lnTo>
                <a:lnTo>
                  <a:pt x="16717" y="6741"/>
                </a:lnTo>
                <a:lnTo>
                  <a:pt x="16546" y="6619"/>
                </a:lnTo>
                <a:lnTo>
                  <a:pt x="16352" y="6498"/>
                </a:lnTo>
                <a:lnTo>
                  <a:pt x="16157" y="6400"/>
                </a:lnTo>
                <a:lnTo>
                  <a:pt x="15938" y="6303"/>
                </a:lnTo>
                <a:lnTo>
                  <a:pt x="15719" y="6206"/>
                </a:lnTo>
                <a:lnTo>
                  <a:pt x="15232" y="6084"/>
                </a:lnTo>
                <a:lnTo>
                  <a:pt x="14746" y="5987"/>
                </a:lnTo>
                <a:lnTo>
                  <a:pt x="14259" y="5938"/>
                </a:lnTo>
                <a:lnTo>
                  <a:pt x="13845" y="5889"/>
                </a:lnTo>
                <a:lnTo>
                  <a:pt x="13432" y="5865"/>
                </a:lnTo>
                <a:lnTo>
                  <a:pt x="12604" y="5841"/>
                </a:lnTo>
                <a:lnTo>
                  <a:pt x="11607" y="5841"/>
                </a:lnTo>
                <a:lnTo>
                  <a:pt x="11266" y="5865"/>
                </a:lnTo>
                <a:lnTo>
                  <a:pt x="11461" y="5354"/>
                </a:lnTo>
                <a:lnTo>
                  <a:pt x="11655" y="4843"/>
                </a:lnTo>
                <a:lnTo>
                  <a:pt x="11826" y="4308"/>
                </a:lnTo>
                <a:lnTo>
                  <a:pt x="11996" y="3797"/>
                </a:lnTo>
                <a:lnTo>
                  <a:pt x="12142" y="3261"/>
                </a:lnTo>
                <a:lnTo>
                  <a:pt x="12239" y="2726"/>
                </a:lnTo>
                <a:lnTo>
                  <a:pt x="12264" y="2458"/>
                </a:lnTo>
                <a:lnTo>
                  <a:pt x="12264" y="2191"/>
                </a:lnTo>
                <a:lnTo>
                  <a:pt x="12239" y="1899"/>
                </a:lnTo>
                <a:lnTo>
                  <a:pt x="12215" y="1631"/>
                </a:lnTo>
                <a:lnTo>
                  <a:pt x="12166" y="1412"/>
                </a:lnTo>
                <a:lnTo>
                  <a:pt x="12118" y="1217"/>
                </a:lnTo>
                <a:lnTo>
                  <a:pt x="12045" y="1023"/>
                </a:lnTo>
                <a:lnTo>
                  <a:pt x="11972" y="853"/>
                </a:lnTo>
                <a:lnTo>
                  <a:pt x="11850" y="682"/>
                </a:lnTo>
                <a:lnTo>
                  <a:pt x="11728" y="512"/>
                </a:lnTo>
                <a:lnTo>
                  <a:pt x="11582" y="366"/>
                </a:lnTo>
                <a:lnTo>
                  <a:pt x="11412" y="220"/>
                </a:lnTo>
                <a:lnTo>
                  <a:pt x="11266" y="147"/>
                </a:lnTo>
                <a:lnTo>
                  <a:pt x="11120" y="74"/>
                </a:lnTo>
                <a:lnTo>
                  <a:pt x="10925" y="25"/>
                </a:lnTo>
                <a:lnTo>
                  <a:pt x="10731"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6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14" name="Shape 714"/>
        <p:cNvGrpSpPr/>
        <p:nvPr/>
      </p:nvGrpSpPr>
      <p:grpSpPr>
        <a:xfrm>
          <a:off x="0" y="0"/>
          <a:ext cx="0" cy="0"/>
          <a:chOff x="0" y="0"/>
          <a:chExt cx="0" cy="0"/>
        </a:xfrm>
      </p:grpSpPr>
      <p:sp>
        <p:nvSpPr>
          <p:cNvPr id="715" name="Google Shape;715;p74"/>
          <p:cNvSpPr txBox="1"/>
          <p:nvPr>
            <p:ph idx="4294967295" type="subTitle"/>
          </p:nvPr>
        </p:nvSpPr>
        <p:spPr>
          <a:xfrm>
            <a:off x="1359850" y="2382349"/>
            <a:ext cx="6424200" cy="1527600"/>
          </a:xfrm>
          <a:prstGeom prst="rect">
            <a:avLst/>
          </a:prstGeom>
        </p:spPr>
        <p:txBody>
          <a:bodyPr anchorCtr="0" anchor="t" bIns="0" lIns="0" spcFirstLastPara="1" rIns="0" wrap="square" tIns="0">
            <a:noAutofit/>
          </a:bodyPr>
          <a:lstStyle/>
          <a:p>
            <a:pPr indent="0" lvl="0" marL="0" rtl="0" algn="ctr">
              <a:spcBef>
                <a:spcPts val="0"/>
              </a:spcBef>
              <a:spcAft>
                <a:spcPts val="0"/>
              </a:spcAft>
              <a:buNone/>
            </a:pPr>
            <a:r>
              <a:rPr b="1" lang="en" sz="2700">
                <a:solidFill>
                  <a:srgbClr val="01427E"/>
                </a:solidFill>
                <a:latin typeface="Lato"/>
                <a:ea typeface="Lato"/>
                <a:cs typeface="Lato"/>
                <a:sym typeface="Lato"/>
              </a:rPr>
              <a:t>Textbook:</a:t>
            </a:r>
            <a:endParaRPr b="1" sz="2700">
              <a:solidFill>
                <a:srgbClr val="01427E"/>
              </a:solidFill>
              <a:latin typeface="Lato"/>
              <a:ea typeface="Lato"/>
              <a:cs typeface="Lato"/>
              <a:sym typeface="Lato"/>
            </a:endParaRPr>
          </a:p>
          <a:p>
            <a:pPr indent="0" lvl="0" marL="0" rtl="0" algn="ctr">
              <a:spcBef>
                <a:spcPts val="0"/>
              </a:spcBef>
              <a:spcAft>
                <a:spcPts val="0"/>
              </a:spcAft>
              <a:buNone/>
            </a:pPr>
            <a:r>
              <a:rPr b="1" lang="en" sz="2000">
                <a:solidFill>
                  <a:srgbClr val="01427E"/>
                </a:solidFill>
                <a:latin typeface="Lato"/>
                <a:ea typeface="Lato"/>
                <a:cs typeface="Lato"/>
                <a:sym typeface="Lato"/>
              </a:rPr>
              <a:t>Good Governance &amp; Social Responsibility</a:t>
            </a:r>
            <a:r>
              <a:rPr b="1" lang="en" sz="2000">
                <a:solidFill>
                  <a:srgbClr val="01427E"/>
                </a:solidFill>
                <a:latin typeface="Anek Gurmukhi"/>
                <a:ea typeface="Anek Gurmukhi"/>
                <a:cs typeface="Anek Gurmukhi"/>
                <a:sym typeface="Anek Gurmukhi"/>
              </a:rPr>
              <a:t>, Dr. Christopher Biore, Dr. Roberto Gonzales, Prof. Jose Lemuel Caparas, Dean Nilo Burgos and Prof. Win Ballada, ASEAN (Academicians, Students, Educators and Alliance) Inc. 2024</a:t>
            </a:r>
            <a:endParaRPr sz="1600">
              <a:solidFill>
                <a:srgbClr val="01427E"/>
              </a:solidFill>
            </a:endParaRPr>
          </a:p>
          <a:p>
            <a:pPr indent="0" lvl="0" marL="0" rtl="0" algn="l">
              <a:spcBef>
                <a:spcPts val="0"/>
              </a:spcBef>
              <a:spcAft>
                <a:spcPts val="0"/>
              </a:spcAft>
              <a:buClr>
                <a:srgbClr val="000000"/>
              </a:buClr>
              <a:buFont typeface="Arial"/>
              <a:buNone/>
            </a:pPr>
            <a:r>
              <a:t/>
            </a:r>
            <a:endParaRPr b="1" sz="1200">
              <a:solidFill>
                <a:schemeClr val="lt1"/>
              </a:solidFill>
              <a:latin typeface="Montserrat Black"/>
              <a:ea typeface="Montserrat Black"/>
              <a:cs typeface="Montserrat Black"/>
              <a:sym typeface="Montserrat Black"/>
            </a:endParaRPr>
          </a:p>
          <a:p>
            <a:pPr indent="0" lvl="0" marL="0" rtl="0" algn="ctr">
              <a:spcBef>
                <a:spcPts val="0"/>
              </a:spcBef>
              <a:spcAft>
                <a:spcPts val="1000"/>
              </a:spcAft>
              <a:buNone/>
            </a:pPr>
            <a:r>
              <a:t/>
            </a:r>
            <a:endParaRPr sz="2000"/>
          </a:p>
        </p:txBody>
      </p:sp>
      <p:pic>
        <p:nvPicPr>
          <p:cNvPr id="716" name="Google Shape;716;p74"/>
          <p:cNvPicPr preferRelativeResize="0"/>
          <p:nvPr/>
        </p:nvPicPr>
        <p:blipFill rotWithShape="1">
          <a:blip r:embed="rId3">
            <a:alphaModFix/>
          </a:blip>
          <a:srcRect b="0" l="31763" r="0" t="17039"/>
          <a:stretch/>
        </p:blipFill>
        <p:spPr>
          <a:xfrm>
            <a:off x="3173700" y="306925"/>
            <a:ext cx="2577900" cy="1905900"/>
          </a:xfrm>
          <a:prstGeom prst="ellipse">
            <a:avLst/>
          </a:prstGeom>
          <a:noFill/>
          <a:ln>
            <a:noFill/>
          </a:ln>
        </p:spPr>
      </p:pic>
      <p:sp>
        <p:nvSpPr>
          <p:cNvPr id="717" name="Google Shape;717;p74"/>
          <p:cNvSpPr txBox="1"/>
          <p:nvPr>
            <p:ph idx="12" type="sldNum"/>
          </p:nvPr>
        </p:nvSpPr>
        <p:spPr>
          <a:xfrm>
            <a:off x="8404375" y="4693376"/>
            <a:ext cx="548700" cy="300300"/>
          </a:xfrm>
          <a:prstGeom prst="rect">
            <a:avLst/>
          </a:prstGeom>
        </p:spPr>
        <p:txBody>
          <a:bodyPr anchorCtr="0" anchor="ctr" bIns="0" lIns="0" spcFirstLastPara="1" rIns="0" wrap="square" tIns="0">
            <a:noAutofit/>
          </a:bodyPr>
          <a:lstStyle/>
          <a:p>
            <a:pPr indent="0" lvl="0" marL="0" rtl="0" algn="r">
              <a:spcBef>
                <a:spcPts val="0"/>
              </a:spcBef>
              <a:spcAft>
                <a:spcPts val="0"/>
              </a:spcAft>
              <a:buNone/>
            </a:pPr>
            <a:fld id="{00000000-1234-1234-1234-123412341234}" type="slidenum">
              <a:rPr lang="en"/>
              <a:t>‹#›</a:t>
            </a:fld>
            <a:endParaRPr/>
          </a:p>
        </p:txBody>
      </p:sp>
      <p:grpSp>
        <p:nvGrpSpPr>
          <p:cNvPr id="718" name="Google Shape;718;p74"/>
          <p:cNvGrpSpPr/>
          <p:nvPr/>
        </p:nvGrpSpPr>
        <p:grpSpPr>
          <a:xfrm>
            <a:off x="3317248" y="473589"/>
            <a:ext cx="2509387" cy="1978456"/>
            <a:chOff x="576654" y="555390"/>
            <a:chExt cx="3865948" cy="3497977"/>
          </a:xfrm>
        </p:grpSpPr>
        <p:sp>
          <p:nvSpPr>
            <p:cNvPr id="719" name="Google Shape;719;p74"/>
            <p:cNvSpPr/>
            <p:nvPr/>
          </p:nvSpPr>
          <p:spPr>
            <a:xfrm>
              <a:off x="619278" y="555390"/>
              <a:ext cx="3823324" cy="3497919"/>
            </a:xfrm>
            <a:custGeom>
              <a:rect b="b" l="l" r="r" t="t"/>
              <a:pathLst>
                <a:path extrusionOk="0" h="1798416" w="1812002">
                  <a:moveTo>
                    <a:pt x="1803580" y="754533"/>
                  </a:moveTo>
                  <a:cubicBezTo>
                    <a:pt x="1755126" y="365965"/>
                    <a:pt x="1420404" y="43389"/>
                    <a:pt x="1031243" y="5415"/>
                  </a:cubicBezTo>
                  <a:cubicBezTo>
                    <a:pt x="982060" y="-66"/>
                    <a:pt x="932504" y="-1381"/>
                    <a:pt x="883099" y="1447"/>
                  </a:cubicBezTo>
                  <a:cubicBezTo>
                    <a:pt x="873803" y="1973"/>
                    <a:pt x="873957" y="16794"/>
                    <a:pt x="883691" y="16246"/>
                  </a:cubicBezTo>
                  <a:cubicBezTo>
                    <a:pt x="1757494" y="-18263"/>
                    <a:pt x="2121442" y="1058868"/>
                    <a:pt x="1445508" y="1590605"/>
                  </a:cubicBezTo>
                  <a:cubicBezTo>
                    <a:pt x="1154174" y="1812547"/>
                    <a:pt x="730088" y="1849314"/>
                    <a:pt x="411765" y="1663262"/>
                  </a:cubicBezTo>
                  <a:cubicBezTo>
                    <a:pt x="67769" y="1470874"/>
                    <a:pt x="-50821" y="1022824"/>
                    <a:pt x="50843" y="658548"/>
                  </a:cubicBezTo>
                  <a:cubicBezTo>
                    <a:pt x="145996" y="257328"/>
                    <a:pt x="571617" y="-46393"/>
                    <a:pt x="981233" y="77876"/>
                  </a:cubicBezTo>
                  <a:cubicBezTo>
                    <a:pt x="990003" y="80529"/>
                    <a:pt x="993533" y="65949"/>
                    <a:pt x="984391" y="63186"/>
                  </a:cubicBezTo>
                  <a:cubicBezTo>
                    <a:pt x="621232" y="-46436"/>
                    <a:pt x="223477" y="180680"/>
                    <a:pt x="83292" y="523010"/>
                  </a:cubicBezTo>
                  <a:cubicBezTo>
                    <a:pt x="-163184" y="1097697"/>
                    <a:pt x="154152" y="1768368"/>
                    <a:pt x="813533" y="1796542"/>
                  </a:cubicBezTo>
                  <a:cubicBezTo>
                    <a:pt x="1393503" y="1832827"/>
                    <a:pt x="1882662" y="1337310"/>
                    <a:pt x="1803580" y="754533"/>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720" name="Google Shape;720;p74"/>
            <p:cNvSpPr/>
            <p:nvPr/>
          </p:nvSpPr>
          <p:spPr>
            <a:xfrm>
              <a:off x="576654" y="3067330"/>
              <a:ext cx="620488" cy="986037"/>
            </a:xfrm>
            <a:custGeom>
              <a:rect b="b" l="l" r="r" t="t"/>
              <a:pathLst>
                <a:path extrusionOk="0" h="467316" w="294070">
                  <a:moveTo>
                    <a:pt x="291610" y="454155"/>
                  </a:moveTo>
                  <a:cubicBezTo>
                    <a:pt x="153814" y="339512"/>
                    <a:pt x="54825" y="179550"/>
                    <a:pt x="14308" y="4834"/>
                  </a:cubicBezTo>
                  <a:cubicBezTo>
                    <a:pt x="12116" y="-4528"/>
                    <a:pt x="-1872" y="1084"/>
                    <a:pt x="211" y="10007"/>
                  </a:cubicBezTo>
                  <a:cubicBezTo>
                    <a:pt x="42374" y="188276"/>
                    <a:pt x="141091" y="348128"/>
                    <a:pt x="281612" y="465666"/>
                  </a:cubicBezTo>
                  <a:cubicBezTo>
                    <a:pt x="288760" y="471585"/>
                    <a:pt x="298757" y="460141"/>
                    <a:pt x="291610" y="45415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721" name="Google Shape;721;p74"/>
            <p:cNvSpPr/>
            <p:nvPr/>
          </p:nvSpPr>
          <p:spPr>
            <a:xfrm>
              <a:off x="625052" y="3542878"/>
              <a:ext cx="246686" cy="335935"/>
            </a:xfrm>
            <a:custGeom>
              <a:rect b="b" l="l" r="r" t="t"/>
              <a:pathLst>
                <a:path extrusionOk="0" h="159211" w="116913">
                  <a:moveTo>
                    <a:pt x="114759" y="145770"/>
                  </a:moveTo>
                  <a:cubicBezTo>
                    <a:pt x="73155" y="104376"/>
                    <a:pt x="38848" y="56252"/>
                    <a:pt x="13292" y="3435"/>
                  </a:cubicBezTo>
                  <a:cubicBezTo>
                    <a:pt x="9193" y="-5027"/>
                    <a:pt x="-3195" y="3808"/>
                    <a:pt x="774" y="12030"/>
                  </a:cubicBezTo>
                  <a:cubicBezTo>
                    <a:pt x="27012" y="65964"/>
                    <a:pt x="62178" y="115053"/>
                    <a:pt x="104784" y="157258"/>
                  </a:cubicBezTo>
                  <a:cubicBezTo>
                    <a:pt x="111361" y="163814"/>
                    <a:pt x="121337" y="152303"/>
                    <a:pt x="114759" y="145770"/>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722" name="Google Shape;722;p74"/>
            <p:cNvSpPr/>
            <p:nvPr/>
          </p:nvSpPr>
          <p:spPr>
            <a:xfrm>
              <a:off x="3508732" y="703042"/>
              <a:ext cx="736985" cy="678722"/>
            </a:xfrm>
            <a:custGeom>
              <a:rect b="b" l="l" r="r" t="t"/>
              <a:pathLst>
                <a:path extrusionOk="0" h="321669" w="349282">
                  <a:moveTo>
                    <a:pt x="348469" y="309928"/>
                  </a:moveTo>
                  <a:cubicBezTo>
                    <a:pt x="278003" y="170664"/>
                    <a:pt x="156037" y="58585"/>
                    <a:pt x="11050" y="551"/>
                  </a:cubicBezTo>
                  <a:cubicBezTo>
                    <a:pt x="2543" y="-2847"/>
                    <a:pt x="-4823" y="10439"/>
                    <a:pt x="3968" y="13969"/>
                  </a:cubicBezTo>
                  <a:cubicBezTo>
                    <a:pt x="146478" y="70973"/>
                    <a:pt x="266844" y="180859"/>
                    <a:pt x="335709" y="318194"/>
                  </a:cubicBezTo>
                  <a:cubicBezTo>
                    <a:pt x="339918" y="326613"/>
                    <a:pt x="352591" y="318107"/>
                    <a:pt x="348469" y="309928"/>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723" name="Google Shape;723;p74"/>
            <p:cNvSpPr/>
            <p:nvPr/>
          </p:nvSpPr>
          <p:spPr>
            <a:xfrm>
              <a:off x="4237875" y="1405342"/>
              <a:ext cx="51220" cy="74504"/>
            </a:xfrm>
            <a:custGeom>
              <a:rect b="b" l="l" r="r" t="t"/>
              <a:pathLst>
                <a:path extrusionOk="0" h="35310" w="24275">
                  <a:moveTo>
                    <a:pt x="23295" y="23713"/>
                  </a:moveTo>
                  <a:lnTo>
                    <a:pt x="13692" y="3323"/>
                  </a:lnTo>
                  <a:cubicBezTo>
                    <a:pt x="8452" y="-4658"/>
                    <a:pt x="-3475" y="3191"/>
                    <a:pt x="975" y="11588"/>
                  </a:cubicBezTo>
                  <a:cubicBezTo>
                    <a:pt x="4176" y="18384"/>
                    <a:pt x="7371" y="25181"/>
                    <a:pt x="10556" y="31978"/>
                  </a:cubicBezTo>
                  <a:cubicBezTo>
                    <a:pt x="15906" y="39980"/>
                    <a:pt x="27745" y="32109"/>
                    <a:pt x="23295" y="23713"/>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Curio template">
  <a:themeElements>
    <a:clrScheme name="Custom 347">
      <a:dk1>
        <a:srgbClr val="2B3547"/>
      </a:dk1>
      <a:lt1>
        <a:srgbClr val="FFFFFF"/>
      </a:lt1>
      <a:dk2>
        <a:srgbClr val="7F8B91"/>
      </a:dk2>
      <a:lt2>
        <a:srgbClr val="EDF0EB"/>
      </a:lt2>
      <a:accent1>
        <a:srgbClr val="AEE25A"/>
      </a:accent1>
      <a:accent2>
        <a:srgbClr val="51C026"/>
      </a:accent2>
      <a:accent3>
        <a:srgbClr val="5DDBA7"/>
      </a:accent3>
      <a:accent4>
        <a:srgbClr val="29AFA2"/>
      </a:accent4>
      <a:accent5>
        <a:srgbClr val="809DC2"/>
      </a:accent5>
      <a:accent6>
        <a:srgbClr val="596885"/>
      </a:accent6>
      <a:hlink>
        <a:srgbClr val="52AC00"/>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