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7.xml"/>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68.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69.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6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62.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63.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60.xml"/>
  <Override ContentType="application/vnd.openxmlformats-officedocument.presentationml.notesSlide+xml" PartName="/ppt/notesSlides/notesSlide38.xml"/>
  <Override ContentType="application/vnd.openxmlformats-officedocument.presentationml.notesSlide+xml" PartName="/ppt/notesSlides/notesSlide64.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6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66.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69.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6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67.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6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65.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64.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6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63.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61.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5"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1" r:id="rId61"/>
    <p:sldId id="312" r:id="rId62"/>
    <p:sldId id="313" r:id="rId63"/>
    <p:sldId id="314" r:id="rId64"/>
    <p:sldId id="315" r:id="rId65"/>
    <p:sldId id="316" r:id="rId66"/>
    <p:sldId id="317" r:id="rId67"/>
    <p:sldId id="318" r:id="rId68"/>
    <p:sldId id="319" r:id="rId69"/>
    <p:sldId id="320" r:id="rId70"/>
    <p:sldId id="321" r:id="rId71"/>
    <p:sldId id="322" r:id="rId72"/>
    <p:sldId id="323" r:id="rId73"/>
    <p:sldId id="324" r:id="rId74"/>
  </p:sldIdLst>
  <p:sldSz cy="10287000" cx="18288000"/>
  <p:notesSz cx="6858000" cy="9144000"/>
  <p:embeddedFontLst>
    <p:embeddedFont>
      <p:font typeface="Marcellus"/>
      <p:regular r:id="rId75"/>
    </p:embeddedFont>
    <p:embeddedFont>
      <p:font typeface="Lato"/>
      <p:regular r:id="rId76"/>
      <p:bold r:id="rId77"/>
      <p:italic r:id="rId78"/>
      <p:boldItalic r:id="rId79"/>
    </p:embeddedFont>
    <p:embeddedFont>
      <p:font typeface="Fira Sans"/>
      <p:regular r:id="rId80"/>
      <p:bold r:id="rId81"/>
      <p:italic r:id="rId82"/>
      <p:boldItalic r:id="rId8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83" Type="http://schemas.openxmlformats.org/officeDocument/2006/relationships/font" Target="fonts/FiraSans-boldItalic.fntdata"/><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80" Type="http://schemas.openxmlformats.org/officeDocument/2006/relationships/font" Target="fonts/FiraSans-regular.fntdata"/><Relationship Id="rId82" Type="http://schemas.openxmlformats.org/officeDocument/2006/relationships/font" Target="fonts/FiraSans-italic.fntdata"/><Relationship Id="rId81" Type="http://schemas.openxmlformats.org/officeDocument/2006/relationships/font" Target="fonts/FiraSans-bold.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73" Type="http://schemas.openxmlformats.org/officeDocument/2006/relationships/slide" Target="slides/slide68.xml"/><Relationship Id="rId72" Type="http://schemas.openxmlformats.org/officeDocument/2006/relationships/slide" Target="slides/slide67.xml"/><Relationship Id="rId31" Type="http://schemas.openxmlformats.org/officeDocument/2006/relationships/slide" Target="slides/slide26.xml"/><Relationship Id="rId75" Type="http://schemas.openxmlformats.org/officeDocument/2006/relationships/font" Target="fonts/Marcellus-regular.fntdata"/><Relationship Id="rId30" Type="http://schemas.openxmlformats.org/officeDocument/2006/relationships/slide" Target="slides/slide25.xml"/><Relationship Id="rId74" Type="http://schemas.openxmlformats.org/officeDocument/2006/relationships/slide" Target="slides/slide69.xml"/><Relationship Id="rId33" Type="http://schemas.openxmlformats.org/officeDocument/2006/relationships/slide" Target="slides/slide28.xml"/><Relationship Id="rId77" Type="http://schemas.openxmlformats.org/officeDocument/2006/relationships/font" Target="fonts/Lato-bold.fntdata"/><Relationship Id="rId32" Type="http://schemas.openxmlformats.org/officeDocument/2006/relationships/slide" Target="slides/slide27.xml"/><Relationship Id="rId76" Type="http://schemas.openxmlformats.org/officeDocument/2006/relationships/font" Target="fonts/Lato-regular.fntdata"/><Relationship Id="rId35" Type="http://schemas.openxmlformats.org/officeDocument/2006/relationships/slide" Target="slides/slide30.xml"/><Relationship Id="rId79" Type="http://schemas.openxmlformats.org/officeDocument/2006/relationships/font" Target="fonts/Lato-boldItalic.fntdata"/><Relationship Id="rId34" Type="http://schemas.openxmlformats.org/officeDocument/2006/relationships/slide" Target="slides/slide29.xml"/><Relationship Id="rId78" Type="http://schemas.openxmlformats.org/officeDocument/2006/relationships/font" Target="fonts/Lato-italic.fntdata"/><Relationship Id="rId71" Type="http://schemas.openxmlformats.org/officeDocument/2006/relationships/slide" Target="slides/slide66.xml"/><Relationship Id="rId70" Type="http://schemas.openxmlformats.org/officeDocument/2006/relationships/slide" Target="slides/slide65.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slide" Target="slides/slide57.xml"/><Relationship Id="rId61" Type="http://schemas.openxmlformats.org/officeDocument/2006/relationships/slide" Target="slides/slide56.xml"/><Relationship Id="rId20" Type="http://schemas.openxmlformats.org/officeDocument/2006/relationships/slide" Target="slides/slide15.xml"/><Relationship Id="rId64" Type="http://schemas.openxmlformats.org/officeDocument/2006/relationships/slide" Target="slides/slide59.xml"/><Relationship Id="rId63" Type="http://schemas.openxmlformats.org/officeDocument/2006/relationships/slide" Target="slides/slide58.xml"/><Relationship Id="rId22" Type="http://schemas.openxmlformats.org/officeDocument/2006/relationships/slide" Target="slides/slide17.xml"/><Relationship Id="rId66" Type="http://schemas.openxmlformats.org/officeDocument/2006/relationships/slide" Target="slides/slide61.xml"/><Relationship Id="rId21" Type="http://schemas.openxmlformats.org/officeDocument/2006/relationships/slide" Target="slides/slide16.xml"/><Relationship Id="rId65" Type="http://schemas.openxmlformats.org/officeDocument/2006/relationships/slide" Target="slides/slide60.xml"/><Relationship Id="rId24" Type="http://schemas.openxmlformats.org/officeDocument/2006/relationships/slide" Target="slides/slide19.xml"/><Relationship Id="rId68" Type="http://schemas.openxmlformats.org/officeDocument/2006/relationships/slide" Target="slides/slide63.xml"/><Relationship Id="rId23" Type="http://schemas.openxmlformats.org/officeDocument/2006/relationships/slide" Target="slides/slide18.xml"/><Relationship Id="rId67" Type="http://schemas.openxmlformats.org/officeDocument/2006/relationships/slide" Target="slides/slide62.xml"/><Relationship Id="rId60" Type="http://schemas.openxmlformats.org/officeDocument/2006/relationships/slide" Target="slides/slide55.xml"/><Relationship Id="rId26" Type="http://schemas.openxmlformats.org/officeDocument/2006/relationships/slide" Target="slides/slide21.xml"/><Relationship Id="rId25" Type="http://schemas.openxmlformats.org/officeDocument/2006/relationships/slide" Target="slides/slide20.xml"/><Relationship Id="rId69" Type="http://schemas.openxmlformats.org/officeDocument/2006/relationships/slide" Target="slides/slide64.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slide" Target="slides/slide50.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57" Type="http://schemas.openxmlformats.org/officeDocument/2006/relationships/slide" Target="slides/slide52.xml"/><Relationship Id="rId12" Type="http://schemas.openxmlformats.org/officeDocument/2006/relationships/slide" Target="slides/slide7.xml"/><Relationship Id="rId56" Type="http://schemas.openxmlformats.org/officeDocument/2006/relationships/slide" Target="slides/slide51.xml"/><Relationship Id="rId15" Type="http://schemas.openxmlformats.org/officeDocument/2006/relationships/slide" Target="slides/slide10.xml"/><Relationship Id="rId59" Type="http://schemas.openxmlformats.org/officeDocument/2006/relationships/slide" Target="slides/slide54.xml"/><Relationship Id="rId14" Type="http://schemas.openxmlformats.org/officeDocument/2006/relationships/slide" Target="slides/slide9.xml"/><Relationship Id="rId58" Type="http://schemas.openxmlformats.org/officeDocument/2006/relationships/slide" Target="slides/slide53.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3" name="Shape 613"/>
        <p:cNvGrpSpPr/>
        <p:nvPr/>
      </p:nvGrpSpPr>
      <p:grpSpPr>
        <a:xfrm>
          <a:off x="0" y="0"/>
          <a:ext cx="0" cy="0"/>
          <a:chOff x="0" y="0"/>
          <a:chExt cx="0" cy="0"/>
        </a:xfrm>
      </p:grpSpPr>
      <p:sp>
        <p:nvSpPr>
          <p:cNvPr id="614" name="Google Shape;614;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15" name="Google Shape;615;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0" name="Shape 630"/>
        <p:cNvGrpSpPr/>
        <p:nvPr/>
      </p:nvGrpSpPr>
      <p:grpSpPr>
        <a:xfrm>
          <a:off x="0" y="0"/>
          <a:ext cx="0" cy="0"/>
          <a:chOff x="0" y="0"/>
          <a:chExt cx="0" cy="0"/>
        </a:xfrm>
      </p:grpSpPr>
      <p:sp>
        <p:nvSpPr>
          <p:cNvPr id="631" name="Google Shape;631;g2700c2d2e68_0_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32" name="Google Shape;632;g2700c2d2e68_0_3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5" name="Shape 665"/>
        <p:cNvGrpSpPr/>
        <p:nvPr/>
      </p:nvGrpSpPr>
      <p:grpSpPr>
        <a:xfrm>
          <a:off x="0" y="0"/>
          <a:ext cx="0" cy="0"/>
          <a:chOff x="0" y="0"/>
          <a:chExt cx="0" cy="0"/>
        </a:xfrm>
      </p:grpSpPr>
      <p:sp>
        <p:nvSpPr>
          <p:cNvPr id="666" name="Google Shape;666;g27051ec9f08_0_1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67" name="Google Shape;667;g27051ec9f08_0_16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3" name="Shape 703"/>
        <p:cNvGrpSpPr/>
        <p:nvPr/>
      </p:nvGrpSpPr>
      <p:grpSpPr>
        <a:xfrm>
          <a:off x="0" y="0"/>
          <a:ext cx="0" cy="0"/>
          <a:chOff x="0" y="0"/>
          <a:chExt cx="0" cy="0"/>
        </a:xfrm>
      </p:grpSpPr>
      <p:sp>
        <p:nvSpPr>
          <p:cNvPr id="704" name="Google Shape;704;g2700c2d2e68_0_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05" name="Google Shape;705;g2700c2d2e68_0_7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1" name="Shape 741"/>
        <p:cNvGrpSpPr/>
        <p:nvPr/>
      </p:nvGrpSpPr>
      <p:grpSpPr>
        <a:xfrm>
          <a:off x="0" y="0"/>
          <a:ext cx="0" cy="0"/>
          <a:chOff x="0" y="0"/>
          <a:chExt cx="0" cy="0"/>
        </a:xfrm>
      </p:grpSpPr>
      <p:sp>
        <p:nvSpPr>
          <p:cNvPr id="742" name="Google Shape;742;g27051ec9f08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43" name="Google Shape;743;g27051ec9f08_0_1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8" name="Shape 778"/>
        <p:cNvGrpSpPr/>
        <p:nvPr/>
      </p:nvGrpSpPr>
      <p:grpSpPr>
        <a:xfrm>
          <a:off x="0" y="0"/>
          <a:ext cx="0" cy="0"/>
          <a:chOff x="0" y="0"/>
          <a:chExt cx="0" cy="0"/>
        </a:xfrm>
      </p:grpSpPr>
      <p:sp>
        <p:nvSpPr>
          <p:cNvPr id="779" name="Google Shape;779;g27051ec9f08_0_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80" name="Google Shape;780;g27051ec9f08_0_5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2" name="Shape 812"/>
        <p:cNvGrpSpPr/>
        <p:nvPr/>
      </p:nvGrpSpPr>
      <p:grpSpPr>
        <a:xfrm>
          <a:off x="0" y="0"/>
          <a:ext cx="0" cy="0"/>
          <a:chOff x="0" y="0"/>
          <a:chExt cx="0" cy="0"/>
        </a:xfrm>
      </p:grpSpPr>
      <p:sp>
        <p:nvSpPr>
          <p:cNvPr id="813" name="Google Shape;813;g27051ec9f08_0_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14" name="Google Shape;814;g27051ec9f08_0_8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0" name="Shape 850"/>
        <p:cNvGrpSpPr/>
        <p:nvPr/>
      </p:nvGrpSpPr>
      <p:grpSpPr>
        <a:xfrm>
          <a:off x="0" y="0"/>
          <a:ext cx="0" cy="0"/>
          <a:chOff x="0" y="0"/>
          <a:chExt cx="0" cy="0"/>
        </a:xfrm>
      </p:grpSpPr>
      <p:sp>
        <p:nvSpPr>
          <p:cNvPr id="851" name="Google Shape;851;g27051ec9f08_0_1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52" name="Google Shape;852;g27051ec9f08_0_12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8" name="Shape 888"/>
        <p:cNvGrpSpPr/>
        <p:nvPr/>
      </p:nvGrpSpPr>
      <p:grpSpPr>
        <a:xfrm>
          <a:off x="0" y="0"/>
          <a:ext cx="0" cy="0"/>
          <a:chOff x="0" y="0"/>
          <a:chExt cx="0" cy="0"/>
        </a:xfrm>
      </p:grpSpPr>
      <p:sp>
        <p:nvSpPr>
          <p:cNvPr id="889" name="Google Shape;889;g27051ec9f08_0_2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90" name="Google Shape;890;g27051ec9f08_0_20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6" name="Shape 926"/>
        <p:cNvGrpSpPr/>
        <p:nvPr/>
      </p:nvGrpSpPr>
      <p:grpSpPr>
        <a:xfrm>
          <a:off x="0" y="0"/>
          <a:ext cx="0" cy="0"/>
          <a:chOff x="0" y="0"/>
          <a:chExt cx="0" cy="0"/>
        </a:xfrm>
      </p:grpSpPr>
      <p:sp>
        <p:nvSpPr>
          <p:cNvPr id="927" name="Google Shape;927;g27051ec9f08_0_2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28" name="Google Shape;928;g27051ec9f08_0_23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4" name="Shape 964"/>
        <p:cNvGrpSpPr/>
        <p:nvPr/>
      </p:nvGrpSpPr>
      <p:grpSpPr>
        <a:xfrm>
          <a:off x="0" y="0"/>
          <a:ext cx="0" cy="0"/>
          <a:chOff x="0" y="0"/>
          <a:chExt cx="0" cy="0"/>
        </a:xfrm>
      </p:grpSpPr>
      <p:sp>
        <p:nvSpPr>
          <p:cNvPr id="965" name="Google Shape;965;g27051ec9f08_0_2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66" name="Google Shape;966;g27051ec9f08_0_27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2" name="Shape 1002"/>
        <p:cNvGrpSpPr/>
        <p:nvPr/>
      </p:nvGrpSpPr>
      <p:grpSpPr>
        <a:xfrm>
          <a:off x="0" y="0"/>
          <a:ext cx="0" cy="0"/>
          <a:chOff x="0" y="0"/>
          <a:chExt cx="0" cy="0"/>
        </a:xfrm>
      </p:grpSpPr>
      <p:sp>
        <p:nvSpPr>
          <p:cNvPr id="1003" name="Google Shape;1003;g27051ec9f08_0_3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4" name="Google Shape;1004;g27051ec9f08_0_31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0" name="Shape 1040"/>
        <p:cNvGrpSpPr/>
        <p:nvPr/>
      </p:nvGrpSpPr>
      <p:grpSpPr>
        <a:xfrm>
          <a:off x="0" y="0"/>
          <a:ext cx="0" cy="0"/>
          <a:chOff x="0" y="0"/>
          <a:chExt cx="0" cy="0"/>
        </a:xfrm>
      </p:grpSpPr>
      <p:sp>
        <p:nvSpPr>
          <p:cNvPr id="1041" name="Google Shape;1041;g27051ec9f08_0_3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2" name="Google Shape;1042;g27051ec9f08_0_35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8" name="Shape 1078"/>
        <p:cNvGrpSpPr/>
        <p:nvPr/>
      </p:nvGrpSpPr>
      <p:grpSpPr>
        <a:xfrm>
          <a:off x="0" y="0"/>
          <a:ext cx="0" cy="0"/>
          <a:chOff x="0" y="0"/>
          <a:chExt cx="0" cy="0"/>
        </a:xfrm>
      </p:grpSpPr>
      <p:sp>
        <p:nvSpPr>
          <p:cNvPr id="1079" name="Google Shape;1079;g27051ec9f08_0_3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80" name="Google Shape;1080;g27051ec9f08_0_38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6" name="Shape 1116"/>
        <p:cNvGrpSpPr/>
        <p:nvPr/>
      </p:nvGrpSpPr>
      <p:grpSpPr>
        <a:xfrm>
          <a:off x="0" y="0"/>
          <a:ext cx="0" cy="0"/>
          <a:chOff x="0" y="0"/>
          <a:chExt cx="0" cy="0"/>
        </a:xfrm>
      </p:grpSpPr>
      <p:sp>
        <p:nvSpPr>
          <p:cNvPr id="1117" name="Google Shape;1117;g27051ec9f08_0_4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18" name="Google Shape;1118;g27051ec9f08_0_42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4" name="Shape 1154"/>
        <p:cNvGrpSpPr/>
        <p:nvPr/>
      </p:nvGrpSpPr>
      <p:grpSpPr>
        <a:xfrm>
          <a:off x="0" y="0"/>
          <a:ext cx="0" cy="0"/>
          <a:chOff x="0" y="0"/>
          <a:chExt cx="0" cy="0"/>
        </a:xfrm>
      </p:grpSpPr>
      <p:sp>
        <p:nvSpPr>
          <p:cNvPr id="1155" name="Google Shape;1155;g27051ec9f08_0_4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56" name="Google Shape;1156;g27051ec9f08_0_46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4" name="Shape 1194"/>
        <p:cNvGrpSpPr/>
        <p:nvPr/>
      </p:nvGrpSpPr>
      <p:grpSpPr>
        <a:xfrm>
          <a:off x="0" y="0"/>
          <a:ext cx="0" cy="0"/>
          <a:chOff x="0" y="0"/>
          <a:chExt cx="0" cy="0"/>
        </a:xfrm>
      </p:grpSpPr>
      <p:sp>
        <p:nvSpPr>
          <p:cNvPr id="1195" name="Google Shape;1195;g27051ec9f08_0_5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96" name="Google Shape;1196;g27051ec9f08_0_50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8" name="Shape 1228"/>
        <p:cNvGrpSpPr/>
        <p:nvPr/>
      </p:nvGrpSpPr>
      <p:grpSpPr>
        <a:xfrm>
          <a:off x="0" y="0"/>
          <a:ext cx="0" cy="0"/>
          <a:chOff x="0" y="0"/>
          <a:chExt cx="0" cy="0"/>
        </a:xfrm>
      </p:grpSpPr>
      <p:sp>
        <p:nvSpPr>
          <p:cNvPr id="1229" name="Google Shape;1229;g27051ec9f08_0_5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30" name="Google Shape;1230;g27051ec9f08_0_53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8" name="Shape 1268"/>
        <p:cNvGrpSpPr/>
        <p:nvPr/>
      </p:nvGrpSpPr>
      <p:grpSpPr>
        <a:xfrm>
          <a:off x="0" y="0"/>
          <a:ext cx="0" cy="0"/>
          <a:chOff x="0" y="0"/>
          <a:chExt cx="0" cy="0"/>
        </a:xfrm>
      </p:grpSpPr>
      <p:sp>
        <p:nvSpPr>
          <p:cNvPr id="1269" name="Google Shape;1269;g27051ec9f08_0_5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70" name="Google Shape;1270;g27051ec9f08_0_57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8" name="Shape 1308"/>
        <p:cNvGrpSpPr/>
        <p:nvPr/>
      </p:nvGrpSpPr>
      <p:grpSpPr>
        <a:xfrm>
          <a:off x="0" y="0"/>
          <a:ext cx="0" cy="0"/>
          <a:chOff x="0" y="0"/>
          <a:chExt cx="0" cy="0"/>
        </a:xfrm>
      </p:grpSpPr>
      <p:sp>
        <p:nvSpPr>
          <p:cNvPr id="1309" name="Google Shape;1309;g27051ec9f08_0_6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10" name="Google Shape;1310;g27051ec9f08_0_62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8" name="Shape 1348"/>
        <p:cNvGrpSpPr/>
        <p:nvPr/>
      </p:nvGrpSpPr>
      <p:grpSpPr>
        <a:xfrm>
          <a:off x="0" y="0"/>
          <a:ext cx="0" cy="0"/>
          <a:chOff x="0" y="0"/>
          <a:chExt cx="0" cy="0"/>
        </a:xfrm>
      </p:grpSpPr>
      <p:sp>
        <p:nvSpPr>
          <p:cNvPr id="1349" name="Google Shape;1349;g27051ec9f08_0_6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50" name="Google Shape;1350;g27051ec9f08_0_66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8" name="Shape 1388"/>
        <p:cNvGrpSpPr/>
        <p:nvPr/>
      </p:nvGrpSpPr>
      <p:grpSpPr>
        <a:xfrm>
          <a:off x="0" y="0"/>
          <a:ext cx="0" cy="0"/>
          <a:chOff x="0" y="0"/>
          <a:chExt cx="0" cy="0"/>
        </a:xfrm>
      </p:grpSpPr>
      <p:sp>
        <p:nvSpPr>
          <p:cNvPr id="1389" name="Google Shape;1389;g27051ec9f08_0_7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0" name="Google Shape;1390;g27051ec9f08_0_70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2" name="Shape 1422"/>
        <p:cNvGrpSpPr/>
        <p:nvPr/>
      </p:nvGrpSpPr>
      <p:grpSpPr>
        <a:xfrm>
          <a:off x="0" y="0"/>
          <a:ext cx="0" cy="0"/>
          <a:chOff x="0" y="0"/>
          <a:chExt cx="0" cy="0"/>
        </a:xfrm>
      </p:grpSpPr>
      <p:sp>
        <p:nvSpPr>
          <p:cNvPr id="1423" name="Google Shape;1423;g27051ec9f08_0_7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24" name="Google Shape;1424;g27051ec9f08_0_77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2" name="Shape 1462"/>
        <p:cNvGrpSpPr/>
        <p:nvPr/>
      </p:nvGrpSpPr>
      <p:grpSpPr>
        <a:xfrm>
          <a:off x="0" y="0"/>
          <a:ext cx="0" cy="0"/>
          <a:chOff x="0" y="0"/>
          <a:chExt cx="0" cy="0"/>
        </a:xfrm>
      </p:grpSpPr>
      <p:sp>
        <p:nvSpPr>
          <p:cNvPr id="1463" name="Google Shape;1463;g27051ec9f08_0_7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64" name="Google Shape;1464;g27051ec9f08_0_73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2" name="Shape 1502"/>
        <p:cNvGrpSpPr/>
        <p:nvPr/>
      </p:nvGrpSpPr>
      <p:grpSpPr>
        <a:xfrm>
          <a:off x="0" y="0"/>
          <a:ext cx="0" cy="0"/>
          <a:chOff x="0" y="0"/>
          <a:chExt cx="0" cy="0"/>
        </a:xfrm>
      </p:grpSpPr>
      <p:sp>
        <p:nvSpPr>
          <p:cNvPr id="1503" name="Google Shape;1503;g27051ec9f08_0_8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04" name="Google Shape;1504;g27051ec9f08_0_81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2" name="Shape 1542"/>
        <p:cNvGrpSpPr/>
        <p:nvPr/>
      </p:nvGrpSpPr>
      <p:grpSpPr>
        <a:xfrm>
          <a:off x="0" y="0"/>
          <a:ext cx="0" cy="0"/>
          <a:chOff x="0" y="0"/>
          <a:chExt cx="0" cy="0"/>
        </a:xfrm>
      </p:grpSpPr>
      <p:sp>
        <p:nvSpPr>
          <p:cNvPr id="1543" name="Google Shape;1543;g27051ec9f08_0_8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44" name="Google Shape;1544;g27051ec9f08_0_85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2" name="Shape 1582"/>
        <p:cNvGrpSpPr/>
        <p:nvPr/>
      </p:nvGrpSpPr>
      <p:grpSpPr>
        <a:xfrm>
          <a:off x="0" y="0"/>
          <a:ext cx="0" cy="0"/>
          <a:chOff x="0" y="0"/>
          <a:chExt cx="0" cy="0"/>
        </a:xfrm>
      </p:grpSpPr>
      <p:sp>
        <p:nvSpPr>
          <p:cNvPr id="1583" name="Google Shape;1583;g27051ec9f08_0_9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84" name="Google Shape;1584;g27051ec9f08_0_90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2" name="Shape 1622"/>
        <p:cNvGrpSpPr/>
        <p:nvPr/>
      </p:nvGrpSpPr>
      <p:grpSpPr>
        <a:xfrm>
          <a:off x="0" y="0"/>
          <a:ext cx="0" cy="0"/>
          <a:chOff x="0" y="0"/>
          <a:chExt cx="0" cy="0"/>
        </a:xfrm>
      </p:grpSpPr>
      <p:sp>
        <p:nvSpPr>
          <p:cNvPr id="1623" name="Google Shape;1623;g27051ec9f08_0_9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4" name="Google Shape;1624;g27051ec9f08_0_94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6" name="Shape 1656"/>
        <p:cNvGrpSpPr/>
        <p:nvPr/>
      </p:nvGrpSpPr>
      <p:grpSpPr>
        <a:xfrm>
          <a:off x="0" y="0"/>
          <a:ext cx="0" cy="0"/>
          <a:chOff x="0" y="0"/>
          <a:chExt cx="0" cy="0"/>
        </a:xfrm>
      </p:grpSpPr>
      <p:sp>
        <p:nvSpPr>
          <p:cNvPr id="1657" name="Google Shape;1657;g27051ec9f08_0_9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58" name="Google Shape;1658;g27051ec9f08_0_97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9" name="Shape 1669"/>
        <p:cNvGrpSpPr/>
        <p:nvPr/>
      </p:nvGrpSpPr>
      <p:grpSpPr>
        <a:xfrm>
          <a:off x="0" y="0"/>
          <a:ext cx="0" cy="0"/>
          <a:chOff x="0" y="0"/>
          <a:chExt cx="0" cy="0"/>
        </a:xfrm>
      </p:grpSpPr>
      <p:sp>
        <p:nvSpPr>
          <p:cNvPr id="1670" name="Google Shape;1670;g27051ec9f08_0_9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71" name="Google Shape;1671;g27051ec9f08_0_99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1" name="Shape 1701"/>
        <p:cNvGrpSpPr/>
        <p:nvPr/>
      </p:nvGrpSpPr>
      <p:grpSpPr>
        <a:xfrm>
          <a:off x="0" y="0"/>
          <a:ext cx="0" cy="0"/>
          <a:chOff x="0" y="0"/>
          <a:chExt cx="0" cy="0"/>
        </a:xfrm>
      </p:grpSpPr>
      <p:sp>
        <p:nvSpPr>
          <p:cNvPr id="1702" name="Google Shape;1702;g27051ec9f08_0_10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03" name="Google Shape;1703;g27051ec9f08_0_103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6" name="Shape 1716"/>
        <p:cNvGrpSpPr/>
        <p:nvPr/>
      </p:nvGrpSpPr>
      <p:grpSpPr>
        <a:xfrm>
          <a:off x="0" y="0"/>
          <a:ext cx="0" cy="0"/>
          <a:chOff x="0" y="0"/>
          <a:chExt cx="0" cy="0"/>
        </a:xfrm>
      </p:grpSpPr>
      <p:sp>
        <p:nvSpPr>
          <p:cNvPr id="1717" name="Google Shape;1717;g27051ec9f08_0_10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18" name="Google Shape;1718;g27051ec9f08_0_106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9" name="Shape 1729"/>
        <p:cNvGrpSpPr/>
        <p:nvPr/>
      </p:nvGrpSpPr>
      <p:grpSpPr>
        <a:xfrm>
          <a:off x="0" y="0"/>
          <a:ext cx="0" cy="0"/>
          <a:chOff x="0" y="0"/>
          <a:chExt cx="0" cy="0"/>
        </a:xfrm>
      </p:grpSpPr>
      <p:sp>
        <p:nvSpPr>
          <p:cNvPr id="1730" name="Google Shape;1730;g27051ec9f08_0_10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31" name="Google Shape;1731;g27051ec9f08_0_107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9" name="Shape 1769"/>
        <p:cNvGrpSpPr/>
        <p:nvPr/>
      </p:nvGrpSpPr>
      <p:grpSpPr>
        <a:xfrm>
          <a:off x="0" y="0"/>
          <a:ext cx="0" cy="0"/>
          <a:chOff x="0" y="0"/>
          <a:chExt cx="0" cy="0"/>
        </a:xfrm>
      </p:grpSpPr>
      <p:sp>
        <p:nvSpPr>
          <p:cNvPr id="1770" name="Google Shape;1770;g27051ec9f08_0_11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1" name="Google Shape;1771;g27051ec9f08_0_111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9" name="Shape 1809"/>
        <p:cNvGrpSpPr/>
        <p:nvPr/>
      </p:nvGrpSpPr>
      <p:grpSpPr>
        <a:xfrm>
          <a:off x="0" y="0"/>
          <a:ext cx="0" cy="0"/>
          <a:chOff x="0" y="0"/>
          <a:chExt cx="0" cy="0"/>
        </a:xfrm>
      </p:grpSpPr>
      <p:sp>
        <p:nvSpPr>
          <p:cNvPr id="1810" name="Google Shape;1810;g27051ec9f08_0_11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11" name="Google Shape;1811;g27051ec9f08_0_115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9" name="Shape 1849"/>
        <p:cNvGrpSpPr/>
        <p:nvPr/>
      </p:nvGrpSpPr>
      <p:grpSpPr>
        <a:xfrm>
          <a:off x="0" y="0"/>
          <a:ext cx="0" cy="0"/>
          <a:chOff x="0" y="0"/>
          <a:chExt cx="0" cy="0"/>
        </a:xfrm>
      </p:grpSpPr>
      <p:sp>
        <p:nvSpPr>
          <p:cNvPr id="1850" name="Google Shape;1850;g27051ec9f08_0_11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51" name="Google Shape;1851;g27051ec9f08_0_119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9" name="Shape 1889"/>
        <p:cNvGrpSpPr/>
        <p:nvPr/>
      </p:nvGrpSpPr>
      <p:grpSpPr>
        <a:xfrm>
          <a:off x="0" y="0"/>
          <a:ext cx="0" cy="0"/>
          <a:chOff x="0" y="0"/>
          <a:chExt cx="0" cy="0"/>
        </a:xfrm>
      </p:grpSpPr>
      <p:sp>
        <p:nvSpPr>
          <p:cNvPr id="1890" name="Google Shape;1890;g27051ec9f08_0_12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1" name="Google Shape;1891;g27051ec9f08_0_123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9" name="Shape 1929"/>
        <p:cNvGrpSpPr/>
        <p:nvPr/>
      </p:nvGrpSpPr>
      <p:grpSpPr>
        <a:xfrm>
          <a:off x="0" y="0"/>
          <a:ext cx="0" cy="0"/>
          <a:chOff x="0" y="0"/>
          <a:chExt cx="0" cy="0"/>
        </a:xfrm>
      </p:grpSpPr>
      <p:sp>
        <p:nvSpPr>
          <p:cNvPr id="1930" name="Google Shape;1930;g27051ec9f08_0_12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31" name="Google Shape;1931;g27051ec9f08_0_127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9" name="Shape 1969"/>
        <p:cNvGrpSpPr/>
        <p:nvPr/>
      </p:nvGrpSpPr>
      <p:grpSpPr>
        <a:xfrm>
          <a:off x="0" y="0"/>
          <a:ext cx="0" cy="0"/>
          <a:chOff x="0" y="0"/>
          <a:chExt cx="0" cy="0"/>
        </a:xfrm>
      </p:grpSpPr>
      <p:sp>
        <p:nvSpPr>
          <p:cNvPr id="1970" name="Google Shape;1970;g27051ec9f08_0_13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71" name="Google Shape;1971;g27051ec9f08_0_131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9" name="Shape 2009"/>
        <p:cNvGrpSpPr/>
        <p:nvPr/>
      </p:nvGrpSpPr>
      <p:grpSpPr>
        <a:xfrm>
          <a:off x="0" y="0"/>
          <a:ext cx="0" cy="0"/>
          <a:chOff x="0" y="0"/>
          <a:chExt cx="0" cy="0"/>
        </a:xfrm>
      </p:grpSpPr>
      <p:sp>
        <p:nvSpPr>
          <p:cNvPr id="2010" name="Google Shape;2010;g27051ec9f08_0_13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11" name="Google Shape;2011;g27051ec9f08_0_135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9" name="Shape 2049"/>
        <p:cNvGrpSpPr/>
        <p:nvPr/>
      </p:nvGrpSpPr>
      <p:grpSpPr>
        <a:xfrm>
          <a:off x="0" y="0"/>
          <a:ext cx="0" cy="0"/>
          <a:chOff x="0" y="0"/>
          <a:chExt cx="0" cy="0"/>
        </a:xfrm>
      </p:grpSpPr>
      <p:sp>
        <p:nvSpPr>
          <p:cNvPr id="2050" name="Google Shape;2050;g27051ec9f08_0_13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1" name="Google Shape;2051;g27051ec9f08_0_139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7" name="Shape 2067"/>
        <p:cNvGrpSpPr/>
        <p:nvPr/>
      </p:nvGrpSpPr>
      <p:grpSpPr>
        <a:xfrm>
          <a:off x="0" y="0"/>
          <a:ext cx="0" cy="0"/>
          <a:chOff x="0" y="0"/>
          <a:chExt cx="0" cy="0"/>
        </a:xfrm>
      </p:grpSpPr>
      <p:sp>
        <p:nvSpPr>
          <p:cNvPr id="2068" name="Google Shape;2068;g27051ec9f08_0_14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69" name="Google Shape;2069;g27051ec9f08_0_145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2" name="Shape 2082"/>
        <p:cNvGrpSpPr/>
        <p:nvPr/>
      </p:nvGrpSpPr>
      <p:grpSpPr>
        <a:xfrm>
          <a:off x="0" y="0"/>
          <a:ext cx="0" cy="0"/>
          <a:chOff x="0" y="0"/>
          <a:chExt cx="0" cy="0"/>
        </a:xfrm>
      </p:grpSpPr>
      <p:sp>
        <p:nvSpPr>
          <p:cNvPr id="2083" name="Google Shape;2083;g27051ec9f08_0_14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84" name="Google Shape;2084;g27051ec9f08_0_147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0" name="Shape 2100"/>
        <p:cNvGrpSpPr/>
        <p:nvPr/>
      </p:nvGrpSpPr>
      <p:grpSpPr>
        <a:xfrm>
          <a:off x="0" y="0"/>
          <a:ext cx="0" cy="0"/>
          <a:chOff x="0" y="0"/>
          <a:chExt cx="0" cy="0"/>
        </a:xfrm>
      </p:grpSpPr>
      <p:sp>
        <p:nvSpPr>
          <p:cNvPr id="2101" name="Google Shape;2101;g27051ec9f08_0_15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02" name="Google Shape;2102;g27051ec9f08_0_150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2" name="Shape 2132"/>
        <p:cNvGrpSpPr/>
        <p:nvPr/>
      </p:nvGrpSpPr>
      <p:grpSpPr>
        <a:xfrm>
          <a:off x="0" y="0"/>
          <a:ext cx="0" cy="0"/>
          <a:chOff x="0" y="0"/>
          <a:chExt cx="0" cy="0"/>
        </a:xfrm>
      </p:grpSpPr>
      <p:sp>
        <p:nvSpPr>
          <p:cNvPr id="2133" name="Google Shape;2133;g27051ec9f08_0_15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34" name="Google Shape;2134;g27051ec9f08_0_153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0" name="Shape 2150"/>
        <p:cNvGrpSpPr/>
        <p:nvPr/>
      </p:nvGrpSpPr>
      <p:grpSpPr>
        <a:xfrm>
          <a:off x="0" y="0"/>
          <a:ext cx="0" cy="0"/>
          <a:chOff x="0" y="0"/>
          <a:chExt cx="0" cy="0"/>
        </a:xfrm>
      </p:grpSpPr>
      <p:sp>
        <p:nvSpPr>
          <p:cNvPr id="2151" name="Google Shape;2151;g27051ec9f08_0_15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52" name="Google Shape;2152;g27051ec9f08_0_156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5" name="Shape 2165"/>
        <p:cNvGrpSpPr/>
        <p:nvPr/>
      </p:nvGrpSpPr>
      <p:grpSpPr>
        <a:xfrm>
          <a:off x="0" y="0"/>
          <a:ext cx="0" cy="0"/>
          <a:chOff x="0" y="0"/>
          <a:chExt cx="0" cy="0"/>
        </a:xfrm>
      </p:grpSpPr>
      <p:sp>
        <p:nvSpPr>
          <p:cNvPr id="2166" name="Google Shape;2166;g27051ec9f08_0_15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67" name="Google Shape;2167;g27051ec9f08_0_159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9" name="Shape 2189"/>
        <p:cNvGrpSpPr/>
        <p:nvPr/>
      </p:nvGrpSpPr>
      <p:grpSpPr>
        <a:xfrm>
          <a:off x="0" y="0"/>
          <a:ext cx="0" cy="0"/>
          <a:chOff x="0" y="0"/>
          <a:chExt cx="0" cy="0"/>
        </a:xfrm>
      </p:grpSpPr>
      <p:sp>
        <p:nvSpPr>
          <p:cNvPr id="2190" name="Google Shape;2190;g27051ec9f08_0_16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1" name="Google Shape;2191;g27051ec9f08_0_164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9" name="Shape 2229"/>
        <p:cNvGrpSpPr/>
        <p:nvPr/>
      </p:nvGrpSpPr>
      <p:grpSpPr>
        <a:xfrm>
          <a:off x="0" y="0"/>
          <a:ext cx="0" cy="0"/>
          <a:chOff x="0" y="0"/>
          <a:chExt cx="0" cy="0"/>
        </a:xfrm>
      </p:grpSpPr>
      <p:sp>
        <p:nvSpPr>
          <p:cNvPr id="2230" name="Google Shape;2230;g27051ec9f08_0_16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31" name="Google Shape;2231;g27051ec9f08_0_168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9" name="Shape 2269"/>
        <p:cNvGrpSpPr/>
        <p:nvPr/>
      </p:nvGrpSpPr>
      <p:grpSpPr>
        <a:xfrm>
          <a:off x="0" y="0"/>
          <a:ext cx="0" cy="0"/>
          <a:chOff x="0" y="0"/>
          <a:chExt cx="0" cy="0"/>
        </a:xfrm>
      </p:grpSpPr>
      <p:sp>
        <p:nvSpPr>
          <p:cNvPr id="2270" name="Google Shape;2270;g27051ec9f08_0_17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71" name="Google Shape;2271;g27051ec9f08_0_172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9" name="Shape 2309"/>
        <p:cNvGrpSpPr/>
        <p:nvPr/>
      </p:nvGrpSpPr>
      <p:grpSpPr>
        <a:xfrm>
          <a:off x="0" y="0"/>
          <a:ext cx="0" cy="0"/>
          <a:chOff x="0" y="0"/>
          <a:chExt cx="0" cy="0"/>
        </a:xfrm>
      </p:grpSpPr>
      <p:sp>
        <p:nvSpPr>
          <p:cNvPr id="2310" name="Google Shape;2310;g27051ec9f08_0_17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11" name="Google Shape;2311;g27051ec9f08_0_176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9" name="Shape 2349"/>
        <p:cNvGrpSpPr/>
        <p:nvPr/>
      </p:nvGrpSpPr>
      <p:grpSpPr>
        <a:xfrm>
          <a:off x="0" y="0"/>
          <a:ext cx="0" cy="0"/>
          <a:chOff x="0" y="0"/>
          <a:chExt cx="0" cy="0"/>
        </a:xfrm>
      </p:grpSpPr>
      <p:sp>
        <p:nvSpPr>
          <p:cNvPr id="2350" name="Google Shape;2350;g27051ec9f08_0_18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51" name="Google Shape;2351;g27051ec9f08_0_180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9" name="Shape 2389"/>
        <p:cNvGrpSpPr/>
        <p:nvPr/>
      </p:nvGrpSpPr>
      <p:grpSpPr>
        <a:xfrm>
          <a:off x="0" y="0"/>
          <a:ext cx="0" cy="0"/>
          <a:chOff x="0" y="0"/>
          <a:chExt cx="0" cy="0"/>
        </a:xfrm>
      </p:grpSpPr>
      <p:sp>
        <p:nvSpPr>
          <p:cNvPr id="2390" name="Google Shape;2390;g27051ec9f08_0_18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91" name="Google Shape;2391;g27051ec9f08_0_188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0" name="Shape 2430"/>
        <p:cNvGrpSpPr/>
        <p:nvPr/>
      </p:nvGrpSpPr>
      <p:grpSpPr>
        <a:xfrm>
          <a:off x="0" y="0"/>
          <a:ext cx="0" cy="0"/>
          <a:chOff x="0" y="0"/>
          <a:chExt cx="0" cy="0"/>
        </a:xfrm>
      </p:grpSpPr>
      <p:sp>
        <p:nvSpPr>
          <p:cNvPr id="2431" name="Google Shape;2431;g27051ec9f08_0_19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32" name="Google Shape;2432;g27051ec9f08_0_196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2" name="Shape 2452"/>
        <p:cNvGrpSpPr/>
        <p:nvPr/>
      </p:nvGrpSpPr>
      <p:grpSpPr>
        <a:xfrm>
          <a:off x="0" y="0"/>
          <a:ext cx="0" cy="0"/>
          <a:chOff x="0" y="0"/>
          <a:chExt cx="0" cy="0"/>
        </a:xfrm>
      </p:grpSpPr>
      <p:sp>
        <p:nvSpPr>
          <p:cNvPr id="2453" name="Google Shape;2453;g27051ec9f08_0_19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54" name="Google Shape;2454;g27051ec9f08_0_199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2" name="Shape 2492"/>
        <p:cNvGrpSpPr/>
        <p:nvPr/>
      </p:nvGrpSpPr>
      <p:grpSpPr>
        <a:xfrm>
          <a:off x="0" y="0"/>
          <a:ext cx="0" cy="0"/>
          <a:chOff x="0" y="0"/>
          <a:chExt cx="0" cy="0"/>
        </a:xfrm>
      </p:grpSpPr>
      <p:sp>
        <p:nvSpPr>
          <p:cNvPr id="2493" name="Google Shape;2493;g27051ec9f08_0_20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94" name="Google Shape;2494;g27051ec9f08_0_203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2" name="Shape 2532"/>
        <p:cNvGrpSpPr/>
        <p:nvPr/>
      </p:nvGrpSpPr>
      <p:grpSpPr>
        <a:xfrm>
          <a:off x="0" y="0"/>
          <a:ext cx="0" cy="0"/>
          <a:chOff x="0" y="0"/>
          <a:chExt cx="0" cy="0"/>
        </a:xfrm>
      </p:grpSpPr>
      <p:sp>
        <p:nvSpPr>
          <p:cNvPr id="2533" name="Google Shape;2533;g27051ec9f08_0_20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34" name="Google Shape;2534;g27051ec9f08_0_207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2" name="Shape 2572"/>
        <p:cNvGrpSpPr/>
        <p:nvPr/>
      </p:nvGrpSpPr>
      <p:grpSpPr>
        <a:xfrm>
          <a:off x="0" y="0"/>
          <a:ext cx="0" cy="0"/>
          <a:chOff x="0" y="0"/>
          <a:chExt cx="0" cy="0"/>
        </a:xfrm>
      </p:grpSpPr>
      <p:sp>
        <p:nvSpPr>
          <p:cNvPr id="2573" name="Google Shape;2573;g27051ec9f08_0_15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74" name="Google Shape;2574;g27051ec9f08_0_157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7" name="Shape 2587"/>
        <p:cNvGrpSpPr/>
        <p:nvPr/>
      </p:nvGrpSpPr>
      <p:grpSpPr>
        <a:xfrm>
          <a:off x="0" y="0"/>
          <a:ext cx="0" cy="0"/>
          <a:chOff x="0" y="0"/>
          <a:chExt cx="0" cy="0"/>
        </a:xfrm>
      </p:grpSpPr>
      <p:sp>
        <p:nvSpPr>
          <p:cNvPr id="2588" name="Google Shape;2588;g27051ec9f08_0_21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89" name="Google Shape;2589;g27051ec9f08_0_211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2" name="Shape 2602"/>
        <p:cNvGrpSpPr/>
        <p:nvPr/>
      </p:nvGrpSpPr>
      <p:grpSpPr>
        <a:xfrm>
          <a:off x="0" y="0"/>
          <a:ext cx="0" cy="0"/>
          <a:chOff x="0" y="0"/>
          <a:chExt cx="0" cy="0"/>
        </a:xfrm>
      </p:grpSpPr>
      <p:sp>
        <p:nvSpPr>
          <p:cNvPr id="2603" name="Google Shape;2603;g27051ec9f08_0_21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04" name="Google Shape;2604;g27051ec9f08_0_213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7" name="Shape 2617"/>
        <p:cNvGrpSpPr/>
        <p:nvPr/>
      </p:nvGrpSpPr>
      <p:grpSpPr>
        <a:xfrm>
          <a:off x="0" y="0"/>
          <a:ext cx="0" cy="0"/>
          <a:chOff x="0" y="0"/>
          <a:chExt cx="0" cy="0"/>
        </a:xfrm>
      </p:grpSpPr>
      <p:sp>
        <p:nvSpPr>
          <p:cNvPr id="2618" name="Google Shape;2618;g27051ec9f08_0_21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19" name="Google Shape;2619;g27051ec9f08_0_214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7" name="Shape 2657"/>
        <p:cNvGrpSpPr/>
        <p:nvPr/>
      </p:nvGrpSpPr>
      <p:grpSpPr>
        <a:xfrm>
          <a:off x="0" y="0"/>
          <a:ext cx="0" cy="0"/>
          <a:chOff x="0" y="0"/>
          <a:chExt cx="0" cy="0"/>
        </a:xfrm>
      </p:grpSpPr>
      <p:sp>
        <p:nvSpPr>
          <p:cNvPr id="2658" name="Google Shape;2658;g27051ec9f08_0_21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59" name="Google Shape;2659;g27051ec9f08_0_218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3" name="Shape 2673"/>
        <p:cNvGrpSpPr/>
        <p:nvPr/>
      </p:nvGrpSpPr>
      <p:grpSpPr>
        <a:xfrm>
          <a:off x="0" y="0"/>
          <a:ext cx="0" cy="0"/>
          <a:chOff x="0" y="0"/>
          <a:chExt cx="0" cy="0"/>
        </a:xfrm>
      </p:grpSpPr>
      <p:sp>
        <p:nvSpPr>
          <p:cNvPr id="2674" name="Google Shape;2674;g27051ec9f08_0_22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75" name="Google Shape;2675;g27051ec9f08_0_223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9" name="Shape 2689"/>
        <p:cNvGrpSpPr/>
        <p:nvPr/>
      </p:nvGrpSpPr>
      <p:grpSpPr>
        <a:xfrm>
          <a:off x="0" y="0"/>
          <a:ext cx="0" cy="0"/>
          <a:chOff x="0" y="0"/>
          <a:chExt cx="0" cy="0"/>
        </a:xfrm>
      </p:grpSpPr>
      <p:sp>
        <p:nvSpPr>
          <p:cNvPr id="2690" name="Google Shape;2690;g27051ec9f08_0_22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91" name="Google Shape;2691;g27051ec9f08_0_225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5" name="Shape 2705"/>
        <p:cNvGrpSpPr/>
        <p:nvPr/>
      </p:nvGrpSpPr>
      <p:grpSpPr>
        <a:xfrm>
          <a:off x="0" y="0"/>
          <a:ext cx="0" cy="0"/>
          <a:chOff x="0" y="0"/>
          <a:chExt cx="0" cy="0"/>
        </a:xfrm>
      </p:grpSpPr>
      <p:sp>
        <p:nvSpPr>
          <p:cNvPr id="2706" name="Google Shape;2706;g27051ec9f08_0_22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07" name="Google Shape;2707;g27051ec9f08_0_227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1" name="Shape 2721"/>
        <p:cNvGrpSpPr/>
        <p:nvPr/>
      </p:nvGrpSpPr>
      <p:grpSpPr>
        <a:xfrm>
          <a:off x="0" y="0"/>
          <a:ext cx="0" cy="0"/>
          <a:chOff x="0" y="0"/>
          <a:chExt cx="0" cy="0"/>
        </a:xfrm>
      </p:grpSpPr>
      <p:sp>
        <p:nvSpPr>
          <p:cNvPr id="2722" name="Google Shape;2722;g27051ec9f08_0_22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23" name="Google Shape;2723;g27051ec9f08_0_229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1" name="Shape 2761"/>
        <p:cNvGrpSpPr/>
        <p:nvPr/>
      </p:nvGrpSpPr>
      <p:grpSpPr>
        <a:xfrm>
          <a:off x="0" y="0"/>
          <a:ext cx="0" cy="0"/>
          <a:chOff x="0" y="0"/>
          <a:chExt cx="0" cy="0"/>
        </a:xfrm>
      </p:grpSpPr>
      <p:sp>
        <p:nvSpPr>
          <p:cNvPr id="2762" name="Google Shape;2762;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63" name="Google Shape;2763;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3" name="Shape 2783"/>
        <p:cNvGrpSpPr/>
        <p:nvPr/>
      </p:nvGrpSpPr>
      <p:grpSpPr>
        <a:xfrm>
          <a:off x="0" y="0"/>
          <a:ext cx="0" cy="0"/>
          <a:chOff x="0" y="0"/>
          <a:chExt cx="0" cy="0"/>
        </a:xfrm>
      </p:grpSpPr>
      <p:sp>
        <p:nvSpPr>
          <p:cNvPr id="2784" name="Google Shape;2784;g2da3444ce95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85" name="Google Shape;2785;g2da3444ce95_0_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0" name="Shape 2800"/>
        <p:cNvGrpSpPr/>
        <p:nvPr/>
      </p:nvGrpSpPr>
      <p:grpSpPr>
        <a:xfrm>
          <a:off x="0" y="0"/>
          <a:ext cx="0" cy="0"/>
          <a:chOff x="0" y="0"/>
          <a:chExt cx="0" cy="0"/>
        </a:xfrm>
      </p:grpSpPr>
      <p:sp>
        <p:nvSpPr>
          <p:cNvPr id="2801" name="Google Shape;2801;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02" name="Google Shape;2802;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3.png"/><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6.png"/><Relationship Id="rId4" Type="http://schemas.openxmlformats.org/officeDocument/2006/relationships/image" Target="../media/image4.png"/><Relationship Id="rId5" Type="http://schemas.openxmlformats.org/officeDocument/2006/relationships/image" Target="../media/image7.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8" name="Shape 8"/>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3"/>
          <p:cNvSpPr/>
          <p:nvPr>
            <p:ph idx="2" type="pic"/>
          </p:nvPr>
        </p:nvSpPr>
        <p:spPr>
          <a:xfrm>
            <a:off x="-425" y="-275"/>
            <a:ext cx="2340000" cy="8765700"/>
          </a:xfrm>
          <a:prstGeom prst="rect">
            <a:avLst/>
          </a:prstGeom>
          <a:noFill/>
          <a:ln>
            <a:noFill/>
          </a:ln>
        </p:spPr>
      </p:sp>
      <p:sp>
        <p:nvSpPr>
          <p:cNvPr id="11" name="Google Shape;11;p3"/>
          <p:cNvSpPr/>
          <p:nvPr/>
        </p:nvSpPr>
        <p:spPr>
          <a:xfrm>
            <a:off x="3039474" y="8765671"/>
            <a:ext cx="12211063" cy="1521579"/>
          </a:xfrm>
          <a:custGeom>
            <a:rect b="b" l="l" r="r" t="t"/>
            <a:pathLst>
              <a:path extrusionOk="0" h="400679" w="3215553">
                <a:moveTo>
                  <a:pt x="0" y="0"/>
                </a:moveTo>
                <a:lnTo>
                  <a:pt x="3215553" y="0"/>
                </a:lnTo>
                <a:lnTo>
                  <a:pt x="3215553" y="400679"/>
                </a:lnTo>
                <a:lnTo>
                  <a:pt x="0" y="400679"/>
                </a:lnTo>
                <a:close/>
              </a:path>
            </a:pathLst>
          </a:custGeom>
          <a:solidFill>
            <a:srgbClr val="DDDEDA"/>
          </a:solidFill>
          <a:ln>
            <a:noFill/>
          </a:ln>
        </p:spPr>
      </p:sp>
      <p:sp>
        <p:nvSpPr>
          <p:cNvPr id="12" name="Google Shape;12;p3"/>
          <p:cNvSpPr/>
          <p:nvPr/>
        </p:nvSpPr>
        <p:spPr>
          <a:xfrm>
            <a:off x="3039474" y="0"/>
            <a:ext cx="12211063" cy="1521579"/>
          </a:xfrm>
          <a:custGeom>
            <a:rect b="b" l="l" r="r" t="t"/>
            <a:pathLst>
              <a:path extrusionOk="0" h="400679" w="3215553">
                <a:moveTo>
                  <a:pt x="0" y="0"/>
                </a:moveTo>
                <a:lnTo>
                  <a:pt x="3215553" y="0"/>
                </a:lnTo>
                <a:lnTo>
                  <a:pt x="3215553" y="400679"/>
                </a:lnTo>
                <a:lnTo>
                  <a:pt x="0" y="400679"/>
                </a:lnTo>
                <a:close/>
              </a:path>
            </a:pathLst>
          </a:custGeom>
          <a:solidFill>
            <a:srgbClr val="DDDEDA"/>
          </a:solidFill>
          <a:ln>
            <a:noFill/>
          </a:ln>
        </p:spPr>
      </p:sp>
      <p:sp>
        <p:nvSpPr>
          <p:cNvPr id="13" name="Google Shape;13;p3"/>
          <p:cNvSpPr/>
          <p:nvPr/>
        </p:nvSpPr>
        <p:spPr>
          <a:xfrm rot="10800000">
            <a:off x="3088962" y="-250"/>
            <a:ext cx="15199038" cy="1521579"/>
          </a:xfrm>
          <a:custGeom>
            <a:rect b="b" l="l" r="r" t="t"/>
            <a:pathLst>
              <a:path extrusionOk="0" h="400679" w="4002380">
                <a:moveTo>
                  <a:pt x="0" y="0"/>
                </a:moveTo>
                <a:lnTo>
                  <a:pt x="4002380" y="0"/>
                </a:lnTo>
                <a:lnTo>
                  <a:pt x="4002380" y="400679"/>
                </a:lnTo>
                <a:lnTo>
                  <a:pt x="0" y="400679"/>
                </a:lnTo>
                <a:close/>
              </a:path>
            </a:pathLst>
          </a:custGeom>
          <a:solidFill>
            <a:srgbClr val="DC654E"/>
          </a:solidFill>
          <a:ln>
            <a:noFill/>
          </a:ln>
        </p:spPr>
      </p:sp>
      <p:sp>
        <p:nvSpPr>
          <p:cNvPr id="14" name="Google Shape;14;p3"/>
          <p:cNvSpPr/>
          <p:nvPr/>
        </p:nvSpPr>
        <p:spPr>
          <a:xfrm>
            <a:off x="3091464" y="760664"/>
            <a:ext cx="13055106" cy="8006326"/>
          </a:xfrm>
          <a:custGeom>
            <a:rect b="b" l="l" r="r" t="t"/>
            <a:pathLst>
              <a:path extrusionOk="0" h="2108315" w="3437816">
                <a:moveTo>
                  <a:pt x="0" y="0"/>
                </a:moveTo>
                <a:lnTo>
                  <a:pt x="3437816" y="0"/>
                </a:lnTo>
                <a:lnTo>
                  <a:pt x="3437816" y="2108315"/>
                </a:lnTo>
                <a:lnTo>
                  <a:pt x="0" y="2108315"/>
                </a:lnTo>
                <a:close/>
              </a:path>
            </a:pathLst>
          </a:custGeom>
          <a:solidFill>
            <a:srgbClr val="FFFFFF"/>
          </a:solidFill>
          <a:ln>
            <a:noFill/>
          </a:ln>
        </p:spPr>
      </p:sp>
      <p:sp>
        <p:nvSpPr>
          <p:cNvPr id="15" name="Google Shape;15;p3"/>
          <p:cNvSpPr txBox="1"/>
          <p:nvPr>
            <p:ph idx="1" type="subTitle"/>
          </p:nvPr>
        </p:nvSpPr>
        <p:spPr>
          <a:xfrm>
            <a:off x="4174775" y="7530332"/>
            <a:ext cx="9302100" cy="380400"/>
          </a:xfrm>
          <a:prstGeom prst="rect">
            <a:avLst/>
          </a:prstGeom>
        </p:spPr>
        <p:txBody>
          <a:bodyPr anchorCtr="0" anchor="t" bIns="0" lIns="0" spcFirstLastPara="1" rIns="0" wrap="square" tIns="0">
            <a:noAutofit/>
          </a:bodyPr>
          <a:lstStyle>
            <a:lvl1pPr lvl="0" algn="ctr">
              <a:spcBef>
                <a:spcPts val="640"/>
              </a:spcBef>
              <a:spcAft>
                <a:spcPts val="0"/>
              </a:spcAft>
              <a:buSzPts val="3150"/>
              <a:buNone/>
              <a:defRPr sz="3150"/>
            </a:lvl1pPr>
            <a:lvl2pPr lvl="1">
              <a:spcBef>
                <a:spcPts val="640"/>
              </a:spcBef>
              <a:spcAft>
                <a:spcPts val="0"/>
              </a:spcAft>
              <a:buSzPts val="2150"/>
              <a:buNone/>
              <a:defRPr/>
            </a:lvl2pPr>
            <a:lvl3pPr lvl="2">
              <a:spcBef>
                <a:spcPts val="640"/>
              </a:spcBef>
              <a:spcAft>
                <a:spcPts val="0"/>
              </a:spcAft>
              <a:buSzPts val="2150"/>
              <a:buNone/>
              <a:defRPr/>
            </a:lvl3pPr>
            <a:lvl4pPr lvl="3">
              <a:spcBef>
                <a:spcPts val="640"/>
              </a:spcBef>
              <a:spcAft>
                <a:spcPts val="0"/>
              </a:spcAft>
              <a:buSzPts val="2150"/>
              <a:buNone/>
              <a:defRPr/>
            </a:lvl4pPr>
            <a:lvl5pPr lvl="4">
              <a:spcBef>
                <a:spcPts val="640"/>
              </a:spcBef>
              <a:spcAft>
                <a:spcPts val="0"/>
              </a:spcAft>
              <a:buSzPts val="2150"/>
              <a:buNone/>
              <a:defRPr/>
            </a:lvl5pPr>
            <a:lvl6pPr lvl="5">
              <a:spcBef>
                <a:spcPts val="640"/>
              </a:spcBef>
              <a:spcAft>
                <a:spcPts val="0"/>
              </a:spcAft>
              <a:buSzPts val="2150"/>
              <a:buNone/>
              <a:defRPr/>
            </a:lvl6pPr>
            <a:lvl7pPr lvl="6">
              <a:spcBef>
                <a:spcPts val="640"/>
              </a:spcBef>
              <a:spcAft>
                <a:spcPts val="0"/>
              </a:spcAft>
              <a:buSzPts val="2150"/>
              <a:buNone/>
              <a:defRPr/>
            </a:lvl7pPr>
            <a:lvl8pPr lvl="7">
              <a:spcBef>
                <a:spcPts val="640"/>
              </a:spcBef>
              <a:spcAft>
                <a:spcPts val="0"/>
              </a:spcAft>
              <a:buSzPts val="2150"/>
              <a:buNone/>
              <a:defRPr/>
            </a:lvl8pPr>
            <a:lvl9pPr lvl="8">
              <a:spcBef>
                <a:spcPts val="640"/>
              </a:spcBef>
              <a:spcAft>
                <a:spcPts val="0"/>
              </a:spcAft>
              <a:buSzPts val="2150"/>
              <a:buNone/>
              <a:defRPr/>
            </a:lvl9pPr>
          </a:lstStyle>
          <a:p/>
        </p:txBody>
      </p:sp>
      <p:sp>
        <p:nvSpPr>
          <p:cNvPr id="16" name="Google Shape;16;p3"/>
          <p:cNvSpPr txBox="1"/>
          <p:nvPr>
            <p:ph type="title"/>
          </p:nvPr>
        </p:nvSpPr>
        <p:spPr>
          <a:xfrm>
            <a:off x="4050000" y="2169075"/>
            <a:ext cx="10123200" cy="4964400"/>
          </a:xfrm>
          <a:prstGeom prst="rect">
            <a:avLst/>
          </a:prstGeom>
          <a:noFill/>
          <a:ln>
            <a:noFill/>
          </a:ln>
        </p:spPr>
        <p:txBody>
          <a:bodyPr anchorCtr="0" anchor="t" bIns="0" lIns="0" spcFirstLastPara="1" rIns="0" wrap="square" tIns="0">
            <a:noAutofit/>
          </a:bodyPr>
          <a:lstStyle>
            <a:lvl1pPr lvl="0" marR="0" rtl="0" algn="ctr">
              <a:lnSpc>
                <a:spcPct val="90000"/>
              </a:lnSpc>
              <a:spcBef>
                <a:spcPts val="0"/>
              </a:spcBef>
              <a:spcAft>
                <a:spcPts val="0"/>
              </a:spcAft>
              <a:buSzPts val="12200"/>
              <a:buFont typeface="Marcellus"/>
              <a:buNone/>
              <a:defRPr i="0" sz="12200" u="none" cap="none" strike="noStrike">
                <a:latin typeface="Marcellus"/>
                <a:ea typeface="Marcellus"/>
                <a:cs typeface="Marcellus"/>
                <a:sym typeface="Marcellus"/>
              </a:defRPr>
            </a:lvl1pPr>
            <a:lvl2pPr lvl="1" rtl="0" algn="ctr">
              <a:lnSpc>
                <a:spcPct val="90000"/>
              </a:lnSpc>
              <a:spcBef>
                <a:spcPts val="0"/>
              </a:spcBef>
              <a:spcAft>
                <a:spcPts val="0"/>
              </a:spcAft>
              <a:buSzPts val="1400"/>
              <a:buNone/>
              <a:defRPr sz="1800"/>
            </a:lvl2pPr>
            <a:lvl3pPr lvl="2" rtl="0" algn="ctr">
              <a:lnSpc>
                <a:spcPct val="90000"/>
              </a:lnSpc>
              <a:spcBef>
                <a:spcPts val="0"/>
              </a:spcBef>
              <a:spcAft>
                <a:spcPts val="0"/>
              </a:spcAft>
              <a:buSzPts val="1400"/>
              <a:buNone/>
              <a:defRPr sz="1800"/>
            </a:lvl3pPr>
            <a:lvl4pPr lvl="3" rtl="0" algn="ctr">
              <a:lnSpc>
                <a:spcPct val="90000"/>
              </a:lnSpc>
              <a:spcBef>
                <a:spcPts val="0"/>
              </a:spcBef>
              <a:spcAft>
                <a:spcPts val="0"/>
              </a:spcAft>
              <a:buSzPts val="1400"/>
              <a:buNone/>
              <a:defRPr sz="1800"/>
            </a:lvl4pPr>
            <a:lvl5pPr lvl="4" rtl="0" algn="ctr">
              <a:lnSpc>
                <a:spcPct val="90000"/>
              </a:lnSpc>
              <a:spcBef>
                <a:spcPts val="0"/>
              </a:spcBef>
              <a:spcAft>
                <a:spcPts val="0"/>
              </a:spcAft>
              <a:buSzPts val="1400"/>
              <a:buNone/>
              <a:defRPr sz="1800"/>
            </a:lvl5pPr>
            <a:lvl6pPr lvl="5" rtl="0" algn="ctr">
              <a:lnSpc>
                <a:spcPct val="90000"/>
              </a:lnSpc>
              <a:spcBef>
                <a:spcPts val="0"/>
              </a:spcBef>
              <a:spcAft>
                <a:spcPts val="0"/>
              </a:spcAft>
              <a:buSzPts val="1400"/>
              <a:buNone/>
              <a:defRPr sz="1800"/>
            </a:lvl6pPr>
            <a:lvl7pPr lvl="6" rtl="0" algn="ctr">
              <a:lnSpc>
                <a:spcPct val="90000"/>
              </a:lnSpc>
              <a:spcBef>
                <a:spcPts val="0"/>
              </a:spcBef>
              <a:spcAft>
                <a:spcPts val="0"/>
              </a:spcAft>
              <a:buSzPts val="1400"/>
              <a:buNone/>
              <a:defRPr sz="1800"/>
            </a:lvl7pPr>
            <a:lvl8pPr lvl="7" rtl="0" algn="ctr">
              <a:lnSpc>
                <a:spcPct val="90000"/>
              </a:lnSpc>
              <a:spcBef>
                <a:spcPts val="0"/>
              </a:spcBef>
              <a:spcAft>
                <a:spcPts val="0"/>
              </a:spcAft>
              <a:buSzPts val="1400"/>
              <a:buNone/>
              <a:defRPr sz="1800"/>
            </a:lvl8pPr>
            <a:lvl9pPr lvl="8" rtl="0" algn="ctr">
              <a:lnSpc>
                <a:spcPct val="90000"/>
              </a:lnSpc>
              <a:spcBef>
                <a:spcPts val="0"/>
              </a:spcBef>
              <a:spcAft>
                <a:spcPts val="0"/>
              </a:spcAft>
              <a:buSzPts val="1400"/>
              <a:buNone/>
              <a:defRPr sz="1800"/>
            </a:lvl9pPr>
          </a:lstStyle>
          <a:p/>
        </p:txBody>
      </p:sp>
      <p:sp>
        <p:nvSpPr>
          <p:cNvPr id="17" name="Google Shape;17;p3"/>
          <p:cNvSpPr/>
          <p:nvPr/>
        </p:nvSpPr>
        <p:spPr>
          <a:xfrm rot="10800000">
            <a:off x="-385" y="8765421"/>
            <a:ext cx="2340069" cy="1521579"/>
          </a:xfrm>
          <a:custGeom>
            <a:rect b="b" l="l" r="r" t="t"/>
            <a:pathLst>
              <a:path extrusionOk="0" h="400679" w="616213">
                <a:moveTo>
                  <a:pt x="0" y="0"/>
                </a:moveTo>
                <a:lnTo>
                  <a:pt x="616213" y="0"/>
                </a:lnTo>
                <a:lnTo>
                  <a:pt x="616213" y="400679"/>
                </a:lnTo>
                <a:lnTo>
                  <a:pt x="0" y="400679"/>
                </a:lnTo>
                <a:close/>
              </a:path>
            </a:pathLst>
          </a:custGeom>
          <a:solidFill>
            <a:srgbClr val="DC654E"/>
          </a:solidFill>
          <a:ln>
            <a:noFill/>
          </a:ln>
        </p:spPr>
      </p:sp>
      <p:sp>
        <p:nvSpPr>
          <p:cNvPr id="18" name="Google Shape;18;p3"/>
          <p:cNvSpPr/>
          <p:nvPr/>
        </p:nvSpPr>
        <p:spPr>
          <a:xfrm rot="10800000">
            <a:off x="2297380" y="-1692"/>
            <a:ext cx="794084" cy="10288692"/>
          </a:xfrm>
          <a:custGeom>
            <a:rect b="b" l="l" r="r" t="t"/>
            <a:pathLst>
              <a:path extrusionOk="0" h="2709333" w="209107">
                <a:moveTo>
                  <a:pt x="0" y="0"/>
                </a:moveTo>
                <a:lnTo>
                  <a:pt x="209107" y="0"/>
                </a:lnTo>
                <a:lnTo>
                  <a:pt x="209107" y="2709333"/>
                </a:lnTo>
                <a:lnTo>
                  <a:pt x="0" y="2709333"/>
                </a:lnTo>
                <a:close/>
              </a:path>
            </a:pathLst>
          </a:custGeom>
          <a:solidFill>
            <a:srgbClr val="272727"/>
          </a:solidFill>
          <a:ln>
            <a:noFill/>
          </a:ln>
        </p:spPr>
      </p:sp>
      <p:sp>
        <p:nvSpPr>
          <p:cNvPr id="19" name="Google Shape;19;p3"/>
          <p:cNvSpPr/>
          <p:nvPr/>
        </p:nvSpPr>
        <p:spPr>
          <a:xfrm rot="10800000">
            <a:off x="3089483" y="1140932"/>
            <a:ext cx="12044238" cy="380396"/>
          </a:xfrm>
          <a:custGeom>
            <a:rect b="b" l="l" r="r" t="t"/>
            <a:pathLst>
              <a:path extrusionOk="0" h="100170" w="3171623">
                <a:moveTo>
                  <a:pt x="0" y="0"/>
                </a:moveTo>
                <a:lnTo>
                  <a:pt x="3171623" y="0"/>
                </a:lnTo>
                <a:lnTo>
                  <a:pt x="3171623" y="100170"/>
                </a:lnTo>
                <a:lnTo>
                  <a:pt x="0" y="100170"/>
                </a:lnTo>
                <a:close/>
              </a:path>
            </a:pathLst>
          </a:custGeom>
          <a:solidFill>
            <a:srgbClr val="797979"/>
          </a:solidFill>
          <a:ln>
            <a:noFill/>
          </a:ln>
        </p:spPr>
      </p:sp>
      <p:sp>
        <p:nvSpPr>
          <p:cNvPr id="20" name="Google Shape;20;p3"/>
          <p:cNvSpPr/>
          <p:nvPr/>
        </p:nvSpPr>
        <p:spPr>
          <a:xfrm rot="5400000">
            <a:off x="14509962" y="-113588"/>
            <a:ext cx="1526800" cy="1742126"/>
          </a:xfrm>
          <a:custGeom>
            <a:rect b="b" l="l" r="r" t="t"/>
            <a:pathLst>
              <a:path extrusionOk="0" h="458756" w="421768">
                <a:moveTo>
                  <a:pt x="0" y="0"/>
                </a:moveTo>
                <a:lnTo>
                  <a:pt x="421768" y="0"/>
                </a:lnTo>
                <a:lnTo>
                  <a:pt x="421768" y="458756"/>
                </a:lnTo>
                <a:lnTo>
                  <a:pt x="0" y="458756"/>
                </a:lnTo>
                <a:close/>
              </a:path>
            </a:pathLst>
          </a:custGeom>
          <a:solidFill>
            <a:srgbClr val="272727"/>
          </a:solidFill>
          <a:ln>
            <a:noFill/>
          </a:ln>
        </p:spPr>
      </p:sp>
      <p:sp>
        <p:nvSpPr>
          <p:cNvPr id="21" name="Google Shape;21;p3"/>
          <p:cNvSpPr/>
          <p:nvPr/>
        </p:nvSpPr>
        <p:spPr>
          <a:xfrm rot="5400000">
            <a:off x="14226933" y="9321509"/>
            <a:ext cx="1145100" cy="794084"/>
          </a:xfrm>
          <a:custGeom>
            <a:rect b="b" l="l" r="r" t="t"/>
            <a:pathLst>
              <a:path extrusionOk="0" h="209107" w="421768">
                <a:moveTo>
                  <a:pt x="0" y="0"/>
                </a:moveTo>
                <a:lnTo>
                  <a:pt x="421768" y="0"/>
                </a:lnTo>
                <a:lnTo>
                  <a:pt x="421768" y="209107"/>
                </a:lnTo>
                <a:lnTo>
                  <a:pt x="0" y="209107"/>
                </a:lnTo>
                <a:close/>
              </a:path>
            </a:pathLst>
          </a:custGeom>
          <a:solidFill>
            <a:srgbClr val="797979"/>
          </a:solidFill>
          <a:ln>
            <a:noFill/>
          </a:ln>
        </p:spPr>
      </p:sp>
      <p:sp>
        <p:nvSpPr>
          <p:cNvPr id="22" name="Google Shape;22;p3"/>
          <p:cNvSpPr/>
          <p:nvPr/>
        </p:nvSpPr>
        <p:spPr>
          <a:xfrm rot="10800000">
            <a:off x="3089472" y="8765607"/>
            <a:ext cx="12107064" cy="380396"/>
          </a:xfrm>
          <a:custGeom>
            <a:rect b="b" l="l" r="r" t="t"/>
            <a:pathLst>
              <a:path extrusionOk="0" h="100170" w="3188167">
                <a:moveTo>
                  <a:pt x="0" y="0"/>
                </a:moveTo>
                <a:lnTo>
                  <a:pt x="3188167" y="0"/>
                </a:lnTo>
                <a:lnTo>
                  <a:pt x="3188167" y="100170"/>
                </a:lnTo>
                <a:lnTo>
                  <a:pt x="0" y="100170"/>
                </a:lnTo>
                <a:close/>
              </a:path>
            </a:pathLst>
          </a:custGeom>
          <a:solidFill>
            <a:srgbClr val="272727"/>
          </a:solidFill>
          <a:ln>
            <a:noFill/>
          </a:ln>
        </p:spPr>
      </p:sp>
      <p:sp>
        <p:nvSpPr>
          <p:cNvPr id="23" name="Google Shape;23;p3"/>
          <p:cNvSpPr/>
          <p:nvPr>
            <p:ph idx="3" type="pic"/>
          </p:nvPr>
        </p:nvSpPr>
        <p:spPr>
          <a:xfrm>
            <a:off x="15196475" y="1521325"/>
            <a:ext cx="3091500" cy="8765700"/>
          </a:xfrm>
          <a:prstGeom prst="rect">
            <a:avLst/>
          </a:prstGeom>
          <a:noFill/>
          <a:ln>
            <a:noFill/>
          </a:ln>
        </p:spPr>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1">
  <p:cSld name="CUSTOM">
    <p:bg>
      <p:bgPr>
        <a:solidFill>
          <a:srgbClr val="DC654E"/>
        </a:solidFill>
      </p:bgPr>
    </p:bg>
    <p:spTree>
      <p:nvGrpSpPr>
        <p:cNvPr id="24" name="Shape 24"/>
        <p:cNvGrpSpPr/>
        <p:nvPr/>
      </p:nvGrpSpPr>
      <p:grpSpPr>
        <a:xfrm>
          <a:off x="0" y="0"/>
          <a:ext cx="0" cy="0"/>
          <a:chOff x="0" y="0"/>
          <a:chExt cx="0" cy="0"/>
        </a:xfrm>
      </p:grpSpPr>
      <p:sp>
        <p:nvSpPr>
          <p:cNvPr id="25" name="Google Shape;25;p4"/>
          <p:cNvSpPr/>
          <p:nvPr/>
        </p:nvSpPr>
        <p:spPr>
          <a:xfrm rot="5400000">
            <a:off x="13128011" y="5110313"/>
            <a:ext cx="1187827" cy="9165301"/>
          </a:xfrm>
          <a:custGeom>
            <a:rect b="b" l="l" r="r" t="t"/>
            <a:pathLst>
              <a:path extrusionOk="0" h="5313218" w="316332">
                <a:moveTo>
                  <a:pt x="0" y="0"/>
                </a:moveTo>
                <a:lnTo>
                  <a:pt x="316332" y="0"/>
                </a:lnTo>
                <a:lnTo>
                  <a:pt x="316332" y="5313218"/>
                </a:lnTo>
                <a:lnTo>
                  <a:pt x="0" y="5313218"/>
                </a:lnTo>
                <a:close/>
              </a:path>
            </a:pathLst>
          </a:custGeom>
          <a:solidFill>
            <a:srgbClr val="797979"/>
          </a:solidFill>
          <a:ln>
            <a:noFill/>
          </a:ln>
        </p:spPr>
      </p:sp>
      <p:sp>
        <p:nvSpPr>
          <p:cNvPr id="26" name="Google Shape;26;p4"/>
          <p:cNvSpPr/>
          <p:nvPr/>
        </p:nvSpPr>
        <p:spPr>
          <a:xfrm rot="10800000">
            <a:off x="-198777" y="-16619"/>
            <a:ext cx="9342777" cy="10309949"/>
          </a:xfrm>
          <a:custGeom>
            <a:rect b="b" l="l" r="r" t="t"/>
            <a:pathLst>
              <a:path extrusionOk="0" h="2813083" w="2460244">
                <a:moveTo>
                  <a:pt x="0" y="0"/>
                </a:moveTo>
                <a:lnTo>
                  <a:pt x="2460244" y="0"/>
                </a:lnTo>
                <a:lnTo>
                  <a:pt x="2460244" y="2813083"/>
                </a:lnTo>
                <a:lnTo>
                  <a:pt x="0" y="2813083"/>
                </a:lnTo>
                <a:close/>
              </a:path>
            </a:pathLst>
          </a:custGeom>
          <a:solidFill>
            <a:srgbClr val="DDDEDA"/>
          </a:solidFill>
          <a:ln>
            <a:noFill/>
          </a:ln>
        </p:spPr>
      </p:sp>
      <p:sp>
        <p:nvSpPr>
          <p:cNvPr id="27" name="Google Shape;27;p4"/>
          <p:cNvSpPr/>
          <p:nvPr/>
        </p:nvSpPr>
        <p:spPr>
          <a:xfrm>
            <a:off x="1028700" y="868402"/>
            <a:ext cx="12624196" cy="8551605"/>
          </a:xfrm>
          <a:custGeom>
            <a:rect b="b" l="l" r="r" t="t"/>
            <a:pathLst>
              <a:path extrusionOk="0" h="2251904" w="3324344">
                <a:moveTo>
                  <a:pt x="0" y="0"/>
                </a:moveTo>
                <a:lnTo>
                  <a:pt x="3324344" y="0"/>
                </a:lnTo>
                <a:lnTo>
                  <a:pt x="3324344" y="2251904"/>
                </a:lnTo>
                <a:lnTo>
                  <a:pt x="0" y="2251904"/>
                </a:lnTo>
                <a:close/>
              </a:path>
            </a:pathLst>
          </a:custGeom>
          <a:solidFill>
            <a:srgbClr val="FFFFFF"/>
          </a:solidFill>
          <a:ln>
            <a:noFill/>
          </a:ln>
        </p:spPr>
      </p:sp>
      <p:sp>
        <p:nvSpPr>
          <p:cNvPr id="28" name="Google Shape;28;p4"/>
          <p:cNvSpPr txBox="1"/>
          <p:nvPr/>
        </p:nvSpPr>
        <p:spPr>
          <a:xfrm>
            <a:off x="1484432" y="1463310"/>
            <a:ext cx="2394900" cy="16179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10511" u="none" cap="none" strike="noStrike">
                <a:solidFill>
                  <a:srgbClr val="272727"/>
                </a:solidFill>
                <a:latin typeface="Marcellus"/>
                <a:ea typeface="Marcellus"/>
                <a:cs typeface="Marcellus"/>
                <a:sym typeface="Marcellus"/>
              </a:rPr>
              <a:t>01</a:t>
            </a:r>
            <a:endParaRPr>
              <a:solidFill>
                <a:srgbClr val="272727"/>
              </a:solidFill>
            </a:endParaRPr>
          </a:p>
        </p:txBody>
      </p:sp>
      <p:sp>
        <p:nvSpPr>
          <p:cNvPr id="29" name="Google Shape;29;p4"/>
          <p:cNvSpPr txBox="1"/>
          <p:nvPr/>
        </p:nvSpPr>
        <p:spPr>
          <a:xfrm>
            <a:off x="1484432" y="3431874"/>
            <a:ext cx="2404200" cy="16179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10511" u="none" cap="none" strike="noStrike">
                <a:solidFill>
                  <a:srgbClr val="272727"/>
                </a:solidFill>
                <a:latin typeface="Marcellus"/>
                <a:ea typeface="Marcellus"/>
                <a:cs typeface="Marcellus"/>
                <a:sym typeface="Marcellus"/>
              </a:rPr>
              <a:t>02</a:t>
            </a:r>
            <a:endParaRPr>
              <a:solidFill>
                <a:srgbClr val="272727"/>
              </a:solidFill>
            </a:endParaRPr>
          </a:p>
        </p:txBody>
      </p:sp>
      <p:sp>
        <p:nvSpPr>
          <p:cNvPr id="30" name="Google Shape;30;p4"/>
          <p:cNvSpPr txBox="1"/>
          <p:nvPr/>
        </p:nvSpPr>
        <p:spPr>
          <a:xfrm>
            <a:off x="1484432" y="5400437"/>
            <a:ext cx="2404200" cy="16179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10511" u="none" cap="none" strike="noStrike">
                <a:solidFill>
                  <a:srgbClr val="272727"/>
                </a:solidFill>
                <a:latin typeface="Marcellus"/>
                <a:ea typeface="Marcellus"/>
                <a:cs typeface="Marcellus"/>
                <a:sym typeface="Marcellus"/>
              </a:rPr>
              <a:t>03</a:t>
            </a:r>
            <a:endParaRPr>
              <a:solidFill>
                <a:srgbClr val="272727"/>
              </a:solidFill>
            </a:endParaRPr>
          </a:p>
        </p:txBody>
      </p:sp>
      <p:sp>
        <p:nvSpPr>
          <p:cNvPr id="31" name="Google Shape;31;p4"/>
          <p:cNvSpPr txBox="1"/>
          <p:nvPr/>
        </p:nvSpPr>
        <p:spPr>
          <a:xfrm>
            <a:off x="1484432" y="7369000"/>
            <a:ext cx="2404200" cy="16179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10511" u="none" cap="none" strike="noStrike">
                <a:solidFill>
                  <a:srgbClr val="272727"/>
                </a:solidFill>
                <a:latin typeface="Marcellus"/>
                <a:ea typeface="Marcellus"/>
                <a:cs typeface="Marcellus"/>
                <a:sym typeface="Marcellus"/>
              </a:rPr>
              <a:t>04</a:t>
            </a:r>
            <a:endParaRPr>
              <a:solidFill>
                <a:srgbClr val="272727"/>
              </a:solidFill>
            </a:endParaRPr>
          </a:p>
        </p:txBody>
      </p:sp>
      <p:grpSp>
        <p:nvGrpSpPr>
          <p:cNvPr id="32" name="Google Shape;32;p4"/>
          <p:cNvGrpSpPr/>
          <p:nvPr/>
        </p:nvGrpSpPr>
        <p:grpSpPr>
          <a:xfrm rot="10800000">
            <a:off x="12135163" y="-226"/>
            <a:ext cx="570674" cy="10468053"/>
            <a:chOff x="0" y="-47625"/>
            <a:chExt cx="150300" cy="2757000"/>
          </a:xfrm>
        </p:grpSpPr>
        <p:sp>
          <p:nvSpPr>
            <p:cNvPr id="33" name="Google Shape;33;p4"/>
            <p:cNvSpPr/>
            <p:nvPr/>
          </p:nvSpPr>
          <p:spPr>
            <a:xfrm>
              <a:off x="0" y="0"/>
              <a:ext cx="150264" cy="2709333"/>
            </a:xfrm>
            <a:custGeom>
              <a:rect b="b" l="l" r="r" t="t"/>
              <a:pathLst>
                <a:path extrusionOk="0" h="2709333" w="150264">
                  <a:moveTo>
                    <a:pt x="0" y="0"/>
                  </a:moveTo>
                  <a:lnTo>
                    <a:pt x="150264" y="0"/>
                  </a:lnTo>
                  <a:lnTo>
                    <a:pt x="150264" y="2709333"/>
                  </a:lnTo>
                  <a:lnTo>
                    <a:pt x="0" y="2709333"/>
                  </a:lnTo>
                  <a:close/>
                </a:path>
              </a:pathLst>
            </a:custGeom>
            <a:solidFill>
              <a:srgbClr val="272727"/>
            </a:solidFill>
            <a:ln>
              <a:noFill/>
            </a:ln>
          </p:spPr>
        </p:sp>
        <p:sp>
          <p:nvSpPr>
            <p:cNvPr id="34" name="Google Shape;34;p4"/>
            <p:cNvSpPr txBox="1"/>
            <p:nvPr/>
          </p:nvSpPr>
          <p:spPr>
            <a:xfrm>
              <a:off x="0" y="-47625"/>
              <a:ext cx="1503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5" name="Google Shape;35;p4"/>
          <p:cNvSpPr/>
          <p:nvPr/>
        </p:nvSpPr>
        <p:spPr>
          <a:xfrm rot="10800000">
            <a:off x="-207860" y="866995"/>
            <a:ext cx="1236560" cy="8551605"/>
          </a:xfrm>
          <a:custGeom>
            <a:rect b="b" l="l" r="r" t="t"/>
            <a:pathLst>
              <a:path extrusionOk="0" h="2251904" w="478823">
                <a:moveTo>
                  <a:pt x="0" y="0"/>
                </a:moveTo>
                <a:lnTo>
                  <a:pt x="478823" y="0"/>
                </a:lnTo>
                <a:lnTo>
                  <a:pt x="478823" y="2251904"/>
                </a:lnTo>
                <a:lnTo>
                  <a:pt x="0" y="2251904"/>
                </a:lnTo>
                <a:close/>
              </a:path>
            </a:pathLst>
          </a:custGeom>
          <a:solidFill>
            <a:srgbClr val="797979"/>
          </a:solidFill>
          <a:ln>
            <a:noFill/>
          </a:ln>
        </p:spPr>
      </p:sp>
      <p:sp>
        <p:nvSpPr>
          <p:cNvPr id="36" name="Google Shape;36;p4"/>
          <p:cNvSpPr txBox="1"/>
          <p:nvPr>
            <p:ph idx="1" type="subTitle"/>
          </p:nvPr>
        </p:nvSpPr>
        <p:spPr>
          <a:xfrm>
            <a:off x="3888625" y="1852500"/>
            <a:ext cx="7825200" cy="964500"/>
          </a:xfrm>
          <a:prstGeom prst="rect">
            <a:avLst/>
          </a:prstGeom>
        </p:spPr>
        <p:txBody>
          <a:bodyPr anchorCtr="0" anchor="ctr" bIns="0" lIns="0" spcFirstLastPara="1" rIns="0" wrap="square" tIns="0">
            <a:noAutofit/>
          </a:bodyPr>
          <a:lstStyle>
            <a:lvl1pPr lvl="0" rtl="0">
              <a:spcBef>
                <a:spcPts val="640"/>
              </a:spcBef>
              <a:spcAft>
                <a:spcPts val="0"/>
              </a:spcAft>
              <a:buSzPts val="6250"/>
              <a:buNone/>
              <a:defRPr sz="625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37" name="Google Shape;37;p4"/>
          <p:cNvSpPr txBox="1"/>
          <p:nvPr>
            <p:ph idx="2" type="subTitle"/>
          </p:nvPr>
        </p:nvSpPr>
        <p:spPr>
          <a:xfrm>
            <a:off x="3888625" y="3806976"/>
            <a:ext cx="7825200" cy="964500"/>
          </a:xfrm>
          <a:prstGeom prst="rect">
            <a:avLst/>
          </a:prstGeom>
        </p:spPr>
        <p:txBody>
          <a:bodyPr anchorCtr="0" anchor="ctr" bIns="0" lIns="0" spcFirstLastPara="1" rIns="0" wrap="square" tIns="0">
            <a:noAutofit/>
          </a:bodyPr>
          <a:lstStyle>
            <a:lvl1pPr lvl="0" rtl="0">
              <a:spcBef>
                <a:spcPts val="640"/>
              </a:spcBef>
              <a:spcAft>
                <a:spcPts val="0"/>
              </a:spcAft>
              <a:buSzPts val="6250"/>
              <a:buNone/>
              <a:defRPr sz="625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38" name="Google Shape;38;p4"/>
          <p:cNvSpPr txBox="1"/>
          <p:nvPr>
            <p:ph idx="3" type="subTitle"/>
          </p:nvPr>
        </p:nvSpPr>
        <p:spPr>
          <a:xfrm>
            <a:off x="3888625" y="5761452"/>
            <a:ext cx="7825200" cy="964500"/>
          </a:xfrm>
          <a:prstGeom prst="rect">
            <a:avLst/>
          </a:prstGeom>
        </p:spPr>
        <p:txBody>
          <a:bodyPr anchorCtr="0" anchor="ctr" bIns="0" lIns="0" spcFirstLastPara="1" rIns="0" wrap="square" tIns="0">
            <a:noAutofit/>
          </a:bodyPr>
          <a:lstStyle>
            <a:lvl1pPr lvl="0" rtl="0">
              <a:spcBef>
                <a:spcPts val="640"/>
              </a:spcBef>
              <a:spcAft>
                <a:spcPts val="0"/>
              </a:spcAft>
              <a:buSzPts val="6250"/>
              <a:buNone/>
              <a:defRPr sz="625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39" name="Google Shape;39;p4"/>
          <p:cNvSpPr txBox="1"/>
          <p:nvPr>
            <p:ph idx="4" type="subTitle"/>
          </p:nvPr>
        </p:nvSpPr>
        <p:spPr>
          <a:xfrm>
            <a:off x="3888625" y="7715928"/>
            <a:ext cx="7825200" cy="964500"/>
          </a:xfrm>
          <a:prstGeom prst="rect">
            <a:avLst/>
          </a:prstGeom>
        </p:spPr>
        <p:txBody>
          <a:bodyPr anchorCtr="0" anchor="ctr" bIns="0" lIns="0" spcFirstLastPara="1" rIns="0" wrap="square" tIns="0">
            <a:noAutofit/>
          </a:bodyPr>
          <a:lstStyle>
            <a:lvl1pPr lvl="0" rtl="0">
              <a:spcBef>
                <a:spcPts val="640"/>
              </a:spcBef>
              <a:spcAft>
                <a:spcPts val="0"/>
              </a:spcAft>
              <a:buSzPts val="6250"/>
              <a:buNone/>
              <a:defRPr sz="625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40" name="Google Shape;40;p4"/>
          <p:cNvSpPr txBox="1"/>
          <p:nvPr>
            <p:ph type="title"/>
          </p:nvPr>
        </p:nvSpPr>
        <p:spPr>
          <a:xfrm rot="5400000">
            <a:off x="11604200" y="2169150"/>
            <a:ext cx="8909400" cy="4964400"/>
          </a:xfrm>
          <a:prstGeom prst="rect">
            <a:avLst/>
          </a:prstGeom>
          <a:noFill/>
          <a:ln>
            <a:noFill/>
          </a:ln>
        </p:spPr>
        <p:txBody>
          <a:bodyPr anchorCtr="0" anchor="t" bIns="0" lIns="0" spcFirstLastPara="1" rIns="0" wrap="square" tIns="0">
            <a:noAutofit/>
          </a:bodyPr>
          <a:lstStyle>
            <a:lvl1pPr lvl="0" marR="0" rtl="0" algn="ctr">
              <a:lnSpc>
                <a:spcPct val="90000"/>
              </a:lnSpc>
              <a:spcBef>
                <a:spcPts val="0"/>
              </a:spcBef>
              <a:spcAft>
                <a:spcPts val="0"/>
              </a:spcAft>
              <a:buSzPts val="13050"/>
              <a:buFont typeface="Marcellus"/>
              <a:buNone/>
              <a:defRPr i="0" sz="13050" u="none" cap="none" strike="noStrike">
                <a:latin typeface="Marcellus"/>
                <a:ea typeface="Marcellus"/>
                <a:cs typeface="Marcellus"/>
                <a:sym typeface="Marcellus"/>
              </a:defRPr>
            </a:lvl1pPr>
            <a:lvl2pPr lvl="1" rtl="0" algn="ctr">
              <a:lnSpc>
                <a:spcPct val="90000"/>
              </a:lnSpc>
              <a:spcBef>
                <a:spcPts val="0"/>
              </a:spcBef>
              <a:spcAft>
                <a:spcPts val="0"/>
              </a:spcAft>
              <a:buSzPts val="1400"/>
              <a:buNone/>
              <a:defRPr sz="1800"/>
            </a:lvl2pPr>
            <a:lvl3pPr lvl="2" rtl="0" algn="ctr">
              <a:lnSpc>
                <a:spcPct val="90000"/>
              </a:lnSpc>
              <a:spcBef>
                <a:spcPts val="0"/>
              </a:spcBef>
              <a:spcAft>
                <a:spcPts val="0"/>
              </a:spcAft>
              <a:buSzPts val="1400"/>
              <a:buNone/>
              <a:defRPr sz="1800"/>
            </a:lvl3pPr>
            <a:lvl4pPr lvl="3" rtl="0" algn="ctr">
              <a:lnSpc>
                <a:spcPct val="90000"/>
              </a:lnSpc>
              <a:spcBef>
                <a:spcPts val="0"/>
              </a:spcBef>
              <a:spcAft>
                <a:spcPts val="0"/>
              </a:spcAft>
              <a:buSzPts val="1400"/>
              <a:buNone/>
              <a:defRPr sz="1800"/>
            </a:lvl4pPr>
            <a:lvl5pPr lvl="4" rtl="0" algn="ctr">
              <a:lnSpc>
                <a:spcPct val="90000"/>
              </a:lnSpc>
              <a:spcBef>
                <a:spcPts val="0"/>
              </a:spcBef>
              <a:spcAft>
                <a:spcPts val="0"/>
              </a:spcAft>
              <a:buSzPts val="1400"/>
              <a:buNone/>
              <a:defRPr sz="1800"/>
            </a:lvl5pPr>
            <a:lvl6pPr lvl="5" rtl="0" algn="ctr">
              <a:lnSpc>
                <a:spcPct val="90000"/>
              </a:lnSpc>
              <a:spcBef>
                <a:spcPts val="0"/>
              </a:spcBef>
              <a:spcAft>
                <a:spcPts val="0"/>
              </a:spcAft>
              <a:buSzPts val="1400"/>
              <a:buNone/>
              <a:defRPr sz="1800"/>
            </a:lvl6pPr>
            <a:lvl7pPr lvl="6" rtl="0" algn="ctr">
              <a:lnSpc>
                <a:spcPct val="90000"/>
              </a:lnSpc>
              <a:spcBef>
                <a:spcPts val="0"/>
              </a:spcBef>
              <a:spcAft>
                <a:spcPts val="0"/>
              </a:spcAft>
              <a:buSzPts val="1400"/>
              <a:buNone/>
              <a:defRPr sz="1800"/>
            </a:lvl7pPr>
            <a:lvl8pPr lvl="7" rtl="0" algn="ctr">
              <a:lnSpc>
                <a:spcPct val="90000"/>
              </a:lnSpc>
              <a:spcBef>
                <a:spcPts val="0"/>
              </a:spcBef>
              <a:spcAft>
                <a:spcPts val="0"/>
              </a:spcAft>
              <a:buSzPts val="1400"/>
              <a:buNone/>
              <a:defRPr sz="1800"/>
            </a:lvl8pPr>
            <a:lvl9pPr lvl="8" rtl="0" algn="ctr">
              <a:lnSpc>
                <a:spcPct val="90000"/>
              </a:lnSpc>
              <a:spcBef>
                <a:spcPts val="0"/>
              </a:spcBef>
              <a:spcAft>
                <a:spcPts val="0"/>
              </a:spcAft>
              <a:buSzPts val="1400"/>
              <a:buNone/>
              <a:defRPr sz="1800"/>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2">
  <p:cSld name="CUSTOM_1">
    <p:bg>
      <p:bgPr>
        <a:solidFill>
          <a:srgbClr val="DDDEDA"/>
        </a:solidFill>
      </p:bgPr>
    </p:bg>
    <p:spTree>
      <p:nvGrpSpPr>
        <p:cNvPr id="41" name="Shape 41"/>
        <p:cNvGrpSpPr/>
        <p:nvPr/>
      </p:nvGrpSpPr>
      <p:grpSpPr>
        <a:xfrm>
          <a:off x="0" y="0"/>
          <a:ext cx="0" cy="0"/>
          <a:chOff x="0" y="0"/>
          <a:chExt cx="0" cy="0"/>
        </a:xfrm>
      </p:grpSpPr>
      <p:sp>
        <p:nvSpPr>
          <p:cNvPr id="42" name="Google Shape;42;p5"/>
          <p:cNvSpPr/>
          <p:nvPr>
            <p:ph idx="2" type="pic"/>
          </p:nvPr>
        </p:nvSpPr>
        <p:spPr>
          <a:xfrm>
            <a:off x="1048650" y="-300"/>
            <a:ext cx="11180700" cy="10288800"/>
          </a:xfrm>
          <a:prstGeom prst="rect">
            <a:avLst/>
          </a:prstGeom>
          <a:noFill/>
          <a:ln>
            <a:noFill/>
          </a:ln>
        </p:spPr>
      </p:sp>
      <p:sp>
        <p:nvSpPr>
          <p:cNvPr id="43" name="Google Shape;43;p5"/>
          <p:cNvSpPr/>
          <p:nvPr/>
        </p:nvSpPr>
        <p:spPr>
          <a:xfrm>
            <a:off x="12374961" y="2186981"/>
            <a:ext cx="5913120" cy="5913120"/>
          </a:xfrm>
          <a:custGeom>
            <a:rect b="b" l="l" r="r" t="t"/>
            <a:pathLst>
              <a:path extrusionOk="0" h="812800" w="812800">
                <a:moveTo>
                  <a:pt x="0" y="0"/>
                </a:moveTo>
                <a:lnTo>
                  <a:pt x="812800" y="0"/>
                </a:lnTo>
                <a:lnTo>
                  <a:pt x="812800" y="812800"/>
                </a:lnTo>
                <a:lnTo>
                  <a:pt x="0" y="812800"/>
                </a:lnTo>
                <a:close/>
              </a:path>
            </a:pathLst>
          </a:custGeom>
          <a:solidFill>
            <a:srgbClr val="DC654E"/>
          </a:solidFill>
          <a:ln>
            <a:noFill/>
          </a:ln>
        </p:spPr>
      </p:sp>
      <p:sp>
        <p:nvSpPr>
          <p:cNvPr id="44" name="Google Shape;44;p5"/>
          <p:cNvSpPr/>
          <p:nvPr/>
        </p:nvSpPr>
        <p:spPr>
          <a:xfrm>
            <a:off x="12335522" y="6571"/>
            <a:ext cx="1815304" cy="2071468"/>
          </a:xfrm>
          <a:custGeom>
            <a:rect b="b" l="l" r="r" t="t"/>
            <a:pathLst>
              <a:path extrusionOk="0" h="545482" w="478026">
                <a:moveTo>
                  <a:pt x="0" y="0"/>
                </a:moveTo>
                <a:lnTo>
                  <a:pt x="478026" y="0"/>
                </a:lnTo>
                <a:lnTo>
                  <a:pt x="478026" y="545482"/>
                </a:lnTo>
                <a:lnTo>
                  <a:pt x="0" y="545482"/>
                </a:lnTo>
                <a:close/>
              </a:path>
            </a:pathLst>
          </a:custGeom>
          <a:solidFill>
            <a:srgbClr val="FFFFFF"/>
          </a:solidFill>
          <a:ln>
            <a:noFill/>
          </a:ln>
        </p:spPr>
      </p:sp>
      <p:sp>
        <p:nvSpPr>
          <p:cNvPr id="45" name="Google Shape;45;p5"/>
          <p:cNvSpPr/>
          <p:nvPr/>
        </p:nvSpPr>
        <p:spPr>
          <a:xfrm>
            <a:off x="14296225" y="-75"/>
            <a:ext cx="3991276" cy="2078707"/>
          </a:xfrm>
          <a:custGeom>
            <a:rect b="b" l="l" r="r" t="t"/>
            <a:pathLst>
              <a:path extrusionOk="0" h="571859" w="1147743">
                <a:moveTo>
                  <a:pt x="0" y="0"/>
                </a:moveTo>
                <a:lnTo>
                  <a:pt x="1147743" y="0"/>
                </a:lnTo>
                <a:lnTo>
                  <a:pt x="1147743" y="571859"/>
                </a:lnTo>
                <a:lnTo>
                  <a:pt x="0" y="571859"/>
                </a:lnTo>
                <a:close/>
              </a:path>
            </a:pathLst>
          </a:custGeom>
          <a:solidFill>
            <a:srgbClr val="797979"/>
          </a:solidFill>
          <a:ln>
            <a:noFill/>
          </a:ln>
        </p:spPr>
      </p:sp>
      <p:grpSp>
        <p:nvGrpSpPr>
          <p:cNvPr id="46" name="Google Shape;46;p5"/>
          <p:cNvGrpSpPr/>
          <p:nvPr/>
        </p:nvGrpSpPr>
        <p:grpSpPr>
          <a:xfrm rot="10800000">
            <a:off x="12229160" y="-67"/>
            <a:ext cx="145801" cy="10514968"/>
            <a:chOff x="0" y="-47625"/>
            <a:chExt cx="38400" cy="2769356"/>
          </a:xfrm>
        </p:grpSpPr>
        <p:sp>
          <p:nvSpPr>
            <p:cNvPr id="47" name="Google Shape;47;p5"/>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48" name="Google Shape;48;p5"/>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9" name="Google Shape;49;p5"/>
          <p:cNvGrpSpPr/>
          <p:nvPr/>
        </p:nvGrpSpPr>
        <p:grpSpPr>
          <a:xfrm rot="10800000">
            <a:off x="14150436" y="-295"/>
            <a:ext cx="145801" cy="2331676"/>
            <a:chOff x="0" y="-47625"/>
            <a:chExt cx="38400" cy="614100"/>
          </a:xfrm>
        </p:grpSpPr>
        <p:sp>
          <p:nvSpPr>
            <p:cNvPr id="50" name="Google Shape;50;p5"/>
            <p:cNvSpPr/>
            <p:nvPr/>
          </p:nvSpPr>
          <p:spPr>
            <a:xfrm>
              <a:off x="0" y="0"/>
              <a:ext cx="38376" cy="566401"/>
            </a:xfrm>
            <a:custGeom>
              <a:rect b="b" l="l" r="r" t="t"/>
              <a:pathLst>
                <a:path extrusionOk="0" h="566401" w="38376">
                  <a:moveTo>
                    <a:pt x="0" y="0"/>
                  </a:moveTo>
                  <a:lnTo>
                    <a:pt x="38376" y="0"/>
                  </a:lnTo>
                  <a:lnTo>
                    <a:pt x="38376" y="566401"/>
                  </a:lnTo>
                  <a:lnTo>
                    <a:pt x="0" y="566401"/>
                  </a:lnTo>
                  <a:close/>
                </a:path>
              </a:pathLst>
            </a:custGeom>
            <a:solidFill>
              <a:srgbClr val="272727"/>
            </a:solidFill>
            <a:ln>
              <a:noFill/>
            </a:ln>
          </p:spPr>
        </p:sp>
        <p:sp>
          <p:nvSpPr>
            <p:cNvPr id="51" name="Google Shape;51;p5"/>
            <p:cNvSpPr txBox="1"/>
            <p:nvPr/>
          </p:nvSpPr>
          <p:spPr>
            <a:xfrm>
              <a:off x="0" y="-47625"/>
              <a:ext cx="38400" cy="6141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2" name="Google Shape;52;p5"/>
          <p:cNvSpPr/>
          <p:nvPr/>
        </p:nvSpPr>
        <p:spPr>
          <a:xfrm rot="5400000">
            <a:off x="15222080" y="5143188"/>
            <a:ext cx="145733" cy="5986557"/>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grpSp>
        <p:nvGrpSpPr>
          <p:cNvPr id="53" name="Google Shape;53;p5"/>
          <p:cNvGrpSpPr/>
          <p:nvPr/>
        </p:nvGrpSpPr>
        <p:grpSpPr>
          <a:xfrm rot="5400000">
            <a:off x="15338184" y="-958491"/>
            <a:ext cx="145801" cy="6218183"/>
            <a:chOff x="0" y="-47625"/>
            <a:chExt cx="38400" cy="1637700"/>
          </a:xfrm>
        </p:grpSpPr>
        <p:sp>
          <p:nvSpPr>
            <p:cNvPr id="54" name="Google Shape;54;p5"/>
            <p:cNvSpPr/>
            <p:nvPr/>
          </p:nvSpPr>
          <p:spPr>
            <a:xfrm>
              <a:off x="0" y="0"/>
              <a:ext cx="38376" cy="1590055"/>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55" name="Google Shape;55;p5"/>
            <p:cNvSpPr txBox="1"/>
            <p:nvPr/>
          </p:nvSpPr>
          <p:spPr>
            <a:xfrm>
              <a:off x="0" y="-47625"/>
              <a:ext cx="38400" cy="1637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6" name="Google Shape;56;p5"/>
          <p:cNvSpPr/>
          <p:nvPr/>
        </p:nvSpPr>
        <p:spPr>
          <a:xfrm>
            <a:off x="0" y="0"/>
            <a:ext cx="903080" cy="10288692"/>
          </a:xfrm>
          <a:custGeom>
            <a:rect b="b" l="l" r="r" t="t"/>
            <a:pathLst>
              <a:path extrusionOk="0" h="2709333" w="237809">
                <a:moveTo>
                  <a:pt x="0" y="0"/>
                </a:moveTo>
                <a:lnTo>
                  <a:pt x="237809" y="0"/>
                </a:lnTo>
                <a:lnTo>
                  <a:pt x="237809" y="2709333"/>
                </a:lnTo>
                <a:lnTo>
                  <a:pt x="0" y="2709333"/>
                </a:lnTo>
                <a:close/>
              </a:path>
            </a:pathLst>
          </a:custGeom>
          <a:solidFill>
            <a:srgbClr val="FFFFFF"/>
          </a:solidFill>
          <a:ln>
            <a:noFill/>
          </a:ln>
        </p:spPr>
      </p:sp>
      <p:sp>
        <p:nvSpPr>
          <p:cNvPr id="57" name="Google Shape;57;p5"/>
          <p:cNvSpPr/>
          <p:nvPr/>
        </p:nvSpPr>
        <p:spPr>
          <a:xfrm>
            <a:off x="0" y="0"/>
            <a:ext cx="903080" cy="2858576"/>
          </a:xfrm>
          <a:custGeom>
            <a:rect b="b" l="l" r="r" t="t"/>
            <a:pathLst>
              <a:path extrusionOk="0" h="752752" w="237809">
                <a:moveTo>
                  <a:pt x="0" y="0"/>
                </a:moveTo>
                <a:lnTo>
                  <a:pt x="237809" y="0"/>
                </a:lnTo>
                <a:lnTo>
                  <a:pt x="237809" y="752752"/>
                </a:lnTo>
                <a:lnTo>
                  <a:pt x="0" y="752752"/>
                </a:lnTo>
                <a:close/>
              </a:path>
            </a:pathLst>
          </a:custGeom>
          <a:solidFill>
            <a:srgbClr val="DC654E"/>
          </a:solidFill>
          <a:ln>
            <a:noFill/>
          </a:ln>
        </p:spPr>
      </p:sp>
      <p:sp>
        <p:nvSpPr>
          <p:cNvPr id="58" name="Google Shape;58;p5"/>
          <p:cNvSpPr/>
          <p:nvPr/>
        </p:nvSpPr>
        <p:spPr>
          <a:xfrm>
            <a:off x="0" y="8772916"/>
            <a:ext cx="903080" cy="1514913"/>
          </a:xfrm>
          <a:custGeom>
            <a:rect b="b" l="l" r="r" t="t"/>
            <a:pathLst>
              <a:path extrusionOk="0" h="752752" w="237809">
                <a:moveTo>
                  <a:pt x="0" y="0"/>
                </a:moveTo>
                <a:lnTo>
                  <a:pt x="237809" y="0"/>
                </a:lnTo>
                <a:lnTo>
                  <a:pt x="237809" y="752752"/>
                </a:lnTo>
                <a:lnTo>
                  <a:pt x="0" y="752752"/>
                </a:lnTo>
                <a:close/>
              </a:path>
            </a:pathLst>
          </a:custGeom>
          <a:solidFill>
            <a:srgbClr val="797979"/>
          </a:solidFill>
          <a:ln>
            <a:noFill/>
          </a:ln>
        </p:spPr>
      </p:sp>
      <p:grpSp>
        <p:nvGrpSpPr>
          <p:cNvPr id="59" name="Google Shape;59;p5"/>
          <p:cNvGrpSpPr/>
          <p:nvPr/>
        </p:nvGrpSpPr>
        <p:grpSpPr>
          <a:xfrm rot="10800000">
            <a:off x="902837" y="-67"/>
            <a:ext cx="145801" cy="10514968"/>
            <a:chOff x="0" y="-47625"/>
            <a:chExt cx="38400" cy="2769356"/>
          </a:xfrm>
        </p:grpSpPr>
        <p:sp>
          <p:nvSpPr>
            <p:cNvPr id="60" name="Google Shape;60;p5"/>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61" name="Google Shape;61;p5"/>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2" name="Google Shape;62;p5"/>
          <p:cNvGrpSpPr/>
          <p:nvPr/>
        </p:nvGrpSpPr>
        <p:grpSpPr>
          <a:xfrm rot="5400000">
            <a:off x="505401" y="2352695"/>
            <a:ext cx="145801" cy="1156619"/>
            <a:chOff x="0" y="-47625"/>
            <a:chExt cx="38400" cy="304622"/>
          </a:xfrm>
        </p:grpSpPr>
        <p:sp>
          <p:nvSpPr>
            <p:cNvPr id="63" name="Google Shape;63;p5"/>
            <p:cNvSpPr/>
            <p:nvPr/>
          </p:nvSpPr>
          <p:spPr>
            <a:xfrm>
              <a:off x="0" y="0"/>
              <a:ext cx="38376" cy="256997"/>
            </a:xfrm>
            <a:custGeom>
              <a:rect b="b" l="l" r="r" t="t"/>
              <a:pathLst>
                <a:path extrusionOk="0" h="256997" w="38376">
                  <a:moveTo>
                    <a:pt x="0" y="0"/>
                  </a:moveTo>
                  <a:lnTo>
                    <a:pt x="38376" y="0"/>
                  </a:lnTo>
                  <a:lnTo>
                    <a:pt x="38376" y="256997"/>
                  </a:lnTo>
                  <a:lnTo>
                    <a:pt x="0" y="256997"/>
                  </a:lnTo>
                  <a:close/>
                </a:path>
              </a:pathLst>
            </a:custGeom>
            <a:solidFill>
              <a:srgbClr val="272727"/>
            </a:solidFill>
            <a:ln>
              <a:noFill/>
            </a:ln>
          </p:spPr>
        </p:sp>
        <p:sp>
          <p:nvSpPr>
            <p:cNvPr id="64" name="Google Shape;64;p5"/>
            <p:cNvSpPr txBox="1"/>
            <p:nvPr/>
          </p:nvSpPr>
          <p:spPr>
            <a:xfrm>
              <a:off x="0" y="-47625"/>
              <a:ext cx="38400" cy="304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5" name="Google Shape;65;p5"/>
          <p:cNvGrpSpPr/>
          <p:nvPr/>
        </p:nvGrpSpPr>
        <p:grpSpPr>
          <a:xfrm rot="5400000">
            <a:off x="505401" y="8279685"/>
            <a:ext cx="145801" cy="1156619"/>
            <a:chOff x="0" y="-47625"/>
            <a:chExt cx="38400" cy="304622"/>
          </a:xfrm>
        </p:grpSpPr>
        <p:sp>
          <p:nvSpPr>
            <p:cNvPr id="66" name="Google Shape;66;p5"/>
            <p:cNvSpPr/>
            <p:nvPr/>
          </p:nvSpPr>
          <p:spPr>
            <a:xfrm>
              <a:off x="0" y="0"/>
              <a:ext cx="38376" cy="256997"/>
            </a:xfrm>
            <a:custGeom>
              <a:rect b="b" l="l" r="r" t="t"/>
              <a:pathLst>
                <a:path extrusionOk="0" h="256997" w="38376">
                  <a:moveTo>
                    <a:pt x="0" y="0"/>
                  </a:moveTo>
                  <a:lnTo>
                    <a:pt x="38376" y="0"/>
                  </a:lnTo>
                  <a:lnTo>
                    <a:pt x="38376" y="256997"/>
                  </a:lnTo>
                  <a:lnTo>
                    <a:pt x="0" y="256997"/>
                  </a:lnTo>
                  <a:close/>
                </a:path>
              </a:pathLst>
            </a:custGeom>
            <a:solidFill>
              <a:srgbClr val="272727"/>
            </a:solidFill>
            <a:ln>
              <a:noFill/>
            </a:ln>
          </p:spPr>
        </p:sp>
        <p:sp>
          <p:nvSpPr>
            <p:cNvPr id="67" name="Google Shape;67;p5"/>
            <p:cNvSpPr txBox="1"/>
            <p:nvPr/>
          </p:nvSpPr>
          <p:spPr>
            <a:xfrm>
              <a:off x="0" y="-47625"/>
              <a:ext cx="38400" cy="304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8" name="Google Shape;68;p5"/>
          <p:cNvSpPr txBox="1"/>
          <p:nvPr/>
        </p:nvSpPr>
        <p:spPr>
          <a:xfrm>
            <a:off x="13074029" y="2835362"/>
            <a:ext cx="4493400" cy="4325400"/>
          </a:xfrm>
          <a:prstGeom prst="rect">
            <a:avLst/>
          </a:prstGeom>
          <a:noFill/>
          <a:ln>
            <a:noFill/>
          </a:ln>
        </p:spPr>
        <p:txBody>
          <a:bodyPr anchorCtr="0" anchor="t" bIns="0" lIns="0" spcFirstLastPara="1" rIns="0" wrap="square" tIns="0">
            <a:spAutoFit/>
          </a:bodyPr>
          <a:lstStyle/>
          <a:p>
            <a:pPr indent="0" lvl="0" marL="0" marR="0" rtl="0" algn="ctr">
              <a:lnSpc>
                <a:spcPct val="108000"/>
              </a:lnSpc>
              <a:spcBef>
                <a:spcPts val="0"/>
              </a:spcBef>
              <a:spcAft>
                <a:spcPts val="0"/>
              </a:spcAft>
              <a:buNone/>
            </a:pPr>
            <a:r>
              <a:rPr b="0" i="0" lang="en-US" sz="28100" u="none" cap="none" strike="noStrike">
                <a:solidFill>
                  <a:srgbClr val="272727"/>
                </a:solidFill>
                <a:latin typeface="Marcellus"/>
                <a:ea typeface="Marcellus"/>
                <a:cs typeface="Marcellus"/>
                <a:sym typeface="Marcellus"/>
              </a:rPr>
              <a:t>01</a:t>
            </a:r>
            <a:endParaRPr/>
          </a:p>
        </p:txBody>
      </p:sp>
      <p:sp>
        <p:nvSpPr>
          <p:cNvPr id="69" name="Google Shape;69;p5"/>
          <p:cNvSpPr txBox="1"/>
          <p:nvPr>
            <p:ph idx="1" type="subTitle"/>
          </p:nvPr>
        </p:nvSpPr>
        <p:spPr>
          <a:xfrm>
            <a:off x="12417813" y="8427525"/>
            <a:ext cx="5986500" cy="1609200"/>
          </a:xfrm>
          <a:prstGeom prst="rect">
            <a:avLst/>
          </a:prstGeom>
        </p:spPr>
        <p:txBody>
          <a:bodyPr anchorCtr="0" anchor="ctr" bIns="0" lIns="0" spcFirstLastPara="1" rIns="0" wrap="square" tIns="0">
            <a:noAutofit/>
          </a:bodyPr>
          <a:lstStyle>
            <a:lvl1pPr lvl="0" rtl="0" algn="ctr">
              <a:lnSpc>
                <a:spcPct val="90000"/>
              </a:lnSpc>
              <a:spcBef>
                <a:spcPts val="640"/>
              </a:spcBef>
              <a:spcAft>
                <a:spcPts val="0"/>
              </a:spcAft>
              <a:buSzPts val="6250"/>
              <a:buNone/>
              <a:defRPr b="1" sz="6250"/>
            </a:lvl1pPr>
            <a:lvl2pPr lvl="1" rtl="0">
              <a:spcBef>
                <a:spcPts val="640"/>
              </a:spcBef>
              <a:spcAft>
                <a:spcPts val="0"/>
              </a:spcAft>
              <a:buSzPts val="6250"/>
              <a:buNone/>
              <a:defRPr b="1" sz="6250"/>
            </a:lvl2pPr>
            <a:lvl3pPr lvl="2" rtl="0">
              <a:spcBef>
                <a:spcPts val="640"/>
              </a:spcBef>
              <a:spcAft>
                <a:spcPts val="0"/>
              </a:spcAft>
              <a:buSzPts val="6250"/>
              <a:buNone/>
              <a:defRPr b="1" sz="6250"/>
            </a:lvl3pPr>
            <a:lvl4pPr lvl="3" rtl="0">
              <a:spcBef>
                <a:spcPts val="640"/>
              </a:spcBef>
              <a:spcAft>
                <a:spcPts val="0"/>
              </a:spcAft>
              <a:buSzPts val="6250"/>
              <a:buNone/>
              <a:defRPr b="1" sz="6250"/>
            </a:lvl4pPr>
            <a:lvl5pPr lvl="4" rtl="0">
              <a:spcBef>
                <a:spcPts val="640"/>
              </a:spcBef>
              <a:spcAft>
                <a:spcPts val="0"/>
              </a:spcAft>
              <a:buSzPts val="6250"/>
              <a:buNone/>
              <a:defRPr b="1" sz="6250"/>
            </a:lvl5pPr>
            <a:lvl6pPr lvl="5" rtl="0">
              <a:spcBef>
                <a:spcPts val="640"/>
              </a:spcBef>
              <a:spcAft>
                <a:spcPts val="0"/>
              </a:spcAft>
              <a:buSzPts val="6250"/>
              <a:buNone/>
              <a:defRPr b="1" sz="6250"/>
            </a:lvl6pPr>
            <a:lvl7pPr lvl="6" rtl="0">
              <a:spcBef>
                <a:spcPts val="640"/>
              </a:spcBef>
              <a:spcAft>
                <a:spcPts val="0"/>
              </a:spcAft>
              <a:buSzPts val="6250"/>
              <a:buNone/>
              <a:defRPr b="1" sz="6250"/>
            </a:lvl7pPr>
            <a:lvl8pPr lvl="7" rtl="0">
              <a:spcBef>
                <a:spcPts val="640"/>
              </a:spcBef>
              <a:spcAft>
                <a:spcPts val="0"/>
              </a:spcAft>
              <a:buSzPts val="6250"/>
              <a:buNone/>
              <a:defRPr b="1" sz="6250"/>
            </a:lvl8pPr>
            <a:lvl9pPr lvl="8" rtl="0">
              <a:spcBef>
                <a:spcPts val="640"/>
              </a:spcBef>
              <a:spcAft>
                <a:spcPts val="0"/>
              </a:spcAft>
              <a:buSzPts val="6250"/>
              <a:buNone/>
              <a:defRPr b="1" sz="6250"/>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4">
  <p:cSld name="CUSTOM_3">
    <p:bg>
      <p:bgPr>
        <a:solidFill>
          <a:srgbClr val="DDDEDA"/>
        </a:solidFill>
      </p:bgPr>
    </p:bg>
    <p:spTree>
      <p:nvGrpSpPr>
        <p:cNvPr id="70" name="Shape 70"/>
        <p:cNvGrpSpPr/>
        <p:nvPr/>
      </p:nvGrpSpPr>
      <p:grpSpPr>
        <a:xfrm>
          <a:off x="0" y="0"/>
          <a:ext cx="0" cy="0"/>
          <a:chOff x="0" y="0"/>
          <a:chExt cx="0" cy="0"/>
        </a:xfrm>
      </p:grpSpPr>
      <p:sp>
        <p:nvSpPr>
          <p:cNvPr id="71" name="Google Shape;71;p6"/>
          <p:cNvSpPr txBox="1"/>
          <p:nvPr>
            <p:ph type="title"/>
          </p:nvPr>
        </p:nvSpPr>
        <p:spPr>
          <a:xfrm>
            <a:off x="1028213" y="568900"/>
            <a:ext cx="16166700" cy="1711500"/>
          </a:xfrm>
          <a:prstGeom prst="rect">
            <a:avLst/>
          </a:prstGeom>
          <a:noFill/>
          <a:ln>
            <a:noFill/>
          </a:ln>
        </p:spPr>
        <p:txBody>
          <a:bodyPr anchorCtr="0" anchor="t" bIns="0" lIns="0" spcFirstLastPara="1" rIns="0" wrap="square" tIns="0">
            <a:noAutofit/>
          </a:bodyPr>
          <a:lstStyle>
            <a:lvl1pPr lvl="0" marR="0" rtl="0" algn="ctr">
              <a:lnSpc>
                <a:spcPct val="90000"/>
              </a:lnSpc>
              <a:spcBef>
                <a:spcPts val="0"/>
              </a:spcBef>
              <a:spcAft>
                <a:spcPts val="0"/>
              </a:spcAft>
              <a:buSzPts val="11200"/>
              <a:buFont typeface="Marcellus"/>
              <a:buNone/>
              <a:defRPr i="0" u="none" cap="none" strike="noStrike">
                <a:latin typeface="Marcellus"/>
                <a:ea typeface="Marcellus"/>
                <a:cs typeface="Marcellus"/>
                <a:sym typeface="Marcellus"/>
              </a:defRPr>
            </a:lvl1pPr>
            <a:lvl2pPr lvl="1" rtl="0" algn="ctr">
              <a:lnSpc>
                <a:spcPct val="90000"/>
              </a:lnSpc>
              <a:spcBef>
                <a:spcPts val="0"/>
              </a:spcBef>
              <a:spcAft>
                <a:spcPts val="0"/>
              </a:spcAft>
              <a:buSzPts val="1400"/>
              <a:buNone/>
              <a:defRPr sz="1800"/>
            </a:lvl2pPr>
            <a:lvl3pPr lvl="2" rtl="0" algn="ctr">
              <a:lnSpc>
                <a:spcPct val="90000"/>
              </a:lnSpc>
              <a:spcBef>
                <a:spcPts val="0"/>
              </a:spcBef>
              <a:spcAft>
                <a:spcPts val="0"/>
              </a:spcAft>
              <a:buSzPts val="1400"/>
              <a:buNone/>
              <a:defRPr sz="1800"/>
            </a:lvl3pPr>
            <a:lvl4pPr lvl="3" rtl="0" algn="ctr">
              <a:lnSpc>
                <a:spcPct val="90000"/>
              </a:lnSpc>
              <a:spcBef>
                <a:spcPts val="0"/>
              </a:spcBef>
              <a:spcAft>
                <a:spcPts val="0"/>
              </a:spcAft>
              <a:buSzPts val="1400"/>
              <a:buNone/>
              <a:defRPr sz="1800"/>
            </a:lvl4pPr>
            <a:lvl5pPr lvl="4" rtl="0" algn="ctr">
              <a:lnSpc>
                <a:spcPct val="90000"/>
              </a:lnSpc>
              <a:spcBef>
                <a:spcPts val="0"/>
              </a:spcBef>
              <a:spcAft>
                <a:spcPts val="0"/>
              </a:spcAft>
              <a:buSzPts val="1400"/>
              <a:buNone/>
              <a:defRPr sz="1800"/>
            </a:lvl5pPr>
            <a:lvl6pPr lvl="5" rtl="0" algn="ctr">
              <a:lnSpc>
                <a:spcPct val="90000"/>
              </a:lnSpc>
              <a:spcBef>
                <a:spcPts val="0"/>
              </a:spcBef>
              <a:spcAft>
                <a:spcPts val="0"/>
              </a:spcAft>
              <a:buSzPts val="1400"/>
              <a:buNone/>
              <a:defRPr sz="1800"/>
            </a:lvl6pPr>
            <a:lvl7pPr lvl="6" rtl="0" algn="ctr">
              <a:lnSpc>
                <a:spcPct val="90000"/>
              </a:lnSpc>
              <a:spcBef>
                <a:spcPts val="0"/>
              </a:spcBef>
              <a:spcAft>
                <a:spcPts val="0"/>
              </a:spcAft>
              <a:buSzPts val="1400"/>
              <a:buNone/>
              <a:defRPr sz="1800"/>
            </a:lvl7pPr>
            <a:lvl8pPr lvl="7" rtl="0" algn="ctr">
              <a:lnSpc>
                <a:spcPct val="90000"/>
              </a:lnSpc>
              <a:spcBef>
                <a:spcPts val="0"/>
              </a:spcBef>
              <a:spcAft>
                <a:spcPts val="0"/>
              </a:spcAft>
              <a:buSzPts val="1400"/>
              <a:buNone/>
              <a:defRPr sz="1800"/>
            </a:lvl8pPr>
            <a:lvl9pPr lvl="8" rtl="0" algn="ctr">
              <a:lnSpc>
                <a:spcPct val="90000"/>
              </a:lnSpc>
              <a:spcBef>
                <a:spcPts val="0"/>
              </a:spcBef>
              <a:spcAft>
                <a:spcPts val="0"/>
              </a:spcAft>
              <a:buSzPts val="1400"/>
              <a:buNone/>
              <a:defRPr sz="1800"/>
            </a:lvl9pPr>
          </a:lstStyle>
          <a:p/>
        </p:txBody>
      </p:sp>
      <p:grpSp>
        <p:nvGrpSpPr>
          <p:cNvPr id="72" name="Google Shape;72;p6"/>
          <p:cNvGrpSpPr/>
          <p:nvPr/>
        </p:nvGrpSpPr>
        <p:grpSpPr>
          <a:xfrm rot="10800000">
            <a:off x="902837" y="-226"/>
            <a:ext cx="145801" cy="10468053"/>
            <a:chOff x="0" y="-47625"/>
            <a:chExt cx="38400" cy="2757000"/>
          </a:xfrm>
        </p:grpSpPr>
        <p:sp>
          <p:nvSpPr>
            <p:cNvPr id="73" name="Google Shape;73;p6"/>
            <p:cNvSpPr/>
            <p:nvPr/>
          </p:nvSpPr>
          <p:spPr>
            <a:xfrm>
              <a:off x="0" y="0"/>
              <a:ext cx="38376" cy="2709333"/>
            </a:xfrm>
            <a:custGeom>
              <a:rect b="b" l="l" r="r" t="t"/>
              <a:pathLst>
                <a:path extrusionOk="0" h="2709333" w="38376">
                  <a:moveTo>
                    <a:pt x="0" y="0"/>
                  </a:moveTo>
                  <a:lnTo>
                    <a:pt x="38376" y="0"/>
                  </a:lnTo>
                  <a:lnTo>
                    <a:pt x="38376" y="2709333"/>
                  </a:lnTo>
                  <a:lnTo>
                    <a:pt x="0" y="2709333"/>
                  </a:lnTo>
                  <a:close/>
                </a:path>
              </a:pathLst>
            </a:custGeom>
            <a:solidFill>
              <a:srgbClr val="272727"/>
            </a:solidFill>
            <a:ln>
              <a:noFill/>
            </a:ln>
          </p:spPr>
        </p:sp>
        <p:sp>
          <p:nvSpPr>
            <p:cNvPr id="74" name="Google Shape;74;p6"/>
            <p:cNvSpPr txBox="1"/>
            <p:nvPr/>
          </p:nvSpPr>
          <p:spPr>
            <a:xfrm>
              <a:off x="0" y="-47625"/>
              <a:ext cx="384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5" name="Google Shape;75;p6"/>
          <p:cNvGrpSpPr/>
          <p:nvPr/>
        </p:nvGrpSpPr>
        <p:grpSpPr>
          <a:xfrm rot="5400000">
            <a:off x="9161452" y="-4718224"/>
            <a:ext cx="145801" cy="18571648"/>
            <a:chOff x="0" y="-47625"/>
            <a:chExt cx="38400" cy="4891266"/>
          </a:xfrm>
        </p:grpSpPr>
        <p:sp>
          <p:nvSpPr>
            <p:cNvPr id="76" name="Google Shape;76;p6"/>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77" name="Google Shape;77;p6"/>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8" name="Google Shape;78;p6"/>
          <p:cNvGrpSpPr/>
          <p:nvPr/>
        </p:nvGrpSpPr>
        <p:grpSpPr>
          <a:xfrm rot="5400000">
            <a:off x="6411039" y="-1770751"/>
            <a:ext cx="5646632" cy="18468946"/>
            <a:chOff x="0" y="-47625"/>
            <a:chExt cx="1487169" cy="4864217"/>
          </a:xfrm>
        </p:grpSpPr>
        <p:sp>
          <p:nvSpPr>
            <p:cNvPr id="79" name="Google Shape;79;p6"/>
            <p:cNvSpPr/>
            <p:nvPr/>
          </p:nvSpPr>
          <p:spPr>
            <a:xfrm>
              <a:off x="0" y="0"/>
              <a:ext cx="1487169" cy="4816592"/>
            </a:xfrm>
            <a:custGeom>
              <a:rect b="b" l="l" r="r" t="t"/>
              <a:pathLst>
                <a:path extrusionOk="0" h="4816592" w="1487169">
                  <a:moveTo>
                    <a:pt x="0" y="0"/>
                  </a:moveTo>
                  <a:lnTo>
                    <a:pt x="1487169" y="0"/>
                  </a:lnTo>
                  <a:lnTo>
                    <a:pt x="1487169" y="4816592"/>
                  </a:lnTo>
                  <a:lnTo>
                    <a:pt x="0" y="4816592"/>
                  </a:lnTo>
                  <a:close/>
                </a:path>
              </a:pathLst>
            </a:custGeom>
            <a:solidFill>
              <a:srgbClr val="DC654E"/>
            </a:solidFill>
            <a:ln>
              <a:noFill/>
            </a:ln>
          </p:spPr>
        </p:sp>
        <p:sp>
          <p:nvSpPr>
            <p:cNvPr id="80" name="Google Shape;80;p6"/>
            <p:cNvSpPr txBox="1"/>
            <p:nvPr/>
          </p:nvSpPr>
          <p:spPr>
            <a:xfrm>
              <a:off x="0" y="-47625"/>
              <a:ext cx="1487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1" name="Google Shape;81;p6"/>
          <p:cNvGrpSpPr/>
          <p:nvPr/>
        </p:nvGrpSpPr>
        <p:grpSpPr>
          <a:xfrm rot="10800000">
            <a:off x="17239269" y="-226"/>
            <a:ext cx="145801" cy="10468053"/>
            <a:chOff x="0" y="-47625"/>
            <a:chExt cx="38400" cy="2757000"/>
          </a:xfrm>
        </p:grpSpPr>
        <p:sp>
          <p:nvSpPr>
            <p:cNvPr id="82" name="Google Shape;82;p6"/>
            <p:cNvSpPr/>
            <p:nvPr/>
          </p:nvSpPr>
          <p:spPr>
            <a:xfrm>
              <a:off x="0" y="0"/>
              <a:ext cx="38376" cy="2709333"/>
            </a:xfrm>
            <a:custGeom>
              <a:rect b="b" l="l" r="r" t="t"/>
              <a:pathLst>
                <a:path extrusionOk="0" h="2709333" w="38376">
                  <a:moveTo>
                    <a:pt x="0" y="0"/>
                  </a:moveTo>
                  <a:lnTo>
                    <a:pt x="38376" y="0"/>
                  </a:lnTo>
                  <a:lnTo>
                    <a:pt x="38376" y="2709333"/>
                  </a:lnTo>
                  <a:lnTo>
                    <a:pt x="0" y="2709333"/>
                  </a:lnTo>
                  <a:close/>
                </a:path>
              </a:pathLst>
            </a:custGeom>
            <a:solidFill>
              <a:srgbClr val="272727"/>
            </a:solidFill>
            <a:ln>
              <a:noFill/>
            </a:ln>
          </p:spPr>
        </p:sp>
        <p:sp>
          <p:nvSpPr>
            <p:cNvPr id="83" name="Google Shape;83;p6"/>
            <p:cNvSpPr txBox="1"/>
            <p:nvPr/>
          </p:nvSpPr>
          <p:spPr>
            <a:xfrm>
              <a:off x="0" y="-47625"/>
              <a:ext cx="384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4" name="Google Shape;84;p6"/>
          <p:cNvGrpSpPr/>
          <p:nvPr/>
        </p:nvGrpSpPr>
        <p:grpSpPr>
          <a:xfrm>
            <a:off x="1640417" y="2650316"/>
            <a:ext cx="3980200" cy="3980200"/>
            <a:chOff x="0" y="0"/>
            <a:chExt cx="812800" cy="812800"/>
          </a:xfrm>
        </p:grpSpPr>
        <p:sp>
          <p:nvSpPr>
            <p:cNvPr id="85" name="Google Shape;85;p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6"/>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7" name="Google Shape;87;p6"/>
          <p:cNvGrpSpPr/>
          <p:nvPr/>
        </p:nvGrpSpPr>
        <p:grpSpPr>
          <a:xfrm>
            <a:off x="7153910" y="2650316"/>
            <a:ext cx="3980200" cy="3980200"/>
            <a:chOff x="0" y="0"/>
            <a:chExt cx="812800" cy="812800"/>
          </a:xfrm>
        </p:grpSpPr>
        <p:sp>
          <p:nvSpPr>
            <p:cNvPr id="88" name="Google Shape;88;p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6"/>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0" name="Google Shape;90;p6"/>
          <p:cNvGrpSpPr/>
          <p:nvPr/>
        </p:nvGrpSpPr>
        <p:grpSpPr>
          <a:xfrm>
            <a:off x="12667403" y="2650316"/>
            <a:ext cx="3980200" cy="3980200"/>
            <a:chOff x="0" y="0"/>
            <a:chExt cx="812800" cy="812800"/>
          </a:xfrm>
        </p:grpSpPr>
        <p:sp>
          <p:nvSpPr>
            <p:cNvPr id="91" name="Google Shape;91;p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6"/>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3" name="Google Shape;93;p6"/>
          <p:cNvSpPr/>
          <p:nvPr/>
        </p:nvSpPr>
        <p:spPr>
          <a:xfrm>
            <a:off x="2944083" y="3611706"/>
            <a:ext cx="1372847" cy="2057400"/>
          </a:xfrm>
          <a:custGeom>
            <a:rect b="b" l="l" r="r" t="t"/>
            <a:pathLst>
              <a:path extrusionOk="0" h="2057400" w="1372847">
                <a:moveTo>
                  <a:pt x="0" y="0"/>
                </a:moveTo>
                <a:lnTo>
                  <a:pt x="1372847" y="0"/>
                </a:lnTo>
                <a:lnTo>
                  <a:pt x="1372847" y="2057400"/>
                </a:lnTo>
                <a:lnTo>
                  <a:pt x="0" y="2057400"/>
                </a:lnTo>
                <a:lnTo>
                  <a:pt x="0" y="0"/>
                </a:lnTo>
                <a:close/>
              </a:path>
            </a:pathLst>
          </a:custGeom>
          <a:blipFill rotWithShape="1">
            <a:blip r:embed="rId2">
              <a:alphaModFix/>
            </a:blip>
            <a:stretch>
              <a:fillRect b="0" l="0" r="0" t="0"/>
            </a:stretch>
          </a:blipFill>
          <a:ln>
            <a:noFill/>
          </a:ln>
        </p:spPr>
      </p:sp>
      <p:sp>
        <p:nvSpPr>
          <p:cNvPr id="94" name="Google Shape;94;p6"/>
          <p:cNvSpPr/>
          <p:nvPr/>
        </p:nvSpPr>
        <p:spPr>
          <a:xfrm>
            <a:off x="8116153" y="4029304"/>
            <a:ext cx="2055695" cy="1222204"/>
          </a:xfrm>
          <a:custGeom>
            <a:rect b="b" l="l" r="r" t="t"/>
            <a:pathLst>
              <a:path extrusionOk="0" h="1222204" w="2055695">
                <a:moveTo>
                  <a:pt x="0" y="0"/>
                </a:moveTo>
                <a:lnTo>
                  <a:pt x="2055694" y="0"/>
                </a:lnTo>
                <a:lnTo>
                  <a:pt x="2055694" y="1222204"/>
                </a:lnTo>
                <a:lnTo>
                  <a:pt x="0" y="1222204"/>
                </a:lnTo>
                <a:lnTo>
                  <a:pt x="0" y="0"/>
                </a:lnTo>
                <a:close/>
              </a:path>
            </a:pathLst>
          </a:custGeom>
          <a:blipFill rotWithShape="1">
            <a:blip r:embed="rId3">
              <a:alphaModFix/>
            </a:blip>
            <a:stretch>
              <a:fillRect b="0" l="0" r="0" t="0"/>
            </a:stretch>
          </a:blipFill>
          <a:ln>
            <a:noFill/>
          </a:ln>
        </p:spPr>
      </p:sp>
      <p:sp>
        <p:nvSpPr>
          <p:cNvPr id="95" name="Google Shape;95;p6"/>
          <p:cNvSpPr/>
          <p:nvPr/>
        </p:nvSpPr>
        <p:spPr>
          <a:xfrm>
            <a:off x="13629640" y="3611706"/>
            <a:ext cx="2055695" cy="2055695"/>
          </a:xfrm>
          <a:custGeom>
            <a:rect b="b" l="l" r="r" t="t"/>
            <a:pathLst>
              <a:path extrusionOk="0" h="2055695" w="2055695">
                <a:moveTo>
                  <a:pt x="0" y="0"/>
                </a:moveTo>
                <a:lnTo>
                  <a:pt x="2055695" y="0"/>
                </a:lnTo>
                <a:lnTo>
                  <a:pt x="2055695" y="2055695"/>
                </a:lnTo>
                <a:lnTo>
                  <a:pt x="0" y="2055695"/>
                </a:lnTo>
                <a:lnTo>
                  <a:pt x="0" y="0"/>
                </a:lnTo>
                <a:close/>
              </a:path>
            </a:pathLst>
          </a:custGeom>
          <a:blipFill rotWithShape="1">
            <a:blip r:embed="rId4">
              <a:alphaModFix/>
            </a:blip>
            <a:stretch>
              <a:fillRect b="0" l="0" r="0" t="0"/>
            </a:stretch>
          </a:blipFill>
          <a:ln>
            <a:noFill/>
          </a:ln>
        </p:spPr>
      </p:sp>
      <p:grpSp>
        <p:nvGrpSpPr>
          <p:cNvPr id="96" name="Google Shape;96;p6"/>
          <p:cNvGrpSpPr/>
          <p:nvPr/>
        </p:nvGrpSpPr>
        <p:grpSpPr>
          <a:xfrm>
            <a:off x="0" y="9183778"/>
            <a:ext cx="18288118" cy="1103759"/>
            <a:chOff x="0" y="-47625"/>
            <a:chExt cx="4816592" cy="290700"/>
          </a:xfrm>
        </p:grpSpPr>
        <p:sp>
          <p:nvSpPr>
            <p:cNvPr id="97" name="Google Shape;97;p6"/>
            <p:cNvSpPr/>
            <p:nvPr/>
          </p:nvSpPr>
          <p:spPr>
            <a:xfrm>
              <a:off x="0" y="0"/>
              <a:ext cx="4816592" cy="242935"/>
            </a:xfrm>
            <a:custGeom>
              <a:rect b="b" l="l" r="r" t="t"/>
              <a:pathLst>
                <a:path extrusionOk="0" h="242935" w="4816592">
                  <a:moveTo>
                    <a:pt x="0" y="0"/>
                  </a:moveTo>
                  <a:lnTo>
                    <a:pt x="4816592" y="0"/>
                  </a:lnTo>
                  <a:lnTo>
                    <a:pt x="4816592" y="242935"/>
                  </a:lnTo>
                  <a:lnTo>
                    <a:pt x="0" y="242935"/>
                  </a:lnTo>
                  <a:close/>
                </a:path>
              </a:pathLst>
            </a:custGeom>
            <a:solidFill>
              <a:srgbClr val="797979"/>
            </a:solidFill>
            <a:ln>
              <a:noFill/>
            </a:ln>
          </p:spPr>
        </p:sp>
        <p:sp>
          <p:nvSpPr>
            <p:cNvPr id="98" name="Google Shape;98;p6"/>
            <p:cNvSpPr txBox="1"/>
            <p:nvPr/>
          </p:nvSpPr>
          <p:spPr>
            <a:xfrm>
              <a:off x="0" y="-47625"/>
              <a:ext cx="4816500" cy="290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9" name="Google Shape;99;p6"/>
          <p:cNvGrpSpPr/>
          <p:nvPr/>
        </p:nvGrpSpPr>
        <p:grpSpPr>
          <a:xfrm rot="5400000">
            <a:off x="9161452" y="151682"/>
            <a:ext cx="145801" cy="18571648"/>
            <a:chOff x="0" y="-47625"/>
            <a:chExt cx="38400" cy="4891266"/>
          </a:xfrm>
        </p:grpSpPr>
        <p:sp>
          <p:nvSpPr>
            <p:cNvPr id="100" name="Google Shape;100;p6"/>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01" name="Google Shape;101;p6"/>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2" name="Google Shape;102;p6"/>
          <p:cNvSpPr txBox="1"/>
          <p:nvPr>
            <p:ph idx="1" type="body"/>
          </p:nvPr>
        </p:nvSpPr>
        <p:spPr>
          <a:xfrm>
            <a:off x="1880150" y="7601227"/>
            <a:ext cx="3500700" cy="1582500"/>
          </a:xfrm>
          <a:prstGeom prst="rect">
            <a:avLst/>
          </a:prstGeom>
          <a:noFill/>
          <a:ln>
            <a:noFill/>
          </a:ln>
        </p:spPr>
        <p:txBody>
          <a:bodyPr anchorCtr="0" anchor="t" bIns="0" lIns="0" spcFirstLastPara="1" rIns="0" wrap="square" tIns="0">
            <a:noAutofit/>
          </a:bodyPr>
          <a:lstStyle>
            <a:lvl1pPr indent="-355600" lvl="0" marL="457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103" name="Google Shape;103;p6"/>
          <p:cNvSpPr txBox="1"/>
          <p:nvPr>
            <p:ph idx="2" type="subTitle"/>
          </p:nvPr>
        </p:nvSpPr>
        <p:spPr>
          <a:xfrm>
            <a:off x="1798250" y="6941575"/>
            <a:ext cx="3664500" cy="582300"/>
          </a:xfrm>
          <a:prstGeom prst="rect">
            <a:avLst/>
          </a:prstGeom>
        </p:spPr>
        <p:txBody>
          <a:bodyPr anchorCtr="0" anchor="t" bIns="0" lIns="0" spcFirstLastPara="1" rIns="0" wrap="square" tIns="0">
            <a:noAutofit/>
          </a:bodyPr>
          <a:lstStyle>
            <a:lvl1pPr lvl="0" rtl="0" algn="ctr">
              <a:spcBef>
                <a:spcPts val="640"/>
              </a:spcBef>
              <a:spcAft>
                <a:spcPts val="0"/>
              </a:spcAft>
              <a:buSzPts val="3150"/>
              <a:buNone/>
              <a:defRPr b="1" sz="315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104" name="Google Shape;104;p6"/>
          <p:cNvSpPr txBox="1"/>
          <p:nvPr>
            <p:ph idx="3" type="body"/>
          </p:nvPr>
        </p:nvSpPr>
        <p:spPr>
          <a:xfrm>
            <a:off x="7484000" y="7601227"/>
            <a:ext cx="3500700" cy="1582500"/>
          </a:xfrm>
          <a:prstGeom prst="rect">
            <a:avLst/>
          </a:prstGeom>
          <a:noFill/>
          <a:ln>
            <a:noFill/>
          </a:ln>
        </p:spPr>
        <p:txBody>
          <a:bodyPr anchorCtr="0" anchor="t" bIns="0" lIns="0" spcFirstLastPara="1" rIns="0" wrap="square" tIns="0">
            <a:noAutofit/>
          </a:bodyPr>
          <a:lstStyle>
            <a:lvl1pPr indent="-355600" lvl="0" marL="457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105" name="Google Shape;105;p6"/>
          <p:cNvSpPr txBox="1"/>
          <p:nvPr>
            <p:ph idx="4" type="subTitle"/>
          </p:nvPr>
        </p:nvSpPr>
        <p:spPr>
          <a:xfrm>
            <a:off x="7402100" y="6941575"/>
            <a:ext cx="3664500" cy="582300"/>
          </a:xfrm>
          <a:prstGeom prst="rect">
            <a:avLst/>
          </a:prstGeom>
        </p:spPr>
        <p:txBody>
          <a:bodyPr anchorCtr="0" anchor="t" bIns="0" lIns="0" spcFirstLastPara="1" rIns="0" wrap="square" tIns="0">
            <a:noAutofit/>
          </a:bodyPr>
          <a:lstStyle>
            <a:lvl1pPr lvl="0" rtl="0" algn="ctr">
              <a:spcBef>
                <a:spcPts val="640"/>
              </a:spcBef>
              <a:spcAft>
                <a:spcPts val="0"/>
              </a:spcAft>
              <a:buSzPts val="3150"/>
              <a:buNone/>
              <a:defRPr b="1" sz="315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106" name="Google Shape;106;p6"/>
          <p:cNvSpPr txBox="1"/>
          <p:nvPr>
            <p:ph idx="5" type="body"/>
          </p:nvPr>
        </p:nvSpPr>
        <p:spPr>
          <a:xfrm>
            <a:off x="12907150" y="7601227"/>
            <a:ext cx="3500700" cy="1582500"/>
          </a:xfrm>
          <a:prstGeom prst="rect">
            <a:avLst/>
          </a:prstGeom>
          <a:noFill/>
          <a:ln>
            <a:noFill/>
          </a:ln>
        </p:spPr>
        <p:txBody>
          <a:bodyPr anchorCtr="0" anchor="t" bIns="0" lIns="0" spcFirstLastPara="1" rIns="0" wrap="square" tIns="0">
            <a:noAutofit/>
          </a:bodyPr>
          <a:lstStyle>
            <a:lvl1pPr indent="-355600" lvl="0" marL="457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107" name="Google Shape;107;p6"/>
          <p:cNvSpPr txBox="1"/>
          <p:nvPr>
            <p:ph idx="6" type="subTitle"/>
          </p:nvPr>
        </p:nvSpPr>
        <p:spPr>
          <a:xfrm>
            <a:off x="12825250" y="6941575"/>
            <a:ext cx="3664500" cy="582300"/>
          </a:xfrm>
          <a:prstGeom prst="rect">
            <a:avLst/>
          </a:prstGeom>
        </p:spPr>
        <p:txBody>
          <a:bodyPr anchorCtr="0" anchor="t" bIns="0" lIns="0" spcFirstLastPara="1" rIns="0" wrap="square" tIns="0">
            <a:noAutofit/>
          </a:bodyPr>
          <a:lstStyle>
            <a:lvl1pPr lvl="0" rtl="0" algn="ctr">
              <a:spcBef>
                <a:spcPts val="640"/>
              </a:spcBef>
              <a:spcAft>
                <a:spcPts val="0"/>
              </a:spcAft>
              <a:buSzPts val="3150"/>
              <a:buNone/>
              <a:defRPr b="1" sz="315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5">
  <p:cSld name="CUSTOM_4">
    <p:bg>
      <p:bgPr>
        <a:solidFill>
          <a:srgbClr val="DDDEDA"/>
        </a:solidFill>
      </p:bgPr>
    </p:bg>
    <p:spTree>
      <p:nvGrpSpPr>
        <p:cNvPr id="108" name="Shape 108"/>
        <p:cNvGrpSpPr/>
        <p:nvPr/>
      </p:nvGrpSpPr>
      <p:grpSpPr>
        <a:xfrm>
          <a:off x="0" y="0"/>
          <a:ext cx="0" cy="0"/>
          <a:chOff x="0" y="0"/>
          <a:chExt cx="0" cy="0"/>
        </a:xfrm>
      </p:grpSpPr>
      <p:grpSp>
        <p:nvGrpSpPr>
          <p:cNvPr id="109" name="Google Shape;109;p7"/>
          <p:cNvGrpSpPr/>
          <p:nvPr/>
        </p:nvGrpSpPr>
        <p:grpSpPr>
          <a:xfrm rot="5400000">
            <a:off x="6806979" y="-2045125"/>
            <a:ext cx="4854751" cy="18468946"/>
            <a:chOff x="0" y="-47625"/>
            <a:chExt cx="1278609" cy="4864217"/>
          </a:xfrm>
        </p:grpSpPr>
        <p:sp>
          <p:nvSpPr>
            <p:cNvPr id="110" name="Google Shape;110;p7"/>
            <p:cNvSpPr/>
            <p:nvPr/>
          </p:nvSpPr>
          <p:spPr>
            <a:xfrm>
              <a:off x="0" y="0"/>
              <a:ext cx="1278609" cy="4816592"/>
            </a:xfrm>
            <a:custGeom>
              <a:rect b="b" l="l" r="r" t="t"/>
              <a:pathLst>
                <a:path extrusionOk="0" h="4816592" w="1278609">
                  <a:moveTo>
                    <a:pt x="0" y="0"/>
                  </a:moveTo>
                  <a:lnTo>
                    <a:pt x="1278609" y="0"/>
                  </a:lnTo>
                  <a:lnTo>
                    <a:pt x="1278609" y="4816592"/>
                  </a:lnTo>
                  <a:lnTo>
                    <a:pt x="0" y="4816592"/>
                  </a:lnTo>
                  <a:close/>
                </a:path>
              </a:pathLst>
            </a:custGeom>
            <a:solidFill>
              <a:srgbClr val="DC654E"/>
            </a:solidFill>
            <a:ln>
              <a:noFill/>
            </a:ln>
          </p:spPr>
        </p:sp>
        <p:sp>
          <p:nvSpPr>
            <p:cNvPr id="111" name="Google Shape;111;p7"/>
            <p:cNvSpPr txBox="1"/>
            <p:nvPr/>
          </p:nvSpPr>
          <p:spPr>
            <a:xfrm>
              <a:off x="0" y="-47625"/>
              <a:ext cx="12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2" name="Google Shape;112;p7"/>
          <p:cNvSpPr/>
          <p:nvPr>
            <p:ph idx="2" type="pic"/>
          </p:nvPr>
        </p:nvSpPr>
        <p:spPr>
          <a:xfrm>
            <a:off x="75" y="7048500"/>
            <a:ext cx="18288000" cy="2690700"/>
          </a:xfrm>
          <a:prstGeom prst="rect">
            <a:avLst/>
          </a:prstGeom>
          <a:noFill/>
          <a:ln>
            <a:noFill/>
          </a:ln>
        </p:spPr>
      </p:sp>
      <p:grpSp>
        <p:nvGrpSpPr>
          <p:cNvPr id="113" name="Google Shape;113;p7"/>
          <p:cNvGrpSpPr/>
          <p:nvPr/>
        </p:nvGrpSpPr>
        <p:grpSpPr>
          <a:xfrm rot="5400000">
            <a:off x="7946066" y="-7946185"/>
            <a:ext cx="2576576" cy="18468946"/>
            <a:chOff x="0" y="-47625"/>
            <a:chExt cx="678600" cy="4864217"/>
          </a:xfrm>
        </p:grpSpPr>
        <p:sp>
          <p:nvSpPr>
            <p:cNvPr id="114" name="Google Shape;114;p7"/>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15" name="Google Shape;115;p7"/>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6" name="Google Shape;116;p7"/>
          <p:cNvGrpSpPr/>
          <p:nvPr/>
        </p:nvGrpSpPr>
        <p:grpSpPr>
          <a:xfrm rot="5400000">
            <a:off x="6496360" y="-6584574"/>
            <a:ext cx="596873" cy="13590244"/>
            <a:chOff x="0" y="-47625"/>
            <a:chExt cx="157200" cy="3579300"/>
          </a:xfrm>
        </p:grpSpPr>
        <p:sp>
          <p:nvSpPr>
            <p:cNvPr id="117" name="Google Shape;117;p7"/>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18" name="Google Shape;118;p7"/>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9" name="Google Shape;119;p7"/>
          <p:cNvGrpSpPr/>
          <p:nvPr/>
        </p:nvGrpSpPr>
        <p:grpSpPr>
          <a:xfrm rot="5400000">
            <a:off x="15524900" y="-2434942"/>
            <a:ext cx="596873" cy="5290980"/>
            <a:chOff x="0" y="-47625"/>
            <a:chExt cx="157200" cy="1393500"/>
          </a:xfrm>
        </p:grpSpPr>
        <p:sp>
          <p:nvSpPr>
            <p:cNvPr id="120" name="Google Shape;120;p7"/>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21" name="Google Shape;121;p7"/>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2" name="Google Shape;122;p7"/>
          <p:cNvGrpSpPr/>
          <p:nvPr/>
        </p:nvGrpSpPr>
        <p:grpSpPr>
          <a:xfrm rot="5400000">
            <a:off x="8945600" y="814665"/>
            <a:ext cx="577508" cy="18468946"/>
            <a:chOff x="0" y="-47625"/>
            <a:chExt cx="152100" cy="4864217"/>
          </a:xfrm>
        </p:grpSpPr>
        <p:sp>
          <p:nvSpPr>
            <p:cNvPr id="123" name="Google Shape;123;p7"/>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24" name="Google Shape;124;p7"/>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5" name="Google Shape;125;p7"/>
          <p:cNvGrpSpPr/>
          <p:nvPr/>
        </p:nvGrpSpPr>
        <p:grpSpPr>
          <a:xfrm rot="5400000">
            <a:off x="9161452" y="517629"/>
            <a:ext cx="145801" cy="18571648"/>
            <a:chOff x="0" y="-47625"/>
            <a:chExt cx="38400" cy="4891266"/>
          </a:xfrm>
        </p:grpSpPr>
        <p:sp>
          <p:nvSpPr>
            <p:cNvPr id="126" name="Google Shape;126;p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27" name="Google Shape;127;p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8" name="Google Shape;128;p7"/>
          <p:cNvGrpSpPr/>
          <p:nvPr/>
        </p:nvGrpSpPr>
        <p:grpSpPr>
          <a:xfrm rot="5400000">
            <a:off x="1389404" y="8486595"/>
            <a:ext cx="505747" cy="3285078"/>
            <a:chOff x="0" y="-47625"/>
            <a:chExt cx="133200" cy="865200"/>
          </a:xfrm>
        </p:grpSpPr>
        <p:sp>
          <p:nvSpPr>
            <p:cNvPr id="129" name="Google Shape;129;p7"/>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30" name="Google Shape;130;p7"/>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1" name="Google Shape;131;p7"/>
          <p:cNvGrpSpPr/>
          <p:nvPr/>
        </p:nvGrpSpPr>
        <p:grpSpPr>
          <a:xfrm rot="5400000">
            <a:off x="9161452" y="-8776934"/>
            <a:ext cx="145801" cy="18571648"/>
            <a:chOff x="0" y="-47625"/>
            <a:chExt cx="38400" cy="4891266"/>
          </a:xfrm>
        </p:grpSpPr>
        <p:sp>
          <p:nvSpPr>
            <p:cNvPr id="132" name="Google Shape;132;p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33" name="Google Shape;133;p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4" name="Google Shape;134;p7"/>
          <p:cNvGrpSpPr/>
          <p:nvPr/>
        </p:nvGrpSpPr>
        <p:grpSpPr>
          <a:xfrm rot="5400000">
            <a:off x="9161452" y="-6782153"/>
            <a:ext cx="145801" cy="18571648"/>
            <a:chOff x="0" y="-47625"/>
            <a:chExt cx="38400" cy="4891266"/>
          </a:xfrm>
        </p:grpSpPr>
        <p:sp>
          <p:nvSpPr>
            <p:cNvPr id="135" name="Google Shape;135;p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36" name="Google Shape;136;p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7" name="Google Shape;137;p7"/>
          <p:cNvGrpSpPr/>
          <p:nvPr/>
        </p:nvGrpSpPr>
        <p:grpSpPr>
          <a:xfrm rot="5400000">
            <a:off x="9161452" y="-4450950"/>
            <a:ext cx="145801" cy="18571648"/>
            <a:chOff x="0" y="-47625"/>
            <a:chExt cx="38400" cy="4891266"/>
          </a:xfrm>
        </p:grpSpPr>
        <p:sp>
          <p:nvSpPr>
            <p:cNvPr id="138" name="Google Shape;138;p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39" name="Google Shape;139;p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0" name="Google Shape;140;p7"/>
          <p:cNvGrpSpPr/>
          <p:nvPr/>
        </p:nvGrpSpPr>
        <p:grpSpPr>
          <a:xfrm rot="10800000">
            <a:off x="13105177" y="-2"/>
            <a:ext cx="145801" cy="689673"/>
            <a:chOff x="0" y="-47625"/>
            <a:chExt cx="38400" cy="181641"/>
          </a:xfrm>
        </p:grpSpPr>
        <p:sp>
          <p:nvSpPr>
            <p:cNvPr id="141" name="Google Shape;141;p7"/>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42" name="Google Shape;142;p7"/>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3" name="Google Shape;143;p7"/>
          <p:cNvGrpSpPr/>
          <p:nvPr/>
        </p:nvGrpSpPr>
        <p:grpSpPr>
          <a:xfrm rot="10800000">
            <a:off x="3031043" y="9828545"/>
            <a:ext cx="145801" cy="689673"/>
            <a:chOff x="0" y="-47625"/>
            <a:chExt cx="38400" cy="181641"/>
          </a:xfrm>
        </p:grpSpPr>
        <p:sp>
          <p:nvSpPr>
            <p:cNvPr id="144" name="Google Shape;144;p7"/>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45" name="Google Shape;145;p7"/>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6" name="Google Shape;146;p7"/>
          <p:cNvGrpSpPr/>
          <p:nvPr/>
        </p:nvGrpSpPr>
        <p:grpSpPr>
          <a:xfrm>
            <a:off x="1740591" y="4522907"/>
            <a:ext cx="696813" cy="696813"/>
            <a:chOff x="0" y="0"/>
            <a:chExt cx="812800" cy="812800"/>
          </a:xfrm>
        </p:grpSpPr>
        <p:sp>
          <p:nvSpPr>
            <p:cNvPr id="147" name="Google Shape;147;p7"/>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cap="sq" cmpd="sng" w="123825">
              <a:solidFill>
                <a:srgbClr val="272727"/>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7"/>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9" name="Google Shape;149;p7"/>
          <p:cNvGrpSpPr/>
          <p:nvPr/>
        </p:nvGrpSpPr>
        <p:grpSpPr>
          <a:xfrm>
            <a:off x="6443914" y="4522907"/>
            <a:ext cx="696813" cy="696813"/>
            <a:chOff x="0" y="0"/>
            <a:chExt cx="812800" cy="812800"/>
          </a:xfrm>
        </p:grpSpPr>
        <p:sp>
          <p:nvSpPr>
            <p:cNvPr id="150" name="Google Shape;150;p7"/>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cap="sq" cmpd="sng" w="123825">
              <a:solidFill>
                <a:srgbClr val="272727"/>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7"/>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2" name="Google Shape;152;p7"/>
          <p:cNvGrpSpPr/>
          <p:nvPr/>
        </p:nvGrpSpPr>
        <p:grpSpPr>
          <a:xfrm>
            <a:off x="11150789" y="4522907"/>
            <a:ext cx="696813" cy="696813"/>
            <a:chOff x="0" y="0"/>
            <a:chExt cx="812800" cy="812800"/>
          </a:xfrm>
        </p:grpSpPr>
        <p:sp>
          <p:nvSpPr>
            <p:cNvPr id="153" name="Google Shape;153;p7"/>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cap="sq" cmpd="sng" w="123825">
              <a:solidFill>
                <a:srgbClr val="272727"/>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7"/>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5" name="Google Shape;155;p7"/>
          <p:cNvGrpSpPr/>
          <p:nvPr/>
        </p:nvGrpSpPr>
        <p:grpSpPr>
          <a:xfrm>
            <a:off x="15857664" y="4522907"/>
            <a:ext cx="696813" cy="696813"/>
            <a:chOff x="0" y="0"/>
            <a:chExt cx="812800" cy="812800"/>
          </a:xfrm>
        </p:grpSpPr>
        <p:sp>
          <p:nvSpPr>
            <p:cNvPr id="156" name="Google Shape;156;p7"/>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cap="sq" cmpd="sng" w="123825">
              <a:solidFill>
                <a:srgbClr val="272727"/>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7"/>
            <p:cNvSpPr txBox="1"/>
            <p:nvPr/>
          </p:nvSpPr>
          <p:spPr>
            <a:xfrm>
              <a:off x="76200" y="28575"/>
              <a:ext cx="660300" cy="708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58" name="Google Shape;158;p7"/>
          <p:cNvSpPr txBox="1"/>
          <p:nvPr>
            <p:ph idx="1" type="body"/>
          </p:nvPr>
        </p:nvSpPr>
        <p:spPr>
          <a:xfrm>
            <a:off x="338650" y="5444825"/>
            <a:ext cx="3500700" cy="1392900"/>
          </a:xfrm>
          <a:prstGeom prst="rect">
            <a:avLst/>
          </a:prstGeom>
          <a:noFill/>
          <a:ln>
            <a:noFill/>
          </a:ln>
        </p:spPr>
        <p:txBody>
          <a:bodyPr anchorCtr="0" anchor="t" bIns="0" lIns="0" spcFirstLastPara="1" rIns="0" wrap="square" tIns="0">
            <a:noAutofit/>
          </a:bodyPr>
          <a:lstStyle>
            <a:lvl1pPr indent="-355600" lvl="0" marL="457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159" name="Google Shape;159;p7"/>
          <p:cNvSpPr txBox="1"/>
          <p:nvPr>
            <p:ph idx="3" type="body"/>
          </p:nvPr>
        </p:nvSpPr>
        <p:spPr>
          <a:xfrm>
            <a:off x="5044450" y="5444825"/>
            <a:ext cx="3500700" cy="1392900"/>
          </a:xfrm>
          <a:prstGeom prst="rect">
            <a:avLst/>
          </a:prstGeom>
          <a:noFill/>
          <a:ln>
            <a:noFill/>
          </a:ln>
        </p:spPr>
        <p:txBody>
          <a:bodyPr anchorCtr="0" anchor="t" bIns="0" lIns="0" spcFirstLastPara="1" rIns="0" wrap="square" tIns="0">
            <a:noAutofit/>
          </a:bodyPr>
          <a:lstStyle>
            <a:lvl1pPr indent="-355600" lvl="0" marL="457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160" name="Google Shape;160;p7"/>
          <p:cNvSpPr txBox="1"/>
          <p:nvPr>
            <p:ph idx="4" type="body"/>
          </p:nvPr>
        </p:nvSpPr>
        <p:spPr>
          <a:xfrm>
            <a:off x="9750250" y="5444825"/>
            <a:ext cx="3500700" cy="1392900"/>
          </a:xfrm>
          <a:prstGeom prst="rect">
            <a:avLst/>
          </a:prstGeom>
          <a:noFill/>
          <a:ln>
            <a:noFill/>
          </a:ln>
        </p:spPr>
        <p:txBody>
          <a:bodyPr anchorCtr="0" anchor="t" bIns="0" lIns="0" spcFirstLastPara="1" rIns="0" wrap="square" tIns="0">
            <a:noAutofit/>
          </a:bodyPr>
          <a:lstStyle>
            <a:lvl1pPr indent="-355600" lvl="0" marL="457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161" name="Google Shape;161;p7"/>
          <p:cNvSpPr txBox="1"/>
          <p:nvPr>
            <p:ph idx="5" type="body"/>
          </p:nvPr>
        </p:nvSpPr>
        <p:spPr>
          <a:xfrm>
            <a:off x="14448550" y="5444825"/>
            <a:ext cx="3500700" cy="1392900"/>
          </a:xfrm>
          <a:prstGeom prst="rect">
            <a:avLst/>
          </a:prstGeom>
          <a:noFill/>
          <a:ln>
            <a:noFill/>
          </a:ln>
        </p:spPr>
        <p:txBody>
          <a:bodyPr anchorCtr="0" anchor="t" bIns="0" lIns="0" spcFirstLastPara="1" rIns="0" wrap="square" tIns="0">
            <a:noAutofit/>
          </a:bodyPr>
          <a:lstStyle>
            <a:lvl1pPr indent="-355600" lvl="0" marL="457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162" name="Google Shape;162;p7"/>
          <p:cNvSpPr txBox="1"/>
          <p:nvPr>
            <p:ph idx="6" type="subTitle"/>
          </p:nvPr>
        </p:nvSpPr>
        <p:spPr>
          <a:xfrm>
            <a:off x="446488" y="3227757"/>
            <a:ext cx="3285000" cy="582300"/>
          </a:xfrm>
          <a:prstGeom prst="rect">
            <a:avLst/>
          </a:prstGeom>
        </p:spPr>
        <p:txBody>
          <a:bodyPr anchorCtr="0" anchor="t" bIns="0" lIns="0" spcFirstLastPara="1" rIns="0" wrap="square" tIns="0">
            <a:noAutofit/>
          </a:bodyPr>
          <a:lstStyle>
            <a:lvl1pPr lvl="0" rtl="0" algn="ctr">
              <a:spcBef>
                <a:spcPts val="640"/>
              </a:spcBef>
              <a:spcAft>
                <a:spcPts val="0"/>
              </a:spcAft>
              <a:buClr>
                <a:srgbClr val="DC654E"/>
              </a:buClr>
              <a:buSzPts val="5000"/>
              <a:buFont typeface="Marcellus"/>
              <a:buNone/>
              <a:defRPr sz="5000">
                <a:solidFill>
                  <a:srgbClr val="DC654E"/>
                </a:solidFill>
                <a:latin typeface="Marcellus"/>
                <a:ea typeface="Marcellus"/>
                <a:cs typeface="Marcellus"/>
                <a:sym typeface="Marcellus"/>
              </a:defRPr>
            </a:lvl1pPr>
            <a:lvl2pPr lvl="1" rtl="0">
              <a:spcBef>
                <a:spcPts val="640"/>
              </a:spcBef>
              <a:spcAft>
                <a:spcPts val="0"/>
              </a:spcAft>
              <a:buSzPts val="2150"/>
              <a:buFont typeface="Marcellus"/>
              <a:buNone/>
              <a:defRPr>
                <a:latin typeface="Marcellus"/>
                <a:ea typeface="Marcellus"/>
                <a:cs typeface="Marcellus"/>
                <a:sym typeface="Marcellus"/>
              </a:defRPr>
            </a:lvl2pPr>
            <a:lvl3pPr lvl="2" rtl="0">
              <a:spcBef>
                <a:spcPts val="640"/>
              </a:spcBef>
              <a:spcAft>
                <a:spcPts val="0"/>
              </a:spcAft>
              <a:buSzPts val="2150"/>
              <a:buFont typeface="Marcellus"/>
              <a:buNone/>
              <a:defRPr>
                <a:latin typeface="Marcellus"/>
                <a:ea typeface="Marcellus"/>
                <a:cs typeface="Marcellus"/>
                <a:sym typeface="Marcellus"/>
              </a:defRPr>
            </a:lvl3pPr>
            <a:lvl4pPr lvl="3" rtl="0">
              <a:spcBef>
                <a:spcPts val="640"/>
              </a:spcBef>
              <a:spcAft>
                <a:spcPts val="0"/>
              </a:spcAft>
              <a:buSzPts val="2150"/>
              <a:buFont typeface="Marcellus"/>
              <a:buNone/>
              <a:defRPr>
                <a:latin typeface="Marcellus"/>
                <a:ea typeface="Marcellus"/>
                <a:cs typeface="Marcellus"/>
                <a:sym typeface="Marcellus"/>
              </a:defRPr>
            </a:lvl4pPr>
            <a:lvl5pPr lvl="4" rtl="0">
              <a:spcBef>
                <a:spcPts val="640"/>
              </a:spcBef>
              <a:spcAft>
                <a:spcPts val="0"/>
              </a:spcAft>
              <a:buSzPts val="2150"/>
              <a:buFont typeface="Marcellus"/>
              <a:buNone/>
              <a:defRPr>
                <a:latin typeface="Marcellus"/>
                <a:ea typeface="Marcellus"/>
                <a:cs typeface="Marcellus"/>
                <a:sym typeface="Marcellus"/>
              </a:defRPr>
            </a:lvl5pPr>
            <a:lvl6pPr lvl="5" rtl="0">
              <a:spcBef>
                <a:spcPts val="640"/>
              </a:spcBef>
              <a:spcAft>
                <a:spcPts val="0"/>
              </a:spcAft>
              <a:buSzPts val="2150"/>
              <a:buFont typeface="Marcellus"/>
              <a:buNone/>
              <a:defRPr>
                <a:latin typeface="Marcellus"/>
                <a:ea typeface="Marcellus"/>
                <a:cs typeface="Marcellus"/>
                <a:sym typeface="Marcellus"/>
              </a:defRPr>
            </a:lvl6pPr>
            <a:lvl7pPr lvl="6" rtl="0">
              <a:spcBef>
                <a:spcPts val="640"/>
              </a:spcBef>
              <a:spcAft>
                <a:spcPts val="0"/>
              </a:spcAft>
              <a:buSzPts val="2150"/>
              <a:buFont typeface="Marcellus"/>
              <a:buNone/>
              <a:defRPr>
                <a:latin typeface="Marcellus"/>
                <a:ea typeface="Marcellus"/>
                <a:cs typeface="Marcellus"/>
                <a:sym typeface="Marcellus"/>
              </a:defRPr>
            </a:lvl7pPr>
            <a:lvl8pPr lvl="7" rtl="0">
              <a:spcBef>
                <a:spcPts val="640"/>
              </a:spcBef>
              <a:spcAft>
                <a:spcPts val="0"/>
              </a:spcAft>
              <a:buSzPts val="2150"/>
              <a:buFont typeface="Marcellus"/>
              <a:buNone/>
              <a:defRPr>
                <a:latin typeface="Marcellus"/>
                <a:ea typeface="Marcellus"/>
                <a:cs typeface="Marcellus"/>
                <a:sym typeface="Marcellus"/>
              </a:defRPr>
            </a:lvl8pPr>
            <a:lvl9pPr lvl="8" rtl="0">
              <a:spcBef>
                <a:spcPts val="640"/>
              </a:spcBef>
              <a:spcAft>
                <a:spcPts val="0"/>
              </a:spcAft>
              <a:buSzPts val="2150"/>
              <a:buFont typeface="Marcellus"/>
              <a:buNone/>
              <a:defRPr>
                <a:latin typeface="Marcellus"/>
                <a:ea typeface="Marcellus"/>
                <a:cs typeface="Marcellus"/>
                <a:sym typeface="Marcellus"/>
              </a:defRPr>
            </a:lvl9pPr>
          </a:lstStyle>
          <a:p/>
        </p:txBody>
      </p:sp>
      <p:sp>
        <p:nvSpPr>
          <p:cNvPr id="163" name="Google Shape;163;p7"/>
          <p:cNvSpPr txBox="1"/>
          <p:nvPr>
            <p:ph idx="7" type="subTitle"/>
          </p:nvPr>
        </p:nvSpPr>
        <p:spPr>
          <a:xfrm>
            <a:off x="5152288" y="3227757"/>
            <a:ext cx="3285000" cy="582300"/>
          </a:xfrm>
          <a:prstGeom prst="rect">
            <a:avLst/>
          </a:prstGeom>
        </p:spPr>
        <p:txBody>
          <a:bodyPr anchorCtr="0" anchor="t" bIns="0" lIns="0" spcFirstLastPara="1" rIns="0" wrap="square" tIns="0">
            <a:noAutofit/>
          </a:bodyPr>
          <a:lstStyle>
            <a:lvl1pPr lvl="0" rtl="0" algn="ctr">
              <a:spcBef>
                <a:spcPts val="640"/>
              </a:spcBef>
              <a:spcAft>
                <a:spcPts val="0"/>
              </a:spcAft>
              <a:buClr>
                <a:srgbClr val="DC654E"/>
              </a:buClr>
              <a:buSzPts val="5000"/>
              <a:buFont typeface="Marcellus"/>
              <a:buNone/>
              <a:defRPr sz="5000">
                <a:solidFill>
                  <a:srgbClr val="DC654E"/>
                </a:solidFill>
                <a:latin typeface="Marcellus"/>
                <a:ea typeface="Marcellus"/>
                <a:cs typeface="Marcellus"/>
                <a:sym typeface="Marcellus"/>
              </a:defRPr>
            </a:lvl1pPr>
            <a:lvl2pPr lvl="1" rtl="0">
              <a:spcBef>
                <a:spcPts val="640"/>
              </a:spcBef>
              <a:spcAft>
                <a:spcPts val="0"/>
              </a:spcAft>
              <a:buSzPts val="2150"/>
              <a:buFont typeface="Marcellus"/>
              <a:buNone/>
              <a:defRPr>
                <a:latin typeface="Marcellus"/>
                <a:ea typeface="Marcellus"/>
                <a:cs typeface="Marcellus"/>
                <a:sym typeface="Marcellus"/>
              </a:defRPr>
            </a:lvl2pPr>
            <a:lvl3pPr lvl="2" rtl="0">
              <a:spcBef>
                <a:spcPts val="640"/>
              </a:spcBef>
              <a:spcAft>
                <a:spcPts val="0"/>
              </a:spcAft>
              <a:buSzPts val="2150"/>
              <a:buFont typeface="Marcellus"/>
              <a:buNone/>
              <a:defRPr>
                <a:latin typeface="Marcellus"/>
                <a:ea typeface="Marcellus"/>
                <a:cs typeface="Marcellus"/>
                <a:sym typeface="Marcellus"/>
              </a:defRPr>
            </a:lvl3pPr>
            <a:lvl4pPr lvl="3" rtl="0">
              <a:spcBef>
                <a:spcPts val="640"/>
              </a:spcBef>
              <a:spcAft>
                <a:spcPts val="0"/>
              </a:spcAft>
              <a:buSzPts val="2150"/>
              <a:buFont typeface="Marcellus"/>
              <a:buNone/>
              <a:defRPr>
                <a:latin typeface="Marcellus"/>
                <a:ea typeface="Marcellus"/>
                <a:cs typeface="Marcellus"/>
                <a:sym typeface="Marcellus"/>
              </a:defRPr>
            </a:lvl4pPr>
            <a:lvl5pPr lvl="4" rtl="0">
              <a:spcBef>
                <a:spcPts val="640"/>
              </a:spcBef>
              <a:spcAft>
                <a:spcPts val="0"/>
              </a:spcAft>
              <a:buSzPts val="2150"/>
              <a:buFont typeface="Marcellus"/>
              <a:buNone/>
              <a:defRPr>
                <a:latin typeface="Marcellus"/>
                <a:ea typeface="Marcellus"/>
                <a:cs typeface="Marcellus"/>
                <a:sym typeface="Marcellus"/>
              </a:defRPr>
            </a:lvl5pPr>
            <a:lvl6pPr lvl="5" rtl="0">
              <a:spcBef>
                <a:spcPts val="640"/>
              </a:spcBef>
              <a:spcAft>
                <a:spcPts val="0"/>
              </a:spcAft>
              <a:buSzPts val="2150"/>
              <a:buFont typeface="Marcellus"/>
              <a:buNone/>
              <a:defRPr>
                <a:latin typeface="Marcellus"/>
                <a:ea typeface="Marcellus"/>
                <a:cs typeface="Marcellus"/>
                <a:sym typeface="Marcellus"/>
              </a:defRPr>
            </a:lvl6pPr>
            <a:lvl7pPr lvl="6" rtl="0">
              <a:spcBef>
                <a:spcPts val="640"/>
              </a:spcBef>
              <a:spcAft>
                <a:spcPts val="0"/>
              </a:spcAft>
              <a:buSzPts val="2150"/>
              <a:buFont typeface="Marcellus"/>
              <a:buNone/>
              <a:defRPr>
                <a:latin typeface="Marcellus"/>
                <a:ea typeface="Marcellus"/>
                <a:cs typeface="Marcellus"/>
                <a:sym typeface="Marcellus"/>
              </a:defRPr>
            </a:lvl7pPr>
            <a:lvl8pPr lvl="7" rtl="0">
              <a:spcBef>
                <a:spcPts val="640"/>
              </a:spcBef>
              <a:spcAft>
                <a:spcPts val="0"/>
              </a:spcAft>
              <a:buSzPts val="2150"/>
              <a:buFont typeface="Marcellus"/>
              <a:buNone/>
              <a:defRPr>
                <a:latin typeface="Marcellus"/>
                <a:ea typeface="Marcellus"/>
                <a:cs typeface="Marcellus"/>
                <a:sym typeface="Marcellus"/>
              </a:defRPr>
            </a:lvl8pPr>
            <a:lvl9pPr lvl="8" rtl="0">
              <a:spcBef>
                <a:spcPts val="640"/>
              </a:spcBef>
              <a:spcAft>
                <a:spcPts val="0"/>
              </a:spcAft>
              <a:buSzPts val="2150"/>
              <a:buFont typeface="Marcellus"/>
              <a:buNone/>
              <a:defRPr>
                <a:latin typeface="Marcellus"/>
                <a:ea typeface="Marcellus"/>
                <a:cs typeface="Marcellus"/>
                <a:sym typeface="Marcellus"/>
              </a:defRPr>
            </a:lvl9pPr>
          </a:lstStyle>
          <a:p/>
        </p:txBody>
      </p:sp>
      <p:sp>
        <p:nvSpPr>
          <p:cNvPr id="164" name="Google Shape;164;p7"/>
          <p:cNvSpPr txBox="1"/>
          <p:nvPr>
            <p:ph idx="8" type="subTitle"/>
          </p:nvPr>
        </p:nvSpPr>
        <p:spPr>
          <a:xfrm>
            <a:off x="9858088" y="3227757"/>
            <a:ext cx="3285000" cy="582300"/>
          </a:xfrm>
          <a:prstGeom prst="rect">
            <a:avLst/>
          </a:prstGeom>
        </p:spPr>
        <p:txBody>
          <a:bodyPr anchorCtr="0" anchor="t" bIns="0" lIns="0" spcFirstLastPara="1" rIns="0" wrap="square" tIns="0">
            <a:noAutofit/>
          </a:bodyPr>
          <a:lstStyle>
            <a:lvl1pPr lvl="0" rtl="0" algn="ctr">
              <a:spcBef>
                <a:spcPts val="640"/>
              </a:spcBef>
              <a:spcAft>
                <a:spcPts val="0"/>
              </a:spcAft>
              <a:buClr>
                <a:srgbClr val="DC654E"/>
              </a:buClr>
              <a:buSzPts val="5000"/>
              <a:buFont typeface="Marcellus"/>
              <a:buNone/>
              <a:defRPr sz="5000">
                <a:solidFill>
                  <a:srgbClr val="DC654E"/>
                </a:solidFill>
                <a:latin typeface="Marcellus"/>
                <a:ea typeface="Marcellus"/>
                <a:cs typeface="Marcellus"/>
                <a:sym typeface="Marcellus"/>
              </a:defRPr>
            </a:lvl1pPr>
            <a:lvl2pPr lvl="1" rtl="0">
              <a:spcBef>
                <a:spcPts val="640"/>
              </a:spcBef>
              <a:spcAft>
                <a:spcPts val="0"/>
              </a:spcAft>
              <a:buSzPts val="2150"/>
              <a:buFont typeface="Marcellus"/>
              <a:buNone/>
              <a:defRPr>
                <a:latin typeface="Marcellus"/>
                <a:ea typeface="Marcellus"/>
                <a:cs typeface="Marcellus"/>
                <a:sym typeface="Marcellus"/>
              </a:defRPr>
            </a:lvl2pPr>
            <a:lvl3pPr lvl="2" rtl="0">
              <a:spcBef>
                <a:spcPts val="640"/>
              </a:spcBef>
              <a:spcAft>
                <a:spcPts val="0"/>
              </a:spcAft>
              <a:buSzPts val="2150"/>
              <a:buFont typeface="Marcellus"/>
              <a:buNone/>
              <a:defRPr>
                <a:latin typeface="Marcellus"/>
                <a:ea typeface="Marcellus"/>
                <a:cs typeface="Marcellus"/>
                <a:sym typeface="Marcellus"/>
              </a:defRPr>
            </a:lvl3pPr>
            <a:lvl4pPr lvl="3" rtl="0">
              <a:spcBef>
                <a:spcPts val="640"/>
              </a:spcBef>
              <a:spcAft>
                <a:spcPts val="0"/>
              </a:spcAft>
              <a:buSzPts val="2150"/>
              <a:buFont typeface="Marcellus"/>
              <a:buNone/>
              <a:defRPr>
                <a:latin typeface="Marcellus"/>
                <a:ea typeface="Marcellus"/>
                <a:cs typeface="Marcellus"/>
                <a:sym typeface="Marcellus"/>
              </a:defRPr>
            </a:lvl4pPr>
            <a:lvl5pPr lvl="4" rtl="0">
              <a:spcBef>
                <a:spcPts val="640"/>
              </a:spcBef>
              <a:spcAft>
                <a:spcPts val="0"/>
              </a:spcAft>
              <a:buSzPts val="2150"/>
              <a:buFont typeface="Marcellus"/>
              <a:buNone/>
              <a:defRPr>
                <a:latin typeface="Marcellus"/>
                <a:ea typeface="Marcellus"/>
                <a:cs typeface="Marcellus"/>
                <a:sym typeface="Marcellus"/>
              </a:defRPr>
            </a:lvl5pPr>
            <a:lvl6pPr lvl="5" rtl="0">
              <a:spcBef>
                <a:spcPts val="640"/>
              </a:spcBef>
              <a:spcAft>
                <a:spcPts val="0"/>
              </a:spcAft>
              <a:buSzPts val="2150"/>
              <a:buFont typeface="Marcellus"/>
              <a:buNone/>
              <a:defRPr>
                <a:latin typeface="Marcellus"/>
                <a:ea typeface="Marcellus"/>
                <a:cs typeface="Marcellus"/>
                <a:sym typeface="Marcellus"/>
              </a:defRPr>
            </a:lvl6pPr>
            <a:lvl7pPr lvl="6" rtl="0">
              <a:spcBef>
                <a:spcPts val="640"/>
              </a:spcBef>
              <a:spcAft>
                <a:spcPts val="0"/>
              </a:spcAft>
              <a:buSzPts val="2150"/>
              <a:buFont typeface="Marcellus"/>
              <a:buNone/>
              <a:defRPr>
                <a:latin typeface="Marcellus"/>
                <a:ea typeface="Marcellus"/>
                <a:cs typeface="Marcellus"/>
                <a:sym typeface="Marcellus"/>
              </a:defRPr>
            </a:lvl7pPr>
            <a:lvl8pPr lvl="7" rtl="0">
              <a:spcBef>
                <a:spcPts val="640"/>
              </a:spcBef>
              <a:spcAft>
                <a:spcPts val="0"/>
              </a:spcAft>
              <a:buSzPts val="2150"/>
              <a:buFont typeface="Marcellus"/>
              <a:buNone/>
              <a:defRPr>
                <a:latin typeface="Marcellus"/>
                <a:ea typeface="Marcellus"/>
                <a:cs typeface="Marcellus"/>
                <a:sym typeface="Marcellus"/>
              </a:defRPr>
            </a:lvl8pPr>
            <a:lvl9pPr lvl="8" rtl="0">
              <a:spcBef>
                <a:spcPts val="640"/>
              </a:spcBef>
              <a:spcAft>
                <a:spcPts val="0"/>
              </a:spcAft>
              <a:buSzPts val="2150"/>
              <a:buFont typeface="Marcellus"/>
              <a:buNone/>
              <a:defRPr>
                <a:latin typeface="Marcellus"/>
                <a:ea typeface="Marcellus"/>
                <a:cs typeface="Marcellus"/>
                <a:sym typeface="Marcellus"/>
              </a:defRPr>
            </a:lvl9pPr>
          </a:lstStyle>
          <a:p/>
        </p:txBody>
      </p:sp>
      <p:sp>
        <p:nvSpPr>
          <p:cNvPr id="165" name="Google Shape;165;p7"/>
          <p:cNvSpPr txBox="1"/>
          <p:nvPr>
            <p:ph idx="9" type="subTitle"/>
          </p:nvPr>
        </p:nvSpPr>
        <p:spPr>
          <a:xfrm>
            <a:off x="14563888" y="3227757"/>
            <a:ext cx="3285000" cy="582300"/>
          </a:xfrm>
          <a:prstGeom prst="rect">
            <a:avLst/>
          </a:prstGeom>
        </p:spPr>
        <p:txBody>
          <a:bodyPr anchorCtr="0" anchor="t" bIns="0" lIns="0" spcFirstLastPara="1" rIns="0" wrap="square" tIns="0">
            <a:noAutofit/>
          </a:bodyPr>
          <a:lstStyle>
            <a:lvl1pPr lvl="0" rtl="0" algn="ctr">
              <a:spcBef>
                <a:spcPts val="640"/>
              </a:spcBef>
              <a:spcAft>
                <a:spcPts val="0"/>
              </a:spcAft>
              <a:buClr>
                <a:srgbClr val="DC654E"/>
              </a:buClr>
              <a:buSzPts val="5000"/>
              <a:buFont typeface="Marcellus"/>
              <a:buNone/>
              <a:defRPr sz="5000">
                <a:solidFill>
                  <a:srgbClr val="DC654E"/>
                </a:solidFill>
                <a:latin typeface="Marcellus"/>
                <a:ea typeface="Marcellus"/>
                <a:cs typeface="Marcellus"/>
                <a:sym typeface="Marcellus"/>
              </a:defRPr>
            </a:lvl1pPr>
            <a:lvl2pPr lvl="1" rtl="0">
              <a:spcBef>
                <a:spcPts val="640"/>
              </a:spcBef>
              <a:spcAft>
                <a:spcPts val="0"/>
              </a:spcAft>
              <a:buSzPts val="2150"/>
              <a:buFont typeface="Marcellus"/>
              <a:buNone/>
              <a:defRPr>
                <a:latin typeface="Marcellus"/>
                <a:ea typeface="Marcellus"/>
                <a:cs typeface="Marcellus"/>
                <a:sym typeface="Marcellus"/>
              </a:defRPr>
            </a:lvl2pPr>
            <a:lvl3pPr lvl="2" rtl="0">
              <a:spcBef>
                <a:spcPts val="640"/>
              </a:spcBef>
              <a:spcAft>
                <a:spcPts val="0"/>
              </a:spcAft>
              <a:buSzPts val="2150"/>
              <a:buFont typeface="Marcellus"/>
              <a:buNone/>
              <a:defRPr>
                <a:latin typeface="Marcellus"/>
                <a:ea typeface="Marcellus"/>
                <a:cs typeface="Marcellus"/>
                <a:sym typeface="Marcellus"/>
              </a:defRPr>
            </a:lvl3pPr>
            <a:lvl4pPr lvl="3" rtl="0">
              <a:spcBef>
                <a:spcPts val="640"/>
              </a:spcBef>
              <a:spcAft>
                <a:spcPts val="0"/>
              </a:spcAft>
              <a:buSzPts val="2150"/>
              <a:buFont typeface="Marcellus"/>
              <a:buNone/>
              <a:defRPr>
                <a:latin typeface="Marcellus"/>
                <a:ea typeface="Marcellus"/>
                <a:cs typeface="Marcellus"/>
                <a:sym typeface="Marcellus"/>
              </a:defRPr>
            </a:lvl4pPr>
            <a:lvl5pPr lvl="4" rtl="0">
              <a:spcBef>
                <a:spcPts val="640"/>
              </a:spcBef>
              <a:spcAft>
                <a:spcPts val="0"/>
              </a:spcAft>
              <a:buSzPts val="2150"/>
              <a:buFont typeface="Marcellus"/>
              <a:buNone/>
              <a:defRPr>
                <a:latin typeface="Marcellus"/>
                <a:ea typeface="Marcellus"/>
                <a:cs typeface="Marcellus"/>
                <a:sym typeface="Marcellus"/>
              </a:defRPr>
            </a:lvl5pPr>
            <a:lvl6pPr lvl="5" rtl="0">
              <a:spcBef>
                <a:spcPts val="640"/>
              </a:spcBef>
              <a:spcAft>
                <a:spcPts val="0"/>
              </a:spcAft>
              <a:buSzPts val="2150"/>
              <a:buFont typeface="Marcellus"/>
              <a:buNone/>
              <a:defRPr>
                <a:latin typeface="Marcellus"/>
                <a:ea typeface="Marcellus"/>
                <a:cs typeface="Marcellus"/>
                <a:sym typeface="Marcellus"/>
              </a:defRPr>
            </a:lvl6pPr>
            <a:lvl7pPr lvl="6" rtl="0">
              <a:spcBef>
                <a:spcPts val="640"/>
              </a:spcBef>
              <a:spcAft>
                <a:spcPts val="0"/>
              </a:spcAft>
              <a:buSzPts val="2150"/>
              <a:buFont typeface="Marcellus"/>
              <a:buNone/>
              <a:defRPr>
                <a:latin typeface="Marcellus"/>
                <a:ea typeface="Marcellus"/>
                <a:cs typeface="Marcellus"/>
                <a:sym typeface="Marcellus"/>
              </a:defRPr>
            </a:lvl7pPr>
            <a:lvl8pPr lvl="7" rtl="0">
              <a:spcBef>
                <a:spcPts val="640"/>
              </a:spcBef>
              <a:spcAft>
                <a:spcPts val="0"/>
              </a:spcAft>
              <a:buSzPts val="2150"/>
              <a:buFont typeface="Marcellus"/>
              <a:buNone/>
              <a:defRPr>
                <a:latin typeface="Marcellus"/>
                <a:ea typeface="Marcellus"/>
                <a:cs typeface="Marcellus"/>
                <a:sym typeface="Marcellus"/>
              </a:defRPr>
            </a:lvl8pPr>
            <a:lvl9pPr lvl="8" rtl="0">
              <a:spcBef>
                <a:spcPts val="640"/>
              </a:spcBef>
              <a:spcAft>
                <a:spcPts val="0"/>
              </a:spcAft>
              <a:buSzPts val="2150"/>
              <a:buFont typeface="Marcellus"/>
              <a:buNone/>
              <a:defRPr>
                <a:latin typeface="Marcellus"/>
                <a:ea typeface="Marcellus"/>
                <a:cs typeface="Marcellus"/>
                <a:sym typeface="Marcellus"/>
              </a:defRPr>
            </a:lvl9pPr>
          </a:lstStyle>
          <a:p/>
        </p:txBody>
      </p:sp>
      <p:sp>
        <p:nvSpPr>
          <p:cNvPr id="166" name="Google Shape;166;p7"/>
          <p:cNvSpPr txBox="1"/>
          <p:nvPr>
            <p:ph type="title"/>
          </p:nvPr>
        </p:nvSpPr>
        <p:spPr>
          <a:xfrm>
            <a:off x="1060650" y="777657"/>
            <a:ext cx="16166700" cy="1711500"/>
          </a:xfrm>
          <a:prstGeom prst="rect">
            <a:avLst/>
          </a:prstGeom>
          <a:noFill/>
          <a:ln>
            <a:noFill/>
          </a:ln>
        </p:spPr>
        <p:txBody>
          <a:bodyPr anchorCtr="0" anchor="t" bIns="0" lIns="0" spcFirstLastPara="1" rIns="0" wrap="square" tIns="0">
            <a:noAutofit/>
          </a:bodyPr>
          <a:lstStyle>
            <a:lvl1pPr lvl="0" marR="0" rtl="0" algn="ctr">
              <a:lnSpc>
                <a:spcPct val="90000"/>
              </a:lnSpc>
              <a:spcBef>
                <a:spcPts val="0"/>
              </a:spcBef>
              <a:spcAft>
                <a:spcPts val="0"/>
              </a:spcAft>
              <a:buSzPts val="11200"/>
              <a:buFont typeface="Marcellus"/>
              <a:buNone/>
              <a:defRPr i="0" u="none" cap="none" strike="noStrike">
                <a:latin typeface="Marcellus"/>
                <a:ea typeface="Marcellus"/>
                <a:cs typeface="Marcellus"/>
                <a:sym typeface="Marcellus"/>
              </a:defRPr>
            </a:lvl1pPr>
            <a:lvl2pPr lvl="1" rtl="0" algn="ctr">
              <a:lnSpc>
                <a:spcPct val="90000"/>
              </a:lnSpc>
              <a:spcBef>
                <a:spcPts val="0"/>
              </a:spcBef>
              <a:spcAft>
                <a:spcPts val="0"/>
              </a:spcAft>
              <a:buSzPts val="1400"/>
              <a:buNone/>
              <a:defRPr sz="1800"/>
            </a:lvl2pPr>
            <a:lvl3pPr lvl="2" rtl="0" algn="ctr">
              <a:lnSpc>
                <a:spcPct val="90000"/>
              </a:lnSpc>
              <a:spcBef>
                <a:spcPts val="0"/>
              </a:spcBef>
              <a:spcAft>
                <a:spcPts val="0"/>
              </a:spcAft>
              <a:buSzPts val="1400"/>
              <a:buNone/>
              <a:defRPr sz="1800"/>
            </a:lvl3pPr>
            <a:lvl4pPr lvl="3" rtl="0" algn="ctr">
              <a:lnSpc>
                <a:spcPct val="90000"/>
              </a:lnSpc>
              <a:spcBef>
                <a:spcPts val="0"/>
              </a:spcBef>
              <a:spcAft>
                <a:spcPts val="0"/>
              </a:spcAft>
              <a:buSzPts val="1400"/>
              <a:buNone/>
              <a:defRPr sz="1800"/>
            </a:lvl4pPr>
            <a:lvl5pPr lvl="4" rtl="0" algn="ctr">
              <a:lnSpc>
                <a:spcPct val="90000"/>
              </a:lnSpc>
              <a:spcBef>
                <a:spcPts val="0"/>
              </a:spcBef>
              <a:spcAft>
                <a:spcPts val="0"/>
              </a:spcAft>
              <a:buSzPts val="1400"/>
              <a:buNone/>
              <a:defRPr sz="1800"/>
            </a:lvl5pPr>
            <a:lvl6pPr lvl="5" rtl="0" algn="ctr">
              <a:lnSpc>
                <a:spcPct val="90000"/>
              </a:lnSpc>
              <a:spcBef>
                <a:spcPts val="0"/>
              </a:spcBef>
              <a:spcAft>
                <a:spcPts val="0"/>
              </a:spcAft>
              <a:buSzPts val="1400"/>
              <a:buNone/>
              <a:defRPr sz="1800"/>
            </a:lvl6pPr>
            <a:lvl7pPr lvl="6" rtl="0" algn="ctr">
              <a:lnSpc>
                <a:spcPct val="90000"/>
              </a:lnSpc>
              <a:spcBef>
                <a:spcPts val="0"/>
              </a:spcBef>
              <a:spcAft>
                <a:spcPts val="0"/>
              </a:spcAft>
              <a:buSzPts val="1400"/>
              <a:buNone/>
              <a:defRPr sz="1800"/>
            </a:lvl7pPr>
            <a:lvl8pPr lvl="7" rtl="0" algn="ctr">
              <a:lnSpc>
                <a:spcPct val="90000"/>
              </a:lnSpc>
              <a:spcBef>
                <a:spcPts val="0"/>
              </a:spcBef>
              <a:spcAft>
                <a:spcPts val="0"/>
              </a:spcAft>
              <a:buSzPts val="1400"/>
              <a:buNone/>
              <a:defRPr sz="1800"/>
            </a:lvl8pPr>
            <a:lvl9pPr lvl="8" rtl="0" algn="ctr">
              <a:lnSpc>
                <a:spcPct val="90000"/>
              </a:lnSpc>
              <a:spcBef>
                <a:spcPts val="0"/>
              </a:spcBef>
              <a:spcAft>
                <a:spcPts val="0"/>
              </a:spcAft>
              <a:buSzPts val="1400"/>
              <a:buNone/>
              <a:defRPr sz="1800"/>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6">
  <p:cSld name="CUSTOM_5">
    <p:bg>
      <p:bgPr>
        <a:solidFill>
          <a:srgbClr val="DDDEDA"/>
        </a:solidFill>
      </p:bgPr>
    </p:bg>
    <p:spTree>
      <p:nvGrpSpPr>
        <p:cNvPr id="167" name="Shape 167"/>
        <p:cNvGrpSpPr/>
        <p:nvPr/>
      </p:nvGrpSpPr>
      <p:grpSpPr>
        <a:xfrm>
          <a:off x="0" y="0"/>
          <a:ext cx="0" cy="0"/>
          <a:chOff x="0" y="0"/>
          <a:chExt cx="0" cy="0"/>
        </a:xfrm>
      </p:grpSpPr>
      <p:grpSp>
        <p:nvGrpSpPr>
          <p:cNvPr id="168" name="Google Shape;168;p8"/>
          <p:cNvGrpSpPr/>
          <p:nvPr/>
        </p:nvGrpSpPr>
        <p:grpSpPr>
          <a:xfrm>
            <a:off x="0" y="791514"/>
            <a:ext cx="5913039" cy="6259506"/>
            <a:chOff x="0" y="-47625"/>
            <a:chExt cx="812800" cy="860425"/>
          </a:xfrm>
        </p:grpSpPr>
        <p:sp>
          <p:nvSpPr>
            <p:cNvPr id="169" name="Google Shape;169;p8"/>
            <p:cNvSpPr/>
            <p:nvPr/>
          </p:nvSpPr>
          <p:spPr>
            <a:xfrm>
              <a:off x="0" y="0"/>
              <a:ext cx="812800" cy="812800"/>
            </a:xfrm>
            <a:custGeom>
              <a:rect b="b" l="l" r="r" t="t"/>
              <a:pathLst>
                <a:path extrusionOk="0" h="812800" w="812800">
                  <a:moveTo>
                    <a:pt x="0" y="0"/>
                  </a:moveTo>
                  <a:lnTo>
                    <a:pt x="812800" y="0"/>
                  </a:lnTo>
                  <a:lnTo>
                    <a:pt x="812800" y="812800"/>
                  </a:lnTo>
                  <a:lnTo>
                    <a:pt x="0" y="812800"/>
                  </a:lnTo>
                  <a:close/>
                </a:path>
              </a:pathLst>
            </a:custGeom>
            <a:solidFill>
              <a:srgbClr val="FFFFFF"/>
            </a:solidFill>
            <a:ln>
              <a:noFill/>
            </a:ln>
          </p:spPr>
        </p:sp>
        <p:sp>
          <p:nvSpPr>
            <p:cNvPr id="170" name="Google Shape;170;p8"/>
            <p:cNvSpPr txBox="1"/>
            <p:nvPr/>
          </p:nvSpPr>
          <p:spPr>
            <a:xfrm>
              <a:off x="0" y="-47625"/>
              <a:ext cx="812700" cy="860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71" name="Google Shape;171;p8"/>
          <p:cNvSpPr/>
          <p:nvPr/>
        </p:nvSpPr>
        <p:spPr>
          <a:xfrm>
            <a:off x="0" y="-76"/>
            <a:ext cx="5913120" cy="1173730"/>
          </a:xfrm>
          <a:custGeom>
            <a:rect b="b" l="l" r="r" t="t"/>
            <a:pathLst>
              <a:path extrusionOk="0" h="191317" w="812800">
                <a:moveTo>
                  <a:pt x="0" y="0"/>
                </a:moveTo>
                <a:lnTo>
                  <a:pt x="812800" y="0"/>
                </a:lnTo>
                <a:lnTo>
                  <a:pt x="812800" y="191317"/>
                </a:lnTo>
                <a:lnTo>
                  <a:pt x="0" y="191317"/>
                </a:lnTo>
                <a:close/>
              </a:path>
            </a:pathLst>
          </a:custGeom>
          <a:solidFill>
            <a:srgbClr val="DC654E"/>
          </a:solidFill>
          <a:ln>
            <a:noFill/>
          </a:ln>
        </p:spPr>
      </p:sp>
      <p:grpSp>
        <p:nvGrpSpPr>
          <p:cNvPr id="172" name="Google Shape;172;p8"/>
          <p:cNvGrpSpPr/>
          <p:nvPr/>
        </p:nvGrpSpPr>
        <p:grpSpPr>
          <a:xfrm rot="10800000">
            <a:off x="5912946" y="-67"/>
            <a:ext cx="145801" cy="10514968"/>
            <a:chOff x="0" y="-47625"/>
            <a:chExt cx="38400" cy="2769356"/>
          </a:xfrm>
        </p:grpSpPr>
        <p:sp>
          <p:nvSpPr>
            <p:cNvPr id="173" name="Google Shape;173;p8"/>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74" name="Google Shape;174;p8"/>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5" name="Google Shape;175;p8"/>
          <p:cNvGrpSpPr/>
          <p:nvPr/>
        </p:nvGrpSpPr>
        <p:grpSpPr>
          <a:xfrm rot="5400000">
            <a:off x="3036077" y="3978402"/>
            <a:ext cx="145801" cy="6218183"/>
            <a:chOff x="0" y="-47625"/>
            <a:chExt cx="38400" cy="1637700"/>
          </a:xfrm>
        </p:grpSpPr>
        <p:sp>
          <p:nvSpPr>
            <p:cNvPr id="176" name="Google Shape;176;p8"/>
            <p:cNvSpPr/>
            <p:nvPr/>
          </p:nvSpPr>
          <p:spPr>
            <a:xfrm>
              <a:off x="0" y="0"/>
              <a:ext cx="38376" cy="1590055"/>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177" name="Google Shape;177;p8"/>
            <p:cNvSpPr txBox="1"/>
            <p:nvPr/>
          </p:nvSpPr>
          <p:spPr>
            <a:xfrm>
              <a:off x="0" y="-47625"/>
              <a:ext cx="38400" cy="1637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8" name="Google Shape;178;p8"/>
          <p:cNvGrpSpPr/>
          <p:nvPr/>
        </p:nvGrpSpPr>
        <p:grpSpPr>
          <a:xfrm rot="5400000">
            <a:off x="3036077" y="-2007491"/>
            <a:ext cx="145801" cy="6218183"/>
            <a:chOff x="0" y="-47625"/>
            <a:chExt cx="38400" cy="1637700"/>
          </a:xfrm>
        </p:grpSpPr>
        <p:sp>
          <p:nvSpPr>
            <p:cNvPr id="179" name="Google Shape;179;p8"/>
            <p:cNvSpPr/>
            <p:nvPr/>
          </p:nvSpPr>
          <p:spPr>
            <a:xfrm>
              <a:off x="0" y="0"/>
              <a:ext cx="38376" cy="1590055"/>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180" name="Google Shape;180;p8"/>
            <p:cNvSpPr txBox="1"/>
            <p:nvPr/>
          </p:nvSpPr>
          <p:spPr>
            <a:xfrm>
              <a:off x="0" y="-47625"/>
              <a:ext cx="38400" cy="1637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81" name="Google Shape;181;p8"/>
          <p:cNvSpPr/>
          <p:nvPr>
            <p:ph idx="2" type="pic"/>
          </p:nvPr>
        </p:nvSpPr>
        <p:spPr>
          <a:xfrm>
            <a:off x="6058750" y="-300"/>
            <a:ext cx="11253300" cy="10288800"/>
          </a:xfrm>
          <a:prstGeom prst="rect">
            <a:avLst/>
          </a:prstGeom>
          <a:noFill/>
          <a:ln>
            <a:noFill/>
          </a:ln>
        </p:spPr>
      </p:sp>
      <p:sp>
        <p:nvSpPr>
          <p:cNvPr id="182" name="Google Shape;182;p8"/>
          <p:cNvSpPr/>
          <p:nvPr/>
        </p:nvSpPr>
        <p:spPr>
          <a:xfrm rot="10800000">
            <a:off x="17384920" y="1425999"/>
            <a:ext cx="903080" cy="8927252"/>
          </a:xfrm>
          <a:custGeom>
            <a:rect b="b" l="l" r="r" t="t"/>
            <a:pathLst>
              <a:path extrusionOk="0" h="2709333" w="237809">
                <a:moveTo>
                  <a:pt x="0" y="0"/>
                </a:moveTo>
                <a:lnTo>
                  <a:pt x="237809" y="0"/>
                </a:lnTo>
                <a:lnTo>
                  <a:pt x="237809" y="2709333"/>
                </a:lnTo>
                <a:lnTo>
                  <a:pt x="0" y="2709333"/>
                </a:lnTo>
                <a:close/>
              </a:path>
            </a:pathLst>
          </a:custGeom>
          <a:solidFill>
            <a:srgbClr val="797979"/>
          </a:solidFill>
          <a:ln>
            <a:noFill/>
          </a:ln>
        </p:spPr>
      </p:sp>
      <p:sp>
        <p:nvSpPr>
          <p:cNvPr id="183" name="Google Shape;183;p8"/>
          <p:cNvSpPr/>
          <p:nvPr/>
        </p:nvSpPr>
        <p:spPr>
          <a:xfrm rot="10800000">
            <a:off x="17384920" y="8857157"/>
            <a:ext cx="903080" cy="1496095"/>
          </a:xfrm>
          <a:custGeom>
            <a:rect b="b" l="l" r="r" t="t"/>
            <a:pathLst>
              <a:path extrusionOk="0" h="752752" w="237809">
                <a:moveTo>
                  <a:pt x="0" y="0"/>
                </a:moveTo>
                <a:lnTo>
                  <a:pt x="237809" y="0"/>
                </a:lnTo>
                <a:lnTo>
                  <a:pt x="237809" y="752752"/>
                </a:lnTo>
                <a:lnTo>
                  <a:pt x="0" y="752752"/>
                </a:lnTo>
                <a:close/>
              </a:path>
            </a:pathLst>
          </a:custGeom>
          <a:solidFill>
            <a:srgbClr val="DC654E"/>
          </a:solidFill>
          <a:ln>
            <a:noFill/>
          </a:ln>
        </p:spPr>
      </p:sp>
      <p:grpSp>
        <p:nvGrpSpPr>
          <p:cNvPr id="184" name="Google Shape;184;p8"/>
          <p:cNvGrpSpPr/>
          <p:nvPr/>
        </p:nvGrpSpPr>
        <p:grpSpPr>
          <a:xfrm rot="10800000">
            <a:off x="17384717" y="-106"/>
            <a:ext cx="903283" cy="3039039"/>
            <a:chOff x="0" y="-47625"/>
            <a:chExt cx="237900" cy="800400"/>
          </a:xfrm>
        </p:grpSpPr>
        <p:sp>
          <p:nvSpPr>
            <p:cNvPr id="185" name="Google Shape;185;p8"/>
            <p:cNvSpPr/>
            <p:nvPr/>
          </p:nvSpPr>
          <p:spPr>
            <a:xfrm>
              <a:off x="0" y="0"/>
              <a:ext cx="237809" cy="752752"/>
            </a:xfrm>
            <a:custGeom>
              <a:rect b="b" l="l" r="r" t="t"/>
              <a:pathLst>
                <a:path extrusionOk="0" h="752752" w="237809">
                  <a:moveTo>
                    <a:pt x="0" y="0"/>
                  </a:moveTo>
                  <a:lnTo>
                    <a:pt x="237809" y="0"/>
                  </a:lnTo>
                  <a:lnTo>
                    <a:pt x="237809" y="752752"/>
                  </a:lnTo>
                  <a:lnTo>
                    <a:pt x="0" y="752752"/>
                  </a:lnTo>
                  <a:close/>
                </a:path>
              </a:pathLst>
            </a:custGeom>
            <a:solidFill>
              <a:srgbClr val="DDDEDA"/>
            </a:solidFill>
            <a:ln>
              <a:noFill/>
            </a:ln>
          </p:spPr>
        </p:sp>
        <p:sp>
          <p:nvSpPr>
            <p:cNvPr id="186" name="Google Shape;186;p8"/>
            <p:cNvSpPr txBox="1"/>
            <p:nvPr/>
          </p:nvSpPr>
          <p:spPr>
            <a:xfrm>
              <a:off x="0" y="-47625"/>
              <a:ext cx="237900" cy="800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7" name="Google Shape;187;p8"/>
          <p:cNvGrpSpPr/>
          <p:nvPr/>
        </p:nvGrpSpPr>
        <p:grpSpPr>
          <a:xfrm rot="-5400000">
            <a:off x="17636798" y="8206738"/>
            <a:ext cx="145801" cy="1156619"/>
            <a:chOff x="0" y="-47625"/>
            <a:chExt cx="38400" cy="304622"/>
          </a:xfrm>
        </p:grpSpPr>
        <p:sp>
          <p:nvSpPr>
            <p:cNvPr id="188" name="Google Shape;188;p8"/>
            <p:cNvSpPr/>
            <p:nvPr/>
          </p:nvSpPr>
          <p:spPr>
            <a:xfrm>
              <a:off x="0" y="0"/>
              <a:ext cx="38376" cy="256997"/>
            </a:xfrm>
            <a:custGeom>
              <a:rect b="b" l="l" r="r" t="t"/>
              <a:pathLst>
                <a:path extrusionOk="0" h="256997" w="38376">
                  <a:moveTo>
                    <a:pt x="0" y="0"/>
                  </a:moveTo>
                  <a:lnTo>
                    <a:pt x="38376" y="0"/>
                  </a:lnTo>
                  <a:lnTo>
                    <a:pt x="38376" y="256997"/>
                  </a:lnTo>
                  <a:lnTo>
                    <a:pt x="0" y="256997"/>
                  </a:lnTo>
                  <a:close/>
                </a:path>
              </a:pathLst>
            </a:custGeom>
            <a:solidFill>
              <a:srgbClr val="272727"/>
            </a:solidFill>
            <a:ln>
              <a:noFill/>
            </a:ln>
          </p:spPr>
        </p:sp>
        <p:sp>
          <p:nvSpPr>
            <p:cNvPr id="189" name="Google Shape;189;p8"/>
            <p:cNvSpPr txBox="1"/>
            <p:nvPr/>
          </p:nvSpPr>
          <p:spPr>
            <a:xfrm>
              <a:off x="0" y="-47625"/>
              <a:ext cx="38400" cy="304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0" name="Google Shape;190;p8"/>
          <p:cNvGrpSpPr/>
          <p:nvPr/>
        </p:nvGrpSpPr>
        <p:grpSpPr>
          <a:xfrm rot="-5400000">
            <a:off x="17636798" y="2279748"/>
            <a:ext cx="145801" cy="1156619"/>
            <a:chOff x="0" y="-47625"/>
            <a:chExt cx="38400" cy="304622"/>
          </a:xfrm>
        </p:grpSpPr>
        <p:sp>
          <p:nvSpPr>
            <p:cNvPr id="191" name="Google Shape;191;p8"/>
            <p:cNvSpPr/>
            <p:nvPr/>
          </p:nvSpPr>
          <p:spPr>
            <a:xfrm>
              <a:off x="0" y="0"/>
              <a:ext cx="38376" cy="256997"/>
            </a:xfrm>
            <a:custGeom>
              <a:rect b="b" l="l" r="r" t="t"/>
              <a:pathLst>
                <a:path extrusionOk="0" h="256997" w="38376">
                  <a:moveTo>
                    <a:pt x="0" y="0"/>
                  </a:moveTo>
                  <a:lnTo>
                    <a:pt x="38376" y="0"/>
                  </a:lnTo>
                  <a:lnTo>
                    <a:pt x="38376" y="256997"/>
                  </a:lnTo>
                  <a:lnTo>
                    <a:pt x="0" y="256997"/>
                  </a:lnTo>
                  <a:close/>
                </a:path>
              </a:pathLst>
            </a:custGeom>
            <a:solidFill>
              <a:srgbClr val="272727"/>
            </a:solidFill>
            <a:ln>
              <a:noFill/>
            </a:ln>
          </p:spPr>
        </p:sp>
        <p:sp>
          <p:nvSpPr>
            <p:cNvPr id="192" name="Google Shape;192;p8"/>
            <p:cNvSpPr txBox="1"/>
            <p:nvPr/>
          </p:nvSpPr>
          <p:spPr>
            <a:xfrm>
              <a:off x="0" y="-47625"/>
              <a:ext cx="38400" cy="304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3" name="Google Shape;193;p8"/>
          <p:cNvGrpSpPr/>
          <p:nvPr/>
        </p:nvGrpSpPr>
        <p:grpSpPr>
          <a:xfrm rot="10800000">
            <a:off x="17270226" y="-67"/>
            <a:ext cx="145801" cy="10514968"/>
            <a:chOff x="0" y="-47625"/>
            <a:chExt cx="38400" cy="2769356"/>
          </a:xfrm>
        </p:grpSpPr>
        <p:sp>
          <p:nvSpPr>
            <p:cNvPr id="194" name="Google Shape;194;p8"/>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95" name="Google Shape;195;p8"/>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96" name="Google Shape;196;p8"/>
          <p:cNvSpPr txBox="1"/>
          <p:nvPr/>
        </p:nvSpPr>
        <p:spPr>
          <a:xfrm>
            <a:off x="132306" y="1852860"/>
            <a:ext cx="5340300" cy="4325400"/>
          </a:xfrm>
          <a:prstGeom prst="rect">
            <a:avLst/>
          </a:prstGeom>
          <a:noFill/>
          <a:ln>
            <a:noFill/>
          </a:ln>
        </p:spPr>
        <p:txBody>
          <a:bodyPr anchorCtr="0" anchor="t" bIns="0" lIns="0" spcFirstLastPara="1" rIns="0" wrap="square" tIns="0">
            <a:spAutoFit/>
          </a:bodyPr>
          <a:lstStyle/>
          <a:p>
            <a:pPr indent="0" lvl="0" marL="0" marR="0" rtl="0" algn="ctr">
              <a:lnSpc>
                <a:spcPct val="108000"/>
              </a:lnSpc>
              <a:spcBef>
                <a:spcPts val="0"/>
              </a:spcBef>
              <a:spcAft>
                <a:spcPts val="0"/>
              </a:spcAft>
              <a:buNone/>
            </a:pPr>
            <a:r>
              <a:rPr b="0" i="0" lang="en-US" sz="28100" u="none" cap="none" strike="noStrike">
                <a:solidFill>
                  <a:srgbClr val="272727"/>
                </a:solidFill>
                <a:latin typeface="Marcellus"/>
                <a:ea typeface="Marcellus"/>
                <a:cs typeface="Marcellus"/>
                <a:sym typeface="Marcellus"/>
              </a:rPr>
              <a:t>02</a:t>
            </a:r>
            <a:endParaRPr/>
          </a:p>
        </p:txBody>
      </p:sp>
      <p:sp>
        <p:nvSpPr>
          <p:cNvPr id="197" name="Google Shape;197;p8"/>
          <p:cNvSpPr txBox="1"/>
          <p:nvPr>
            <p:ph idx="1" type="subTitle"/>
          </p:nvPr>
        </p:nvSpPr>
        <p:spPr>
          <a:xfrm>
            <a:off x="5608" y="7912083"/>
            <a:ext cx="5913000" cy="1609200"/>
          </a:xfrm>
          <a:prstGeom prst="rect">
            <a:avLst/>
          </a:prstGeom>
        </p:spPr>
        <p:txBody>
          <a:bodyPr anchorCtr="0" anchor="ctr" bIns="0" lIns="0" spcFirstLastPara="1" rIns="0" wrap="square" tIns="0">
            <a:noAutofit/>
          </a:bodyPr>
          <a:lstStyle>
            <a:lvl1pPr lvl="0" rtl="0" algn="ctr">
              <a:lnSpc>
                <a:spcPct val="90000"/>
              </a:lnSpc>
              <a:spcBef>
                <a:spcPts val="640"/>
              </a:spcBef>
              <a:spcAft>
                <a:spcPts val="0"/>
              </a:spcAft>
              <a:buSzPts val="6250"/>
              <a:buNone/>
              <a:defRPr b="1" sz="6250"/>
            </a:lvl1pPr>
            <a:lvl2pPr lvl="1" rtl="0">
              <a:spcBef>
                <a:spcPts val="640"/>
              </a:spcBef>
              <a:spcAft>
                <a:spcPts val="0"/>
              </a:spcAft>
              <a:buSzPts val="6250"/>
              <a:buNone/>
              <a:defRPr b="1" sz="6250"/>
            </a:lvl2pPr>
            <a:lvl3pPr lvl="2" rtl="0">
              <a:spcBef>
                <a:spcPts val="640"/>
              </a:spcBef>
              <a:spcAft>
                <a:spcPts val="0"/>
              </a:spcAft>
              <a:buSzPts val="6250"/>
              <a:buNone/>
              <a:defRPr b="1" sz="6250"/>
            </a:lvl3pPr>
            <a:lvl4pPr lvl="3" rtl="0">
              <a:spcBef>
                <a:spcPts val="640"/>
              </a:spcBef>
              <a:spcAft>
                <a:spcPts val="0"/>
              </a:spcAft>
              <a:buSzPts val="6250"/>
              <a:buNone/>
              <a:defRPr b="1" sz="6250"/>
            </a:lvl4pPr>
            <a:lvl5pPr lvl="4" rtl="0">
              <a:spcBef>
                <a:spcPts val="640"/>
              </a:spcBef>
              <a:spcAft>
                <a:spcPts val="0"/>
              </a:spcAft>
              <a:buSzPts val="6250"/>
              <a:buNone/>
              <a:defRPr b="1" sz="6250"/>
            </a:lvl5pPr>
            <a:lvl6pPr lvl="5" rtl="0">
              <a:spcBef>
                <a:spcPts val="640"/>
              </a:spcBef>
              <a:spcAft>
                <a:spcPts val="0"/>
              </a:spcAft>
              <a:buSzPts val="6250"/>
              <a:buNone/>
              <a:defRPr b="1" sz="6250"/>
            </a:lvl6pPr>
            <a:lvl7pPr lvl="6" rtl="0">
              <a:spcBef>
                <a:spcPts val="640"/>
              </a:spcBef>
              <a:spcAft>
                <a:spcPts val="0"/>
              </a:spcAft>
              <a:buSzPts val="6250"/>
              <a:buNone/>
              <a:defRPr b="1" sz="6250"/>
            </a:lvl7pPr>
            <a:lvl8pPr lvl="7" rtl="0">
              <a:spcBef>
                <a:spcPts val="640"/>
              </a:spcBef>
              <a:spcAft>
                <a:spcPts val="0"/>
              </a:spcAft>
              <a:buSzPts val="6250"/>
              <a:buNone/>
              <a:defRPr b="1" sz="6250"/>
            </a:lvl8pPr>
            <a:lvl9pPr lvl="8" rtl="0">
              <a:spcBef>
                <a:spcPts val="640"/>
              </a:spcBef>
              <a:spcAft>
                <a:spcPts val="0"/>
              </a:spcAft>
              <a:buSzPts val="6250"/>
              <a:buNone/>
              <a:defRPr b="1" sz="6250"/>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7">
  <p:cSld name="CUSTOM_6">
    <p:bg>
      <p:bgPr>
        <a:solidFill>
          <a:srgbClr val="DDDEDA"/>
        </a:solidFill>
      </p:bgPr>
    </p:bg>
    <p:spTree>
      <p:nvGrpSpPr>
        <p:cNvPr id="198" name="Shape 198"/>
        <p:cNvGrpSpPr/>
        <p:nvPr/>
      </p:nvGrpSpPr>
      <p:grpSpPr>
        <a:xfrm>
          <a:off x="0" y="0"/>
          <a:ext cx="0" cy="0"/>
          <a:chOff x="0" y="0"/>
          <a:chExt cx="0" cy="0"/>
        </a:xfrm>
      </p:grpSpPr>
      <p:grpSp>
        <p:nvGrpSpPr>
          <p:cNvPr id="199" name="Google Shape;199;p9"/>
          <p:cNvGrpSpPr/>
          <p:nvPr/>
        </p:nvGrpSpPr>
        <p:grpSpPr>
          <a:xfrm rot="5400000">
            <a:off x="882626" y="-882717"/>
            <a:ext cx="10287066" cy="12052500"/>
            <a:chOff x="0" y="-47625"/>
            <a:chExt cx="2709333" cy="3174300"/>
          </a:xfrm>
        </p:grpSpPr>
        <p:sp>
          <p:nvSpPr>
            <p:cNvPr id="200" name="Google Shape;200;p9"/>
            <p:cNvSpPr/>
            <p:nvPr/>
          </p:nvSpPr>
          <p:spPr>
            <a:xfrm>
              <a:off x="0" y="0"/>
              <a:ext cx="2709333" cy="3126672"/>
            </a:xfrm>
            <a:custGeom>
              <a:rect b="b" l="l" r="r" t="t"/>
              <a:pathLst>
                <a:path extrusionOk="0" h="3126672" w="2709333">
                  <a:moveTo>
                    <a:pt x="0" y="0"/>
                  </a:moveTo>
                  <a:lnTo>
                    <a:pt x="2709333" y="0"/>
                  </a:lnTo>
                  <a:lnTo>
                    <a:pt x="2709333" y="3126672"/>
                  </a:lnTo>
                  <a:lnTo>
                    <a:pt x="0" y="3126672"/>
                  </a:lnTo>
                  <a:close/>
                </a:path>
              </a:pathLst>
            </a:custGeom>
            <a:solidFill>
              <a:srgbClr val="DC654E"/>
            </a:solidFill>
            <a:ln>
              <a:noFill/>
            </a:ln>
          </p:spPr>
        </p:sp>
        <p:sp>
          <p:nvSpPr>
            <p:cNvPr id="201" name="Google Shape;201;p9"/>
            <p:cNvSpPr txBox="1"/>
            <p:nvPr/>
          </p:nvSpPr>
          <p:spPr>
            <a:xfrm>
              <a:off x="0" y="-47625"/>
              <a:ext cx="2709300" cy="3174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2" name="Google Shape;202;p9"/>
          <p:cNvGrpSpPr/>
          <p:nvPr/>
        </p:nvGrpSpPr>
        <p:grpSpPr>
          <a:xfrm>
            <a:off x="0" y="-180827"/>
            <a:ext cx="12017367" cy="3954988"/>
            <a:chOff x="0" y="-47625"/>
            <a:chExt cx="3165047" cy="1041636"/>
          </a:xfrm>
        </p:grpSpPr>
        <p:sp>
          <p:nvSpPr>
            <p:cNvPr id="203" name="Google Shape;203;p9"/>
            <p:cNvSpPr/>
            <p:nvPr/>
          </p:nvSpPr>
          <p:spPr>
            <a:xfrm>
              <a:off x="0" y="0"/>
              <a:ext cx="3165047" cy="994011"/>
            </a:xfrm>
            <a:custGeom>
              <a:rect b="b" l="l" r="r" t="t"/>
              <a:pathLst>
                <a:path extrusionOk="0" h="994011" w="3165047">
                  <a:moveTo>
                    <a:pt x="0" y="0"/>
                  </a:moveTo>
                  <a:lnTo>
                    <a:pt x="3165047" y="0"/>
                  </a:lnTo>
                  <a:lnTo>
                    <a:pt x="3165047" y="994011"/>
                  </a:lnTo>
                  <a:lnTo>
                    <a:pt x="0" y="994011"/>
                  </a:lnTo>
                  <a:close/>
                </a:path>
              </a:pathLst>
            </a:custGeom>
            <a:solidFill>
              <a:srgbClr val="FFFFFF"/>
            </a:solidFill>
            <a:ln>
              <a:noFill/>
            </a:ln>
          </p:spPr>
        </p:sp>
        <p:sp>
          <p:nvSpPr>
            <p:cNvPr id="204" name="Google Shape;204;p9"/>
            <p:cNvSpPr txBox="1"/>
            <p:nvPr/>
          </p:nvSpPr>
          <p:spPr>
            <a:xfrm>
              <a:off x="0" y="-47625"/>
              <a:ext cx="3165000" cy="10416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05" name="Google Shape;205;p9"/>
          <p:cNvSpPr txBox="1"/>
          <p:nvPr>
            <p:ph idx="1" type="body"/>
          </p:nvPr>
        </p:nvSpPr>
        <p:spPr>
          <a:xfrm>
            <a:off x="1300350" y="2627925"/>
            <a:ext cx="9270900" cy="438300"/>
          </a:xfrm>
          <a:prstGeom prst="rect">
            <a:avLst/>
          </a:prstGeom>
          <a:noFill/>
          <a:ln>
            <a:noFill/>
          </a:ln>
        </p:spPr>
        <p:txBody>
          <a:bodyPr anchorCtr="0" anchor="t" bIns="0" lIns="0" spcFirstLastPara="1" rIns="0" wrap="square" tIns="0">
            <a:noAutofit/>
          </a:bodyPr>
          <a:lstStyle>
            <a:lvl1pPr indent="-365125" lvl="0" marL="457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1pPr>
            <a:lvl2pPr indent="-365125" lvl="1" marL="914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2pPr>
            <a:lvl3pPr indent="-365125" lvl="2" marL="1371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3pPr>
            <a:lvl4pPr indent="-365125" lvl="3" marL="1828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4pPr>
            <a:lvl5pPr indent="-365125" lvl="4" marL="22860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5pPr>
            <a:lvl6pPr indent="-365125" lvl="5" marL="2743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6pPr>
            <a:lvl7pPr indent="-365125" lvl="6" marL="3200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7pPr>
            <a:lvl8pPr indent="-365125" lvl="7" marL="3657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8pPr>
            <a:lvl9pPr indent="-365125" lvl="8" marL="4114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9pPr>
          </a:lstStyle>
          <a:p/>
        </p:txBody>
      </p:sp>
      <p:grpSp>
        <p:nvGrpSpPr>
          <p:cNvPr id="206" name="Google Shape;206;p9"/>
          <p:cNvGrpSpPr/>
          <p:nvPr/>
        </p:nvGrpSpPr>
        <p:grpSpPr>
          <a:xfrm>
            <a:off x="0" y="-180827"/>
            <a:ext cx="12017367" cy="923786"/>
            <a:chOff x="0" y="-47625"/>
            <a:chExt cx="3165047" cy="243300"/>
          </a:xfrm>
        </p:grpSpPr>
        <p:sp>
          <p:nvSpPr>
            <p:cNvPr id="207" name="Google Shape;207;p9"/>
            <p:cNvSpPr/>
            <p:nvPr/>
          </p:nvSpPr>
          <p:spPr>
            <a:xfrm>
              <a:off x="0" y="0"/>
              <a:ext cx="3165047" cy="195674"/>
            </a:xfrm>
            <a:custGeom>
              <a:rect b="b" l="l" r="r" t="t"/>
              <a:pathLst>
                <a:path extrusionOk="0" h="195674" w="3165047">
                  <a:moveTo>
                    <a:pt x="0" y="0"/>
                  </a:moveTo>
                  <a:lnTo>
                    <a:pt x="3165047" y="0"/>
                  </a:lnTo>
                  <a:lnTo>
                    <a:pt x="3165047" y="195674"/>
                  </a:lnTo>
                  <a:lnTo>
                    <a:pt x="0" y="195674"/>
                  </a:lnTo>
                  <a:close/>
                </a:path>
              </a:pathLst>
            </a:custGeom>
            <a:solidFill>
              <a:srgbClr val="DDDEDA"/>
            </a:solidFill>
            <a:ln>
              <a:noFill/>
            </a:ln>
          </p:spPr>
        </p:sp>
        <p:sp>
          <p:nvSpPr>
            <p:cNvPr id="208" name="Google Shape;208;p9"/>
            <p:cNvSpPr txBox="1"/>
            <p:nvPr/>
          </p:nvSpPr>
          <p:spPr>
            <a:xfrm>
              <a:off x="0" y="-47625"/>
              <a:ext cx="3165000" cy="243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09" name="Google Shape;209;p9"/>
          <p:cNvSpPr/>
          <p:nvPr/>
        </p:nvSpPr>
        <p:spPr>
          <a:xfrm>
            <a:off x="0" y="-4"/>
            <a:ext cx="4509501" cy="676054"/>
          </a:xfrm>
          <a:custGeom>
            <a:rect b="b" l="l" r="r" t="t"/>
            <a:pathLst>
              <a:path extrusionOk="0" h="195674" w="1187492">
                <a:moveTo>
                  <a:pt x="0" y="0"/>
                </a:moveTo>
                <a:lnTo>
                  <a:pt x="1187492" y="0"/>
                </a:lnTo>
                <a:lnTo>
                  <a:pt x="1187492" y="195674"/>
                </a:lnTo>
                <a:lnTo>
                  <a:pt x="0" y="195674"/>
                </a:lnTo>
                <a:close/>
              </a:path>
            </a:pathLst>
          </a:custGeom>
          <a:solidFill>
            <a:srgbClr val="797979"/>
          </a:solidFill>
          <a:ln>
            <a:noFill/>
          </a:ln>
        </p:spPr>
      </p:sp>
      <p:sp>
        <p:nvSpPr>
          <p:cNvPr id="210" name="Google Shape;210;p9"/>
          <p:cNvSpPr/>
          <p:nvPr/>
        </p:nvSpPr>
        <p:spPr>
          <a:xfrm>
            <a:off x="11944430" y="0"/>
            <a:ext cx="6345919" cy="3858302"/>
          </a:xfrm>
          <a:custGeom>
            <a:rect b="b" l="l" r="r" t="t"/>
            <a:pathLst>
              <a:path extrusionOk="0" h="1016011" w="3165047">
                <a:moveTo>
                  <a:pt x="0" y="0"/>
                </a:moveTo>
                <a:lnTo>
                  <a:pt x="3165047" y="0"/>
                </a:lnTo>
                <a:lnTo>
                  <a:pt x="3165047" y="1016011"/>
                </a:lnTo>
                <a:lnTo>
                  <a:pt x="0" y="1016011"/>
                </a:lnTo>
                <a:close/>
              </a:path>
            </a:pathLst>
          </a:custGeom>
          <a:solidFill>
            <a:srgbClr val="797979"/>
          </a:solidFill>
          <a:ln>
            <a:noFill/>
          </a:ln>
        </p:spPr>
      </p:sp>
      <p:grpSp>
        <p:nvGrpSpPr>
          <p:cNvPr id="211" name="Google Shape;211;p9"/>
          <p:cNvGrpSpPr/>
          <p:nvPr/>
        </p:nvGrpSpPr>
        <p:grpSpPr>
          <a:xfrm rot="10800000">
            <a:off x="11871488" y="-226"/>
            <a:ext cx="145801" cy="10468053"/>
            <a:chOff x="0" y="-47625"/>
            <a:chExt cx="38400" cy="2757000"/>
          </a:xfrm>
        </p:grpSpPr>
        <p:sp>
          <p:nvSpPr>
            <p:cNvPr id="212" name="Google Shape;212;p9"/>
            <p:cNvSpPr/>
            <p:nvPr/>
          </p:nvSpPr>
          <p:spPr>
            <a:xfrm>
              <a:off x="0" y="0"/>
              <a:ext cx="38376" cy="2709333"/>
            </a:xfrm>
            <a:custGeom>
              <a:rect b="b" l="l" r="r" t="t"/>
              <a:pathLst>
                <a:path extrusionOk="0" h="2709333" w="38376">
                  <a:moveTo>
                    <a:pt x="0" y="0"/>
                  </a:moveTo>
                  <a:lnTo>
                    <a:pt x="38376" y="0"/>
                  </a:lnTo>
                  <a:lnTo>
                    <a:pt x="38376" y="2709333"/>
                  </a:lnTo>
                  <a:lnTo>
                    <a:pt x="0" y="2709333"/>
                  </a:lnTo>
                  <a:close/>
                </a:path>
              </a:pathLst>
            </a:custGeom>
            <a:solidFill>
              <a:srgbClr val="272727"/>
            </a:solidFill>
            <a:ln>
              <a:noFill/>
            </a:ln>
          </p:spPr>
        </p:sp>
        <p:sp>
          <p:nvSpPr>
            <p:cNvPr id="213" name="Google Shape;213;p9"/>
            <p:cNvSpPr txBox="1"/>
            <p:nvPr/>
          </p:nvSpPr>
          <p:spPr>
            <a:xfrm>
              <a:off x="0" y="-47625"/>
              <a:ext cx="384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4" name="Google Shape;214;p9"/>
          <p:cNvGrpSpPr/>
          <p:nvPr/>
        </p:nvGrpSpPr>
        <p:grpSpPr>
          <a:xfrm rot="10800000">
            <a:off x="4508665" y="-6"/>
            <a:ext cx="145801" cy="857108"/>
            <a:chOff x="0" y="-47625"/>
            <a:chExt cx="38400" cy="225739"/>
          </a:xfrm>
        </p:grpSpPr>
        <p:sp>
          <p:nvSpPr>
            <p:cNvPr id="215" name="Google Shape;215;p9"/>
            <p:cNvSpPr/>
            <p:nvPr/>
          </p:nvSpPr>
          <p:spPr>
            <a:xfrm>
              <a:off x="0" y="0"/>
              <a:ext cx="38376" cy="178114"/>
            </a:xfrm>
            <a:custGeom>
              <a:rect b="b" l="l" r="r" t="t"/>
              <a:pathLst>
                <a:path extrusionOk="0" h="178114" w="38376">
                  <a:moveTo>
                    <a:pt x="0" y="0"/>
                  </a:moveTo>
                  <a:lnTo>
                    <a:pt x="38376" y="0"/>
                  </a:lnTo>
                  <a:lnTo>
                    <a:pt x="38376" y="178114"/>
                  </a:lnTo>
                  <a:lnTo>
                    <a:pt x="0" y="178114"/>
                  </a:lnTo>
                  <a:close/>
                </a:path>
              </a:pathLst>
            </a:custGeom>
            <a:solidFill>
              <a:srgbClr val="272727"/>
            </a:solidFill>
            <a:ln>
              <a:noFill/>
            </a:ln>
          </p:spPr>
        </p:sp>
        <p:sp>
          <p:nvSpPr>
            <p:cNvPr id="216" name="Google Shape;216;p9"/>
            <p:cNvSpPr txBox="1"/>
            <p:nvPr/>
          </p:nvSpPr>
          <p:spPr>
            <a:xfrm>
              <a:off x="0" y="-47625"/>
              <a:ext cx="38400" cy="2256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7" name="Google Shape;217;p9"/>
          <p:cNvGrpSpPr/>
          <p:nvPr/>
        </p:nvGrpSpPr>
        <p:grpSpPr>
          <a:xfrm rot="5400000">
            <a:off x="9110103" y="-5438786"/>
            <a:ext cx="145801" cy="18571648"/>
            <a:chOff x="0" y="-47625"/>
            <a:chExt cx="38400" cy="4891266"/>
          </a:xfrm>
        </p:grpSpPr>
        <p:sp>
          <p:nvSpPr>
            <p:cNvPr id="218" name="Google Shape;218;p9"/>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19" name="Google Shape;219;p9"/>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0" name="Google Shape;220;p9"/>
          <p:cNvGrpSpPr/>
          <p:nvPr/>
        </p:nvGrpSpPr>
        <p:grpSpPr>
          <a:xfrm rot="5400000">
            <a:off x="6000436" y="-5454637"/>
            <a:ext cx="145801" cy="12249559"/>
            <a:chOff x="0" y="-47625"/>
            <a:chExt cx="38400" cy="3226200"/>
          </a:xfrm>
        </p:grpSpPr>
        <p:sp>
          <p:nvSpPr>
            <p:cNvPr id="221" name="Google Shape;221;p9"/>
            <p:cNvSpPr/>
            <p:nvPr/>
          </p:nvSpPr>
          <p:spPr>
            <a:xfrm>
              <a:off x="0" y="0"/>
              <a:ext cx="38376" cy="3178571"/>
            </a:xfrm>
            <a:custGeom>
              <a:rect b="b" l="l" r="r" t="t"/>
              <a:pathLst>
                <a:path extrusionOk="0" h="3178571" w="38376">
                  <a:moveTo>
                    <a:pt x="0" y="0"/>
                  </a:moveTo>
                  <a:lnTo>
                    <a:pt x="38376" y="0"/>
                  </a:lnTo>
                  <a:lnTo>
                    <a:pt x="38376" y="3178571"/>
                  </a:lnTo>
                  <a:lnTo>
                    <a:pt x="0" y="3178571"/>
                  </a:lnTo>
                  <a:close/>
                </a:path>
              </a:pathLst>
            </a:custGeom>
            <a:solidFill>
              <a:srgbClr val="272727"/>
            </a:solidFill>
            <a:ln>
              <a:noFill/>
            </a:ln>
          </p:spPr>
        </p:sp>
        <p:sp>
          <p:nvSpPr>
            <p:cNvPr id="222" name="Google Shape;222;p9"/>
            <p:cNvSpPr txBox="1"/>
            <p:nvPr/>
          </p:nvSpPr>
          <p:spPr>
            <a:xfrm>
              <a:off x="0" y="-47625"/>
              <a:ext cx="38400" cy="3226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23" name="Google Shape;223;p9"/>
          <p:cNvSpPr txBox="1"/>
          <p:nvPr>
            <p:ph type="title"/>
          </p:nvPr>
        </p:nvSpPr>
        <p:spPr>
          <a:xfrm>
            <a:off x="-1217825" y="1368875"/>
            <a:ext cx="13716900" cy="1235100"/>
          </a:xfrm>
          <a:prstGeom prst="rect">
            <a:avLst/>
          </a:prstGeom>
          <a:noFill/>
          <a:ln>
            <a:noFill/>
          </a:ln>
        </p:spPr>
        <p:txBody>
          <a:bodyPr anchorCtr="0" anchor="t" bIns="0" lIns="0" spcFirstLastPara="1" rIns="0" wrap="square" tIns="0">
            <a:noAutofit/>
          </a:bodyPr>
          <a:lstStyle>
            <a:lvl1pPr lvl="0" marR="0" rtl="0" algn="ctr">
              <a:lnSpc>
                <a:spcPct val="90000"/>
              </a:lnSpc>
              <a:spcBef>
                <a:spcPts val="0"/>
              </a:spcBef>
              <a:spcAft>
                <a:spcPts val="0"/>
              </a:spcAft>
              <a:buSzPts val="8000"/>
              <a:buFont typeface="Marcellus"/>
              <a:buNone/>
              <a:defRPr i="0" sz="8000" u="none" cap="none" strike="noStrike">
                <a:latin typeface="Marcellus"/>
                <a:ea typeface="Marcellus"/>
                <a:cs typeface="Marcellus"/>
                <a:sym typeface="Marcellus"/>
              </a:defRPr>
            </a:lvl1pPr>
            <a:lvl2pPr lvl="1" rtl="0" algn="ctr">
              <a:lnSpc>
                <a:spcPct val="90000"/>
              </a:lnSpc>
              <a:spcBef>
                <a:spcPts val="0"/>
              </a:spcBef>
              <a:spcAft>
                <a:spcPts val="0"/>
              </a:spcAft>
              <a:buSzPts val="1400"/>
              <a:buNone/>
              <a:defRPr sz="1800"/>
            </a:lvl2pPr>
            <a:lvl3pPr lvl="2" rtl="0" algn="ctr">
              <a:lnSpc>
                <a:spcPct val="90000"/>
              </a:lnSpc>
              <a:spcBef>
                <a:spcPts val="0"/>
              </a:spcBef>
              <a:spcAft>
                <a:spcPts val="0"/>
              </a:spcAft>
              <a:buSzPts val="1400"/>
              <a:buNone/>
              <a:defRPr sz="1800"/>
            </a:lvl3pPr>
            <a:lvl4pPr lvl="3" rtl="0" algn="ctr">
              <a:lnSpc>
                <a:spcPct val="90000"/>
              </a:lnSpc>
              <a:spcBef>
                <a:spcPts val="0"/>
              </a:spcBef>
              <a:spcAft>
                <a:spcPts val="0"/>
              </a:spcAft>
              <a:buSzPts val="1400"/>
              <a:buNone/>
              <a:defRPr sz="1800"/>
            </a:lvl4pPr>
            <a:lvl5pPr lvl="4" rtl="0" algn="ctr">
              <a:lnSpc>
                <a:spcPct val="90000"/>
              </a:lnSpc>
              <a:spcBef>
                <a:spcPts val="0"/>
              </a:spcBef>
              <a:spcAft>
                <a:spcPts val="0"/>
              </a:spcAft>
              <a:buSzPts val="1400"/>
              <a:buNone/>
              <a:defRPr sz="1800"/>
            </a:lvl5pPr>
            <a:lvl6pPr lvl="5" rtl="0" algn="ctr">
              <a:lnSpc>
                <a:spcPct val="90000"/>
              </a:lnSpc>
              <a:spcBef>
                <a:spcPts val="0"/>
              </a:spcBef>
              <a:spcAft>
                <a:spcPts val="0"/>
              </a:spcAft>
              <a:buSzPts val="1400"/>
              <a:buNone/>
              <a:defRPr sz="1800"/>
            </a:lvl6pPr>
            <a:lvl7pPr lvl="6" rtl="0" algn="ctr">
              <a:lnSpc>
                <a:spcPct val="90000"/>
              </a:lnSpc>
              <a:spcBef>
                <a:spcPts val="0"/>
              </a:spcBef>
              <a:spcAft>
                <a:spcPts val="0"/>
              </a:spcAft>
              <a:buSzPts val="1400"/>
              <a:buNone/>
              <a:defRPr sz="1800"/>
            </a:lvl7pPr>
            <a:lvl8pPr lvl="7" rtl="0" algn="ctr">
              <a:lnSpc>
                <a:spcPct val="90000"/>
              </a:lnSpc>
              <a:spcBef>
                <a:spcPts val="0"/>
              </a:spcBef>
              <a:spcAft>
                <a:spcPts val="0"/>
              </a:spcAft>
              <a:buSzPts val="1400"/>
              <a:buNone/>
              <a:defRPr sz="1800"/>
            </a:lvl8pPr>
            <a:lvl9pPr lvl="8" rtl="0" algn="ctr">
              <a:lnSpc>
                <a:spcPct val="90000"/>
              </a:lnSpc>
              <a:spcBef>
                <a:spcPts val="0"/>
              </a:spcBef>
              <a:spcAft>
                <a:spcPts val="0"/>
              </a:spcAft>
              <a:buSzPts val="1400"/>
              <a:buNone/>
              <a:defRPr sz="1800"/>
            </a:lvl9pPr>
          </a:lstStyle>
          <a:p/>
        </p:txBody>
      </p:sp>
      <p:sp>
        <p:nvSpPr>
          <p:cNvPr id="224" name="Google Shape;224;p9"/>
          <p:cNvSpPr txBox="1"/>
          <p:nvPr>
            <p:ph idx="2" type="body"/>
          </p:nvPr>
        </p:nvSpPr>
        <p:spPr>
          <a:xfrm>
            <a:off x="12009500" y="2627925"/>
            <a:ext cx="6345900" cy="923700"/>
          </a:xfrm>
          <a:prstGeom prst="rect">
            <a:avLst/>
          </a:prstGeom>
          <a:noFill/>
          <a:ln>
            <a:noFill/>
          </a:ln>
        </p:spPr>
        <p:txBody>
          <a:bodyPr anchorCtr="0" anchor="t" bIns="0" lIns="0" spcFirstLastPara="1" rIns="0" wrap="square" tIns="0">
            <a:noAutofit/>
          </a:bodyPr>
          <a:lstStyle>
            <a:lvl1pPr indent="-365125" lvl="0" marL="457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1pPr>
            <a:lvl2pPr indent="-365125" lvl="1" marL="914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2pPr>
            <a:lvl3pPr indent="-365125" lvl="2" marL="1371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3pPr>
            <a:lvl4pPr indent="-365125" lvl="3" marL="1828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4pPr>
            <a:lvl5pPr indent="-365125" lvl="4" marL="22860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5pPr>
            <a:lvl6pPr indent="-365125" lvl="5" marL="2743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6pPr>
            <a:lvl7pPr indent="-365125" lvl="6" marL="3200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7pPr>
            <a:lvl8pPr indent="-365125" lvl="7" marL="3657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8pPr>
            <a:lvl9pPr indent="-365125" lvl="8" marL="4114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9pPr>
          </a:lstStyle>
          <a:p/>
        </p:txBody>
      </p:sp>
      <p:sp>
        <p:nvSpPr>
          <p:cNvPr id="225" name="Google Shape;225;p9"/>
          <p:cNvSpPr txBox="1"/>
          <p:nvPr>
            <p:ph idx="3" type="body"/>
          </p:nvPr>
        </p:nvSpPr>
        <p:spPr>
          <a:xfrm>
            <a:off x="12009500" y="8770375"/>
            <a:ext cx="6345900" cy="923700"/>
          </a:xfrm>
          <a:prstGeom prst="rect">
            <a:avLst/>
          </a:prstGeom>
          <a:noFill/>
          <a:ln>
            <a:noFill/>
          </a:ln>
        </p:spPr>
        <p:txBody>
          <a:bodyPr anchorCtr="0" anchor="t" bIns="0" lIns="0" spcFirstLastPara="1" rIns="0" wrap="square" tIns="0">
            <a:noAutofit/>
          </a:bodyPr>
          <a:lstStyle>
            <a:lvl1pPr indent="-365125" lvl="0" marL="457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1pPr>
            <a:lvl2pPr indent="-365125" lvl="1" marL="914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2pPr>
            <a:lvl3pPr indent="-365125" lvl="2" marL="1371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3pPr>
            <a:lvl4pPr indent="-365125" lvl="3" marL="1828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4pPr>
            <a:lvl5pPr indent="-365125" lvl="4" marL="22860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5pPr>
            <a:lvl6pPr indent="-365125" lvl="5" marL="2743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6pPr>
            <a:lvl7pPr indent="-365125" lvl="6" marL="3200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7pPr>
            <a:lvl8pPr indent="-365125" lvl="7" marL="3657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8pPr>
            <a:lvl9pPr indent="-365125" lvl="8" marL="4114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8">
  <p:cSld name="CUSTOM_7">
    <p:bg>
      <p:bgPr>
        <a:solidFill>
          <a:srgbClr val="797979"/>
        </a:solidFill>
      </p:bgPr>
    </p:bg>
    <p:spTree>
      <p:nvGrpSpPr>
        <p:cNvPr id="226" name="Shape 226"/>
        <p:cNvGrpSpPr/>
        <p:nvPr/>
      </p:nvGrpSpPr>
      <p:grpSpPr>
        <a:xfrm>
          <a:off x="0" y="0"/>
          <a:ext cx="0" cy="0"/>
          <a:chOff x="0" y="0"/>
          <a:chExt cx="0" cy="0"/>
        </a:xfrm>
      </p:grpSpPr>
      <p:grpSp>
        <p:nvGrpSpPr>
          <p:cNvPr id="227" name="Google Shape;227;p10"/>
          <p:cNvGrpSpPr/>
          <p:nvPr/>
        </p:nvGrpSpPr>
        <p:grpSpPr>
          <a:xfrm>
            <a:off x="1028700" y="1050372"/>
            <a:ext cx="16230707" cy="8005483"/>
            <a:chOff x="0" y="-47625"/>
            <a:chExt cx="4274726" cy="2108426"/>
          </a:xfrm>
        </p:grpSpPr>
        <p:sp>
          <p:nvSpPr>
            <p:cNvPr id="228" name="Google Shape;228;p10"/>
            <p:cNvSpPr/>
            <p:nvPr/>
          </p:nvSpPr>
          <p:spPr>
            <a:xfrm>
              <a:off x="0" y="0"/>
              <a:ext cx="4274726" cy="2060801"/>
            </a:xfrm>
            <a:custGeom>
              <a:rect b="b" l="l" r="r" t="t"/>
              <a:pathLst>
                <a:path extrusionOk="0" h="2060801" w="4274726">
                  <a:moveTo>
                    <a:pt x="0" y="0"/>
                  </a:moveTo>
                  <a:lnTo>
                    <a:pt x="4274726" y="0"/>
                  </a:lnTo>
                  <a:lnTo>
                    <a:pt x="4274726" y="2060801"/>
                  </a:lnTo>
                  <a:lnTo>
                    <a:pt x="0" y="2060801"/>
                  </a:lnTo>
                  <a:close/>
                </a:path>
              </a:pathLst>
            </a:custGeom>
            <a:solidFill>
              <a:srgbClr val="FFFFFF"/>
            </a:solidFill>
            <a:ln>
              <a:noFill/>
            </a:ln>
          </p:spPr>
        </p:sp>
        <p:sp>
          <p:nvSpPr>
            <p:cNvPr id="229" name="Google Shape;229;p10"/>
            <p:cNvSpPr txBox="1"/>
            <p:nvPr/>
          </p:nvSpPr>
          <p:spPr>
            <a:xfrm>
              <a:off x="0" y="-47625"/>
              <a:ext cx="42747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30" name="Google Shape;230;p10"/>
          <p:cNvSpPr txBox="1"/>
          <p:nvPr>
            <p:ph idx="1" type="subTitle"/>
          </p:nvPr>
        </p:nvSpPr>
        <p:spPr>
          <a:xfrm>
            <a:off x="5244475" y="7537500"/>
            <a:ext cx="7799100" cy="380400"/>
          </a:xfrm>
          <a:prstGeom prst="rect">
            <a:avLst/>
          </a:prstGeom>
        </p:spPr>
        <p:txBody>
          <a:bodyPr anchorCtr="0" anchor="t" bIns="0" lIns="0" spcFirstLastPara="1" rIns="0" wrap="square" tIns="0">
            <a:noAutofit/>
          </a:bodyPr>
          <a:lstStyle>
            <a:lvl1pPr lvl="0" rtl="0" algn="ctr">
              <a:spcBef>
                <a:spcPts val="640"/>
              </a:spcBef>
              <a:spcAft>
                <a:spcPts val="0"/>
              </a:spcAft>
              <a:buSzPts val="3450"/>
              <a:buNone/>
              <a:defRPr sz="3450"/>
            </a:lvl1pPr>
            <a:lvl2pPr lvl="1" rtl="0">
              <a:spcBef>
                <a:spcPts val="640"/>
              </a:spcBef>
              <a:spcAft>
                <a:spcPts val="0"/>
              </a:spcAft>
              <a:buSzPts val="3450"/>
              <a:buNone/>
              <a:defRPr sz="3450"/>
            </a:lvl2pPr>
            <a:lvl3pPr lvl="2" rtl="0">
              <a:spcBef>
                <a:spcPts val="640"/>
              </a:spcBef>
              <a:spcAft>
                <a:spcPts val="0"/>
              </a:spcAft>
              <a:buSzPts val="3450"/>
              <a:buNone/>
              <a:defRPr sz="3450"/>
            </a:lvl3pPr>
            <a:lvl4pPr lvl="3" rtl="0">
              <a:spcBef>
                <a:spcPts val="640"/>
              </a:spcBef>
              <a:spcAft>
                <a:spcPts val="0"/>
              </a:spcAft>
              <a:buSzPts val="3450"/>
              <a:buNone/>
              <a:defRPr sz="3450"/>
            </a:lvl4pPr>
            <a:lvl5pPr lvl="4" rtl="0">
              <a:spcBef>
                <a:spcPts val="640"/>
              </a:spcBef>
              <a:spcAft>
                <a:spcPts val="0"/>
              </a:spcAft>
              <a:buSzPts val="3450"/>
              <a:buNone/>
              <a:defRPr sz="3450"/>
            </a:lvl5pPr>
            <a:lvl6pPr lvl="5" rtl="0">
              <a:spcBef>
                <a:spcPts val="640"/>
              </a:spcBef>
              <a:spcAft>
                <a:spcPts val="0"/>
              </a:spcAft>
              <a:buSzPts val="3450"/>
              <a:buNone/>
              <a:defRPr sz="3450"/>
            </a:lvl6pPr>
            <a:lvl7pPr lvl="6" rtl="0">
              <a:spcBef>
                <a:spcPts val="640"/>
              </a:spcBef>
              <a:spcAft>
                <a:spcPts val="0"/>
              </a:spcAft>
              <a:buSzPts val="3450"/>
              <a:buNone/>
              <a:defRPr sz="3450"/>
            </a:lvl7pPr>
            <a:lvl8pPr lvl="7" rtl="0">
              <a:spcBef>
                <a:spcPts val="640"/>
              </a:spcBef>
              <a:spcAft>
                <a:spcPts val="0"/>
              </a:spcAft>
              <a:buSzPts val="3450"/>
              <a:buNone/>
              <a:defRPr sz="3450"/>
            </a:lvl8pPr>
            <a:lvl9pPr lvl="8" rtl="0">
              <a:spcBef>
                <a:spcPts val="640"/>
              </a:spcBef>
              <a:spcAft>
                <a:spcPts val="0"/>
              </a:spcAft>
              <a:buSzPts val="3450"/>
              <a:buNone/>
              <a:defRPr sz="3450"/>
            </a:lvl9pPr>
          </a:lstStyle>
          <a:p/>
        </p:txBody>
      </p:sp>
      <p:sp>
        <p:nvSpPr>
          <p:cNvPr id="231" name="Google Shape;231;p10"/>
          <p:cNvSpPr/>
          <p:nvPr/>
        </p:nvSpPr>
        <p:spPr>
          <a:xfrm>
            <a:off x="955850" y="-549"/>
            <a:ext cx="11688705" cy="1158920"/>
          </a:xfrm>
          <a:custGeom>
            <a:rect b="b" l="l" r="r" t="t"/>
            <a:pathLst>
              <a:path extrusionOk="0" h="382482" w="3078000">
                <a:moveTo>
                  <a:pt x="0" y="0"/>
                </a:moveTo>
                <a:lnTo>
                  <a:pt x="3078000" y="0"/>
                </a:lnTo>
                <a:lnTo>
                  <a:pt x="3078000" y="382482"/>
                </a:lnTo>
                <a:lnTo>
                  <a:pt x="0" y="382482"/>
                </a:lnTo>
                <a:close/>
              </a:path>
            </a:pathLst>
          </a:custGeom>
          <a:solidFill>
            <a:srgbClr val="DC654E"/>
          </a:solidFill>
          <a:ln>
            <a:noFill/>
          </a:ln>
        </p:spPr>
      </p:sp>
      <p:sp>
        <p:nvSpPr>
          <p:cNvPr id="232" name="Google Shape;232;p10"/>
          <p:cNvSpPr/>
          <p:nvPr/>
        </p:nvSpPr>
        <p:spPr>
          <a:xfrm>
            <a:off x="-51350" y="9201502"/>
            <a:ext cx="1080225" cy="1085293"/>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grpSp>
        <p:nvGrpSpPr>
          <p:cNvPr id="233" name="Google Shape;233;p10"/>
          <p:cNvGrpSpPr/>
          <p:nvPr/>
        </p:nvGrpSpPr>
        <p:grpSpPr>
          <a:xfrm>
            <a:off x="-51349" y="-474718"/>
            <a:ext cx="1080055" cy="1633426"/>
            <a:chOff x="0" y="-47625"/>
            <a:chExt cx="284457" cy="430200"/>
          </a:xfrm>
        </p:grpSpPr>
        <p:sp>
          <p:nvSpPr>
            <p:cNvPr id="234" name="Google Shape;234;p10"/>
            <p:cNvSpPr/>
            <p:nvPr/>
          </p:nvSpPr>
          <p:spPr>
            <a:xfrm>
              <a:off x="0" y="0"/>
              <a:ext cx="284457" cy="382482"/>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sp>
          <p:nvSpPr>
            <p:cNvPr id="235" name="Google Shape;235;p10"/>
            <p:cNvSpPr txBox="1"/>
            <p:nvPr/>
          </p:nvSpPr>
          <p:spPr>
            <a:xfrm>
              <a:off x="0" y="-47625"/>
              <a:ext cx="284400" cy="430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36" name="Google Shape;236;p10"/>
          <p:cNvSpPr/>
          <p:nvPr/>
        </p:nvSpPr>
        <p:spPr>
          <a:xfrm>
            <a:off x="3296075" y="9132000"/>
            <a:ext cx="14994379" cy="1158920"/>
          </a:xfrm>
          <a:custGeom>
            <a:rect b="b" l="l" r="r" t="t"/>
            <a:pathLst>
              <a:path extrusionOk="0" h="382482" w="3948487">
                <a:moveTo>
                  <a:pt x="0" y="0"/>
                </a:moveTo>
                <a:lnTo>
                  <a:pt x="3948487" y="0"/>
                </a:lnTo>
                <a:lnTo>
                  <a:pt x="3948487" y="382482"/>
                </a:lnTo>
                <a:lnTo>
                  <a:pt x="0" y="382482"/>
                </a:lnTo>
                <a:close/>
              </a:path>
            </a:pathLst>
          </a:custGeom>
          <a:solidFill>
            <a:srgbClr val="DDDEDA"/>
          </a:solidFill>
          <a:ln>
            <a:noFill/>
          </a:ln>
        </p:spPr>
      </p:sp>
      <p:sp>
        <p:nvSpPr>
          <p:cNvPr id="237" name="Google Shape;237;p10"/>
          <p:cNvSpPr/>
          <p:nvPr/>
        </p:nvSpPr>
        <p:spPr>
          <a:xfrm>
            <a:off x="12642625" y="-10"/>
            <a:ext cx="5641768" cy="1158920"/>
          </a:xfrm>
          <a:custGeom>
            <a:rect b="b" l="l" r="r" t="t"/>
            <a:pathLst>
              <a:path extrusionOk="0" h="382482" w="3343270">
                <a:moveTo>
                  <a:pt x="0" y="0"/>
                </a:moveTo>
                <a:lnTo>
                  <a:pt x="3343270" y="0"/>
                </a:lnTo>
                <a:lnTo>
                  <a:pt x="3343270" y="382482"/>
                </a:lnTo>
                <a:lnTo>
                  <a:pt x="0" y="382482"/>
                </a:lnTo>
                <a:close/>
              </a:path>
            </a:pathLst>
          </a:custGeom>
          <a:solidFill>
            <a:srgbClr val="797979"/>
          </a:solidFill>
          <a:ln>
            <a:noFill/>
          </a:ln>
        </p:spPr>
      </p:sp>
      <p:sp>
        <p:nvSpPr>
          <p:cNvPr id="238" name="Google Shape;238;p10"/>
          <p:cNvSpPr/>
          <p:nvPr/>
        </p:nvSpPr>
        <p:spPr>
          <a:xfrm>
            <a:off x="17332150" y="-550"/>
            <a:ext cx="955776" cy="1158920"/>
          </a:xfrm>
          <a:custGeom>
            <a:rect b="b" l="l" r="r" t="t"/>
            <a:pathLst>
              <a:path extrusionOk="0" h="382482" w="284457">
                <a:moveTo>
                  <a:pt x="0" y="0"/>
                </a:moveTo>
                <a:lnTo>
                  <a:pt x="284457" y="0"/>
                </a:lnTo>
                <a:lnTo>
                  <a:pt x="284457" y="382482"/>
                </a:lnTo>
                <a:lnTo>
                  <a:pt x="0" y="382482"/>
                </a:lnTo>
                <a:close/>
              </a:path>
            </a:pathLst>
          </a:custGeom>
          <a:solidFill>
            <a:srgbClr val="DDDEDA"/>
          </a:solidFill>
          <a:ln>
            <a:noFill/>
          </a:ln>
        </p:spPr>
      </p:sp>
      <p:grpSp>
        <p:nvGrpSpPr>
          <p:cNvPr id="239" name="Google Shape;239;p10"/>
          <p:cNvGrpSpPr/>
          <p:nvPr/>
        </p:nvGrpSpPr>
        <p:grpSpPr>
          <a:xfrm rot="5400000">
            <a:off x="9161452" y="-8127432"/>
            <a:ext cx="145801" cy="18571648"/>
            <a:chOff x="0" y="-47625"/>
            <a:chExt cx="38400" cy="4891266"/>
          </a:xfrm>
        </p:grpSpPr>
        <p:sp>
          <p:nvSpPr>
            <p:cNvPr id="240" name="Google Shape;240;p10"/>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41" name="Google Shape;241;p10"/>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2" name="Google Shape;242;p10"/>
          <p:cNvGrpSpPr/>
          <p:nvPr/>
        </p:nvGrpSpPr>
        <p:grpSpPr>
          <a:xfrm rot="5400000">
            <a:off x="9161452" y="-157122"/>
            <a:ext cx="145801" cy="18571648"/>
            <a:chOff x="0" y="-47625"/>
            <a:chExt cx="38400" cy="4891266"/>
          </a:xfrm>
        </p:grpSpPr>
        <p:sp>
          <p:nvSpPr>
            <p:cNvPr id="243" name="Google Shape;243;p10"/>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44" name="Google Shape;244;p10"/>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5" name="Google Shape;245;p10"/>
          <p:cNvGrpSpPr/>
          <p:nvPr/>
        </p:nvGrpSpPr>
        <p:grpSpPr>
          <a:xfrm rot="10800000">
            <a:off x="12569681" y="-374"/>
            <a:ext cx="145801" cy="1339546"/>
            <a:chOff x="0" y="-47625"/>
            <a:chExt cx="38400" cy="352800"/>
          </a:xfrm>
        </p:grpSpPr>
        <p:sp>
          <p:nvSpPr>
            <p:cNvPr id="246" name="Google Shape;246;p10"/>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247" name="Google Shape;247;p10"/>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8" name="Google Shape;248;p10"/>
          <p:cNvGrpSpPr/>
          <p:nvPr/>
        </p:nvGrpSpPr>
        <p:grpSpPr>
          <a:xfrm rot="10800000">
            <a:off x="3223140" y="9128281"/>
            <a:ext cx="145801" cy="1339546"/>
            <a:chOff x="0" y="-47625"/>
            <a:chExt cx="38400" cy="352800"/>
          </a:xfrm>
        </p:grpSpPr>
        <p:sp>
          <p:nvSpPr>
            <p:cNvPr id="249" name="Google Shape;249;p10"/>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250" name="Google Shape;250;p10"/>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1" name="Google Shape;251;p10"/>
          <p:cNvGrpSpPr/>
          <p:nvPr/>
        </p:nvGrpSpPr>
        <p:grpSpPr>
          <a:xfrm rot="10800000">
            <a:off x="14918966" y="9128281"/>
            <a:ext cx="145801" cy="1339546"/>
            <a:chOff x="0" y="-47625"/>
            <a:chExt cx="38400" cy="352800"/>
          </a:xfrm>
        </p:grpSpPr>
        <p:sp>
          <p:nvSpPr>
            <p:cNvPr id="252" name="Google Shape;252;p10"/>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253" name="Google Shape;253;p10"/>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4" name="Google Shape;254;p10"/>
          <p:cNvGrpSpPr/>
          <p:nvPr/>
        </p:nvGrpSpPr>
        <p:grpSpPr>
          <a:xfrm rot="10800000">
            <a:off x="882899" y="-67"/>
            <a:ext cx="145801" cy="10514968"/>
            <a:chOff x="0" y="-47625"/>
            <a:chExt cx="38400" cy="2769356"/>
          </a:xfrm>
        </p:grpSpPr>
        <p:sp>
          <p:nvSpPr>
            <p:cNvPr id="255" name="Google Shape;255;p10"/>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256" name="Google Shape;256;p10"/>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7" name="Google Shape;257;p10"/>
          <p:cNvGrpSpPr/>
          <p:nvPr/>
        </p:nvGrpSpPr>
        <p:grpSpPr>
          <a:xfrm rot="10800000">
            <a:off x="17259207" y="-67"/>
            <a:ext cx="145801" cy="10514968"/>
            <a:chOff x="0" y="-47625"/>
            <a:chExt cx="38400" cy="2769356"/>
          </a:xfrm>
        </p:grpSpPr>
        <p:sp>
          <p:nvSpPr>
            <p:cNvPr id="258" name="Google Shape;258;p10"/>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259" name="Google Shape;259;p10"/>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60" name="Google Shape;260;p10"/>
          <p:cNvSpPr/>
          <p:nvPr/>
        </p:nvSpPr>
        <p:spPr>
          <a:xfrm>
            <a:off x="15064775" y="9201499"/>
            <a:ext cx="2194894" cy="1085293"/>
          </a:xfrm>
          <a:custGeom>
            <a:rect b="b" l="l" r="r" t="t"/>
            <a:pathLst>
              <a:path extrusionOk="0" h="382482" w="577984">
                <a:moveTo>
                  <a:pt x="0" y="0"/>
                </a:moveTo>
                <a:lnTo>
                  <a:pt x="577984" y="0"/>
                </a:lnTo>
                <a:lnTo>
                  <a:pt x="577984" y="382482"/>
                </a:lnTo>
                <a:lnTo>
                  <a:pt x="0" y="382482"/>
                </a:lnTo>
                <a:close/>
              </a:path>
            </a:pathLst>
          </a:custGeom>
          <a:solidFill>
            <a:srgbClr val="DC654E"/>
          </a:solidFill>
          <a:ln>
            <a:noFill/>
          </a:ln>
        </p:spPr>
      </p:sp>
      <p:sp>
        <p:nvSpPr>
          <p:cNvPr id="261" name="Google Shape;261;p10"/>
          <p:cNvSpPr txBox="1"/>
          <p:nvPr>
            <p:ph idx="2" type="body"/>
          </p:nvPr>
        </p:nvSpPr>
        <p:spPr>
          <a:xfrm>
            <a:off x="1413350" y="2005900"/>
            <a:ext cx="15642000" cy="5205900"/>
          </a:xfrm>
          <a:prstGeom prst="rect">
            <a:avLst/>
          </a:prstGeom>
          <a:noFill/>
          <a:ln>
            <a:noFill/>
          </a:ln>
        </p:spPr>
        <p:txBody>
          <a:bodyPr anchorCtr="0" anchor="t" bIns="0" lIns="0" spcFirstLastPara="1" rIns="0" wrap="square" tIns="0">
            <a:noAutofit/>
          </a:bodyPr>
          <a:lstStyle>
            <a:lvl1pPr indent="-688975" lvl="0" marL="457200" marR="0" rtl="0" algn="ctr">
              <a:lnSpc>
                <a:spcPct val="110000"/>
              </a:lnSpc>
              <a:spcBef>
                <a:spcPts val="640"/>
              </a:spcBef>
              <a:spcAft>
                <a:spcPts val="0"/>
              </a:spcAft>
              <a:buClr>
                <a:srgbClr val="272727"/>
              </a:buClr>
              <a:buSzPts val="7250"/>
              <a:buFont typeface="Marcellus"/>
              <a:buChar char="•"/>
              <a:defRPr i="0" sz="7250" u="none" cap="none" strike="noStrike">
                <a:solidFill>
                  <a:srgbClr val="272727"/>
                </a:solidFill>
                <a:latin typeface="Marcellus"/>
                <a:ea typeface="Marcellus"/>
                <a:cs typeface="Marcellus"/>
                <a:sym typeface="Marcellus"/>
              </a:defRPr>
            </a:lvl1pPr>
            <a:lvl2pPr indent="-688975" lvl="1" marL="914400" marR="0" rtl="0" algn="ctr">
              <a:lnSpc>
                <a:spcPct val="110000"/>
              </a:lnSpc>
              <a:spcBef>
                <a:spcPts val="640"/>
              </a:spcBef>
              <a:spcAft>
                <a:spcPts val="0"/>
              </a:spcAft>
              <a:buClr>
                <a:srgbClr val="272727"/>
              </a:buClr>
              <a:buSzPts val="7250"/>
              <a:buFont typeface="Marcellus"/>
              <a:buChar char="–"/>
              <a:defRPr i="0" sz="7250" u="none" cap="none" strike="noStrike">
                <a:solidFill>
                  <a:srgbClr val="272727"/>
                </a:solidFill>
                <a:latin typeface="Marcellus"/>
                <a:ea typeface="Marcellus"/>
                <a:cs typeface="Marcellus"/>
                <a:sym typeface="Marcellus"/>
              </a:defRPr>
            </a:lvl2pPr>
            <a:lvl3pPr indent="-688975" lvl="2" marL="1371600" marR="0" rtl="0" algn="ctr">
              <a:lnSpc>
                <a:spcPct val="110000"/>
              </a:lnSpc>
              <a:spcBef>
                <a:spcPts val="640"/>
              </a:spcBef>
              <a:spcAft>
                <a:spcPts val="0"/>
              </a:spcAft>
              <a:buClr>
                <a:srgbClr val="272727"/>
              </a:buClr>
              <a:buSzPts val="7250"/>
              <a:buFont typeface="Marcellus"/>
              <a:buChar char="•"/>
              <a:defRPr i="0" sz="7250" u="none" cap="none" strike="noStrike">
                <a:solidFill>
                  <a:srgbClr val="272727"/>
                </a:solidFill>
                <a:latin typeface="Marcellus"/>
                <a:ea typeface="Marcellus"/>
                <a:cs typeface="Marcellus"/>
                <a:sym typeface="Marcellus"/>
              </a:defRPr>
            </a:lvl3pPr>
            <a:lvl4pPr indent="-688975" lvl="3" marL="1828800" marR="0" rtl="0" algn="ctr">
              <a:lnSpc>
                <a:spcPct val="110000"/>
              </a:lnSpc>
              <a:spcBef>
                <a:spcPts val="640"/>
              </a:spcBef>
              <a:spcAft>
                <a:spcPts val="0"/>
              </a:spcAft>
              <a:buClr>
                <a:srgbClr val="272727"/>
              </a:buClr>
              <a:buSzPts val="7250"/>
              <a:buFont typeface="Marcellus"/>
              <a:buChar char="–"/>
              <a:defRPr i="0" sz="7250" u="none" cap="none" strike="noStrike">
                <a:solidFill>
                  <a:srgbClr val="272727"/>
                </a:solidFill>
                <a:latin typeface="Marcellus"/>
                <a:ea typeface="Marcellus"/>
                <a:cs typeface="Marcellus"/>
                <a:sym typeface="Marcellus"/>
              </a:defRPr>
            </a:lvl4pPr>
            <a:lvl5pPr indent="-688975" lvl="4" marL="2286000" marR="0" rtl="0" algn="ctr">
              <a:lnSpc>
                <a:spcPct val="110000"/>
              </a:lnSpc>
              <a:spcBef>
                <a:spcPts val="640"/>
              </a:spcBef>
              <a:spcAft>
                <a:spcPts val="0"/>
              </a:spcAft>
              <a:buClr>
                <a:srgbClr val="272727"/>
              </a:buClr>
              <a:buSzPts val="7250"/>
              <a:buFont typeface="Marcellus"/>
              <a:buChar char="»"/>
              <a:defRPr i="0" sz="7250" u="none" cap="none" strike="noStrike">
                <a:solidFill>
                  <a:srgbClr val="272727"/>
                </a:solidFill>
                <a:latin typeface="Marcellus"/>
                <a:ea typeface="Marcellus"/>
                <a:cs typeface="Marcellus"/>
                <a:sym typeface="Marcellus"/>
              </a:defRPr>
            </a:lvl5pPr>
            <a:lvl6pPr indent="-688975" lvl="5" marL="2743200" marR="0" rtl="0" algn="ctr">
              <a:lnSpc>
                <a:spcPct val="110000"/>
              </a:lnSpc>
              <a:spcBef>
                <a:spcPts val="640"/>
              </a:spcBef>
              <a:spcAft>
                <a:spcPts val="0"/>
              </a:spcAft>
              <a:buClr>
                <a:srgbClr val="272727"/>
              </a:buClr>
              <a:buSzPts val="7250"/>
              <a:buFont typeface="Marcellus"/>
              <a:buChar char="•"/>
              <a:defRPr i="0" sz="7250" u="none" cap="none" strike="noStrike">
                <a:solidFill>
                  <a:srgbClr val="272727"/>
                </a:solidFill>
                <a:latin typeface="Marcellus"/>
                <a:ea typeface="Marcellus"/>
                <a:cs typeface="Marcellus"/>
                <a:sym typeface="Marcellus"/>
              </a:defRPr>
            </a:lvl6pPr>
            <a:lvl7pPr indent="-688975" lvl="6" marL="3200400" marR="0" rtl="0" algn="ctr">
              <a:lnSpc>
                <a:spcPct val="110000"/>
              </a:lnSpc>
              <a:spcBef>
                <a:spcPts val="640"/>
              </a:spcBef>
              <a:spcAft>
                <a:spcPts val="0"/>
              </a:spcAft>
              <a:buClr>
                <a:srgbClr val="272727"/>
              </a:buClr>
              <a:buSzPts val="7250"/>
              <a:buFont typeface="Marcellus"/>
              <a:buChar char="•"/>
              <a:defRPr i="0" sz="7250" u="none" cap="none" strike="noStrike">
                <a:solidFill>
                  <a:srgbClr val="272727"/>
                </a:solidFill>
                <a:latin typeface="Marcellus"/>
                <a:ea typeface="Marcellus"/>
                <a:cs typeface="Marcellus"/>
                <a:sym typeface="Marcellus"/>
              </a:defRPr>
            </a:lvl7pPr>
            <a:lvl8pPr indent="-688975" lvl="7" marL="3657600" marR="0" rtl="0" algn="ctr">
              <a:lnSpc>
                <a:spcPct val="110000"/>
              </a:lnSpc>
              <a:spcBef>
                <a:spcPts val="640"/>
              </a:spcBef>
              <a:spcAft>
                <a:spcPts val="0"/>
              </a:spcAft>
              <a:buClr>
                <a:srgbClr val="272727"/>
              </a:buClr>
              <a:buSzPts val="7250"/>
              <a:buFont typeface="Marcellus"/>
              <a:buChar char="•"/>
              <a:defRPr i="0" sz="7250" u="none" cap="none" strike="noStrike">
                <a:solidFill>
                  <a:srgbClr val="272727"/>
                </a:solidFill>
                <a:latin typeface="Marcellus"/>
                <a:ea typeface="Marcellus"/>
                <a:cs typeface="Marcellus"/>
                <a:sym typeface="Marcellus"/>
              </a:defRPr>
            </a:lvl8pPr>
            <a:lvl9pPr indent="-688975" lvl="8" marL="4114800" marR="0" rtl="0" algn="ctr">
              <a:lnSpc>
                <a:spcPct val="110000"/>
              </a:lnSpc>
              <a:spcBef>
                <a:spcPts val="640"/>
              </a:spcBef>
              <a:spcAft>
                <a:spcPts val="0"/>
              </a:spcAft>
              <a:buClr>
                <a:srgbClr val="272727"/>
              </a:buClr>
              <a:buSzPts val="7250"/>
              <a:buFont typeface="Marcellus"/>
              <a:buChar char="•"/>
              <a:defRPr i="0" sz="7250" u="none" cap="none" strike="noStrike">
                <a:solidFill>
                  <a:srgbClr val="272727"/>
                </a:solidFill>
                <a:latin typeface="Marcellus"/>
                <a:ea typeface="Marcellus"/>
                <a:cs typeface="Marcellus"/>
                <a:sym typeface="Marcellus"/>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9">
  <p:cSld name="CUSTOM_8">
    <p:bg>
      <p:bgPr>
        <a:solidFill>
          <a:srgbClr val="DDDEDA"/>
        </a:solidFill>
      </p:bgPr>
    </p:bg>
    <p:spTree>
      <p:nvGrpSpPr>
        <p:cNvPr id="262" name="Shape 262"/>
        <p:cNvGrpSpPr/>
        <p:nvPr/>
      </p:nvGrpSpPr>
      <p:grpSpPr>
        <a:xfrm>
          <a:off x="0" y="0"/>
          <a:ext cx="0" cy="0"/>
          <a:chOff x="0" y="0"/>
          <a:chExt cx="0" cy="0"/>
        </a:xfrm>
      </p:grpSpPr>
      <p:sp>
        <p:nvSpPr>
          <p:cNvPr id="263" name="Google Shape;263;p11"/>
          <p:cNvSpPr txBox="1"/>
          <p:nvPr>
            <p:ph idx="1" type="body"/>
          </p:nvPr>
        </p:nvSpPr>
        <p:spPr>
          <a:xfrm>
            <a:off x="390675" y="4102352"/>
            <a:ext cx="3500700" cy="1582500"/>
          </a:xfrm>
          <a:prstGeom prst="rect">
            <a:avLst/>
          </a:prstGeom>
          <a:noFill/>
          <a:ln>
            <a:noFill/>
          </a:ln>
        </p:spPr>
        <p:txBody>
          <a:bodyPr anchorCtr="0" anchor="ctr" bIns="0" lIns="0" spcFirstLastPara="1" rIns="0" wrap="square" tIns="0">
            <a:noAutofit/>
          </a:bodyPr>
          <a:lstStyle>
            <a:lvl1pPr indent="-355600" lvl="0" marL="457200" marR="0" rtl="0" algn="ctr">
              <a:lnSpc>
                <a:spcPct val="90000"/>
              </a:lnSpc>
              <a:spcBef>
                <a:spcPts val="640"/>
              </a:spcBef>
              <a:spcAft>
                <a:spcPts val="0"/>
              </a:spcAft>
              <a:buClr>
                <a:srgbClr val="272727"/>
              </a:buClr>
              <a:buSzPts val="2000"/>
              <a:buChar char="•"/>
              <a:defRPr b="1" i="0" sz="2000" u="none" cap="none" strike="noStrike">
                <a:solidFill>
                  <a:srgbClr val="272727"/>
                </a:solidFill>
              </a:defRPr>
            </a:lvl1pPr>
            <a:lvl2pPr indent="-355600" lvl="1" marL="914400" marR="0" rtl="0" algn="ctr">
              <a:lnSpc>
                <a:spcPct val="90000"/>
              </a:lnSpc>
              <a:spcBef>
                <a:spcPts val="640"/>
              </a:spcBef>
              <a:spcAft>
                <a:spcPts val="0"/>
              </a:spcAft>
              <a:buClr>
                <a:srgbClr val="272727"/>
              </a:buClr>
              <a:buSzPts val="2000"/>
              <a:buChar char="–"/>
              <a:defRPr b="1" i="0" sz="2000" u="none" cap="none" strike="noStrike">
                <a:solidFill>
                  <a:srgbClr val="272727"/>
                </a:solidFill>
              </a:defRPr>
            </a:lvl2pPr>
            <a:lvl3pPr indent="-355600" lvl="2" marL="1371600" marR="0" rtl="0" algn="ctr">
              <a:lnSpc>
                <a:spcPct val="90000"/>
              </a:lnSpc>
              <a:spcBef>
                <a:spcPts val="640"/>
              </a:spcBef>
              <a:spcAft>
                <a:spcPts val="0"/>
              </a:spcAft>
              <a:buClr>
                <a:srgbClr val="272727"/>
              </a:buClr>
              <a:buSzPts val="2000"/>
              <a:buChar char="•"/>
              <a:defRPr b="1" i="0" sz="2000" u="none" cap="none" strike="noStrike">
                <a:solidFill>
                  <a:srgbClr val="272727"/>
                </a:solidFill>
              </a:defRPr>
            </a:lvl3pPr>
            <a:lvl4pPr indent="-355600" lvl="3" marL="1828800" marR="0" rtl="0" algn="ctr">
              <a:lnSpc>
                <a:spcPct val="90000"/>
              </a:lnSpc>
              <a:spcBef>
                <a:spcPts val="640"/>
              </a:spcBef>
              <a:spcAft>
                <a:spcPts val="0"/>
              </a:spcAft>
              <a:buClr>
                <a:srgbClr val="272727"/>
              </a:buClr>
              <a:buSzPts val="2000"/>
              <a:buChar char="–"/>
              <a:defRPr b="1" i="0" sz="2000" u="none" cap="none" strike="noStrike">
                <a:solidFill>
                  <a:srgbClr val="272727"/>
                </a:solidFill>
              </a:defRPr>
            </a:lvl4pPr>
            <a:lvl5pPr indent="-355600" lvl="4" marL="2286000" marR="0" rtl="0" algn="ctr">
              <a:lnSpc>
                <a:spcPct val="90000"/>
              </a:lnSpc>
              <a:spcBef>
                <a:spcPts val="640"/>
              </a:spcBef>
              <a:spcAft>
                <a:spcPts val="0"/>
              </a:spcAft>
              <a:buClr>
                <a:srgbClr val="272727"/>
              </a:buClr>
              <a:buSzPts val="2000"/>
              <a:buChar char="»"/>
              <a:defRPr b="1" i="0" sz="2000" u="none" cap="none" strike="noStrike">
                <a:solidFill>
                  <a:srgbClr val="272727"/>
                </a:solidFill>
              </a:defRPr>
            </a:lvl5pPr>
            <a:lvl6pPr indent="-355600" lvl="5" marL="2743200" marR="0" rtl="0" algn="ctr">
              <a:lnSpc>
                <a:spcPct val="90000"/>
              </a:lnSpc>
              <a:spcBef>
                <a:spcPts val="640"/>
              </a:spcBef>
              <a:spcAft>
                <a:spcPts val="0"/>
              </a:spcAft>
              <a:buClr>
                <a:srgbClr val="272727"/>
              </a:buClr>
              <a:buSzPts val="2000"/>
              <a:buChar char="•"/>
              <a:defRPr b="1" i="0" sz="2000" u="none" cap="none" strike="noStrike">
                <a:solidFill>
                  <a:srgbClr val="272727"/>
                </a:solidFill>
              </a:defRPr>
            </a:lvl6pPr>
            <a:lvl7pPr indent="-355600" lvl="6" marL="3200400" marR="0" rtl="0" algn="ctr">
              <a:lnSpc>
                <a:spcPct val="90000"/>
              </a:lnSpc>
              <a:spcBef>
                <a:spcPts val="640"/>
              </a:spcBef>
              <a:spcAft>
                <a:spcPts val="0"/>
              </a:spcAft>
              <a:buClr>
                <a:srgbClr val="272727"/>
              </a:buClr>
              <a:buSzPts val="2000"/>
              <a:buChar char="•"/>
              <a:defRPr b="1" i="0" sz="2000" u="none" cap="none" strike="noStrike">
                <a:solidFill>
                  <a:srgbClr val="272727"/>
                </a:solidFill>
              </a:defRPr>
            </a:lvl7pPr>
            <a:lvl8pPr indent="-355600" lvl="7" marL="3657600" marR="0" rtl="0" algn="ctr">
              <a:lnSpc>
                <a:spcPct val="90000"/>
              </a:lnSpc>
              <a:spcBef>
                <a:spcPts val="640"/>
              </a:spcBef>
              <a:spcAft>
                <a:spcPts val="0"/>
              </a:spcAft>
              <a:buClr>
                <a:srgbClr val="272727"/>
              </a:buClr>
              <a:buSzPts val="2000"/>
              <a:buChar char="•"/>
              <a:defRPr b="1" i="0" sz="2000" u="none" cap="none" strike="noStrike">
                <a:solidFill>
                  <a:srgbClr val="272727"/>
                </a:solidFill>
              </a:defRPr>
            </a:lvl8pPr>
            <a:lvl9pPr indent="-355600" lvl="8" marL="4114800" marR="0" rtl="0" algn="ctr">
              <a:lnSpc>
                <a:spcPct val="90000"/>
              </a:lnSpc>
              <a:spcBef>
                <a:spcPts val="640"/>
              </a:spcBef>
              <a:spcAft>
                <a:spcPts val="0"/>
              </a:spcAft>
              <a:buClr>
                <a:srgbClr val="272727"/>
              </a:buClr>
              <a:buSzPts val="2000"/>
              <a:buChar char="•"/>
              <a:defRPr b="1" i="0" sz="2000" u="none" cap="none" strike="noStrike">
                <a:solidFill>
                  <a:srgbClr val="272727"/>
                </a:solidFill>
              </a:defRPr>
            </a:lvl9pPr>
          </a:lstStyle>
          <a:p/>
        </p:txBody>
      </p:sp>
      <p:grpSp>
        <p:nvGrpSpPr>
          <p:cNvPr id="264" name="Google Shape;264;p11"/>
          <p:cNvGrpSpPr/>
          <p:nvPr/>
        </p:nvGrpSpPr>
        <p:grpSpPr>
          <a:xfrm rot="8979586">
            <a:off x="7632805" y="2531534"/>
            <a:ext cx="138523" cy="1827914"/>
            <a:chOff x="0" y="-47625"/>
            <a:chExt cx="38400" cy="506718"/>
          </a:xfrm>
        </p:grpSpPr>
        <p:sp>
          <p:nvSpPr>
            <p:cNvPr id="265" name="Google Shape;265;p11"/>
            <p:cNvSpPr/>
            <p:nvPr/>
          </p:nvSpPr>
          <p:spPr>
            <a:xfrm>
              <a:off x="0" y="0"/>
              <a:ext cx="38376" cy="459093"/>
            </a:xfrm>
            <a:custGeom>
              <a:rect b="b" l="l" r="r" t="t"/>
              <a:pathLst>
                <a:path extrusionOk="0" h="459093" w="38376">
                  <a:moveTo>
                    <a:pt x="0" y="0"/>
                  </a:moveTo>
                  <a:lnTo>
                    <a:pt x="38376" y="0"/>
                  </a:lnTo>
                  <a:lnTo>
                    <a:pt x="38376" y="459093"/>
                  </a:lnTo>
                  <a:lnTo>
                    <a:pt x="0" y="459093"/>
                  </a:lnTo>
                  <a:close/>
                </a:path>
              </a:pathLst>
            </a:custGeom>
            <a:solidFill>
              <a:srgbClr val="DDDEDA"/>
            </a:solidFill>
            <a:ln>
              <a:noFill/>
            </a:ln>
          </p:spPr>
        </p:sp>
        <p:sp>
          <p:nvSpPr>
            <p:cNvPr id="266" name="Google Shape;266;p11"/>
            <p:cNvSpPr txBox="1"/>
            <p:nvPr/>
          </p:nvSpPr>
          <p:spPr>
            <a:xfrm>
              <a:off x="0" y="-47625"/>
              <a:ext cx="38400" cy="506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67" name="Google Shape;267;p11"/>
          <p:cNvGrpSpPr/>
          <p:nvPr/>
        </p:nvGrpSpPr>
        <p:grpSpPr>
          <a:xfrm rot="5400000">
            <a:off x="3621882" y="-3667932"/>
            <a:ext cx="595734" cy="7839600"/>
            <a:chOff x="0" y="-47625"/>
            <a:chExt cx="156900" cy="2064737"/>
          </a:xfrm>
        </p:grpSpPr>
        <p:sp>
          <p:nvSpPr>
            <p:cNvPr id="268" name="Google Shape;268;p11"/>
            <p:cNvSpPr/>
            <p:nvPr/>
          </p:nvSpPr>
          <p:spPr>
            <a:xfrm>
              <a:off x="0" y="0"/>
              <a:ext cx="156833" cy="2017112"/>
            </a:xfrm>
            <a:custGeom>
              <a:rect b="b" l="l" r="r" t="t"/>
              <a:pathLst>
                <a:path extrusionOk="0" h="2017112" w="156833">
                  <a:moveTo>
                    <a:pt x="0" y="0"/>
                  </a:moveTo>
                  <a:lnTo>
                    <a:pt x="156833" y="0"/>
                  </a:lnTo>
                  <a:lnTo>
                    <a:pt x="156833" y="2017112"/>
                  </a:lnTo>
                  <a:lnTo>
                    <a:pt x="0" y="2017112"/>
                  </a:lnTo>
                  <a:close/>
                </a:path>
              </a:pathLst>
            </a:custGeom>
            <a:solidFill>
              <a:srgbClr val="FFFFFF"/>
            </a:solidFill>
            <a:ln>
              <a:noFill/>
            </a:ln>
          </p:spPr>
        </p:sp>
        <p:sp>
          <p:nvSpPr>
            <p:cNvPr id="269" name="Google Shape;269;p11"/>
            <p:cNvSpPr txBox="1"/>
            <p:nvPr/>
          </p:nvSpPr>
          <p:spPr>
            <a:xfrm>
              <a:off x="0" y="-47625"/>
              <a:ext cx="156900" cy="20646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70" name="Google Shape;270;p11"/>
          <p:cNvGrpSpPr/>
          <p:nvPr/>
        </p:nvGrpSpPr>
        <p:grpSpPr>
          <a:xfrm rot="5400000">
            <a:off x="9700019" y="-2270617"/>
            <a:ext cx="549480" cy="5090713"/>
            <a:chOff x="0" y="-47625"/>
            <a:chExt cx="144718" cy="1340755"/>
          </a:xfrm>
        </p:grpSpPr>
        <p:sp>
          <p:nvSpPr>
            <p:cNvPr id="271" name="Google Shape;271;p11"/>
            <p:cNvSpPr/>
            <p:nvPr/>
          </p:nvSpPr>
          <p:spPr>
            <a:xfrm>
              <a:off x="0" y="0"/>
              <a:ext cx="144718" cy="1293130"/>
            </a:xfrm>
            <a:custGeom>
              <a:rect b="b" l="l" r="r" t="t"/>
              <a:pathLst>
                <a:path extrusionOk="0" h="1293130" w="144718">
                  <a:moveTo>
                    <a:pt x="0" y="0"/>
                  </a:moveTo>
                  <a:lnTo>
                    <a:pt x="144718" y="0"/>
                  </a:lnTo>
                  <a:lnTo>
                    <a:pt x="144718" y="1293130"/>
                  </a:lnTo>
                  <a:lnTo>
                    <a:pt x="0" y="1293130"/>
                  </a:lnTo>
                  <a:close/>
                </a:path>
              </a:pathLst>
            </a:custGeom>
            <a:solidFill>
              <a:srgbClr val="797979"/>
            </a:solidFill>
            <a:ln>
              <a:noFill/>
            </a:ln>
          </p:spPr>
        </p:sp>
        <p:sp>
          <p:nvSpPr>
            <p:cNvPr id="272" name="Google Shape;272;p11"/>
            <p:cNvSpPr txBox="1"/>
            <p:nvPr/>
          </p:nvSpPr>
          <p:spPr>
            <a:xfrm>
              <a:off x="0" y="-47625"/>
              <a:ext cx="144600" cy="1340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73" name="Google Shape;273;p11"/>
          <p:cNvGrpSpPr/>
          <p:nvPr/>
        </p:nvGrpSpPr>
        <p:grpSpPr>
          <a:xfrm rot="5400000">
            <a:off x="15189086" y="-2850299"/>
            <a:ext cx="549480" cy="6250077"/>
            <a:chOff x="0" y="-47625"/>
            <a:chExt cx="144718" cy="1646100"/>
          </a:xfrm>
        </p:grpSpPr>
        <p:sp>
          <p:nvSpPr>
            <p:cNvPr id="274" name="Google Shape;274;p11"/>
            <p:cNvSpPr/>
            <p:nvPr/>
          </p:nvSpPr>
          <p:spPr>
            <a:xfrm>
              <a:off x="0" y="0"/>
              <a:ext cx="144718" cy="1598354"/>
            </a:xfrm>
            <a:custGeom>
              <a:rect b="b" l="l" r="r" t="t"/>
              <a:pathLst>
                <a:path extrusionOk="0" h="1598354" w="144718">
                  <a:moveTo>
                    <a:pt x="0" y="0"/>
                  </a:moveTo>
                  <a:lnTo>
                    <a:pt x="144718" y="0"/>
                  </a:lnTo>
                  <a:lnTo>
                    <a:pt x="144718" y="1598354"/>
                  </a:lnTo>
                  <a:lnTo>
                    <a:pt x="0" y="1598354"/>
                  </a:lnTo>
                  <a:close/>
                </a:path>
              </a:pathLst>
            </a:custGeom>
            <a:solidFill>
              <a:srgbClr val="DC654E"/>
            </a:solidFill>
            <a:ln>
              <a:noFill/>
            </a:ln>
          </p:spPr>
        </p:sp>
        <p:sp>
          <p:nvSpPr>
            <p:cNvPr id="275" name="Google Shape;275;p11"/>
            <p:cNvSpPr txBox="1"/>
            <p:nvPr/>
          </p:nvSpPr>
          <p:spPr>
            <a:xfrm>
              <a:off x="0" y="-47625"/>
              <a:ext cx="144600" cy="16461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76" name="Google Shape;276;p11"/>
          <p:cNvGrpSpPr/>
          <p:nvPr/>
        </p:nvGrpSpPr>
        <p:grpSpPr>
          <a:xfrm rot="5400000">
            <a:off x="16299236" y="7648395"/>
            <a:ext cx="3656882" cy="682303"/>
            <a:chOff x="0" y="-47625"/>
            <a:chExt cx="963123" cy="179700"/>
          </a:xfrm>
        </p:grpSpPr>
        <p:sp>
          <p:nvSpPr>
            <p:cNvPr id="277" name="Google Shape;277;p11"/>
            <p:cNvSpPr/>
            <p:nvPr/>
          </p:nvSpPr>
          <p:spPr>
            <a:xfrm>
              <a:off x="0" y="0"/>
              <a:ext cx="963123" cy="131979"/>
            </a:xfrm>
            <a:custGeom>
              <a:rect b="b" l="l" r="r" t="t"/>
              <a:pathLst>
                <a:path extrusionOk="0" h="131979" w="963123">
                  <a:moveTo>
                    <a:pt x="0" y="0"/>
                  </a:moveTo>
                  <a:lnTo>
                    <a:pt x="963123" y="0"/>
                  </a:lnTo>
                  <a:lnTo>
                    <a:pt x="963123" y="131979"/>
                  </a:lnTo>
                  <a:lnTo>
                    <a:pt x="0" y="131979"/>
                  </a:lnTo>
                  <a:close/>
                </a:path>
              </a:pathLst>
            </a:custGeom>
            <a:solidFill>
              <a:srgbClr val="FFFFFF"/>
            </a:solidFill>
            <a:ln>
              <a:noFill/>
            </a:ln>
          </p:spPr>
        </p:sp>
        <p:sp>
          <p:nvSpPr>
            <p:cNvPr id="278" name="Google Shape;278;p11"/>
            <p:cNvSpPr txBox="1"/>
            <p:nvPr/>
          </p:nvSpPr>
          <p:spPr>
            <a:xfrm>
              <a:off x="0" y="-47625"/>
              <a:ext cx="963000" cy="179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79" name="Google Shape;279;p11"/>
          <p:cNvGrpSpPr/>
          <p:nvPr/>
        </p:nvGrpSpPr>
        <p:grpSpPr>
          <a:xfrm rot="5400000">
            <a:off x="15340261" y="3068592"/>
            <a:ext cx="5574829" cy="682303"/>
            <a:chOff x="0" y="-47625"/>
            <a:chExt cx="1468258" cy="179700"/>
          </a:xfrm>
        </p:grpSpPr>
        <p:sp>
          <p:nvSpPr>
            <p:cNvPr id="280" name="Google Shape;280;p11"/>
            <p:cNvSpPr/>
            <p:nvPr/>
          </p:nvSpPr>
          <p:spPr>
            <a:xfrm>
              <a:off x="0" y="0"/>
              <a:ext cx="1468258" cy="131979"/>
            </a:xfrm>
            <a:custGeom>
              <a:rect b="b" l="l" r="r" t="t"/>
              <a:pathLst>
                <a:path extrusionOk="0" h="131979" w="1468258">
                  <a:moveTo>
                    <a:pt x="0" y="0"/>
                  </a:moveTo>
                  <a:lnTo>
                    <a:pt x="1468258" y="0"/>
                  </a:lnTo>
                  <a:lnTo>
                    <a:pt x="1468258" y="131979"/>
                  </a:lnTo>
                  <a:lnTo>
                    <a:pt x="0" y="131979"/>
                  </a:lnTo>
                  <a:close/>
                </a:path>
              </a:pathLst>
            </a:custGeom>
            <a:solidFill>
              <a:srgbClr val="797979"/>
            </a:solidFill>
            <a:ln>
              <a:noFill/>
            </a:ln>
          </p:spPr>
        </p:sp>
        <p:sp>
          <p:nvSpPr>
            <p:cNvPr id="281" name="Google Shape;281;p11"/>
            <p:cNvSpPr txBox="1"/>
            <p:nvPr/>
          </p:nvSpPr>
          <p:spPr>
            <a:xfrm>
              <a:off x="0" y="-47625"/>
              <a:ext cx="1468200" cy="179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82" name="Google Shape;282;p11"/>
          <p:cNvGrpSpPr/>
          <p:nvPr/>
        </p:nvGrpSpPr>
        <p:grpSpPr>
          <a:xfrm rot="10800000">
            <a:off x="7376647" y="-46542"/>
            <a:ext cx="145801" cy="776846"/>
            <a:chOff x="0" y="-47625"/>
            <a:chExt cx="38400" cy="204600"/>
          </a:xfrm>
        </p:grpSpPr>
        <p:sp>
          <p:nvSpPr>
            <p:cNvPr id="283" name="Google Shape;283;p11"/>
            <p:cNvSpPr/>
            <p:nvPr/>
          </p:nvSpPr>
          <p:spPr>
            <a:xfrm>
              <a:off x="0" y="0"/>
              <a:ext cx="38376" cy="156833"/>
            </a:xfrm>
            <a:custGeom>
              <a:rect b="b" l="l" r="r" t="t"/>
              <a:pathLst>
                <a:path extrusionOk="0" h="156833" w="38376">
                  <a:moveTo>
                    <a:pt x="0" y="0"/>
                  </a:moveTo>
                  <a:lnTo>
                    <a:pt x="38376" y="0"/>
                  </a:lnTo>
                  <a:lnTo>
                    <a:pt x="38376" y="156833"/>
                  </a:lnTo>
                  <a:lnTo>
                    <a:pt x="0" y="156833"/>
                  </a:lnTo>
                  <a:close/>
                </a:path>
              </a:pathLst>
            </a:custGeom>
            <a:solidFill>
              <a:srgbClr val="272727"/>
            </a:solidFill>
            <a:ln>
              <a:noFill/>
            </a:ln>
          </p:spPr>
        </p:sp>
        <p:sp>
          <p:nvSpPr>
            <p:cNvPr id="284" name="Google Shape;284;p11"/>
            <p:cNvSpPr txBox="1"/>
            <p:nvPr/>
          </p:nvSpPr>
          <p:spPr>
            <a:xfrm>
              <a:off x="0" y="-47625"/>
              <a:ext cx="38400" cy="2046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85" name="Google Shape;285;p11"/>
          <p:cNvGrpSpPr/>
          <p:nvPr/>
        </p:nvGrpSpPr>
        <p:grpSpPr>
          <a:xfrm rot="5400000">
            <a:off x="18127542" y="5735892"/>
            <a:ext cx="145801" cy="776846"/>
            <a:chOff x="0" y="-47625"/>
            <a:chExt cx="38400" cy="204600"/>
          </a:xfrm>
        </p:grpSpPr>
        <p:sp>
          <p:nvSpPr>
            <p:cNvPr id="286" name="Google Shape;286;p11"/>
            <p:cNvSpPr/>
            <p:nvPr/>
          </p:nvSpPr>
          <p:spPr>
            <a:xfrm>
              <a:off x="0" y="0"/>
              <a:ext cx="38376" cy="156833"/>
            </a:xfrm>
            <a:custGeom>
              <a:rect b="b" l="l" r="r" t="t"/>
              <a:pathLst>
                <a:path extrusionOk="0" h="156833" w="38376">
                  <a:moveTo>
                    <a:pt x="0" y="0"/>
                  </a:moveTo>
                  <a:lnTo>
                    <a:pt x="38376" y="0"/>
                  </a:lnTo>
                  <a:lnTo>
                    <a:pt x="38376" y="156833"/>
                  </a:lnTo>
                  <a:lnTo>
                    <a:pt x="0" y="156833"/>
                  </a:lnTo>
                  <a:close/>
                </a:path>
              </a:pathLst>
            </a:custGeom>
            <a:solidFill>
              <a:srgbClr val="272727"/>
            </a:solidFill>
            <a:ln>
              <a:noFill/>
            </a:ln>
          </p:spPr>
        </p:sp>
        <p:sp>
          <p:nvSpPr>
            <p:cNvPr id="287" name="Google Shape;287;p11"/>
            <p:cNvSpPr txBox="1"/>
            <p:nvPr/>
          </p:nvSpPr>
          <p:spPr>
            <a:xfrm>
              <a:off x="0" y="-47625"/>
              <a:ext cx="38400" cy="2046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88" name="Google Shape;288;p11"/>
          <p:cNvGrpSpPr/>
          <p:nvPr/>
        </p:nvGrpSpPr>
        <p:grpSpPr>
          <a:xfrm rot="5400000">
            <a:off x="9161452" y="-8736301"/>
            <a:ext cx="145801" cy="18571648"/>
            <a:chOff x="0" y="-47625"/>
            <a:chExt cx="38400" cy="4891266"/>
          </a:xfrm>
        </p:grpSpPr>
        <p:sp>
          <p:nvSpPr>
            <p:cNvPr id="289" name="Google Shape;289;p11"/>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90" name="Google Shape;290;p11"/>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91" name="Google Shape;291;p11"/>
          <p:cNvGrpSpPr/>
          <p:nvPr/>
        </p:nvGrpSpPr>
        <p:grpSpPr>
          <a:xfrm>
            <a:off x="12266434" y="441503"/>
            <a:ext cx="5520495" cy="9831313"/>
            <a:chOff x="0" y="-47625"/>
            <a:chExt cx="1453948" cy="2589300"/>
          </a:xfrm>
        </p:grpSpPr>
        <p:sp>
          <p:nvSpPr>
            <p:cNvPr id="292" name="Google Shape;292;p11"/>
            <p:cNvSpPr/>
            <p:nvPr/>
          </p:nvSpPr>
          <p:spPr>
            <a:xfrm>
              <a:off x="0" y="0"/>
              <a:ext cx="1453948" cy="2541669"/>
            </a:xfrm>
            <a:custGeom>
              <a:rect b="b" l="l" r="r" t="t"/>
              <a:pathLst>
                <a:path extrusionOk="0" h="2541669" w="1453948">
                  <a:moveTo>
                    <a:pt x="0" y="0"/>
                  </a:moveTo>
                  <a:lnTo>
                    <a:pt x="1453948" y="0"/>
                  </a:lnTo>
                  <a:lnTo>
                    <a:pt x="1453948" y="2541669"/>
                  </a:lnTo>
                  <a:lnTo>
                    <a:pt x="0" y="2541669"/>
                  </a:lnTo>
                  <a:close/>
                </a:path>
              </a:pathLst>
            </a:custGeom>
            <a:solidFill>
              <a:srgbClr val="FFFFFF"/>
            </a:solidFill>
            <a:ln>
              <a:noFill/>
            </a:ln>
          </p:spPr>
        </p:sp>
        <p:sp>
          <p:nvSpPr>
            <p:cNvPr id="293" name="Google Shape;293;p11"/>
            <p:cNvSpPr txBox="1"/>
            <p:nvPr/>
          </p:nvSpPr>
          <p:spPr>
            <a:xfrm>
              <a:off x="0" y="-47625"/>
              <a:ext cx="1453800" cy="258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94" name="Google Shape;294;p11"/>
          <p:cNvGrpSpPr/>
          <p:nvPr/>
        </p:nvGrpSpPr>
        <p:grpSpPr>
          <a:xfrm rot="-5400000">
            <a:off x="11195337" y="3247595"/>
            <a:ext cx="595734" cy="13590244"/>
            <a:chOff x="0" y="-47625"/>
            <a:chExt cx="156900" cy="3579300"/>
          </a:xfrm>
        </p:grpSpPr>
        <p:sp>
          <p:nvSpPr>
            <p:cNvPr id="295" name="Google Shape;295;p11"/>
            <p:cNvSpPr/>
            <p:nvPr/>
          </p:nvSpPr>
          <p:spPr>
            <a:xfrm>
              <a:off x="0" y="0"/>
              <a:ext cx="156833" cy="3531612"/>
            </a:xfrm>
            <a:custGeom>
              <a:rect b="b" l="l" r="r" t="t"/>
              <a:pathLst>
                <a:path extrusionOk="0" h="3531612" w="156833">
                  <a:moveTo>
                    <a:pt x="0" y="0"/>
                  </a:moveTo>
                  <a:lnTo>
                    <a:pt x="156833" y="0"/>
                  </a:lnTo>
                  <a:lnTo>
                    <a:pt x="156833" y="3531612"/>
                  </a:lnTo>
                  <a:lnTo>
                    <a:pt x="0" y="3531612"/>
                  </a:lnTo>
                  <a:close/>
                </a:path>
              </a:pathLst>
            </a:custGeom>
            <a:solidFill>
              <a:srgbClr val="DC654E"/>
            </a:solidFill>
            <a:ln>
              <a:noFill/>
            </a:ln>
          </p:spPr>
        </p:sp>
        <p:sp>
          <p:nvSpPr>
            <p:cNvPr id="296" name="Google Shape;296;p11"/>
            <p:cNvSpPr txBox="1"/>
            <p:nvPr/>
          </p:nvSpPr>
          <p:spPr>
            <a:xfrm>
              <a:off x="0" y="-47625"/>
              <a:ext cx="1569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97" name="Google Shape;297;p11"/>
          <p:cNvGrpSpPr/>
          <p:nvPr/>
        </p:nvGrpSpPr>
        <p:grpSpPr>
          <a:xfrm rot="-5400000">
            <a:off x="2189923" y="7374355"/>
            <a:ext cx="549480" cy="5290980"/>
            <a:chOff x="0" y="-47625"/>
            <a:chExt cx="144718" cy="1393500"/>
          </a:xfrm>
        </p:grpSpPr>
        <p:sp>
          <p:nvSpPr>
            <p:cNvPr id="298" name="Google Shape;298;p11"/>
            <p:cNvSpPr/>
            <p:nvPr/>
          </p:nvSpPr>
          <p:spPr>
            <a:xfrm>
              <a:off x="0" y="0"/>
              <a:ext cx="144718" cy="1345811"/>
            </a:xfrm>
            <a:custGeom>
              <a:rect b="b" l="l" r="r" t="t"/>
              <a:pathLst>
                <a:path extrusionOk="0" h="1345811" w="144718">
                  <a:moveTo>
                    <a:pt x="0" y="0"/>
                  </a:moveTo>
                  <a:lnTo>
                    <a:pt x="144718" y="0"/>
                  </a:lnTo>
                  <a:lnTo>
                    <a:pt x="144718" y="1345811"/>
                  </a:lnTo>
                  <a:lnTo>
                    <a:pt x="0" y="1345811"/>
                  </a:lnTo>
                  <a:close/>
                </a:path>
              </a:pathLst>
            </a:custGeom>
            <a:solidFill>
              <a:srgbClr val="797979"/>
            </a:solidFill>
            <a:ln>
              <a:noFill/>
            </a:ln>
          </p:spPr>
        </p:sp>
        <p:sp>
          <p:nvSpPr>
            <p:cNvPr id="299" name="Google Shape;299;p11"/>
            <p:cNvSpPr txBox="1"/>
            <p:nvPr/>
          </p:nvSpPr>
          <p:spPr>
            <a:xfrm>
              <a:off x="0" y="-47625"/>
              <a:ext cx="1446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00" name="Google Shape;300;p11"/>
          <p:cNvGrpSpPr/>
          <p:nvPr/>
        </p:nvGrpSpPr>
        <p:grpSpPr>
          <a:xfrm>
            <a:off x="5037023" y="9564282"/>
            <a:ext cx="145801" cy="776846"/>
            <a:chOff x="0" y="-47625"/>
            <a:chExt cx="38400" cy="204600"/>
          </a:xfrm>
        </p:grpSpPr>
        <p:sp>
          <p:nvSpPr>
            <p:cNvPr id="301" name="Google Shape;301;p11"/>
            <p:cNvSpPr/>
            <p:nvPr/>
          </p:nvSpPr>
          <p:spPr>
            <a:xfrm>
              <a:off x="0" y="0"/>
              <a:ext cx="38376" cy="156833"/>
            </a:xfrm>
            <a:custGeom>
              <a:rect b="b" l="l" r="r" t="t"/>
              <a:pathLst>
                <a:path extrusionOk="0" h="156833" w="38376">
                  <a:moveTo>
                    <a:pt x="0" y="0"/>
                  </a:moveTo>
                  <a:lnTo>
                    <a:pt x="38376" y="0"/>
                  </a:lnTo>
                  <a:lnTo>
                    <a:pt x="38376" y="156833"/>
                  </a:lnTo>
                  <a:lnTo>
                    <a:pt x="0" y="156833"/>
                  </a:lnTo>
                  <a:close/>
                </a:path>
              </a:pathLst>
            </a:custGeom>
            <a:solidFill>
              <a:srgbClr val="272727"/>
            </a:solidFill>
            <a:ln>
              <a:noFill/>
            </a:ln>
          </p:spPr>
        </p:sp>
        <p:sp>
          <p:nvSpPr>
            <p:cNvPr id="302" name="Google Shape;302;p11"/>
            <p:cNvSpPr txBox="1"/>
            <p:nvPr/>
          </p:nvSpPr>
          <p:spPr>
            <a:xfrm>
              <a:off x="0" y="-47625"/>
              <a:ext cx="38400" cy="2046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03" name="Google Shape;303;p11"/>
          <p:cNvGrpSpPr/>
          <p:nvPr/>
        </p:nvGrpSpPr>
        <p:grpSpPr>
          <a:xfrm>
            <a:off x="17714038" y="441503"/>
            <a:ext cx="145801" cy="9303924"/>
            <a:chOff x="0" y="-47625"/>
            <a:chExt cx="38400" cy="2450400"/>
          </a:xfrm>
        </p:grpSpPr>
        <p:sp>
          <p:nvSpPr>
            <p:cNvPr id="304" name="Google Shape;304;p11"/>
            <p:cNvSpPr/>
            <p:nvPr/>
          </p:nvSpPr>
          <p:spPr>
            <a:xfrm>
              <a:off x="0" y="0"/>
              <a:ext cx="38376" cy="2402707"/>
            </a:xfrm>
            <a:custGeom>
              <a:rect b="b" l="l" r="r" t="t"/>
              <a:pathLst>
                <a:path extrusionOk="0" h="2402707" w="38376">
                  <a:moveTo>
                    <a:pt x="0" y="0"/>
                  </a:moveTo>
                  <a:lnTo>
                    <a:pt x="38376" y="0"/>
                  </a:lnTo>
                  <a:lnTo>
                    <a:pt x="38376" y="2402707"/>
                  </a:lnTo>
                  <a:lnTo>
                    <a:pt x="0" y="2402707"/>
                  </a:lnTo>
                  <a:close/>
                </a:path>
              </a:pathLst>
            </a:custGeom>
            <a:solidFill>
              <a:srgbClr val="272727"/>
            </a:solidFill>
            <a:ln>
              <a:noFill/>
            </a:ln>
          </p:spPr>
        </p:sp>
        <p:sp>
          <p:nvSpPr>
            <p:cNvPr id="305" name="Google Shape;305;p11"/>
            <p:cNvSpPr txBox="1"/>
            <p:nvPr/>
          </p:nvSpPr>
          <p:spPr>
            <a:xfrm>
              <a:off x="0" y="-47625"/>
              <a:ext cx="38400" cy="2450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06" name="Google Shape;306;p11"/>
          <p:cNvGrpSpPr/>
          <p:nvPr/>
        </p:nvGrpSpPr>
        <p:grpSpPr>
          <a:xfrm>
            <a:off x="12193580" y="-180827"/>
            <a:ext cx="145801" cy="9926000"/>
            <a:chOff x="0" y="-47625"/>
            <a:chExt cx="38400" cy="2614238"/>
          </a:xfrm>
        </p:grpSpPr>
        <p:sp>
          <p:nvSpPr>
            <p:cNvPr id="307" name="Google Shape;307;p11"/>
            <p:cNvSpPr/>
            <p:nvPr/>
          </p:nvSpPr>
          <p:spPr>
            <a:xfrm>
              <a:off x="0" y="0"/>
              <a:ext cx="38376" cy="2566613"/>
            </a:xfrm>
            <a:custGeom>
              <a:rect b="b" l="l" r="r" t="t"/>
              <a:pathLst>
                <a:path extrusionOk="0" h="2566613" w="38376">
                  <a:moveTo>
                    <a:pt x="0" y="0"/>
                  </a:moveTo>
                  <a:lnTo>
                    <a:pt x="38376" y="0"/>
                  </a:lnTo>
                  <a:lnTo>
                    <a:pt x="38376" y="2566613"/>
                  </a:lnTo>
                  <a:lnTo>
                    <a:pt x="0" y="2566613"/>
                  </a:lnTo>
                  <a:close/>
                </a:path>
              </a:pathLst>
            </a:custGeom>
            <a:solidFill>
              <a:srgbClr val="272727"/>
            </a:solidFill>
            <a:ln>
              <a:noFill/>
            </a:ln>
          </p:spPr>
        </p:sp>
        <p:sp>
          <p:nvSpPr>
            <p:cNvPr id="308" name="Google Shape;308;p11"/>
            <p:cNvSpPr txBox="1"/>
            <p:nvPr/>
          </p:nvSpPr>
          <p:spPr>
            <a:xfrm>
              <a:off x="0" y="-47625"/>
              <a:ext cx="38400" cy="261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09" name="Google Shape;309;p11"/>
          <p:cNvGrpSpPr/>
          <p:nvPr/>
        </p:nvGrpSpPr>
        <p:grpSpPr>
          <a:xfrm rot="-5400000">
            <a:off x="8980747" y="459239"/>
            <a:ext cx="145801" cy="18571648"/>
            <a:chOff x="0" y="-47625"/>
            <a:chExt cx="38400" cy="4891266"/>
          </a:xfrm>
        </p:grpSpPr>
        <p:sp>
          <p:nvSpPr>
            <p:cNvPr id="310" name="Google Shape;310;p11"/>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311" name="Google Shape;311;p11"/>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12" name="Google Shape;312;p11"/>
          <p:cNvSpPr/>
          <p:nvPr/>
        </p:nvSpPr>
        <p:spPr>
          <a:xfrm>
            <a:off x="4717166" y="1095129"/>
            <a:ext cx="4128270" cy="8104328"/>
          </a:xfrm>
          <a:custGeom>
            <a:rect b="b" l="l" r="r" t="t"/>
            <a:pathLst>
              <a:path extrusionOk="0" h="8104328" w="4128270">
                <a:moveTo>
                  <a:pt x="0" y="0"/>
                </a:moveTo>
                <a:lnTo>
                  <a:pt x="4128270" y="0"/>
                </a:lnTo>
                <a:lnTo>
                  <a:pt x="4128270" y="8104327"/>
                </a:lnTo>
                <a:lnTo>
                  <a:pt x="0" y="8104327"/>
                </a:lnTo>
                <a:lnTo>
                  <a:pt x="0" y="0"/>
                </a:lnTo>
                <a:close/>
              </a:path>
            </a:pathLst>
          </a:custGeom>
          <a:blipFill rotWithShape="1">
            <a:blip r:embed="rId2">
              <a:alphaModFix/>
            </a:blip>
            <a:stretch>
              <a:fillRect b="0" l="0" r="-96309" t="0"/>
            </a:stretch>
          </a:blipFill>
          <a:ln>
            <a:noFill/>
          </a:ln>
        </p:spPr>
      </p:sp>
      <p:grpSp>
        <p:nvGrpSpPr>
          <p:cNvPr id="313" name="Google Shape;313;p11"/>
          <p:cNvGrpSpPr/>
          <p:nvPr/>
        </p:nvGrpSpPr>
        <p:grpSpPr>
          <a:xfrm rot="8295664">
            <a:off x="6746194" y="1804814"/>
            <a:ext cx="138519" cy="2977173"/>
            <a:chOff x="0" y="-47625"/>
            <a:chExt cx="38400" cy="825324"/>
          </a:xfrm>
        </p:grpSpPr>
        <p:sp>
          <p:nvSpPr>
            <p:cNvPr id="314" name="Google Shape;314;p11"/>
            <p:cNvSpPr/>
            <p:nvPr/>
          </p:nvSpPr>
          <p:spPr>
            <a:xfrm>
              <a:off x="0" y="0"/>
              <a:ext cx="38376" cy="777699"/>
            </a:xfrm>
            <a:custGeom>
              <a:rect b="b" l="l" r="r" t="t"/>
              <a:pathLst>
                <a:path extrusionOk="0" h="777699" w="38376">
                  <a:moveTo>
                    <a:pt x="0" y="0"/>
                  </a:moveTo>
                  <a:lnTo>
                    <a:pt x="38376" y="0"/>
                  </a:lnTo>
                  <a:lnTo>
                    <a:pt x="38376" y="777699"/>
                  </a:lnTo>
                  <a:lnTo>
                    <a:pt x="0" y="777699"/>
                  </a:lnTo>
                  <a:close/>
                </a:path>
              </a:pathLst>
            </a:custGeom>
            <a:solidFill>
              <a:srgbClr val="DDDEDA"/>
            </a:solidFill>
            <a:ln>
              <a:noFill/>
            </a:ln>
          </p:spPr>
        </p:sp>
        <p:sp>
          <p:nvSpPr>
            <p:cNvPr id="315" name="Google Shape;315;p11"/>
            <p:cNvSpPr txBox="1"/>
            <p:nvPr/>
          </p:nvSpPr>
          <p:spPr>
            <a:xfrm>
              <a:off x="0" y="-47625"/>
              <a:ext cx="38400" cy="825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16" name="Google Shape;316;p11"/>
          <p:cNvGrpSpPr/>
          <p:nvPr/>
        </p:nvGrpSpPr>
        <p:grpSpPr>
          <a:xfrm rot="2700000">
            <a:off x="6721878" y="5500909"/>
            <a:ext cx="138523" cy="2977254"/>
            <a:chOff x="0" y="-47625"/>
            <a:chExt cx="38400" cy="825324"/>
          </a:xfrm>
        </p:grpSpPr>
        <p:sp>
          <p:nvSpPr>
            <p:cNvPr id="317" name="Google Shape;317;p11"/>
            <p:cNvSpPr/>
            <p:nvPr/>
          </p:nvSpPr>
          <p:spPr>
            <a:xfrm>
              <a:off x="0" y="0"/>
              <a:ext cx="38376" cy="777699"/>
            </a:xfrm>
            <a:custGeom>
              <a:rect b="b" l="l" r="r" t="t"/>
              <a:pathLst>
                <a:path extrusionOk="0" h="777699" w="38376">
                  <a:moveTo>
                    <a:pt x="0" y="0"/>
                  </a:moveTo>
                  <a:lnTo>
                    <a:pt x="38376" y="0"/>
                  </a:lnTo>
                  <a:lnTo>
                    <a:pt x="38376" y="777699"/>
                  </a:lnTo>
                  <a:lnTo>
                    <a:pt x="0" y="777699"/>
                  </a:lnTo>
                  <a:close/>
                </a:path>
              </a:pathLst>
            </a:custGeom>
            <a:solidFill>
              <a:srgbClr val="DDDEDA"/>
            </a:solidFill>
            <a:ln>
              <a:noFill/>
            </a:ln>
          </p:spPr>
        </p:sp>
        <p:sp>
          <p:nvSpPr>
            <p:cNvPr id="318" name="Google Shape;318;p11"/>
            <p:cNvSpPr txBox="1"/>
            <p:nvPr/>
          </p:nvSpPr>
          <p:spPr>
            <a:xfrm>
              <a:off x="0" y="-47625"/>
              <a:ext cx="38400" cy="825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19" name="Google Shape;319;p11"/>
          <p:cNvGrpSpPr/>
          <p:nvPr/>
        </p:nvGrpSpPr>
        <p:grpSpPr>
          <a:xfrm rot="5400000">
            <a:off x="5915840" y="3656118"/>
            <a:ext cx="138520" cy="2977191"/>
            <a:chOff x="0" y="-47625"/>
            <a:chExt cx="38400" cy="825324"/>
          </a:xfrm>
        </p:grpSpPr>
        <p:sp>
          <p:nvSpPr>
            <p:cNvPr id="320" name="Google Shape;320;p11"/>
            <p:cNvSpPr/>
            <p:nvPr/>
          </p:nvSpPr>
          <p:spPr>
            <a:xfrm>
              <a:off x="0" y="0"/>
              <a:ext cx="38376" cy="777699"/>
            </a:xfrm>
            <a:custGeom>
              <a:rect b="b" l="l" r="r" t="t"/>
              <a:pathLst>
                <a:path extrusionOk="0" h="777699" w="38376">
                  <a:moveTo>
                    <a:pt x="0" y="0"/>
                  </a:moveTo>
                  <a:lnTo>
                    <a:pt x="38376" y="0"/>
                  </a:lnTo>
                  <a:lnTo>
                    <a:pt x="38376" y="777699"/>
                  </a:lnTo>
                  <a:lnTo>
                    <a:pt x="0" y="777699"/>
                  </a:lnTo>
                  <a:close/>
                </a:path>
              </a:pathLst>
            </a:custGeom>
            <a:solidFill>
              <a:srgbClr val="DDDEDA"/>
            </a:solidFill>
            <a:ln>
              <a:noFill/>
            </a:ln>
          </p:spPr>
        </p:sp>
        <p:sp>
          <p:nvSpPr>
            <p:cNvPr id="321" name="Google Shape;321;p11"/>
            <p:cNvSpPr txBox="1"/>
            <p:nvPr/>
          </p:nvSpPr>
          <p:spPr>
            <a:xfrm>
              <a:off x="0" y="-47625"/>
              <a:ext cx="38400" cy="825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22" name="Google Shape;322;p11"/>
          <p:cNvSpPr/>
          <p:nvPr/>
        </p:nvSpPr>
        <p:spPr>
          <a:xfrm>
            <a:off x="7222020" y="3597360"/>
            <a:ext cx="3094621" cy="3094621"/>
          </a:xfrm>
          <a:custGeom>
            <a:rect b="b" l="l" r="r" t="t"/>
            <a:pathLst>
              <a:path extrusionOk="0" h="3094621" w="3094621">
                <a:moveTo>
                  <a:pt x="0" y="0"/>
                </a:moveTo>
                <a:lnTo>
                  <a:pt x="3094621" y="0"/>
                </a:lnTo>
                <a:lnTo>
                  <a:pt x="3094621" y="3094621"/>
                </a:lnTo>
                <a:lnTo>
                  <a:pt x="0" y="3094621"/>
                </a:lnTo>
                <a:lnTo>
                  <a:pt x="0" y="0"/>
                </a:lnTo>
                <a:close/>
              </a:path>
            </a:pathLst>
          </a:custGeom>
          <a:blipFill rotWithShape="1">
            <a:blip r:embed="rId3">
              <a:alphaModFix/>
            </a:blip>
            <a:stretch>
              <a:fillRect b="0" l="0" r="0" t="0"/>
            </a:stretch>
          </a:blipFill>
          <a:ln>
            <a:noFill/>
          </a:ln>
        </p:spPr>
      </p:sp>
      <p:sp>
        <p:nvSpPr>
          <p:cNvPr id="323" name="Google Shape;323;p11"/>
          <p:cNvSpPr/>
          <p:nvPr/>
        </p:nvSpPr>
        <p:spPr>
          <a:xfrm>
            <a:off x="7376740" y="3752080"/>
            <a:ext cx="2785180" cy="2785180"/>
          </a:xfrm>
          <a:custGeom>
            <a:rect b="b" l="l" r="r" t="t"/>
            <a:pathLst>
              <a:path extrusionOk="0" h="2785180" w="2785180">
                <a:moveTo>
                  <a:pt x="0" y="0"/>
                </a:moveTo>
                <a:lnTo>
                  <a:pt x="2785180" y="0"/>
                </a:lnTo>
                <a:lnTo>
                  <a:pt x="2785180" y="2785181"/>
                </a:lnTo>
                <a:lnTo>
                  <a:pt x="0" y="2785181"/>
                </a:lnTo>
                <a:lnTo>
                  <a:pt x="0" y="0"/>
                </a:lnTo>
                <a:close/>
              </a:path>
            </a:pathLst>
          </a:custGeom>
          <a:blipFill rotWithShape="1">
            <a:blip r:embed="rId4">
              <a:alphaModFix/>
            </a:blip>
            <a:stretch>
              <a:fillRect b="0" l="0" r="0" t="0"/>
            </a:stretch>
          </a:blipFill>
          <a:ln>
            <a:noFill/>
          </a:ln>
        </p:spPr>
      </p:sp>
      <p:sp>
        <p:nvSpPr>
          <p:cNvPr id="324" name="Google Shape;324;p11"/>
          <p:cNvSpPr/>
          <p:nvPr/>
        </p:nvSpPr>
        <p:spPr>
          <a:xfrm rot="-5400000">
            <a:off x="10617398" y="4602775"/>
            <a:ext cx="1225288" cy="1222225"/>
          </a:xfrm>
          <a:custGeom>
            <a:rect b="b" l="l" r="r" t="t"/>
            <a:pathLst>
              <a:path extrusionOk="0" h="1222225" w="1225288">
                <a:moveTo>
                  <a:pt x="0" y="0"/>
                </a:moveTo>
                <a:lnTo>
                  <a:pt x="1225289" y="0"/>
                </a:lnTo>
                <a:lnTo>
                  <a:pt x="1225289" y="1222225"/>
                </a:lnTo>
                <a:lnTo>
                  <a:pt x="0" y="1222225"/>
                </a:lnTo>
                <a:lnTo>
                  <a:pt x="0" y="0"/>
                </a:lnTo>
                <a:close/>
              </a:path>
            </a:pathLst>
          </a:custGeom>
          <a:blipFill rotWithShape="1">
            <a:blip r:embed="rId5">
              <a:alphaModFix/>
            </a:blip>
            <a:stretch>
              <a:fillRect b="0" l="0" r="0" t="0"/>
            </a:stretch>
          </a:blipFill>
          <a:ln>
            <a:noFill/>
          </a:ln>
        </p:spPr>
      </p:sp>
      <p:sp>
        <p:nvSpPr>
          <p:cNvPr id="325" name="Google Shape;325;p11"/>
          <p:cNvSpPr txBox="1"/>
          <p:nvPr/>
        </p:nvSpPr>
        <p:spPr>
          <a:xfrm>
            <a:off x="6548111" y="2222401"/>
            <a:ext cx="2221200" cy="3657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i="0" lang="en-US" sz="2375" u="none" cap="none" strike="noStrike">
                <a:solidFill>
                  <a:srgbClr val="272727"/>
                </a:solidFill>
                <a:latin typeface="Fira Sans"/>
                <a:ea typeface="Fira Sans"/>
                <a:cs typeface="Fira Sans"/>
                <a:sym typeface="Fira Sans"/>
              </a:rPr>
              <a:t>Objective A</a:t>
            </a:r>
            <a:endParaRPr/>
          </a:p>
        </p:txBody>
      </p:sp>
      <p:sp>
        <p:nvSpPr>
          <p:cNvPr id="326" name="Google Shape;326;p11"/>
          <p:cNvSpPr txBox="1"/>
          <p:nvPr/>
        </p:nvSpPr>
        <p:spPr>
          <a:xfrm>
            <a:off x="6318827" y="7615744"/>
            <a:ext cx="2221200" cy="3657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i="0" lang="en-US" sz="2375" u="none" cap="none" strike="noStrike">
                <a:solidFill>
                  <a:srgbClr val="272727"/>
                </a:solidFill>
                <a:latin typeface="Fira Sans"/>
                <a:ea typeface="Fira Sans"/>
                <a:cs typeface="Fira Sans"/>
                <a:sym typeface="Fira Sans"/>
              </a:rPr>
              <a:t>Objective D</a:t>
            </a:r>
            <a:endParaRPr/>
          </a:p>
        </p:txBody>
      </p:sp>
      <p:sp>
        <p:nvSpPr>
          <p:cNvPr id="327" name="Google Shape;327;p11"/>
          <p:cNvSpPr txBox="1"/>
          <p:nvPr/>
        </p:nvSpPr>
        <p:spPr>
          <a:xfrm>
            <a:off x="4959493" y="3806541"/>
            <a:ext cx="2221200" cy="3657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i="0" lang="en-US" sz="2375" u="none" cap="none" strike="noStrike">
                <a:solidFill>
                  <a:srgbClr val="272727"/>
                </a:solidFill>
                <a:latin typeface="Fira Sans"/>
                <a:ea typeface="Fira Sans"/>
                <a:cs typeface="Fira Sans"/>
                <a:sym typeface="Fira Sans"/>
              </a:rPr>
              <a:t>Objective B</a:t>
            </a:r>
            <a:endParaRPr/>
          </a:p>
        </p:txBody>
      </p:sp>
      <p:sp>
        <p:nvSpPr>
          <p:cNvPr id="328" name="Google Shape;328;p11"/>
          <p:cNvSpPr txBox="1"/>
          <p:nvPr/>
        </p:nvSpPr>
        <p:spPr>
          <a:xfrm>
            <a:off x="4959493" y="5935508"/>
            <a:ext cx="2221200" cy="3657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i="0" lang="en-US" sz="2375" u="none" cap="none" strike="noStrike">
                <a:solidFill>
                  <a:srgbClr val="272727"/>
                </a:solidFill>
                <a:latin typeface="Fira Sans"/>
                <a:ea typeface="Fira Sans"/>
                <a:cs typeface="Fira Sans"/>
                <a:sym typeface="Fira Sans"/>
              </a:rPr>
              <a:t>Objective C</a:t>
            </a:r>
            <a:endParaRPr/>
          </a:p>
        </p:txBody>
      </p:sp>
      <p:sp>
        <p:nvSpPr>
          <p:cNvPr id="329" name="Google Shape;329;p11"/>
          <p:cNvSpPr txBox="1"/>
          <p:nvPr/>
        </p:nvSpPr>
        <p:spPr>
          <a:xfrm>
            <a:off x="7658721" y="4895385"/>
            <a:ext cx="2221200" cy="512400"/>
          </a:xfrm>
          <a:prstGeom prst="rect">
            <a:avLst/>
          </a:prstGeom>
          <a:noFill/>
          <a:ln>
            <a:noFill/>
          </a:ln>
        </p:spPr>
        <p:txBody>
          <a:bodyPr anchorCtr="0" anchor="t" bIns="0" lIns="0" spcFirstLastPara="1" rIns="0" wrap="square" tIns="0">
            <a:spAutoFit/>
          </a:bodyPr>
          <a:lstStyle/>
          <a:p>
            <a:pPr indent="0" lvl="0" marL="0" marR="0" rtl="0" algn="ctr">
              <a:lnSpc>
                <a:spcPct val="139982"/>
              </a:lnSpc>
              <a:spcBef>
                <a:spcPts val="0"/>
              </a:spcBef>
              <a:spcAft>
                <a:spcPts val="0"/>
              </a:spcAft>
              <a:buNone/>
            </a:pPr>
            <a:r>
              <a:rPr b="1" i="0" lang="en-US" sz="3329" u="none" cap="none" strike="noStrike">
                <a:solidFill>
                  <a:srgbClr val="FFFFFF"/>
                </a:solidFill>
                <a:latin typeface="Fira Sans"/>
                <a:ea typeface="Fira Sans"/>
                <a:cs typeface="Fira Sans"/>
                <a:sym typeface="Fira Sans"/>
              </a:rPr>
              <a:t>STRATEGY </a:t>
            </a:r>
            <a:endParaRPr/>
          </a:p>
        </p:txBody>
      </p:sp>
      <p:sp>
        <p:nvSpPr>
          <p:cNvPr id="330" name="Google Shape;330;p11"/>
          <p:cNvSpPr txBox="1"/>
          <p:nvPr>
            <p:ph idx="2" type="body"/>
          </p:nvPr>
        </p:nvSpPr>
        <p:spPr>
          <a:xfrm>
            <a:off x="13276300" y="1860632"/>
            <a:ext cx="3500700" cy="776700"/>
          </a:xfrm>
          <a:prstGeom prst="rect">
            <a:avLst/>
          </a:prstGeom>
          <a:noFill/>
          <a:ln>
            <a:noFill/>
          </a:ln>
        </p:spPr>
        <p:txBody>
          <a:bodyPr anchorCtr="0" anchor="t" bIns="0" lIns="0" spcFirstLastPara="1" rIns="0" wrap="square" tIns="0">
            <a:noAutofit/>
          </a:bodyPr>
          <a:lstStyle>
            <a:lvl1pPr indent="-355600" lvl="0" marL="457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331" name="Google Shape;331;p11"/>
          <p:cNvSpPr txBox="1"/>
          <p:nvPr>
            <p:ph idx="3" type="subTitle"/>
          </p:nvPr>
        </p:nvSpPr>
        <p:spPr>
          <a:xfrm>
            <a:off x="11901550" y="1207188"/>
            <a:ext cx="6250200" cy="582300"/>
          </a:xfrm>
          <a:prstGeom prst="rect">
            <a:avLst/>
          </a:prstGeom>
        </p:spPr>
        <p:txBody>
          <a:bodyPr anchorCtr="0" anchor="t" bIns="0" lIns="0" spcFirstLastPara="1" rIns="0" wrap="square" tIns="0">
            <a:noAutofit/>
          </a:bodyPr>
          <a:lstStyle>
            <a:lvl1pPr lvl="0" rtl="0" algn="ctr">
              <a:spcBef>
                <a:spcPts val="640"/>
              </a:spcBef>
              <a:spcAft>
                <a:spcPts val="0"/>
              </a:spcAft>
              <a:buSzPts val="3150"/>
              <a:buNone/>
              <a:defRPr b="1" sz="315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332" name="Google Shape;332;p11"/>
          <p:cNvSpPr txBox="1"/>
          <p:nvPr>
            <p:ph idx="4" type="body"/>
          </p:nvPr>
        </p:nvSpPr>
        <p:spPr>
          <a:xfrm>
            <a:off x="13276300" y="4012157"/>
            <a:ext cx="3500700" cy="776700"/>
          </a:xfrm>
          <a:prstGeom prst="rect">
            <a:avLst/>
          </a:prstGeom>
          <a:noFill/>
          <a:ln>
            <a:noFill/>
          </a:ln>
        </p:spPr>
        <p:txBody>
          <a:bodyPr anchorCtr="0" anchor="t" bIns="0" lIns="0" spcFirstLastPara="1" rIns="0" wrap="square" tIns="0">
            <a:noAutofit/>
          </a:bodyPr>
          <a:lstStyle>
            <a:lvl1pPr indent="-355600" lvl="0" marL="457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333" name="Google Shape;333;p11"/>
          <p:cNvSpPr txBox="1"/>
          <p:nvPr>
            <p:ph idx="5" type="subTitle"/>
          </p:nvPr>
        </p:nvSpPr>
        <p:spPr>
          <a:xfrm>
            <a:off x="11901550" y="3337492"/>
            <a:ext cx="6250200" cy="582300"/>
          </a:xfrm>
          <a:prstGeom prst="rect">
            <a:avLst/>
          </a:prstGeom>
        </p:spPr>
        <p:txBody>
          <a:bodyPr anchorCtr="0" anchor="t" bIns="0" lIns="0" spcFirstLastPara="1" rIns="0" wrap="square" tIns="0">
            <a:noAutofit/>
          </a:bodyPr>
          <a:lstStyle>
            <a:lvl1pPr lvl="0" rtl="0" algn="ctr">
              <a:spcBef>
                <a:spcPts val="640"/>
              </a:spcBef>
              <a:spcAft>
                <a:spcPts val="0"/>
              </a:spcAft>
              <a:buSzPts val="3150"/>
              <a:buNone/>
              <a:defRPr b="1" sz="315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334" name="Google Shape;334;p11"/>
          <p:cNvSpPr txBox="1"/>
          <p:nvPr>
            <p:ph idx="6" type="body"/>
          </p:nvPr>
        </p:nvSpPr>
        <p:spPr>
          <a:xfrm>
            <a:off x="13276300" y="6093757"/>
            <a:ext cx="3500700" cy="776700"/>
          </a:xfrm>
          <a:prstGeom prst="rect">
            <a:avLst/>
          </a:prstGeom>
          <a:noFill/>
          <a:ln>
            <a:noFill/>
          </a:ln>
        </p:spPr>
        <p:txBody>
          <a:bodyPr anchorCtr="0" anchor="t" bIns="0" lIns="0" spcFirstLastPara="1" rIns="0" wrap="square" tIns="0">
            <a:noAutofit/>
          </a:bodyPr>
          <a:lstStyle>
            <a:lvl1pPr indent="-355600" lvl="0" marL="457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335" name="Google Shape;335;p11"/>
          <p:cNvSpPr txBox="1"/>
          <p:nvPr>
            <p:ph idx="7" type="subTitle"/>
          </p:nvPr>
        </p:nvSpPr>
        <p:spPr>
          <a:xfrm>
            <a:off x="11901550" y="5467796"/>
            <a:ext cx="6250200" cy="582300"/>
          </a:xfrm>
          <a:prstGeom prst="rect">
            <a:avLst/>
          </a:prstGeom>
        </p:spPr>
        <p:txBody>
          <a:bodyPr anchorCtr="0" anchor="t" bIns="0" lIns="0" spcFirstLastPara="1" rIns="0" wrap="square" tIns="0">
            <a:noAutofit/>
          </a:bodyPr>
          <a:lstStyle>
            <a:lvl1pPr lvl="0" rtl="0" algn="ctr">
              <a:spcBef>
                <a:spcPts val="640"/>
              </a:spcBef>
              <a:spcAft>
                <a:spcPts val="0"/>
              </a:spcAft>
              <a:buSzPts val="3150"/>
              <a:buNone/>
              <a:defRPr b="1" sz="315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336" name="Google Shape;336;p11"/>
          <p:cNvSpPr txBox="1"/>
          <p:nvPr>
            <p:ph idx="8" type="body"/>
          </p:nvPr>
        </p:nvSpPr>
        <p:spPr>
          <a:xfrm>
            <a:off x="13276300" y="8251545"/>
            <a:ext cx="3500700" cy="776700"/>
          </a:xfrm>
          <a:prstGeom prst="rect">
            <a:avLst/>
          </a:prstGeom>
          <a:noFill/>
          <a:ln>
            <a:noFill/>
          </a:ln>
        </p:spPr>
        <p:txBody>
          <a:bodyPr anchorCtr="0" anchor="t" bIns="0" lIns="0" spcFirstLastPara="1" rIns="0" wrap="square" tIns="0">
            <a:noAutofit/>
          </a:bodyPr>
          <a:lstStyle>
            <a:lvl1pPr indent="-355600" lvl="0" marL="457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337" name="Google Shape;337;p11"/>
          <p:cNvSpPr txBox="1"/>
          <p:nvPr>
            <p:ph idx="9" type="subTitle"/>
          </p:nvPr>
        </p:nvSpPr>
        <p:spPr>
          <a:xfrm>
            <a:off x="11901550" y="7598100"/>
            <a:ext cx="6250200" cy="582300"/>
          </a:xfrm>
          <a:prstGeom prst="rect">
            <a:avLst/>
          </a:prstGeom>
        </p:spPr>
        <p:txBody>
          <a:bodyPr anchorCtr="0" anchor="t" bIns="0" lIns="0" spcFirstLastPara="1" rIns="0" wrap="square" tIns="0">
            <a:noAutofit/>
          </a:bodyPr>
          <a:lstStyle>
            <a:lvl1pPr lvl="0" rtl="0" algn="ctr">
              <a:spcBef>
                <a:spcPts val="640"/>
              </a:spcBef>
              <a:spcAft>
                <a:spcPts val="0"/>
              </a:spcAft>
              <a:buSzPts val="3150"/>
              <a:buNone/>
              <a:defRPr b="1" sz="315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10">
  <p:cSld name="CUSTOM_9">
    <p:spTree>
      <p:nvGrpSpPr>
        <p:cNvPr id="338" name="Shape 338"/>
        <p:cNvGrpSpPr/>
        <p:nvPr/>
      </p:nvGrpSpPr>
      <p:grpSpPr>
        <a:xfrm>
          <a:off x="0" y="0"/>
          <a:ext cx="0" cy="0"/>
          <a:chOff x="0" y="0"/>
          <a:chExt cx="0" cy="0"/>
        </a:xfrm>
      </p:grpSpPr>
      <p:sp>
        <p:nvSpPr>
          <p:cNvPr id="339" name="Google Shape;339;p12"/>
          <p:cNvSpPr/>
          <p:nvPr>
            <p:ph idx="2" type="pic"/>
          </p:nvPr>
        </p:nvSpPr>
        <p:spPr>
          <a:xfrm>
            <a:off x="12210100" y="-300"/>
            <a:ext cx="4968900" cy="10288800"/>
          </a:xfrm>
          <a:prstGeom prst="rect">
            <a:avLst/>
          </a:prstGeom>
          <a:noFill/>
          <a:ln>
            <a:noFill/>
          </a:ln>
        </p:spPr>
      </p:sp>
      <p:sp>
        <p:nvSpPr>
          <p:cNvPr id="340" name="Google Shape;340;p12"/>
          <p:cNvSpPr/>
          <p:nvPr>
            <p:ph idx="3" type="pic"/>
          </p:nvPr>
        </p:nvSpPr>
        <p:spPr>
          <a:xfrm>
            <a:off x="0" y="-300"/>
            <a:ext cx="6078300" cy="10288800"/>
          </a:xfrm>
          <a:prstGeom prst="rect">
            <a:avLst/>
          </a:prstGeom>
          <a:noFill/>
          <a:ln>
            <a:noFill/>
          </a:ln>
        </p:spPr>
      </p:sp>
      <p:grpSp>
        <p:nvGrpSpPr>
          <p:cNvPr id="341" name="Google Shape;341;p12"/>
          <p:cNvGrpSpPr/>
          <p:nvPr/>
        </p:nvGrpSpPr>
        <p:grpSpPr>
          <a:xfrm>
            <a:off x="6187481" y="1196878"/>
            <a:ext cx="5913039" cy="6259506"/>
            <a:chOff x="0" y="-47625"/>
            <a:chExt cx="812800" cy="860425"/>
          </a:xfrm>
        </p:grpSpPr>
        <p:sp>
          <p:nvSpPr>
            <p:cNvPr id="342" name="Google Shape;342;p12"/>
            <p:cNvSpPr/>
            <p:nvPr/>
          </p:nvSpPr>
          <p:spPr>
            <a:xfrm>
              <a:off x="0" y="0"/>
              <a:ext cx="812800" cy="812800"/>
            </a:xfrm>
            <a:custGeom>
              <a:rect b="b" l="l" r="r" t="t"/>
              <a:pathLst>
                <a:path extrusionOk="0" h="812800" w="812800">
                  <a:moveTo>
                    <a:pt x="0" y="0"/>
                  </a:moveTo>
                  <a:lnTo>
                    <a:pt x="812800" y="0"/>
                  </a:lnTo>
                  <a:lnTo>
                    <a:pt x="812800" y="812800"/>
                  </a:lnTo>
                  <a:lnTo>
                    <a:pt x="0" y="812800"/>
                  </a:lnTo>
                  <a:close/>
                </a:path>
              </a:pathLst>
            </a:custGeom>
            <a:solidFill>
              <a:srgbClr val="DC654E"/>
            </a:solidFill>
            <a:ln>
              <a:noFill/>
            </a:ln>
          </p:spPr>
        </p:sp>
        <p:sp>
          <p:nvSpPr>
            <p:cNvPr id="343" name="Google Shape;343;p12"/>
            <p:cNvSpPr txBox="1"/>
            <p:nvPr/>
          </p:nvSpPr>
          <p:spPr>
            <a:xfrm>
              <a:off x="0" y="-47625"/>
              <a:ext cx="812700" cy="860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44" name="Google Shape;344;p12"/>
          <p:cNvGrpSpPr/>
          <p:nvPr/>
        </p:nvGrpSpPr>
        <p:grpSpPr>
          <a:xfrm>
            <a:off x="6223907" y="-174256"/>
            <a:ext cx="1628969" cy="1753393"/>
            <a:chOff x="0" y="-47625"/>
            <a:chExt cx="429026" cy="461796"/>
          </a:xfrm>
        </p:grpSpPr>
        <p:sp>
          <p:nvSpPr>
            <p:cNvPr id="345" name="Google Shape;345;p12"/>
            <p:cNvSpPr/>
            <p:nvPr/>
          </p:nvSpPr>
          <p:spPr>
            <a:xfrm>
              <a:off x="0" y="0"/>
              <a:ext cx="429026" cy="414171"/>
            </a:xfrm>
            <a:custGeom>
              <a:rect b="b" l="l" r="r" t="t"/>
              <a:pathLst>
                <a:path extrusionOk="0" h="414171" w="429026">
                  <a:moveTo>
                    <a:pt x="0" y="0"/>
                  </a:moveTo>
                  <a:lnTo>
                    <a:pt x="429026" y="0"/>
                  </a:lnTo>
                  <a:lnTo>
                    <a:pt x="429026" y="414171"/>
                  </a:lnTo>
                  <a:lnTo>
                    <a:pt x="0" y="414171"/>
                  </a:lnTo>
                  <a:close/>
                </a:path>
              </a:pathLst>
            </a:custGeom>
            <a:solidFill>
              <a:srgbClr val="FFFFFF"/>
            </a:solidFill>
            <a:ln>
              <a:noFill/>
            </a:ln>
          </p:spPr>
        </p:sp>
        <p:sp>
          <p:nvSpPr>
            <p:cNvPr id="346" name="Google Shape;346;p12"/>
            <p:cNvSpPr txBox="1"/>
            <p:nvPr/>
          </p:nvSpPr>
          <p:spPr>
            <a:xfrm>
              <a:off x="0" y="-47625"/>
              <a:ext cx="429000" cy="461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47" name="Google Shape;347;p12"/>
          <p:cNvGrpSpPr/>
          <p:nvPr/>
        </p:nvGrpSpPr>
        <p:grpSpPr>
          <a:xfrm>
            <a:off x="6174643" y="7384838"/>
            <a:ext cx="5939111" cy="3154100"/>
            <a:chOff x="0" y="-47625"/>
            <a:chExt cx="1564200" cy="830704"/>
          </a:xfrm>
        </p:grpSpPr>
        <p:sp>
          <p:nvSpPr>
            <p:cNvPr id="348" name="Google Shape;348;p12"/>
            <p:cNvSpPr/>
            <p:nvPr/>
          </p:nvSpPr>
          <p:spPr>
            <a:xfrm>
              <a:off x="0" y="0"/>
              <a:ext cx="1564106" cy="783079"/>
            </a:xfrm>
            <a:custGeom>
              <a:rect b="b" l="l" r="r" t="t"/>
              <a:pathLst>
                <a:path extrusionOk="0" h="783079" w="1564106">
                  <a:moveTo>
                    <a:pt x="0" y="0"/>
                  </a:moveTo>
                  <a:lnTo>
                    <a:pt x="1564106" y="0"/>
                  </a:lnTo>
                  <a:lnTo>
                    <a:pt x="1564106" y="783079"/>
                  </a:lnTo>
                  <a:lnTo>
                    <a:pt x="0" y="783079"/>
                  </a:lnTo>
                  <a:close/>
                </a:path>
              </a:pathLst>
            </a:custGeom>
            <a:solidFill>
              <a:srgbClr val="FFFFFF"/>
            </a:solidFill>
            <a:ln>
              <a:noFill/>
            </a:ln>
          </p:spPr>
        </p:sp>
        <p:sp>
          <p:nvSpPr>
            <p:cNvPr id="349" name="Google Shape;349;p12"/>
            <p:cNvSpPr txBox="1"/>
            <p:nvPr/>
          </p:nvSpPr>
          <p:spPr>
            <a:xfrm>
              <a:off x="0" y="-47625"/>
              <a:ext cx="1564200" cy="830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50" name="Google Shape;350;p12"/>
          <p:cNvSpPr/>
          <p:nvPr/>
        </p:nvSpPr>
        <p:spPr>
          <a:xfrm>
            <a:off x="7998575" y="0"/>
            <a:ext cx="4102622" cy="1434618"/>
          </a:xfrm>
          <a:custGeom>
            <a:rect b="b" l="l" r="r" t="t"/>
            <a:pathLst>
              <a:path extrusionOk="0" h="545482" w="1080348">
                <a:moveTo>
                  <a:pt x="0" y="0"/>
                </a:moveTo>
                <a:lnTo>
                  <a:pt x="1080348" y="0"/>
                </a:lnTo>
                <a:lnTo>
                  <a:pt x="1080348" y="545482"/>
                </a:lnTo>
                <a:lnTo>
                  <a:pt x="0" y="545482"/>
                </a:lnTo>
                <a:close/>
              </a:path>
            </a:pathLst>
          </a:custGeom>
          <a:solidFill>
            <a:srgbClr val="797979"/>
          </a:solidFill>
          <a:ln>
            <a:noFill/>
          </a:ln>
        </p:spPr>
      </p:sp>
      <p:grpSp>
        <p:nvGrpSpPr>
          <p:cNvPr id="351" name="Google Shape;351;p12"/>
          <p:cNvGrpSpPr/>
          <p:nvPr/>
        </p:nvGrpSpPr>
        <p:grpSpPr>
          <a:xfrm rot="10800000">
            <a:off x="6078107" y="-67"/>
            <a:ext cx="145801" cy="10514968"/>
            <a:chOff x="0" y="-47625"/>
            <a:chExt cx="38400" cy="2769356"/>
          </a:xfrm>
        </p:grpSpPr>
        <p:sp>
          <p:nvSpPr>
            <p:cNvPr id="352" name="Google Shape;352;p12"/>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353" name="Google Shape;353;p12"/>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54" name="Google Shape;354;p12"/>
          <p:cNvGrpSpPr/>
          <p:nvPr/>
        </p:nvGrpSpPr>
        <p:grpSpPr>
          <a:xfrm rot="10800000">
            <a:off x="12064000" y="-67"/>
            <a:ext cx="145801" cy="10514968"/>
            <a:chOff x="0" y="-47625"/>
            <a:chExt cx="38400" cy="2769356"/>
          </a:xfrm>
        </p:grpSpPr>
        <p:sp>
          <p:nvSpPr>
            <p:cNvPr id="355" name="Google Shape;355;p12"/>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356" name="Google Shape;356;p12"/>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57" name="Google Shape;357;p12"/>
          <p:cNvGrpSpPr/>
          <p:nvPr/>
        </p:nvGrpSpPr>
        <p:grpSpPr>
          <a:xfrm rot="10800000">
            <a:off x="7852773" y="-356"/>
            <a:ext cx="145801" cy="1688102"/>
            <a:chOff x="0" y="-47625"/>
            <a:chExt cx="38400" cy="444600"/>
          </a:xfrm>
        </p:grpSpPr>
        <p:sp>
          <p:nvSpPr>
            <p:cNvPr id="358" name="Google Shape;358;p12"/>
            <p:cNvSpPr/>
            <p:nvPr/>
          </p:nvSpPr>
          <p:spPr>
            <a:xfrm>
              <a:off x="0" y="0"/>
              <a:ext cx="38376" cy="396884"/>
            </a:xfrm>
            <a:custGeom>
              <a:rect b="b" l="l" r="r" t="t"/>
              <a:pathLst>
                <a:path extrusionOk="0" h="396884" w="38376">
                  <a:moveTo>
                    <a:pt x="0" y="0"/>
                  </a:moveTo>
                  <a:lnTo>
                    <a:pt x="38376" y="0"/>
                  </a:lnTo>
                  <a:lnTo>
                    <a:pt x="38376" y="396884"/>
                  </a:lnTo>
                  <a:lnTo>
                    <a:pt x="0" y="396884"/>
                  </a:lnTo>
                  <a:close/>
                </a:path>
              </a:pathLst>
            </a:custGeom>
            <a:solidFill>
              <a:srgbClr val="272727"/>
            </a:solidFill>
            <a:ln>
              <a:noFill/>
            </a:ln>
          </p:spPr>
        </p:sp>
        <p:sp>
          <p:nvSpPr>
            <p:cNvPr id="359" name="Google Shape;359;p12"/>
            <p:cNvSpPr txBox="1"/>
            <p:nvPr/>
          </p:nvSpPr>
          <p:spPr>
            <a:xfrm>
              <a:off x="0" y="-47625"/>
              <a:ext cx="38400" cy="4446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60" name="Google Shape;360;p12"/>
          <p:cNvGrpSpPr/>
          <p:nvPr/>
        </p:nvGrpSpPr>
        <p:grpSpPr>
          <a:xfrm rot="5400000">
            <a:off x="9161456" y="4383766"/>
            <a:ext cx="145801" cy="6218183"/>
            <a:chOff x="0" y="-47625"/>
            <a:chExt cx="38400" cy="1637700"/>
          </a:xfrm>
        </p:grpSpPr>
        <p:sp>
          <p:nvSpPr>
            <p:cNvPr id="361" name="Google Shape;361;p12"/>
            <p:cNvSpPr/>
            <p:nvPr/>
          </p:nvSpPr>
          <p:spPr>
            <a:xfrm>
              <a:off x="0" y="0"/>
              <a:ext cx="38376" cy="1590055"/>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362" name="Google Shape;362;p12"/>
            <p:cNvSpPr txBox="1"/>
            <p:nvPr/>
          </p:nvSpPr>
          <p:spPr>
            <a:xfrm>
              <a:off x="0" y="-47625"/>
              <a:ext cx="38400" cy="1637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63" name="Google Shape;363;p12"/>
          <p:cNvGrpSpPr/>
          <p:nvPr/>
        </p:nvGrpSpPr>
        <p:grpSpPr>
          <a:xfrm rot="5400000">
            <a:off x="9161456" y="-1602127"/>
            <a:ext cx="145801" cy="6218183"/>
            <a:chOff x="0" y="-47625"/>
            <a:chExt cx="38400" cy="1637700"/>
          </a:xfrm>
        </p:grpSpPr>
        <p:sp>
          <p:nvSpPr>
            <p:cNvPr id="364" name="Google Shape;364;p12"/>
            <p:cNvSpPr/>
            <p:nvPr/>
          </p:nvSpPr>
          <p:spPr>
            <a:xfrm>
              <a:off x="0" y="0"/>
              <a:ext cx="38376" cy="1590055"/>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365" name="Google Shape;365;p12"/>
            <p:cNvSpPr txBox="1"/>
            <p:nvPr/>
          </p:nvSpPr>
          <p:spPr>
            <a:xfrm>
              <a:off x="0" y="-47625"/>
              <a:ext cx="38400" cy="1637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66" name="Google Shape;366;p12"/>
          <p:cNvGrpSpPr/>
          <p:nvPr/>
        </p:nvGrpSpPr>
        <p:grpSpPr>
          <a:xfrm>
            <a:off x="17259300" y="-180827"/>
            <a:ext cx="903283" cy="10468053"/>
            <a:chOff x="0" y="-47625"/>
            <a:chExt cx="237900" cy="2757000"/>
          </a:xfrm>
        </p:grpSpPr>
        <p:sp>
          <p:nvSpPr>
            <p:cNvPr id="367" name="Google Shape;367;p12"/>
            <p:cNvSpPr/>
            <p:nvPr/>
          </p:nvSpPr>
          <p:spPr>
            <a:xfrm>
              <a:off x="0" y="0"/>
              <a:ext cx="237809" cy="2709333"/>
            </a:xfrm>
            <a:custGeom>
              <a:rect b="b" l="l" r="r" t="t"/>
              <a:pathLst>
                <a:path extrusionOk="0" h="2709333" w="237809">
                  <a:moveTo>
                    <a:pt x="0" y="0"/>
                  </a:moveTo>
                  <a:lnTo>
                    <a:pt x="237809" y="0"/>
                  </a:lnTo>
                  <a:lnTo>
                    <a:pt x="237809" y="2709333"/>
                  </a:lnTo>
                  <a:lnTo>
                    <a:pt x="0" y="2709333"/>
                  </a:lnTo>
                  <a:close/>
                </a:path>
              </a:pathLst>
            </a:custGeom>
            <a:solidFill>
              <a:srgbClr val="FFFFFF"/>
            </a:solidFill>
            <a:ln>
              <a:noFill/>
            </a:ln>
          </p:spPr>
        </p:sp>
        <p:sp>
          <p:nvSpPr>
            <p:cNvPr id="368" name="Google Shape;368;p12"/>
            <p:cNvSpPr txBox="1"/>
            <p:nvPr/>
          </p:nvSpPr>
          <p:spPr>
            <a:xfrm>
              <a:off x="0" y="-47625"/>
              <a:ext cx="2379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69" name="Google Shape;369;p12"/>
          <p:cNvGrpSpPr/>
          <p:nvPr/>
        </p:nvGrpSpPr>
        <p:grpSpPr>
          <a:xfrm>
            <a:off x="17259300" y="-180827"/>
            <a:ext cx="903283" cy="3039039"/>
            <a:chOff x="0" y="-47625"/>
            <a:chExt cx="237900" cy="800400"/>
          </a:xfrm>
        </p:grpSpPr>
        <p:sp>
          <p:nvSpPr>
            <p:cNvPr id="370" name="Google Shape;370;p12"/>
            <p:cNvSpPr/>
            <p:nvPr/>
          </p:nvSpPr>
          <p:spPr>
            <a:xfrm>
              <a:off x="0" y="0"/>
              <a:ext cx="237809" cy="752752"/>
            </a:xfrm>
            <a:custGeom>
              <a:rect b="b" l="l" r="r" t="t"/>
              <a:pathLst>
                <a:path extrusionOk="0" h="752752" w="237809">
                  <a:moveTo>
                    <a:pt x="0" y="0"/>
                  </a:moveTo>
                  <a:lnTo>
                    <a:pt x="237809" y="0"/>
                  </a:lnTo>
                  <a:lnTo>
                    <a:pt x="237809" y="752752"/>
                  </a:lnTo>
                  <a:lnTo>
                    <a:pt x="0" y="752752"/>
                  </a:lnTo>
                  <a:close/>
                </a:path>
              </a:pathLst>
            </a:custGeom>
            <a:solidFill>
              <a:srgbClr val="DC654E"/>
            </a:solidFill>
            <a:ln>
              <a:noFill/>
            </a:ln>
          </p:spPr>
        </p:sp>
        <p:sp>
          <p:nvSpPr>
            <p:cNvPr id="371" name="Google Shape;371;p12"/>
            <p:cNvSpPr txBox="1"/>
            <p:nvPr/>
          </p:nvSpPr>
          <p:spPr>
            <a:xfrm>
              <a:off x="0" y="-47625"/>
              <a:ext cx="237900" cy="800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72" name="Google Shape;372;p12"/>
          <p:cNvGrpSpPr/>
          <p:nvPr/>
        </p:nvGrpSpPr>
        <p:grpSpPr>
          <a:xfrm>
            <a:off x="17259300" y="8677123"/>
            <a:ext cx="903283" cy="1688487"/>
            <a:chOff x="0" y="-47624"/>
            <a:chExt cx="237900" cy="444701"/>
          </a:xfrm>
        </p:grpSpPr>
        <p:sp>
          <p:nvSpPr>
            <p:cNvPr id="373" name="Google Shape;373;p12"/>
            <p:cNvSpPr/>
            <p:nvPr/>
          </p:nvSpPr>
          <p:spPr>
            <a:xfrm>
              <a:off x="0" y="0"/>
              <a:ext cx="237809" cy="397077"/>
            </a:xfrm>
            <a:custGeom>
              <a:rect b="b" l="l" r="r" t="t"/>
              <a:pathLst>
                <a:path extrusionOk="0" h="752752" w="237809">
                  <a:moveTo>
                    <a:pt x="0" y="0"/>
                  </a:moveTo>
                  <a:lnTo>
                    <a:pt x="237809" y="0"/>
                  </a:lnTo>
                  <a:lnTo>
                    <a:pt x="237809" y="752752"/>
                  </a:lnTo>
                  <a:lnTo>
                    <a:pt x="0" y="752752"/>
                  </a:lnTo>
                  <a:close/>
                </a:path>
              </a:pathLst>
            </a:custGeom>
            <a:solidFill>
              <a:srgbClr val="797979"/>
            </a:solidFill>
            <a:ln>
              <a:noFill/>
            </a:ln>
          </p:spPr>
        </p:sp>
        <p:sp>
          <p:nvSpPr>
            <p:cNvPr id="374" name="Google Shape;374;p12"/>
            <p:cNvSpPr txBox="1"/>
            <p:nvPr/>
          </p:nvSpPr>
          <p:spPr>
            <a:xfrm>
              <a:off x="0" y="-47624"/>
              <a:ext cx="237900" cy="4446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75" name="Google Shape;375;p12"/>
          <p:cNvGrpSpPr/>
          <p:nvPr/>
        </p:nvGrpSpPr>
        <p:grpSpPr>
          <a:xfrm rot="10800000">
            <a:off x="18162137" y="-67"/>
            <a:ext cx="145801" cy="10514968"/>
            <a:chOff x="0" y="-47625"/>
            <a:chExt cx="38400" cy="2769356"/>
          </a:xfrm>
        </p:grpSpPr>
        <p:sp>
          <p:nvSpPr>
            <p:cNvPr id="376" name="Google Shape;376;p12"/>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377" name="Google Shape;377;p12"/>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78" name="Google Shape;378;p12"/>
          <p:cNvGrpSpPr/>
          <p:nvPr/>
        </p:nvGrpSpPr>
        <p:grpSpPr>
          <a:xfrm rot="10800000">
            <a:off x="17186353" y="-67"/>
            <a:ext cx="145801" cy="10514968"/>
            <a:chOff x="0" y="-47625"/>
            <a:chExt cx="38400" cy="2769356"/>
          </a:xfrm>
        </p:grpSpPr>
        <p:sp>
          <p:nvSpPr>
            <p:cNvPr id="379" name="Google Shape;379;p12"/>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380" name="Google Shape;380;p12"/>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81" name="Google Shape;381;p12"/>
          <p:cNvGrpSpPr/>
          <p:nvPr/>
        </p:nvGrpSpPr>
        <p:grpSpPr>
          <a:xfrm rot="5400000">
            <a:off x="17764701" y="2352695"/>
            <a:ext cx="145801" cy="1156619"/>
            <a:chOff x="0" y="-47625"/>
            <a:chExt cx="38400" cy="304622"/>
          </a:xfrm>
        </p:grpSpPr>
        <p:sp>
          <p:nvSpPr>
            <p:cNvPr id="382" name="Google Shape;382;p12"/>
            <p:cNvSpPr/>
            <p:nvPr/>
          </p:nvSpPr>
          <p:spPr>
            <a:xfrm>
              <a:off x="0" y="0"/>
              <a:ext cx="38376" cy="256997"/>
            </a:xfrm>
            <a:custGeom>
              <a:rect b="b" l="l" r="r" t="t"/>
              <a:pathLst>
                <a:path extrusionOk="0" h="256997" w="38376">
                  <a:moveTo>
                    <a:pt x="0" y="0"/>
                  </a:moveTo>
                  <a:lnTo>
                    <a:pt x="38376" y="0"/>
                  </a:lnTo>
                  <a:lnTo>
                    <a:pt x="38376" y="256997"/>
                  </a:lnTo>
                  <a:lnTo>
                    <a:pt x="0" y="256997"/>
                  </a:lnTo>
                  <a:close/>
                </a:path>
              </a:pathLst>
            </a:custGeom>
            <a:solidFill>
              <a:srgbClr val="272727"/>
            </a:solidFill>
            <a:ln>
              <a:noFill/>
            </a:ln>
          </p:spPr>
        </p:sp>
        <p:sp>
          <p:nvSpPr>
            <p:cNvPr id="383" name="Google Shape;383;p12"/>
            <p:cNvSpPr txBox="1"/>
            <p:nvPr/>
          </p:nvSpPr>
          <p:spPr>
            <a:xfrm>
              <a:off x="0" y="-47625"/>
              <a:ext cx="38400" cy="304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84" name="Google Shape;384;p12"/>
          <p:cNvGrpSpPr/>
          <p:nvPr/>
        </p:nvGrpSpPr>
        <p:grpSpPr>
          <a:xfrm rot="5400000">
            <a:off x="17764701" y="8279685"/>
            <a:ext cx="145801" cy="1156619"/>
            <a:chOff x="0" y="-47625"/>
            <a:chExt cx="38400" cy="304622"/>
          </a:xfrm>
        </p:grpSpPr>
        <p:sp>
          <p:nvSpPr>
            <p:cNvPr id="385" name="Google Shape;385;p12"/>
            <p:cNvSpPr/>
            <p:nvPr/>
          </p:nvSpPr>
          <p:spPr>
            <a:xfrm>
              <a:off x="0" y="0"/>
              <a:ext cx="38376" cy="256997"/>
            </a:xfrm>
            <a:custGeom>
              <a:rect b="b" l="l" r="r" t="t"/>
              <a:pathLst>
                <a:path extrusionOk="0" h="256997" w="38376">
                  <a:moveTo>
                    <a:pt x="0" y="0"/>
                  </a:moveTo>
                  <a:lnTo>
                    <a:pt x="38376" y="0"/>
                  </a:lnTo>
                  <a:lnTo>
                    <a:pt x="38376" y="256997"/>
                  </a:lnTo>
                  <a:lnTo>
                    <a:pt x="0" y="256997"/>
                  </a:lnTo>
                  <a:close/>
                </a:path>
              </a:pathLst>
            </a:custGeom>
            <a:solidFill>
              <a:srgbClr val="272727"/>
            </a:solidFill>
            <a:ln>
              <a:noFill/>
            </a:ln>
          </p:spPr>
        </p:sp>
        <p:sp>
          <p:nvSpPr>
            <p:cNvPr id="386" name="Google Shape;386;p12"/>
            <p:cNvSpPr txBox="1"/>
            <p:nvPr/>
          </p:nvSpPr>
          <p:spPr>
            <a:xfrm>
              <a:off x="0" y="-47625"/>
              <a:ext cx="38400" cy="304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87" name="Google Shape;387;p12"/>
          <p:cNvSpPr txBox="1"/>
          <p:nvPr/>
        </p:nvSpPr>
        <p:spPr>
          <a:xfrm>
            <a:off x="6403482" y="2115502"/>
            <a:ext cx="5239200" cy="4325400"/>
          </a:xfrm>
          <a:prstGeom prst="rect">
            <a:avLst/>
          </a:prstGeom>
          <a:noFill/>
          <a:ln>
            <a:noFill/>
          </a:ln>
        </p:spPr>
        <p:txBody>
          <a:bodyPr anchorCtr="0" anchor="t" bIns="0" lIns="0" spcFirstLastPara="1" rIns="0" wrap="square" tIns="0">
            <a:spAutoFit/>
          </a:bodyPr>
          <a:lstStyle/>
          <a:p>
            <a:pPr indent="0" lvl="0" marL="0" marR="0" rtl="0" algn="ctr">
              <a:lnSpc>
                <a:spcPct val="108000"/>
              </a:lnSpc>
              <a:spcBef>
                <a:spcPts val="0"/>
              </a:spcBef>
              <a:spcAft>
                <a:spcPts val="0"/>
              </a:spcAft>
              <a:buNone/>
            </a:pPr>
            <a:r>
              <a:rPr b="0" i="0" lang="en-US" sz="28100" u="none" cap="none" strike="noStrike">
                <a:solidFill>
                  <a:srgbClr val="272727"/>
                </a:solidFill>
                <a:latin typeface="Marcellus"/>
                <a:ea typeface="Marcellus"/>
                <a:cs typeface="Marcellus"/>
                <a:sym typeface="Marcellus"/>
              </a:rPr>
              <a:t>03</a:t>
            </a:r>
            <a:endParaRPr/>
          </a:p>
        </p:txBody>
      </p:sp>
      <p:sp>
        <p:nvSpPr>
          <p:cNvPr id="388" name="Google Shape;388;p12"/>
          <p:cNvSpPr txBox="1"/>
          <p:nvPr>
            <p:ph idx="1" type="subTitle"/>
          </p:nvPr>
        </p:nvSpPr>
        <p:spPr>
          <a:xfrm>
            <a:off x="6209908" y="8053408"/>
            <a:ext cx="5913000" cy="1609200"/>
          </a:xfrm>
          <a:prstGeom prst="rect">
            <a:avLst/>
          </a:prstGeom>
        </p:spPr>
        <p:txBody>
          <a:bodyPr anchorCtr="0" anchor="ctr" bIns="0" lIns="0" spcFirstLastPara="1" rIns="0" wrap="square" tIns="0">
            <a:noAutofit/>
          </a:bodyPr>
          <a:lstStyle>
            <a:lvl1pPr lvl="0" rtl="0" algn="ctr">
              <a:lnSpc>
                <a:spcPct val="90000"/>
              </a:lnSpc>
              <a:spcBef>
                <a:spcPts val="640"/>
              </a:spcBef>
              <a:spcAft>
                <a:spcPts val="0"/>
              </a:spcAft>
              <a:buSzPts val="6250"/>
              <a:buNone/>
              <a:defRPr b="1" sz="6250"/>
            </a:lvl1pPr>
            <a:lvl2pPr lvl="1" rtl="0">
              <a:spcBef>
                <a:spcPts val="640"/>
              </a:spcBef>
              <a:spcAft>
                <a:spcPts val="0"/>
              </a:spcAft>
              <a:buSzPts val="6250"/>
              <a:buNone/>
              <a:defRPr b="1" sz="6250"/>
            </a:lvl2pPr>
            <a:lvl3pPr lvl="2" rtl="0">
              <a:spcBef>
                <a:spcPts val="640"/>
              </a:spcBef>
              <a:spcAft>
                <a:spcPts val="0"/>
              </a:spcAft>
              <a:buSzPts val="6250"/>
              <a:buNone/>
              <a:defRPr b="1" sz="6250"/>
            </a:lvl3pPr>
            <a:lvl4pPr lvl="3" rtl="0">
              <a:spcBef>
                <a:spcPts val="640"/>
              </a:spcBef>
              <a:spcAft>
                <a:spcPts val="0"/>
              </a:spcAft>
              <a:buSzPts val="6250"/>
              <a:buNone/>
              <a:defRPr b="1" sz="6250"/>
            </a:lvl4pPr>
            <a:lvl5pPr lvl="4" rtl="0">
              <a:spcBef>
                <a:spcPts val="640"/>
              </a:spcBef>
              <a:spcAft>
                <a:spcPts val="0"/>
              </a:spcAft>
              <a:buSzPts val="6250"/>
              <a:buNone/>
              <a:defRPr b="1" sz="6250"/>
            </a:lvl5pPr>
            <a:lvl6pPr lvl="5" rtl="0">
              <a:spcBef>
                <a:spcPts val="640"/>
              </a:spcBef>
              <a:spcAft>
                <a:spcPts val="0"/>
              </a:spcAft>
              <a:buSzPts val="6250"/>
              <a:buNone/>
              <a:defRPr b="1" sz="6250"/>
            </a:lvl6pPr>
            <a:lvl7pPr lvl="6" rtl="0">
              <a:spcBef>
                <a:spcPts val="640"/>
              </a:spcBef>
              <a:spcAft>
                <a:spcPts val="0"/>
              </a:spcAft>
              <a:buSzPts val="6250"/>
              <a:buNone/>
              <a:defRPr b="1" sz="6250"/>
            </a:lvl7pPr>
            <a:lvl8pPr lvl="7" rtl="0">
              <a:spcBef>
                <a:spcPts val="640"/>
              </a:spcBef>
              <a:spcAft>
                <a:spcPts val="0"/>
              </a:spcAft>
              <a:buSzPts val="6250"/>
              <a:buNone/>
              <a:defRPr b="1" sz="6250"/>
            </a:lvl8pPr>
            <a:lvl9pPr lvl="8" rtl="0">
              <a:spcBef>
                <a:spcPts val="640"/>
              </a:spcBef>
              <a:spcAft>
                <a:spcPts val="0"/>
              </a:spcAft>
              <a:buSzPts val="6250"/>
              <a:buNone/>
              <a:defRPr b="1" sz="6250"/>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11">
  <p:cSld name="CUSTOM_10">
    <p:spTree>
      <p:nvGrpSpPr>
        <p:cNvPr id="389" name="Shape 389"/>
        <p:cNvGrpSpPr/>
        <p:nvPr/>
      </p:nvGrpSpPr>
      <p:grpSpPr>
        <a:xfrm>
          <a:off x="0" y="0"/>
          <a:ext cx="0" cy="0"/>
          <a:chOff x="0" y="0"/>
          <a:chExt cx="0" cy="0"/>
        </a:xfrm>
      </p:grpSpPr>
      <p:sp>
        <p:nvSpPr>
          <p:cNvPr id="390" name="Google Shape;390;p13"/>
          <p:cNvSpPr/>
          <p:nvPr/>
        </p:nvSpPr>
        <p:spPr>
          <a:xfrm rot="5400000">
            <a:off x="-549554" y="3643351"/>
            <a:ext cx="7193496" cy="6097612"/>
          </a:xfrm>
          <a:custGeom>
            <a:rect b="b" l="l" r="r" t="t"/>
            <a:pathLst>
              <a:path extrusionOk="0" h="1381895" w="1630254">
                <a:moveTo>
                  <a:pt x="0" y="0"/>
                </a:moveTo>
                <a:lnTo>
                  <a:pt x="1630254" y="0"/>
                </a:lnTo>
                <a:lnTo>
                  <a:pt x="1630254" y="1381895"/>
                </a:lnTo>
                <a:lnTo>
                  <a:pt x="0" y="1381895"/>
                </a:lnTo>
                <a:close/>
              </a:path>
            </a:pathLst>
          </a:custGeom>
          <a:solidFill>
            <a:srgbClr val="DDDEDA"/>
          </a:solidFill>
          <a:ln>
            <a:noFill/>
          </a:ln>
        </p:spPr>
      </p:sp>
      <p:sp>
        <p:nvSpPr>
          <p:cNvPr id="391" name="Google Shape;391;p13"/>
          <p:cNvSpPr/>
          <p:nvPr/>
        </p:nvSpPr>
        <p:spPr>
          <a:xfrm rot="5400000">
            <a:off x="5546446" y="3643351"/>
            <a:ext cx="7193496" cy="6097612"/>
          </a:xfrm>
          <a:custGeom>
            <a:rect b="b" l="l" r="r" t="t"/>
            <a:pathLst>
              <a:path extrusionOk="0" h="1381895" w="1630254">
                <a:moveTo>
                  <a:pt x="0" y="0"/>
                </a:moveTo>
                <a:lnTo>
                  <a:pt x="1630254" y="0"/>
                </a:lnTo>
                <a:lnTo>
                  <a:pt x="1630254" y="1381895"/>
                </a:lnTo>
                <a:lnTo>
                  <a:pt x="0" y="1381895"/>
                </a:lnTo>
                <a:close/>
              </a:path>
            </a:pathLst>
          </a:custGeom>
          <a:solidFill>
            <a:srgbClr val="DDDEDA"/>
          </a:solidFill>
          <a:ln>
            <a:noFill/>
          </a:ln>
        </p:spPr>
      </p:sp>
      <p:grpSp>
        <p:nvGrpSpPr>
          <p:cNvPr id="392" name="Google Shape;392;p13"/>
          <p:cNvGrpSpPr/>
          <p:nvPr/>
        </p:nvGrpSpPr>
        <p:grpSpPr>
          <a:xfrm rot="5400000">
            <a:off x="9161452" y="-6251986"/>
            <a:ext cx="145801" cy="18571648"/>
            <a:chOff x="0" y="-47625"/>
            <a:chExt cx="38400" cy="4891266"/>
          </a:xfrm>
        </p:grpSpPr>
        <p:sp>
          <p:nvSpPr>
            <p:cNvPr id="393" name="Google Shape;393;p13"/>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394" name="Google Shape;394;p13"/>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95" name="Google Shape;395;p13"/>
          <p:cNvGrpSpPr/>
          <p:nvPr/>
        </p:nvGrpSpPr>
        <p:grpSpPr>
          <a:xfrm rot="5400000">
            <a:off x="9161452" y="-8520317"/>
            <a:ext cx="145801" cy="18571648"/>
            <a:chOff x="0" y="-47625"/>
            <a:chExt cx="38400" cy="4891266"/>
          </a:xfrm>
        </p:grpSpPr>
        <p:sp>
          <p:nvSpPr>
            <p:cNvPr id="396" name="Google Shape;396;p13"/>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397" name="Google Shape;397;p13"/>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98" name="Google Shape;398;p13"/>
          <p:cNvSpPr/>
          <p:nvPr/>
        </p:nvSpPr>
        <p:spPr>
          <a:xfrm rot="5400000">
            <a:off x="11648065" y="3648967"/>
            <a:ext cx="7182257" cy="6097612"/>
          </a:xfrm>
          <a:custGeom>
            <a:rect b="b" l="l" r="r" t="t"/>
            <a:pathLst>
              <a:path extrusionOk="0" h="1381895" w="1627707">
                <a:moveTo>
                  <a:pt x="0" y="0"/>
                </a:moveTo>
                <a:lnTo>
                  <a:pt x="1627707" y="0"/>
                </a:lnTo>
                <a:lnTo>
                  <a:pt x="1627707" y="1381895"/>
                </a:lnTo>
                <a:lnTo>
                  <a:pt x="0" y="1381895"/>
                </a:lnTo>
                <a:close/>
              </a:path>
            </a:pathLst>
          </a:custGeom>
          <a:solidFill>
            <a:srgbClr val="DDDEDA"/>
          </a:solidFill>
          <a:ln>
            <a:noFill/>
          </a:ln>
        </p:spPr>
      </p:sp>
      <p:grpSp>
        <p:nvGrpSpPr>
          <p:cNvPr id="399" name="Google Shape;399;p13"/>
          <p:cNvGrpSpPr/>
          <p:nvPr/>
        </p:nvGrpSpPr>
        <p:grpSpPr>
          <a:xfrm rot="5400000">
            <a:off x="9161452" y="-5211927"/>
            <a:ext cx="145801" cy="18571648"/>
            <a:chOff x="0" y="-47625"/>
            <a:chExt cx="38400" cy="4891266"/>
          </a:xfrm>
        </p:grpSpPr>
        <p:sp>
          <p:nvSpPr>
            <p:cNvPr id="400" name="Google Shape;400;p13"/>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401" name="Google Shape;401;p13"/>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02" name="Google Shape;402;p13"/>
          <p:cNvGrpSpPr/>
          <p:nvPr/>
        </p:nvGrpSpPr>
        <p:grpSpPr>
          <a:xfrm rot="5400000">
            <a:off x="8697045" y="-5629040"/>
            <a:ext cx="893791" cy="18365720"/>
            <a:chOff x="0" y="0"/>
            <a:chExt cx="235549" cy="4968408"/>
          </a:xfrm>
        </p:grpSpPr>
        <p:sp>
          <p:nvSpPr>
            <p:cNvPr id="403" name="Google Shape;403;p13"/>
            <p:cNvSpPr/>
            <p:nvPr/>
          </p:nvSpPr>
          <p:spPr>
            <a:xfrm>
              <a:off x="0" y="0"/>
              <a:ext cx="235549" cy="4968408"/>
            </a:xfrm>
            <a:custGeom>
              <a:rect b="b" l="l" r="r" t="t"/>
              <a:pathLst>
                <a:path extrusionOk="0" h="4968408" w="235549">
                  <a:moveTo>
                    <a:pt x="0" y="0"/>
                  </a:moveTo>
                  <a:lnTo>
                    <a:pt x="235549" y="0"/>
                  </a:lnTo>
                  <a:lnTo>
                    <a:pt x="235549" y="4968408"/>
                  </a:lnTo>
                  <a:lnTo>
                    <a:pt x="0" y="4968408"/>
                  </a:lnTo>
                  <a:close/>
                </a:path>
              </a:pathLst>
            </a:custGeom>
            <a:solidFill>
              <a:srgbClr val="DC654E"/>
            </a:solidFill>
            <a:ln>
              <a:noFill/>
            </a:ln>
          </p:spPr>
        </p:sp>
        <p:sp>
          <p:nvSpPr>
            <p:cNvPr id="404" name="Google Shape;404;p13"/>
            <p:cNvSpPr txBox="1"/>
            <p:nvPr/>
          </p:nvSpPr>
          <p:spPr>
            <a:xfrm>
              <a:off x="1" y="65688"/>
              <a:ext cx="235500" cy="4789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05" name="Google Shape;405;p13"/>
          <p:cNvGrpSpPr/>
          <p:nvPr/>
        </p:nvGrpSpPr>
        <p:grpSpPr>
          <a:xfrm rot="10800000">
            <a:off x="12119053" y="3033744"/>
            <a:ext cx="145801" cy="7434083"/>
            <a:chOff x="0" y="-47625"/>
            <a:chExt cx="38400" cy="1957935"/>
          </a:xfrm>
        </p:grpSpPr>
        <p:sp>
          <p:nvSpPr>
            <p:cNvPr id="406" name="Google Shape;406;p13"/>
            <p:cNvSpPr/>
            <p:nvPr/>
          </p:nvSpPr>
          <p:spPr>
            <a:xfrm>
              <a:off x="0" y="0"/>
              <a:ext cx="38376" cy="1910310"/>
            </a:xfrm>
            <a:custGeom>
              <a:rect b="b" l="l" r="r" t="t"/>
              <a:pathLst>
                <a:path extrusionOk="0" h="1910310" w="38376">
                  <a:moveTo>
                    <a:pt x="0" y="0"/>
                  </a:moveTo>
                  <a:lnTo>
                    <a:pt x="38376" y="0"/>
                  </a:lnTo>
                  <a:lnTo>
                    <a:pt x="38376" y="1910310"/>
                  </a:lnTo>
                  <a:lnTo>
                    <a:pt x="0" y="1910310"/>
                  </a:lnTo>
                  <a:close/>
                </a:path>
              </a:pathLst>
            </a:custGeom>
            <a:solidFill>
              <a:srgbClr val="272727"/>
            </a:solidFill>
            <a:ln>
              <a:noFill/>
            </a:ln>
          </p:spPr>
        </p:sp>
        <p:sp>
          <p:nvSpPr>
            <p:cNvPr id="407" name="Google Shape;407;p13"/>
            <p:cNvSpPr txBox="1"/>
            <p:nvPr/>
          </p:nvSpPr>
          <p:spPr>
            <a:xfrm>
              <a:off x="0" y="-47625"/>
              <a:ext cx="38400" cy="1957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08" name="Google Shape;408;p13"/>
          <p:cNvGrpSpPr/>
          <p:nvPr/>
        </p:nvGrpSpPr>
        <p:grpSpPr>
          <a:xfrm rot="10800000">
            <a:off x="6054143" y="3033744"/>
            <a:ext cx="145801" cy="7434083"/>
            <a:chOff x="0" y="-47625"/>
            <a:chExt cx="38400" cy="1957935"/>
          </a:xfrm>
        </p:grpSpPr>
        <p:sp>
          <p:nvSpPr>
            <p:cNvPr id="409" name="Google Shape;409;p13"/>
            <p:cNvSpPr/>
            <p:nvPr/>
          </p:nvSpPr>
          <p:spPr>
            <a:xfrm>
              <a:off x="0" y="0"/>
              <a:ext cx="38376" cy="1910310"/>
            </a:xfrm>
            <a:custGeom>
              <a:rect b="b" l="l" r="r" t="t"/>
              <a:pathLst>
                <a:path extrusionOk="0" h="1910310" w="38376">
                  <a:moveTo>
                    <a:pt x="0" y="0"/>
                  </a:moveTo>
                  <a:lnTo>
                    <a:pt x="38376" y="0"/>
                  </a:lnTo>
                  <a:lnTo>
                    <a:pt x="38376" y="1910310"/>
                  </a:lnTo>
                  <a:lnTo>
                    <a:pt x="0" y="1910310"/>
                  </a:lnTo>
                  <a:close/>
                </a:path>
              </a:pathLst>
            </a:custGeom>
            <a:solidFill>
              <a:srgbClr val="272727"/>
            </a:solidFill>
            <a:ln>
              <a:noFill/>
            </a:ln>
          </p:spPr>
        </p:sp>
        <p:sp>
          <p:nvSpPr>
            <p:cNvPr id="410" name="Google Shape;410;p13"/>
            <p:cNvSpPr txBox="1"/>
            <p:nvPr/>
          </p:nvSpPr>
          <p:spPr>
            <a:xfrm>
              <a:off x="0" y="-47625"/>
              <a:ext cx="38400" cy="1957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11" name="Google Shape;411;p13"/>
          <p:cNvGrpSpPr/>
          <p:nvPr/>
        </p:nvGrpSpPr>
        <p:grpSpPr>
          <a:xfrm>
            <a:off x="0" y="-180827"/>
            <a:ext cx="18288118" cy="873667"/>
            <a:chOff x="0" y="-47625"/>
            <a:chExt cx="4816592" cy="230100"/>
          </a:xfrm>
        </p:grpSpPr>
        <p:sp>
          <p:nvSpPr>
            <p:cNvPr id="412" name="Google Shape;412;p13"/>
            <p:cNvSpPr/>
            <p:nvPr/>
          </p:nvSpPr>
          <p:spPr>
            <a:xfrm>
              <a:off x="0" y="0"/>
              <a:ext cx="4816592" cy="182415"/>
            </a:xfrm>
            <a:custGeom>
              <a:rect b="b" l="l" r="r" t="t"/>
              <a:pathLst>
                <a:path extrusionOk="0" h="182415" w="4816592">
                  <a:moveTo>
                    <a:pt x="0" y="0"/>
                  </a:moveTo>
                  <a:lnTo>
                    <a:pt x="4816592" y="0"/>
                  </a:lnTo>
                  <a:lnTo>
                    <a:pt x="4816592" y="182415"/>
                  </a:lnTo>
                  <a:lnTo>
                    <a:pt x="0" y="182415"/>
                  </a:lnTo>
                  <a:close/>
                </a:path>
              </a:pathLst>
            </a:custGeom>
            <a:solidFill>
              <a:srgbClr val="797979"/>
            </a:solidFill>
            <a:ln>
              <a:noFill/>
            </a:ln>
          </p:spPr>
        </p:sp>
        <p:sp>
          <p:nvSpPr>
            <p:cNvPr id="413" name="Google Shape;413;p13"/>
            <p:cNvSpPr txBox="1"/>
            <p:nvPr/>
          </p:nvSpPr>
          <p:spPr>
            <a:xfrm>
              <a:off x="0" y="-47625"/>
              <a:ext cx="4816500" cy="2301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14" name="Google Shape;414;p13"/>
          <p:cNvSpPr txBox="1"/>
          <p:nvPr>
            <p:ph type="title"/>
          </p:nvPr>
        </p:nvSpPr>
        <p:spPr>
          <a:xfrm>
            <a:off x="0" y="1272521"/>
            <a:ext cx="18288000" cy="1150800"/>
          </a:xfrm>
          <a:prstGeom prst="rect">
            <a:avLst/>
          </a:prstGeom>
          <a:noFill/>
          <a:ln>
            <a:noFill/>
          </a:ln>
        </p:spPr>
        <p:txBody>
          <a:bodyPr anchorCtr="0" anchor="t" bIns="0" lIns="0" spcFirstLastPara="1" rIns="0" wrap="square" tIns="0">
            <a:noAutofit/>
          </a:bodyPr>
          <a:lstStyle>
            <a:lvl1pPr lvl="0" marR="0" rtl="0" algn="ctr">
              <a:lnSpc>
                <a:spcPct val="90000"/>
              </a:lnSpc>
              <a:spcBef>
                <a:spcPts val="0"/>
              </a:spcBef>
              <a:spcAft>
                <a:spcPts val="0"/>
              </a:spcAft>
              <a:buSzPts val="9750"/>
              <a:buFont typeface="Marcellus"/>
              <a:buNone/>
              <a:defRPr i="0" sz="9750" u="none" cap="none" strike="noStrike">
                <a:latin typeface="Marcellus"/>
                <a:ea typeface="Marcellus"/>
                <a:cs typeface="Marcellus"/>
                <a:sym typeface="Marcellus"/>
              </a:defRPr>
            </a:lvl1pPr>
            <a:lvl2pPr lvl="1" rtl="0" algn="ctr">
              <a:lnSpc>
                <a:spcPct val="90000"/>
              </a:lnSpc>
              <a:spcBef>
                <a:spcPts val="0"/>
              </a:spcBef>
              <a:spcAft>
                <a:spcPts val="0"/>
              </a:spcAft>
              <a:buSzPts val="1400"/>
              <a:buNone/>
              <a:defRPr sz="1800"/>
            </a:lvl2pPr>
            <a:lvl3pPr lvl="2" rtl="0" algn="ctr">
              <a:lnSpc>
                <a:spcPct val="90000"/>
              </a:lnSpc>
              <a:spcBef>
                <a:spcPts val="0"/>
              </a:spcBef>
              <a:spcAft>
                <a:spcPts val="0"/>
              </a:spcAft>
              <a:buSzPts val="1400"/>
              <a:buNone/>
              <a:defRPr sz="1800"/>
            </a:lvl3pPr>
            <a:lvl4pPr lvl="3" rtl="0" algn="ctr">
              <a:lnSpc>
                <a:spcPct val="90000"/>
              </a:lnSpc>
              <a:spcBef>
                <a:spcPts val="0"/>
              </a:spcBef>
              <a:spcAft>
                <a:spcPts val="0"/>
              </a:spcAft>
              <a:buSzPts val="1400"/>
              <a:buNone/>
              <a:defRPr sz="1800"/>
            </a:lvl4pPr>
            <a:lvl5pPr lvl="4" rtl="0" algn="ctr">
              <a:lnSpc>
                <a:spcPct val="90000"/>
              </a:lnSpc>
              <a:spcBef>
                <a:spcPts val="0"/>
              </a:spcBef>
              <a:spcAft>
                <a:spcPts val="0"/>
              </a:spcAft>
              <a:buSzPts val="1400"/>
              <a:buNone/>
              <a:defRPr sz="1800"/>
            </a:lvl5pPr>
            <a:lvl6pPr lvl="5" rtl="0" algn="ctr">
              <a:lnSpc>
                <a:spcPct val="90000"/>
              </a:lnSpc>
              <a:spcBef>
                <a:spcPts val="0"/>
              </a:spcBef>
              <a:spcAft>
                <a:spcPts val="0"/>
              </a:spcAft>
              <a:buSzPts val="1400"/>
              <a:buNone/>
              <a:defRPr sz="1800"/>
            </a:lvl6pPr>
            <a:lvl7pPr lvl="6" rtl="0" algn="ctr">
              <a:lnSpc>
                <a:spcPct val="90000"/>
              </a:lnSpc>
              <a:spcBef>
                <a:spcPts val="0"/>
              </a:spcBef>
              <a:spcAft>
                <a:spcPts val="0"/>
              </a:spcAft>
              <a:buSzPts val="1400"/>
              <a:buNone/>
              <a:defRPr sz="1800"/>
            </a:lvl7pPr>
            <a:lvl8pPr lvl="7" rtl="0" algn="ctr">
              <a:lnSpc>
                <a:spcPct val="90000"/>
              </a:lnSpc>
              <a:spcBef>
                <a:spcPts val="0"/>
              </a:spcBef>
              <a:spcAft>
                <a:spcPts val="0"/>
              </a:spcAft>
              <a:buSzPts val="1400"/>
              <a:buNone/>
              <a:defRPr sz="1800"/>
            </a:lvl8pPr>
            <a:lvl9pPr lvl="8" rtl="0" algn="ctr">
              <a:lnSpc>
                <a:spcPct val="90000"/>
              </a:lnSpc>
              <a:spcBef>
                <a:spcPts val="0"/>
              </a:spcBef>
              <a:spcAft>
                <a:spcPts val="0"/>
              </a:spcAft>
              <a:buSzPts val="1400"/>
              <a:buNone/>
              <a:defRPr sz="1800"/>
            </a:lvl9pPr>
          </a:lstStyle>
          <a:p/>
        </p:txBody>
      </p:sp>
      <p:sp>
        <p:nvSpPr>
          <p:cNvPr id="415" name="Google Shape;415;p13"/>
          <p:cNvSpPr txBox="1"/>
          <p:nvPr>
            <p:ph idx="1" type="body"/>
          </p:nvPr>
        </p:nvSpPr>
        <p:spPr>
          <a:xfrm>
            <a:off x="1255050" y="4552125"/>
            <a:ext cx="3500700" cy="1276200"/>
          </a:xfrm>
          <a:prstGeom prst="rect">
            <a:avLst/>
          </a:prstGeom>
          <a:noFill/>
          <a:ln>
            <a:noFill/>
          </a:ln>
        </p:spPr>
        <p:txBody>
          <a:bodyPr anchorCtr="0" anchor="t" bIns="0" lIns="0" spcFirstLastPara="1" rIns="0" wrap="square" tIns="0">
            <a:noAutofit/>
          </a:bodyPr>
          <a:lstStyle>
            <a:lvl1pPr indent="-365125" lvl="0" marL="457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1pPr>
            <a:lvl2pPr indent="-365125" lvl="1" marL="914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2pPr>
            <a:lvl3pPr indent="-365125" lvl="2" marL="1371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3pPr>
            <a:lvl4pPr indent="-365125" lvl="3" marL="1828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4pPr>
            <a:lvl5pPr indent="-365125" lvl="4" marL="22860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5pPr>
            <a:lvl6pPr indent="-365125" lvl="5" marL="2743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6pPr>
            <a:lvl7pPr indent="-365125" lvl="6" marL="3200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7pPr>
            <a:lvl8pPr indent="-365125" lvl="7" marL="3657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8pPr>
            <a:lvl9pPr indent="-365125" lvl="8" marL="4114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9pPr>
          </a:lstStyle>
          <a:p/>
        </p:txBody>
      </p:sp>
      <p:sp>
        <p:nvSpPr>
          <p:cNvPr id="416" name="Google Shape;416;p13"/>
          <p:cNvSpPr txBox="1"/>
          <p:nvPr>
            <p:ph idx="2" type="subTitle"/>
          </p:nvPr>
        </p:nvSpPr>
        <p:spPr>
          <a:xfrm>
            <a:off x="-43350" y="3412425"/>
            <a:ext cx="6097500" cy="366300"/>
          </a:xfrm>
          <a:prstGeom prst="rect">
            <a:avLst/>
          </a:prstGeom>
        </p:spPr>
        <p:txBody>
          <a:bodyPr anchorCtr="0" anchor="t" bIns="0" lIns="0" spcFirstLastPara="1" rIns="0" wrap="square" tIns="0">
            <a:noAutofit/>
          </a:bodyPr>
          <a:lstStyle>
            <a:lvl1pPr lvl="0" rtl="0" algn="ctr">
              <a:spcBef>
                <a:spcPts val="640"/>
              </a:spcBef>
              <a:spcAft>
                <a:spcPts val="0"/>
              </a:spcAft>
              <a:buSzPts val="3000"/>
              <a:buNone/>
              <a:defRPr b="1" sz="300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417" name="Google Shape;417;p13"/>
          <p:cNvSpPr txBox="1"/>
          <p:nvPr>
            <p:ph idx="3" type="subTitle"/>
          </p:nvPr>
        </p:nvSpPr>
        <p:spPr>
          <a:xfrm>
            <a:off x="6095250" y="3412425"/>
            <a:ext cx="6097500" cy="366300"/>
          </a:xfrm>
          <a:prstGeom prst="rect">
            <a:avLst/>
          </a:prstGeom>
        </p:spPr>
        <p:txBody>
          <a:bodyPr anchorCtr="0" anchor="t" bIns="0" lIns="0" spcFirstLastPara="1" rIns="0" wrap="square" tIns="0">
            <a:noAutofit/>
          </a:bodyPr>
          <a:lstStyle>
            <a:lvl1pPr lvl="0" rtl="0" algn="ctr">
              <a:spcBef>
                <a:spcPts val="640"/>
              </a:spcBef>
              <a:spcAft>
                <a:spcPts val="0"/>
              </a:spcAft>
              <a:buSzPts val="3000"/>
              <a:buNone/>
              <a:defRPr b="1" sz="300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418" name="Google Shape;418;p13"/>
          <p:cNvSpPr txBox="1"/>
          <p:nvPr>
            <p:ph idx="4" type="subTitle"/>
          </p:nvPr>
        </p:nvSpPr>
        <p:spPr>
          <a:xfrm>
            <a:off x="12264850" y="3412425"/>
            <a:ext cx="6097500" cy="366300"/>
          </a:xfrm>
          <a:prstGeom prst="rect">
            <a:avLst/>
          </a:prstGeom>
        </p:spPr>
        <p:txBody>
          <a:bodyPr anchorCtr="0" anchor="t" bIns="0" lIns="0" spcFirstLastPara="1" rIns="0" wrap="square" tIns="0">
            <a:noAutofit/>
          </a:bodyPr>
          <a:lstStyle>
            <a:lvl1pPr lvl="0" rtl="0" algn="ctr">
              <a:spcBef>
                <a:spcPts val="640"/>
              </a:spcBef>
              <a:spcAft>
                <a:spcPts val="0"/>
              </a:spcAft>
              <a:buSzPts val="3000"/>
              <a:buNone/>
              <a:defRPr b="1" sz="300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419" name="Google Shape;419;p13"/>
          <p:cNvSpPr txBox="1"/>
          <p:nvPr>
            <p:ph idx="5" type="body"/>
          </p:nvPr>
        </p:nvSpPr>
        <p:spPr>
          <a:xfrm>
            <a:off x="1255050" y="6379725"/>
            <a:ext cx="3500700" cy="1276200"/>
          </a:xfrm>
          <a:prstGeom prst="rect">
            <a:avLst/>
          </a:prstGeom>
          <a:noFill/>
          <a:ln>
            <a:noFill/>
          </a:ln>
        </p:spPr>
        <p:txBody>
          <a:bodyPr anchorCtr="0" anchor="t" bIns="0" lIns="0" spcFirstLastPara="1" rIns="0" wrap="square" tIns="0">
            <a:noAutofit/>
          </a:bodyPr>
          <a:lstStyle>
            <a:lvl1pPr indent="-365125" lvl="0" marL="457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1pPr>
            <a:lvl2pPr indent="-365125" lvl="1" marL="914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2pPr>
            <a:lvl3pPr indent="-365125" lvl="2" marL="1371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3pPr>
            <a:lvl4pPr indent="-365125" lvl="3" marL="1828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4pPr>
            <a:lvl5pPr indent="-365125" lvl="4" marL="22860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5pPr>
            <a:lvl6pPr indent="-365125" lvl="5" marL="2743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6pPr>
            <a:lvl7pPr indent="-365125" lvl="6" marL="3200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7pPr>
            <a:lvl8pPr indent="-365125" lvl="7" marL="3657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8pPr>
            <a:lvl9pPr indent="-365125" lvl="8" marL="4114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9pPr>
          </a:lstStyle>
          <a:p/>
        </p:txBody>
      </p:sp>
      <p:sp>
        <p:nvSpPr>
          <p:cNvPr id="420" name="Google Shape;420;p13"/>
          <p:cNvSpPr txBox="1"/>
          <p:nvPr>
            <p:ph idx="6" type="body"/>
          </p:nvPr>
        </p:nvSpPr>
        <p:spPr>
          <a:xfrm>
            <a:off x="1255050" y="8207325"/>
            <a:ext cx="3500700" cy="1276200"/>
          </a:xfrm>
          <a:prstGeom prst="rect">
            <a:avLst/>
          </a:prstGeom>
          <a:noFill/>
          <a:ln>
            <a:noFill/>
          </a:ln>
        </p:spPr>
        <p:txBody>
          <a:bodyPr anchorCtr="0" anchor="t" bIns="0" lIns="0" spcFirstLastPara="1" rIns="0" wrap="square" tIns="0">
            <a:noAutofit/>
          </a:bodyPr>
          <a:lstStyle>
            <a:lvl1pPr indent="-365125" lvl="0" marL="457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1pPr>
            <a:lvl2pPr indent="-365125" lvl="1" marL="914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2pPr>
            <a:lvl3pPr indent="-365125" lvl="2" marL="1371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3pPr>
            <a:lvl4pPr indent="-365125" lvl="3" marL="1828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4pPr>
            <a:lvl5pPr indent="-365125" lvl="4" marL="22860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5pPr>
            <a:lvl6pPr indent="-365125" lvl="5" marL="2743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6pPr>
            <a:lvl7pPr indent="-365125" lvl="6" marL="3200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7pPr>
            <a:lvl8pPr indent="-365125" lvl="7" marL="3657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8pPr>
            <a:lvl9pPr indent="-365125" lvl="8" marL="4114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9pPr>
          </a:lstStyle>
          <a:p/>
        </p:txBody>
      </p:sp>
      <p:sp>
        <p:nvSpPr>
          <p:cNvPr id="421" name="Google Shape;421;p13"/>
          <p:cNvSpPr txBox="1"/>
          <p:nvPr>
            <p:ph idx="7" type="body"/>
          </p:nvPr>
        </p:nvSpPr>
        <p:spPr>
          <a:xfrm>
            <a:off x="7409150" y="4552125"/>
            <a:ext cx="3500700" cy="1276200"/>
          </a:xfrm>
          <a:prstGeom prst="rect">
            <a:avLst/>
          </a:prstGeom>
          <a:noFill/>
          <a:ln>
            <a:noFill/>
          </a:ln>
        </p:spPr>
        <p:txBody>
          <a:bodyPr anchorCtr="0" anchor="t" bIns="0" lIns="0" spcFirstLastPara="1" rIns="0" wrap="square" tIns="0">
            <a:noAutofit/>
          </a:bodyPr>
          <a:lstStyle>
            <a:lvl1pPr indent="-365125" lvl="0" marL="457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1pPr>
            <a:lvl2pPr indent="-365125" lvl="1" marL="914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2pPr>
            <a:lvl3pPr indent="-365125" lvl="2" marL="1371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3pPr>
            <a:lvl4pPr indent="-365125" lvl="3" marL="1828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4pPr>
            <a:lvl5pPr indent="-365125" lvl="4" marL="22860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5pPr>
            <a:lvl6pPr indent="-365125" lvl="5" marL="2743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6pPr>
            <a:lvl7pPr indent="-365125" lvl="6" marL="3200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7pPr>
            <a:lvl8pPr indent="-365125" lvl="7" marL="3657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8pPr>
            <a:lvl9pPr indent="-365125" lvl="8" marL="4114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9pPr>
          </a:lstStyle>
          <a:p/>
        </p:txBody>
      </p:sp>
      <p:sp>
        <p:nvSpPr>
          <p:cNvPr id="422" name="Google Shape;422;p13"/>
          <p:cNvSpPr txBox="1"/>
          <p:nvPr>
            <p:ph idx="8" type="body"/>
          </p:nvPr>
        </p:nvSpPr>
        <p:spPr>
          <a:xfrm>
            <a:off x="7409150" y="6379725"/>
            <a:ext cx="3500700" cy="1276200"/>
          </a:xfrm>
          <a:prstGeom prst="rect">
            <a:avLst/>
          </a:prstGeom>
          <a:noFill/>
          <a:ln>
            <a:noFill/>
          </a:ln>
        </p:spPr>
        <p:txBody>
          <a:bodyPr anchorCtr="0" anchor="t" bIns="0" lIns="0" spcFirstLastPara="1" rIns="0" wrap="square" tIns="0">
            <a:noAutofit/>
          </a:bodyPr>
          <a:lstStyle>
            <a:lvl1pPr indent="-365125" lvl="0" marL="457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1pPr>
            <a:lvl2pPr indent="-365125" lvl="1" marL="914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2pPr>
            <a:lvl3pPr indent="-365125" lvl="2" marL="1371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3pPr>
            <a:lvl4pPr indent="-365125" lvl="3" marL="1828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4pPr>
            <a:lvl5pPr indent="-365125" lvl="4" marL="22860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5pPr>
            <a:lvl6pPr indent="-365125" lvl="5" marL="2743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6pPr>
            <a:lvl7pPr indent="-365125" lvl="6" marL="3200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7pPr>
            <a:lvl8pPr indent="-365125" lvl="7" marL="3657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8pPr>
            <a:lvl9pPr indent="-365125" lvl="8" marL="4114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9pPr>
          </a:lstStyle>
          <a:p/>
        </p:txBody>
      </p:sp>
      <p:sp>
        <p:nvSpPr>
          <p:cNvPr id="423" name="Google Shape;423;p13"/>
          <p:cNvSpPr txBox="1"/>
          <p:nvPr>
            <p:ph idx="9" type="body"/>
          </p:nvPr>
        </p:nvSpPr>
        <p:spPr>
          <a:xfrm>
            <a:off x="7409150" y="8207325"/>
            <a:ext cx="3500700" cy="1276200"/>
          </a:xfrm>
          <a:prstGeom prst="rect">
            <a:avLst/>
          </a:prstGeom>
          <a:noFill/>
          <a:ln>
            <a:noFill/>
          </a:ln>
        </p:spPr>
        <p:txBody>
          <a:bodyPr anchorCtr="0" anchor="t" bIns="0" lIns="0" spcFirstLastPara="1" rIns="0" wrap="square" tIns="0">
            <a:noAutofit/>
          </a:bodyPr>
          <a:lstStyle>
            <a:lvl1pPr indent="-365125" lvl="0" marL="457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1pPr>
            <a:lvl2pPr indent="-365125" lvl="1" marL="914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2pPr>
            <a:lvl3pPr indent="-365125" lvl="2" marL="1371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3pPr>
            <a:lvl4pPr indent="-365125" lvl="3" marL="1828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4pPr>
            <a:lvl5pPr indent="-365125" lvl="4" marL="22860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5pPr>
            <a:lvl6pPr indent="-365125" lvl="5" marL="2743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6pPr>
            <a:lvl7pPr indent="-365125" lvl="6" marL="3200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7pPr>
            <a:lvl8pPr indent="-365125" lvl="7" marL="3657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8pPr>
            <a:lvl9pPr indent="-365125" lvl="8" marL="4114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9pPr>
          </a:lstStyle>
          <a:p/>
        </p:txBody>
      </p:sp>
      <p:sp>
        <p:nvSpPr>
          <p:cNvPr id="424" name="Google Shape;424;p13"/>
          <p:cNvSpPr txBox="1"/>
          <p:nvPr>
            <p:ph idx="13" type="body"/>
          </p:nvPr>
        </p:nvSpPr>
        <p:spPr>
          <a:xfrm>
            <a:off x="13474050" y="4552125"/>
            <a:ext cx="3500700" cy="1276200"/>
          </a:xfrm>
          <a:prstGeom prst="rect">
            <a:avLst/>
          </a:prstGeom>
          <a:noFill/>
          <a:ln>
            <a:noFill/>
          </a:ln>
        </p:spPr>
        <p:txBody>
          <a:bodyPr anchorCtr="0" anchor="t" bIns="0" lIns="0" spcFirstLastPara="1" rIns="0" wrap="square" tIns="0">
            <a:noAutofit/>
          </a:bodyPr>
          <a:lstStyle>
            <a:lvl1pPr indent="-365125" lvl="0" marL="457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1pPr>
            <a:lvl2pPr indent="-365125" lvl="1" marL="914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2pPr>
            <a:lvl3pPr indent="-365125" lvl="2" marL="1371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3pPr>
            <a:lvl4pPr indent="-365125" lvl="3" marL="1828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4pPr>
            <a:lvl5pPr indent="-365125" lvl="4" marL="22860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5pPr>
            <a:lvl6pPr indent="-365125" lvl="5" marL="2743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6pPr>
            <a:lvl7pPr indent="-365125" lvl="6" marL="3200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7pPr>
            <a:lvl8pPr indent="-365125" lvl="7" marL="3657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8pPr>
            <a:lvl9pPr indent="-365125" lvl="8" marL="4114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9pPr>
          </a:lstStyle>
          <a:p/>
        </p:txBody>
      </p:sp>
      <p:sp>
        <p:nvSpPr>
          <p:cNvPr id="425" name="Google Shape;425;p13"/>
          <p:cNvSpPr txBox="1"/>
          <p:nvPr>
            <p:ph idx="14" type="body"/>
          </p:nvPr>
        </p:nvSpPr>
        <p:spPr>
          <a:xfrm>
            <a:off x="13474050" y="6379725"/>
            <a:ext cx="3500700" cy="1276200"/>
          </a:xfrm>
          <a:prstGeom prst="rect">
            <a:avLst/>
          </a:prstGeom>
          <a:noFill/>
          <a:ln>
            <a:noFill/>
          </a:ln>
        </p:spPr>
        <p:txBody>
          <a:bodyPr anchorCtr="0" anchor="t" bIns="0" lIns="0" spcFirstLastPara="1" rIns="0" wrap="square" tIns="0">
            <a:noAutofit/>
          </a:bodyPr>
          <a:lstStyle>
            <a:lvl1pPr indent="-365125" lvl="0" marL="457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1pPr>
            <a:lvl2pPr indent="-365125" lvl="1" marL="914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2pPr>
            <a:lvl3pPr indent="-365125" lvl="2" marL="1371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3pPr>
            <a:lvl4pPr indent="-365125" lvl="3" marL="1828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4pPr>
            <a:lvl5pPr indent="-365125" lvl="4" marL="22860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5pPr>
            <a:lvl6pPr indent="-365125" lvl="5" marL="2743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6pPr>
            <a:lvl7pPr indent="-365125" lvl="6" marL="3200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7pPr>
            <a:lvl8pPr indent="-365125" lvl="7" marL="3657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8pPr>
            <a:lvl9pPr indent="-365125" lvl="8" marL="4114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9pPr>
          </a:lstStyle>
          <a:p/>
        </p:txBody>
      </p:sp>
      <p:sp>
        <p:nvSpPr>
          <p:cNvPr id="426" name="Google Shape;426;p13"/>
          <p:cNvSpPr txBox="1"/>
          <p:nvPr>
            <p:ph idx="15" type="body"/>
          </p:nvPr>
        </p:nvSpPr>
        <p:spPr>
          <a:xfrm>
            <a:off x="13474050" y="8207325"/>
            <a:ext cx="3500700" cy="1276200"/>
          </a:xfrm>
          <a:prstGeom prst="rect">
            <a:avLst/>
          </a:prstGeom>
          <a:noFill/>
          <a:ln>
            <a:noFill/>
          </a:ln>
        </p:spPr>
        <p:txBody>
          <a:bodyPr anchorCtr="0" anchor="t" bIns="0" lIns="0" spcFirstLastPara="1" rIns="0" wrap="square" tIns="0">
            <a:noAutofit/>
          </a:bodyPr>
          <a:lstStyle>
            <a:lvl1pPr indent="-365125" lvl="0" marL="457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1pPr>
            <a:lvl2pPr indent="-365125" lvl="1" marL="914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2pPr>
            <a:lvl3pPr indent="-365125" lvl="2" marL="1371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3pPr>
            <a:lvl4pPr indent="-365125" lvl="3" marL="1828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4pPr>
            <a:lvl5pPr indent="-365125" lvl="4" marL="22860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5pPr>
            <a:lvl6pPr indent="-365125" lvl="5" marL="27432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6pPr>
            <a:lvl7pPr indent="-365125" lvl="6" marL="32004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7pPr>
            <a:lvl8pPr indent="-365125" lvl="7" marL="36576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8pPr>
            <a:lvl9pPr indent="-365125" lvl="8" marL="4114800" marR="0" rtl="0" algn="ctr">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12">
  <p:cSld name="CUSTOM_11">
    <p:bg>
      <p:bgPr>
        <a:solidFill>
          <a:srgbClr val="DDDEDA"/>
        </a:solidFill>
      </p:bgPr>
    </p:bg>
    <p:spTree>
      <p:nvGrpSpPr>
        <p:cNvPr id="427" name="Shape 427"/>
        <p:cNvGrpSpPr/>
        <p:nvPr/>
      </p:nvGrpSpPr>
      <p:grpSpPr>
        <a:xfrm>
          <a:off x="0" y="0"/>
          <a:ext cx="0" cy="0"/>
          <a:chOff x="0" y="0"/>
          <a:chExt cx="0" cy="0"/>
        </a:xfrm>
      </p:grpSpPr>
      <p:grpSp>
        <p:nvGrpSpPr>
          <p:cNvPr id="428" name="Google Shape;428;p14"/>
          <p:cNvGrpSpPr/>
          <p:nvPr/>
        </p:nvGrpSpPr>
        <p:grpSpPr>
          <a:xfrm rot="10800000">
            <a:off x="5260206" y="-67"/>
            <a:ext cx="145801" cy="10514968"/>
            <a:chOff x="0" y="-47625"/>
            <a:chExt cx="38400" cy="2769356"/>
          </a:xfrm>
        </p:grpSpPr>
        <p:sp>
          <p:nvSpPr>
            <p:cNvPr id="429" name="Google Shape;429;p14"/>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430" name="Google Shape;430;p14"/>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31" name="Google Shape;431;p14"/>
          <p:cNvGrpSpPr/>
          <p:nvPr/>
        </p:nvGrpSpPr>
        <p:grpSpPr>
          <a:xfrm rot="10800000">
            <a:off x="17259207" y="-67"/>
            <a:ext cx="145801" cy="10514968"/>
            <a:chOff x="0" y="-47625"/>
            <a:chExt cx="38400" cy="2769356"/>
          </a:xfrm>
        </p:grpSpPr>
        <p:sp>
          <p:nvSpPr>
            <p:cNvPr id="432" name="Google Shape;432;p14"/>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433" name="Google Shape;433;p14"/>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34" name="Google Shape;434;p14"/>
          <p:cNvGrpSpPr/>
          <p:nvPr/>
        </p:nvGrpSpPr>
        <p:grpSpPr>
          <a:xfrm rot="10800000">
            <a:off x="12881901" y="-67"/>
            <a:ext cx="145801" cy="10514968"/>
            <a:chOff x="0" y="-47625"/>
            <a:chExt cx="38400" cy="2769356"/>
          </a:xfrm>
        </p:grpSpPr>
        <p:sp>
          <p:nvSpPr>
            <p:cNvPr id="435" name="Google Shape;435;p14"/>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436" name="Google Shape;436;p14"/>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37" name="Google Shape;437;p14"/>
          <p:cNvSpPr/>
          <p:nvPr/>
        </p:nvSpPr>
        <p:spPr>
          <a:xfrm>
            <a:off x="13027701" y="0"/>
            <a:ext cx="4232295" cy="10288692"/>
          </a:xfrm>
          <a:custGeom>
            <a:rect b="b" l="l" r="r" t="t"/>
            <a:pathLst>
              <a:path extrusionOk="0" h="2709333" w="1114495">
                <a:moveTo>
                  <a:pt x="0" y="0"/>
                </a:moveTo>
                <a:lnTo>
                  <a:pt x="1114495" y="0"/>
                </a:lnTo>
                <a:lnTo>
                  <a:pt x="1114495" y="2709333"/>
                </a:lnTo>
                <a:lnTo>
                  <a:pt x="0" y="2709333"/>
                </a:lnTo>
                <a:close/>
              </a:path>
            </a:pathLst>
          </a:custGeom>
          <a:solidFill>
            <a:srgbClr val="FFFFFF"/>
          </a:solidFill>
          <a:ln>
            <a:noFill/>
          </a:ln>
        </p:spPr>
      </p:sp>
      <p:sp>
        <p:nvSpPr>
          <p:cNvPr id="438" name="Google Shape;438;p14"/>
          <p:cNvSpPr/>
          <p:nvPr/>
        </p:nvSpPr>
        <p:spPr>
          <a:xfrm>
            <a:off x="-124200" y="5167026"/>
            <a:ext cx="1080225" cy="5119122"/>
          </a:xfrm>
          <a:custGeom>
            <a:rect b="b" l="l" r="r" t="t"/>
            <a:pathLst>
              <a:path extrusionOk="0" h="1445059" w="284457">
                <a:moveTo>
                  <a:pt x="0" y="0"/>
                </a:moveTo>
                <a:lnTo>
                  <a:pt x="284457" y="0"/>
                </a:lnTo>
                <a:lnTo>
                  <a:pt x="284457" y="1445059"/>
                </a:lnTo>
                <a:lnTo>
                  <a:pt x="0" y="1445059"/>
                </a:lnTo>
                <a:close/>
              </a:path>
            </a:pathLst>
          </a:custGeom>
          <a:solidFill>
            <a:srgbClr val="DC654E"/>
          </a:solidFill>
          <a:ln>
            <a:noFill/>
          </a:ln>
        </p:spPr>
      </p:sp>
      <p:grpSp>
        <p:nvGrpSpPr>
          <p:cNvPr id="439" name="Google Shape;439;p14"/>
          <p:cNvGrpSpPr/>
          <p:nvPr/>
        </p:nvGrpSpPr>
        <p:grpSpPr>
          <a:xfrm rot="10800000">
            <a:off x="17404995" y="335"/>
            <a:ext cx="1080055" cy="2202305"/>
            <a:chOff x="0" y="-47624"/>
            <a:chExt cx="284457" cy="1492683"/>
          </a:xfrm>
        </p:grpSpPr>
        <p:sp>
          <p:nvSpPr>
            <p:cNvPr id="440" name="Google Shape;440;p14"/>
            <p:cNvSpPr/>
            <p:nvPr/>
          </p:nvSpPr>
          <p:spPr>
            <a:xfrm>
              <a:off x="0" y="0"/>
              <a:ext cx="284457" cy="1445059"/>
            </a:xfrm>
            <a:custGeom>
              <a:rect b="b" l="l" r="r" t="t"/>
              <a:pathLst>
                <a:path extrusionOk="0" h="1445059" w="284457">
                  <a:moveTo>
                    <a:pt x="0" y="0"/>
                  </a:moveTo>
                  <a:lnTo>
                    <a:pt x="284457" y="0"/>
                  </a:lnTo>
                  <a:lnTo>
                    <a:pt x="284457" y="1445059"/>
                  </a:lnTo>
                  <a:lnTo>
                    <a:pt x="0" y="1445059"/>
                  </a:lnTo>
                  <a:close/>
                </a:path>
              </a:pathLst>
            </a:custGeom>
            <a:solidFill>
              <a:srgbClr val="DC654E"/>
            </a:solidFill>
            <a:ln>
              <a:noFill/>
            </a:ln>
          </p:spPr>
        </p:sp>
        <p:sp>
          <p:nvSpPr>
            <p:cNvPr id="441" name="Google Shape;441;p14"/>
            <p:cNvSpPr txBox="1"/>
            <p:nvPr/>
          </p:nvSpPr>
          <p:spPr>
            <a:xfrm>
              <a:off x="2" y="-47624"/>
              <a:ext cx="284400" cy="584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42" name="Google Shape;442;p14"/>
          <p:cNvSpPr/>
          <p:nvPr/>
        </p:nvSpPr>
        <p:spPr>
          <a:xfrm>
            <a:off x="-124200" y="-76"/>
            <a:ext cx="1080225" cy="2424086"/>
          </a:xfrm>
          <a:custGeom>
            <a:rect b="b" l="l" r="r" t="t"/>
            <a:pathLst>
              <a:path extrusionOk="0" h="1445059" w="284457">
                <a:moveTo>
                  <a:pt x="0" y="0"/>
                </a:moveTo>
                <a:lnTo>
                  <a:pt x="284457" y="0"/>
                </a:lnTo>
                <a:lnTo>
                  <a:pt x="284457" y="1445059"/>
                </a:lnTo>
                <a:lnTo>
                  <a:pt x="0" y="1445059"/>
                </a:lnTo>
                <a:close/>
              </a:path>
            </a:pathLst>
          </a:custGeom>
          <a:solidFill>
            <a:srgbClr val="FFFFFF"/>
          </a:solidFill>
          <a:ln>
            <a:noFill/>
          </a:ln>
        </p:spPr>
      </p:sp>
      <p:sp>
        <p:nvSpPr>
          <p:cNvPr id="443" name="Google Shape;443;p14"/>
          <p:cNvSpPr/>
          <p:nvPr/>
        </p:nvSpPr>
        <p:spPr>
          <a:xfrm rot="10800000">
            <a:off x="17404825" y="5168114"/>
            <a:ext cx="1080225" cy="5173311"/>
          </a:xfrm>
          <a:custGeom>
            <a:rect b="b" l="l" r="r" t="t"/>
            <a:pathLst>
              <a:path extrusionOk="0" h="1445059" w="284457">
                <a:moveTo>
                  <a:pt x="0" y="0"/>
                </a:moveTo>
                <a:lnTo>
                  <a:pt x="284457" y="0"/>
                </a:lnTo>
                <a:lnTo>
                  <a:pt x="284457" y="1445059"/>
                </a:lnTo>
                <a:lnTo>
                  <a:pt x="0" y="1445059"/>
                </a:lnTo>
                <a:close/>
              </a:path>
            </a:pathLst>
          </a:custGeom>
          <a:solidFill>
            <a:srgbClr val="FFFFFF"/>
          </a:solidFill>
          <a:ln>
            <a:noFill/>
          </a:ln>
        </p:spPr>
      </p:sp>
      <p:grpSp>
        <p:nvGrpSpPr>
          <p:cNvPr id="444" name="Google Shape;444;p14"/>
          <p:cNvGrpSpPr/>
          <p:nvPr/>
        </p:nvGrpSpPr>
        <p:grpSpPr>
          <a:xfrm>
            <a:off x="-124203" y="2244659"/>
            <a:ext cx="1080055" cy="2922854"/>
            <a:chOff x="0" y="-47625"/>
            <a:chExt cx="284457" cy="769800"/>
          </a:xfrm>
        </p:grpSpPr>
        <p:sp>
          <p:nvSpPr>
            <p:cNvPr id="445" name="Google Shape;445;p14"/>
            <p:cNvSpPr/>
            <p:nvPr/>
          </p:nvSpPr>
          <p:spPr>
            <a:xfrm>
              <a:off x="0" y="0"/>
              <a:ext cx="284457" cy="722054"/>
            </a:xfrm>
            <a:custGeom>
              <a:rect b="b" l="l" r="r" t="t"/>
              <a:pathLst>
                <a:path extrusionOk="0" h="722054" w="284457">
                  <a:moveTo>
                    <a:pt x="0" y="0"/>
                  </a:moveTo>
                  <a:lnTo>
                    <a:pt x="284457" y="0"/>
                  </a:lnTo>
                  <a:lnTo>
                    <a:pt x="284457" y="722054"/>
                  </a:lnTo>
                  <a:lnTo>
                    <a:pt x="0" y="722054"/>
                  </a:lnTo>
                  <a:close/>
                </a:path>
              </a:pathLst>
            </a:custGeom>
            <a:solidFill>
              <a:srgbClr val="797979"/>
            </a:solidFill>
            <a:ln>
              <a:noFill/>
            </a:ln>
          </p:spPr>
        </p:sp>
        <p:sp>
          <p:nvSpPr>
            <p:cNvPr id="446" name="Google Shape;446;p14"/>
            <p:cNvSpPr txBox="1"/>
            <p:nvPr/>
          </p:nvSpPr>
          <p:spPr>
            <a:xfrm>
              <a:off x="0" y="-47625"/>
              <a:ext cx="284400" cy="769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47" name="Google Shape;447;p14"/>
          <p:cNvGrpSpPr/>
          <p:nvPr/>
        </p:nvGrpSpPr>
        <p:grpSpPr>
          <a:xfrm rot="10800000">
            <a:off x="17405002" y="1995833"/>
            <a:ext cx="1080055" cy="7195505"/>
            <a:chOff x="0" y="-47625"/>
            <a:chExt cx="284457" cy="1895100"/>
          </a:xfrm>
        </p:grpSpPr>
        <p:sp>
          <p:nvSpPr>
            <p:cNvPr id="448" name="Google Shape;448;p14"/>
            <p:cNvSpPr/>
            <p:nvPr/>
          </p:nvSpPr>
          <p:spPr>
            <a:xfrm>
              <a:off x="0" y="0"/>
              <a:ext cx="284457" cy="1847331"/>
            </a:xfrm>
            <a:custGeom>
              <a:rect b="b" l="l" r="r" t="t"/>
              <a:pathLst>
                <a:path extrusionOk="0" h="1847331" w="284457">
                  <a:moveTo>
                    <a:pt x="0" y="0"/>
                  </a:moveTo>
                  <a:lnTo>
                    <a:pt x="284457" y="0"/>
                  </a:lnTo>
                  <a:lnTo>
                    <a:pt x="284457" y="1847331"/>
                  </a:lnTo>
                  <a:lnTo>
                    <a:pt x="0" y="1847331"/>
                  </a:lnTo>
                  <a:close/>
                </a:path>
              </a:pathLst>
            </a:custGeom>
            <a:solidFill>
              <a:srgbClr val="797979"/>
            </a:solidFill>
            <a:ln>
              <a:noFill/>
            </a:ln>
          </p:spPr>
        </p:sp>
        <p:sp>
          <p:nvSpPr>
            <p:cNvPr id="449" name="Google Shape;449;p14"/>
            <p:cNvSpPr txBox="1"/>
            <p:nvPr/>
          </p:nvSpPr>
          <p:spPr>
            <a:xfrm>
              <a:off x="0" y="-47625"/>
              <a:ext cx="284400" cy="18951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50" name="Google Shape;450;p14"/>
          <p:cNvGrpSpPr/>
          <p:nvPr/>
        </p:nvGrpSpPr>
        <p:grpSpPr>
          <a:xfrm rot="10800000">
            <a:off x="882899" y="-67"/>
            <a:ext cx="145801" cy="10514968"/>
            <a:chOff x="0" y="-47625"/>
            <a:chExt cx="38400" cy="2769356"/>
          </a:xfrm>
        </p:grpSpPr>
        <p:sp>
          <p:nvSpPr>
            <p:cNvPr id="451" name="Google Shape;451;p14"/>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452" name="Google Shape;452;p14"/>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53" name="Google Shape;453;p14"/>
          <p:cNvSpPr/>
          <p:nvPr/>
        </p:nvSpPr>
        <p:spPr>
          <a:xfrm>
            <a:off x="1028700" y="0"/>
            <a:ext cx="4231500" cy="3429000"/>
          </a:xfrm>
          <a:prstGeom prst="rect">
            <a:avLst/>
          </a:prstGeom>
          <a:solidFill>
            <a:srgbClr val="79797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14"/>
          <p:cNvSpPr/>
          <p:nvPr>
            <p:ph idx="2" type="pic"/>
          </p:nvPr>
        </p:nvSpPr>
        <p:spPr>
          <a:xfrm>
            <a:off x="13027750" y="5600"/>
            <a:ext cx="4231500" cy="3356100"/>
          </a:xfrm>
          <a:prstGeom prst="rect">
            <a:avLst/>
          </a:prstGeom>
          <a:noFill/>
          <a:ln>
            <a:noFill/>
          </a:ln>
        </p:spPr>
      </p:sp>
      <p:sp>
        <p:nvSpPr>
          <p:cNvPr id="455" name="Google Shape;455;p14"/>
          <p:cNvSpPr/>
          <p:nvPr>
            <p:ph idx="3" type="pic"/>
          </p:nvPr>
        </p:nvSpPr>
        <p:spPr>
          <a:xfrm>
            <a:off x="1023575" y="3509000"/>
            <a:ext cx="4231500" cy="3276300"/>
          </a:xfrm>
          <a:prstGeom prst="rect">
            <a:avLst/>
          </a:prstGeom>
          <a:noFill/>
          <a:ln>
            <a:noFill/>
          </a:ln>
        </p:spPr>
      </p:sp>
      <p:sp>
        <p:nvSpPr>
          <p:cNvPr id="456" name="Google Shape;456;p14"/>
          <p:cNvSpPr/>
          <p:nvPr>
            <p:ph idx="4" type="pic"/>
          </p:nvPr>
        </p:nvSpPr>
        <p:spPr>
          <a:xfrm>
            <a:off x="13027750" y="3509000"/>
            <a:ext cx="4231500" cy="3276300"/>
          </a:xfrm>
          <a:prstGeom prst="rect">
            <a:avLst/>
          </a:prstGeom>
          <a:noFill/>
          <a:ln>
            <a:noFill/>
          </a:ln>
        </p:spPr>
      </p:sp>
      <p:sp>
        <p:nvSpPr>
          <p:cNvPr id="457" name="Google Shape;457;p14"/>
          <p:cNvSpPr/>
          <p:nvPr>
            <p:ph idx="5" type="pic"/>
          </p:nvPr>
        </p:nvSpPr>
        <p:spPr>
          <a:xfrm>
            <a:off x="1023575" y="6932600"/>
            <a:ext cx="4231500" cy="3356100"/>
          </a:xfrm>
          <a:prstGeom prst="rect">
            <a:avLst/>
          </a:prstGeom>
          <a:noFill/>
          <a:ln>
            <a:noFill/>
          </a:ln>
        </p:spPr>
      </p:sp>
      <p:sp>
        <p:nvSpPr>
          <p:cNvPr id="458" name="Google Shape;458;p14"/>
          <p:cNvSpPr/>
          <p:nvPr>
            <p:ph idx="6" type="pic"/>
          </p:nvPr>
        </p:nvSpPr>
        <p:spPr>
          <a:xfrm>
            <a:off x="13027750" y="6932600"/>
            <a:ext cx="4231500" cy="3356100"/>
          </a:xfrm>
          <a:prstGeom prst="rect">
            <a:avLst/>
          </a:prstGeom>
          <a:noFill/>
          <a:ln>
            <a:noFill/>
          </a:ln>
        </p:spPr>
      </p:sp>
      <p:grpSp>
        <p:nvGrpSpPr>
          <p:cNvPr id="459" name="Google Shape;459;p14"/>
          <p:cNvGrpSpPr/>
          <p:nvPr/>
        </p:nvGrpSpPr>
        <p:grpSpPr>
          <a:xfrm rot="5400000">
            <a:off x="3178313" y="4562250"/>
            <a:ext cx="145801" cy="4591591"/>
            <a:chOff x="0" y="-47625"/>
            <a:chExt cx="38400" cy="1209300"/>
          </a:xfrm>
        </p:grpSpPr>
        <p:sp>
          <p:nvSpPr>
            <p:cNvPr id="460" name="Google Shape;460;p14"/>
            <p:cNvSpPr/>
            <p:nvPr/>
          </p:nvSpPr>
          <p:spPr>
            <a:xfrm>
              <a:off x="0" y="0"/>
              <a:ext cx="38376" cy="1161570"/>
            </a:xfrm>
            <a:custGeom>
              <a:rect b="b" l="l" r="r" t="t"/>
              <a:pathLst>
                <a:path extrusionOk="0" h="1161570" w="38376">
                  <a:moveTo>
                    <a:pt x="0" y="0"/>
                  </a:moveTo>
                  <a:lnTo>
                    <a:pt x="38376" y="0"/>
                  </a:lnTo>
                  <a:lnTo>
                    <a:pt x="38376" y="1161570"/>
                  </a:lnTo>
                  <a:lnTo>
                    <a:pt x="0" y="1161570"/>
                  </a:lnTo>
                  <a:close/>
                </a:path>
              </a:pathLst>
            </a:custGeom>
            <a:solidFill>
              <a:srgbClr val="272727"/>
            </a:solidFill>
            <a:ln>
              <a:noFill/>
            </a:ln>
          </p:spPr>
        </p:sp>
        <p:sp>
          <p:nvSpPr>
            <p:cNvPr id="461" name="Google Shape;461;p14"/>
            <p:cNvSpPr txBox="1"/>
            <p:nvPr/>
          </p:nvSpPr>
          <p:spPr>
            <a:xfrm>
              <a:off x="0" y="-47625"/>
              <a:ext cx="38400" cy="120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62" name="Google Shape;462;p14"/>
          <p:cNvGrpSpPr/>
          <p:nvPr/>
        </p:nvGrpSpPr>
        <p:grpSpPr>
          <a:xfrm rot="5400000">
            <a:off x="15177314" y="4562250"/>
            <a:ext cx="145801" cy="4591591"/>
            <a:chOff x="0" y="-47625"/>
            <a:chExt cx="38400" cy="1209300"/>
          </a:xfrm>
        </p:grpSpPr>
        <p:sp>
          <p:nvSpPr>
            <p:cNvPr id="463" name="Google Shape;463;p14"/>
            <p:cNvSpPr/>
            <p:nvPr/>
          </p:nvSpPr>
          <p:spPr>
            <a:xfrm>
              <a:off x="0" y="0"/>
              <a:ext cx="38376" cy="1161570"/>
            </a:xfrm>
            <a:custGeom>
              <a:rect b="b" l="l" r="r" t="t"/>
              <a:pathLst>
                <a:path extrusionOk="0" h="1161570" w="38376">
                  <a:moveTo>
                    <a:pt x="0" y="0"/>
                  </a:moveTo>
                  <a:lnTo>
                    <a:pt x="38376" y="0"/>
                  </a:lnTo>
                  <a:lnTo>
                    <a:pt x="38376" y="1161570"/>
                  </a:lnTo>
                  <a:lnTo>
                    <a:pt x="0" y="1161570"/>
                  </a:lnTo>
                  <a:close/>
                </a:path>
              </a:pathLst>
            </a:custGeom>
            <a:solidFill>
              <a:srgbClr val="272727"/>
            </a:solidFill>
            <a:ln>
              <a:noFill/>
            </a:ln>
          </p:spPr>
        </p:sp>
        <p:sp>
          <p:nvSpPr>
            <p:cNvPr id="464" name="Google Shape;464;p14"/>
            <p:cNvSpPr txBox="1"/>
            <p:nvPr/>
          </p:nvSpPr>
          <p:spPr>
            <a:xfrm>
              <a:off x="0" y="-47625"/>
              <a:ext cx="38400" cy="120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65" name="Google Shape;465;p14"/>
          <p:cNvGrpSpPr/>
          <p:nvPr/>
        </p:nvGrpSpPr>
        <p:grpSpPr>
          <a:xfrm rot="5400000">
            <a:off x="3178313" y="1133250"/>
            <a:ext cx="145801" cy="4591591"/>
            <a:chOff x="0" y="-47625"/>
            <a:chExt cx="38400" cy="1209300"/>
          </a:xfrm>
        </p:grpSpPr>
        <p:sp>
          <p:nvSpPr>
            <p:cNvPr id="466" name="Google Shape;466;p14"/>
            <p:cNvSpPr/>
            <p:nvPr/>
          </p:nvSpPr>
          <p:spPr>
            <a:xfrm>
              <a:off x="0" y="0"/>
              <a:ext cx="38376" cy="1161570"/>
            </a:xfrm>
            <a:custGeom>
              <a:rect b="b" l="l" r="r" t="t"/>
              <a:pathLst>
                <a:path extrusionOk="0" h="1161570" w="38376">
                  <a:moveTo>
                    <a:pt x="0" y="0"/>
                  </a:moveTo>
                  <a:lnTo>
                    <a:pt x="38376" y="0"/>
                  </a:lnTo>
                  <a:lnTo>
                    <a:pt x="38376" y="1161570"/>
                  </a:lnTo>
                  <a:lnTo>
                    <a:pt x="0" y="1161570"/>
                  </a:lnTo>
                  <a:close/>
                </a:path>
              </a:pathLst>
            </a:custGeom>
            <a:solidFill>
              <a:srgbClr val="272727"/>
            </a:solidFill>
            <a:ln>
              <a:noFill/>
            </a:ln>
          </p:spPr>
        </p:sp>
        <p:sp>
          <p:nvSpPr>
            <p:cNvPr id="467" name="Google Shape;467;p14"/>
            <p:cNvSpPr txBox="1"/>
            <p:nvPr/>
          </p:nvSpPr>
          <p:spPr>
            <a:xfrm>
              <a:off x="0" y="-47625"/>
              <a:ext cx="38400" cy="120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68" name="Google Shape;468;p14"/>
          <p:cNvGrpSpPr/>
          <p:nvPr/>
        </p:nvGrpSpPr>
        <p:grpSpPr>
          <a:xfrm rot="5400000">
            <a:off x="15177314" y="1133250"/>
            <a:ext cx="145801" cy="4591591"/>
            <a:chOff x="0" y="-47625"/>
            <a:chExt cx="38400" cy="1209300"/>
          </a:xfrm>
        </p:grpSpPr>
        <p:sp>
          <p:nvSpPr>
            <p:cNvPr id="469" name="Google Shape;469;p14"/>
            <p:cNvSpPr/>
            <p:nvPr/>
          </p:nvSpPr>
          <p:spPr>
            <a:xfrm>
              <a:off x="0" y="0"/>
              <a:ext cx="38376" cy="1161570"/>
            </a:xfrm>
            <a:custGeom>
              <a:rect b="b" l="l" r="r" t="t"/>
              <a:pathLst>
                <a:path extrusionOk="0" h="1161570" w="38376">
                  <a:moveTo>
                    <a:pt x="0" y="0"/>
                  </a:moveTo>
                  <a:lnTo>
                    <a:pt x="38376" y="0"/>
                  </a:lnTo>
                  <a:lnTo>
                    <a:pt x="38376" y="1161570"/>
                  </a:lnTo>
                  <a:lnTo>
                    <a:pt x="0" y="1161570"/>
                  </a:lnTo>
                  <a:close/>
                </a:path>
              </a:pathLst>
            </a:custGeom>
            <a:solidFill>
              <a:srgbClr val="272727"/>
            </a:solidFill>
            <a:ln>
              <a:noFill/>
            </a:ln>
          </p:spPr>
        </p:sp>
        <p:sp>
          <p:nvSpPr>
            <p:cNvPr id="470" name="Google Shape;470;p14"/>
            <p:cNvSpPr txBox="1"/>
            <p:nvPr/>
          </p:nvSpPr>
          <p:spPr>
            <a:xfrm>
              <a:off x="0" y="-47625"/>
              <a:ext cx="38400" cy="120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71" name="Google Shape;471;p14"/>
          <p:cNvSpPr/>
          <p:nvPr/>
        </p:nvSpPr>
        <p:spPr>
          <a:xfrm rot="5400000">
            <a:off x="379357" y="1849015"/>
            <a:ext cx="145733" cy="1152953"/>
          </a:xfrm>
          <a:custGeom>
            <a:rect b="b" l="l" r="r" t="t"/>
            <a:pathLst>
              <a:path extrusionOk="0" h="373124" w="38376">
                <a:moveTo>
                  <a:pt x="0" y="0"/>
                </a:moveTo>
                <a:lnTo>
                  <a:pt x="38376" y="0"/>
                </a:lnTo>
                <a:lnTo>
                  <a:pt x="38376" y="373124"/>
                </a:lnTo>
                <a:lnTo>
                  <a:pt x="0" y="373124"/>
                </a:lnTo>
                <a:close/>
              </a:path>
            </a:pathLst>
          </a:custGeom>
          <a:solidFill>
            <a:srgbClr val="272727"/>
          </a:solidFill>
          <a:ln>
            <a:noFill/>
          </a:ln>
        </p:spPr>
      </p:sp>
      <p:sp>
        <p:nvSpPr>
          <p:cNvPr id="472" name="Google Shape;472;p14"/>
          <p:cNvSpPr/>
          <p:nvPr/>
        </p:nvSpPr>
        <p:spPr>
          <a:xfrm rot="5400000">
            <a:off x="17838188" y="1420898"/>
            <a:ext cx="145733" cy="1151088"/>
          </a:xfrm>
          <a:custGeom>
            <a:rect b="b" l="l" r="r" t="t"/>
            <a:pathLst>
              <a:path extrusionOk="0" h="373124" w="38376">
                <a:moveTo>
                  <a:pt x="0" y="0"/>
                </a:moveTo>
                <a:lnTo>
                  <a:pt x="38376" y="0"/>
                </a:lnTo>
                <a:lnTo>
                  <a:pt x="38376" y="373124"/>
                </a:lnTo>
                <a:lnTo>
                  <a:pt x="0" y="373124"/>
                </a:lnTo>
                <a:close/>
              </a:path>
            </a:pathLst>
          </a:custGeom>
          <a:solidFill>
            <a:srgbClr val="272727"/>
          </a:solidFill>
          <a:ln>
            <a:noFill/>
          </a:ln>
        </p:spPr>
      </p:sp>
      <p:sp>
        <p:nvSpPr>
          <p:cNvPr id="473" name="Google Shape;473;p14"/>
          <p:cNvSpPr/>
          <p:nvPr/>
        </p:nvSpPr>
        <p:spPr>
          <a:xfrm rot="5400000">
            <a:off x="17838188" y="8434973"/>
            <a:ext cx="145733" cy="1151088"/>
          </a:xfrm>
          <a:custGeom>
            <a:rect b="b" l="l" r="r" t="t"/>
            <a:pathLst>
              <a:path extrusionOk="0" h="373124" w="38376">
                <a:moveTo>
                  <a:pt x="0" y="0"/>
                </a:moveTo>
                <a:lnTo>
                  <a:pt x="38376" y="0"/>
                </a:lnTo>
                <a:lnTo>
                  <a:pt x="38376" y="373124"/>
                </a:lnTo>
                <a:lnTo>
                  <a:pt x="0" y="373124"/>
                </a:lnTo>
                <a:close/>
              </a:path>
            </a:pathLst>
          </a:custGeom>
          <a:solidFill>
            <a:srgbClr val="272727"/>
          </a:solidFill>
          <a:ln>
            <a:noFill/>
          </a:ln>
        </p:spPr>
      </p:sp>
      <p:sp>
        <p:nvSpPr>
          <p:cNvPr id="474" name="Google Shape;474;p14"/>
          <p:cNvSpPr/>
          <p:nvPr/>
        </p:nvSpPr>
        <p:spPr>
          <a:xfrm rot="5400000">
            <a:off x="377958" y="4589166"/>
            <a:ext cx="145733" cy="1155752"/>
          </a:xfrm>
          <a:custGeom>
            <a:rect b="b" l="l" r="r" t="t"/>
            <a:pathLst>
              <a:path extrusionOk="0" h="373124" w="38376">
                <a:moveTo>
                  <a:pt x="0" y="0"/>
                </a:moveTo>
                <a:lnTo>
                  <a:pt x="38376" y="0"/>
                </a:lnTo>
                <a:lnTo>
                  <a:pt x="38376" y="373124"/>
                </a:lnTo>
                <a:lnTo>
                  <a:pt x="0" y="373124"/>
                </a:lnTo>
                <a:close/>
              </a:path>
            </a:pathLst>
          </a:custGeom>
          <a:solidFill>
            <a:srgbClr val="272727"/>
          </a:solidFill>
          <a:ln>
            <a:noFill/>
          </a:ln>
        </p:spPr>
      </p:sp>
      <p:sp>
        <p:nvSpPr>
          <p:cNvPr id="475" name="Google Shape;475;p14"/>
          <p:cNvSpPr/>
          <p:nvPr>
            <p:ph idx="7" type="pic"/>
          </p:nvPr>
        </p:nvSpPr>
        <p:spPr>
          <a:xfrm>
            <a:off x="1023575" y="-7000"/>
            <a:ext cx="4231500" cy="3356100"/>
          </a:xfrm>
          <a:prstGeom prst="rect">
            <a:avLst/>
          </a:prstGeom>
          <a:noFill/>
          <a:ln>
            <a:noFill/>
          </a:ln>
        </p:spPr>
      </p:sp>
      <p:sp>
        <p:nvSpPr>
          <p:cNvPr id="476" name="Google Shape;476;p14"/>
          <p:cNvSpPr txBox="1"/>
          <p:nvPr>
            <p:ph idx="1" type="body"/>
          </p:nvPr>
        </p:nvSpPr>
        <p:spPr>
          <a:xfrm>
            <a:off x="5808225" y="1444250"/>
            <a:ext cx="3500700" cy="1276200"/>
          </a:xfrm>
          <a:prstGeom prst="rect">
            <a:avLst/>
          </a:prstGeom>
          <a:noFill/>
          <a:ln>
            <a:noFill/>
          </a:ln>
        </p:spPr>
        <p:txBody>
          <a:bodyPr anchorCtr="0" anchor="t" bIns="0" lIns="0" spcFirstLastPara="1" rIns="0" wrap="square" tIns="0">
            <a:noAutofit/>
          </a:bodyPr>
          <a:lstStyle>
            <a:lvl1pPr indent="-355600" lvl="0" marL="4572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477" name="Google Shape;477;p14"/>
          <p:cNvSpPr txBox="1"/>
          <p:nvPr>
            <p:ph idx="8" type="subTitle"/>
          </p:nvPr>
        </p:nvSpPr>
        <p:spPr>
          <a:xfrm>
            <a:off x="5808225" y="446930"/>
            <a:ext cx="3500700" cy="366300"/>
          </a:xfrm>
          <a:prstGeom prst="rect">
            <a:avLst/>
          </a:prstGeom>
        </p:spPr>
        <p:txBody>
          <a:bodyPr anchorCtr="0" anchor="t" bIns="0" lIns="0" spcFirstLastPara="1" rIns="0" wrap="square" tIns="0">
            <a:noAutofit/>
          </a:bodyPr>
          <a:lstStyle>
            <a:lvl1pPr lvl="0" rtl="0">
              <a:spcBef>
                <a:spcPts val="640"/>
              </a:spcBef>
              <a:spcAft>
                <a:spcPts val="0"/>
              </a:spcAft>
              <a:buSzPts val="3000"/>
              <a:buNone/>
              <a:defRPr b="1" sz="300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478" name="Google Shape;478;p14"/>
          <p:cNvSpPr txBox="1"/>
          <p:nvPr>
            <p:ph idx="9" type="subTitle"/>
          </p:nvPr>
        </p:nvSpPr>
        <p:spPr>
          <a:xfrm>
            <a:off x="5808225" y="936700"/>
            <a:ext cx="3474300" cy="366300"/>
          </a:xfrm>
          <a:prstGeom prst="rect">
            <a:avLst/>
          </a:prstGeom>
        </p:spPr>
        <p:txBody>
          <a:bodyPr anchorCtr="0" anchor="t" bIns="0" lIns="0" spcFirstLastPara="1" rIns="0" wrap="square" tIns="0">
            <a:noAutofit/>
          </a:bodyPr>
          <a:lstStyle>
            <a:lvl1pPr lvl="0" rtl="0">
              <a:spcBef>
                <a:spcPts val="640"/>
              </a:spcBef>
              <a:spcAft>
                <a:spcPts val="0"/>
              </a:spcAft>
              <a:buClr>
                <a:srgbClr val="DC654E"/>
              </a:buClr>
              <a:buSzPts val="2000"/>
              <a:buNone/>
              <a:defRPr sz="2000">
                <a:solidFill>
                  <a:srgbClr val="DC654E"/>
                </a:solidFill>
              </a:defRPr>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479" name="Google Shape;479;p14"/>
          <p:cNvSpPr txBox="1"/>
          <p:nvPr>
            <p:ph idx="13" type="body"/>
          </p:nvPr>
        </p:nvSpPr>
        <p:spPr>
          <a:xfrm>
            <a:off x="5808225" y="5004063"/>
            <a:ext cx="3500700" cy="1276200"/>
          </a:xfrm>
          <a:prstGeom prst="rect">
            <a:avLst/>
          </a:prstGeom>
          <a:noFill/>
          <a:ln>
            <a:noFill/>
          </a:ln>
        </p:spPr>
        <p:txBody>
          <a:bodyPr anchorCtr="0" anchor="t" bIns="0" lIns="0" spcFirstLastPara="1" rIns="0" wrap="square" tIns="0">
            <a:noAutofit/>
          </a:bodyPr>
          <a:lstStyle>
            <a:lvl1pPr indent="-355600" lvl="0" marL="4572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480" name="Google Shape;480;p14"/>
          <p:cNvSpPr txBox="1"/>
          <p:nvPr>
            <p:ph idx="14" type="subTitle"/>
          </p:nvPr>
        </p:nvSpPr>
        <p:spPr>
          <a:xfrm>
            <a:off x="5808225" y="4006742"/>
            <a:ext cx="3500700" cy="366300"/>
          </a:xfrm>
          <a:prstGeom prst="rect">
            <a:avLst/>
          </a:prstGeom>
        </p:spPr>
        <p:txBody>
          <a:bodyPr anchorCtr="0" anchor="t" bIns="0" lIns="0" spcFirstLastPara="1" rIns="0" wrap="square" tIns="0">
            <a:noAutofit/>
          </a:bodyPr>
          <a:lstStyle>
            <a:lvl1pPr lvl="0" rtl="0">
              <a:spcBef>
                <a:spcPts val="640"/>
              </a:spcBef>
              <a:spcAft>
                <a:spcPts val="0"/>
              </a:spcAft>
              <a:buSzPts val="3000"/>
              <a:buNone/>
              <a:defRPr b="1" sz="300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481" name="Google Shape;481;p14"/>
          <p:cNvSpPr txBox="1"/>
          <p:nvPr>
            <p:ph idx="15" type="subTitle"/>
          </p:nvPr>
        </p:nvSpPr>
        <p:spPr>
          <a:xfrm>
            <a:off x="5808225" y="4496513"/>
            <a:ext cx="3474300" cy="366300"/>
          </a:xfrm>
          <a:prstGeom prst="rect">
            <a:avLst/>
          </a:prstGeom>
        </p:spPr>
        <p:txBody>
          <a:bodyPr anchorCtr="0" anchor="t" bIns="0" lIns="0" spcFirstLastPara="1" rIns="0" wrap="square" tIns="0">
            <a:noAutofit/>
          </a:bodyPr>
          <a:lstStyle>
            <a:lvl1pPr lvl="0" rtl="0">
              <a:spcBef>
                <a:spcPts val="640"/>
              </a:spcBef>
              <a:spcAft>
                <a:spcPts val="0"/>
              </a:spcAft>
              <a:buClr>
                <a:srgbClr val="DC654E"/>
              </a:buClr>
              <a:buSzPts val="2000"/>
              <a:buNone/>
              <a:defRPr sz="2000">
                <a:solidFill>
                  <a:srgbClr val="DC654E"/>
                </a:solidFill>
              </a:defRPr>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482" name="Google Shape;482;p14"/>
          <p:cNvSpPr txBox="1"/>
          <p:nvPr>
            <p:ph idx="16" type="body"/>
          </p:nvPr>
        </p:nvSpPr>
        <p:spPr>
          <a:xfrm>
            <a:off x="5808225" y="8433050"/>
            <a:ext cx="3500700" cy="1276200"/>
          </a:xfrm>
          <a:prstGeom prst="rect">
            <a:avLst/>
          </a:prstGeom>
          <a:noFill/>
          <a:ln>
            <a:noFill/>
          </a:ln>
        </p:spPr>
        <p:txBody>
          <a:bodyPr anchorCtr="0" anchor="t" bIns="0" lIns="0" spcFirstLastPara="1" rIns="0" wrap="square" tIns="0">
            <a:noAutofit/>
          </a:bodyPr>
          <a:lstStyle>
            <a:lvl1pPr indent="-355600" lvl="0" marL="4572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483" name="Google Shape;483;p14"/>
          <p:cNvSpPr txBox="1"/>
          <p:nvPr>
            <p:ph idx="17" type="subTitle"/>
          </p:nvPr>
        </p:nvSpPr>
        <p:spPr>
          <a:xfrm>
            <a:off x="5808225" y="7435730"/>
            <a:ext cx="3500700" cy="366300"/>
          </a:xfrm>
          <a:prstGeom prst="rect">
            <a:avLst/>
          </a:prstGeom>
        </p:spPr>
        <p:txBody>
          <a:bodyPr anchorCtr="0" anchor="t" bIns="0" lIns="0" spcFirstLastPara="1" rIns="0" wrap="square" tIns="0">
            <a:noAutofit/>
          </a:bodyPr>
          <a:lstStyle>
            <a:lvl1pPr lvl="0" rtl="0">
              <a:spcBef>
                <a:spcPts val="640"/>
              </a:spcBef>
              <a:spcAft>
                <a:spcPts val="0"/>
              </a:spcAft>
              <a:buSzPts val="3000"/>
              <a:buNone/>
              <a:defRPr b="1" sz="300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484" name="Google Shape;484;p14"/>
          <p:cNvSpPr txBox="1"/>
          <p:nvPr>
            <p:ph idx="18" type="subTitle"/>
          </p:nvPr>
        </p:nvSpPr>
        <p:spPr>
          <a:xfrm>
            <a:off x="5808225" y="7925500"/>
            <a:ext cx="3474300" cy="366300"/>
          </a:xfrm>
          <a:prstGeom prst="rect">
            <a:avLst/>
          </a:prstGeom>
        </p:spPr>
        <p:txBody>
          <a:bodyPr anchorCtr="0" anchor="t" bIns="0" lIns="0" spcFirstLastPara="1" rIns="0" wrap="square" tIns="0">
            <a:noAutofit/>
          </a:bodyPr>
          <a:lstStyle>
            <a:lvl1pPr lvl="0" rtl="0">
              <a:spcBef>
                <a:spcPts val="640"/>
              </a:spcBef>
              <a:spcAft>
                <a:spcPts val="0"/>
              </a:spcAft>
              <a:buClr>
                <a:srgbClr val="DC654E"/>
              </a:buClr>
              <a:buSzPts val="2000"/>
              <a:buNone/>
              <a:defRPr sz="2000">
                <a:solidFill>
                  <a:srgbClr val="DC654E"/>
                </a:solidFill>
              </a:defRPr>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485" name="Google Shape;485;p14"/>
          <p:cNvSpPr txBox="1"/>
          <p:nvPr>
            <p:ph idx="19" type="body"/>
          </p:nvPr>
        </p:nvSpPr>
        <p:spPr>
          <a:xfrm>
            <a:off x="8952450" y="1444250"/>
            <a:ext cx="3500700" cy="1276200"/>
          </a:xfrm>
          <a:prstGeom prst="rect">
            <a:avLst/>
          </a:prstGeom>
          <a:noFill/>
          <a:ln>
            <a:noFill/>
          </a:ln>
        </p:spPr>
        <p:txBody>
          <a:bodyPr anchorCtr="0" anchor="t" bIns="0" lIns="0" spcFirstLastPara="1" rIns="0" wrap="square" tIns="0">
            <a:noAutofit/>
          </a:bodyPr>
          <a:lstStyle>
            <a:lvl1pPr indent="-355600" lvl="0" marL="4572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486" name="Google Shape;486;p14"/>
          <p:cNvSpPr txBox="1"/>
          <p:nvPr>
            <p:ph idx="20" type="subTitle"/>
          </p:nvPr>
        </p:nvSpPr>
        <p:spPr>
          <a:xfrm>
            <a:off x="8952450" y="446930"/>
            <a:ext cx="3500700" cy="366300"/>
          </a:xfrm>
          <a:prstGeom prst="rect">
            <a:avLst/>
          </a:prstGeom>
        </p:spPr>
        <p:txBody>
          <a:bodyPr anchorCtr="0" anchor="t" bIns="0" lIns="0" spcFirstLastPara="1" rIns="0" wrap="square" tIns="0">
            <a:noAutofit/>
          </a:bodyPr>
          <a:lstStyle>
            <a:lvl1pPr lvl="0" rtl="0" algn="r">
              <a:spcBef>
                <a:spcPts val="640"/>
              </a:spcBef>
              <a:spcAft>
                <a:spcPts val="0"/>
              </a:spcAft>
              <a:buSzPts val="3000"/>
              <a:buNone/>
              <a:defRPr b="1" sz="3000"/>
            </a:lvl1pPr>
            <a:lvl2pPr lvl="1" rtl="0" algn="r">
              <a:spcBef>
                <a:spcPts val="640"/>
              </a:spcBef>
              <a:spcAft>
                <a:spcPts val="0"/>
              </a:spcAft>
              <a:buSzPts val="2150"/>
              <a:buNone/>
              <a:defRPr/>
            </a:lvl2pPr>
            <a:lvl3pPr lvl="2" rtl="0" algn="r">
              <a:spcBef>
                <a:spcPts val="640"/>
              </a:spcBef>
              <a:spcAft>
                <a:spcPts val="0"/>
              </a:spcAft>
              <a:buSzPts val="2150"/>
              <a:buNone/>
              <a:defRPr/>
            </a:lvl3pPr>
            <a:lvl4pPr lvl="3" rtl="0" algn="r">
              <a:spcBef>
                <a:spcPts val="640"/>
              </a:spcBef>
              <a:spcAft>
                <a:spcPts val="0"/>
              </a:spcAft>
              <a:buSzPts val="2150"/>
              <a:buNone/>
              <a:defRPr/>
            </a:lvl4pPr>
            <a:lvl5pPr lvl="4" rtl="0" algn="r">
              <a:spcBef>
                <a:spcPts val="640"/>
              </a:spcBef>
              <a:spcAft>
                <a:spcPts val="0"/>
              </a:spcAft>
              <a:buSzPts val="2150"/>
              <a:buNone/>
              <a:defRPr/>
            </a:lvl5pPr>
            <a:lvl6pPr lvl="5" rtl="0" algn="r">
              <a:spcBef>
                <a:spcPts val="640"/>
              </a:spcBef>
              <a:spcAft>
                <a:spcPts val="0"/>
              </a:spcAft>
              <a:buSzPts val="2150"/>
              <a:buNone/>
              <a:defRPr/>
            </a:lvl6pPr>
            <a:lvl7pPr lvl="6" rtl="0" algn="r">
              <a:spcBef>
                <a:spcPts val="640"/>
              </a:spcBef>
              <a:spcAft>
                <a:spcPts val="0"/>
              </a:spcAft>
              <a:buSzPts val="2150"/>
              <a:buNone/>
              <a:defRPr/>
            </a:lvl7pPr>
            <a:lvl8pPr lvl="7" rtl="0" algn="r">
              <a:spcBef>
                <a:spcPts val="640"/>
              </a:spcBef>
              <a:spcAft>
                <a:spcPts val="0"/>
              </a:spcAft>
              <a:buSzPts val="2150"/>
              <a:buNone/>
              <a:defRPr/>
            </a:lvl8pPr>
            <a:lvl9pPr lvl="8" rtl="0" algn="r">
              <a:spcBef>
                <a:spcPts val="640"/>
              </a:spcBef>
              <a:spcAft>
                <a:spcPts val="0"/>
              </a:spcAft>
              <a:buSzPts val="2150"/>
              <a:buNone/>
              <a:defRPr/>
            </a:lvl9pPr>
          </a:lstStyle>
          <a:p/>
        </p:txBody>
      </p:sp>
      <p:sp>
        <p:nvSpPr>
          <p:cNvPr id="487" name="Google Shape;487;p14"/>
          <p:cNvSpPr txBox="1"/>
          <p:nvPr>
            <p:ph idx="21" type="subTitle"/>
          </p:nvPr>
        </p:nvSpPr>
        <p:spPr>
          <a:xfrm>
            <a:off x="8978850" y="936700"/>
            <a:ext cx="3474300" cy="366300"/>
          </a:xfrm>
          <a:prstGeom prst="rect">
            <a:avLst/>
          </a:prstGeom>
        </p:spPr>
        <p:txBody>
          <a:bodyPr anchorCtr="0" anchor="t" bIns="0" lIns="0" spcFirstLastPara="1" rIns="0" wrap="square" tIns="0">
            <a:noAutofit/>
          </a:bodyPr>
          <a:lstStyle>
            <a:lvl1pPr lvl="0" rtl="0" algn="r">
              <a:spcBef>
                <a:spcPts val="640"/>
              </a:spcBef>
              <a:spcAft>
                <a:spcPts val="0"/>
              </a:spcAft>
              <a:buClr>
                <a:srgbClr val="DC654E"/>
              </a:buClr>
              <a:buSzPts val="2000"/>
              <a:buNone/>
              <a:defRPr sz="2000">
                <a:solidFill>
                  <a:srgbClr val="DC654E"/>
                </a:solidFill>
              </a:defRPr>
            </a:lvl1pPr>
            <a:lvl2pPr lvl="1" rtl="0" algn="r">
              <a:spcBef>
                <a:spcPts val="640"/>
              </a:spcBef>
              <a:spcAft>
                <a:spcPts val="0"/>
              </a:spcAft>
              <a:buSzPts val="2150"/>
              <a:buNone/>
              <a:defRPr/>
            </a:lvl2pPr>
            <a:lvl3pPr lvl="2" rtl="0" algn="r">
              <a:spcBef>
                <a:spcPts val="640"/>
              </a:spcBef>
              <a:spcAft>
                <a:spcPts val="0"/>
              </a:spcAft>
              <a:buSzPts val="2150"/>
              <a:buNone/>
              <a:defRPr/>
            </a:lvl3pPr>
            <a:lvl4pPr lvl="3" rtl="0" algn="r">
              <a:spcBef>
                <a:spcPts val="640"/>
              </a:spcBef>
              <a:spcAft>
                <a:spcPts val="0"/>
              </a:spcAft>
              <a:buSzPts val="2150"/>
              <a:buNone/>
              <a:defRPr/>
            </a:lvl4pPr>
            <a:lvl5pPr lvl="4" rtl="0" algn="r">
              <a:spcBef>
                <a:spcPts val="640"/>
              </a:spcBef>
              <a:spcAft>
                <a:spcPts val="0"/>
              </a:spcAft>
              <a:buSzPts val="2150"/>
              <a:buNone/>
              <a:defRPr/>
            </a:lvl5pPr>
            <a:lvl6pPr lvl="5" rtl="0" algn="r">
              <a:spcBef>
                <a:spcPts val="640"/>
              </a:spcBef>
              <a:spcAft>
                <a:spcPts val="0"/>
              </a:spcAft>
              <a:buSzPts val="2150"/>
              <a:buNone/>
              <a:defRPr/>
            </a:lvl6pPr>
            <a:lvl7pPr lvl="6" rtl="0" algn="r">
              <a:spcBef>
                <a:spcPts val="640"/>
              </a:spcBef>
              <a:spcAft>
                <a:spcPts val="0"/>
              </a:spcAft>
              <a:buSzPts val="2150"/>
              <a:buNone/>
              <a:defRPr/>
            </a:lvl7pPr>
            <a:lvl8pPr lvl="7" rtl="0" algn="r">
              <a:spcBef>
                <a:spcPts val="640"/>
              </a:spcBef>
              <a:spcAft>
                <a:spcPts val="0"/>
              </a:spcAft>
              <a:buSzPts val="2150"/>
              <a:buNone/>
              <a:defRPr/>
            </a:lvl8pPr>
            <a:lvl9pPr lvl="8" rtl="0" algn="r">
              <a:spcBef>
                <a:spcPts val="640"/>
              </a:spcBef>
              <a:spcAft>
                <a:spcPts val="0"/>
              </a:spcAft>
              <a:buSzPts val="2150"/>
              <a:buNone/>
              <a:defRPr/>
            </a:lvl9pPr>
          </a:lstStyle>
          <a:p/>
        </p:txBody>
      </p:sp>
      <p:sp>
        <p:nvSpPr>
          <p:cNvPr id="488" name="Google Shape;488;p14"/>
          <p:cNvSpPr txBox="1"/>
          <p:nvPr>
            <p:ph idx="22" type="body"/>
          </p:nvPr>
        </p:nvSpPr>
        <p:spPr>
          <a:xfrm>
            <a:off x="8952450" y="5027600"/>
            <a:ext cx="3500700" cy="1276200"/>
          </a:xfrm>
          <a:prstGeom prst="rect">
            <a:avLst/>
          </a:prstGeom>
          <a:noFill/>
          <a:ln>
            <a:noFill/>
          </a:ln>
        </p:spPr>
        <p:txBody>
          <a:bodyPr anchorCtr="0" anchor="t" bIns="0" lIns="0" spcFirstLastPara="1" rIns="0" wrap="square" tIns="0">
            <a:noAutofit/>
          </a:bodyPr>
          <a:lstStyle>
            <a:lvl1pPr indent="-355600" lvl="0" marL="4572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489" name="Google Shape;489;p14"/>
          <p:cNvSpPr txBox="1"/>
          <p:nvPr>
            <p:ph idx="23" type="subTitle"/>
          </p:nvPr>
        </p:nvSpPr>
        <p:spPr>
          <a:xfrm>
            <a:off x="8952450" y="4030280"/>
            <a:ext cx="3500700" cy="366300"/>
          </a:xfrm>
          <a:prstGeom prst="rect">
            <a:avLst/>
          </a:prstGeom>
        </p:spPr>
        <p:txBody>
          <a:bodyPr anchorCtr="0" anchor="t" bIns="0" lIns="0" spcFirstLastPara="1" rIns="0" wrap="square" tIns="0">
            <a:noAutofit/>
          </a:bodyPr>
          <a:lstStyle>
            <a:lvl1pPr lvl="0" rtl="0" algn="r">
              <a:spcBef>
                <a:spcPts val="640"/>
              </a:spcBef>
              <a:spcAft>
                <a:spcPts val="0"/>
              </a:spcAft>
              <a:buSzPts val="3000"/>
              <a:buNone/>
              <a:defRPr b="1" sz="3000"/>
            </a:lvl1pPr>
            <a:lvl2pPr lvl="1" rtl="0" algn="r">
              <a:spcBef>
                <a:spcPts val="640"/>
              </a:spcBef>
              <a:spcAft>
                <a:spcPts val="0"/>
              </a:spcAft>
              <a:buSzPts val="2150"/>
              <a:buNone/>
              <a:defRPr/>
            </a:lvl2pPr>
            <a:lvl3pPr lvl="2" rtl="0" algn="r">
              <a:spcBef>
                <a:spcPts val="640"/>
              </a:spcBef>
              <a:spcAft>
                <a:spcPts val="0"/>
              </a:spcAft>
              <a:buSzPts val="2150"/>
              <a:buNone/>
              <a:defRPr/>
            </a:lvl3pPr>
            <a:lvl4pPr lvl="3" rtl="0" algn="r">
              <a:spcBef>
                <a:spcPts val="640"/>
              </a:spcBef>
              <a:spcAft>
                <a:spcPts val="0"/>
              </a:spcAft>
              <a:buSzPts val="2150"/>
              <a:buNone/>
              <a:defRPr/>
            </a:lvl4pPr>
            <a:lvl5pPr lvl="4" rtl="0" algn="r">
              <a:spcBef>
                <a:spcPts val="640"/>
              </a:spcBef>
              <a:spcAft>
                <a:spcPts val="0"/>
              </a:spcAft>
              <a:buSzPts val="2150"/>
              <a:buNone/>
              <a:defRPr/>
            </a:lvl5pPr>
            <a:lvl6pPr lvl="5" rtl="0" algn="r">
              <a:spcBef>
                <a:spcPts val="640"/>
              </a:spcBef>
              <a:spcAft>
                <a:spcPts val="0"/>
              </a:spcAft>
              <a:buSzPts val="2150"/>
              <a:buNone/>
              <a:defRPr/>
            </a:lvl6pPr>
            <a:lvl7pPr lvl="6" rtl="0" algn="r">
              <a:spcBef>
                <a:spcPts val="640"/>
              </a:spcBef>
              <a:spcAft>
                <a:spcPts val="0"/>
              </a:spcAft>
              <a:buSzPts val="2150"/>
              <a:buNone/>
              <a:defRPr/>
            </a:lvl7pPr>
            <a:lvl8pPr lvl="7" rtl="0" algn="r">
              <a:spcBef>
                <a:spcPts val="640"/>
              </a:spcBef>
              <a:spcAft>
                <a:spcPts val="0"/>
              </a:spcAft>
              <a:buSzPts val="2150"/>
              <a:buNone/>
              <a:defRPr/>
            </a:lvl8pPr>
            <a:lvl9pPr lvl="8" rtl="0" algn="r">
              <a:spcBef>
                <a:spcPts val="640"/>
              </a:spcBef>
              <a:spcAft>
                <a:spcPts val="0"/>
              </a:spcAft>
              <a:buSzPts val="2150"/>
              <a:buNone/>
              <a:defRPr/>
            </a:lvl9pPr>
          </a:lstStyle>
          <a:p/>
        </p:txBody>
      </p:sp>
      <p:sp>
        <p:nvSpPr>
          <p:cNvPr id="490" name="Google Shape;490;p14"/>
          <p:cNvSpPr txBox="1"/>
          <p:nvPr>
            <p:ph idx="24" type="subTitle"/>
          </p:nvPr>
        </p:nvSpPr>
        <p:spPr>
          <a:xfrm>
            <a:off x="8978850" y="4520050"/>
            <a:ext cx="3474300" cy="366300"/>
          </a:xfrm>
          <a:prstGeom prst="rect">
            <a:avLst/>
          </a:prstGeom>
        </p:spPr>
        <p:txBody>
          <a:bodyPr anchorCtr="0" anchor="t" bIns="0" lIns="0" spcFirstLastPara="1" rIns="0" wrap="square" tIns="0">
            <a:noAutofit/>
          </a:bodyPr>
          <a:lstStyle>
            <a:lvl1pPr lvl="0" rtl="0" algn="r">
              <a:spcBef>
                <a:spcPts val="640"/>
              </a:spcBef>
              <a:spcAft>
                <a:spcPts val="0"/>
              </a:spcAft>
              <a:buClr>
                <a:srgbClr val="DC654E"/>
              </a:buClr>
              <a:buSzPts val="2000"/>
              <a:buNone/>
              <a:defRPr sz="2000">
                <a:solidFill>
                  <a:srgbClr val="DC654E"/>
                </a:solidFill>
              </a:defRPr>
            </a:lvl1pPr>
            <a:lvl2pPr lvl="1" rtl="0" algn="r">
              <a:spcBef>
                <a:spcPts val="640"/>
              </a:spcBef>
              <a:spcAft>
                <a:spcPts val="0"/>
              </a:spcAft>
              <a:buSzPts val="2150"/>
              <a:buNone/>
              <a:defRPr/>
            </a:lvl2pPr>
            <a:lvl3pPr lvl="2" rtl="0" algn="r">
              <a:spcBef>
                <a:spcPts val="640"/>
              </a:spcBef>
              <a:spcAft>
                <a:spcPts val="0"/>
              </a:spcAft>
              <a:buSzPts val="2150"/>
              <a:buNone/>
              <a:defRPr/>
            </a:lvl3pPr>
            <a:lvl4pPr lvl="3" rtl="0" algn="r">
              <a:spcBef>
                <a:spcPts val="640"/>
              </a:spcBef>
              <a:spcAft>
                <a:spcPts val="0"/>
              </a:spcAft>
              <a:buSzPts val="2150"/>
              <a:buNone/>
              <a:defRPr/>
            </a:lvl4pPr>
            <a:lvl5pPr lvl="4" rtl="0" algn="r">
              <a:spcBef>
                <a:spcPts val="640"/>
              </a:spcBef>
              <a:spcAft>
                <a:spcPts val="0"/>
              </a:spcAft>
              <a:buSzPts val="2150"/>
              <a:buNone/>
              <a:defRPr/>
            </a:lvl5pPr>
            <a:lvl6pPr lvl="5" rtl="0" algn="r">
              <a:spcBef>
                <a:spcPts val="640"/>
              </a:spcBef>
              <a:spcAft>
                <a:spcPts val="0"/>
              </a:spcAft>
              <a:buSzPts val="2150"/>
              <a:buNone/>
              <a:defRPr/>
            </a:lvl6pPr>
            <a:lvl7pPr lvl="6" rtl="0" algn="r">
              <a:spcBef>
                <a:spcPts val="640"/>
              </a:spcBef>
              <a:spcAft>
                <a:spcPts val="0"/>
              </a:spcAft>
              <a:buSzPts val="2150"/>
              <a:buNone/>
              <a:defRPr/>
            </a:lvl7pPr>
            <a:lvl8pPr lvl="7" rtl="0" algn="r">
              <a:spcBef>
                <a:spcPts val="640"/>
              </a:spcBef>
              <a:spcAft>
                <a:spcPts val="0"/>
              </a:spcAft>
              <a:buSzPts val="2150"/>
              <a:buNone/>
              <a:defRPr/>
            </a:lvl8pPr>
            <a:lvl9pPr lvl="8" rtl="0" algn="r">
              <a:spcBef>
                <a:spcPts val="640"/>
              </a:spcBef>
              <a:spcAft>
                <a:spcPts val="0"/>
              </a:spcAft>
              <a:buSzPts val="2150"/>
              <a:buNone/>
              <a:defRPr/>
            </a:lvl9pPr>
          </a:lstStyle>
          <a:p/>
        </p:txBody>
      </p:sp>
      <p:sp>
        <p:nvSpPr>
          <p:cNvPr id="491" name="Google Shape;491;p14"/>
          <p:cNvSpPr txBox="1"/>
          <p:nvPr>
            <p:ph idx="25" type="body"/>
          </p:nvPr>
        </p:nvSpPr>
        <p:spPr>
          <a:xfrm>
            <a:off x="8952450" y="8433063"/>
            <a:ext cx="3500700" cy="1276200"/>
          </a:xfrm>
          <a:prstGeom prst="rect">
            <a:avLst/>
          </a:prstGeom>
          <a:noFill/>
          <a:ln>
            <a:noFill/>
          </a:ln>
        </p:spPr>
        <p:txBody>
          <a:bodyPr anchorCtr="0" anchor="t" bIns="0" lIns="0" spcFirstLastPara="1" rIns="0" wrap="square" tIns="0">
            <a:noAutofit/>
          </a:bodyPr>
          <a:lstStyle>
            <a:lvl1pPr indent="-355600" lvl="0" marL="4572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gn="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492" name="Google Shape;492;p14"/>
          <p:cNvSpPr txBox="1"/>
          <p:nvPr>
            <p:ph idx="26" type="subTitle"/>
          </p:nvPr>
        </p:nvSpPr>
        <p:spPr>
          <a:xfrm>
            <a:off x="8952450" y="7435742"/>
            <a:ext cx="3500700" cy="366300"/>
          </a:xfrm>
          <a:prstGeom prst="rect">
            <a:avLst/>
          </a:prstGeom>
        </p:spPr>
        <p:txBody>
          <a:bodyPr anchorCtr="0" anchor="t" bIns="0" lIns="0" spcFirstLastPara="1" rIns="0" wrap="square" tIns="0">
            <a:noAutofit/>
          </a:bodyPr>
          <a:lstStyle>
            <a:lvl1pPr lvl="0" rtl="0" algn="r">
              <a:spcBef>
                <a:spcPts val="640"/>
              </a:spcBef>
              <a:spcAft>
                <a:spcPts val="0"/>
              </a:spcAft>
              <a:buSzPts val="3000"/>
              <a:buNone/>
              <a:defRPr b="1" sz="3000"/>
            </a:lvl1pPr>
            <a:lvl2pPr lvl="1" rtl="0" algn="r">
              <a:spcBef>
                <a:spcPts val="640"/>
              </a:spcBef>
              <a:spcAft>
                <a:spcPts val="0"/>
              </a:spcAft>
              <a:buSzPts val="2150"/>
              <a:buNone/>
              <a:defRPr/>
            </a:lvl2pPr>
            <a:lvl3pPr lvl="2" rtl="0" algn="r">
              <a:spcBef>
                <a:spcPts val="640"/>
              </a:spcBef>
              <a:spcAft>
                <a:spcPts val="0"/>
              </a:spcAft>
              <a:buSzPts val="2150"/>
              <a:buNone/>
              <a:defRPr/>
            </a:lvl3pPr>
            <a:lvl4pPr lvl="3" rtl="0" algn="r">
              <a:spcBef>
                <a:spcPts val="640"/>
              </a:spcBef>
              <a:spcAft>
                <a:spcPts val="0"/>
              </a:spcAft>
              <a:buSzPts val="2150"/>
              <a:buNone/>
              <a:defRPr/>
            </a:lvl4pPr>
            <a:lvl5pPr lvl="4" rtl="0" algn="r">
              <a:spcBef>
                <a:spcPts val="640"/>
              </a:spcBef>
              <a:spcAft>
                <a:spcPts val="0"/>
              </a:spcAft>
              <a:buSzPts val="2150"/>
              <a:buNone/>
              <a:defRPr/>
            </a:lvl5pPr>
            <a:lvl6pPr lvl="5" rtl="0" algn="r">
              <a:spcBef>
                <a:spcPts val="640"/>
              </a:spcBef>
              <a:spcAft>
                <a:spcPts val="0"/>
              </a:spcAft>
              <a:buSzPts val="2150"/>
              <a:buNone/>
              <a:defRPr/>
            </a:lvl6pPr>
            <a:lvl7pPr lvl="6" rtl="0" algn="r">
              <a:spcBef>
                <a:spcPts val="640"/>
              </a:spcBef>
              <a:spcAft>
                <a:spcPts val="0"/>
              </a:spcAft>
              <a:buSzPts val="2150"/>
              <a:buNone/>
              <a:defRPr/>
            </a:lvl7pPr>
            <a:lvl8pPr lvl="7" rtl="0" algn="r">
              <a:spcBef>
                <a:spcPts val="640"/>
              </a:spcBef>
              <a:spcAft>
                <a:spcPts val="0"/>
              </a:spcAft>
              <a:buSzPts val="2150"/>
              <a:buNone/>
              <a:defRPr/>
            </a:lvl8pPr>
            <a:lvl9pPr lvl="8" rtl="0" algn="r">
              <a:spcBef>
                <a:spcPts val="640"/>
              </a:spcBef>
              <a:spcAft>
                <a:spcPts val="0"/>
              </a:spcAft>
              <a:buSzPts val="2150"/>
              <a:buNone/>
              <a:defRPr/>
            </a:lvl9pPr>
          </a:lstStyle>
          <a:p/>
        </p:txBody>
      </p:sp>
      <p:sp>
        <p:nvSpPr>
          <p:cNvPr id="493" name="Google Shape;493;p14"/>
          <p:cNvSpPr txBox="1"/>
          <p:nvPr>
            <p:ph idx="27" type="subTitle"/>
          </p:nvPr>
        </p:nvSpPr>
        <p:spPr>
          <a:xfrm>
            <a:off x="8978850" y="7925513"/>
            <a:ext cx="3474300" cy="366300"/>
          </a:xfrm>
          <a:prstGeom prst="rect">
            <a:avLst/>
          </a:prstGeom>
        </p:spPr>
        <p:txBody>
          <a:bodyPr anchorCtr="0" anchor="t" bIns="0" lIns="0" spcFirstLastPara="1" rIns="0" wrap="square" tIns="0">
            <a:noAutofit/>
          </a:bodyPr>
          <a:lstStyle>
            <a:lvl1pPr lvl="0" rtl="0" algn="r">
              <a:spcBef>
                <a:spcPts val="640"/>
              </a:spcBef>
              <a:spcAft>
                <a:spcPts val="0"/>
              </a:spcAft>
              <a:buClr>
                <a:srgbClr val="DC654E"/>
              </a:buClr>
              <a:buSzPts val="2000"/>
              <a:buNone/>
              <a:defRPr sz="2000">
                <a:solidFill>
                  <a:srgbClr val="DC654E"/>
                </a:solidFill>
              </a:defRPr>
            </a:lvl1pPr>
            <a:lvl2pPr lvl="1" rtl="0" algn="r">
              <a:spcBef>
                <a:spcPts val="640"/>
              </a:spcBef>
              <a:spcAft>
                <a:spcPts val="0"/>
              </a:spcAft>
              <a:buSzPts val="2150"/>
              <a:buNone/>
              <a:defRPr/>
            </a:lvl2pPr>
            <a:lvl3pPr lvl="2" rtl="0" algn="r">
              <a:spcBef>
                <a:spcPts val="640"/>
              </a:spcBef>
              <a:spcAft>
                <a:spcPts val="0"/>
              </a:spcAft>
              <a:buSzPts val="2150"/>
              <a:buNone/>
              <a:defRPr/>
            </a:lvl3pPr>
            <a:lvl4pPr lvl="3" rtl="0" algn="r">
              <a:spcBef>
                <a:spcPts val="640"/>
              </a:spcBef>
              <a:spcAft>
                <a:spcPts val="0"/>
              </a:spcAft>
              <a:buSzPts val="2150"/>
              <a:buNone/>
              <a:defRPr/>
            </a:lvl4pPr>
            <a:lvl5pPr lvl="4" rtl="0" algn="r">
              <a:spcBef>
                <a:spcPts val="640"/>
              </a:spcBef>
              <a:spcAft>
                <a:spcPts val="0"/>
              </a:spcAft>
              <a:buSzPts val="2150"/>
              <a:buNone/>
              <a:defRPr/>
            </a:lvl5pPr>
            <a:lvl6pPr lvl="5" rtl="0" algn="r">
              <a:spcBef>
                <a:spcPts val="640"/>
              </a:spcBef>
              <a:spcAft>
                <a:spcPts val="0"/>
              </a:spcAft>
              <a:buSzPts val="2150"/>
              <a:buNone/>
              <a:defRPr/>
            </a:lvl6pPr>
            <a:lvl7pPr lvl="6" rtl="0" algn="r">
              <a:spcBef>
                <a:spcPts val="640"/>
              </a:spcBef>
              <a:spcAft>
                <a:spcPts val="0"/>
              </a:spcAft>
              <a:buSzPts val="2150"/>
              <a:buNone/>
              <a:defRPr/>
            </a:lvl7pPr>
            <a:lvl8pPr lvl="7" rtl="0" algn="r">
              <a:spcBef>
                <a:spcPts val="640"/>
              </a:spcBef>
              <a:spcAft>
                <a:spcPts val="0"/>
              </a:spcAft>
              <a:buSzPts val="2150"/>
              <a:buNone/>
              <a:defRPr/>
            </a:lvl8pPr>
            <a:lvl9pPr lvl="8" rtl="0" algn="r">
              <a:spcBef>
                <a:spcPts val="640"/>
              </a:spcBef>
              <a:spcAft>
                <a:spcPts val="0"/>
              </a:spcAft>
              <a:buSzPts val="2150"/>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13">
  <p:cSld name="CUSTOM_12">
    <p:bg>
      <p:bgPr>
        <a:solidFill>
          <a:srgbClr val="DDDEDA"/>
        </a:solidFill>
      </p:bgPr>
    </p:bg>
    <p:spTree>
      <p:nvGrpSpPr>
        <p:cNvPr id="494" name="Shape 494"/>
        <p:cNvGrpSpPr/>
        <p:nvPr/>
      </p:nvGrpSpPr>
      <p:grpSpPr>
        <a:xfrm>
          <a:off x="0" y="0"/>
          <a:ext cx="0" cy="0"/>
          <a:chOff x="0" y="0"/>
          <a:chExt cx="0" cy="0"/>
        </a:xfrm>
      </p:grpSpPr>
      <p:sp>
        <p:nvSpPr>
          <p:cNvPr id="495" name="Google Shape;495;p15"/>
          <p:cNvSpPr/>
          <p:nvPr>
            <p:ph idx="2" type="pic"/>
          </p:nvPr>
        </p:nvSpPr>
        <p:spPr>
          <a:xfrm>
            <a:off x="0" y="-300"/>
            <a:ext cx="12264000" cy="10288800"/>
          </a:xfrm>
          <a:prstGeom prst="rect">
            <a:avLst/>
          </a:prstGeom>
          <a:noFill/>
          <a:ln>
            <a:noFill/>
          </a:ln>
        </p:spPr>
      </p:sp>
      <p:grpSp>
        <p:nvGrpSpPr>
          <p:cNvPr id="496" name="Google Shape;496;p15"/>
          <p:cNvGrpSpPr/>
          <p:nvPr/>
        </p:nvGrpSpPr>
        <p:grpSpPr>
          <a:xfrm>
            <a:off x="12409692" y="791514"/>
            <a:ext cx="5913039" cy="6259506"/>
            <a:chOff x="0" y="-47625"/>
            <a:chExt cx="812800" cy="860425"/>
          </a:xfrm>
        </p:grpSpPr>
        <p:sp>
          <p:nvSpPr>
            <p:cNvPr id="497" name="Google Shape;497;p15"/>
            <p:cNvSpPr/>
            <p:nvPr/>
          </p:nvSpPr>
          <p:spPr>
            <a:xfrm>
              <a:off x="0" y="0"/>
              <a:ext cx="812800" cy="812800"/>
            </a:xfrm>
            <a:custGeom>
              <a:rect b="b" l="l" r="r" t="t"/>
              <a:pathLst>
                <a:path extrusionOk="0" h="812800" w="812800">
                  <a:moveTo>
                    <a:pt x="0" y="0"/>
                  </a:moveTo>
                  <a:lnTo>
                    <a:pt x="812800" y="0"/>
                  </a:lnTo>
                  <a:lnTo>
                    <a:pt x="812800" y="812800"/>
                  </a:lnTo>
                  <a:lnTo>
                    <a:pt x="0" y="812800"/>
                  </a:lnTo>
                  <a:close/>
                </a:path>
              </a:pathLst>
            </a:custGeom>
            <a:solidFill>
              <a:srgbClr val="FFFFFF"/>
            </a:solidFill>
            <a:ln>
              <a:noFill/>
            </a:ln>
          </p:spPr>
        </p:sp>
        <p:sp>
          <p:nvSpPr>
            <p:cNvPr id="498" name="Google Shape;498;p15"/>
            <p:cNvSpPr txBox="1"/>
            <p:nvPr/>
          </p:nvSpPr>
          <p:spPr>
            <a:xfrm>
              <a:off x="0" y="-47625"/>
              <a:ext cx="812700" cy="860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99" name="Google Shape;499;p15"/>
          <p:cNvSpPr/>
          <p:nvPr/>
        </p:nvSpPr>
        <p:spPr>
          <a:xfrm>
            <a:off x="12409700" y="-75"/>
            <a:ext cx="5878576" cy="1173730"/>
          </a:xfrm>
          <a:custGeom>
            <a:rect b="b" l="l" r="r" t="t"/>
            <a:pathLst>
              <a:path extrusionOk="0" h="191317" w="812800">
                <a:moveTo>
                  <a:pt x="0" y="0"/>
                </a:moveTo>
                <a:lnTo>
                  <a:pt x="812800" y="0"/>
                </a:lnTo>
                <a:lnTo>
                  <a:pt x="812800" y="191317"/>
                </a:lnTo>
                <a:lnTo>
                  <a:pt x="0" y="191317"/>
                </a:lnTo>
                <a:close/>
              </a:path>
            </a:pathLst>
          </a:custGeom>
          <a:solidFill>
            <a:srgbClr val="DC654E"/>
          </a:solidFill>
          <a:ln>
            <a:noFill/>
          </a:ln>
        </p:spPr>
      </p:sp>
      <p:sp>
        <p:nvSpPr>
          <p:cNvPr id="500" name="Google Shape;500;p15"/>
          <p:cNvSpPr/>
          <p:nvPr/>
        </p:nvSpPr>
        <p:spPr>
          <a:xfrm>
            <a:off x="12409700" y="8895200"/>
            <a:ext cx="5882640" cy="1391831"/>
          </a:xfrm>
          <a:custGeom>
            <a:rect b="b" l="l" r="r" t="t"/>
            <a:pathLst>
              <a:path extrusionOk="0" h="191317" w="812800">
                <a:moveTo>
                  <a:pt x="0" y="0"/>
                </a:moveTo>
                <a:lnTo>
                  <a:pt x="812800" y="0"/>
                </a:lnTo>
                <a:lnTo>
                  <a:pt x="812800" y="191317"/>
                </a:lnTo>
                <a:lnTo>
                  <a:pt x="0" y="191317"/>
                </a:lnTo>
                <a:close/>
              </a:path>
            </a:pathLst>
          </a:custGeom>
          <a:solidFill>
            <a:srgbClr val="797979"/>
          </a:solidFill>
          <a:ln>
            <a:noFill/>
          </a:ln>
        </p:spPr>
      </p:sp>
      <p:sp>
        <p:nvSpPr>
          <p:cNvPr id="501" name="Google Shape;501;p15"/>
          <p:cNvSpPr/>
          <p:nvPr/>
        </p:nvSpPr>
        <p:spPr>
          <a:xfrm rot="5400000">
            <a:off x="15279207" y="4145865"/>
            <a:ext cx="145733" cy="5883204"/>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502" name="Google Shape;502;p15"/>
          <p:cNvSpPr/>
          <p:nvPr/>
        </p:nvSpPr>
        <p:spPr>
          <a:xfrm rot="5400000">
            <a:off x="15279207" y="5953590"/>
            <a:ext cx="145733" cy="5883204"/>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503" name="Google Shape;503;p15"/>
          <p:cNvSpPr/>
          <p:nvPr/>
        </p:nvSpPr>
        <p:spPr>
          <a:xfrm rot="5400000">
            <a:off x="15276419" y="-1838048"/>
            <a:ext cx="145733" cy="5879228"/>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504" name="Google Shape;504;p15"/>
          <p:cNvSpPr txBox="1"/>
          <p:nvPr/>
        </p:nvSpPr>
        <p:spPr>
          <a:xfrm>
            <a:off x="12537408" y="1723359"/>
            <a:ext cx="5486700" cy="4325400"/>
          </a:xfrm>
          <a:prstGeom prst="rect">
            <a:avLst/>
          </a:prstGeom>
          <a:noFill/>
          <a:ln>
            <a:noFill/>
          </a:ln>
        </p:spPr>
        <p:txBody>
          <a:bodyPr anchorCtr="0" anchor="t" bIns="0" lIns="0" spcFirstLastPara="1" rIns="0" wrap="square" tIns="0">
            <a:spAutoFit/>
          </a:bodyPr>
          <a:lstStyle/>
          <a:p>
            <a:pPr indent="0" lvl="0" marL="0" marR="0" rtl="0" algn="ctr">
              <a:lnSpc>
                <a:spcPct val="108000"/>
              </a:lnSpc>
              <a:spcBef>
                <a:spcPts val="0"/>
              </a:spcBef>
              <a:spcAft>
                <a:spcPts val="0"/>
              </a:spcAft>
              <a:buNone/>
            </a:pPr>
            <a:r>
              <a:rPr b="0" i="0" lang="en-US" sz="28100" u="none" cap="none" strike="noStrike">
                <a:solidFill>
                  <a:srgbClr val="272727"/>
                </a:solidFill>
                <a:latin typeface="Marcellus"/>
                <a:ea typeface="Marcellus"/>
                <a:cs typeface="Marcellus"/>
                <a:sym typeface="Marcellus"/>
              </a:rPr>
              <a:t>04</a:t>
            </a:r>
            <a:endParaRPr/>
          </a:p>
        </p:txBody>
      </p:sp>
      <p:grpSp>
        <p:nvGrpSpPr>
          <p:cNvPr id="505" name="Google Shape;505;p15"/>
          <p:cNvGrpSpPr/>
          <p:nvPr/>
        </p:nvGrpSpPr>
        <p:grpSpPr>
          <a:xfrm rot="10800000">
            <a:off x="12263891" y="-67"/>
            <a:ext cx="145801" cy="10514968"/>
            <a:chOff x="0" y="-47625"/>
            <a:chExt cx="38400" cy="2769356"/>
          </a:xfrm>
        </p:grpSpPr>
        <p:sp>
          <p:nvSpPr>
            <p:cNvPr id="506" name="Google Shape;506;p15"/>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507" name="Google Shape;507;p15"/>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08" name="Google Shape;508;p15"/>
          <p:cNvSpPr txBox="1"/>
          <p:nvPr>
            <p:ph idx="1" type="subTitle"/>
          </p:nvPr>
        </p:nvSpPr>
        <p:spPr>
          <a:xfrm>
            <a:off x="12409725" y="7186725"/>
            <a:ext cx="5878500" cy="1609200"/>
          </a:xfrm>
          <a:prstGeom prst="rect">
            <a:avLst/>
          </a:prstGeom>
        </p:spPr>
        <p:txBody>
          <a:bodyPr anchorCtr="0" anchor="ctr" bIns="0" lIns="0" spcFirstLastPara="1" rIns="0" wrap="square" tIns="0">
            <a:noAutofit/>
          </a:bodyPr>
          <a:lstStyle>
            <a:lvl1pPr lvl="0" rtl="0" algn="ctr">
              <a:lnSpc>
                <a:spcPct val="90000"/>
              </a:lnSpc>
              <a:spcBef>
                <a:spcPts val="640"/>
              </a:spcBef>
              <a:spcAft>
                <a:spcPts val="0"/>
              </a:spcAft>
              <a:buSzPts val="6250"/>
              <a:buNone/>
              <a:defRPr b="1" sz="6250"/>
            </a:lvl1pPr>
            <a:lvl2pPr lvl="1" rtl="0">
              <a:spcBef>
                <a:spcPts val="640"/>
              </a:spcBef>
              <a:spcAft>
                <a:spcPts val="0"/>
              </a:spcAft>
              <a:buSzPts val="6250"/>
              <a:buNone/>
              <a:defRPr b="1" sz="6250"/>
            </a:lvl2pPr>
            <a:lvl3pPr lvl="2" rtl="0">
              <a:spcBef>
                <a:spcPts val="640"/>
              </a:spcBef>
              <a:spcAft>
                <a:spcPts val="0"/>
              </a:spcAft>
              <a:buSzPts val="6250"/>
              <a:buNone/>
              <a:defRPr b="1" sz="6250"/>
            </a:lvl3pPr>
            <a:lvl4pPr lvl="3" rtl="0">
              <a:spcBef>
                <a:spcPts val="640"/>
              </a:spcBef>
              <a:spcAft>
                <a:spcPts val="0"/>
              </a:spcAft>
              <a:buSzPts val="6250"/>
              <a:buNone/>
              <a:defRPr b="1" sz="6250"/>
            </a:lvl4pPr>
            <a:lvl5pPr lvl="4" rtl="0">
              <a:spcBef>
                <a:spcPts val="640"/>
              </a:spcBef>
              <a:spcAft>
                <a:spcPts val="0"/>
              </a:spcAft>
              <a:buSzPts val="6250"/>
              <a:buNone/>
              <a:defRPr b="1" sz="6250"/>
            </a:lvl5pPr>
            <a:lvl6pPr lvl="5" rtl="0">
              <a:spcBef>
                <a:spcPts val="640"/>
              </a:spcBef>
              <a:spcAft>
                <a:spcPts val="0"/>
              </a:spcAft>
              <a:buSzPts val="6250"/>
              <a:buNone/>
              <a:defRPr b="1" sz="6250"/>
            </a:lvl6pPr>
            <a:lvl7pPr lvl="6" rtl="0">
              <a:spcBef>
                <a:spcPts val="640"/>
              </a:spcBef>
              <a:spcAft>
                <a:spcPts val="0"/>
              </a:spcAft>
              <a:buSzPts val="6250"/>
              <a:buNone/>
              <a:defRPr b="1" sz="6250"/>
            </a:lvl7pPr>
            <a:lvl8pPr lvl="7" rtl="0">
              <a:spcBef>
                <a:spcPts val="640"/>
              </a:spcBef>
              <a:spcAft>
                <a:spcPts val="0"/>
              </a:spcAft>
              <a:buSzPts val="6250"/>
              <a:buNone/>
              <a:defRPr b="1" sz="6250"/>
            </a:lvl8pPr>
            <a:lvl9pPr lvl="8" rtl="0">
              <a:spcBef>
                <a:spcPts val="640"/>
              </a:spcBef>
              <a:spcAft>
                <a:spcPts val="0"/>
              </a:spcAft>
              <a:buSzPts val="6250"/>
              <a:buNone/>
              <a:defRPr b="1" sz="6250"/>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14">
  <p:cSld name="CUSTOM_13">
    <p:bg>
      <p:bgPr>
        <a:solidFill>
          <a:srgbClr val="DDDEDA"/>
        </a:solidFill>
      </p:bgPr>
    </p:bg>
    <p:spTree>
      <p:nvGrpSpPr>
        <p:cNvPr id="509" name="Shape 509"/>
        <p:cNvGrpSpPr/>
        <p:nvPr/>
      </p:nvGrpSpPr>
      <p:grpSpPr>
        <a:xfrm>
          <a:off x="0" y="0"/>
          <a:ext cx="0" cy="0"/>
          <a:chOff x="0" y="0"/>
          <a:chExt cx="0" cy="0"/>
        </a:xfrm>
      </p:grpSpPr>
      <p:grpSp>
        <p:nvGrpSpPr>
          <p:cNvPr id="510" name="Google Shape;510;p16"/>
          <p:cNvGrpSpPr/>
          <p:nvPr/>
        </p:nvGrpSpPr>
        <p:grpSpPr>
          <a:xfrm rot="5400000">
            <a:off x="8191521" y="-1999607"/>
            <a:ext cx="427151" cy="14713367"/>
            <a:chOff x="0" y="-47625"/>
            <a:chExt cx="112500" cy="3875100"/>
          </a:xfrm>
        </p:grpSpPr>
        <p:sp>
          <p:nvSpPr>
            <p:cNvPr id="511" name="Google Shape;511;p16"/>
            <p:cNvSpPr/>
            <p:nvPr/>
          </p:nvSpPr>
          <p:spPr>
            <a:xfrm>
              <a:off x="0" y="0"/>
              <a:ext cx="112445" cy="3827441"/>
            </a:xfrm>
            <a:custGeom>
              <a:rect b="b" l="l" r="r" t="t"/>
              <a:pathLst>
                <a:path extrusionOk="0" h="3827441" w="112445">
                  <a:moveTo>
                    <a:pt x="0" y="0"/>
                  </a:moveTo>
                  <a:lnTo>
                    <a:pt x="112445" y="0"/>
                  </a:lnTo>
                  <a:lnTo>
                    <a:pt x="112445" y="3827441"/>
                  </a:lnTo>
                  <a:lnTo>
                    <a:pt x="0" y="3827441"/>
                  </a:lnTo>
                  <a:close/>
                </a:path>
              </a:pathLst>
            </a:custGeom>
            <a:solidFill>
              <a:srgbClr val="DC654E"/>
            </a:solidFill>
            <a:ln>
              <a:noFill/>
            </a:ln>
          </p:spPr>
        </p:sp>
        <p:sp>
          <p:nvSpPr>
            <p:cNvPr id="512" name="Google Shape;512;p16"/>
            <p:cNvSpPr txBox="1"/>
            <p:nvPr/>
          </p:nvSpPr>
          <p:spPr>
            <a:xfrm>
              <a:off x="0" y="-47625"/>
              <a:ext cx="112500" cy="38751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13" name="Google Shape;513;p16"/>
          <p:cNvGrpSpPr/>
          <p:nvPr/>
        </p:nvGrpSpPr>
        <p:grpSpPr>
          <a:xfrm rot="5400000">
            <a:off x="8191521" y="1930335"/>
            <a:ext cx="427151" cy="14713367"/>
            <a:chOff x="0" y="-47625"/>
            <a:chExt cx="112500" cy="3875100"/>
          </a:xfrm>
        </p:grpSpPr>
        <p:sp>
          <p:nvSpPr>
            <p:cNvPr id="514" name="Google Shape;514;p16"/>
            <p:cNvSpPr/>
            <p:nvPr/>
          </p:nvSpPr>
          <p:spPr>
            <a:xfrm>
              <a:off x="0" y="0"/>
              <a:ext cx="112445" cy="3827441"/>
            </a:xfrm>
            <a:custGeom>
              <a:rect b="b" l="l" r="r" t="t"/>
              <a:pathLst>
                <a:path extrusionOk="0" h="3827441" w="112445">
                  <a:moveTo>
                    <a:pt x="0" y="0"/>
                  </a:moveTo>
                  <a:lnTo>
                    <a:pt x="112445" y="0"/>
                  </a:lnTo>
                  <a:lnTo>
                    <a:pt x="112445" y="3827441"/>
                  </a:lnTo>
                  <a:lnTo>
                    <a:pt x="0" y="3827441"/>
                  </a:lnTo>
                  <a:close/>
                </a:path>
              </a:pathLst>
            </a:custGeom>
            <a:solidFill>
              <a:srgbClr val="DC654E"/>
            </a:solidFill>
            <a:ln>
              <a:noFill/>
            </a:ln>
          </p:spPr>
        </p:sp>
        <p:sp>
          <p:nvSpPr>
            <p:cNvPr id="515" name="Google Shape;515;p16"/>
            <p:cNvSpPr txBox="1"/>
            <p:nvPr/>
          </p:nvSpPr>
          <p:spPr>
            <a:xfrm>
              <a:off x="0" y="-47625"/>
              <a:ext cx="112500" cy="38751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16" name="Google Shape;516;p16"/>
          <p:cNvSpPr/>
          <p:nvPr>
            <p:ph idx="2" type="pic"/>
          </p:nvPr>
        </p:nvSpPr>
        <p:spPr>
          <a:xfrm>
            <a:off x="13169300" y="-300"/>
            <a:ext cx="5118600" cy="10288800"/>
          </a:xfrm>
          <a:prstGeom prst="rect">
            <a:avLst/>
          </a:prstGeom>
          <a:noFill/>
          <a:ln>
            <a:noFill/>
          </a:ln>
        </p:spPr>
      </p:sp>
      <p:sp>
        <p:nvSpPr>
          <p:cNvPr id="517" name="Google Shape;517;p16"/>
          <p:cNvSpPr/>
          <p:nvPr/>
        </p:nvSpPr>
        <p:spPr>
          <a:xfrm>
            <a:off x="0" y="0"/>
            <a:ext cx="903080" cy="10288692"/>
          </a:xfrm>
          <a:custGeom>
            <a:rect b="b" l="l" r="r" t="t"/>
            <a:pathLst>
              <a:path extrusionOk="0" h="2709333" w="237809">
                <a:moveTo>
                  <a:pt x="0" y="0"/>
                </a:moveTo>
                <a:lnTo>
                  <a:pt x="237809" y="0"/>
                </a:lnTo>
                <a:lnTo>
                  <a:pt x="237809" y="2709333"/>
                </a:lnTo>
                <a:lnTo>
                  <a:pt x="0" y="2709333"/>
                </a:lnTo>
                <a:close/>
              </a:path>
            </a:pathLst>
          </a:custGeom>
          <a:solidFill>
            <a:srgbClr val="797979"/>
          </a:solidFill>
          <a:ln>
            <a:noFill/>
          </a:ln>
        </p:spPr>
      </p:sp>
      <p:grpSp>
        <p:nvGrpSpPr>
          <p:cNvPr id="518" name="Google Shape;518;p16"/>
          <p:cNvGrpSpPr/>
          <p:nvPr/>
        </p:nvGrpSpPr>
        <p:grpSpPr>
          <a:xfrm rot="10800000">
            <a:off x="902837" y="-67"/>
            <a:ext cx="145801" cy="10514968"/>
            <a:chOff x="0" y="-47625"/>
            <a:chExt cx="38400" cy="2769356"/>
          </a:xfrm>
        </p:grpSpPr>
        <p:sp>
          <p:nvSpPr>
            <p:cNvPr id="519" name="Google Shape;519;p16"/>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520" name="Google Shape;520;p16"/>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21" name="Google Shape;521;p16"/>
          <p:cNvSpPr/>
          <p:nvPr/>
        </p:nvSpPr>
        <p:spPr>
          <a:xfrm>
            <a:off x="-1" y="6441225"/>
            <a:ext cx="13026674" cy="2632643"/>
          </a:xfrm>
          <a:custGeom>
            <a:rect b="b" l="l" r="r" t="t"/>
            <a:pathLst>
              <a:path extrusionOk="0" h="693257" w="3839845">
                <a:moveTo>
                  <a:pt x="0" y="0"/>
                </a:moveTo>
                <a:lnTo>
                  <a:pt x="3839845" y="0"/>
                </a:lnTo>
                <a:lnTo>
                  <a:pt x="3839845" y="693257"/>
                </a:lnTo>
                <a:lnTo>
                  <a:pt x="0" y="693257"/>
                </a:lnTo>
                <a:close/>
              </a:path>
            </a:pathLst>
          </a:custGeom>
          <a:solidFill>
            <a:srgbClr val="FFFFFF"/>
          </a:solidFill>
          <a:ln>
            <a:noFill/>
          </a:ln>
        </p:spPr>
      </p:sp>
      <p:sp>
        <p:nvSpPr>
          <p:cNvPr id="522" name="Google Shape;522;p16"/>
          <p:cNvSpPr/>
          <p:nvPr/>
        </p:nvSpPr>
        <p:spPr>
          <a:xfrm>
            <a:off x="-2976" y="2511300"/>
            <a:ext cx="13027479" cy="2632643"/>
          </a:xfrm>
          <a:custGeom>
            <a:rect b="b" l="l" r="r" t="t"/>
            <a:pathLst>
              <a:path extrusionOk="0" h="693257" w="3965747">
                <a:moveTo>
                  <a:pt x="0" y="0"/>
                </a:moveTo>
                <a:lnTo>
                  <a:pt x="3965747" y="0"/>
                </a:lnTo>
                <a:lnTo>
                  <a:pt x="3965747" y="693257"/>
                </a:lnTo>
                <a:lnTo>
                  <a:pt x="0" y="693257"/>
                </a:lnTo>
                <a:close/>
              </a:path>
            </a:pathLst>
          </a:custGeom>
          <a:solidFill>
            <a:srgbClr val="FFFFFF"/>
          </a:solidFill>
          <a:ln>
            <a:noFill/>
          </a:ln>
        </p:spPr>
      </p:sp>
      <p:grpSp>
        <p:nvGrpSpPr>
          <p:cNvPr id="523" name="Google Shape;523;p16"/>
          <p:cNvGrpSpPr/>
          <p:nvPr/>
        </p:nvGrpSpPr>
        <p:grpSpPr>
          <a:xfrm rot="10800000">
            <a:off x="13023499" y="-67"/>
            <a:ext cx="145801" cy="10514968"/>
            <a:chOff x="0" y="-47625"/>
            <a:chExt cx="38400" cy="2769356"/>
          </a:xfrm>
        </p:grpSpPr>
        <p:sp>
          <p:nvSpPr>
            <p:cNvPr id="524" name="Google Shape;524;p16"/>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525" name="Google Shape;525;p16"/>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26" name="Google Shape;526;p16"/>
          <p:cNvSpPr txBox="1"/>
          <p:nvPr/>
        </p:nvSpPr>
        <p:spPr>
          <a:xfrm>
            <a:off x="7909700" y="7151866"/>
            <a:ext cx="4053600" cy="1286400"/>
          </a:xfrm>
          <a:prstGeom prst="rect">
            <a:avLst/>
          </a:prstGeom>
          <a:noFill/>
          <a:ln>
            <a:noFill/>
          </a:ln>
        </p:spPr>
        <p:txBody>
          <a:bodyPr anchorCtr="0" anchor="t" bIns="0" lIns="0" spcFirstLastPara="1" rIns="0" wrap="square" tIns="0">
            <a:spAutoFit/>
          </a:bodyPr>
          <a:lstStyle/>
          <a:p>
            <a:pPr indent="0" lvl="0" marL="0" marR="0" rtl="0" algn="l">
              <a:lnSpc>
                <a:spcPct val="140018"/>
              </a:lnSpc>
              <a:spcBef>
                <a:spcPts val="0"/>
              </a:spcBef>
              <a:spcAft>
                <a:spcPts val="0"/>
              </a:spcAft>
              <a:buNone/>
            </a:pPr>
            <a:r>
              <a:rPr b="0" i="0" lang="en-US" sz="2199" u="none" cap="none" strike="noStrike">
                <a:solidFill>
                  <a:srgbClr val="272727"/>
                </a:solidFill>
                <a:latin typeface="Fira Sans"/>
                <a:ea typeface="Fira Sans"/>
                <a:cs typeface="Fira Sans"/>
                <a:sym typeface="Fira Sans"/>
              </a:rPr>
              <a:t>Present the strategies your company will implement to reach crucial growth objectives.</a:t>
            </a:r>
            <a:endParaRPr/>
          </a:p>
        </p:txBody>
      </p:sp>
      <p:sp>
        <p:nvSpPr>
          <p:cNvPr id="527" name="Google Shape;527;p16"/>
          <p:cNvSpPr txBox="1"/>
          <p:nvPr>
            <p:ph type="title"/>
          </p:nvPr>
        </p:nvSpPr>
        <p:spPr>
          <a:xfrm>
            <a:off x="1798675" y="652300"/>
            <a:ext cx="10912800" cy="1150800"/>
          </a:xfrm>
          <a:prstGeom prst="rect">
            <a:avLst/>
          </a:prstGeom>
          <a:noFill/>
          <a:ln>
            <a:noFill/>
          </a:ln>
        </p:spPr>
        <p:txBody>
          <a:bodyPr anchorCtr="0" anchor="t" bIns="0" lIns="0" spcFirstLastPara="1" rIns="0" wrap="square" tIns="0">
            <a:noAutofit/>
          </a:bodyPr>
          <a:lstStyle>
            <a:lvl1pPr lvl="0" marR="0" rtl="0">
              <a:lnSpc>
                <a:spcPct val="90000"/>
              </a:lnSpc>
              <a:spcBef>
                <a:spcPts val="0"/>
              </a:spcBef>
              <a:spcAft>
                <a:spcPts val="0"/>
              </a:spcAft>
              <a:buSzPts val="9750"/>
              <a:buFont typeface="Marcellus"/>
              <a:buNone/>
              <a:defRPr i="0" sz="9750" u="none" cap="none" strike="noStrike">
                <a:latin typeface="Marcellus"/>
                <a:ea typeface="Marcellus"/>
                <a:cs typeface="Marcellus"/>
                <a:sym typeface="Marcellus"/>
              </a:defRPr>
            </a:lvl1pPr>
            <a:lvl2pPr lvl="1" rtl="0" algn="ctr">
              <a:lnSpc>
                <a:spcPct val="90000"/>
              </a:lnSpc>
              <a:spcBef>
                <a:spcPts val="0"/>
              </a:spcBef>
              <a:spcAft>
                <a:spcPts val="0"/>
              </a:spcAft>
              <a:buSzPts val="1400"/>
              <a:buNone/>
              <a:defRPr sz="1800"/>
            </a:lvl2pPr>
            <a:lvl3pPr lvl="2" rtl="0" algn="ctr">
              <a:lnSpc>
                <a:spcPct val="90000"/>
              </a:lnSpc>
              <a:spcBef>
                <a:spcPts val="0"/>
              </a:spcBef>
              <a:spcAft>
                <a:spcPts val="0"/>
              </a:spcAft>
              <a:buSzPts val="1400"/>
              <a:buNone/>
              <a:defRPr sz="1800"/>
            </a:lvl3pPr>
            <a:lvl4pPr lvl="3" rtl="0" algn="ctr">
              <a:lnSpc>
                <a:spcPct val="90000"/>
              </a:lnSpc>
              <a:spcBef>
                <a:spcPts val="0"/>
              </a:spcBef>
              <a:spcAft>
                <a:spcPts val="0"/>
              </a:spcAft>
              <a:buSzPts val="1400"/>
              <a:buNone/>
              <a:defRPr sz="1800"/>
            </a:lvl4pPr>
            <a:lvl5pPr lvl="4" rtl="0" algn="ctr">
              <a:lnSpc>
                <a:spcPct val="90000"/>
              </a:lnSpc>
              <a:spcBef>
                <a:spcPts val="0"/>
              </a:spcBef>
              <a:spcAft>
                <a:spcPts val="0"/>
              </a:spcAft>
              <a:buSzPts val="1400"/>
              <a:buNone/>
              <a:defRPr sz="1800"/>
            </a:lvl5pPr>
            <a:lvl6pPr lvl="5" rtl="0" algn="ctr">
              <a:lnSpc>
                <a:spcPct val="90000"/>
              </a:lnSpc>
              <a:spcBef>
                <a:spcPts val="0"/>
              </a:spcBef>
              <a:spcAft>
                <a:spcPts val="0"/>
              </a:spcAft>
              <a:buSzPts val="1400"/>
              <a:buNone/>
              <a:defRPr sz="1800"/>
            </a:lvl6pPr>
            <a:lvl7pPr lvl="6" rtl="0" algn="ctr">
              <a:lnSpc>
                <a:spcPct val="90000"/>
              </a:lnSpc>
              <a:spcBef>
                <a:spcPts val="0"/>
              </a:spcBef>
              <a:spcAft>
                <a:spcPts val="0"/>
              </a:spcAft>
              <a:buSzPts val="1400"/>
              <a:buNone/>
              <a:defRPr sz="1800"/>
            </a:lvl7pPr>
            <a:lvl8pPr lvl="7" rtl="0" algn="ctr">
              <a:lnSpc>
                <a:spcPct val="90000"/>
              </a:lnSpc>
              <a:spcBef>
                <a:spcPts val="0"/>
              </a:spcBef>
              <a:spcAft>
                <a:spcPts val="0"/>
              </a:spcAft>
              <a:buSzPts val="1400"/>
              <a:buNone/>
              <a:defRPr sz="1800"/>
            </a:lvl8pPr>
            <a:lvl9pPr lvl="8" rtl="0" algn="ctr">
              <a:lnSpc>
                <a:spcPct val="90000"/>
              </a:lnSpc>
              <a:spcBef>
                <a:spcPts val="0"/>
              </a:spcBef>
              <a:spcAft>
                <a:spcPts val="0"/>
              </a:spcAft>
              <a:buSzPts val="1400"/>
              <a:buNone/>
              <a:defRPr sz="1800"/>
            </a:lvl9pPr>
          </a:lstStyle>
          <a:p/>
        </p:txBody>
      </p:sp>
      <p:sp>
        <p:nvSpPr>
          <p:cNvPr id="528" name="Google Shape;528;p16"/>
          <p:cNvSpPr txBox="1"/>
          <p:nvPr>
            <p:ph idx="1" type="subTitle"/>
          </p:nvPr>
        </p:nvSpPr>
        <p:spPr>
          <a:xfrm>
            <a:off x="617325" y="3056175"/>
            <a:ext cx="7158600" cy="582300"/>
          </a:xfrm>
          <a:prstGeom prst="rect">
            <a:avLst/>
          </a:prstGeom>
        </p:spPr>
        <p:txBody>
          <a:bodyPr anchorCtr="0" anchor="t" bIns="0" lIns="0" spcFirstLastPara="1" rIns="0" wrap="square" tIns="0">
            <a:noAutofit/>
          </a:bodyPr>
          <a:lstStyle>
            <a:lvl1pPr lvl="0" rtl="0" algn="ctr">
              <a:spcBef>
                <a:spcPts val="640"/>
              </a:spcBef>
              <a:spcAft>
                <a:spcPts val="0"/>
              </a:spcAft>
              <a:buSzPts val="7050"/>
              <a:buFont typeface="Marcellus"/>
              <a:buNone/>
              <a:defRPr sz="7050">
                <a:latin typeface="Marcellus"/>
                <a:ea typeface="Marcellus"/>
                <a:cs typeface="Marcellus"/>
                <a:sym typeface="Marcellus"/>
              </a:defRPr>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529" name="Google Shape;529;p16"/>
          <p:cNvSpPr txBox="1"/>
          <p:nvPr>
            <p:ph idx="3" type="subTitle"/>
          </p:nvPr>
        </p:nvSpPr>
        <p:spPr>
          <a:xfrm>
            <a:off x="1637363" y="3995425"/>
            <a:ext cx="5118600" cy="582300"/>
          </a:xfrm>
          <a:prstGeom prst="rect">
            <a:avLst/>
          </a:prstGeom>
        </p:spPr>
        <p:txBody>
          <a:bodyPr anchorCtr="0" anchor="t" bIns="0" lIns="0" spcFirstLastPara="1" rIns="0" wrap="square" tIns="0">
            <a:noAutofit/>
          </a:bodyPr>
          <a:lstStyle>
            <a:lvl1pPr lvl="0" rtl="0" algn="ctr">
              <a:spcBef>
                <a:spcPts val="640"/>
              </a:spcBef>
              <a:spcAft>
                <a:spcPts val="0"/>
              </a:spcAft>
              <a:buSzPts val="4400"/>
              <a:buNone/>
              <a:defRPr sz="440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530" name="Google Shape;530;p16"/>
          <p:cNvSpPr txBox="1"/>
          <p:nvPr>
            <p:ph idx="4" type="body"/>
          </p:nvPr>
        </p:nvSpPr>
        <p:spPr>
          <a:xfrm>
            <a:off x="7909704" y="3189525"/>
            <a:ext cx="4801800" cy="1276200"/>
          </a:xfrm>
          <a:prstGeom prst="rect">
            <a:avLst/>
          </a:prstGeom>
          <a:noFill/>
          <a:ln>
            <a:noFill/>
          </a:ln>
        </p:spPr>
        <p:txBody>
          <a:bodyPr anchorCtr="0" anchor="ctr" bIns="0" lIns="0" spcFirstLastPara="1" rIns="0" wrap="square" tIns="0">
            <a:noAutofit/>
          </a:bodyPr>
          <a:lstStyle>
            <a:lvl1pPr indent="-365125" lvl="0" marL="457200" marR="0" rtl="0">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1pPr>
            <a:lvl2pPr indent="-365125" lvl="1" marL="914400" marR="0" rtl="0">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2pPr>
            <a:lvl3pPr indent="-365125" lvl="2" marL="1371600" marR="0" rtl="0">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3pPr>
            <a:lvl4pPr indent="-365125" lvl="3" marL="1828800" marR="0" rtl="0">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4pPr>
            <a:lvl5pPr indent="-365125" lvl="4" marL="2286000" marR="0" rtl="0">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5pPr>
            <a:lvl6pPr indent="-365125" lvl="5" marL="2743200" marR="0" rtl="0">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6pPr>
            <a:lvl7pPr indent="-365125" lvl="6" marL="3200400" marR="0" rtl="0">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7pPr>
            <a:lvl8pPr indent="-365125" lvl="7" marL="3657600" marR="0" rtl="0">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8pPr>
            <a:lvl9pPr indent="-365125" lvl="8" marL="4114800" marR="0" rtl="0">
              <a:lnSpc>
                <a:spcPct val="90000"/>
              </a:lnSpc>
              <a:spcBef>
                <a:spcPts val="640"/>
              </a:spcBef>
              <a:spcAft>
                <a:spcPts val="0"/>
              </a:spcAft>
              <a:buClr>
                <a:srgbClr val="272727"/>
              </a:buClr>
              <a:buSzPts val="2150"/>
              <a:buFont typeface="Fira Sans"/>
              <a:buChar char="•"/>
              <a:defRPr i="0" u="none" cap="none" strike="noStrike">
                <a:solidFill>
                  <a:srgbClr val="272727"/>
                </a:solidFill>
                <a:latin typeface="Fira Sans"/>
                <a:ea typeface="Fira Sans"/>
                <a:cs typeface="Fira Sans"/>
                <a:sym typeface="Fira Sans"/>
              </a:defRPr>
            </a:lvl9pPr>
          </a:lstStyle>
          <a:p/>
        </p:txBody>
      </p:sp>
      <p:sp>
        <p:nvSpPr>
          <p:cNvPr id="531" name="Google Shape;531;p16"/>
          <p:cNvSpPr txBox="1"/>
          <p:nvPr>
            <p:ph idx="5" type="subTitle"/>
          </p:nvPr>
        </p:nvSpPr>
        <p:spPr>
          <a:xfrm>
            <a:off x="617300" y="6996775"/>
            <a:ext cx="7158600" cy="582300"/>
          </a:xfrm>
          <a:prstGeom prst="rect">
            <a:avLst/>
          </a:prstGeom>
        </p:spPr>
        <p:txBody>
          <a:bodyPr anchorCtr="0" anchor="t" bIns="0" lIns="0" spcFirstLastPara="1" rIns="0" wrap="square" tIns="0">
            <a:noAutofit/>
          </a:bodyPr>
          <a:lstStyle>
            <a:lvl1pPr lvl="0" rtl="0" algn="ctr">
              <a:spcBef>
                <a:spcPts val="640"/>
              </a:spcBef>
              <a:spcAft>
                <a:spcPts val="0"/>
              </a:spcAft>
              <a:buSzPts val="7050"/>
              <a:buFont typeface="Marcellus"/>
              <a:buNone/>
              <a:defRPr sz="7050">
                <a:latin typeface="Marcellus"/>
                <a:ea typeface="Marcellus"/>
                <a:cs typeface="Marcellus"/>
                <a:sym typeface="Marcellus"/>
              </a:defRPr>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
        <p:nvSpPr>
          <p:cNvPr id="532" name="Google Shape;532;p16"/>
          <p:cNvSpPr txBox="1"/>
          <p:nvPr>
            <p:ph idx="6" type="subTitle"/>
          </p:nvPr>
        </p:nvSpPr>
        <p:spPr>
          <a:xfrm>
            <a:off x="1637363" y="7936025"/>
            <a:ext cx="5118600" cy="582300"/>
          </a:xfrm>
          <a:prstGeom prst="rect">
            <a:avLst/>
          </a:prstGeom>
        </p:spPr>
        <p:txBody>
          <a:bodyPr anchorCtr="0" anchor="t" bIns="0" lIns="0" spcFirstLastPara="1" rIns="0" wrap="square" tIns="0">
            <a:noAutofit/>
          </a:bodyPr>
          <a:lstStyle>
            <a:lvl1pPr lvl="0" rtl="0" algn="ctr">
              <a:spcBef>
                <a:spcPts val="640"/>
              </a:spcBef>
              <a:spcAft>
                <a:spcPts val="0"/>
              </a:spcAft>
              <a:buSzPts val="4400"/>
              <a:buNone/>
              <a:defRPr sz="4400"/>
            </a:lvl1pPr>
            <a:lvl2pPr lvl="1" rtl="0">
              <a:spcBef>
                <a:spcPts val="640"/>
              </a:spcBef>
              <a:spcAft>
                <a:spcPts val="0"/>
              </a:spcAft>
              <a:buSzPts val="2150"/>
              <a:buNone/>
              <a:defRPr/>
            </a:lvl2pPr>
            <a:lvl3pPr lvl="2" rtl="0">
              <a:spcBef>
                <a:spcPts val="640"/>
              </a:spcBef>
              <a:spcAft>
                <a:spcPts val="0"/>
              </a:spcAft>
              <a:buSzPts val="2150"/>
              <a:buNone/>
              <a:defRPr/>
            </a:lvl3pPr>
            <a:lvl4pPr lvl="3" rtl="0">
              <a:spcBef>
                <a:spcPts val="640"/>
              </a:spcBef>
              <a:spcAft>
                <a:spcPts val="0"/>
              </a:spcAft>
              <a:buSzPts val="2150"/>
              <a:buNone/>
              <a:defRPr/>
            </a:lvl4pPr>
            <a:lvl5pPr lvl="4" rtl="0">
              <a:spcBef>
                <a:spcPts val="640"/>
              </a:spcBef>
              <a:spcAft>
                <a:spcPts val="0"/>
              </a:spcAft>
              <a:buSzPts val="2150"/>
              <a:buNone/>
              <a:defRPr/>
            </a:lvl5pPr>
            <a:lvl6pPr lvl="5" rtl="0">
              <a:spcBef>
                <a:spcPts val="640"/>
              </a:spcBef>
              <a:spcAft>
                <a:spcPts val="0"/>
              </a:spcAft>
              <a:buSzPts val="2150"/>
              <a:buNone/>
              <a:defRPr/>
            </a:lvl6pPr>
            <a:lvl7pPr lvl="6" rtl="0">
              <a:spcBef>
                <a:spcPts val="640"/>
              </a:spcBef>
              <a:spcAft>
                <a:spcPts val="0"/>
              </a:spcAft>
              <a:buSzPts val="2150"/>
              <a:buNone/>
              <a:defRPr/>
            </a:lvl7pPr>
            <a:lvl8pPr lvl="7" rtl="0">
              <a:spcBef>
                <a:spcPts val="640"/>
              </a:spcBef>
              <a:spcAft>
                <a:spcPts val="0"/>
              </a:spcAft>
              <a:buSzPts val="2150"/>
              <a:buNone/>
              <a:defRPr/>
            </a:lvl8pPr>
            <a:lvl9pPr lvl="8" rtl="0">
              <a:spcBef>
                <a:spcPts val="640"/>
              </a:spcBef>
              <a:spcAft>
                <a:spcPts val="0"/>
              </a:spcAft>
              <a:buSzPts val="2150"/>
              <a:buNone/>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15">
  <p:cSld name="CUSTOM_14">
    <p:bg>
      <p:bgPr>
        <a:solidFill>
          <a:srgbClr val="DDDEDA"/>
        </a:solidFill>
      </p:bgPr>
    </p:bg>
    <p:spTree>
      <p:nvGrpSpPr>
        <p:cNvPr id="533" name="Shape 533"/>
        <p:cNvGrpSpPr/>
        <p:nvPr/>
      </p:nvGrpSpPr>
      <p:grpSpPr>
        <a:xfrm>
          <a:off x="0" y="0"/>
          <a:ext cx="0" cy="0"/>
          <a:chOff x="0" y="0"/>
          <a:chExt cx="0" cy="0"/>
        </a:xfrm>
      </p:grpSpPr>
      <p:sp>
        <p:nvSpPr>
          <p:cNvPr id="534" name="Google Shape;534;p17"/>
          <p:cNvSpPr/>
          <p:nvPr>
            <p:ph idx="2" type="pic"/>
          </p:nvPr>
        </p:nvSpPr>
        <p:spPr>
          <a:xfrm>
            <a:off x="13330900" y="4601400"/>
            <a:ext cx="4957200" cy="5687100"/>
          </a:xfrm>
          <a:prstGeom prst="rect">
            <a:avLst/>
          </a:prstGeom>
          <a:noFill/>
          <a:ln>
            <a:noFill/>
          </a:ln>
        </p:spPr>
      </p:sp>
      <p:sp>
        <p:nvSpPr>
          <p:cNvPr id="535" name="Google Shape;535;p17"/>
          <p:cNvSpPr/>
          <p:nvPr>
            <p:ph idx="3" type="pic"/>
          </p:nvPr>
        </p:nvSpPr>
        <p:spPr>
          <a:xfrm>
            <a:off x="0" y="4601400"/>
            <a:ext cx="5030100" cy="5687100"/>
          </a:xfrm>
          <a:prstGeom prst="rect">
            <a:avLst/>
          </a:prstGeom>
          <a:noFill/>
          <a:ln>
            <a:noFill/>
          </a:ln>
        </p:spPr>
      </p:sp>
      <p:grpSp>
        <p:nvGrpSpPr>
          <p:cNvPr id="536" name="Google Shape;536;p17"/>
          <p:cNvGrpSpPr/>
          <p:nvPr/>
        </p:nvGrpSpPr>
        <p:grpSpPr>
          <a:xfrm>
            <a:off x="0" y="-180827"/>
            <a:ext cx="5046080" cy="4780719"/>
            <a:chOff x="0" y="-47625"/>
            <a:chExt cx="1329000" cy="1259111"/>
          </a:xfrm>
        </p:grpSpPr>
        <p:sp>
          <p:nvSpPr>
            <p:cNvPr id="537" name="Google Shape;537;p17"/>
            <p:cNvSpPr/>
            <p:nvPr/>
          </p:nvSpPr>
          <p:spPr>
            <a:xfrm>
              <a:off x="0" y="0"/>
              <a:ext cx="1328947" cy="1211486"/>
            </a:xfrm>
            <a:custGeom>
              <a:rect b="b" l="l" r="r" t="t"/>
              <a:pathLst>
                <a:path extrusionOk="0" h="1211486" w="1328947">
                  <a:moveTo>
                    <a:pt x="0" y="0"/>
                  </a:moveTo>
                  <a:lnTo>
                    <a:pt x="1328947" y="0"/>
                  </a:lnTo>
                  <a:lnTo>
                    <a:pt x="1328947" y="1211486"/>
                  </a:lnTo>
                  <a:lnTo>
                    <a:pt x="0" y="1211486"/>
                  </a:lnTo>
                  <a:close/>
                </a:path>
              </a:pathLst>
            </a:custGeom>
            <a:solidFill>
              <a:srgbClr val="797979"/>
            </a:solidFill>
            <a:ln>
              <a:noFill/>
            </a:ln>
          </p:spPr>
        </p:sp>
        <p:sp>
          <p:nvSpPr>
            <p:cNvPr id="538" name="Google Shape;538;p17"/>
            <p:cNvSpPr txBox="1"/>
            <p:nvPr/>
          </p:nvSpPr>
          <p:spPr>
            <a:xfrm>
              <a:off x="0" y="-47625"/>
              <a:ext cx="1329000" cy="12591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39" name="Google Shape;539;p17"/>
          <p:cNvGrpSpPr/>
          <p:nvPr/>
        </p:nvGrpSpPr>
        <p:grpSpPr>
          <a:xfrm>
            <a:off x="5191554" y="7286140"/>
            <a:ext cx="7978046" cy="3048151"/>
            <a:chOff x="0" y="-47625"/>
            <a:chExt cx="2101200" cy="802800"/>
          </a:xfrm>
        </p:grpSpPr>
        <p:sp>
          <p:nvSpPr>
            <p:cNvPr id="540" name="Google Shape;540;p17"/>
            <p:cNvSpPr/>
            <p:nvPr/>
          </p:nvSpPr>
          <p:spPr>
            <a:xfrm>
              <a:off x="0" y="0"/>
              <a:ext cx="2101135" cy="755122"/>
            </a:xfrm>
            <a:custGeom>
              <a:rect b="b" l="l" r="r" t="t"/>
              <a:pathLst>
                <a:path extrusionOk="0" h="755122" w="2101135">
                  <a:moveTo>
                    <a:pt x="0" y="0"/>
                  </a:moveTo>
                  <a:lnTo>
                    <a:pt x="2101135" y="0"/>
                  </a:lnTo>
                  <a:lnTo>
                    <a:pt x="2101135" y="755122"/>
                  </a:lnTo>
                  <a:lnTo>
                    <a:pt x="0" y="755122"/>
                  </a:lnTo>
                  <a:close/>
                </a:path>
              </a:pathLst>
            </a:custGeom>
            <a:solidFill>
              <a:srgbClr val="DC654E"/>
            </a:solidFill>
            <a:ln>
              <a:noFill/>
            </a:ln>
          </p:spPr>
        </p:sp>
        <p:sp>
          <p:nvSpPr>
            <p:cNvPr id="541" name="Google Shape;541;p17"/>
            <p:cNvSpPr txBox="1"/>
            <p:nvPr/>
          </p:nvSpPr>
          <p:spPr>
            <a:xfrm>
              <a:off x="0" y="-47625"/>
              <a:ext cx="2101200" cy="80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42" name="Google Shape;542;p17"/>
          <p:cNvGrpSpPr/>
          <p:nvPr/>
        </p:nvGrpSpPr>
        <p:grpSpPr>
          <a:xfrm>
            <a:off x="5191554" y="4419035"/>
            <a:ext cx="7978046" cy="3048151"/>
            <a:chOff x="0" y="-47625"/>
            <a:chExt cx="2101200" cy="802800"/>
          </a:xfrm>
        </p:grpSpPr>
        <p:sp>
          <p:nvSpPr>
            <p:cNvPr id="543" name="Google Shape;543;p17"/>
            <p:cNvSpPr/>
            <p:nvPr/>
          </p:nvSpPr>
          <p:spPr>
            <a:xfrm>
              <a:off x="0" y="0"/>
              <a:ext cx="2101135" cy="755122"/>
            </a:xfrm>
            <a:custGeom>
              <a:rect b="b" l="l" r="r" t="t"/>
              <a:pathLst>
                <a:path extrusionOk="0" h="755122" w="2101135">
                  <a:moveTo>
                    <a:pt x="0" y="0"/>
                  </a:moveTo>
                  <a:lnTo>
                    <a:pt x="2101135" y="0"/>
                  </a:lnTo>
                  <a:lnTo>
                    <a:pt x="2101135" y="755122"/>
                  </a:lnTo>
                  <a:lnTo>
                    <a:pt x="0" y="755122"/>
                  </a:lnTo>
                  <a:close/>
                </a:path>
              </a:pathLst>
            </a:custGeom>
            <a:solidFill>
              <a:srgbClr val="DDDEDA"/>
            </a:solidFill>
            <a:ln>
              <a:noFill/>
            </a:ln>
          </p:spPr>
        </p:sp>
        <p:sp>
          <p:nvSpPr>
            <p:cNvPr id="544" name="Google Shape;544;p17"/>
            <p:cNvSpPr txBox="1"/>
            <p:nvPr/>
          </p:nvSpPr>
          <p:spPr>
            <a:xfrm>
              <a:off x="0" y="-47625"/>
              <a:ext cx="2101200" cy="80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45" name="Google Shape;545;p17"/>
          <p:cNvGrpSpPr/>
          <p:nvPr/>
        </p:nvGrpSpPr>
        <p:grpSpPr>
          <a:xfrm>
            <a:off x="5191554" y="2119104"/>
            <a:ext cx="13148285" cy="2335094"/>
            <a:chOff x="0" y="-47625"/>
            <a:chExt cx="3462900" cy="615000"/>
          </a:xfrm>
        </p:grpSpPr>
        <p:sp>
          <p:nvSpPr>
            <p:cNvPr id="546" name="Google Shape;546;p17"/>
            <p:cNvSpPr/>
            <p:nvPr/>
          </p:nvSpPr>
          <p:spPr>
            <a:xfrm>
              <a:off x="0" y="0"/>
              <a:ext cx="3462794" cy="567367"/>
            </a:xfrm>
            <a:custGeom>
              <a:rect b="b" l="l" r="r" t="t"/>
              <a:pathLst>
                <a:path extrusionOk="0" h="567367" w="3462794">
                  <a:moveTo>
                    <a:pt x="0" y="0"/>
                  </a:moveTo>
                  <a:lnTo>
                    <a:pt x="3462794" y="0"/>
                  </a:lnTo>
                  <a:lnTo>
                    <a:pt x="3462794" y="567367"/>
                  </a:lnTo>
                  <a:lnTo>
                    <a:pt x="0" y="567367"/>
                  </a:lnTo>
                  <a:close/>
                </a:path>
              </a:pathLst>
            </a:custGeom>
            <a:solidFill>
              <a:srgbClr val="FFFFFF"/>
            </a:solidFill>
            <a:ln>
              <a:noFill/>
            </a:ln>
          </p:spPr>
        </p:sp>
        <p:sp>
          <p:nvSpPr>
            <p:cNvPr id="547" name="Google Shape;547;p17"/>
            <p:cNvSpPr txBox="1"/>
            <p:nvPr/>
          </p:nvSpPr>
          <p:spPr>
            <a:xfrm>
              <a:off x="0" y="-47625"/>
              <a:ext cx="3462900" cy="615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48" name="Google Shape;548;p17"/>
          <p:cNvGrpSpPr/>
          <p:nvPr/>
        </p:nvGrpSpPr>
        <p:grpSpPr>
          <a:xfrm rot="10800000">
            <a:off x="5045753" y="-67"/>
            <a:ext cx="145801" cy="10514968"/>
            <a:chOff x="0" y="-47625"/>
            <a:chExt cx="38400" cy="2769356"/>
          </a:xfrm>
        </p:grpSpPr>
        <p:sp>
          <p:nvSpPr>
            <p:cNvPr id="549" name="Google Shape;549;p17"/>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550" name="Google Shape;550;p17"/>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51" name="Google Shape;551;p17"/>
          <p:cNvGrpSpPr/>
          <p:nvPr/>
        </p:nvGrpSpPr>
        <p:grpSpPr>
          <a:xfrm rot="10800000">
            <a:off x="13169207" y="4599710"/>
            <a:ext cx="145801" cy="5915191"/>
            <a:chOff x="0" y="-47625"/>
            <a:chExt cx="38400" cy="1557900"/>
          </a:xfrm>
        </p:grpSpPr>
        <p:sp>
          <p:nvSpPr>
            <p:cNvPr id="552" name="Google Shape;552;p17"/>
            <p:cNvSpPr/>
            <p:nvPr/>
          </p:nvSpPr>
          <p:spPr>
            <a:xfrm>
              <a:off x="0" y="0"/>
              <a:ext cx="38376" cy="1510245"/>
            </a:xfrm>
            <a:custGeom>
              <a:rect b="b" l="l" r="r" t="t"/>
              <a:pathLst>
                <a:path extrusionOk="0" h="1510245" w="38376">
                  <a:moveTo>
                    <a:pt x="0" y="0"/>
                  </a:moveTo>
                  <a:lnTo>
                    <a:pt x="38376" y="0"/>
                  </a:lnTo>
                  <a:lnTo>
                    <a:pt x="38376" y="1510245"/>
                  </a:lnTo>
                  <a:lnTo>
                    <a:pt x="0" y="1510245"/>
                  </a:lnTo>
                  <a:close/>
                </a:path>
              </a:pathLst>
            </a:custGeom>
            <a:solidFill>
              <a:srgbClr val="272727"/>
            </a:solidFill>
            <a:ln>
              <a:noFill/>
            </a:ln>
          </p:spPr>
        </p:sp>
        <p:sp>
          <p:nvSpPr>
            <p:cNvPr id="553" name="Google Shape;553;p17"/>
            <p:cNvSpPr txBox="1"/>
            <p:nvPr/>
          </p:nvSpPr>
          <p:spPr>
            <a:xfrm>
              <a:off x="0" y="-47625"/>
              <a:ext cx="38400" cy="15579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54" name="Google Shape;554;p17"/>
          <p:cNvGrpSpPr/>
          <p:nvPr/>
        </p:nvGrpSpPr>
        <p:grpSpPr>
          <a:xfrm rot="5400000">
            <a:off x="9161452" y="-4758769"/>
            <a:ext cx="145801" cy="18571648"/>
            <a:chOff x="0" y="-47625"/>
            <a:chExt cx="38400" cy="4891266"/>
          </a:xfrm>
        </p:grpSpPr>
        <p:sp>
          <p:nvSpPr>
            <p:cNvPr id="555" name="Google Shape;555;p1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556" name="Google Shape;556;p1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57" name="Google Shape;557;p17"/>
          <p:cNvGrpSpPr/>
          <p:nvPr/>
        </p:nvGrpSpPr>
        <p:grpSpPr>
          <a:xfrm rot="5400000">
            <a:off x="9161487" y="3205567"/>
            <a:ext cx="145801" cy="8377188"/>
            <a:chOff x="0" y="-47625"/>
            <a:chExt cx="38400" cy="2206323"/>
          </a:xfrm>
        </p:grpSpPr>
        <p:sp>
          <p:nvSpPr>
            <p:cNvPr id="558" name="Google Shape;558;p17"/>
            <p:cNvSpPr/>
            <p:nvPr/>
          </p:nvSpPr>
          <p:spPr>
            <a:xfrm>
              <a:off x="0" y="0"/>
              <a:ext cx="38376" cy="2158698"/>
            </a:xfrm>
            <a:custGeom>
              <a:rect b="b" l="l" r="r" t="t"/>
              <a:pathLst>
                <a:path extrusionOk="0" h="2158698" w="38376">
                  <a:moveTo>
                    <a:pt x="0" y="0"/>
                  </a:moveTo>
                  <a:lnTo>
                    <a:pt x="38376" y="0"/>
                  </a:lnTo>
                  <a:lnTo>
                    <a:pt x="38376" y="2158698"/>
                  </a:lnTo>
                  <a:lnTo>
                    <a:pt x="0" y="2158698"/>
                  </a:lnTo>
                  <a:close/>
                </a:path>
              </a:pathLst>
            </a:custGeom>
            <a:solidFill>
              <a:srgbClr val="272727"/>
            </a:solidFill>
            <a:ln>
              <a:noFill/>
            </a:ln>
          </p:spPr>
        </p:sp>
        <p:sp>
          <p:nvSpPr>
            <p:cNvPr id="559" name="Google Shape;559;p17"/>
            <p:cNvSpPr txBox="1"/>
            <p:nvPr/>
          </p:nvSpPr>
          <p:spPr>
            <a:xfrm>
              <a:off x="0" y="-47625"/>
              <a:ext cx="38400" cy="2206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60" name="Google Shape;560;p17"/>
          <p:cNvGrpSpPr/>
          <p:nvPr/>
        </p:nvGrpSpPr>
        <p:grpSpPr>
          <a:xfrm rot="5400000">
            <a:off x="11710067" y="-4437232"/>
            <a:ext cx="145801" cy="13474420"/>
            <a:chOff x="0" y="-47625"/>
            <a:chExt cx="38400" cy="3548795"/>
          </a:xfrm>
        </p:grpSpPr>
        <p:sp>
          <p:nvSpPr>
            <p:cNvPr id="561" name="Google Shape;561;p17"/>
            <p:cNvSpPr/>
            <p:nvPr/>
          </p:nvSpPr>
          <p:spPr>
            <a:xfrm>
              <a:off x="0" y="0"/>
              <a:ext cx="38376" cy="3501170"/>
            </a:xfrm>
            <a:custGeom>
              <a:rect b="b" l="l" r="r" t="t"/>
              <a:pathLst>
                <a:path extrusionOk="0" h="3501170" w="38376">
                  <a:moveTo>
                    <a:pt x="0" y="0"/>
                  </a:moveTo>
                  <a:lnTo>
                    <a:pt x="38376" y="0"/>
                  </a:lnTo>
                  <a:lnTo>
                    <a:pt x="38376" y="3501170"/>
                  </a:lnTo>
                  <a:lnTo>
                    <a:pt x="0" y="3501170"/>
                  </a:lnTo>
                  <a:close/>
                </a:path>
              </a:pathLst>
            </a:custGeom>
            <a:solidFill>
              <a:srgbClr val="272727"/>
            </a:solidFill>
            <a:ln>
              <a:noFill/>
            </a:ln>
          </p:spPr>
        </p:sp>
        <p:sp>
          <p:nvSpPr>
            <p:cNvPr id="562" name="Google Shape;562;p17"/>
            <p:cNvSpPr txBox="1"/>
            <p:nvPr/>
          </p:nvSpPr>
          <p:spPr>
            <a:xfrm>
              <a:off x="0" y="-47625"/>
              <a:ext cx="38400" cy="3548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63" name="Google Shape;563;p17"/>
          <p:cNvSpPr txBox="1"/>
          <p:nvPr>
            <p:ph idx="1" type="body"/>
          </p:nvPr>
        </p:nvSpPr>
        <p:spPr>
          <a:xfrm>
            <a:off x="5139575" y="2757850"/>
            <a:ext cx="13148400" cy="1276200"/>
          </a:xfrm>
          <a:prstGeom prst="rect">
            <a:avLst/>
          </a:prstGeom>
          <a:noFill/>
          <a:ln>
            <a:noFill/>
          </a:ln>
        </p:spPr>
        <p:txBody>
          <a:bodyPr anchorCtr="0" anchor="ctr" bIns="0" lIns="0" spcFirstLastPara="1" rIns="0" wrap="square" tIns="0">
            <a:noAutofit/>
          </a:bodyPr>
          <a:lstStyle>
            <a:lvl1pPr indent="-396875" lvl="0" marL="457200" marR="0" rtl="0" algn="ctr">
              <a:lnSpc>
                <a:spcPct val="90000"/>
              </a:lnSpc>
              <a:spcBef>
                <a:spcPts val="640"/>
              </a:spcBef>
              <a:spcAft>
                <a:spcPts val="0"/>
              </a:spcAft>
              <a:buClr>
                <a:srgbClr val="272727"/>
              </a:buClr>
              <a:buSzPts val="2650"/>
              <a:buChar char="•"/>
              <a:defRPr b="1" i="0" sz="2650" u="none" cap="none" strike="noStrike">
                <a:solidFill>
                  <a:srgbClr val="272727"/>
                </a:solidFill>
              </a:defRPr>
            </a:lvl1pPr>
            <a:lvl2pPr indent="-396875" lvl="1" marL="914400" marR="0" rtl="0" algn="ctr">
              <a:lnSpc>
                <a:spcPct val="90000"/>
              </a:lnSpc>
              <a:spcBef>
                <a:spcPts val="640"/>
              </a:spcBef>
              <a:spcAft>
                <a:spcPts val="0"/>
              </a:spcAft>
              <a:buClr>
                <a:srgbClr val="272727"/>
              </a:buClr>
              <a:buSzPts val="2650"/>
              <a:buChar char="–"/>
              <a:defRPr b="1" i="0" sz="2650" u="none" cap="none" strike="noStrike">
                <a:solidFill>
                  <a:srgbClr val="272727"/>
                </a:solidFill>
              </a:defRPr>
            </a:lvl2pPr>
            <a:lvl3pPr indent="-396875" lvl="2" marL="1371600" marR="0" rtl="0" algn="ctr">
              <a:lnSpc>
                <a:spcPct val="90000"/>
              </a:lnSpc>
              <a:spcBef>
                <a:spcPts val="640"/>
              </a:spcBef>
              <a:spcAft>
                <a:spcPts val="0"/>
              </a:spcAft>
              <a:buClr>
                <a:srgbClr val="272727"/>
              </a:buClr>
              <a:buSzPts val="2650"/>
              <a:buChar char="•"/>
              <a:defRPr b="1" i="0" sz="2650" u="none" cap="none" strike="noStrike">
                <a:solidFill>
                  <a:srgbClr val="272727"/>
                </a:solidFill>
              </a:defRPr>
            </a:lvl3pPr>
            <a:lvl4pPr indent="-396875" lvl="3" marL="1828800" marR="0" rtl="0" algn="ctr">
              <a:lnSpc>
                <a:spcPct val="90000"/>
              </a:lnSpc>
              <a:spcBef>
                <a:spcPts val="640"/>
              </a:spcBef>
              <a:spcAft>
                <a:spcPts val="0"/>
              </a:spcAft>
              <a:buClr>
                <a:srgbClr val="272727"/>
              </a:buClr>
              <a:buSzPts val="2650"/>
              <a:buChar char="–"/>
              <a:defRPr b="1" i="0" sz="2650" u="none" cap="none" strike="noStrike">
                <a:solidFill>
                  <a:srgbClr val="272727"/>
                </a:solidFill>
              </a:defRPr>
            </a:lvl4pPr>
            <a:lvl5pPr indent="-396875" lvl="4" marL="2286000" marR="0" rtl="0" algn="ctr">
              <a:lnSpc>
                <a:spcPct val="90000"/>
              </a:lnSpc>
              <a:spcBef>
                <a:spcPts val="640"/>
              </a:spcBef>
              <a:spcAft>
                <a:spcPts val="0"/>
              </a:spcAft>
              <a:buClr>
                <a:srgbClr val="272727"/>
              </a:buClr>
              <a:buSzPts val="2650"/>
              <a:buChar char="»"/>
              <a:defRPr b="1" i="0" sz="2650" u="none" cap="none" strike="noStrike">
                <a:solidFill>
                  <a:srgbClr val="272727"/>
                </a:solidFill>
              </a:defRPr>
            </a:lvl5pPr>
            <a:lvl6pPr indent="-396875" lvl="5" marL="2743200" marR="0" rtl="0" algn="ctr">
              <a:lnSpc>
                <a:spcPct val="90000"/>
              </a:lnSpc>
              <a:spcBef>
                <a:spcPts val="640"/>
              </a:spcBef>
              <a:spcAft>
                <a:spcPts val="0"/>
              </a:spcAft>
              <a:buClr>
                <a:srgbClr val="272727"/>
              </a:buClr>
              <a:buSzPts val="2650"/>
              <a:buChar char="•"/>
              <a:defRPr b="1" i="0" sz="2650" u="none" cap="none" strike="noStrike">
                <a:solidFill>
                  <a:srgbClr val="272727"/>
                </a:solidFill>
              </a:defRPr>
            </a:lvl6pPr>
            <a:lvl7pPr indent="-396875" lvl="6" marL="3200400" marR="0" rtl="0" algn="ctr">
              <a:lnSpc>
                <a:spcPct val="90000"/>
              </a:lnSpc>
              <a:spcBef>
                <a:spcPts val="640"/>
              </a:spcBef>
              <a:spcAft>
                <a:spcPts val="0"/>
              </a:spcAft>
              <a:buClr>
                <a:srgbClr val="272727"/>
              </a:buClr>
              <a:buSzPts val="2650"/>
              <a:buChar char="•"/>
              <a:defRPr b="1" i="0" sz="2650" u="none" cap="none" strike="noStrike">
                <a:solidFill>
                  <a:srgbClr val="272727"/>
                </a:solidFill>
              </a:defRPr>
            </a:lvl7pPr>
            <a:lvl8pPr indent="-396875" lvl="7" marL="3657600" marR="0" rtl="0" algn="ctr">
              <a:lnSpc>
                <a:spcPct val="90000"/>
              </a:lnSpc>
              <a:spcBef>
                <a:spcPts val="640"/>
              </a:spcBef>
              <a:spcAft>
                <a:spcPts val="0"/>
              </a:spcAft>
              <a:buClr>
                <a:srgbClr val="272727"/>
              </a:buClr>
              <a:buSzPts val="2650"/>
              <a:buChar char="•"/>
              <a:defRPr b="1" i="0" sz="2650" u="none" cap="none" strike="noStrike">
                <a:solidFill>
                  <a:srgbClr val="272727"/>
                </a:solidFill>
              </a:defRPr>
            </a:lvl8pPr>
            <a:lvl9pPr indent="-396875" lvl="8" marL="4114800" marR="0" rtl="0" algn="ctr">
              <a:lnSpc>
                <a:spcPct val="90000"/>
              </a:lnSpc>
              <a:spcBef>
                <a:spcPts val="640"/>
              </a:spcBef>
              <a:spcAft>
                <a:spcPts val="0"/>
              </a:spcAft>
              <a:buClr>
                <a:srgbClr val="272727"/>
              </a:buClr>
              <a:buSzPts val="2650"/>
              <a:buChar char="•"/>
              <a:defRPr b="1" i="0" sz="2650" u="none" cap="none" strike="noStrike">
                <a:solidFill>
                  <a:srgbClr val="272727"/>
                </a:solidFill>
              </a:defRPr>
            </a:lvl9pPr>
          </a:lstStyle>
          <a:p/>
        </p:txBody>
      </p:sp>
      <p:sp>
        <p:nvSpPr>
          <p:cNvPr id="564" name="Google Shape;564;p17"/>
          <p:cNvSpPr txBox="1"/>
          <p:nvPr>
            <p:ph type="title"/>
          </p:nvPr>
        </p:nvSpPr>
        <p:spPr>
          <a:xfrm>
            <a:off x="5208775" y="242450"/>
            <a:ext cx="13148400" cy="1742400"/>
          </a:xfrm>
          <a:prstGeom prst="rect">
            <a:avLst/>
          </a:prstGeom>
          <a:noFill/>
          <a:ln>
            <a:noFill/>
          </a:ln>
        </p:spPr>
        <p:txBody>
          <a:bodyPr anchorCtr="0" anchor="ctr" bIns="0" lIns="0" spcFirstLastPara="1" rIns="0" wrap="square" tIns="0">
            <a:noAutofit/>
          </a:bodyPr>
          <a:lstStyle>
            <a:lvl1pPr lvl="0" marR="0" rtl="0" algn="ctr">
              <a:lnSpc>
                <a:spcPct val="90000"/>
              </a:lnSpc>
              <a:spcBef>
                <a:spcPts val="0"/>
              </a:spcBef>
              <a:spcAft>
                <a:spcPts val="0"/>
              </a:spcAft>
              <a:buSzPts val="9750"/>
              <a:buFont typeface="Marcellus"/>
              <a:buNone/>
              <a:defRPr i="0" sz="9750" u="none" cap="none" strike="noStrike">
                <a:latin typeface="Marcellus"/>
                <a:ea typeface="Marcellus"/>
                <a:cs typeface="Marcellus"/>
                <a:sym typeface="Marcellus"/>
              </a:defRPr>
            </a:lvl1pPr>
            <a:lvl2pPr lvl="1" rtl="0" algn="ctr">
              <a:lnSpc>
                <a:spcPct val="90000"/>
              </a:lnSpc>
              <a:spcBef>
                <a:spcPts val="0"/>
              </a:spcBef>
              <a:spcAft>
                <a:spcPts val="0"/>
              </a:spcAft>
              <a:buSzPts val="1400"/>
              <a:buNone/>
              <a:defRPr sz="1800"/>
            </a:lvl2pPr>
            <a:lvl3pPr lvl="2" rtl="0" algn="ctr">
              <a:lnSpc>
                <a:spcPct val="90000"/>
              </a:lnSpc>
              <a:spcBef>
                <a:spcPts val="0"/>
              </a:spcBef>
              <a:spcAft>
                <a:spcPts val="0"/>
              </a:spcAft>
              <a:buSzPts val="1400"/>
              <a:buNone/>
              <a:defRPr sz="1800"/>
            </a:lvl3pPr>
            <a:lvl4pPr lvl="3" rtl="0" algn="ctr">
              <a:lnSpc>
                <a:spcPct val="90000"/>
              </a:lnSpc>
              <a:spcBef>
                <a:spcPts val="0"/>
              </a:spcBef>
              <a:spcAft>
                <a:spcPts val="0"/>
              </a:spcAft>
              <a:buSzPts val="1400"/>
              <a:buNone/>
              <a:defRPr sz="1800"/>
            </a:lvl4pPr>
            <a:lvl5pPr lvl="4" rtl="0" algn="ctr">
              <a:lnSpc>
                <a:spcPct val="90000"/>
              </a:lnSpc>
              <a:spcBef>
                <a:spcPts val="0"/>
              </a:spcBef>
              <a:spcAft>
                <a:spcPts val="0"/>
              </a:spcAft>
              <a:buSzPts val="1400"/>
              <a:buNone/>
              <a:defRPr sz="1800"/>
            </a:lvl5pPr>
            <a:lvl6pPr lvl="5" rtl="0" algn="ctr">
              <a:lnSpc>
                <a:spcPct val="90000"/>
              </a:lnSpc>
              <a:spcBef>
                <a:spcPts val="0"/>
              </a:spcBef>
              <a:spcAft>
                <a:spcPts val="0"/>
              </a:spcAft>
              <a:buSzPts val="1400"/>
              <a:buNone/>
              <a:defRPr sz="1800"/>
            </a:lvl6pPr>
            <a:lvl7pPr lvl="6" rtl="0" algn="ctr">
              <a:lnSpc>
                <a:spcPct val="90000"/>
              </a:lnSpc>
              <a:spcBef>
                <a:spcPts val="0"/>
              </a:spcBef>
              <a:spcAft>
                <a:spcPts val="0"/>
              </a:spcAft>
              <a:buSzPts val="1400"/>
              <a:buNone/>
              <a:defRPr sz="1800"/>
            </a:lvl7pPr>
            <a:lvl8pPr lvl="7" rtl="0" algn="ctr">
              <a:lnSpc>
                <a:spcPct val="90000"/>
              </a:lnSpc>
              <a:spcBef>
                <a:spcPts val="0"/>
              </a:spcBef>
              <a:spcAft>
                <a:spcPts val="0"/>
              </a:spcAft>
              <a:buSzPts val="1400"/>
              <a:buNone/>
              <a:defRPr sz="1800"/>
            </a:lvl8pPr>
            <a:lvl9pPr lvl="8" rtl="0" algn="ctr">
              <a:lnSpc>
                <a:spcPct val="90000"/>
              </a:lnSpc>
              <a:spcBef>
                <a:spcPts val="0"/>
              </a:spcBef>
              <a:spcAft>
                <a:spcPts val="0"/>
              </a:spcAft>
              <a:buSzPts val="1400"/>
              <a:buNone/>
              <a:defRPr sz="1800"/>
            </a:lvl9pPr>
          </a:lstStyle>
          <a:p/>
        </p:txBody>
      </p:sp>
      <p:sp>
        <p:nvSpPr>
          <p:cNvPr id="565" name="Google Shape;565;p17"/>
          <p:cNvSpPr txBox="1"/>
          <p:nvPr>
            <p:ph idx="4" type="subTitle"/>
          </p:nvPr>
        </p:nvSpPr>
        <p:spPr>
          <a:xfrm>
            <a:off x="0" y="1200775"/>
            <a:ext cx="5046000" cy="461700"/>
          </a:xfrm>
          <a:prstGeom prst="rect">
            <a:avLst/>
          </a:prstGeom>
        </p:spPr>
        <p:txBody>
          <a:bodyPr anchorCtr="0" anchor="t" bIns="0" lIns="0" spcFirstLastPara="1" rIns="0" wrap="square" tIns="0">
            <a:noAutofit/>
          </a:bodyPr>
          <a:lstStyle>
            <a:lvl1pPr lvl="0" rtl="0" algn="ctr">
              <a:spcBef>
                <a:spcPts val="640"/>
              </a:spcBef>
              <a:spcAft>
                <a:spcPts val="0"/>
              </a:spcAft>
              <a:buSzPts val="3000"/>
              <a:buNone/>
              <a:defRPr b="1" sz="3000"/>
            </a:lvl1pPr>
            <a:lvl2pPr lvl="1" rtl="0" algn="ctr">
              <a:spcBef>
                <a:spcPts val="640"/>
              </a:spcBef>
              <a:spcAft>
                <a:spcPts val="0"/>
              </a:spcAft>
              <a:buSzPts val="2150"/>
              <a:buNone/>
              <a:defRPr/>
            </a:lvl2pPr>
            <a:lvl3pPr lvl="2" rtl="0" algn="ctr">
              <a:spcBef>
                <a:spcPts val="640"/>
              </a:spcBef>
              <a:spcAft>
                <a:spcPts val="0"/>
              </a:spcAft>
              <a:buSzPts val="2150"/>
              <a:buNone/>
              <a:defRPr/>
            </a:lvl3pPr>
            <a:lvl4pPr lvl="3" rtl="0" algn="ctr">
              <a:spcBef>
                <a:spcPts val="640"/>
              </a:spcBef>
              <a:spcAft>
                <a:spcPts val="0"/>
              </a:spcAft>
              <a:buSzPts val="2150"/>
              <a:buNone/>
              <a:defRPr/>
            </a:lvl4pPr>
            <a:lvl5pPr lvl="4" rtl="0" algn="ctr">
              <a:spcBef>
                <a:spcPts val="640"/>
              </a:spcBef>
              <a:spcAft>
                <a:spcPts val="0"/>
              </a:spcAft>
              <a:buSzPts val="2150"/>
              <a:buNone/>
              <a:defRPr/>
            </a:lvl5pPr>
            <a:lvl6pPr lvl="5" rtl="0" algn="ctr">
              <a:spcBef>
                <a:spcPts val="640"/>
              </a:spcBef>
              <a:spcAft>
                <a:spcPts val="0"/>
              </a:spcAft>
              <a:buSzPts val="2150"/>
              <a:buNone/>
              <a:defRPr/>
            </a:lvl6pPr>
            <a:lvl7pPr lvl="6" rtl="0" algn="ctr">
              <a:spcBef>
                <a:spcPts val="640"/>
              </a:spcBef>
              <a:spcAft>
                <a:spcPts val="0"/>
              </a:spcAft>
              <a:buSzPts val="2150"/>
              <a:buNone/>
              <a:defRPr/>
            </a:lvl7pPr>
            <a:lvl8pPr lvl="7" rtl="0" algn="ctr">
              <a:spcBef>
                <a:spcPts val="640"/>
              </a:spcBef>
              <a:spcAft>
                <a:spcPts val="0"/>
              </a:spcAft>
              <a:buSzPts val="2150"/>
              <a:buNone/>
              <a:defRPr/>
            </a:lvl8pPr>
            <a:lvl9pPr lvl="8" rtl="0" algn="ctr">
              <a:spcBef>
                <a:spcPts val="640"/>
              </a:spcBef>
              <a:spcAft>
                <a:spcPts val="0"/>
              </a:spcAft>
              <a:buSzPts val="2150"/>
              <a:buNone/>
              <a:defRPr/>
            </a:lvl9pPr>
          </a:lstStyle>
          <a:p/>
        </p:txBody>
      </p:sp>
      <p:sp>
        <p:nvSpPr>
          <p:cNvPr id="566" name="Google Shape;566;p17"/>
          <p:cNvSpPr txBox="1"/>
          <p:nvPr>
            <p:ph idx="5" type="body"/>
          </p:nvPr>
        </p:nvSpPr>
        <p:spPr>
          <a:xfrm>
            <a:off x="7950" y="2061050"/>
            <a:ext cx="5030100" cy="1276200"/>
          </a:xfrm>
          <a:prstGeom prst="rect">
            <a:avLst/>
          </a:prstGeom>
          <a:noFill/>
          <a:ln>
            <a:noFill/>
          </a:ln>
        </p:spPr>
        <p:txBody>
          <a:bodyPr anchorCtr="0" anchor="t" bIns="0" lIns="0" spcFirstLastPara="1" rIns="0" wrap="square" tIns="0">
            <a:noAutofit/>
          </a:bodyPr>
          <a:lstStyle>
            <a:lvl1pPr indent="-355600" lvl="0" marL="457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1pPr>
            <a:lvl2pPr indent="-355600" lvl="1" marL="914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2pPr>
            <a:lvl3pPr indent="-355600" lvl="2" marL="1371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3pPr>
            <a:lvl4pPr indent="-355600" lvl="3" marL="1828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4pPr>
            <a:lvl5pPr indent="-355600" lvl="4" marL="22860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5pPr>
            <a:lvl6pPr indent="-355600" lvl="5" marL="27432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6pPr>
            <a:lvl7pPr indent="-355600" lvl="6" marL="32004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7pPr>
            <a:lvl8pPr indent="-355600" lvl="7" marL="36576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8pPr>
            <a:lvl9pPr indent="-355600" lvl="8" marL="4114800" marR="0" rtl="0" algn="ctr">
              <a:lnSpc>
                <a:spcPct val="90000"/>
              </a:lnSpc>
              <a:spcBef>
                <a:spcPts val="640"/>
              </a:spcBef>
              <a:spcAft>
                <a:spcPts val="0"/>
              </a:spcAft>
              <a:buClr>
                <a:srgbClr val="272727"/>
              </a:buClr>
              <a:buSzPts val="2000"/>
              <a:buFont typeface="Fira Sans"/>
              <a:buChar char="•"/>
              <a:defRPr i="0" sz="2000" u="none" cap="none" strike="noStrike">
                <a:solidFill>
                  <a:srgbClr val="272727"/>
                </a:solidFill>
                <a:latin typeface="Fira Sans"/>
                <a:ea typeface="Fira Sans"/>
                <a:cs typeface="Fira Sans"/>
                <a:sym typeface="Fira Sans"/>
              </a:defRPr>
            </a:lvl9pPr>
          </a:lstStyle>
          <a:p/>
        </p:txBody>
      </p:sp>
      <p:sp>
        <p:nvSpPr>
          <p:cNvPr id="567" name="Google Shape;567;p17"/>
          <p:cNvSpPr txBox="1"/>
          <p:nvPr>
            <p:ph idx="6" type="subTitle"/>
          </p:nvPr>
        </p:nvSpPr>
        <p:spPr>
          <a:xfrm>
            <a:off x="5189250" y="5017200"/>
            <a:ext cx="7978200" cy="461700"/>
          </a:xfrm>
          <a:prstGeom prst="rect">
            <a:avLst/>
          </a:prstGeom>
        </p:spPr>
        <p:txBody>
          <a:bodyPr anchorCtr="0" anchor="t" bIns="0" lIns="0" spcFirstLastPara="1" rIns="0" wrap="square" tIns="0">
            <a:noAutofit/>
          </a:bodyPr>
          <a:lstStyle>
            <a:lvl1pPr lvl="0" rtl="0" algn="ctr">
              <a:spcBef>
                <a:spcPts val="640"/>
              </a:spcBef>
              <a:spcAft>
                <a:spcPts val="0"/>
              </a:spcAft>
              <a:buSzPts val="3000"/>
              <a:buNone/>
              <a:defRPr b="1" sz="3000"/>
            </a:lvl1pPr>
            <a:lvl2pPr lvl="1" rtl="0" algn="ctr">
              <a:spcBef>
                <a:spcPts val="640"/>
              </a:spcBef>
              <a:spcAft>
                <a:spcPts val="0"/>
              </a:spcAft>
              <a:buSzPts val="2150"/>
              <a:buNone/>
              <a:defRPr/>
            </a:lvl2pPr>
            <a:lvl3pPr lvl="2" rtl="0" algn="ctr">
              <a:spcBef>
                <a:spcPts val="640"/>
              </a:spcBef>
              <a:spcAft>
                <a:spcPts val="0"/>
              </a:spcAft>
              <a:buSzPts val="2150"/>
              <a:buNone/>
              <a:defRPr/>
            </a:lvl3pPr>
            <a:lvl4pPr lvl="3" rtl="0" algn="ctr">
              <a:spcBef>
                <a:spcPts val="640"/>
              </a:spcBef>
              <a:spcAft>
                <a:spcPts val="0"/>
              </a:spcAft>
              <a:buSzPts val="2150"/>
              <a:buNone/>
              <a:defRPr/>
            </a:lvl4pPr>
            <a:lvl5pPr lvl="4" rtl="0" algn="ctr">
              <a:spcBef>
                <a:spcPts val="640"/>
              </a:spcBef>
              <a:spcAft>
                <a:spcPts val="0"/>
              </a:spcAft>
              <a:buSzPts val="2150"/>
              <a:buNone/>
              <a:defRPr/>
            </a:lvl5pPr>
            <a:lvl6pPr lvl="5" rtl="0" algn="ctr">
              <a:spcBef>
                <a:spcPts val="640"/>
              </a:spcBef>
              <a:spcAft>
                <a:spcPts val="0"/>
              </a:spcAft>
              <a:buSzPts val="2150"/>
              <a:buNone/>
              <a:defRPr/>
            </a:lvl6pPr>
            <a:lvl7pPr lvl="6" rtl="0" algn="ctr">
              <a:spcBef>
                <a:spcPts val="640"/>
              </a:spcBef>
              <a:spcAft>
                <a:spcPts val="0"/>
              </a:spcAft>
              <a:buSzPts val="2150"/>
              <a:buNone/>
              <a:defRPr/>
            </a:lvl7pPr>
            <a:lvl8pPr lvl="7" rtl="0" algn="ctr">
              <a:spcBef>
                <a:spcPts val="640"/>
              </a:spcBef>
              <a:spcAft>
                <a:spcPts val="0"/>
              </a:spcAft>
              <a:buSzPts val="2150"/>
              <a:buNone/>
              <a:defRPr/>
            </a:lvl8pPr>
            <a:lvl9pPr lvl="8" rtl="0" algn="ctr">
              <a:spcBef>
                <a:spcPts val="640"/>
              </a:spcBef>
              <a:spcAft>
                <a:spcPts val="0"/>
              </a:spcAft>
              <a:buSzPts val="2150"/>
              <a:buNone/>
              <a:defRPr/>
            </a:lvl9pPr>
          </a:lstStyle>
          <a:p/>
        </p:txBody>
      </p:sp>
      <p:sp>
        <p:nvSpPr>
          <p:cNvPr id="568" name="Google Shape;568;p17"/>
          <p:cNvSpPr txBox="1"/>
          <p:nvPr>
            <p:ph idx="7" type="subTitle"/>
          </p:nvPr>
        </p:nvSpPr>
        <p:spPr>
          <a:xfrm>
            <a:off x="5515798" y="5853544"/>
            <a:ext cx="3431400" cy="307800"/>
          </a:xfrm>
          <a:prstGeom prst="rect">
            <a:avLst/>
          </a:prstGeom>
        </p:spPr>
        <p:txBody>
          <a:bodyPr anchorCtr="0" anchor="t" bIns="0" lIns="0" spcFirstLastPara="1" rIns="0" wrap="square" tIns="0">
            <a:noAutofit/>
          </a:bodyPr>
          <a:lstStyle>
            <a:lvl1pPr lvl="0" rtl="0" algn="ctr">
              <a:spcBef>
                <a:spcPts val="640"/>
              </a:spcBef>
              <a:spcAft>
                <a:spcPts val="0"/>
              </a:spcAft>
              <a:buSzPts val="2000"/>
              <a:buNone/>
              <a:defRPr sz="2000"/>
            </a:lvl1pPr>
            <a:lvl2pPr lvl="1" rtl="0" algn="ctr">
              <a:spcBef>
                <a:spcPts val="640"/>
              </a:spcBef>
              <a:spcAft>
                <a:spcPts val="0"/>
              </a:spcAft>
              <a:buSzPts val="2000"/>
              <a:buNone/>
              <a:defRPr b="1" sz="2000"/>
            </a:lvl2pPr>
            <a:lvl3pPr lvl="2" rtl="0" algn="ctr">
              <a:spcBef>
                <a:spcPts val="640"/>
              </a:spcBef>
              <a:spcAft>
                <a:spcPts val="0"/>
              </a:spcAft>
              <a:buSzPts val="2000"/>
              <a:buNone/>
              <a:defRPr b="1" sz="2000"/>
            </a:lvl3pPr>
            <a:lvl4pPr lvl="3" rtl="0" algn="ctr">
              <a:spcBef>
                <a:spcPts val="640"/>
              </a:spcBef>
              <a:spcAft>
                <a:spcPts val="0"/>
              </a:spcAft>
              <a:buSzPts val="2000"/>
              <a:buNone/>
              <a:defRPr b="1" sz="2000"/>
            </a:lvl4pPr>
            <a:lvl5pPr lvl="4" rtl="0" algn="ctr">
              <a:spcBef>
                <a:spcPts val="640"/>
              </a:spcBef>
              <a:spcAft>
                <a:spcPts val="0"/>
              </a:spcAft>
              <a:buSzPts val="2000"/>
              <a:buNone/>
              <a:defRPr b="1" sz="2000"/>
            </a:lvl5pPr>
            <a:lvl6pPr lvl="5" rtl="0" algn="ctr">
              <a:spcBef>
                <a:spcPts val="640"/>
              </a:spcBef>
              <a:spcAft>
                <a:spcPts val="0"/>
              </a:spcAft>
              <a:buSzPts val="2000"/>
              <a:buNone/>
              <a:defRPr b="1" sz="2000"/>
            </a:lvl6pPr>
            <a:lvl7pPr lvl="6" rtl="0" algn="ctr">
              <a:spcBef>
                <a:spcPts val="640"/>
              </a:spcBef>
              <a:spcAft>
                <a:spcPts val="0"/>
              </a:spcAft>
              <a:buSzPts val="2000"/>
              <a:buNone/>
              <a:defRPr b="1" sz="2000"/>
            </a:lvl7pPr>
            <a:lvl8pPr lvl="7" rtl="0" algn="ctr">
              <a:spcBef>
                <a:spcPts val="640"/>
              </a:spcBef>
              <a:spcAft>
                <a:spcPts val="0"/>
              </a:spcAft>
              <a:buSzPts val="2000"/>
              <a:buNone/>
              <a:defRPr b="1" sz="2000"/>
            </a:lvl8pPr>
            <a:lvl9pPr lvl="8" rtl="0" algn="ctr">
              <a:spcBef>
                <a:spcPts val="640"/>
              </a:spcBef>
              <a:spcAft>
                <a:spcPts val="0"/>
              </a:spcAft>
              <a:buSzPts val="2000"/>
              <a:buNone/>
              <a:defRPr b="1" sz="2000"/>
            </a:lvl9pPr>
          </a:lstStyle>
          <a:p/>
        </p:txBody>
      </p:sp>
      <p:sp>
        <p:nvSpPr>
          <p:cNvPr id="569" name="Google Shape;569;p17"/>
          <p:cNvSpPr txBox="1"/>
          <p:nvPr>
            <p:ph idx="8" type="subTitle"/>
          </p:nvPr>
        </p:nvSpPr>
        <p:spPr>
          <a:xfrm>
            <a:off x="5515798" y="6548184"/>
            <a:ext cx="3431400" cy="307800"/>
          </a:xfrm>
          <a:prstGeom prst="rect">
            <a:avLst/>
          </a:prstGeom>
        </p:spPr>
        <p:txBody>
          <a:bodyPr anchorCtr="0" anchor="t" bIns="0" lIns="0" spcFirstLastPara="1" rIns="0" wrap="square" tIns="0">
            <a:noAutofit/>
          </a:bodyPr>
          <a:lstStyle>
            <a:lvl1pPr lvl="0" rtl="0" algn="ctr">
              <a:spcBef>
                <a:spcPts val="640"/>
              </a:spcBef>
              <a:spcAft>
                <a:spcPts val="0"/>
              </a:spcAft>
              <a:buSzPts val="2000"/>
              <a:buNone/>
              <a:defRPr sz="2000"/>
            </a:lvl1pPr>
            <a:lvl2pPr lvl="1" rtl="0" algn="ctr">
              <a:spcBef>
                <a:spcPts val="640"/>
              </a:spcBef>
              <a:spcAft>
                <a:spcPts val="0"/>
              </a:spcAft>
              <a:buSzPts val="2000"/>
              <a:buNone/>
              <a:defRPr b="1" sz="2000"/>
            </a:lvl2pPr>
            <a:lvl3pPr lvl="2" rtl="0" algn="ctr">
              <a:spcBef>
                <a:spcPts val="640"/>
              </a:spcBef>
              <a:spcAft>
                <a:spcPts val="0"/>
              </a:spcAft>
              <a:buSzPts val="2000"/>
              <a:buNone/>
              <a:defRPr b="1" sz="2000"/>
            </a:lvl3pPr>
            <a:lvl4pPr lvl="3" rtl="0" algn="ctr">
              <a:spcBef>
                <a:spcPts val="640"/>
              </a:spcBef>
              <a:spcAft>
                <a:spcPts val="0"/>
              </a:spcAft>
              <a:buSzPts val="2000"/>
              <a:buNone/>
              <a:defRPr b="1" sz="2000"/>
            </a:lvl4pPr>
            <a:lvl5pPr lvl="4" rtl="0" algn="ctr">
              <a:spcBef>
                <a:spcPts val="640"/>
              </a:spcBef>
              <a:spcAft>
                <a:spcPts val="0"/>
              </a:spcAft>
              <a:buSzPts val="2000"/>
              <a:buNone/>
              <a:defRPr b="1" sz="2000"/>
            </a:lvl5pPr>
            <a:lvl6pPr lvl="5" rtl="0" algn="ctr">
              <a:spcBef>
                <a:spcPts val="640"/>
              </a:spcBef>
              <a:spcAft>
                <a:spcPts val="0"/>
              </a:spcAft>
              <a:buSzPts val="2000"/>
              <a:buNone/>
              <a:defRPr b="1" sz="2000"/>
            </a:lvl6pPr>
            <a:lvl7pPr lvl="6" rtl="0" algn="ctr">
              <a:spcBef>
                <a:spcPts val="640"/>
              </a:spcBef>
              <a:spcAft>
                <a:spcPts val="0"/>
              </a:spcAft>
              <a:buSzPts val="2000"/>
              <a:buNone/>
              <a:defRPr b="1" sz="2000"/>
            </a:lvl7pPr>
            <a:lvl8pPr lvl="7" rtl="0" algn="ctr">
              <a:spcBef>
                <a:spcPts val="640"/>
              </a:spcBef>
              <a:spcAft>
                <a:spcPts val="0"/>
              </a:spcAft>
              <a:buSzPts val="2000"/>
              <a:buNone/>
              <a:defRPr b="1" sz="2000"/>
            </a:lvl8pPr>
            <a:lvl9pPr lvl="8" rtl="0" algn="ctr">
              <a:spcBef>
                <a:spcPts val="640"/>
              </a:spcBef>
              <a:spcAft>
                <a:spcPts val="0"/>
              </a:spcAft>
              <a:buSzPts val="2000"/>
              <a:buNone/>
              <a:defRPr b="1" sz="2000"/>
            </a:lvl9pPr>
          </a:lstStyle>
          <a:p/>
        </p:txBody>
      </p:sp>
      <p:sp>
        <p:nvSpPr>
          <p:cNvPr id="570" name="Google Shape;570;p17"/>
          <p:cNvSpPr txBox="1"/>
          <p:nvPr>
            <p:ph idx="9" type="subTitle"/>
          </p:nvPr>
        </p:nvSpPr>
        <p:spPr>
          <a:xfrm>
            <a:off x="9271448" y="5853544"/>
            <a:ext cx="3431400" cy="307800"/>
          </a:xfrm>
          <a:prstGeom prst="rect">
            <a:avLst/>
          </a:prstGeom>
        </p:spPr>
        <p:txBody>
          <a:bodyPr anchorCtr="0" anchor="t" bIns="0" lIns="0" spcFirstLastPara="1" rIns="0" wrap="square" tIns="0">
            <a:noAutofit/>
          </a:bodyPr>
          <a:lstStyle>
            <a:lvl1pPr lvl="0" rtl="0" algn="ctr">
              <a:spcBef>
                <a:spcPts val="640"/>
              </a:spcBef>
              <a:spcAft>
                <a:spcPts val="0"/>
              </a:spcAft>
              <a:buSzPts val="2000"/>
              <a:buNone/>
              <a:defRPr sz="2000"/>
            </a:lvl1pPr>
            <a:lvl2pPr lvl="1" rtl="0" algn="ctr">
              <a:spcBef>
                <a:spcPts val="640"/>
              </a:spcBef>
              <a:spcAft>
                <a:spcPts val="0"/>
              </a:spcAft>
              <a:buSzPts val="2000"/>
              <a:buNone/>
              <a:defRPr b="1" sz="2000"/>
            </a:lvl2pPr>
            <a:lvl3pPr lvl="2" rtl="0" algn="ctr">
              <a:spcBef>
                <a:spcPts val="640"/>
              </a:spcBef>
              <a:spcAft>
                <a:spcPts val="0"/>
              </a:spcAft>
              <a:buSzPts val="2000"/>
              <a:buNone/>
              <a:defRPr b="1" sz="2000"/>
            </a:lvl3pPr>
            <a:lvl4pPr lvl="3" rtl="0" algn="ctr">
              <a:spcBef>
                <a:spcPts val="640"/>
              </a:spcBef>
              <a:spcAft>
                <a:spcPts val="0"/>
              </a:spcAft>
              <a:buSzPts val="2000"/>
              <a:buNone/>
              <a:defRPr b="1" sz="2000"/>
            </a:lvl4pPr>
            <a:lvl5pPr lvl="4" rtl="0" algn="ctr">
              <a:spcBef>
                <a:spcPts val="640"/>
              </a:spcBef>
              <a:spcAft>
                <a:spcPts val="0"/>
              </a:spcAft>
              <a:buSzPts val="2000"/>
              <a:buNone/>
              <a:defRPr b="1" sz="2000"/>
            </a:lvl5pPr>
            <a:lvl6pPr lvl="5" rtl="0" algn="ctr">
              <a:spcBef>
                <a:spcPts val="640"/>
              </a:spcBef>
              <a:spcAft>
                <a:spcPts val="0"/>
              </a:spcAft>
              <a:buSzPts val="2000"/>
              <a:buNone/>
              <a:defRPr b="1" sz="2000"/>
            </a:lvl6pPr>
            <a:lvl7pPr lvl="6" rtl="0" algn="ctr">
              <a:spcBef>
                <a:spcPts val="640"/>
              </a:spcBef>
              <a:spcAft>
                <a:spcPts val="0"/>
              </a:spcAft>
              <a:buSzPts val="2000"/>
              <a:buNone/>
              <a:defRPr b="1" sz="2000"/>
            </a:lvl7pPr>
            <a:lvl8pPr lvl="7" rtl="0" algn="ctr">
              <a:spcBef>
                <a:spcPts val="640"/>
              </a:spcBef>
              <a:spcAft>
                <a:spcPts val="0"/>
              </a:spcAft>
              <a:buSzPts val="2000"/>
              <a:buNone/>
              <a:defRPr b="1" sz="2000"/>
            </a:lvl8pPr>
            <a:lvl9pPr lvl="8" rtl="0" algn="ctr">
              <a:spcBef>
                <a:spcPts val="640"/>
              </a:spcBef>
              <a:spcAft>
                <a:spcPts val="0"/>
              </a:spcAft>
              <a:buSzPts val="2000"/>
              <a:buNone/>
              <a:defRPr b="1" sz="2000"/>
            </a:lvl9pPr>
          </a:lstStyle>
          <a:p/>
        </p:txBody>
      </p:sp>
      <p:sp>
        <p:nvSpPr>
          <p:cNvPr id="571" name="Google Shape;571;p17"/>
          <p:cNvSpPr txBox="1"/>
          <p:nvPr>
            <p:ph idx="13" type="subTitle"/>
          </p:nvPr>
        </p:nvSpPr>
        <p:spPr>
          <a:xfrm>
            <a:off x="9271448" y="6548184"/>
            <a:ext cx="3431400" cy="307800"/>
          </a:xfrm>
          <a:prstGeom prst="rect">
            <a:avLst/>
          </a:prstGeom>
        </p:spPr>
        <p:txBody>
          <a:bodyPr anchorCtr="0" anchor="t" bIns="0" lIns="0" spcFirstLastPara="1" rIns="0" wrap="square" tIns="0">
            <a:noAutofit/>
          </a:bodyPr>
          <a:lstStyle>
            <a:lvl1pPr lvl="0" rtl="0" algn="ctr">
              <a:spcBef>
                <a:spcPts val="640"/>
              </a:spcBef>
              <a:spcAft>
                <a:spcPts val="0"/>
              </a:spcAft>
              <a:buSzPts val="2000"/>
              <a:buNone/>
              <a:defRPr sz="2000"/>
            </a:lvl1pPr>
            <a:lvl2pPr lvl="1" rtl="0" algn="ctr">
              <a:spcBef>
                <a:spcPts val="640"/>
              </a:spcBef>
              <a:spcAft>
                <a:spcPts val="0"/>
              </a:spcAft>
              <a:buSzPts val="2000"/>
              <a:buNone/>
              <a:defRPr b="1" sz="2000"/>
            </a:lvl2pPr>
            <a:lvl3pPr lvl="2" rtl="0" algn="ctr">
              <a:spcBef>
                <a:spcPts val="640"/>
              </a:spcBef>
              <a:spcAft>
                <a:spcPts val="0"/>
              </a:spcAft>
              <a:buSzPts val="2000"/>
              <a:buNone/>
              <a:defRPr b="1" sz="2000"/>
            </a:lvl3pPr>
            <a:lvl4pPr lvl="3" rtl="0" algn="ctr">
              <a:spcBef>
                <a:spcPts val="640"/>
              </a:spcBef>
              <a:spcAft>
                <a:spcPts val="0"/>
              </a:spcAft>
              <a:buSzPts val="2000"/>
              <a:buNone/>
              <a:defRPr b="1" sz="2000"/>
            </a:lvl4pPr>
            <a:lvl5pPr lvl="4" rtl="0" algn="ctr">
              <a:spcBef>
                <a:spcPts val="640"/>
              </a:spcBef>
              <a:spcAft>
                <a:spcPts val="0"/>
              </a:spcAft>
              <a:buSzPts val="2000"/>
              <a:buNone/>
              <a:defRPr b="1" sz="2000"/>
            </a:lvl5pPr>
            <a:lvl6pPr lvl="5" rtl="0" algn="ctr">
              <a:spcBef>
                <a:spcPts val="640"/>
              </a:spcBef>
              <a:spcAft>
                <a:spcPts val="0"/>
              </a:spcAft>
              <a:buSzPts val="2000"/>
              <a:buNone/>
              <a:defRPr b="1" sz="2000"/>
            </a:lvl6pPr>
            <a:lvl7pPr lvl="6" rtl="0" algn="ctr">
              <a:spcBef>
                <a:spcPts val="640"/>
              </a:spcBef>
              <a:spcAft>
                <a:spcPts val="0"/>
              </a:spcAft>
              <a:buSzPts val="2000"/>
              <a:buNone/>
              <a:defRPr b="1" sz="2000"/>
            </a:lvl7pPr>
            <a:lvl8pPr lvl="7" rtl="0" algn="ctr">
              <a:spcBef>
                <a:spcPts val="640"/>
              </a:spcBef>
              <a:spcAft>
                <a:spcPts val="0"/>
              </a:spcAft>
              <a:buSzPts val="2000"/>
              <a:buNone/>
              <a:defRPr b="1" sz="2000"/>
            </a:lvl8pPr>
            <a:lvl9pPr lvl="8" rtl="0" algn="ctr">
              <a:spcBef>
                <a:spcPts val="640"/>
              </a:spcBef>
              <a:spcAft>
                <a:spcPts val="0"/>
              </a:spcAft>
              <a:buSzPts val="2000"/>
              <a:buNone/>
              <a:defRPr b="1" sz="2000"/>
            </a:lvl9pPr>
          </a:lstStyle>
          <a:p/>
        </p:txBody>
      </p:sp>
      <p:sp>
        <p:nvSpPr>
          <p:cNvPr id="572" name="Google Shape;572;p17"/>
          <p:cNvSpPr txBox="1"/>
          <p:nvPr>
            <p:ph idx="14" type="subTitle"/>
          </p:nvPr>
        </p:nvSpPr>
        <p:spPr>
          <a:xfrm>
            <a:off x="5189250" y="7932325"/>
            <a:ext cx="7978200" cy="461700"/>
          </a:xfrm>
          <a:prstGeom prst="rect">
            <a:avLst/>
          </a:prstGeom>
        </p:spPr>
        <p:txBody>
          <a:bodyPr anchorCtr="0" anchor="t" bIns="0" lIns="0" spcFirstLastPara="1" rIns="0" wrap="square" tIns="0">
            <a:noAutofit/>
          </a:bodyPr>
          <a:lstStyle>
            <a:lvl1pPr lvl="0" rtl="0" algn="ctr">
              <a:spcBef>
                <a:spcPts val="640"/>
              </a:spcBef>
              <a:spcAft>
                <a:spcPts val="0"/>
              </a:spcAft>
              <a:buSzPts val="3000"/>
              <a:buNone/>
              <a:defRPr b="1" sz="3000"/>
            </a:lvl1pPr>
            <a:lvl2pPr lvl="1" rtl="0" algn="ctr">
              <a:spcBef>
                <a:spcPts val="640"/>
              </a:spcBef>
              <a:spcAft>
                <a:spcPts val="0"/>
              </a:spcAft>
              <a:buSzPts val="2150"/>
              <a:buNone/>
              <a:defRPr/>
            </a:lvl2pPr>
            <a:lvl3pPr lvl="2" rtl="0" algn="ctr">
              <a:spcBef>
                <a:spcPts val="640"/>
              </a:spcBef>
              <a:spcAft>
                <a:spcPts val="0"/>
              </a:spcAft>
              <a:buSzPts val="2150"/>
              <a:buNone/>
              <a:defRPr/>
            </a:lvl3pPr>
            <a:lvl4pPr lvl="3" rtl="0" algn="ctr">
              <a:spcBef>
                <a:spcPts val="640"/>
              </a:spcBef>
              <a:spcAft>
                <a:spcPts val="0"/>
              </a:spcAft>
              <a:buSzPts val="2150"/>
              <a:buNone/>
              <a:defRPr/>
            </a:lvl4pPr>
            <a:lvl5pPr lvl="4" rtl="0" algn="ctr">
              <a:spcBef>
                <a:spcPts val="640"/>
              </a:spcBef>
              <a:spcAft>
                <a:spcPts val="0"/>
              </a:spcAft>
              <a:buSzPts val="2150"/>
              <a:buNone/>
              <a:defRPr/>
            </a:lvl5pPr>
            <a:lvl6pPr lvl="5" rtl="0" algn="ctr">
              <a:spcBef>
                <a:spcPts val="640"/>
              </a:spcBef>
              <a:spcAft>
                <a:spcPts val="0"/>
              </a:spcAft>
              <a:buSzPts val="2150"/>
              <a:buNone/>
              <a:defRPr/>
            </a:lvl6pPr>
            <a:lvl7pPr lvl="6" rtl="0" algn="ctr">
              <a:spcBef>
                <a:spcPts val="640"/>
              </a:spcBef>
              <a:spcAft>
                <a:spcPts val="0"/>
              </a:spcAft>
              <a:buSzPts val="2150"/>
              <a:buNone/>
              <a:defRPr/>
            </a:lvl7pPr>
            <a:lvl8pPr lvl="7" rtl="0" algn="ctr">
              <a:spcBef>
                <a:spcPts val="640"/>
              </a:spcBef>
              <a:spcAft>
                <a:spcPts val="0"/>
              </a:spcAft>
              <a:buSzPts val="2150"/>
              <a:buNone/>
              <a:defRPr/>
            </a:lvl8pPr>
            <a:lvl9pPr lvl="8" rtl="0" algn="ctr">
              <a:spcBef>
                <a:spcPts val="640"/>
              </a:spcBef>
              <a:spcAft>
                <a:spcPts val="0"/>
              </a:spcAft>
              <a:buSzPts val="2150"/>
              <a:buNone/>
              <a:defRPr/>
            </a:lvl9pPr>
          </a:lstStyle>
          <a:p/>
        </p:txBody>
      </p:sp>
      <p:sp>
        <p:nvSpPr>
          <p:cNvPr id="573" name="Google Shape;573;p17"/>
          <p:cNvSpPr txBox="1"/>
          <p:nvPr>
            <p:ph idx="15" type="subTitle"/>
          </p:nvPr>
        </p:nvSpPr>
        <p:spPr>
          <a:xfrm>
            <a:off x="5515798" y="8768669"/>
            <a:ext cx="3431400" cy="307800"/>
          </a:xfrm>
          <a:prstGeom prst="rect">
            <a:avLst/>
          </a:prstGeom>
        </p:spPr>
        <p:txBody>
          <a:bodyPr anchorCtr="0" anchor="t" bIns="0" lIns="0" spcFirstLastPara="1" rIns="0" wrap="square" tIns="0">
            <a:noAutofit/>
          </a:bodyPr>
          <a:lstStyle>
            <a:lvl1pPr lvl="0" rtl="0" algn="ctr">
              <a:spcBef>
                <a:spcPts val="640"/>
              </a:spcBef>
              <a:spcAft>
                <a:spcPts val="0"/>
              </a:spcAft>
              <a:buSzPts val="2000"/>
              <a:buNone/>
              <a:defRPr sz="2000"/>
            </a:lvl1pPr>
            <a:lvl2pPr lvl="1" rtl="0" algn="ctr">
              <a:spcBef>
                <a:spcPts val="640"/>
              </a:spcBef>
              <a:spcAft>
                <a:spcPts val="0"/>
              </a:spcAft>
              <a:buSzPts val="2000"/>
              <a:buNone/>
              <a:defRPr b="1" sz="2000"/>
            </a:lvl2pPr>
            <a:lvl3pPr lvl="2" rtl="0" algn="ctr">
              <a:spcBef>
                <a:spcPts val="640"/>
              </a:spcBef>
              <a:spcAft>
                <a:spcPts val="0"/>
              </a:spcAft>
              <a:buSzPts val="2000"/>
              <a:buNone/>
              <a:defRPr b="1" sz="2000"/>
            </a:lvl3pPr>
            <a:lvl4pPr lvl="3" rtl="0" algn="ctr">
              <a:spcBef>
                <a:spcPts val="640"/>
              </a:spcBef>
              <a:spcAft>
                <a:spcPts val="0"/>
              </a:spcAft>
              <a:buSzPts val="2000"/>
              <a:buNone/>
              <a:defRPr b="1" sz="2000"/>
            </a:lvl4pPr>
            <a:lvl5pPr lvl="4" rtl="0" algn="ctr">
              <a:spcBef>
                <a:spcPts val="640"/>
              </a:spcBef>
              <a:spcAft>
                <a:spcPts val="0"/>
              </a:spcAft>
              <a:buSzPts val="2000"/>
              <a:buNone/>
              <a:defRPr b="1" sz="2000"/>
            </a:lvl5pPr>
            <a:lvl6pPr lvl="5" rtl="0" algn="ctr">
              <a:spcBef>
                <a:spcPts val="640"/>
              </a:spcBef>
              <a:spcAft>
                <a:spcPts val="0"/>
              </a:spcAft>
              <a:buSzPts val="2000"/>
              <a:buNone/>
              <a:defRPr b="1" sz="2000"/>
            </a:lvl6pPr>
            <a:lvl7pPr lvl="6" rtl="0" algn="ctr">
              <a:spcBef>
                <a:spcPts val="640"/>
              </a:spcBef>
              <a:spcAft>
                <a:spcPts val="0"/>
              </a:spcAft>
              <a:buSzPts val="2000"/>
              <a:buNone/>
              <a:defRPr b="1" sz="2000"/>
            </a:lvl7pPr>
            <a:lvl8pPr lvl="7" rtl="0" algn="ctr">
              <a:spcBef>
                <a:spcPts val="640"/>
              </a:spcBef>
              <a:spcAft>
                <a:spcPts val="0"/>
              </a:spcAft>
              <a:buSzPts val="2000"/>
              <a:buNone/>
              <a:defRPr b="1" sz="2000"/>
            </a:lvl8pPr>
            <a:lvl9pPr lvl="8" rtl="0" algn="ctr">
              <a:spcBef>
                <a:spcPts val="640"/>
              </a:spcBef>
              <a:spcAft>
                <a:spcPts val="0"/>
              </a:spcAft>
              <a:buSzPts val="2000"/>
              <a:buNone/>
              <a:defRPr b="1" sz="2000"/>
            </a:lvl9pPr>
          </a:lstStyle>
          <a:p/>
        </p:txBody>
      </p:sp>
      <p:sp>
        <p:nvSpPr>
          <p:cNvPr id="574" name="Google Shape;574;p17"/>
          <p:cNvSpPr txBox="1"/>
          <p:nvPr>
            <p:ph idx="16" type="subTitle"/>
          </p:nvPr>
        </p:nvSpPr>
        <p:spPr>
          <a:xfrm>
            <a:off x="5515798" y="9463309"/>
            <a:ext cx="3431400" cy="307800"/>
          </a:xfrm>
          <a:prstGeom prst="rect">
            <a:avLst/>
          </a:prstGeom>
        </p:spPr>
        <p:txBody>
          <a:bodyPr anchorCtr="0" anchor="t" bIns="0" lIns="0" spcFirstLastPara="1" rIns="0" wrap="square" tIns="0">
            <a:noAutofit/>
          </a:bodyPr>
          <a:lstStyle>
            <a:lvl1pPr lvl="0" rtl="0" algn="ctr">
              <a:spcBef>
                <a:spcPts val="640"/>
              </a:spcBef>
              <a:spcAft>
                <a:spcPts val="0"/>
              </a:spcAft>
              <a:buSzPts val="2000"/>
              <a:buNone/>
              <a:defRPr sz="2000"/>
            </a:lvl1pPr>
            <a:lvl2pPr lvl="1" rtl="0" algn="ctr">
              <a:spcBef>
                <a:spcPts val="640"/>
              </a:spcBef>
              <a:spcAft>
                <a:spcPts val="0"/>
              </a:spcAft>
              <a:buSzPts val="2000"/>
              <a:buNone/>
              <a:defRPr b="1" sz="2000"/>
            </a:lvl2pPr>
            <a:lvl3pPr lvl="2" rtl="0" algn="ctr">
              <a:spcBef>
                <a:spcPts val="640"/>
              </a:spcBef>
              <a:spcAft>
                <a:spcPts val="0"/>
              </a:spcAft>
              <a:buSzPts val="2000"/>
              <a:buNone/>
              <a:defRPr b="1" sz="2000"/>
            </a:lvl3pPr>
            <a:lvl4pPr lvl="3" rtl="0" algn="ctr">
              <a:spcBef>
                <a:spcPts val="640"/>
              </a:spcBef>
              <a:spcAft>
                <a:spcPts val="0"/>
              </a:spcAft>
              <a:buSzPts val="2000"/>
              <a:buNone/>
              <a:defRPr b="1" sz="2000"/>
            </a:lvl4pPr>
            <a:lvl5pPr lvl="4" rtl="0" algn="ctr">
              <a:spcBef>
                <a:spcPts val="640"/>
              </a:spcBef>
              <a:spcAft>
                <a:spcPts val="0"/>
              </a:spcAft>
              <a:buSzPts val="2000"/>
              <a:buNone/>
              <a:defRPr b="1" sz="2000"/>
            </a:lvl5pPr>
            <a:lvl6pPr lvl="5" rtl="0" algn="ctr">
              <a:spcBef>
                <a:spcPts val="640"/>
              </a:spcBef>
              <a:spcAft>
                <a:spcPts val="0"/>
              </a:spcAft>
              <a:buSzPts val="2000"/>
              <a:buNone/>
              <a:defRPr b="1" sz="2000"/>
            </a:lvl6pPr>
            <a:lvl7pPr lvl="6" rtl="0" algn="ctr">
              <a:spcBef>
                <a:spcPts val="640"/>
              </a:spcBef>
              <a:spcAft>
                <a:spcPts val="0"/>
              </a:spcAft>
              <a:buSzPts val="2000"/>
              <a:buNone/>
              <a:defRPr b="1" sz="2000"/>
            </a:lvl7pPr>
            <a:lvl8pPr lvl="7" rtl="0" algn="ctr">
              <a:spcBef>
                <a:spcPts val="640"/>
              </a:spcBef>
              <a:spcAft>
                <a:spcPts val="0"/>
              </a:spcAft>
              <a:buSzPts val="2000"/>
              <a:buNone/>
              <a:defRPr b="1" sz="2000"/>
            </a:lvl8pPr>
            <a:lvl9pPr lvl="8" rtl="0" algn="ctr">
              <a:spcBef>
                <a:spcPts val="640"/>
              </a:spcBef>
              <a:spcAft>
                <a:spcPts val="0"/>
              </a:spcAft>
              <a:buSzPts val="2000"/>
              <a:buNone/>
              <a:defRPr b="1" sz="2000"/>
            </a:lvl9pPr>
          </a:lstStyle>
          <a:p/>
        </p:txBody>
      </p:sp>
      <p:sp>
        <p:nvSpPr>
          <p:cNvPr id="575" name="Google Shape;575;p17"/>
          <p:cNvSpPr txBox="1"/>
          <p:nvPr>
            <p:ph idx="17" type="subTitle"/>
          </p:nvPr>
        </p:nvSpPr>
        <p:spPr>
          <a:xfrm>
            <a:off x="9271448" y="8768669"/>
            <a:ext cx="3431400" cy="307800"/>
          </a:xfrm>
          <a:prstGeom prst="rect">
            <a:avLst/>
          </a:prstGeom>
        </p:spPr>
        <p:txBody>
          <a:bodyPr anchorCtr="0" anchor="t" bIns="0" lIns="0" spcFirstLastPara="1" rIns="0" wrap="square" tIns="0">
            <a:noAutofit/>
          </a:bodyPr>
          <a:lstStyle>
            <a:lvl1pPr lvl="0" rtl="0" algn="ctr">
              <a:spcBef>
                <a:spcPts val="640"/>
              </a:spcBef>
              <a:spcAft>
                <a:spcPts val="0"/>
              </a:spcAft>
              <a:buSzPts val="2000"/>
              <a:buNone/>
              <a:defRPr sz="2000"/>
            </a:lvl1pPr>
            <a:lvl2pPr lvl="1" rtl="0" algn="ctr">
              <a:spcBef>
                <a:spcPts val="640"/>
              </a:spcBef>
              <a:spcAft>
                <a:spcPts val="0"/>
              </a:spcAft>
              <a:buSzPts val="2000"/>
              <a:buNone/>
              <a:defRPr b="1" sz="2000"/>
            </a:lvl2pPr>
            <a:lvl3pPr lvl="2" rtl="0" algn="ctr">
              <a:spcBef>
                <a:spcPts val="640"/>
              </a:spcBef>
              <a:spcAft>
                <a:spcPts val="0"/>
              </a:spcAft>
              <a:buSzPts val="2000"/>
              <a:buNone/>
              <a:defRPr b="1" sz="2000"/>
            </a:lvl3pPr>
            <a:lvl4pPr lvl="3" rtl="0" algn="ctr">
              <a:spcBef>
                <a:spcPts val="640"/>
              </a:spcBef>
              <a:spcAft>
                <a:spcPts val="0"/>
              </a:spcAft>
              <a:buSzPts val="2000"/>
              <a:buNone/>
              <a:defRPr b="1" sz="2000"/>
            </a:lvl4pPr>
            <a:lvl5pPr lvl="4" rtl="0" algn="ctr">
              <a:spcBef>
                <a:spcPts val="640"/>
              </a:spcBef>
              <a:spcAft>
                <a:spcPts val="0"/>
              </a:spcAft>
              <a:buSzPts val="2000"/>
              <a:buNone/>
              <a:defRPr b="1" sz="2000"/>
            </a:lvl5pPr>
            <a:lvl6pPr lvl="5" rtl="0" algn="ctr">
              <a:spcBef>
                <a:spcPts val="640"/>
              </a:spcBef>
              <a:spcAft>
                <a:spcPts val="0"/>
              </a:spcAft>
              <a:buSzPts val="2000"/>
              <a:buNone/>
              <a:defRPr b="1" sz="2000"/>
            </a:lvl6pPr>
            <a:lvl7pPr lvl="6" rtl="0" algn="ctr">
              <a:spcBef>
                <a:spcPts val="640"/>
              </a:spcBef>
              <a:spcAft>
                <a:spcPts val="0"/>
              </a:spcAft>
              <a:buSzPts val="2000"/>
              <a:buNone/>
              <a:defRPr b="1" sz="2000"/>
            </a:lvl7pPr>
            <a:lvl8pPr lvl="7" rtl="0" algn="ctr">
              <a:spcBef>
                <a:spcPts val="640"/>
              </a:spcBef>
              <a:spcAft>
                <a:spcPts val="0"/>
              </a:spcAft>
              <a:buSzPts val="2000"/>
              <a:buNone/>
              <a:defRPr b="1" sz="2000"/>
            </a:lvl8pPr>
            <a:lvl9pPr lvl="8" rtl="0" algn="ctr">
              <a:spcBef>
                <a:spcPts val="640"/>
              </a:spcBef>
              <a:spcAft>
                <a:spcPts val="0"/>
              </a:spcAft>
              <a:buSzPts val="2000"/>
              <a:buNone/>
              <a:defRPr b="1" sz="2000"/>
            </a:lvl9pPr>
          </a:lstStyle>
          <a:p/>
        </p:txBody>
      </p:sp>
      <p:sp>
        <p:nvSpPr>
          <p:cNvPr id="576" name="Google Shape;576;p17"/>
          <p:cNvSpPr txBox="1"/>
          <p:nvPr>
            <p:ph idx="18" type="subTitle"/>
          </p:nvPr>
        </p:nvSpPr>
        <p:spPr>
          <a:xfrm>
            <a:off x="9271448" y="9463309"/>
            <a:ext cx="3431400" cy="307800"/>
          </a:xfrm>
          <a:prstGeom prst="rect">
            <a:avLst/>
          </a:prstGeom>
        </p:spPr>
        <p:txBody>
          <a:bodyPr anchorCtr="0" anchor="t" bIns="0" lIns="0" spcFirstLastPara="1" rIns="0" wrap="square" tIns="0">
            <a:noAutofit/>
          </a:bodyPr>
          <a:lstStyle>
            <a:lvl1pPr lvl="0" rtl="0" algn="ctr">
              <a:spcBef>
                <a:spcPts val="640"/>
              </a:spcBef>
              <a:spcAft>
                <a:spcPts val="0"/>
              </a:spcAft>
              <a:buSzPts val="2000"/>
              <a:buNone/>
              <a:defRPr sz="2000"/>
            </a:lvl1pPr>
            <a:lvl2pPr lvl="1" rtl="0" algn="ctr">
              <a:spcBef>
                <a:spcPts val="640"/>
              </a:spcBef>
              <a:spcAft>
                <a:spcPts val="0"/>
              </a:spcAft>
              <a:buSzPts val="2000"/>
              <a:buNone/>
              <a:defRPr b="1" sz="2000"/>
            </a:lvl2pPr>
            <a:lvl3pPr lvl="2" rtl="0" algn="ctr">
              <a:spcBef>
                <a:spcPts val="640"/>
              </a:spcBef>
              <a:spcAft>
                <a:spcPts val="0"/>
              </a:spcAft>
              <a:buSzPts val="2000"/>
              <a:buNone/>
              <a:defRPr b="1" sz="2000"/>
            </a:lvl3pPr>
            <a:lvl4pPr lvl="3" rtl="0" algn="ctr">
              <a:spcBef>
                <a:spcPts val="640"/>
              </a:spcBef>
              <a:spcAft>
                <a:spcPts val="0"/>
              </a:spcAft>
              <a:buSzPts val="2000"/>
              <a:buNone/>
              <a:defRPr b="1" sz="2000"/>
            </a:lvl4pPr>
            <a:lvl5pPr lvl="4" rtl="0" algn="ctr">
              <a:spcBef>
                <a:spcPts val="640"/>
              </a:spcBef>
              <a:spcAft>
                <a:spcPts val="0"/>
              </a:spcAft>
              <a:buSzPts val="2000"/>
              <a:buNone/>
              <a:defRPr b="1" sz="2000"/>
            </a:lvl5pPr>
            <a:lvl6pPr lvl="5" rtl="0" algn="ctr">
              <a:spcBef>
                <a:spcPts val="640"/>
              </a:spcBef>
              <a:spcAft>
                <a:spcPts val="0"/>
              </a:spcAft>
              <a:buSzPts val="2000"/>
              <a:buNone/>
              <a:defRPr b="1" sz="2000"/>
            </a:lvl6pPr>
            <a:lvl7pPr lvl="6" rtl="0" algn="ctr">
              <a:spcBef>
                <a:spcPts val="640"/>
              </a:spcBef>
              <a:spcAft>
                <a:spcPts val="0"/>
              </a:spcAft>
              <a:buSzPts val="2000"/>
              <a:buNone/>
              <a:defRPr b="1" sz="2000"/>
            </a:lvl7pPr>
            <a:lvl8pPr lvl="7" rtl="0" algn="ctr">
              <a:spcBef>
                <a:spcPts val="640"/>
              </a:spcBef>
              <a:spcAft>
                <a:spcPts val="0"/>
              </a:spcAft>
              <a:buSzPts val="2000"/>
              <a:buNone/>
              <a:defRPr b="1" sz="2000"/>
            </a:lvl8pPr>
            <a:lvl9pPr lvl="8" rtl="0" algn="ctr">
              <a:spcBef>
                <a:spcPts val="640"/>
              </a:spcBef>
              <a:spcAft>
                <a:spcPts val="0"/>
              </a:spcAft>
              <a:buSzPts val="2000"/>
              <a:buNone/>
              <a:defRPr b="1" sz="2000"/>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16">
  <p:cSld name="CUSTOM_15">
    <p:spTree>
      <p:nvGrpSpPr>
        <p:cNvPr id="577" name="Shape 577"/>
        <p:cNvGrpSpPr/>
        <p:nvPr/>
      </p:nvGrpSpPr>
      <p:grpSpPr>
        <a:xfrm>
          <a:off x="0" y="0"/>
          <a:ext cx="0" cy="0"/>
          <a:chOff x="0" y="0"/>
          <a:chExt cx="0" cy="0"/>
        </a:xfrm>
      </p:grpSpPr>
      <p:sp>
        <p:nvSpPr>
          <p:cNvPr id="578" name="Google Shape;578;p18"/>
          <p:cNvSpPr/>
          <p:nvPr>
            <p:ph idx="2" type="pic"/>
          </p:nvPr>
        </p:nvSpPr>
        <p:spPr>
          <a:xfrm>
            <a:off x="2425151" y="-300"/>
            <a:ext cx="13404300" cy="10288800"/>
          </a:xfrm>
          <a:prstGeom prst="rect">
            <a:avLst/>
          </a:prstGeom>
          <a:noFill/>
          <a:ln>
            <a:noFill/>
          </a:ln>
        </p:spPr>
      </p:sp>
      <p:grpSp>
        <p:nvGrpSpPr>
          <p:cNvPr id="579" name="Google Shape;579;p18"/>
          <p:cNvGrpSpPr/>
          <p:nvPr/>
        </p:nvGrpSpPr>
        <p:grpSpPr>
          <a:xfrm>
            <a:off x="0" y="-180827"/>
            <a:ext cx="2442166" cy="10468053"/>
            <a:chOff x="0" y="-47625"/>
            <a:chExt cx="643200" cy="2757000"/>
          </a:xfrm>
        </p:grpSpPr>
        <p:sp>
          <p:nvSpPr>
            <p:cNvPr id="580" name="Google Shape;580;p18"/>
            <p:cNvSpPr/>
            <p:nvPr/>
          </p:nvSpPr>
          <p:spPr>
            <a:xfrm>
              <a:off x="0" y="0"/>
              <a:ext cx="643116" cy="2709333"/>
            </a:xfrm>
            <a:custGeom>
              <a:rect b="b" l="l" r="r" t="t"/>
              <a:pathLst>
                <a:path extrusionOk="0" h="2709333" w="643116">
                  <a:moveTo>
                    <a:pt x="0" y="0"/>
                  </a:moveTo>
                  <a:lnTo>
                    <a:pt x="643116" y="0"/>
                  </a:lnTo>
                  <a:lnTo>
                    <a:pt x="643116" y="2709333"/>
                  </a:lnTo>
                  <a:lnTo>
                    <a:pt x="0" y="2709333"/>
                  </a:lnTo>
                  <a:close/>
                </a:path>
              </a:pathLst>
            </a:custGeom>
            <a:solidFill>
              <a:srgbClr val="DC654E"/>
            </a:solidFill>
            <a:ln>
              <a:noFill/>
            </a:ln>
          </p:spPr>
        </p:sp>
        <p:sp>
          <p:nvSpPr>
            <p:cNvPr id="581" name="Google Shape;581;p18"/>
            <p:cNvSpPr txBox="1"/>
            <p:nvPr/>
          </p:nvSpPr>
          <p:spPr>
            <a:xfrm>
              <a:off x="0" y="-47625"/>
              <a:ext cx="6432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82" name="Google Shape;582;p18"/>
          <p:cNvGrpSpPr/>
          <p:nvPr/>
        </p:nvGrpSpPr>
        <p:grpSpPr>
          <a:xfrm>
            <a:off x="0" y="-180827"/>
            <a:ext cx="1195249" cy="946567"/>
            <a:chOff x="0" y="-47625"/>
            <a:chExt cx="314796" cy="249300"/>
          </a:xfrm>
        </p:grpSpPr>
        <p:sp>
          <p:nvSpPr>
            <p:cNvPr id="583" name="Google Shape;583;p18"/>
            <p:cNvSpPr/>
            <p:nvPr/>
          </p:nvSpPr>
          <p:spPr>
            <a:xfrm>
              <a:off x="0" y="0"/>
              <a:ext cx="314796" cy="201603"/>
            </a:xfrm>
            <a:custGeom>
              <a:rect b="b" l="l" r="r" t="t"/>
              <a:pathLst>
                <a:path extrusionOk="0" h="201603" w="314796">
                  <a:moveTo>
                    <a:pt x="0" y="0"/>
                  </a:moveTo>
                  <a:lnTo>
                    <a:pt x="314796" y="0"/>
                  </a:lnTo>
                  <a:lnTo>
                    <a:pt x="314796" y="201603"/>
                  </a:lnTo>
                  <a:lnTo>
                    <a:pt x="0" y="201603"/>
                  </a:lnTo>
                  <a:close/>
                </a:path>
              </a:pathLst>
            </a:custGeom>
            <a:solidFill>
              <a:srgbClr val="797979"/>
            </a:solidFill>
            <a:ln>
              <a:noFill/>
            </a:ln>
          </p:spPr>
        </p:sp>
        <p:sp>
          <p:nvSpPr>
            <p:cNvPr id="584" name="Google Shape;584;p18"/>
            <p:cNvSpPr txBox="1"/>
            <p:nvPr/>
          </p:nvSpPr>
          <p:spPr>
            <a:xfrm>
              <a:off x="0" y="-47625"/>
              <a:ext cx="314700" cy="24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85" name="Google Shape;585;p18"/>
          <p:cNvGrpSpPr/>
          <p:nvPr/>
        </p:nvGrpSpPr>
        <p:grpSpPr>
          <a:xfrm>
            <a:off x="1220916" y="-180827"/>
            <a:ext cx="1195249" cy="946567"/>
            <a:chOff x="0" y="-47625"/>
            <a:chExt cx="314796" cy="249300"/>
          </a:xfrm>
        </p:grpSpPr>
        <p:sp>
          <p:nvSpPr>
            <p:cNvPr id="586" name="Google Shape;586;p18"/>
            <p:cNvSpPr/>
            <p:nvPr/>
          </p:nvSpPr>
          <p:spPr>
            <a:xfrm>
              <a:off x="0" y="0"/>
              <a:ext cx="314796" cy="201603"/>
            </a:xfrm>
            <a:custGeom>
              <a:rect b="b" l="l" r="r" t="t"/>
              <a:pathLst>
                <a:path extrusionOk="0" h="201603" w="314796">
                  <a:moveTo>
                    <a:pt x="0" y="0"/>
                  </a:moveTo>
                  <a:lnTo>
                    <a:pt x="314796" y="0"/>
                  </a:lnTo>
                  <a:lnTo>
                    <a:pt x="314796" y="201603"/>
                  </a:lnTo>
                  <a:lnTo>
                    <a:pt x="0" y="201603"/>
                  </a:lnTo>
                  <a:close/>
                </a:path>
              </a:pathLst>
            </a:custGeom>
            <a:solidFill>
              <a:srgbClr val="FFFFFF"/>
            </a:solidFill>
            <a:ln>
              <a:noFill/>
            </a:ln>
          </p:spPr>
        </p:sp>
        <p:sp>
          <p:nvSpPr>
            <p:cNvPr id="587" name="Google Shape;587;p18"/>
            <p:cNvSpPr txBox="1"/>
            <p:nvPr/>
          </p:nvSpPr>
          <p:spPr>
            <a:xfrm>
              <a:off x="0" y="-47625"/>
              <a:ext cx="314700" cy="24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88" name="Google Shape;588;p18"/>
          <p:cNvGrpSpPr/>
          <p:nvPr/>
        </p:nvGrpSpPr>
        <p:grpSpPr>
          <a:xfrm>
            <a:off x="15846168" y="9340713"/>
            <a:ext cx="2442166" cy="946567"/>
            <a:chOff x="0" y="-47625"/>
            <a:chExt cx="643200" cy="249300"/>
          </a:xfrm>
        </p:grpSpPr>
        <p:sp>
          <p:nvSpPr>
            <p:cNvPr id="589" name="Google Shape;589;p18"/>
            <p:cNvSpPr/>
            <p:nvPr/>
          </p:nvSpPr>
          <p:spPr>
            <a:xfrm>
              <a:off x="0" y="0"/>
              <a:ext cx="643116" cy="201603"/>
            </a:xfrm>
            <a:custGeom>
              <a:rect b="b" l="l" r="r" t="t"/>
              <a:pathLst>
                <a:path extrusionOk="0" h="201603" w="643116">
                  <a:moveTo>
                    <a:pt x="0" y="0"/>
                  </a:moveTo>
                  <a:lnTo>
                    <a:pt x="643116" y="0"/>
                  </a:lnTo>
                  <a:lnTo>
                    <a:pt x="643116" y="201603"/>
                  </a:lnTo>
                  <a:lnTo>
                    <a:pt x="0" y="201603"/>
                  </a:lnTo>
                  <a:close/>
                </a:path>
              </a:pathLst>
            </a:custGeom>
            <a:solidFill>
              <a:srgbClr val="797979"/>
            </a:solidFill>
            <a:ln>
              <a:noFill/>
            </a:ln>
          </p:spPr>
        </p:sp>
        <p:sp>
          <p:nvSpPr>
            <p:cNvPr id="590" name="Google Shape;590;p18"/>
            <p:cNvSpPr txBox="1"/>
            <p:nvPr/>
          </p:nvSpPr>
          <p:spPr>
            <a:xfrm>
              <a:off x="0" y="-47625"/>
              <a:ext cx="643200" cy="24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91" name="Google Shape;591;p18"/>
          <p:cNvGrpSpPr/>
          <p:nvPr/>
        </p:nvGrpSpPr>
        <p:grpSpPr>
          <a:xfrm>
            <a:off x="-142875" y="6208265"/>
            <a:ext cx="2442166" cy="4079010"/>
            <a:chOff x="0" y="-47625"/>
            <a:chExt cx="643200" cy="1074300"/>
          </a:xfrm>
        </p:grpSpPr>
        <p:sp>
          <p:nvSpPr>
            <p:cNvPr id="592" name="Google Shape;592;p18"/>
            <p:cNvSpPr/>
            <p:nvPr/>
          </p:nvSpPr>
          <p:spPr>
            <a:xfrm>
              <a:off x="0" y="0"/>
              <a:ext cx="643116" cy="1026610"/>
            </a:xfrm>
            <a:custGeom>
              <a:rect b="b" l="l" r="r" t="t"/>
              <a:pathLst>
                <a:path extrusionOk="0" h="1026610" w="643116">
                  <a:moveTo>
                    <a:pt x="0" y="0"/>
                  </a:moveTo>
                  <a:lnTo>
                    <a:pt x="643116" y="0"/>
                  </a:lnTo>
                  <a:lnTo>
                    <a:pt x="643116" y="1026610"/>
                  </a:lnTo>
                  <a:lnTo>
                    <a:pt x="0" y="1026610"/>
                  </a:lnTo>
                  <a:close/>
                </a:path>
              </a:pathLst>
            </a:custGeom>
            <a:solidFill>
              <a:srgbClr val="797979"/>
            </a:solidFill>
            <a:ln>
              <a:noFill/>
            </a:ln>
          </p:spPr>
        </p:sp>
        <p:sp>
          <p:nvSpPr>
            <p:cNvPr id="593" name="Google Shape;593;p18"/>
            <p:cNvSpPr txBox="1"/>
            <p:nvPr/>
          </p:nvSpPr>
          <p:spPr>
            <a:xfrm>
              <a:off x="0" y="-47625"/>
              <a:ext cx="643200" cy="1074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94" name="Google Shape;594;p18"/>
          <p:cNvGrpSpPr/>
          <p:nvPr/>
        </p:nvGrpSpPr>
        <p:grpSpPr>
          <a:xfrm rot="5400000">
            <a:off x="1212491" y="-571762"/>
            <a:ext cx="145801" cy="2674536"/>
            <a:chOff x="0" y="-47625"/>
            <a:chExt cx="38400" cy="704400"/>
          </a:xfrm>
        </p:grpSpPr>
        <p:sp>
          <p:nvSpPr>
            <p:cNvPr id="595" name="Google Shape;595;p18"/>
            <p:cNvSpPr/>
            <p:nvPr/>
          </p:nvSpPr>
          <p:spPr>
            <a:xfrm>
              <a:off x="0" y="0"/>
              <a:ext cx="38376" cy="656640"/>
            </a:xfrm>
            <a:custGeom>
              <a:rect b="b" l="l" r="r" t="t"/>
              <a:pathLst>
                <a:path extrusionOk="0" h="656640" w="38376">
                  <a:moveTo>
                    <a:pt x="0" y="0"/>
                  </a:moveTo>
                  <a:lnTo>
                    <a:pt x="38376" y="0"/>
                  </a:lnTo>
                  <a:lnTo>
                    <a:pt x="38376" y="656640"/>
                  </a:lnTo>
                  <a:lnTo>
                    <a:pt x="0" y="656640"/>
                  </a:lnTo>
                  <a:close/>
                </a:path>
              </a:pathLst>
            </a:custGeom>
            <a:solidFill>
              <a:srgbClr val="272727"/>
            </a:solidFill>
            <a:ln>
              <a:noFill/>
            </a:ln>
          </p:spPr>
        </p:sp>
        <p:sp>
          <p:nvSpPr>
            <p:cNvPr id="596" name="Google Shape;596;p18"/>
            <p:cNvSpPr txBox="1"/>
            <p:nvPr/>
          </p:nvSpPr>
          <p:spPr>
            <a:xfrm>
              <a:off x="0" y="-47625"/>
              <a:ext cx="38400" cy="704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97" name="Google Shape;597;p18"/>
          <p:cNvGrpSpPr/>
          <p:nvPr/>
        </p:nvGrpSpPr>
        <p:grpSpPr>
          <a:xfrm rot="5400000">
            <a:off x="1212491" y="5124724"/>
            <a:ext cx="145801" cy="2674536"/>
            <a:chOff x="0" y="-47625"/>
            <a:chExt cx="38400" cy="704400"/>
          </a:xfrm>
        </p:grpSpPr>
        <p:sp>
          <p:nvSpPr>
            <p:cNvPr id="598" name="Google Shape;598;p18"/>
            <p:cNvSpPr/>
            <p:nvPr/>
          </p:nvSpPr>
          <p:spPr>
            <a:xfrm>
              <a:off x="0" y="0"/>
              <a:ext cx="38376" cy="656640"/>
            </a:xfrm>
            <a:custGeom>
              <a:rect b="b" l="l" r="r" t="t"/>
              <a:pathLst>
                <a:path extrusionOk="0" h="656640" w="38376">
                  <a:moveTo>
                    <a:pt x="0" y="0"/>
                  </a:moveTo>
                  <a:lnTo>
                    <a:pt x="38376" y="0"/>
                  </a:lnTo>
                  <a:lnTo>
                    <a:pt x="38376" y="656640"/>
                  </a:lnTo>
                  <a:lnTo>
                    <a:pt x="0" y="656640"/>
                  </a:lnTo>
                  <a:close/>
                </a:path>
              </a:pathLst>
            </a:custGeom>
            <a:solidFill>
              <a:srgbClr val="272727"/>
            </a:solidFill>
            <a:ln>
              <a:noFill/>
            </a:ln>
          </p:spPr>
        </p:sp>
        <p:sp>
          <p:nvSpPr>
            <p:cNvPr id="599" name="Google Shape;599;p18"/>
            <p:cNvSpPr txBox="1"/>
            <p:nvPr/>
          </p:nvSpPr>
          <p:spPr>
            <a:xfrm>
              <a:off x="0" y="-47625"/>
              <a:ext cx="38400" cy="704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00" name="Google Shape;600;p18"/>
          <p:cNvGrpSpPr/>
          <p:nvPr/>
        </p:nvGrpSpPr>
        <p:grpSpPr>
          <a:xfrm rot="10800000">
            <a:off x="2296032" y="-67"/>
            <a:ext cx="145801" cy="10514968"/>
            <a:chOff x="0" y="-47625"/>
            <a:chExt cx="38400" cy="2769356"/>
          </a:xfrm>
        </p:grpSpPr>
        <p:sp>
          <p:nvSpPr>
            <p:cNvPr id="601" name="Google Shape;601;p18"/>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602" name="Google Shape;602;p18"/>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03" name="Google Shape;603;p18"/>
          <p:cNvGrpSpPr/>
          <p:nvPr/>
        </p:nvGrpSpPr>
        <p:grpSpPr>
          <a:xfrm rot="10800000">
            <a:off x="15846075" y="-67"/>
            <a:ext cx="145801" cy="10514968"/>
            <a:chOff x="0" y="-47625"/>
            <a:chExt cx="38400" cy="2769356"/>
          </a:xfrm>
        </p:grpSpPr>
        <p:sp>
          <p:nvSpPr>
            <p:cNvPr id="604" name="Google Shape;604;p18"/>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605" name="Google Shape;605;p18"/>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06" name="Google Shape;606;p18"/>
          <p:cNvGrpSpPr/>
          <p:nvPr/>
        </p:nvGrpSpPr>
        <p:grpSpPr>
          <a:xfrm rot="5400000">
            <a:off x="17157189" y="8209994"/>
            <a:ext cx="145801" cy="2477477"/>
            <a:chOff x="0" y="-47625"/>
            <a:chExt cx="38400" cy="652500"/>
          </a:xfrm>
        </p:grpSpPr>
        <p:sp>
          <p:nvSpPr>
            <p:cNvPr id="607" name="Google Shape;607;p18"/>
            <p:cNvSpPr/>
            <p:nvPr/>
          </p:nvSpPr>
          <p:spPr>
            <a:xfrm>
              <a:off x="0" y="0"/>
              <a:ext cx="38376" cy="604741"/>
            </a:xfrm>
            <a:custGeom>
              <a:rect b="b" l="l" r="r" t="t"/>
              <a:pathLst>
                <a:path extrusionOk="0" h="604741" w="38376">
                  <a:moveTo>
                    <a:pt x="0" y="0"/>
                  </a:moveTo>
                  <a:lnTo>
                    <a:pt x="38376" y="0"/>
                  </a:lnTo>
                  <a:lnTo>
                    <a:pt x="38376" y="604741"/>
                  </a:lnTo>
                  <a:lnTo>
                    <a:pt x="0" y="604741"/>
                  </a:lnTo>
                  <a:close/>
                </a:path>
              </a:pathLst>
            </a:custGeom>
            <a:solidFill>
              <a:srgbClr val="272727"/>
            </a:solidFill>
            <a:ln>
              <a:noFill/>
            </a:ln>
          </p:spPr>
        </p:sp>
        <p:sp>
          <p:nvSpPr>
            <p:cNvPr id="608" name="Google Shape;608;p18"/>
            <p:cNvSpPr txBox="1"/>
            <p:nvPr/>
          </p:nvSpPr>
          <p:spPr>
            <a:xfrm>
              <a:off x="0" y="-47625"/>
              <a:ext cx="38400" cy="652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09" name="Google Shape;609;p18"/>
          <p:cNvGrpSpPr/>
          <p:nvPr/>
        </p:nvGrpSpPr>
        <p:grpSpPr>
          <a:xfrm rot="10800000">
            <a:off x="1122295" y="-178"/>
            <a:ext cx="145801" cy="980739"/>
            <a:chOff x="0" y="-47625"/>
            <a:chExt cx="38400" cy="258300"/>
          </a:xfrm>
        </p:grpSpPr>
        <p:sp>
          <p:nvSpPr>
            <p:cNvPr id="610" name="Google Shape;610;p18"/>
            <p:cNvSpPr/>
            <p:nvPr/>
          </p:nvSpPr>
          <p:spPr>
            <a:xfrm>
              <a:off x="0" y="0"/>
              <a:ext cx="38376" cy="210630"/>
            </a:xfrm>
            <a:custGeom>
              <a:rect b="b" l="l" r="r" t="t"/>
              <a:pathLst>
                <a:path extrusionOk="0" h="210630" w="38376">
                  <a:moveTo>
                    <a:pt x="0" y="0"/>
                  </a:moveTo>
                  <a:lnTo>
                    <a:pt x="38376" y="0"/>
                  </a:lnTo>
                  <a:lnTo>
                    <a:pt x="38376" y="210630"/>
                  </a:lnTo>
                  <a:lnTo>
                    <a:pt x="0" y="210630"/>
                  </a:lnTo>
                  <a:close/>
                </a:path>
              </a:pathLst>
            </a:custGeom>
            <a:solidFill>
              <a:srgbClr val="272727"/>
            </a:solidFill>
            <a:ln>
              <a:noFill/>
            </a:ln>
          </p:spPr>
        </p:sp>
        <p:sp>
          <p:nvSpPr>
            <p:cNvPr id="611" name="Google Shape;611;p18"/>
            <p:cNvSpPr txBox="1"/>
            <p:nvPr/>
          </p:nvSpPr>
          <p:spPr>
            <a:xfrm>
              <a:off x="0" y="-47625"/>
              <a:ext cx="38400" cy="258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12" name="Google Shape;612;p18"/>
          <p:cNvSpPr txBox="1"/>
          <p:nvPr>
            <p:ph type="title"/>
          </p:nvPr>
        </p:nvSpPr>
        <p:spPr>
          <a:xfrm rot="5400000">
            <a:off x="12441125" y="4129950"/>
            <a:ext cx="9410700" cy="1150800"/>
          </a:xfrm>
          <a:prstGeom prst="rect">
            <a:avLst/>
          </a:prstGeom>
          <a:noFill/>
          <a:ln>
            <a:noFill/>
          </a:ln>
        </p:spPr>
        <p:txBody>
          <a:bodyPr anchorCtr="0" anchor="ctr" bIns="0" lIns="0" spcFirstLastPara="1" rIns="0" wrap="square" tIns="0">
            <a:noAutofit/>
          </a:bodyPr>
          <a:lstStyle>
            <a:lvl1pPr lvl="0" marR="0" rtl="0" algn="ctr">
              <a:lnSpc>
                <a:spcPct val="90000"/>
              </a:lnSpc>
              <a:spcBef>
                <a:spcPts val="0"/>
              </a:spcBef>
              <a:spcAft>
                <a:spcPts val="0"/>
              </a:spcAft>
              <a:buSzPts val="9750"/>
              <a:buFont typeface="Marcellus"/>
              <a:buNone/>
              <a:defRPr i="0" sz="9750" u="none" cap="none" strike="noStrike">
                <a:latin typeface="Marcellus"/>
                <a:ea typeface="Marcellus"/>
                <a:cs typeface="Marcellus"/>
                <a:sym typeface="Marcellus"/>
              </a:defRPr>
            </a:lvl1pPr>
            <a:lvl2pPr lvl="1" rtl="0" algn="ctr">
              <a:lnSpc>
                <a:spcPct val="90000"/>
              </a:lnSpc>
              <a:spcBef>
                <a:spcPts val="0"/>
              </a:spcBef>
              <a:spcAft>
                <a:spcPts val="0"/>
              </a:spcAft>
              <a:buSzPts val="1400"/>
              <a:buNone/>
              <a:defRPr sz="1800"/>
            </a:lvl2pPr>
            <a:lvl3pPr lvl="2" rtl="0" algn="ctr">
              <a:lnSpc>
                <a:spcPct val="90000"/>
              </a:lnSpc>
              <a:spcBef>
                <a:spcPts val="0"/>
              </a:spcBef>
              <a:spcAft>
                <a:spcPts val="0"/>
              </a:spcAft>
              <a:buSzPts val="1400"/>
              <a:buNone/>
              <a:defRPr sz="1800"/>
            </a:lvl3pPr>
            <a:lvl4pPr lvl="3" rtl="0" algn="ctr">
              <a:lnSpc>
                <a:spcPct val="90000"/>
              </a:lnSpc>
              <a:spcBef>
                <a:spcPts val="0"/>
              </a:spcBef>
              <a:spcAft>
                <a:spcPts val="0"/>
              </a:spcAft>
              <a:buSzPts val="1400"/>
              <a:buNone/>
              <a:defRPr sz="1800"/>
            </a:lvl4pPr>
            <a:lvl5pPr lvl="4" rtl="0" algn="ctr">
              <a:lnSpc>
                <a:spcPct val="90000"/>
              </a:lnSpc>
              <a:spcBef>
                <a:spcPts val="0"/>
              </a:spcBef>
              <a:spcAft>
                <a:spcPts val="0"/>
              </a:spcAft>
              <a:buSzPts val="1400"/>
              <a:buNone/>
              <a:defRPr sz="1800"/>
            </a:lvl5pPr>
            <a:lvl6pPr lvl="5" rtl="0" algn="ctr">
              <a:lnSpc>
                <a:spcPct val="90000"/>
              </a:lnSpc>
              <a:spcBef>
                <a:spcPts val="0"/>
              </a:spcBef>
              <a:spcAft>
                <a:spcPts val="0"/>
              </a:spcAft>
              <a:buSzPts val="1400"/>
              <a:buNone/>
              <a:defRPr sz="1800"/>
            </a:lvl6pPr>
            <a:lvl7pPr lvl="6" rtl="0" algn="ctr">
              <a:lnSpc>
                <a:spcPct val="90000"/>
              </a:lnSpc>
              <a:spcBef>
                <a:spcPts val="0"/>
              </a:spcBef>
              <a:spcAft>
                <a:spcPts val="0"/>
              </a:spcAft>
              <a:buSzPts val="1400"/>
              <a:buNone/>
              <a:defRPr sz="1800"/>
            </a:lvl7pPr>
            <a:lvl8pPr lvl="7" rtl="0" algn="ctr">
              <a:lnSpc>
                <a:spcPct val="90000"/>
              </a:lnSpc>
              <a:spcBef>
                <a:spcPts val="0"/>
              </a:spcBef>
              <a:spcAft>
                <a:spcPts val="0"/>
              </a:spcAft>
              <a:buSzPts val="1400"/>
              <a:buNone/>
              <a:defRPr sz="1800"/>
            </a:lvl8pPr>
            <a:lvl9pPr lvl="8" rtl="0" algn="ctr">
              <a:lnSpc>
                <a:spcPct val="90000"/>
              </a:lnSpc>
              <a:spcBef>
                <a:spcPts val="0"/>
              </a:spcBef>
              <a:spcAft>
                <a:spcPts val="0"/>
              </a:spcAft>
              <a:buSzPts val="1400"/>
              <a:buNone/>
              <a:defRPr sz="1800"/>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18" Type="http://schemas.openxmlformats.org/officeDocument/2006/relationships/theme" Target="../theme/theme2.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191400" y="1807775"/>
            <a:ext cx="21782700" cy="1576800"/>
          </a:xfrm>
          <a:prstGeom prst="rect">
            <a:avLst/>
          </a:prstGeom>
          <a:noFill/>
          <a:ln>
            <a:noFill/>
          </a:ln>
        </p:spPr>
        <p:txBody>
          <a:bodyPr anchorCtr="0" anchor="t" bIns="0" lIns="0" spcFirstLastPara="1" rIns="0" wrap="square" tIns="0">
            <a:noAutofit/>
          </a:bodyPr>
          <a:lstStyle>
            <a:lvl1pPr lvl="0" marR="0" rtl="0">
              <a:spcBef>
                <a:spcPts val="0"/>
              </a:spcBef>
              <a:spcAft>
                <a:spcPts val="0"/>
              </a:spcAft>
              <a:buClr>
                <a:srgbClr val="272727"/>
              </a:buClr>
              <a:buSzPts val="11200"/>
              <a:buFont typeface="Marcellus"/>
              <a:buNone/>
              <a:defRPr i="0" sz="11200" u="none" cap="none" strike="noStrike">
                <a:solidFill>
                  <a:srgbClr val="272727"/>
                </a:solidFill>
                <a:latin typeface="Marcellus"/>
                <a:ea typeface="Marcellus"/>
                <a:cs typeface="Marcellus"/>
                <a:sym typeface="Marcellus"/>
              </a:defRPr>
            </a:lvl1pPr>
            <a:lvl2pPr lvl="1">
              <a:spcBef>
                <a:spcPts val="0"/>
              </a:spcBef>
              <a:spcAft>
                <a:spcPts val="0"/>
              </a:spcAft>
              <a:buClr>
                <a:srgbClr val="272727"/>
              </a:buClr>
              <a:buSzPts val="1400"/>
              <a:buNone/>
              <a:defRPr sz="1800">
                <a:solidFill>
                  <a:srgbClr val="272727"/>
                </a:solidFill>
              </a:defRPr>
            </a:lvl2pPr>
            <a:lvl3pPr lvl="2">
              <a:spcBef>
                <a:spcPts val="0"/>
              </a:spcBef>
              <a:spcAft>
                <a:spcPts val="0"/>
              </a:spcAft>
              <a:buClr>
                <a:srgbClr val="272727"/>
              </a:buClr>
              <a:buSzPts val="1400"/>
              <a:buNone/>
              <a:defRPr sz="1800">
                <a:solidFill>
                  <a:srgbClr val="272727"/>
                </a:solidFill>
              </a:defRPr>
            </a:lvl3pPr>
            <a:lvl4pPr lvl="3">
              <a:spcBef>
                <a:spcPts val="0"/>
              </a:spcBef>
              <a:spcAft>
                <a:spcPts val="0"/>
              </a:spcAft>
              <a:buClr>
                <a:srgbClr val="272727"/>
              </a:buClr>
              <a:buSzPts val="1400"/>
              <a:buNone/>
              <a:defRPr sz="1800">
                <a:solidFill>
                  <a:srgbClr val="272727"/>
                </a:solidFill>
              </a:defRPr>
            </a:lvl4pPr>
            <a:lvl5pPr lvl="4">
              <a:spcBef>
                <a:spcPts val="0"/>
              </a:spcBef>
              <a:spcAft>
                <a:spcPts val="0"/>
              </a:spcAft>
              <a:buClr>
                <a:srgbClr val="272727"/>
              </a:buClr>
              <a:buSzPts val="1400"/>
              <a:buNone/>
              <a:defRPr sz="1800">
                <a:solidFill>
                  <a:srgbClr val="272727"/>
                </a:solidFill>
              </a:defRPr>
            </a:lvl5pPr>
            <a:lvl6pPr lvl="5">
              <a:spcBef>
                <a:spcPts val="0"/>
              </a:spcBef>
              <a:spcAft>
                <a:spcPts val="0"/>
              </a:spcAft>
              <a:buClr>
                <a:srgbClr val="272727"/>
              </a:buClr>
              <a:buSzPts val="1400"/>
              <a:buNone/>
              <a:defRPr sz="1800">
                <a:solidFill>
                  <a:srgbClr val="272727"/>
                </a:solidFill>
              </a:defRPr>
            </a:lvl6pPr>
            <a:lvl7pPr lvl="6">
              <a:spcBef>
                <a:spcPts val="0"/>
              </a:spcBef>
              <a:spcAft>
                <a:spcPts val="0"/>
              </a:spcAft>
              <a:buClr>
                <a:srgbClr val="272727"/>
              </a:buClr>
              <a:buSzPts val="1400"/>
              <a:buNone/>
              <a:defRPr sz="1800">
                <a:solidFill>
                  <a:srgbClr val="272727"/>
                </a:solidFill>
              </a:defRPr>
            </a:lvl7pPr>
            <a:lvl8pPr lvl="7">
              <a:spcBef>
                <a:spcPts val="0"/>
              </a:spcBef>
              <a:spcAft>
                <a:spcPts val="0"/>
              </a:spcAft>
              <a:buClr>
                <a:srgbClr val="272727"/>
              </a:buClr>
              <a:buSzPts val="1400"/>
              <a:buNone/>
              <a:defRPr sz="1800">
                <a:solidFill>
                  <a:srgbClr val="272727"/>
                </a:solidFill>
              </a:defRPr>
            </a:lvl8pPr>
            <a:lvl9pPr lvl="8">
              <a:spcBef>
                <a:spcPts val="0"/>
              </a:spcBef>
              <a:spcAft>
                <a:spcPts val="0"/>
              </a:spcAft>
              <a:buClr>
                <a:srgbClr val="272727"/>
              </a:buClr>
              <a:buSzPts val="1400"/>
              <a:buNone/>
              <a:defRPr sz="1800">
                <a:solidFill>
                  <a:srgbClr val="272727"/>
                </a:solidFill>
              </a:defRPr>
            </a:lvl9pPr>
          </a:lstStyle>
          <a:p/>
        </p:txBody>
      </p:sp>
      <p:sp>
        <p:nvSpPr>
          <p:cNvPr id="7" name="Google Shape;7;p1"/>
          <p:cNvSpPr txBox="1"/>
          <p:nvPr>
            <p:ph idx="1" type="body"/>
          </p:nvPr>
        </p:nvSpPr>
        <p:spPr>
          <a:xfrm>
            <a:off x="1454000" y="4502000"/>
            <a:ext cx="4925400" cy="3184500"/>
          </a:xfrm>
          <a:prstGeom prst="rect">
            <a:avLst/>
          </a:prstGeom>
          <a:noFill/>
          <a:ln>
            <a:noFill/>
          </a:ln>
        </p:spPr>
        <p:txBody>
          <a:bodyPr anchorCtr="0" anchor="t" bIns="0" lIns="0" spcFirstLastPara="1" rIns="0" wrap="square" tIns="0">
            <a:noAutofit/>
          </a:bodyPr>
          <a:lstStyle>
            <a:lvl1pPr indent="-365125" lvl="0" marL="457200" marR="0" rtl="0">
              <a:lnSpc>
                <a:spcPct val="80000"/>
              </a:lnSpc>
              <a:spcBef>
                <a:spcPts val="640"/>
              </a:spcBef>
              <a:spcAft>
                <a:spcPts val="0"/>
              </a:spcAft>
              <a:buClr>
                <a:srgbClr val="272727"/>
              </a:buClr>
              <a:buSzPts val="2150"/>
              <a:buFont typeface="Fira Sans"/>
              <a:buChar char="•"/>
              <a:defRPr i="0" sz="2150" u="none" cap="none" strike="noStrike">
                <a:solidFill>
                  <a:srgbClr val="272727"/>
                </a:solidFill>
                <a:latin typeface="Fira Sans"/>
                <a:ea typeface="Fira Sans"/>
                <a:cs typeface="Fira Sans"/>
                <a:sym typeface="Fira Sans"/>
              </a:defRPr>
            </a:lvl1pPr>
            <a:lvl2pPr indent="-365125" lvl="1" marL="914400" marR="0" rtl="0">
              <a:lnSpc>
                <a:spcPct val="80000"/>
              </a:lnSpc>
              <a:spcBef>
                <a:spcPts val="640"/>
              </a:spcBef>
              <a:spcAft>
                <a:spcPts val="0"/>
              </a:spcAft>
              <a:buClr>
                <a:srgbClr val="272727"/>
              </a:buClr>
              <a:buSzPts val="2150"/>
              <a:buFont typeface="Fira Sans"/>
              <a:buChar char="–"/>
              <a:defRPr i="0" sz="2150" u="none" cap="none" strike="noStrike">
                <a:solidFill>
                  <a:srgbClr val="272727"/>
                </a:solidFill>
                <a:latin typeface="Fira Sans"/>
                <a:ea typeface="Fira Sans"/>
                <a:cs typeface="Fira Sans"/>
                <a:sym typeface="Fira Sans"/>
              </a:defRPr>
            </a:lvl2pPr>
            <a:lvl3pPr indent="-365125" lvl="2" marL="1371600" marR="0" rtl="0">
              <a:lnSpc>
                <a:spcPct val="80000"/>
              </a:lnSpc>
              <a:spcBef>
                <a:spcPts val="640"/>
              </a:spcBef>
              <a:spcAft>
                <a:spcPts val="0"/>
              </a:spcAft>
              <a:buClr>
                <a:srgbClr val="272727"/>
              </a:buClr>
              <a:buSzPts val="2150"/>
              <a:buFont typeface="Fira Sans"/>
              <a:buChar char="•"/>
              <a:defRPr i="0" sz="2150" u="none" cap="none" strike="noStrike">
                <a:solidFill>
                  <a:srgbClr val="272727"/>
                </a:solidFill>
                <a:latin typeface="Fira Sans"/>
                <a:ea typeface="Fira Sans"/>
                <a:cs typeface="Fira Sans"/>
                <a:sym typeface="Fira Sans"/>
              </a:defRPr>
            </a:lvl3pPr>
            <a:lvl4pPr indent="-365125" lvl="3" marL="1828800" marR="0" rtl="0">
              <a:lnSpc>
                <a:spcPct val="80000"/>
              </a:lnSpc>
              <a:spcBef>
                <a:spcPts val="640"/>
              </a:spcBef>
              <a:spcAft>
                <a:spcPts val="0"/>
              </a:spcAft>
              <a:buClr>
                <a:srgbClr val="272727"/>
              </a:buClr>
              <a:buSzPts val="2150"/>
              <a:buFont typeface="Fira Sans"/>
              <a:buChar char="–"/>
              <a:defRPr i="0" sz="2150" u="none" cap="none" strike="noStrike">
                <a:solidFill>
                  <a:srgbClr val="272727"/>
                </a:solidFill>
                <a:latin typeface="Fira Sans"/>
                <a:ea typeface="Fira Sans"/>
                <a:cs typeface="Fira Sans"/>
                <a:sym typeface="Fira Sans"/>
              </a:defRPr>
            </a:lvl4pPr>
            <a:lvl5pPr indent="-365125" lvl="4" marL="2286000" marR="0" rtl="0">
              <a:lnSpc>
                <a:spcPct val="80000"/>
              </a:lnSpc>
              <a:spcBef>
                <a:spcPts val="640"/>
              </a:spcBef>
              <a:spcAft>
                <a:spcPts val="0"/>
              </a:spcAft>
              <a:buClr>
                <a:srgbClr val="272727"/>
              </a:buClr>
              <a:buSzPts val="2150"/>
              <a:buFont typeface="Fira Sans"/>
              <a:buChar char="»"/>
              <a:defRPr i="0" sz="2150" u="none" cap="none" strike="noStrike">
                <a:solidFill>
                  <a:srgbClr val="272727"/>
                </a:solidFill>
                <a:latin typeface="Fira Sans"/>
                <a:ea typeface="Fira Sans"/>
                <a:cs typeface="Fira Sans"/>
                <a:sym typeface="Fira Sans"/>
              </a:defRPr>
            </a:lvl5pPr>
            <a:lvl6pPr indent="-365125" lvl="5" marL="2743200" marR="0" rtl="0">
              <a:lnSpc>
                <a:spcPct val="80000"/>
              </a:lnSpc>
              <a:spcBef>
                <a:spcPts val="640"/>
              </a:spcBef>
              <a:spcAft>
                <a:spcPts val="0"/>
              </a:spcAft>
              <a:buClr>
                <a:srgbClr val="272727"/>
              </a:buClr>
              <a:buSzPts val="2150"/>
              <a:buFont typeface="Fira Sans"/>
              <a:buChar char="•"/>
              <a:defRPr i="0" sz="2150" u="none" cap="none" strike="noStrike">
                <a:solidFill>
                  <a:srgbClr val="272727"/>
                </a:solidFill>
                <a:latin typeface="Fira Sans"/>
                <a:ea typeface="Fira Sans"/>
                <a:cs typeface="Fira Sans"/>
                <a:sym typeface="Fira Sans"/>
              </a:defRPr>
            </a:lvl6pPr>
            <a:lvl7pPr indent="-365125" lvl="6" marL="3200400" marR="0" rtl="0">
              <a:lnSpc>
                <a:spcPct val="80000"/>
              </a:lnSpc>
              <a:spcBef>
                <a:spcPts val="640"/>
              </a:spcBef>
              <a:spcAft>
                <a:spcPts val="0"/>
              </a:spcAft>
              <a:buClr>
                <a:srgbClr val="272727"/>
              </a:buClr>
              <a:buSzPts val="2150"/>
              <a:buFont typeface="Fira Sans"/>
              <a:buChar char="•"/>
              <a:defRPr i="0" sz="2150" u="none" cap="none" strike="noStrike">
                <a:solidFill>
                  <a:srgbClr val="272727"/>
                </a:solidFill>
                <a:latin typeface="Fira Sans"/>
                <a:ea typeface="Fira Sans"/>
                <a:cs typeface="Fira Sans"/>
                <a:sym typeface="Fira Sans"/>
              </a:defRPr>
            </a:lvl7pPr>
            <a:lvl8pPr indent="-365125" lvl="7" marL="3657600" marR="0" rtl="0">
              <a:lnSpc>
                <a:spcPct val="80000"/>
              </a:lnSpc>
              <a:spcBef>
                <a:spcPts val="640"/>
              </a:spcBef>
              <a:spcAft>
                <a:spcPts val="0"/>
              </a:spcAft>
              <a:buClr>
                <a:srgbClr val="272727"/>
              </a:buClr>
              <a:buSzPts val="2150"/>
              <a:buFont typeface="Fira Sans"/>
              <a:buChar char="•"/>
              <a:defRPr i="0" sz="2150" u="none" cap="none" strike="noStrike">
                <a:solidFill>
                  <a:srgbClr val="272727"/>
                </a:solidFill>
                <a:latin typeface="Fira Sans"/>
                <a:ea typeface="Fira Sans"/>
                <a:cs typeface="Fira Sans"/>
                <a:sym typeface="Fira Sans"/>
              </a:defRPr>
            </a:lvl8pPr>
            <a:lvl9pPr indent="-365125" lvl="8" marL="4114800" marR="0" rtl="0">
              <a:lnSpc>
                <a:spcPct val="80000"/>
              </a:lnSpc>
              <a:spcBef>
                <a:spcPts val="640"/>
              </a:spcBef>
              <a:spcAft>
                <a:spcPts val="0"/>
              </a:spcAft>
              <a:buClr>
                <a:srgbClr val="272727"/>
              </a:buClr>
              <a:buSzPts val="2150"/>
              <a:buFont typeface="Fira Sans"/>
              <a:buChar char="•"/>
              <a:defRPr i="0" sz="2150" u="none" cap="none" strike="noStrike">
                <a:solidFill>
                  <a:srgbClr val="272727"/>
                </a:solidFill>
                <a:latin typeface="Fira Sans"/>
                <a:ea typeface="Fira Sans"/>
                <a:cs typeface="Fira Sans"/>
                <a:sym typeface="Fira Sans"/>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8.jpg"/><Relationship Id="rId4" Type="http://schemas.openxmlformats.org/officeDocument/2006/relationships/image" Target="../media/image1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0.jpg"/><Relationship Id="rId4" Type="http://schemas.openxmlformats.org/officeDocument/2006/relationships/image" Target="../media/image9.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2.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0.jpg"/><Relationship Id="rId4" Type="http://schemas.openxmlformats.org/officeDocument/2006/relationships/image" Target="../media/image9.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12.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0.jpg"/><Relationship Id="rId4" Type="http://schemas.openxmlformats.org/officeDocument/2006/relationships/image" Target="../media/image9.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12.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12.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12.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12.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10.jpg"/><Relationship Id="rId4" Type="http://schemas.openxmlformats.org/officeDocument/2006/relationships/image" Target="../media/image9.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12.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12.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12.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12.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12.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10.jpg"/><Relationship Id="rId4" Type="http://schemas.openxmlformats.org/officeDocument/2006/relationships/image" Target="../media/image9.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10.jpg"/><Relationship Id="rId4" Type="http://schemas.openxmlformats.org/officeDocument/2006/relationships/image" Target="../media/image9.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 Id="rId3" Type="http://schemas.openxmlformats.org/officeDocument/2006/relationships/image" Target="../media/image12.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image" Target="../media/image12.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image" Target="../media/image12.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image" Target="../media/image12.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 Id="rId3" Type="http://schemas.openxmlformats.org/officeDocument/2006/relationships/image" Target="../media/image12.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 Id="rId3" Type="http://schemas.openxmlformats.org/officeDocument/2006/relationships/image" Target="../media/image12.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9.xml"/><Relationship Id="rId3" Type="http://schemas.openxmlformats.org/officeDocument/2006/relationships/image" Target="../media/image12.jp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0.xml"/><Relationship Id="rId3" Type="http://schemas.openxmlformats.org/officeDocument/2006/relationships/image" Target="../media/image12.jp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4.xml"/><Relationship Id="rId3" Type="http://schemas.openxmlformats.org/officeDocument/2006/relationships/image" Target="../media/image10.jpg"/><Relationship Id="rId4" Type="http://schemas.openxmlformats.org/officeDocument/2006/relationships/image" Target="../media/image9.jp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7.xml"/><Relationship Id="rId3" Type="http://schemas.openxmlformats.org/officeDocument/2006/relationships/image" Target="../media/image12.jp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8.xml"/><Relationship Id="rId3" Type="http://schemas.openxmlformats.org/officeDocument/2006/relationships/image" Target="../media/image12.jp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9.xml"/><Relationship Id="rId3" Type="http://schemas.openxmlformats.org/officeDocument/2006/relationships/image" Target="../media/image12.jp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0.xml"/><Relationship Id="rId3" Type="http://schemas.openxmlformats.org/officeDocument/2006/relationships/image" Target="../media/image12.jp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1.xml"/><Relationship Id="rId3" Type="http://schemas.openxmlformats.org/officeDocument/2006/relationships/image" Target="../media/image12.jp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2.xml"/><Relationship Id="rId3" Type="http://schemas.openxmlformats.org/officeDocument/2006/relationships/image" Target="../media/image12.jp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3.xml"/><Relationship Id="rId3" Type="http://schemas.openxmlformats.org/officeDocument/2006/relationships/image" Target="../media/image12.jp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4.xml"/><Relationship Id="rId3" Type="http://schemas.openxmlformats.org/officeDocument/2006/relationships/image" Target="../media/image13.jp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5.xml"/><Relationship Id="rId3" Type="http://schemas.openxmlformats.org/officeDocument/2006/relationships/image" Target="../media/image12.jp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6.xml"/><Relationship Id="rId3" Type="http://schemas.openxmlformats.org/officeDocument/2006/relationships/image" Target="../media/image12.jp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7.xml"/><Relationship Id="rId3" Type="http://schemas.openxmlformats.org/officeDocument/2006/relationships/image" Target="../media/image12.jp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0.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1.xml"/><Relationship Id="rId3" Type="http://schemas.openxmlformats.org/officeDocument/2006/relationships/image" Target="../media/image12.jp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5.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6.xml"/><Relationship Id="rId3" Type="http://schemas.openxmlformats.org/officeDocument/2006/relationships/image" Target="../media/image12.jp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7.xml"/><Relationship Id="rId3" Type="http://schemas.openxmlformats.org/officeDocument/2006/relationships/image" Target="../media/image13.jp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8.xml"/><Relationship Id="rId3" Type="http://schemas.openxmlformats.org/officeDocument/2006/relationships/image" Target="../media/image8.jpg"/><Relationship Id="rId4" Type="http://schemas.openxmlformats.org/officeDocument/2006/relationships/image" Target="../media/image13.jp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9.xml"/><Relationship Id="rId3" Type="http://schemas.openxmlformats.org/officeDocument/2006/relationships/image" Target="../media/image17.png"/><Relationship Id="rId4" Type="http://schemas.openxmlformats.org/officeDocument/2006/relationships/image" Target="../media/image16.jpg"/><Relationship Id="rId5" Type="http://schemas.openxmlformats.org/officeDocument/2006/relationships/image" Target="../media/image14.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6" name="Shape 616"/>
        <p:cNvGrpSpPr/>
        <p:nvPr/>
      </p:nvGrpSpPr>
      <p:grpSpPr>
        <a:xfrm>
          <a:off x="0" y="0"/>
          <a:ext cx="0" cy="0"/>
          <a:chOff x="0" y="0"/>
          <a:chExt cx="0" cy="0"/>
        </a:xfrm>
      </p:grpSpPr>
      <p:sp>
        <p:nvSpPr>
          <p:cNvPr id="617" name="Google Shape;617;p19"/>
          <p:cNvSpPr/>
          <p:nvPr/>
        </p:nvSpPr>
        <p:spPr>
          <a:xfrm>
            <a:off x="3039474" y="8765671"/>
            <a:ext cx="12209052" cy="1521329"/>
          </a:xfrm>
          <a:custGeom>
            <a:rect b="b" l="l" r="r" t="t"/>
            <a:pathLst>
              <a:path extrusionOk="0" h="400679" w="3215553">
                <a:moveTo>
                  <a:pt x="0" y="0"/>
                </a:moveTo>
                <a:lnTo>
                  <a:pt x="3215553" y="0"/>
                </a:lnTo>
                <a:lnTo>
                  <a:pt x="3215553" y="400679"/>
                </a:lnTo>
                <a:lnTo>
                  <a:pt x="0" y="400679"/>
                </a:lnTo>
                <a:close/>
              </a:path>
            </a:pathLst>
          </a:custGeom>
          <a:solidFill>
            <a:srgbClr val="DDDEDA"/>
          </a:solidFill>
          <a:ln>
            <a:noFill/>
          </a:ln>
        </p:spPr>
      </p:sp>
      <p:sp>
        <p:nvSpPr>
          <p:cNvPr id="618" name="Google Shape;618;p19"/>
          <p:cNvSpPr/>
          <p:nvPr/>
        </p:nvSpPr>
        <p:spPr>
          <a:xfrm>
            <a:off x="3039474" y="0"/>
            <a:ext cx="12209052" cy="1521329"/>
          </a:xfrm>
          <a:custGeom>
            <a:rect b="b" l="l" r="r" t="t"/>
            <a:pathLst>
              <a:path extrusionOk="0" h="400679" w="3215553">
                <a:moveTo>
                  <a:pt x="0" y="0"/>
                </a:moveTo>
                <a:lnTo>
                  <a:pt x="3215553" y="0"/>
                </a:lnTo>
                <a:lnTo>
                  <a:pt x="3215553" y="400679"/>
                </a:lnTo>
                <a:lnTo>
                  <a:pt x="0" y="400679"/>
                </a:lnTo>
                <a:close/>
              </a:path>
            </a:pathLst>
          </a:custGeom>
          <a:solidFill>
            <a:srgbClr val="DDDEDA"/>
          </a:solidFill>
          <a:ln>
            <a:noFill/>
          </a:ln>
        </p:spPr>
      </p:sp>
      <p:pic>
        <p:nvPicPr>
          <p:cNvPr id="619" name="Google Shape;619;p19"/>
          <p:cNvPicPr preferRelativeResize="0"/>
          <p:nvPr/>
        </p:nvPicPr>
        <p:blipFill rotWithShape="1">
          <a:blip r:embed="rId3">
            <a:alphaModFix/>
          </a:blip>
          <a:srcRect b="7552" l="0" r="80184" t="7638"/>
          <a:stretch/>
        </p:blipFill>
        <p:spPr>
          <a:xfrm>
            <a:off x="0" y="0"/>
            <a:ext cx="3091464" cy="8765671"/>
          </a:xfrm>
          <a:prstGeom prst="rect">
            <a:avLst/>
          </a:prstGeom>
          <a:noFill/>
          <a:ln>
            <a:noFill/>
          </a:ln>
        </p:spPr>
      </p:pic>
      <p:sp>
        <p:nvSpPr>
          <p:cNvPr id="620" name="Google Shape;620;p19"/>
          <p:cNvSpPr/>
          <p:nvPr/>
        </p:nvSpPr>
        <p:spPr>
          <a:xfrm rot="10800000">
            <a:off x="3091464" y="0"/>
            <a:ext cx="15196536" cy="1521329"/>
          </a:xfrm>
          <a:custGeom>
            <a:rect b="b" l="l" r="r" t="t"/>
            <a:pathLst>
              <a:path extrusionOk="0" h="400679" w="4002380">
                <a:moveTo>
                  <a:pt x="0" y="0"/>
                </a:moveTo>
                <a:lnTo>
                  <a:pt x="4002380" y="0"/>
                </a:lnTo>
                <a:lnTo>
                  <a:pt x="4002380" y="400679"/>
                </a:lnTo>
                <a:lnTo>
                  <a:pt x="0" y="400679"/>
                </a:lnTo>
                <a:close/>
              </a:path>
            </a:pathLst>
          </a:custGeom>
          <a:solidFill>
            <a:srgbClr val="DC654E"/>
          </a:solidFill>
          <a:ln>
            <a:noFill/>
          </a:ln>
        </p:spPr>
      </p:sp>
      <p:sp>
        <p:nvSpPr>
          <p:cNvPr id="621" name="Google Shape;621;p19"/>
          <p:cNvSpPr/>
          <p:nvPr/>
        </p:nvSpPr>
        <p:spPr>
          <a:xfrm>
            <a:off x="3091464" y="760664"/>
            <a:ext cx="13052958" cy="8005007"/>
          </a:xfrm>
          <a:custGeom>
            <a:rect b="b" l="l" r="r" t="t"/>
            <a:pathLst>
              <a:path extrusionOk="0" h="2108315" w="3437816">
                <a:moveTo>
                  <a:pt x="0" y="0"/>
                </a:moveTo>
                <a:lnTo>
                  <a:pt x="3437816" y="0"/>
                </a:lnTo>
                <a:lnTo>
                  <a:pt x="3437816" y="2108315"/>
                </a:lnTo>
                <a:lnTo>
                  <a:pt x="0" y="2108315"/>
                </a:lnTo>
                <a:close/>
              </a:path>
            </a:pathLst>
          </a:custGeom>
          <a:solidFill>
            <a:srgbClr val="FFFFFF"/>
          </a:solidFill>
          <a:ln>
            <a:noFill/>
          </a:ln>
        </p:spPr>
      </p:sp>
      <p:pic>
        <p:nvPicPr>
          <p:cNvPr id="622" name="Google Shape;622;p19"/>
          <p:cNvPicPr preferRelativeResize="0"/>
          <p:nvPr/>
        </p:nvPicPr>
        <p:blipFill rotWithShape="1">
          <a:blip r:embed="rId4">
            <a:alphaModFix/>
          </a:blip>
          <a:srcRect b="3187" l="40213" r="37023" t="0"/>
          <a:stretch/>
        </p:blipFill>
        <p:spPr>
          <a:xfrm>
            <a:off x="15196536" y="1521329"/>
            <a:ext cx="3091464" cy="8765671"/>
          </a:xfrm>
          <a:prstGeom prst="rect">
            <a:avLst/>
          </a:prstGeom>
          <a:noFill/>
          <a:ln>
            <a:noFill/>
          </a:ln>
        </p:spPr>
      </p:pic>
      <p:sp>
        <p:nvSpPr>
          <p:cNvPr id="623" name="Google Shape;623;p19"/>
          <p:cNvSpPr txBox="1"/>
          <p:nvPr/>
        </p:nvSpPr>
        <p:spPr>
          <a:xfrm>
            <a:off x="3688475" y="1625375"/>
            <a:ext cx="10911000" cy="7179000"/>
          </a:xfrm>
          <a:prstGeom prst="rect">
            <a:avLst/>
          </a:prstGeom>
          <a:noFill/>
          <a:ln>
            <a:noFill/>
          </a:ln>
        </p:spPr>
        <p:txBody>
          <a:bodyPr anchorCtr="0" anchor="t" bIns="0" lIns="0" spcFirstLastPara="1" rIns="0" wrap="square" tIns="0">
            <a:spAutoFit/>
          </a:bodyPr>
          <a:lstStyle/>
          <a:p>
            <a:pPr indent="0" lvl="0" marL="0" rtl="0" algn="ctr">
              <a:lnSpc>
                <a:spcPct val="90000"/>
              </a:lnSpc>
              <a:spcBef>
                <a:spcPts val="0"/>
              </a:spcBef>
              <a:spcAft>
                <a:spcPts val="0"/>
              </a:spcAft>
              <a:buClr>
                <a:schemeClr val="dk1"/>
              </a:buClr>
              <a:buSzPts val="1100"/>
              <a:buFont typeface="Arial"/>
              <a:buNone/>
            </a:pPr>
            <a:r>
              <a:rPr b="1" lang="en-US" sz="4400">
                <a:solidFill>
                  <a:srgbClr val="0A1D37"/>
                </a:solidFill>
                <a:latin typeface="Lato"/>
                <a:ea typeface="Lato"/>
                <a:cs typeface="Lato"/>
                <a:sym typeface="Lato"/>
              </a:rPr>
              <a:t>Good Governance and Social Responsibility</a:t>
            </a:r>
            <a:endParaRPr b="1" sz="44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US" sz="4400">
                <a:solidFill>
                  <a:srgbClr val="0A1D37"/>
                </a:solidFill>
                <a:latin typeface="Lato"/>
                <a:ea typeface="Lato"/>
                <a:cs typeface="Lato"/>
                <a:sym typeface="Lato"/>
              </a:rPr>
              <a:t> </a:t>
            </a:r>
            <a:endParaRPr b="1" sz="4400">
              <a:solidFill>
                <a:srgbClr val="0A1D37"/>
              </a:solidFill>
              <a:latin typeface="Lato"/>
              <a:ea typeface="Lato"/>
              <a:cs typeface="Lato"/>
              <a:sym typeface="Lato"/>
            </a:endParaRPr>
          </a:p>
          <a:p>
            <a:pPr indent="0" lvl="0" marL="0" rtl="0" algn="ctr">
              <a:lnSpc>
                <a:spcPct val="90000"/>
              </a:lnSpc>
              <a:spcBef>
                <a:spcPts val="0"/>
              </a:spcBef>
              <a:spcAft>
                <a:spcPts val="0"/>
              </a:spcAft>
              <a:buClr>
                <a:schemeClr val="dk1"/>
              </a:buClr>
              <a:buSzPts val="1100"/>
              <a:buFont typeface="Arial"/>
              <a:buNone/>
            </a:pPr>
            <a:r>
              <a:rPr b="1" lang="en-US" sz="4400">
                <a:solidFill>
                  <a:srgbClr val="191919"/>
                </a:solidFill>
                <a:latin typeface="Lato"/>
                <a:ea typeface="Lato"/>
                <a:cs typeface="Lato"/>
                <a:sym typeface="Lato"/>
              </a:rPr>
              <a:t>Agency Problems and Accountability of Corporate Managers and Shareholders</a:t>
            </a:r>
            <a:endParaRPr b="1" sz="44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US" sz="4400">
                <a:solidFill>
                  <a:srgbClr val="0A1D37"/>
                </a:solidFill>
                <a:latin typeface="Lato"/>
                <a:ea typeface="Lato"/>
                <a:cs typeface="Lato"/>
                <a:sym typeface="Lato"/>
              </a:rPr>
              <a:t>Week 8</a:t>
            </a:r>
            <a:endParaRPr b="1" sz="4400">
              <a:solidFill>
                <a:srgbClr val="0A1D37"/>
              </a:solidFill>
              <a:latin typeface="Lato"/>
              <a:ea typeface="Lato"/>
              <a:cs typeface="Lato"/>
              <a:sym typeface="Lato"/>
            </a:endParaRPr>
          </a:p>
          <a:p>
            <a:pPr indent="0" lvl="0" marL="0" rtl="0" algn="ctr">
              <a:lnSpc>
                <a:spcPct val="90000"/>
              </a:lnSpc>
              <a:spcBef>
                <a:spcPts val="0"/>
              </a:spcBef>
              <a:spcAft>
                <a:spcPts val="0"/>
              </a:spcAft>
              <a:buClr>
                <a:schemeClr val="dk1"/>
              </a:buClr>
              <a:buSzPts val="1100"/>
              <a:buFont typeface="Arial"/>
              <a:buNone/>
            </a:pPr>
            <a:r>
              <a:t/>
            </a:r>
            <a:endParaRPr b="1" sz="4400">
              <a:solidFill>
                <a:srgbClr val="01427E"/>
              </a:solidFill>
              <a:latin typeface="Lato"/>
              <a:ea typeface="Lato"/>
              <a:cs typeface="Lato"/>
              <a:sym typeface="Lato"/>
            </a:endParaRPr>
          </a:p>
          <a:p>
            <a:pPr indent="0" lvl="0" marL="0" rtl="0" algn="ctr">
              <a:spcBef>
                <a:spcPts val="0"/>
              </a:spcBef>
              <a:spcAft>
                <a:spcPts val="0"/>
              </a:spcAft>
              <a:buSzPts val="1100"/>
              <a:buNone/>
            </a:pPr>
            <a:r>
              <a:rPr b="1" lang="en-US" sz="4400">
                <a:solidFill>
                  <a:srgbClr val="0A1D37"/>
                </a:solidFill>
                <a:latin typeface="Lato"/>
                <a:ea typeface="Lato"/>
                <a:cs typeface="Lato"/>
                <a:sym typeface="Lato"/>
              </a:rPr>
              <a:t>Lecturer:</a:t>
            </a:r>
            <a:endParaRPr b="1" sz="44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t/>
            </a:r>
            <a:endParaRPr b="1" sz="44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US" sz="4400">
                <a:solidFill>
                  <a:srgbClr val="0A1D37"/>
                </a:solidFill>
                <a:latin typeface="Lato"/>
                <a:ea typeface="Lato"/>
                <a:cs typeface="Lato"/>
                <a:sym typeface="Lato"/>
              </a:rPr>
              <a:t>Fidela Reyes Balajadia</a:t>
            </a:r>
            <a:endParaRPr b="1" sz="44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US" sz="4400">
                <a:solidFill>
                  <a:srgbClr val="0A1D37"/>
                </a:solidFill>
                <a:latin typeface="Lato"/>
                <a:ea typeface="Lato"/>
                <a:cs typeface="Lato"/>
                <a:sym typeface="Lato"/>
              </a:rPr>
              <a:t>Associate Professor 2</a:t>
            </a:r>
            <a:endParaRPr b="1" sz="44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US" sz="4400">
                <a:solidFill>
                  <a:srgbClr val="0A1D37"/>
                </a:solidFill>
                <a:latin typeface="Lato"/>
                <a:ea typeface="Lato"/>
                <a:cs typeface="Lato"/>
                <a:sym typeface="Lato"/>
              </a:rPr>
              <a:t>University of the Assumption, Philippines</a:t>
            </a:r>
            <a:endParaRPr sz="8500">
              <a:solidFill>
                <a:srgbClr val="272727"/>
              </a:solidFill>
              <a:latin typeface="Marcellus"/>
              <a:ea typeface="Marcellus"/>
              <a:cs typeface="Marcellus"/>
              <a:sym typeface="Marcellus"/>
            </a:endParaRPr>
          </a:p>
        </p:txBody>
      </p:sp>
      <p:sp>
        <p:nvSpPr>
          <p:cNvPr id="624" name="Google Shape;624;p19"/>
          <p:cNvSpPr/>
          <p:nvPr/>
        </p:nvSpPr>
        <p:spPr>
          <a:xfrm rot="10800000">
            <a:off x="0" y="8765671"/>
            <a:ext cx="2339684" cy="1521329"/>
          </a:xfrm>
          <a:custGeom>
            <a:rect b="b" l="l" r="r" t="t"/>
            <a:pathLst>
              <a:path extrusionOk="0" h="400679" w="616213">
                <a:moveTo>
                  <a:pt x="0" y="0"/>
                </a:moveTo>
                <a:lnTo>
                  <a:pt x="616213" y="0"/>
                </a:lnTo>
                <a:lnTo>
                  <a:pt x="616213" y="400679"/>
                </a:lnTo>
                <a:lnTo>
                  <a:pt x="0" y="400679"/>
                </a:lnTo>
                <a:close/>
              </a:path>
            </a:pathLst>
          </a:custGeom>
          <a:solidFill>
            <a:srgbClr val="DC654E"/>
          </a:solidFill>
          <a:ln>
            <a:noFill/>
          </a:ln>
        </p:spPr>
      </p:sp>
      <p:sp>
        <p:nvSpPr>
          <p:cNvPr id="625" name="Google Shape;625;p19"/>
          <p:cNvSpPr/>
          <p:nvPr/>
        </p:nvSpPr>
        <p:spPr>
          <a:xfrm rot="10800000">
            <a:off x="2297512" y="0"/>
            <a:ext cx="793952" cy="10287000"/>
          </a:xfrm>
          <a:custGeom>
            <a:rect b="b" l="l" r="r" t="t"/>
            <a:pathLst>
              <a:path extrusionOk="0" h="2709333" w="209107">
                <a:moveTo>
                  <a:pt x="0" y="0"/>
                </a:moveTo>
                <a:lnTo>
                  <a:pt x="209107" y="0"/>
                </a:lnTo>
                <a:lnTo>
                  <a:pt x="209107" y="2709333"/>
                </a:lnTo>
                <a:lnTo>
                  <a:pt x="0" y="2709333"/>
                </a:lnTo>
                <a:close/>
              </a:path>
            </a:pathLst>
          </a:custGeom>
          <a:solidFill>
            <a:srgbClr val="272727"/>
          </a:solidFill>
          <a:ln>
            <a:noFill/>
          </a:ln>
        </p:spPr>
      </p:sp>
      <p:sp>
        <p:nvSpPr>
          <p:cNvPr id="626" name="Google Shape;626;p19"/>
          <p:cNvSpPr/>
          <p:nvPr/>
        </p:nvSpPr>
        <p:spPr>
          <a:xfrm rot="10800000">
            <a:off x="3091464" y="1140996"/>
            <a:ext cx="12042257" cy="380332"/>
          </a:xfrm>
          <a:custGeom>
            <a:rect b="b" l="l" r="r" t="t"/>
            <a:pathLst>
              <a:path extrusionOk="0" h="100170" w="3171623">
                <a:moveTo>
                  <a:pt x="0" y="0"/>
                </a:moveTo>
                <a:lnTo>
                  <a:pt x="3171623" y="0"/>
                </a:lnTo>
                <a:lnTo>
                  <a:pt x="3171623" y="100170"/>
                </a:lnTo>
                <a:lnTo>
                  <a:pt x="0" y="100170"/>
                </a:lnTo>
                <a:close/>
              </a:path>
            </a:pathLst>
          </a:custGeom>
          <a:solidFill>
            <a:srgbClr val="797979"/>
          </a:solidFill>
          <a:ln>
            <a:noFill/>
          </a:ln>
        </p:spPr>
      </p:sp>
      <p:sp>
        <p:nvSpPr>
          <p:cNvPr id="627" name="Google Shape;627;p19"/>
          <p:cNvSpPr/>
          <p:nvPr/>
        </p:nvSpPr>
        <p:spPr>
          <a:xfrm rot="5400000">
            <a:off x="14509962" y="-113588"/>
            <a:ext cx="1526800" cy="1742126"/>
          </a:xfrm>
          <a:custGeom>
            <a:rect b="b" l="l" r="r" t="t"/>
            <a:pathLst>
              <a:path extrusionOk="0" h="458756" w="421768">
                <a:moveTo>
                  <a:pt x="0" y="0"/>
                </a:moveTo>
                <a:lnTo>
                  <a:pt x="421768" y="0"/>
                </a:lnTo>
                <a:lnTo>
                  <a:pt x="421768" y="458756"/>
                </a:lnTo>
                <a:lnTo>
                  <a:pt x="0" y="458756"/>
                </a:lnTo>
                <a:close/>
              </a:path>
            </a:pathLst>
          </a:custGeom>
          <a:solidFill>
            <a:srgbClr val="272727"/>
          </a:solidFill>
          <a:ln>
            <a:noFill/>
          </a:ln>
        </p:spPr>
      </p:sp>
      <p:sp>
        <p:nvSpPr>
          <p:cNvPr id="628" name="Google Shape;628;p19"/>
          <p:cNvSpPr/>
          <p:nvPr/>
        </p:nvSpPr>
        <p:spPr>
          <a:xfrm rot="5400000">
            <a:off x="14226933" y="9321509"/>
            <a:ext cx="1145100" cy="794084"/>
          </a:xfrm>
          <a:custGeom>
            <a:rect b="b" l="l" r="r" t="t"/>
            <a:pathLst>
              <a:path extrusionOk="0" h="209107" w="421768">
                <a:moveTo>
                  <a:pt x="0" y="0"/>
                </a:moveTo>
                <a:lnTo>
                  <a:pt x="421768" y="0"/>
                </a:lnTo>
                <a:lnTo>
                  <a:pt x="421768" y="209107"/>
                </a:lnTo>
                <a:lnTo>
                  <a:pt x="0" y="209107"/>
                </a:lnTo>
                <a:close/>
              </a:path>
            </a:pathLst>
          </a:custGeom>
          <a:solidFill>
            <a:srgbClr val="797979"/>
          </a:solidFill>
          <a:ln>
            <a:noFill/>
          </a:ln>
        </p:spPr>
      </p:sp>
      <p:sp>
        <p:nvSpPr>
          <p:cNvPr id="629" name="Google Shape;629;p19"/>
          <p:cNvSpPr/>
          <p:nvPr/>
        </p:nvSpPr>
        <p:spPr>
          <a:xfrm rot="10800000">
            <a:off x="3091464" y="8765671"/>
            <a:ext cx="12105072" cy="380332"/>
          </a:xfrm>
          <a:custGeom>
            <a:rect b="b" l="l" r="r" t="t"/>
            <a:pathLst>
              <a:path extrusionOk="0" h="100170" w="3188167">
                <a:moveTo>
                  <a:pt x="0" y="0"/>
                </a:moveTo>
                <a:lnTo>
                  <a:pt x="3188167" y="0"/>
                </a:lnTo>
                <a:lnTo>
                  <a:pt x="3188167" y="100170"/>
                </a:lnTo>
                <a:lnTo>
                  <a:pt x="0" y="100170"/>
                </a:lnTo>
                <a:close/>
              </a:path>
            </a:pathLst>
          </a:custGeom>
          <a:solidFill>
            <a:srgbClr val="272727"/>
          </a:solidFill>
          <a:ln>
            <a:noFill/>
          </a:ln>
        </p:spPr>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633" name="Shape 633"/>
        <p:cNvGrpSpPr/>
        <p:nvPr/>
      </p:nvGrpSpPr>
      <p:grpSpPr>
        <a:xfrm>
          <a:off x="0" y="0"/>
          <a:ext cx="0" cy="0"/>
          <a:chOff x="0" y="0"/>
          <a:chExt cx="0" cy="0"/>
        </a:xfrm>
      </p:grpSpPr>
      <p:grpSp>
        <p:nvGrpSpPr>
          <p:cNvPr id="634" name="Google Shape;634;p20"/>
          <p:cNvGrpSpPr/>
          <p:nvPr/>
        </p:nvGrpSpPr>
        <p:grpSpPr>
          <a:xfrm>
            <a:off x="0" y="791514"/>
            <a:ext cx="5913039" cy="6259506"/>
            <a:chOff x="0" y="-47625"/>
            <a:chExt cx="812800" cy="860425"/>
          </a:xfrm>
        </p:grpSpPr>
        <p:sp>
          <p:nvSpPr>
            <p:cNvPr id="635" name="Google Shape;635;p20"/>
            <p:cNvSpPr/>
            <p:nvPr/>
          </p:nvSpPr>
          <p:spPr>
            <a:xfrm>
              <a:off x="0" y="0"/>
              <a:ext cx="812800" cy="812800"/>
            </a:xfrm>
            <a:custGeom>
              <a:rect b="b" l="l" r="r" t="t"/>
              <a:pathLst>
                <a:path extrusionOk="0" h="812800" w="812800">
                  <a:moveTo>
                    <a:pt x="0" y="0"/>
                  </a:moveTo>
                  <a:lnTo>
                    <a:pt x="812800" y="0"/>
                  </a:lnTo>
                  <a:lnTo>
                    <a:pt x="812800" y="812800"/>
                  </a:lnTo>
                  <a:lnTo>
                    <a:pt x="0" y="812800"/>
                  </a:lnTo>
                  <a:close/>
                </a:path>
              </a:pathLst>
            </a:custGeom>
            <a:solidFill>
              <a:srgbClr val="FFFFFF"/>
            </a:solidFill>
            <a:ln>
              <a:noFill/>
            </a:ln>
          </p:spPr>
        </p:sp>
        <p:sp>
          <p:nvSpPr>
            <p:cNvPr id="636" name="Google Shape;636;p20"/>
            <p:cNvSpPr txBox="1"/>
            <p:nvPr/>
          </p:nvSpPr>
          <p:spPr>
            <a:xfrm>
              <a:off x="0" y="-47625"/>
              <a:ext cx="812700" cy="860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37" name="Google Shape;637;p20"/>
          <p:cNvSpPr/>
          <p:nvPr/>
        </p:nvSpPr>
        <p:spPr>
          <a:xfrm>
            <a:off x="0" y="-76"/>
            <a:ext cx="5913120" cy="1173730"/>
          </a:xfrm>
          <a:custGeom>
            <a:rect b="b" l="l" r="r" t="t"/>
            <a:pathLst>
              <a:path extrusionOk="0" h="191317" w="812800">
                <a:moveTo>
                  <a:pt x="0" y="0"/>
                </a:moveTo>
                <a:lnTo>
                  <a:pt x="812800" y="0"/>
                </a:lnTo>
                <a:lnTo>
                  <a:pt x="812800" y="191317"/>
                </a:lnTo>
                <a:lnTo>
                  <a:pt x="0" y="191317"/>
                </a:lnTo>
                <a:close/>
              </a:path>
            </a:pathLst>
          </a:custGeom>
          <a:solidFill>
            <a:srgbClr val="DC654E"/>
          </a:solidFill>
          <a:ln>
            <a:noFill/>
          </a:ln>
        </p:spPr>
      </p:sp>
      <p:grpSp>
        <p:nvGrpSpPr>
          <p:cNvPr id="638" name="Google Shape;638;p20"/>
          <p:cNvGrpSpPr/>
          <p:nvPr/>
        </p:nvGrpSpPr>
        <p:grpSpPr>
          <a:xfrm rot="10800000">
            <a:off x="5912946" y="-67"/>
            <a:ext cx="145801" cy="10514968"/>
            <a:chOff x="0" y="-47625"/>
            <a:chExt cx="38400" cy="2769356"/>
          </a:xfrm>
        </p:grpSpPr>
        <p:sp>
          <p:nvSpPr>
            <p:cNvPr id="639" name="Google Shape;639;p20"/>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640" name="Google Shape;640;p20"/>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41" name="Google Shape;641;p20"/>
          <p:cNvGrpSpPr/>
          <p:nvPr/>
        </p:nvGrpSpPr>
        <p:grpSpPr>
          <a:xfrm rot="5400000">
            <a:off x="3036077" y="3978402"/>
            <a:ext cx="145801" cy="6218183"/>
            <a:chOff x="0" y="-47625"/>
            <a:chExt cx="38400" cy="1637700"/>
          </a:xfrm>
        </p:grpSpPr>
        <p:sp>
          <p:nvSpPr>
            <p:cNvPr id="642" name="Google Shape;642;p20"/>
            <p:cNvSpPr/>
            <p:nvPr/>
          </p:nvSpPr>
          <p:spPr>
            <a:xfrm>
              <a:off x="0" y="0"/>
              <a:ext cx="38376" cy="1590055"/>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643" name="Google Shape;643;p20"/>
            <p:cNvSpPr txBox="1"/>
            <p:nvPr/>
          </p:nvSpPr>
          <p:spPr>
            <a:xfrm>
              <a:off x="0" y="-47625"/>
              <a:ext cx="38400" cy="1637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44" name="Google Shape;644;p20"/>
          <p:cNvGrpSpPr/>
          <p:nvPr/>
        </p:nvGrpSpPr>
        <p:grpSpPr>
          <a:xfrm rot="5400000">
            <a:off x="3036077" y="-2007491"/>
            <a:ext cx="145801" cy="6218183"/>
            <a:chOff x="0" y="-47625"/>
            <a:chExt cx="38400" cy="1637700"/>
          </a:xfrm>
        </p:grpSpPr>
        <p:sp>
          <p:nvSpPr>
            <p:cNvPr id="645" name="Google Shape;645;p20"/>
            <p:cNvSpPr/>
            <p:nvPr/>
          </p:nvSpPr>
          <p:spPr>
            <a:xfrm>
              <a:off x="0" y="0"/>
              <a:ext cx="38376" cy="1590055"/>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646" name="Google Shape;646;p20"/>
            <p:cNvSpPr txBox="1"/>
            <p:nvPr/>
          </p:nvSpPr>
          <p:spPr>
            <a:xfrm>
              <a:off x="0" y="-47625"/>
              <a:ext cx="38400" cy="1637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647" name="Google Shape;647;p20"/>
          <p:cNvPicPr preferRelativeResize="0"/>
          <p:nvPr/>
        </p:nvPicPr>
        <p:blipFill rotWithShape="1">
          <a:blip r:embed="rId3">
            <a:alphaModFix/>
          </a:blip>
          <a:srcRect b="19676" l="0" r="0" t="19670"/>
          <a:stretch/>
        </p:blipFill>
        <p:spPr>
          <a:xfrm>
            <a:off x="6058747" y="0"/>
            <a:ext cx="11306822" cy="10287000"/>
          </a:xfrm>
          <a:prstGeom prst="rect">
            <a:avLst/>
          </a:prstGeom>
          <a:noFill/>
          <a:ln>
            <a:noFill/>
          </a:ln>
        </p:spPr>
      </p:pic>
      <p:sp>
        <p:nvSpPr>
          <p:cNvPr id="648" name="Google Shape;648;p20"/>
          <p:cNvSpPr/>
          <p:nvPr/>
        </p:nvSpPr>
        <p:spPr>
          <a:xfrm rot="10800000">
            <a:off x="17384920" y="1425999"/>
            <a:ext cx="903080" cy="8927252"/>
          </a:xfrm>
          <a:custGeom>
            <a:rect b="b" l="l" r="r" t="t"/>
            <a:pathLst>
              <a:path extrusionOk="0" h="2709333" w="237809">
                <a:moveTo>
                  <a:pt x="0" y="0"/>
                </a:moveTo>
                <a:lnTo>
                  <a:pt x="237809" y="0"/>
                </a:lnTo>
                <a:lnTo>
                  <a:pt x="237809" y="2709333"/>
                </a:lnTo>
                <a:lnTo>
                  <a:pt x="0" y="2709333"/>
                </a:lnTo>
                <a:close/>
              </a:path>
            </a:pathLst>
          </a:custGeom>
          <a:solidFill>
            <a:srgbClr val="797979"/>
          </a:solidFill>
          <a:ln>
            <a:noFill/>
          </a:ln>
        </p:spPr>
      </p:sp>
      <p:sp>
        <p:nvSpPr>
          <p:cNvPr id="649" name="Google Shape;649;p20"/>
          <p:cNvSpPr/>
          <p:nvPr/>
        </p:nvSpPr>
        <p:spPr>
          <a:xfrm rot="10800000">
            <a:off x="17384920" y="8857157"/>
            <a:ext cx="903080" cy="1496095"/>
          </a:xfrm>
          <a:custGeom>
            <a:rect b="b" l="l" r="r" t="t"/>
            <a:pathLst>
              <a:path extrusionOk="0" h="752752" w="237809">
                <a:moveTo>
                  <a:pt x="0" y="0"/>
                </a:moveTo>
                <a:lnTo>
                  <a:pt x="237809" y="0"/>
                </a:lnTo>
                <a:lnTo>
                  <a:pt x="237809" y="752752"/>
                </a:lnTo>
                <a:lnTo>
                  <a:pt x="0" y="752752"/>
                </a:lnTo>
                <a:close/>
              </a:path>
            </a:pathLst>
          </a:custGeom>
          <a:solidFill>
            <a:srgbClr val="DC654E"/>
          </a:solidFill>
          <a:ln>
            <a:noFill/>
          </a:ln>
        </p:spPr>
      </p:sp>
      <p:grpSp>
        <p:nvGrpSpPr>
          <p:cNvPr id="650" name="Google Shape;650;p20"/>
          <p:cNvGrpSpPr/>
          <p:nvPr/>
        </p:nvGrpSpPr>
        <p:grpSpPr>
          <a:xfrm rot="10800000">
            <a:off x="17384717" y="-106"/>
            <a:ext cx="903283" cy="3039039"/>
            <a:chOff x="0" y="-47625"/>
            <a:chExt cx="237900" cy="800400"/>
          </a:xfrm>
        </p:grpSpPr>
        <p:sp>
          <p:nvSpPr>
            <p:cNvPr id="651" name="Google Shape;651;p20"/>
            <p:cNvSpPr/>
            <p:nvPr/>
          </p:nvSpPr>
          <p:spPr>
            <a:xfrm>
              <a:off x="0" y="0"/>
              <a:ext cx="237809" cy="752752"/>
            </a:xfrm>
            <a:custGeom>
              <a:rect b="b" l="l" r="r" t="t"/>
              <a:pathLst>
                <a:path extrusionOk="0" h="752752" w="237809">
                  <a:moveTo>
                    <a:pt x="0" y="0"/>
                  </a:moveTo>
                  <a:lnTo>
                    <a:pt x="237809" y="0"/>
                  </a:lnTo>
                  <a:lnTo>
                    <a:pt x="237809" y="752752"/>
                  </a:lnTo>
                  <a:lnTo>
                    <a:pt x="0" y="752752"/>
                  </a:lnTo>
                  <a:close/>
                </a:path>
              </a:pathLst>
            </a:custGeom>
            <a:solidFill>
              <a:srgbClr val="DDDEDA"/>
            </a:solidFill>
            <a:ln>
              <a:noFill/>
            </a:ln>
          </p:spPr>
        </p:sp>
        <p:sp>
          <p:nvSpPr>
            <p:cNvPr id="652" name="Google Shape;652;p20"/>
            <p:cNvSpPr txBox="1"/>
            <p:nvPr/>
          </p:nvSpPr>
          <p:spPr>
            <a:xfrm>
              <a:off x="0" y="-47625"/>
              <a:ext cx="237900" cy="800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53" name="Google Shape;653;p20"/>
          <p:cNvGrpSpPr/>
          <p:nvPr/>
        </p:nvGrpSpPr>
        <p:grpSpPr>
          <a:xfrm rot="-5400000">
            <a:off x="17636798" y="8206738"/>
            <a:ext cx="145801" cy="1156619"/>
            <a:chOff x="0" y="-47625"/>
            <a:chExt cx="38400" cy="304622"/>
          </a:xfrm>
        </p:grpSpPr>
        <p:sp>
          <p:nvSpPr>
            <p:cNvPr id="654" name="Google Shape;654;p20"/>
            <p:cNvSpPr/>
            <p:nvPr/>
          </p:nvSpPr>
          <p:spPr>
            <a:xfrm>
              <a:off x="0" y="0"/>
              <a:ext cx="38376" cy="256997"/>
            </a:xfrm>
            <a:custGeom>
              <a:rect b="b" l="l" r="r" t="t"/>
              <a:pathLst>
                <a:path extrusionOk="0" h="256997" w="38376">
                  <a:moveTo>
                    <a:pt x="0" y="0"/>
                  </a:moveTo>
                  <a:lnTo>
                    <a:pt x="38376" y="0"/>
                  </a:lnTo>
                  <a:lnTo>
                    <a:pt x="38376" y="256997"/>
                  </a:lnTo>
                  <a:lnTo>
                    <a:pt x="0" y="256997"/>
                  </a:lnTo>
                  <a:close/>
                </a:path>
              </a:pathLst>
            </a:custGeom>
            <a:solidFill>
              <a:srgbClr val="272727"/>
            </a:solidFill>
            <a:ln>
              <a:noFill/>
            </a:ln>
          </p:spPr>
        </p:sp>
        <p:sp>
          <p:nvSpPr>
            <p:cNvPr id="655" name="Google Shape;655;p20"/>
            <p:cNvSpPr txBox="1"/>
            <p:nvPr/>
          </p:nvSpPr>
          <p:spPr>
            <a:xfrm>
              <a:off x="0" y="-47625"/>
              <a:ext cx="38400" cy="304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56" name="Google Shape;656;p20"/>
          <p:cNvGrpSpPr/>
          <p:nvPr/>
        </p:nvGrpSpPr>
        <p:grpSpPr>
          <a:xfrm rot="-5400000">
            <a:off x="17636798" y="2279748"/>
            <a:ext cx="145801" cy="1156619"/>
            <a:chOff x="0" y="-47625"/>
            <a:chExt cx="38400" cy="304622"/>
          </a:xfrm>
        </p:grpSpPr>
        <p:sp>
          <p:nvSpPr>
            <p:cNvPr id="657" name="Google Shape;657;p20"/>
            <p:cNvSpPr/>
            <p:nvPr/>
          </p:nvSpPr>
          <p:spPr>
            <a:xfrm>
              <a:off x="0" y="0"/>
              <a:ext cx="38376" cy="256997"/>
            </a:xfrm>
            <a:custGeom>
              <a:rect b="b" l="l" r="r" t="t"/>
              <a:pathLst>
                <a:path extrusionOk="0" h="256997" w="38376">
                  <a:moveTo>
                    <a:pt x="0" y="0"/>
                  </a:moveTo>
                  <a:lnTo>
                    <a:pt x="38376" y="0"/>
                  </a:lnTo>
                  <a:lnTo>
                    <a:pt x="38376" y="256997"/>
                  </a:lnTo>
                  <a:lnTo>
                    <a:pt x="0" y="256997"/>
                  </a:lnTo>
                  <a:close/>
                </a:path>
              </a:pathLst>
            </a:custGeom>
            <a:solidFill>
              <a:srgbClr val="272727"/>
            </a:solidFill>
            <a:ln>
              <a:noFill/>
            </a:ln>
          </p:spPr>
        </p:sp>
        <p:sp>
          <p:nvSpPr>
            <p:cNvPr id="658" name="Google Shape;658;p20"/>
            <p:cNvSpPr txBox="1"/>
            <p:nvPr/>
          </p:nvSpPr>
          <p:spPr>
            <a:xfrm>
              <a:off x="0" y="-47625"/>
              <a:ext cx="38400" cy="304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59" name="Google Shape;659;p20"/>
          <p:cNvGrpSpPr/>
          <p:nvPr/>
        </p:nvGrpSpPr>
        <p:grpSpPr>
          <a:xfrm rot="10800000">
            <a:off x="17270226" y="-67"/>
            <a:ext cx="145801" cy="10514968"/>
            <a:chOff x="0" y="-47625"/>
            <a:chExt cx="38400" cy="2769356"/>
          </a:xfrm>
        </p:grpSpPr>
        <p:sp>
          <p:nvSpPr>
            <p:cNvPr id="660" name="Google Shape;660;p20"/>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661" name="Google Shape;661;p20"/>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62" name="Google Shape;662;p20"/>
          <p:cNvSpPr txBox="1"/>
          <p:nvPr/>
        </p:nvSpPr>
        <p:spPr>
          <a:xfrm>
            <a:off x="286381" y="4292910"/>
            <a:ext cx="5340300" cy="2610600"/>
          </a:xfrm>
          <a:prstGeom prst="rect">
            <a:avLst/>
          </a:prstGeom>
          <a:noFill/>
          <a:ln>
            <a:noFill/>
          </a:ln>
        </p:spPr>
        <p:txBody>
          <a:bodyPr anchorCtr="0" anchor="t" bIns="0" lIns="0" spcFirstLastPara="1" rIns="0" wrap="square" tIns="0">
            <a:spAutoFit/>
          </a:bodyPr>
          <a:lstStyle/>
          <a:p>
            <a:pPr indent="0" lvl="0" marL="0" marR="0" rtl="0" algn="ctr">
              <a:lnSpc>
                <a:spcPct val="108000"/>
              </a:lnSpc>
              <a:spcBef>
                <a:spcPts val="0"/>
              </a:spcBef>
              <a:spcAft>
                <a:spcPts val="0"/>
              </a:spcAft>
              <a:buNone/>
            </a:pPr>
            <a:r>
              <a:t/>
            </a:r>
            <a:endParaRPr sz="4000">
              <a:solidFill>
                <a:srgbClr val="272727"/>
              </a:solidFill>
              <a:latin typeface="Marcellus"/>
              <a:ea typeface="Marcellus"/>
              <a:cs typeface="Marcellus"/>
              <a:sym typeface="Marcellus"/>
            </a:endParaRPr>
          </a:p>
          <a:p>
            <a:pPr indent="0" lvl="0" marL="0" marR="0" rtl="0" algn="ctr">
              <a:lnSpc>
                <a:spcPct val="108000"/>
              </a:lnSpc>
              <a:spcBef>
                <a:spcPts val="0"/>
              </a:spcBef>
              <a:spcAft>
                <a:spcPts val="0"/>
              </a:spcAft>
              <a:buNone/>
            </a:pPr>
            <a:r>
              <a:rPr lang="en-US" sz="4000">
                <a:solidFill>
                  <a:srgbClr val="272727"/>
                </a:solidFill>
                <a:latin typeface="Marcellus"/>
                <a:ea typeface="Marcellus"/>
                <a:cs typeface="Marcellus"/>
                <a:sym typeface="Marcellus"/>
              </a:rPr>
              <a:t>At the end of the lecture, you will be able to:</a:t>
            </a:r>
            <a:endParaRPr sz="4000"/>
          </a:p>
        </p:txBody>
      </p:sp>
      <p:sp>
        <p:nvSpPr>
          <p:cNvPr id="663" name="Google Shape;663;p20"/>
          <p:cNvSpPr txBox="1"/>
          <p:nvPr/>
        </p:nvSpPr>
        <p:spPr>
          <a:xfrm>
            <a:off x="159500" y="1275900"/>
            <a:ext cx="5498700" cy="3447900"/>
          </a:xfrm>
          <a:prstGeom prst="rect">
            <a:avLst/>
          </a:prstGeom>
          <a:noFill/>
          <a:ln>
            <a:noFill/>
          </a:ln>
        </p:spPr>
        <p:txBody>
          <a:bodyPr anchorCtr="0" anchor="t" bIns="0" lIns="0" spcFirstLastPara="1" rIns="0" wrap="square" tIns="0">
            <a:spAutoFit/>
          </a:bodyPr>
          <a:lstStyle/>
          <a:p>
            <a:pPr indent="0" lvl="0" marL="0" rtl="0" algn="ctr">
              <a:lnSpc>
                <a:spcPct val="110000"/>
              </a:lnSpc>
              <a:spcBef>
                <a:spcPts val="0"/>
              </a:spcBef>
              <a:spcAft>
                <a:spcPts val="0"/>
              </a:spcAft>
              <a:buSzPts val="1100"/>
              <a:buNone/>
            </a:pPr>
            <a:r>
              <a:rPr b="1" lang="en-US" sz="7000">
                <a:solidFill>
                  <a:srgbClr val="272727"/>
                </a:solidFill>
                <a:latin typeface="Fira Sans"/>
                <a:ea typeface="Fira Sans"/>
                <a:cs typeface="Fira Sans"/>
                <a:sym typeface="Fira Sans"/>
              </a:rPr>
              <a:t>Lecture Learning Objectives:</a:t>
            </a:r>
            <a:endParaRPr b="1" sz="7000">
              <a:solidFill>
                <a:srgbClr val="272727"/>
              </a:solidFill>
              <a:latin typeface="Fira Sans"/>
              <a:ea typeface="Fira Sans"/>
              <a:cs typeface="Fira Sans"/>
              <a:sym typeface="Fira Sans"/>
            </a:endParaRPr>
          </a:p>
        </p:txBody>
      </p:sp>
      <p:pic>
        <p:nvPicPr>
          <p:cNvPr id="664" name="Google Shape;664;p20"/>
          <p:cNvPicPr preferRelativeResize="0"/>
          <p:nvPr/>
        </p:nvPicPr>
        <p:blipFill rotWithShape="1">
          <a:blip r:embed="rId4">
            <a:alphaModFix/>
          </a:blip>
          <a:srcRect b="3907" l="0" r="882" t="35974"/>
          <a:stretch/>
        </p:blipFill>
        <p:spPr>
          <a:xfrm>
            <a:off x="5995475" y="0"/>
            <a:ext cx="11306824" cy="102870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797979"/>
        </a:solidFill>
      </p:bgPr>
    </p:bg>
    <p:spTree>
      <p:nvGrpSpPr>
        <p:cNvPr id="668" name="Shape 668"/>
        <p:cNvGrpSpPr/>
        <p:nvPr/>
      </p:nvGrpSpPr>
      <p:grpSpPr>
        <a:xfrm>
          <a:off x="0" y="0"/>
          <a:ext cx="0" cy="0"/>
          <a:chOff x="0" y="0"/>
          <a:chExt cx="0" cy="0"/>
        </a:xfrm>
      </p:grpSpPr>
      <p:sp>
        <p:nvSpPr>
          <p:cNvPr id="669" name="Google Shape;669;p21"/>
          <p:cNvSpPr/>
          <p:nvPr/>
        </p:nvSpPr>
        <p:spPr>
          <a:xfrm>
            <a:off x="955850" y="-549"/>
            <a:ext cx="11688705" cy="1158920"/>
          </a:xfrm>
          <a:custGeom>
            <a:rect b="b" l="l" r="r" t="t"/>
            <a:pathLst>
              <a:path extrusionOk="0" h="382482" w="3078000">
                <a:moveTo>
                  <a:pt x="0" y="0"/>
                </a:moveTo>
                <a:lnTo>
                  <a:pt x="3078000" y="0"/>
                </a:lnTo>
                <a:lnTo>
                  <a:pt x="3078000" y="382482"/>
                </a:lnTo>
                <a:lnTo>
                  <a:pt x="0" y="382482"/>
                </a:lnTo>
                <a:close/>
              </a:path>
            </a:pathLst>
          </a:custGeom>
          <a:solidFill>
            <a:srgbClr val="DC654E"/>
          </a:solidFill>
          <a:ln>
            <a:noFill/>
          </a:ln>
        </p:spPr>
      </p:sp>
      <p:sp>
        <p:nvSpPr>
          <p:cNvPr id="670" name="Google Shape;670;p21"/>
          <p:cNvSpPr/>
          <p:nvPr/>
        </p:nvSpPr>
        <p:spPr>
          <a:xfrm>
            <a:off x="-51350" y="9201502"/>
            <a:ext cx="1080225" cy="1085293"/>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grpSp>
        <p:nvGrpSpPr>
          <p:cNvPr id="671" name="Google Shape;671;p21"/>
          <p:cNvGrpSpPr/>
          <p:nvPr/>
        </p:nvGrpSpPr>
        <p:grpSpPr>
          <a:xfrm>
            <a:off x="1028700" y="1050372"/>
            <a:ext cx="16230707" cy="8005483"/>
            <a:chOff x="0" y="-47625"/>
            <a:chExt cx="4274726" cy="2108426"/>
          </a:xfrm>
        </p:grpSpPr>
        <p:sp>
          <p:nvSpPr>
            <p:cNvPr id="672" name="Google Shape;672;p21"/>
            <p:cNvSpPr/>
            <p:nvPr/>
          </p:nvSpPr>
          <p:spPr>
            <a:xfrm>
              <a:off x="0" y="0"/>
              <a:ext cx="4274726" cy="2060801"/>
            </a:xfrm>
            <a:custGeom>
              <a:rect b="b" l="l" r="r" t="t"/>
              <a:pathLst>
                <a:path extrusionOk="0" h="2060801" w="4274726">
                  <a:moveTo>
                    <a:pt x="0" y="0"/>
                  </a:moveTo>
                  <a:lnTo>
                    <a:pt x="4274726" y="0"/>
                  </a:lnTo>
                  <a:lnTo>
                    <a:pt x="4274726" y="2060801"/>
                  </a:lnTo>
                  <a:lnTo>
                    <a:pt x="0" y="2060801"/>
                  </a:lnTo>
                  <a:close/>
                </a:path>
              </a:pathLst>
            </a:custGeom>
            <a:solidFill>
              <a:srgbClr val="FFFFFF"/>
            </a:solidFill>
            <a:ln>
              <a:noFill/>
            </a:ln>
          </p:spPr>
        </p:sp>
        <p:sp>
          <p:nvSpPr>
            <p:cNvPr id="673" name="Google Shape;673;p21"/>
            <p:cNvSpPr txBox="1"/>
            <p:nvPr/>
          </p:nvSpPr>
          <p:spPr>
            <a:xfrm>
              <a:off x="0" y="-47625"/>
              <a:ext cx="42747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74" name="Google Shape;674;p21"/>
          <p:cNvGrpSpPr/>
          <p:nvPr/>
        </p:nvGrpSpPr>
        <p:grpSpPr>
          <a:xfrm>
            <a:off x="-51349" y="-474718"/>
            <a:ext cx="1080055" cy="1633426"/>
            <a:chOff x="0" y="-47625"/>
            <a:chExt cx="284457" cy="430200"/>
          </a:xfrm>
        </p:grpSpPr>
        <p:sp>
          <p:nvSpPr>
            <p:cNvPr id="675" name="Google Shape;675;p21"/>
            <p:cNvSpPr/>
            <p:nvPr/>
          </p:nvSpPr>
          <p:spPr>
            <a:xfrm>
              <a:off x="0" y="0"/>
              <a:ext cx="284457" cy="382482"/>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sp>
          <p:nvSpPr>
            <p:cNvPr id="676" name="Google Shape;676;p21"/>
            <p:cNvSpPr txBox="1"/>
            <p:nvPr/>
          </p:nvSpPr>
          <p:spPr>
            <a:xfrm>
              <a:off x="0" y="-47625"/>
              <a:ext cx="284400" cy="430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77" name="Google Shape;677;p21"/>
          <p:cNvSpPr/>
          <p:nvPr/>
        </p:nvSpPr>
        <p:spPr>
          <a:xfrm>
            <a:off x="3296075" y="9132000"/>
            <a:ext cx="14994379" cy="1158920"/>
          </a:xfrm>
          <a:custGeom>
            <a:rect b="b" l="l" r="r" t="t"/>
            <a:pathLst>
              <a:path extrusionOk="0" h="382482" w="3948487">
                <a:moveTo>
                  <a:pt x="0" y="0"/>
                </a:moveTo>
                <a:lnTo>
                  <a:pt x="3948487" y="0"/>
                </a:lnTo>
                <a:lnTo>
                  <a:pt x="3948487" y="382482"/>
                </a:lnTo>
                <a:lnTo>
                  <a:pt x="0" y="382482"/>
                </a:lnTo>
                <a:close/>
              </a:path>
            </a:pathLst>
          </a:custGeom>
          <a:solidFill>
            <a:srgbClr val="DDDEDA"/>
          </a:solidFill>
          <a:ln>
            <a:noFill/>
          </a:ln>
        </p:spPr>
      </p:sp>
      <p:sp>
        <p:nvSpPr>
          <p:cNvPr id="678" name="Google Shape;678;p21"/>
          <p:cNvSpPr/>
          <p:nvPr/>
        </p:nvSpPr>
        <p:spPr>
          <a:xfrm>
            <a:off x="12642625" y="-10"/>
            <a:ext cx="5641768" cy="1158920"/>
          </a:xfrm>
          <a:custGeom>
            <a:rect b="b" l="l" r="r" t="t"/>
            <a:pathLst>
              <a:path extrusionOk="0" h="382482" w="3343270">
                <a:moveTo>
                  <a:pt x="0" y="0"/>
                </a:moveTo>
                <a:lnTo>
                  <a:pt x="3343270" y="0"/>
                </a:lnTo>
                <a:lnTo>
                  <a:pt x="3343270" y="382482"/>
                </a:lnTo>
                <a:lnTo>
                  <a:pt x="0" y="382482"/>
                </a:lnTo>
                <a:close/>
              </a:path>
            </a:pathLst>
          </a:custGeom>
          <a:solidFill>
            <a:srgbClr val="797979"/>
          </a:solidFill>
          <a:ln>
            <a:noFill/>
          </a:ln>
        </p:spPr>
      </p:sp>
      <p:sp>
        <p:nvSpPr>
          <p:cNvPr id="679" name="Google Shape;679;p21"/>
          <p:cNvSpPr/>
          <p:nvPr/>
        </p:nvSpPr>
        <p:spPr>
          <a:xfrm>
            <a:off x="17332150" y="-550"/>
            <a:ext cx="955776" cy="1158920"/>
          </a:xfrm>
          <a:custGeom>
            <a:rect b="b" l="l" r="r" t="t"/>
            <a:pathLst>
              <a:path extrusionOk="0" h="382482" w="284457">
                <a:moveTo>
                  <a:pt x="0" y="0"/>
                </a:moveTo>
                <a:lnTo>
                  <a:pt x="284457" y="0"/>
                </a:lnTo>
                <a:lnTo>
                  <a:pt x="284457" y="382482"/>
                </a:lnTo>
                <a:lnTo>
                  <a:pt x="0" y="382482"/>
                </a:lnTo>
                <a:close/>
              </a:path>
            </a:pathLst>
          </a:custGeom>
          <a:solidFill>
            <a:srgbClr val="DDDEDA"/>
          </a:solidFill>
          <a:ln>
            <a:noFill/>
          </a:ln>
        </p:spPr>
      </p:sp>
      <p:grpSp>
        <p:nvGrpSpPr>
          <p:cNvPr id="680" name="Google Shape;680;p21"/>
          <p:cNvGrpSpPr/>
          <p:nvPr/>
        </p:nvGrpSpPr>
        <p:grpSpPr>
          <a:xfrm rot="5400000">
            <a:off x="9161452" y="-8127432"/>
            <a:ext cx="145801" cy="18571648"/>
            <a:chOff x="0" y="-47625"/>
            <a:chExt cx="38400" cy="4891266"/>
          </a:xfrm>
        </p:grpSpPr>
        <p:sp>
          <p:nvSpPr>
            <p:cNvPr id="681" name="Google Shape;681;p21"/>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682" name="Google Shape;682;p21"/>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83" name="Google Shape;683;p21"/>
          <p:cNvGrpSpPr/>
          <p:nvPr/>
        </p:nvGrpSpPr>
        <p:grpSpPr>
          <a:xfrm rot="5400000">
            <a:off x="9161452" y="-157122"/>
            <a:ext cx="145801" cy="18571648"/>
            <a:chOff x="0" y="-47625"/>
            <a:chExt cx="38400" cy="4891266"/>
          </a:xfrm>
        </p:grpSpPr>
        <p:sp>
          <p:nvSpPr>
            <p:cNvPr id="684" name="Google Shape;684;p21"/>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685" name="Google Shape;685;p21"/>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86" name="Google Shape;686;p21"/>
          <p:cNvGrpSpPr/>
          <p:nvPr/>
        </p:nvGrpSpPr>
        <p:grpSpPr>
          <a:xfrm rot="10800000">
            <a:off x="12569681" y="-374"/>
            <a:ext cx="145801" cy="1339546"/>
            <a:chOff x="0" y="-47625"/>
            <a:chExt cx="38400" cy="352800"/>
          </a:xfrm>
        </p:grpSpPr>
        <p:sp>
          <p:nvSpPr>
            <p:cNvPr id="687" name="Google Shape;687;p21"/>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688" name="Google Shape;688;p21"/>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89" name="Google Shape;689;p21"/>
          <p:cNvGrpSpPr/>
          <p:nvPr/>
        </p:nvGrpSpPr>
        <p:grpSpPr>
          <a:xfrm rot="10800000">
            <a:off x="3223140" y="9128281"/>
            <a:ext cx="145801" cy="1339546"/>
            <a:chOff x="0" y="-47625"/>
            <a:chExt cx="38400" cy="352800"/>
          </a:xfrm>
        </p:grpSpPr>
        <p:sp>
          <p:nvSpPr>
            <p:cNvPr id="690" name="Google Shape;690;p21"/>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691" name="Google Shape;691;p21"/>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92" name="Google Shape;692;p21"/>
          <p:cNvGrpSpPr/>
          <p:nvPr/>
        </p:nvGrpSpPr>
        <p:grpSpPr>
          <a:xfrm rot="10800000">
            <a:off x="14918966" y="9128281"/>
            <a:ext cx="145801" cy="1339546"/>
            <a:chOff x="0" y="-47625"/>
            <a:chExt cx="38400" cy="352800"/>
          </a:xfrm>
        </p:grpSpPr>
        <p:sp>
          <p:nvSpPr>
            <p:cNvPr id="693" name="Google Shape;693;p21"/>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694" name="Google Shape;694;p21"/>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95" name="Google Shape;695;p21"/>
          <p:cNvGrpSpPr/>
          <p:nvPr/>
        </p:nvGrpSpPr>
        <p:grpSpPr>
          <a:xfrm rot="10800000">
            <a:off x="882899" y="-67"/>
            <a:ext cx="145801" cy="10514968"/>
            <a:chOff x="0" y="-47625"/>
            <a:chExt cx="38400" cy="2769356"/>
          </a:xfrm>
        </p:grpSpPr>
        <p:sp>
          <p:nvSpPr>
            <p:cNvPr id="696" name="Google Shape;696;p21"/>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697" name="Google Shape;697;p21"/>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98" name="Google Shape;698;p21"/>
          <p:cNvGrpSpPr/>
          <p:nvPr/>
        </p:nvGrpSpPr>
        <p:grpSpPr>
          <a:xfrm rot="10800000">
            <a:off x="17259207" y="-67"/>
            <a:ext cx="145801" cy="10514968"/>
            <a:chOff x="0" y="-47625"/>
            <a:chExt cx="38400" cy="2769356"/>
          </a:xfrm>
        </p:grpSpPr>
        <p:sp>
          <p:nvSpPr>
            <p:cNvPr id="699" name="Google Shape;699;p21"/>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700" name="Google Shape;700;p21"/>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01" name="Google Shape;701;p21"/>
          <p:cNvSpPr/>
          <p:nvPr/>
        </p:nvSpPr>
        <p:spPr>
          <a:xfrm>
            <a:off x="15064775" y="9201499"/>
            <a:ext cx="2194894" cy="1085293"/>
          </a:xfrm>
          <a:custGeom>
            <a:rect b="b" l="l" r="r" t="t"/>
            <a:pathLst>
              <a:path extrusionOk="0" h="382482" w="577984">
                <a:moveTo>
                  <a:pt x="0" y="0"/>
                </a:moveTo>
                <a:lnTo>
                  <a:pt x="577984" y="0"/>
                </a:lnTo>
                <a:lnTo>
                  <a:pt x="577984" y="382482"/>
                </a:lnTo>
                <a:lnTo>
                  <a:pt x="0" y="382482"/>
                </a:lnTo>
                <a:close/>
              </a:path>
            </a:pathLst>
          </a:custGeom>
          <a:solidFill>
            <a:srgbClr val="DC654E"/>
          </a:solidFill>
          <a:ln>
            <a:noFill/>
          </a:ln>
        </p:spPr>
      </p:sp>
      <p:sp>
        <p:nvSpPr>
          <p:cNvPr id="702" name="Google Shape;702;p21"/>
          <p:cNvSpPr txBox="1"/>
          <p:nvPr/>
        </p:nvSpPr>
        <p:spPr>
          <a:xfrm>
            <a:off x="1140850" y="1779113"/>
            <a:ext cx="15629400" cy="2339700"/>
          </a:xfrm>
          <a:prstGeom prst="rect">
            <a:avLst/>
          </a:prstGeom>
          <a:noFill/>
          <a:ln>
            <a:noFill/>
          </a:ln>
        </p:spPr>
        <p:txBody>
          <a:bodyPr anchorCtr="0" anchor="t" bIns="0" lIns="0" spcFirstLastPara="1" rIns="0" wrap="square" tIns="0">
            <a:spAutoFit/>
          </a:bodyPr>
          <a:lstStyle/>
          <a:p>
            <a:pPr indent="457200" lvl="0" marL="0" rtl="0" algn="l">
              <a:lnSpc>
                <a:spcPct val="140000"/>
              </a:lnSpc>
              <a:spcBef>
                <a:spcPts val="0"/>
              </a:spcBef>
              <a:spcAft>
                <a:spcPts val="0"/>
              </a:spcAft>
              <a:buSzPts val="1100"/>
              <a:buNone/>
            </a:pPr>
            <a:r>
              <a:rPr b="1" lang="en-US" sz="4000">
                <a:solidFill>
                  <a:srgbClr val="272727"/>
                </a:solidFill>
                <a:latin typeface="Fira Sans"/>
                <a:ea typeface="Fira Sans"/>
                <a:cs typeface="Fira Sans"/>
                <a:sym typeface="Fira Sans"/>
              </a:rPr>
              <a:t>First</a:t>
            </a:r>
            <a:r>
              <a:rPr lang="en-US" sz="4000">
                <a:solidFill>
                  <a:srgbClr val="272727"/>
                </a:solidFill>
                <a:latin typeface="Fira Sans"/>
                <a:ea typeface="Fira Sans"/>
                <a:cs typeface="Fira Sans"/>
                <a:sym typeface="Fira Sans"/>
              </a:rPr>
              <a:t>, although social responsibility is often referred to as a "</a:t>
            </a:r>
            <a:r>
              <a:rPr b="1" lang="en-US" sz="4000">
                <a:solidFill>
                  <a:srgbClr val="272727"/>
                </a:solidFill>
                <a:latin typeface="Fira Sans"/>
                <a:ea typeface="Fira Sans"/>
                <a:cs typeface="Fira Sans"/>
                <a:sym typeface="Fira Sans"/>
              </a:rPr>
              <a:t>corporate" concept</a:t>
            </a:r>
            <a:r>
              <a:rPr lang="en-US" sz="4000">
                <a:solidFill>
                  <a:srgbClr val="272727"/>
                </a:solidFill>
                <a:latin typeface="Fira Sans"/>
                <a:ea typeface="Fira Sans"/>
                <a:cs typeface="Fira Sans"/>
                <a:sym typeface="Fira Sans"/>
              </a:rPr>
              <a:t>, it has no coherent meaning detached from the specific mechanisms by which corporations are governed.</a:t>
            </a:r>
            <a:endParaRPr sz="4000">
              <a:solidFill>
                <a:srgbClr val="272727"/>
              </a:solidFill>
              <a:latin typeface="Fira Sans"/>
              <a:ea typeface="Fira Sans"/>
              <a:cs typeface="Fira Sans"/>
              <a:sym typeface="Fira Sans"/>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797979"/>
        </a:solidFill>
      </p:bgPr>
    </p:bg>
    <p:spTree>
      <p:nvGrpSpPr>
        <p:cNvPr id="706" name="Shape 706"/>
        <p:cNvGrpSpPr/>
        <p:nvPr/>
      </p:nvGrpSpPr>
      <p:grpSpPr>
        <a:xfrm>
          <a:off x="0" y="0"/>
          <a:ext cx="0" cy="0"/>
          <a:chOff x="0" y="0"/>
          <a:chExt cx="0" cy="0"/>
        </a:xfrm>
      </p:grpSpPr>
      <p:sp>
        <p:nvSpPr>
          <p:cNvPr id="707" name="Google Shape;707;p22"/>
          <p:cNvSpPr/>
          <p:nvPr/>
        </p:nvSpPr>
        <p:spPr>
          <a:xfrm>
            <a:off x="955850" y="-549"/>
            <a:ext cx="11688705" cy="1158920"/>
          </a:xfrm>
          <a:custGeom>
            <a:rect b="b" l="l" r="r" t="t"/>
            <a:pathLst>
              <a:path extrusionOk="0" h="382482" w="3078000">
                <a:moveTo>
                  <a:pt x="0" y="0"/>
                </a:moveTo>
                <a:lnTo>
                  <a:pt x="3078000" y="0"/>
                </a:lnTo>
                <a:lnTo>
                  <a:pt x="3078000" y="382482"/>
                </a:lnTo>
                <a:lnTo>
                  <a:pt x="0" y="382482"/>
                </a:lnTo>
                <a:close/>
              </a:path>
            </a:pathLst>
          </a:custGeom>
          <a:solidFill>
            <a:srgbClr val="DC654E"/>
          </a:solidFill>
          <a:ln>
            <a:noFill/>
          </a:ln>
        </p:spPr>
      </p:sp>
      <p:sp>
        <p:nvSpPr>
          <p:cNvPr id="708" name="Google Shape;708;p22"/>
          <p:cNvSpPr/>
          <p:nvPr/>
        </p:nvSpPr>
        <p:spPr>
          <a:xfrm>
            <a:off x="-51350" y="9201502"/>
            <a:ext cx="1080225" cy="1085293"/>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grpSp>
        <p:nvGrpSpPr>
          <p:cNvPr id="709" name="Google Shape;709;p22"/>
          <p:cNvGrpSpPr/>
          <p:nvPr/>
        </p:nvGrpSpPr>
        <p:grpSpPr>
          <a:xfrm>
            <a:off x="1028700" y="1050372"/>
            <a:ext cx="16230707" cy="8005483"/>
            <a:chOff x="0" y="-47625"/>
            <a:chExt cx="4274726" cy="2108426"/>
          </a:xfrm>
        </p:grpSpPr>
        <p:sp>
          <p:nvSpPr>
            <p:cNvPr id="710" name="Google Shape;710;p22"/>
            <p:cNvSpPr/>
            <p:nvPr/>
          </p:nvSpPr>
          <p:spPr>
            <a:xfrm>
              <a:off x="0" y="0"/>
              <a:ext cx="4274726" cy="2060801"/>
            </a:xfrm>
            <a:custGeom>
              <a:rect b="b" l="l" r="r" t="t"/>
              <a:pathLst>
                <a:path extrusionOk="0" h="2060801" w="4274726">
                  <a:moveTo>
                    <a:pt x="0" y="0"/>
                  </a:moveTo>
                  <a:lnTo>
                    <a:pt x="4274726" y="0"/>
                  </a:lnTo>
                  <a:lnTo>
                    <a:pt x="4274726" y="2060801"/>
                  </a:lnTo>
                  <a:lnTo>
                    <a:pt x="0" y="2060801"/>
                  </a:lnTo>
                  <a:close/>
                </a:path>
              </a:pathLst>
            </a:custGeom>
            <a:solidFill>
              <a:srgbClr val="FFFFFF"/>
            </a:solidFill>
            <a:ln>
              <a:noFill/>
            </a:ln>
          </p:spPr>
        </p:sp>
        <p:sp>
          <p:nvSpPr>
            <p:cNvPr id="711" name="Google Shape;711;p22"/>
            <p:cNvSpPr txBox="1"/>
            <p:nvPr/>
          </p:nvSpPr>
          <p:spPr>
            <a:xfrm>
              <a:off x="0" y="-47625"/>
              <a:ext cx="42747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12" name="Google Shape;712;p22"/>
          <p:cNvGrpSpPr/>
          <p:nvPr/>
        </p:nvGrpSpPr>
        <p:grpSpPr>
          <a:xfrm>
            <a:off x="-51349" y="-474718"/>
            <a:ext cx="1080055" cy="1633426"/>
            <a:chOff x="0" y="-47625"/>
            <a:chExt cx="284457" cy="430200"/>
          </a:xfrm>
        </p:grpSpPr>
        <p:sp>
          <p:nvSpPr>
            <p:cNvPr id="713" name="Google Shape;713;p22"/>
            <p:cNvSpPr/>
            <p:nvPr/>
          </p:nvSpPr>
          <p:spPr>
            <a:xfrm>
              <a:off x="0" y="0"/>
              <a:ext cx="284457" cy="382482"/>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sp>
          <p:nvSpPr>
            <p:cNvPr id="714" name="Google Shape;714;p22"/>
            <p:cNvSpPr txBox="1"/>
            <p:nvPr/>
          </p:nvSpPr>
          <p:spPr>
            <a:xfrm>
              <a:off x="0" y="-47625"/>
              <a:ext cx="284400" cy="430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15" name="Google Shape;715;p22"/>
          <p:cNvSpPr/>
          <p:nvPr/>
        </p:nvSpPr>
        <p:spPr>
          <a:xfrm>
            <a:off x="3296075" y="9132000"/>
            <a:ext cx="14994379" cy="1158920"/>
          </a:xfrm>
          <a:custGeom>
            <a:rect b="b" l="l" r="r" t="t"/>
            <a:pathLst>
              <a:path extrusionOk="0" h="382482" w="3948487">
                <a:moveTo>
                  <a:pt x="0" y="0"/>
                </a:moveTo>
                <a:lnTo>
                  <a:pt x="3948487" y="0"/>
                </a:lnTo>
                <a:lnTo>
                  <a:pt x="3948487" y="382482"/>
                </a:lnTo>
                <a:lnTo>
                  <a:pt x="0" y="382482"/>
                </a:lnTo>
                <a:close/>
              </a:path>
            </a:pathLst>
          </a:custGeom>
          <a:solidFill>
            <a:srgbClr val="DDDEDA"/>
          </a:solidFill>
          <a:ln>
            <a:noFill/>
          </a:ln>
        </p:spPr>
      </p:sp>
      <p:sp>
        <p:nvSpPr>
          <p:cNvPr id="716" name="Google Shape;716;p22"/>
          <p:cNvSpPr/>
          <p:nvPr/>
        </p:nvSpPr>
        <p:spPr>
          <a:xfrm>
            <a:off x="12642625" y="-10"/>
            <a:ext cx="5641768" cy="1158920"/>
          </a:xfrm>
          <a:custGeom>
            <a:rect b="b" l="l" r="r" t="t"/>
            <a:pathLst>
              <a:path extrusionOk="0" h="382482" w="3343270">
                <a:moveTo>
                  <a:pt x="0" y="0"/>
                </a:moveTo>
                <a:lnTo>
                  <a:pt x="3343270" y="0"/>
                </a:lnTo>
                <a:lnTo>
                  <a:pt x="3343270" y="382482"/>
                </a:lnTo>
                <a:lnTo>
                  <a:pt x="0" y="382482"/>
                </a:lnTo>
                <a:close/>
              </a:path>
            </a:pathLst>
          </a:custGeom>
          <a:solidFill>
            <a:srgbClr val="797979"/>
          </a:solidFill>
          <a:ln>
            <a:noFill/>
          </a:ln>
        </p:spPr>
      </p:sp>
      <p:sp>
        <p:nvSpPr>
          <p:cNvPr id="717" name="Google Shape;717;p22"/>
          <p:cNvSpPr/>
          <p:nvPr/>
        </p:nvSpPr>
        <p:spPr>
          <a:xfrm>
            <a:off x="17332150" y="-550"/>
            <a:ext cx="955776" cy="1158920"/>
          </a:xfrm>
          <a:custGeom>
            <a:rect b="b" l="l" r="r" t="t"/>
            <a:pathLst>
              <a:path extrusionOk="0" h="382482" w="284457">
                <a:moveTo>
                  <a:pt x="0" y="0"/>
                </a:moveTo>
                <a:lnTo>
                  <a:pt x="284457" y="0"/>
                </a:lnTo>
                <a:lnTo>
                  <a:pt x="284457" y="382482"/>
                </a:lnTo>
                <a:lnTo>
                  <a:pt x="0" y="382482"/>
                </a:lnTo>
                <a:close/>
              </a:path>
            </a:pathLst>
          </a:custGeom>
          <a:solidFill>
            <a:srgbClr val="DDDEDA"/>
          </a:solidFill>
          <a:ln>
            <a:noFill/>
          </a:ln>
        </p:spPr>
      </p:sp>
      <p:grpSp>
        <p:nvGrpSpPr>
          <p:cNvPr id="718" name="Google Shape;718;p22"/>
          <p:cNvGrpSpPr/>
          <p:nvPr/>
        </p:nvGrpSpPr>
        <p:grpSpPr>
          <a:xfrm rot="5400000">
            <a:off x="9161452" y="-8127432"/>
            <a:ext cx="145801" cy="18571648"/>
            <a:chOff x="0" y="-47625"/>
            <a:chExt cx="38400" cy="4891266"/>
          </a:xfrm>
        </p:grpSpPr>
        <p:sp>
          <p:nvSpPr>
            <p:cNvPr id="719" name="Google Shape;719;p22"/>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720" name="Google Shape;720;p22"/>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21" name="Google Shape;721;p22"/>
          <p:cNvGrpSpPr/>
          <p:nvPr/>
        </p:nvGrpSpPr>
        <p:grpSpPr>
          <a:xfrm rot="5400000">
            <a:off x="9161452" y="-157122"/>
            <a:ext cx="145801" cy="18571648"/>
            <a:chOff x="0" y="-47625"/>
            <a:chExt cx="38400" cy="4891266"/>
          </a:xfrm>
        </p:grpSpPr>
        <p:sp>
          <p:nvSpPr>
            <p:cNvPr id="722" name="Google Shape;722;p22"/>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723" name="Google Shape;723;p22"/>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24" name="Google Shape;724;p22"/>
          <p:cNvGrpSpPr/>
          <p:nvPr/>
        </p:nvGrpSpPr>
        <p:grpSpPr>
          <a:xfrm rot="10800000">
            <a:off x="12569681" y="-374"/>
            <a:ext cx="145801" cy="1339546"/>
            <a:chOff x="0" y="-47625"/>
            <a:chExt cx="38400" cy="352800"/>
          </a:xfrm>
        </p:grpSpPr>
        <p:sp>
          <p:nvSpPr>
            <p:cNvPr id="725" name="Google Shape;725;p22"/>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726" name="Google Shape;726;p22"/>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27" name="Google Shape;727;p22"/>
          <p:cNvGrpSpPr/>
          <p:nvPr/>
        </p:nvGrpSpPr>
        <p:grpSpPr>
          <a:xfrm rot="10800000">
            <a:off x="3223140" y="9128281"/>
            <a:ext cx="145801" cy="1339546"/>
            <a:chOff x="0" y="-47625"/>
            <a:chExt cx="38400" cy="352800"/>
          </a:xfrm>
        </p:grpSpPr>
        <p:sp>
          <p:nvSpPr>
            <p:cNvPr id="728" name="Google Shape;728;p22"/>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729" name="Google Shape;729;p22"/>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30" name="Google Shape;730;p22"/>
          <p:cNvGrpSpPr/>
          <p:nvPr/>
        </p:nvGrpSpPr>
        <p:grpSpPr>
          <a:xfrm rot="10800000">
            <a:off x="14918966" y="9128281"/>
            <a:ext cx="145801" cy="1339546"/>
            <a:chOff x="0" y="-47625"/>
            <a:chExt cx="38400" cy="352800"/>
          </a:xfrm>
        </p:grpSpPr>
        <p:sp>
          <p:nvSpPr>
            <p:cNvPr id="731" name="Google Shape;731;p22"/>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732" name="Google Shape;732;p22"/>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33" name="Google Shape;733;p22"/>
          <p:cNvGrpSpPr/>
          <p:nvPr/>
        </p:nvGrpSpPr>
        <p:grpSpPr>
          <a:xfrm rot="10800000">
            <a:off x="882899" y="-67"/>
            <a:ext cx="145801" cy="10514968"/>
            <a:chOff x="0" y="-47625"/>
            <a:chExt cx="38400" cy="2769356"/>
          </a:xfrm>
        </p:grpSpPr>
        <p:sp>
          <p:nvSpPr>
            <p:cNvPr id="734" name="Google Shape;734;p22"/>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735" name="Google Shape;735;p22"/>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36" name="Google Shape;736;p22"/>
          <p:cNvGrpSpPr/>
          <p:nvPr/>
        </p:nvGrpSpPr>
        <p:grpSpPr>
          <a:xfrm rot="10800000">
            <a:off x="17259207" y="-67"/>
            <a:ext cx="145801" cy="10514968"/>
            <a:chOff x="0" y="-47625"/>
            <a:chExt cx="38400" cy="2769356"/>
          </a:xfrm>
        </p:grpSpPr>
        <p:sp>
          <p:nvSpPr>
            <p:cNvPr id="737" name="Google Shape;737;p22"/>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738" name="Google Shape;738;p22"/>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39" name="Google Shape;739;p22"/>
          <p:cNvSpPr/>
          <p:nvPr/>
        </p:nvSpPr>
        <p:spPr>
          <a:xfrm>
            <a:off x="15064775" y="9201499"/>
            <a:ext cx="2194894" cy="1085293"/>
          </a:xfrm>
          <a:custGeom>
            <a:rect b="b" l="l" r="r" t="t"/>
            <a:pathLst>
              <a:path extrusionOk="0" h="382482" w="577984">
                <a:moveTo>
                  <a:pt x="0" y="0"/>
                </a:moveTo>
                <a:lnTo>
                  <a:pt x="577984" y="0"/>
                </a:lnTo>
                <a:lnTo>
                  <a:pt x="577984" y="382482"/>
                </a:lnTo>
                <a:lnTo>
                  <a:pt x="0" y="382482"/>
                </a:lnTo>
                <a:close/>
              </a:path>
            </a:pathLst>
          </a:custGeom>
          <a:solidFill>
            <a:srgbClr val="DC654E"/>
          </a:solidFill>
          <a:ln>
            <a:noFill/>
          </a:ln>
        </p:spPr>
      </p:sp>
      <p:sp>
        <p:nvSpPr>
          <p:cNvPr id="740" name="Google Shape;740;p22"/>
          <p:cNvSpPr txBox="1"/>
          <p:nvPr/>
        </p:nvSpPr>
        <p:spPr>
          <a:xfrm>
            <a:off x="1140850" y="1779113"/>
            <a:ext cx="15629400" cy="7511400"/>
          </a:xfrm>
          <a:prstGeom prst="rect">
            <a:avLst/>
          </a:prstGeom>
          <a:noFill/>
          <a:ln>
            <a:noFill/>
          </a:ln>
        </p:spPr>
        <p:txBody>
          <a:bodyPr anchorCtr="0" anchor="t" bIns="0" lIns="0" spcFirstLastPara="1" rIns="0" wrap="square" tIns="0">
            <a:spAutoFit/>
          </a:bodyPr>
          <a:lstStyle/>
          <a:p>
            <a:pPr indent="457200" lvl="0" marL="0" rtl="0" algn="l">
              <a:lnSpc>
                <a:spcPct val="140000"/>
              </a:lnSpc>
              <a:spcBef>
                <a:spcPts val="0"/>
              </a:spcBef>
              <a:spcAft>
                <a:spcPts val="0"/>
              </a:spcAft>
              <a:buClr>
                <a:schemeClr val="dk1"/>
              </a:buClr>
              <a:buSzPts val="1100"/>
              <a:buFont typeface="Arial"/>
              <a:buNone/>
            </a:pPr>
            <a:r>
              <a:rPr lang="en-US" sz="4000">
                <a:solidFill>
                  <a:srgbClr val="272727"/>
                </a:solidFill>
                <a:latin typeface="Fira Sans"/>
                <a:ea typeface="Fira Sans"/>
                <a:cs typeface="Fira Sans"/>
                <a:sym typeface="Fira Sans"/>
              </a:rPr>
              <a:t>1. Recall the agency problem.</a:t>
            </a:r>
            <a:endParaRPr sz="4000">
              <a:solidFill>
                <a:srgbClr val="272727"/>
              </a:solidFill>
              <a:latin typeface="Fira Sans"/>
              <a:ea typeface="Fira Sans"/>
              <a:cs typeface="Fira Sans"/>
              <a:sym typeface="Fira Sans"/>
            </a:endParaRPr>
          </a:p>
          <a:p>
            <a:pPr indent="0" lvl="0" marL="0" rtl="0" algn="l">
              <a:lnSpc>
                <a:spcPct val="140000"/>
              </a:lnSpc>
              <a:spcBef>
                <a:spcPts val="0"/>
              </a:spcBef>
              <a:spcAft>
                <a:spcPts val="0"/>
              </a:spcAft>
              <a:buClr>
                <a:schemeClr val="dk1"/>
              </a:buClr>
              <a:buSzPts val="1100"/>
              <a:buFont typeface="Arial"/>
              <a:buNone/>
            </a:pPr>
            <a:r>
              <a:rPr lang="en-US" sz="4000">
                <a:solidFill>
                  <a:srgbClr val="272727"/>
                </a:solidFill>
                <a:latin typeface="Fira Sans"/>
                <a:ea typeface="Fira Sans"/>
                <a:cs typeface="Fira Sans"/>
                <a:sym typeface="Fira Sans"/>
              </a:rPr>
              <a:t>	2. Enumerate and explain the principal-agent specific issues.</a:t>
            </a:r>
            <a:endParaRPr sz="4000">
              <a:solidFill>
                <a:srgbClr val="272727"/>
              </a:solidFill>
              <a:latin typeface="Fira Sans"/>
              <a:ea typeface="Fira Sans"/>
              <a:cs typeface="Fira Sans"/>
              <a:sym typeface="Fira Sans"/>
            </a:endParaRPr>
          </a:p>
          <a:p>
            <a:pPr indent="0" lvl="0" marL="0" rtl="0" algn="l">
              <a:lnSpc>
                <a:spcPct val="140000"/>
              </a:lnSpc>
              <a:spcBef>
                <a:spcPts val="0"/>
              </a:spcBef>
              <a:spcAft>
                <a:spcPts val="0"/>
              </a:spcAft>
              <a:buClr>
                <a:schemeClr val="dk1"/>
              </a:buClr>
              <a:buSzPts val="1100"/>
              <a:buFont typeface="Arial"/>
              <a:buNone/>
            </a:pPr>
            <a:r>
              <a:rPr lang="en-US" sz="4000">
                <a:solidFill>
                  <a:srgbClr val="272727"/>
                </a:solidFill>
                <a:latin typeface="Fira Sans"/>
                <a:ea typeface="Fira Sans"/>
                <a:cs typeface="Fira Sans"/>
                <a:sym typeface="Fira Sans"/>
              </a:rPr>
              <a:t>	3. Enumerate and elaborate the identified agency problems in corporate 	governance.</a:t>
            </a:r>
            <a:endParaRPr sz="4000">
              <a:solidFill>
                <a:srgbClr val="272727"/>
              </a:solidFill>
              <a:latin typeface="Fira Sans"/>
              <a:ea typeface="Fira Sans"/>
              <a:cs typeface="Fira Sans"/>
              <a:sym typeface="Fira Sans"/>
            </a:endParaRPr>
          </a:p>
          <a:p>
            <a:pPr indent="0" lvl="0" marL="0" rtl="0" algn="l">
              <a:lnSpc>
                <a:spcPct val="140000"/>
              </a:lnSpc>
              <a:spcBef>
                <a:spcPts val="0"/>
              </a:spcBef>
              <a:spcAft>
                <a:spcPts val="0"/>
              </a:spcAft>
              <a:buClr>
                <a:schemeClr val="dk1"/>
              </a:buClr>
              <a:buSzPts val="1100"/>
              <a:buFont typeface="Arial"/>
              <a:buNone/>
            </a:pPr>
            <a:r>
              <a:rPr lang="en-US" sz="4000">
                <a:solidFill>
                  <a:srgbClr val="272727"/>
                </a:solidFill>
                <a:latin typeface="Fira Sans"/>
                <a:ea typeface="Fira Sans"/>
                <a:cs typeface="Fira Sans"/>
                <a:sym typeface="Fira Sans"/>
              </a:rPr>
              <a:t>	4. Ascertain the significant differences among the types of takeovers.</a:t>
            </a:r>
            <a:endParaRPr sz="4000">
              <a:solidFill>
                <a:srgbClr val="272727"/>
              </a:solidFill>
              <a:latin typeface="Fira Sans"/>
              <a:ea typeface="Fira Sans"/>
              <a:cs typeface="Fira Sans"/>
              <a:sym typeface="Fira Sans"/>
            </a:endParaRPr>
          </a:p>
          <a:p>
            <a:pPr indent="0" lvl="0" marL="0" rtl="0" algn="l">
              <a:lnSpc>
                <a:spcPct val="140000"/>
              </a:lnSpc>
              <a:spcBef>
                <a:spcPts val="0"/>
              </a:spcBef>
              <a:spcAft>
                <a:spcPts val="0"/>
              </a:spcAft>
              <a:buClr>
                <a:schemeClr val="dk1"/>
              </a:buClr>
              <a:buSzPts val="1100"/>
              <a:buFont typeface="Arial"/>
              <a:buNone/>
            </a:pPr>
            <a:r>
              <a:rPr lang="en-US" sz="4000">
                <a:solidFill>
                  <a:srgbClr val="272727"/>
                </a:solidFill>
                <a:latin typeface="Fira Sans"/>
                <a:ea typeface="Fira Sans"/>
                <a:cs typeface="Fira Sans"/>
                <a:sym typeface="Fira Sans"/>
              </a:rPr>
              <a:t>	5. Show the important roles the external bodies serve to improve corporate 	governance.</a:t>
            </a:r>
            <a:endParaRPr sz="4000">
              <a:solidFill>
                <a:srgbClr val="272727"/>
              </a:solidFill>
              <a:latin typeface="Fira Sans"/>
              <a:ea typeface="Fira Sans"/>
              <a:cs typeface="Fira Sans"/>
              <a:sym typeface="Fira Sans"/>
            </a:endParaRPr>
          </a:p>
          <a:p>
            <a:pPr indent="0" lvl="0" marL="0" marR="0" rtl="0" algn="l">
              <a:lnSpc>
                <a:spcPct val="140000"/>
              </a:lnSpc>
              <a:spcBef>
                <a:spcPts val="0"/>
              </a:spcBef>
              <a:spcAft>
                <a:spcPts val="0"/>
              </a:spcAft>
              <a:buNone/>
            </a:pPr>
            <a:r>
              <a:t/>
            </a:r>
            <a:endParaRPr sz="4000">
              <a:solidFill>
                <a:srgbClr val="272727"/>
              </a:solidFill>
              <a:latin typeface="Fira Sans"/>
              <a:ea typeface="Fira Sans"/>
              <a:cs typeface="Fira Sans"/>
              <a:sym typeface="Fira Sans"/>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744" name="Shape 744"/>
        <p:cNvGrpSpPr/>
        <p:nvPr/>
      </p:nvGrpSpPr>
      <p:grpSpPr>
        <a:xfrm>
          <a:off x="0" y="0"/>
          <a:ext cx="0" cy="0"/>
          <a:chOff x="0" y="0"/>
          <a:chExt cx="0" cy="0"/>
        </a:xfrm>
      </p:grpSpPr>
      <p:sp>
        <p:nvSpPr>
          <p:cNvPr id="745" name="Google Shape;745;p23"/>
          <p:cNvSpPr/>
          <p:nvPr/>
        </p:nvSpPr>
        <p:spPr>
          <a:xfrm>
            <a:off x="0" y="0"/>
            <a:ext cx="18291008" cy="9366146"/>
          </a:xfrm>
          <a:custGeom>
            <a:rect b="b" l="l" r="r" t="t"/>
            <a:pathLst>
              <a:path extrusionOk="0" h="2466398" w="4816592">
                <a:moveTo>
                  <a:pt x="0" y="0"/>
                </a:moveTo>
                <a:lnTo>
                  <a:pt x="4816592" y="0"/>
                </a:lnTo>
                <a:lnTo>
                  <a:pt x="4816592" y="2466398"/>
                </a:lnTo>
                <a:lnTo>
                  <a:pt x="0" y="2466398"/>
                </a:lnTo>
                <a:close/>
              </a:path>
            </a:pathLst>
          </a:custGeom>
          <a:solidFill>
            <a:srgbClr val="FFFFFF"/>
          </a:solidFill>
          <a:ln>
            <a:noFill/>
          </a:ln>
        </p:spPr>
      </p:sp>
      <p:pic>
        <p:nvPicPr>
          <p:cNvPr id="746" name="Google Shape;746;p23"/>
          <p:cNvPicPr preferRelativeResize="0"/>
          <p:nvPr/>
        </p:nvPicPr>
        <p:blipFill rotWithShape="1">
          <a:blip r:embed="rId3">
            <a:alphaModFix/>
          </a:blip>
          <a:srcRect b="30914" l="0" r="0" t="14037"/>
          <a:stretch/>
        </p:blipFill>
        <p:spPr>
          <a:xfrm>
            <a:off x="0" y="922395"/>
            <a:ext cx="17259299" cy="6341607"/>
          </a:xfrm>
          <a:prstGeom prst="rect">
            <a:avLst/>
          </a:prstGeom>
          <a:noFill/>
          <a:ln>
            <a:noFill/>
          </a:ln>
        </p:spPr>
      </p:pic>
      <p:grpSp>
        <p:nvGrpSpPr>
          <p:cNvPr id="747" name="Google Shape;747;p23"/>
          <p:cNvGrpSpPr/>
          <p:nvPr/>
        </p:nvGrpSpPr>
        <p:grpSpPr>
          <a:xfrm>
            <a:off x="0" y="-180827"/>
            <a:ext cx="18288118" cy="1103759"/>
            <a:chOff x="0" y="-47625"/>
            <a:chExt cx="4816592" cy="290700"/>
          </a:xfrm>
        </p:grpSpPr>
        <p:sp>
          <p:nvSpPr>
            <p:cNvPr id="748" name="Google Shape;748;p23"/>
            <p:cNvSpPr/>
            <p:nvPr/>
          </p:nvSpPr>
          <p:spPr>
            <a:xfrm>
              <a:off x="0" y="0"/>
              <a:ext cx="4816592" cy="242935"/>
            </a:xfrm>
            <a:custGeom>
              <a:rect b="b" l="l" r="r" t="t"/>
              <a:pathLst>
                <a:path extrusionOk="0" h="242935" w="4816592">
                  <a:moveTo>
                    <a:pt x="0" y="0"/>
                  </a:moveTo>
                  <a:lnTo>
                    <a:pt x="4816592" y="0"/>
                  </a:lnTo>
                  <a:lnTo>
                    <a:pt x="4816592" y="242935"/>
                  </a:lnTo>
                  <a:lnTo>
                    <a:pt x="0" y="242935"/>
                  </a:lnTo>
                  <a:close/>
                </a:path>
              </a:pathLst>
            </a:custGeom>
            <a:solidFill>
              <a:srgbClr val="DDDEDA"/>
            </a:solidFill>
            <a:ln>
              <a:noFill/>
            </a:ln>
          </p:spPr>
        </p:sp>
        <p:sp>
          <p:nvSpPr>
            <p:cNvPr id="749" name="Google Shape;749;p23"/>
            <p:cNvSpPr txBox="1"/>
            <p:nvPr/>
          </p:nvSpPr>
          <p:spPr>
            <a:xfrm>
              <a:off x="0" y="-47625"/>
              <a:ext cx="4816500" cy="290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50" name="Google Shape;750;p23"/>
          <p:cNvGrpSpPr/>
          <p:nvPr/>
        </p:nvGrpSpPr>
        <p:grpSpPr>
          <a:xfrm>
            <a:off x="8798" y="-180827"/>
            <a:ext cx="924925" cy="2025631"/>
            <a:chOff x="0" y="-47625"/>
            <a:chExt cx="243600" cy="533496"/>
          </a:xfrm>
        </p:grpSpPr>
        <p:sp>
          <p:nvSpPr>
            <p:cNvPr id="751" name="Google Shape;751;p23"/>
            <p:cNvSpPr/>
            <p:nvPr/>
          </p:nvSpPr>
          <p:spPr>
            <a:xfrm>
              <a:off x="0" y="0"/>
              <a:ext cx="243530" cy="485871"/>
            </a:xfrm>
            <a:custGeom>
              <a:rect b="b" l="l" r="r" t="t"/>
              <a:pathLst>
                <a:path extrusionOk="0" h="485871" w="243530">
                  <a:moveTo>
                    <a:pt x="0" y="0"/>
                  </a:moveTo>
                  <a:lnTo>
                    <a:pt x="243530" y="0"/>
                  </a:lnTo>
                  <a:lnTo>
                    <a:pt x="243530" y="485871"/>
                  </a:lnTo>
                  <a:lnTo>
                    <a:pt x="0" y="485871"/>
                  </a:lnTo>
                  <a:close/>
                </a:path>
              </a:pathLst>
            </a:custGeom>
            <a:solidFill>
              <a:srgbClr val="DC654E"/>
            </a:solidFill>
            <a:ln>
              <a:noFill/>
            </a:ln>
          </p:spPr>
        </p:sp>
        <p:sp>
          <p:nvSpPr>
            <p:cNvPr id="752" name="Google Shape;752;p23"/>
            <p:cNvSpPr txBox="1"/>
            <p:nvPr/>
          </p:nvSpPr>
          <p:spPr>
            <a:xfrm>
              <a:off x="0" y="-47625"/>
              <a:ext cx="243600" cy="533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53" name="Google Shape;753;p23"/>
          <p:cNvGrpSpPr/>
          <p:nvPr/>
        </p:nvGrpSpPr>
        <p:grpSpPr>
          <a:xfrm>
            <a:off x="1021350" y="-180826"/>
            <a:ext cx="12066136" cy="2025631"/>
            <a:chOff x="0" y="-47625"/>
            <a:chExt cx="2695500" cy="533496"/>
          </a:xfrm>
        </p:grpSpPr>
        <p:sp>
          <p:nvSpPr>
            <p:cNvPr id="754" name="Google Shape;754;p23"/>
            <p:cNvSpPr/>
            <p:nvPr/>
          </p:nvSpPr>
          <p:spPr>
            <a:xfrm>
              <a:off x="0" y="0"/>
              <a:ext cx="2695400" cy="485871"/>
            </a:xfrm>
            <a:custGeom>
              <a:rect b="b" l="l" r="r" t="t"/>
              <a:pathLst>
                <a:path extrusionOk="0" h="485871" w="2695400">
                  <a:moveTo>
                    <a:pt x="0" y="0"/>
                  </a:moveTo>
                  <a:lnTo>
                    <a:pt x="2695400" y="0"/>
                  </a:lnTo>
                  <a:lnTo>
                    <a:pt x="2695400" y="485871"/>
                  </a:lnTo>
                  <a:lnTo>
                    <a:pt x="0" y="485871"/>
                  </a:lnTo>
                  <a:close/>
                </a:path>
              </a:pathLst>
            </a:custGeom>
            <a:solidFill>
              <a:srgbClr val="FFFFFF"/>
            </a:solidFill>
            <a:ln>
              <a:noFill/>
            </a:ln>
          </p:spPr>
        </p:sp>
        <p:sp>
          <p:nvSpPr>
            <p:cNvPr id="755" name="Google Shape;755;p23"/>
            <p:cNvSpPr txBox="1"/>
            <p:nvPr/>
          </p:nvSpPr>
          <p:spPr>
            <a:xfrm>
              <a:off x="0" y="-47625"/>
              <a:ext cx="2695500" cy="533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56" name="Google Shape;756;p23"/>
          <p:cNvSpPr/>
          <p:nvPr/>
        </p:nvSpPr>
        <p:spPr>
          <a:xfrm rot="5400000">
            <a:off x="13143654" y="4221800"/>
            <a:ext cx="9366146" cy="922546"/>
          </a:xfrm>
          <a:custGeom>
            <a:rect b="b" l="l" r="r" t="t"/>
            <a:pathLst>
              <a:path extrusionOk="0" h="242935" w="2466398">
                <a:moveTo>
                  <a:pt x="0" y="0"/>
                </a:moveTo>
                <a:lnTo>
                  <a:pt x="2466398" y="0"/>
                </a:lnTo>
                <a:lnTo>
                  <a:pt x="2466398" y="242935"/>
                </a:lnTo>
                <a:lnTo>
                  <a:pt x="0" y="242935"/>
                </a:lnTo>
                <a:close/>
              </a:path>
            </a:pathLst>
          </a:custGeom>
          <a:solidFill>
            <a:srgbClr val="DC654E"/>
          </a:solidFill>
          <a:ln>
            <a:noFill/>
          </a:ln>
        </p:spPr>
      </p:sp>
      <p:sp>
        <p:nvSpPr>
          <p:cNvPr id="757" name="Google Shape;757;p23"/>
          <p:cNvSpPr/>
          <p:nvPr/>
        </p:nvSpPr>
        <p:spPr>
          <a:xfrm>
            <a:off x="0" y="9364605"/>
            <a:ext cx="18291008" cy="922546"/>
          </a:xfrm>
          <a:custGeom>
            <a:rect b="b" l="l" r="r" t="t"/>
            <a:pathLst>
              <a:path extrusionOk="0" h="242935" w="4816592">
                <a:moveTo>
                  <a:pt x="0" y="0"/>
                </a:moveTo>
                <a:lnTo>
                  <a:pt x="4816592" y="0"/>
                </a:lnTo>
                <a:lnTo>
                  <a:pt x="4816592" y="242935"/>
                </a:lnTo>
                <a:lnTo>
                  <a:pt x="0" y="242935"/>
                </a:lnTo>
                <a:close/>
              </a:path>
            </a:pathLst>
          </a:custGeom>
          <a:solidFill>
            <a:srgbClr val="797979"/>
          </a:solidFill>
          <a:ln>
            <a:noFill/>
          </a:ln>
        </p:spPr>
      </p:sp>
      <p:grpSp>
        <p:nvGrpSpPr>
          <p:cNvPr id="758" name="Google Shape;758;p23"/>
          <p:cNvGrpSpPr/>
          <p:nvPr/>
        </p:nvGrpSpPr>
        <p:grpSpPr>
          <a:xfrm rot="10800000">
            <a:off x="902837" y="-62"/>
            <a:ext cx="145801" cy="9545494"/>
            <a:chOff x="0" y="-47625"/>
            <a:chExt cx="38400" cy="2514023"/>
          </a:xfrm>
        </p:grpSpPr>
        <p:sp>
          <p:nvSpPr>
            <p:cNvPr id="759" name="Google Shape;759;p23"/>
            <p:cNvSpPr/>
            <p:nvPr/>
          </p:nvSpPr>
          <p:spPr>
            <a:xfrm>
              <a:off x="0" y="0"/>
              <a:ext cx="38376" cy="2466398"/>
            </a:xfrm>
            <a:custGeom>
              <a:rect b="b" l="l" r="r" t="t"/>
              <a:pathLst>
                <a:path extrusionOk="0" h="2466398" w="38376">
                  <a:moveTo>
                    <a:pt x="0" y="0"/>
                  </a:moveTo>
                  <a:lnTo>
                    <a:pt x="38376" y="0"/>
                  </a:lnTo>
                  <a:lnTo>
                    <a:pt x="38376" y="2466398"/>
                  </a:lnTo>
                  <a:lnTo>
                    <a:pt x="0" y="2466398"/>
                  </a:lnTo>
                  <a:close/>
                </a:path>
              </a:pathLst>
            </a:custGeom>
            <a:solidFill>
              <a:srgbClr val="272727"/>
            </a:solidFill>
            <a:ln>
              <a:noFill/>
            </a:ln>
          </p:spPr>
        </p:sp>
        <p:sp>
          <p:nvSpPr>
            <p:cNvPr id="760" name="Google Shape;760;p23"/>
            <p:cNvSpPr txBox="1"/>
            <p:nvPr/>
          </p:nvSpPr>
          <p:spPr>
            <a:xfrm>
              <a:off x="0" y="-47625"/>
              <a:ext cx="38400" cy="2514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61" name="Google Shape;761;p23"/>
          <p:cNvGrpSpPr/>
          <p:nvPr/>
        </p:nvGrpSpPr>
        <p:grpSpPr>
          <a:xfrm rot="10800000">
            <a:off x="17239269" y="-226"/>
            <a:ext cx="145801" cy="10468053"/>
            <a:chOff x="0" y="-47625"/>
            <a:chExt cx="38400" cy="2757000"/>
          </a:xfrm>
        </p:grpSpPr>
        <p:sp>
          <p:nvSpPr>
            <p:cNvPr id="762" name="Google Shape;762;p23"/>
            <p:cNvSpPr/>
            <p:nvPr/>
          </p:nvSpPr>
          <p:spPr>
            <a:xfrm>
              <a:off x="0" y="0"/>
              <a:ext cx="38376" cy="2709333"/>
            </a:xfrm>
            <a:custGeom>
              <a:rect b="b" l="l" r="r" t="t"/>
              <a:pathLst>
                <a:path extrusionOk="0" h="2709333" w="38376">
                  <a:moveTo>
                    <a:pt x="0" y="0"/>
                  </a:moveTo>
                  <a:lnTo>
                    <a:pt x="38376" y="0"/>
                  </a:lnTo>
                  <a:lnTo>
                    <a:pt x="38376" y="2709333"/>
                  </a:lnTo>
                  <a:lnTo>
                    <a:pt x="0" y="2709333"/>
                  </a:lnTo>
                  <a:close/>
                </a:path>
              </a:pathLst>
            </a:custGeom>
            <a:solidFill>
              <a:srgbClr val="272727"/>
            </a:solidFill>
            <a:ln>
              <a:noFill/>
            </a:ln>
          </p:spPr>
        </p:sp>
        <p:sp>
          <p:nvSpPr>
            <p:cNvPr id="763" name="Google Shape;763;p23"/>
            <p:cNvSpPr txBox="1"/>
            <p:nvPr/>
          </p:nvSpPr>
          <p:spPr>
            <a:xfrm>
              <a:off x="0" y="-47625"/>
              <a:ext cx="384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64" name="Google Shape;764;p23"/>
          <p:cNvGrpSpPr/>
          <p:nvPr/>
        </p:nvGrpSpPr>
        <p:grpSpPr>
          <a:xfrm rot="10800000">
            <a:off x="13087498" y="-13"/>
            <a:ext cx="145801" cy="2025631"/>
            <a:chOff x="0" y="-47625"/>
            <a:chExt cx="38400" cy="533496"/>
          </a:xfrm>
        </p:grpSpPr>
        <p:sp>
          <p:nvSpPr>
            <p:cNvPr id="765" name="Google Shape;765;p23"/>
            <p:cNvSpPr/>
            <p:nvPr/>
          </p:nvSpPr>
          <p:spPr>
            <a:xfrm>
              <a:off x="0" y="0"/>
              <a:ext cx="38376" cy="485871"/>
            </a:xfrm>
            <a:custGeom>
              <a:rect b="b" l="l" r="r" t="t"/>
              <a:pathLst>
                <a:path extrusionOk="0" h="485871" w="38376">
                  <a:moveTo>
                    <a:pt x="0" y="0"/>
                  </a:moveTo>
                  <a:lnTo>
                    <a:pt x="38376" y="0"/>
                  </a:lnTo>
                  <a:lnTo>
                    <a:pt x="38376" y="485871"/>
                  </a:lnTo>
                  <a:lnTo>
                    <a:pt x="0" y="485871"/>
                  </a:lnTo>
                  <a:close/>
                </a:path>
              </a:pathLst>
            </a:custGeom>
            <a:solidFill>
              <a:srgbClr val="272727"/>
            </a:solidFill>
            <a:ln>
              <a:noFill/>
            </a:ln>
          </p:spPr>
        </p:sp>
        <p:sp>
          <p:nvSpPr>
            <p:cNvPr id="766" name="Google Shape;766;p23"/>
            <p:cNvSpPr txBox="1"/>
            <p:nvPr/>
          </p:nvSpPr>
          <p:spPr>
            <a:xfrm>
              <a:off x="0" y="-47625"/>
              <a:ext cx="38400" cy="533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67" name="Google Shape;767;p23"/>
          <p:cNvGrpSpPr/>
          <p:nvPr/>
        </p:nvGrpSpPr>
        <p:grpSpPr>
          <a:xfrm flipH="1" rot="5400000">
            <a:off x="6528496" y="-4729173"/>
            <a:ext cx="145801" cy="13293306"/>
            <a:chOff x="0" y="-47625"/>
            <a:chExt cx="38400" cy="3043200"/>
          </a:xfrm>
        </p:grpSpPr>
        <p:sp>
          <p:nvSpPr>
            <p:cNvPr id="768" name="Google Shape;768;p23"/>
            <p:cNvSpPr/>
            <p:nvPr/>
          </p:nvSpPr>
          <p:spPr>
            <a:xfrm>
              <a:off x="0" y="0"/>
              <a:ext cx="38376" cy="2995517"/>
            </a:xfrm>
            <a:custGeom>
              <a:rect b="b" l="l" r="r" t="t"/>
              <a:pathLst>
                <a:path extrusionOk="0" h="2995517" w="38376">
                  <a:moveTo>
                    <a:pt x="0" y="0"/>
                  </a:moveTo>
                  <a:lnTo>
                    <a:pt x="38376" y="0"/>
                  </a:lnTo>
                  <a:lnTo>
                    <a:pt x="38376" y="2995517"/>
                  </a:lnTo>
                  <a:lnTo>
                    <a:pt x="0" y="2995517"/>
                  </a:lnTo>
                  <a:close/>
                </a:path>
              </a:pathLst>
            </a:custGeom>
            <a:solidFill>
              <a:srgbClr val="272727"/>
            </a:solidFill>
            <a:ln>
              <a:noFill/>
            </a:ln>
          </p:spPr>
        </p:sp>
        <p:sp>
          <p:nvSpPr>
            <p:cNvPr id="769" name="Google Shape;769;p23"/>
            <p:cNvSpPr txBox="1"/>
            <p:nvPr/>
          </p:nvSpPr>
          <p:spPr>
            <a:xfrm>
              <a:off x="0" y="-47625"/>
              <a:ext cx="38400" cy="3043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70" name="Google Shape;770;p23"/>
          <p:cNvGrpSpPr/>
          <p:nvPr/>
        </p:nvGrpSpPr>
        <p:grpSpPr>
          <a:xfrm rot="5400000">
            <a:off x="505531" y="6567448"/>
            <a:ext cx="145801" cy="1247490"/>
            <a:chOff x="0" y="-47625"/>
            <a:chExt cx="38400" cy="328555"/>
          </a:xfrm>
        </p:grpSpPr>
        <p:sp>
          <p:nvSpPr>
            <p:cNvPr id="771" name="Google Shape;771;p23"/>
            <p:cNvSpPr/>
            <p:nvPr/>
          </p:nvSpPr>
          <p:spPr>
            <a:xfrm>
              <a:off x="0" y="0"/>
              <a:ext cx="38376" cy="280930"/>
            </a:xfrm>
            <a:custGeom>
              <a:rect b="b" l="l" r="r" t="t"/>
              <a:pathLst>
                <a:path extrusionOk="0" h="280930" w="38376">
                  <a:moveTo>
                    <a:pt x="0" y="0"/>
                  </a:moveTo>
                  <a:lnTo>
                    <a:pt x="38376" y="0"/>
                  </a:lnTo>
                  <a:lnTo>
                    <a:pt x="38376" y="280930"/>
                  </a:lnTo>
                  <a:lnTo>
                    <a:pt x="0" y="280930"/>
                  </a:lnTo>
                  <a:close/>
                </a:path>
              </a:pathLst>
            </a:custGeom>
            <a:solidFill>
              <a:srgbClr val="272727"/>
            </a:solidFill>
            <a:ln>
              <a:noFill/>
            </a:ln>
          </p:spPr>
        </p:sp>
        <p:sp>
          <p:nvSpPr>
            <p:cNvPr id="772" name="Google Shape;772;p23"/>
            <p:cNvSpPr txBox="1"/>
            <p:nvPr/>
          </p:nvSpPr>
          <p:spPr>
            <a:xfrm>
              <a:off x="0" y="-47625"/>
              <a:ext cx="38400" cy="328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73" name="Google Shape;773;p23"/>
          <p:cNvSpPr txBox="1"/>
          <p:nvPr/>
        </p:nvSpPr>
        <p:spPr>
          <a:xfrm>
            <a:off x="942250" y="7530700"/>
            <a:ext cx="8224500" cy="1613100"/>
          </a:xfrm>
          <a:prstGeom prst="rect">
            <a:avLst/>
          </a:prstGeom>
          <a:noFill/>
          <a:ln>
            <a:noFill/>
          </a:ln>
        </p:spPr>
        <p:txBody>
          <a:bodyPr anchorCtr="0" anchor="t" bIns="0" lIns="0" spcFirstLastPara="1" rIns="0" wrap="square" tIns="0">
            <a:spAutoFit/>
          </a:bodyPr>
          <a:lstStyle/>
          <a:p>
            <a:pPr indent="0" lvl="0" marL="0" marR="0" rtl="0" algn="ctr">
              <a:lnSpc>
                <a:spcPct val="108004"/>
              </a:lnSpc>
              <a:spcBef>
                <a:spcPts val="0"/>
              </a:spcBef>
              <a:spcAft>
                <a:spcPts val="0"/>
              </a:spcAft>
              <a:buNone/>
            </a:pPr>
            <a:r>
              <a:rPr lang="en-US" sz="6000">
                <a:solidFill>
                  <a:srgbClr val="272727"/>
                </a:solidFill>
                <a:latin typeface="Marcellus"/>
                <a:ea typeface="Marcellus"/>
                <a:cs typeface="Marcellus"/>
                <a:sym typeface="Marcellus"/>
              </a:rPr>
              <a:t>- Dennis Kozlowski </a:t>
            </a:r>
            <a:br>
              <a:rPr lang="en-US" sz="6000">
                <a:solidFill>
                  <a:srgbClr val="272727"/>
                </a:solidFill>
                <a:latin typeface="Marcellus"/>
                <a:ea typeface="Marcellus"/>
                <a:cs typeface="Marcellus"/>
                <a:sym typeface="Marcellus"/>
              </a:rPr>
            </a:br>
            <a:r>
              <a:rPr lang="en-US" sz="4000">
                <a:solidFill>
                  <a:srgbClr val="272727"/>
                </a:solidFill>
                <a:latin typeface="Marcellus"/>
                <a:ea typeface="Marcellus"/>
                <a:cs typeface="Marcellus"/>
                <a:sym typeface="Marcellus"/>
              </a:rPr>
              <a:t>(rationalizing his pay)</a:t>
            </a:r>
            <a:endParaRPr sz="4000"/>
          </a:p>
        </p:txBody>
      </p:sp>
      <p:sp>
        <p:nvSpPr>
          <p:cNvPr id="774" name="Google Shape;774;p23"/>
          <p:cNvSpPr txBox="1"/>
          <p:nvPr/>
        </p:nvSpPr>
        <p:spPr>
          <a:xfrm>
            <a:off x="1009925" y="337175"/>
            <a:ext cx="12066000" cy="11082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lang="en-US" sz="3000">
                <a:solidFill>
                  <a:srgbClr val="272727"/>
                </a:solidFill>
                <a:latin typeface="Fira Sans"/>
                <a:ea typeface="Fira Sans"/>
                <a:cs typeface="Fira Sans"/>
                <a:sym typeface="Fira Sans"/>
              </a:rPr>
              <a:t>"The way I calculate it, while I gained $139 million (in options) I created about $37 billion of wealth for shareholders." </a:t>
            </a:r>
            <a:endParaRPr b="1" sz="3000"/>
          </a:p>
        </p:txBody>
      </p:sp>
      <p:grpSp>
        <p:nvGrpSpPr>
          <p:cNvPr id="775" name="Google Shape;775;p23"/>
          <p:cNvGrpSpPr/>
          <p:nvPr/>
        </p:nvGrpSpPr>
        <p:grpSpPr>
          <a:xfrm rot="5400000">
            <a:off x="9161452" y="151682"/>
            <a:ext cx="145801" cy="18571648"/>
            <a:chOff x="0" y="-47625"/>
            <a:chExt cx="38400" cy="4891266"/>
          </a:xfrm>
        </p:grpSpPr>
        <p:sp>
          <p:nvSpPr>
            <p:cNvPr id="776" name="Google Shape;776;p23"/>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777" name="Google Shape;777;p23"/>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781" name="Shape 781"/>
        <p:cNvGrpSpPr/>
        <p:nvPr/>
      </p:nvGrpSpPr>
      <p:grpSpPr>
        <a:xfrm>
          <a:off x="0" y="0"/>
          <a:ext cx="0" cy="0"/>
          <a:chOff x="0" y="0"/>
          <a:chExt cx="0" cy="0"/>
        </a:xfrm>
      </p:grpSpPr>
      <p:grpSp>
        <p:nvGrpSpPr>
          <p:cNvPr id="782" name="Google Shape;782;p24"/>
          <p:cNvGrpSpPr/>
          <p:nvPr/>
        </p:nvGrpSpPr>
        <p:grpSpPr>
          <a:xfrm>
            <a:off x="0" y="791514"/>
            <a:ext cx="5913039" cy="6259506"/>
            <a:chOff x="0" y="-47625"/>
            <a:chExt cx="812800" cy="860425"/>
          </a:xfrm>
        </p:grpSpPr>
        <p:sp>
          <p:nvSpPr>
            <p:cNvPr id="783" name="Google Shape;783;p24"/>
            <p:cNvSpPr/>
            <p:nvPr/>
          </p:nvSpPr>
          <p:spPr>
            <a:xfrm>
              <a:off x="0" y="0"/>
              <a:ext cx="812800" cy="812800"/>
            </a:xfrm>
            <a:custGeom>
              <a:rect b="b" l="l" r="r" t="t"/>
              <a:pathLst>
                <a:path extrusionOk="0" h="812800" w="812800">
                  <a:moveTo>
                    <a:pt x="0" y="0"/>
                  </a:moveTo>
                  <a:lnTo>
                    <a:pt x="812800" y="0"/>
                  </a:lnTo>
                  <a:lnTo>
                    <a:pt x="812800" y="812800"/>
                  </a:lnTo>
                  <a:lnTo>
                    <a:pt x="0" y="812800"/>
                  </a:lnTo>
                  <a:close/>
                </a:path>
              </a:pathLst>
            </a:custGeom>
            <a:solidFill>
              <a:srgbClr val="FFFFFF"/>
            </a:solidFill>
            <a:ln>
              <a:noFill/>
            </a:ln>
          </p:spPr>
        </p:sp>
        <p:sp>
          <p:nvSpPr>
            <p:cNvPr id="784" name="Google Shape;784;p24"/>
            <p:cNvSpPr txBox="1"/>
            <p:nvPr/>
          </p:nvSpPr>
          <p:spPr>
            <a:xfrm>
              <a:off x="0" y="-47625"/>
              <a:ext cx="812700" cy="860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85" name="Google Shape;785;p24"/>
          <p:cNvSpPr/>
          <p:nvPr/>
        </p:nvSpPr>
        <p:spPr>
          <a:xfrm>
            <a:off x="0" y="-76"/>
            <a:ext cx="5913120" cy="1173730"/>
          </a:xfrm>
          <a:custGeom>
            <a:rect b="b" l="l" r="r" t="t"/>
            <a:pathLst>
              <a:path extrusionOk="0" h="191317" w="812800">
                <a:moveTo>
                  <a:pt x="0" y="0"/>
                </a:moveTo>
                <a:lnTo>
                  <a:pt x="812800" y="0"/>
                </a:lnTo>
                <a:lnTo>
                  <a:pt x="812800" y="191317"/>
                </a:lnTo>
                <a:lnTo>
                  <a:pt x="0" y="191317"/>
                </a:lnTo>
                <a:close/>
              </a:path>
            </a:pathLst>
          </a:custGeom>
          <a:solidFill>
            <a:srgbClr val="DC654E"/>
          </a:solidFill>
          <a:ln>
            <a:noFill/>
          </a:ln>
        </p:spPr>
      </p:sp>
      <p:grpSp>
        <p:nvGrpSpPr>
          <p:cNvPr id="786" name="Google Shape;786;p24"/>
          <p:cNvGrpSpPr/>
          <p:nvPr/>
        </p:nvGrpSpPr>
        <p:grpSpPr>
          <a:xfrm rot="10800000">
            <a:off x="5912946" y="-67"/>
            <a:ext cx="145801" cy="10514968"/>
            <a:chOff x="0" y="-47625"/>
            <a:chExt cx="38400" cy="2769356"/>
          </a:xfrm>
        </p:grpSpPr>
        <p:sp>
          <p:nvSpPr>
            <p:cNvPr id="787" name="Google Shape;787;p24"/>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788" name="Google Shape;788;p24"/>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89" name="Google Shape;789;p24"/>
          <p:cNvGrpSpPr/>
          <p:nvPr/>
        </p:nvGrpSpPr>
        <p:grpSpPr>
          <a:xfrm rot="5400000">
            <a:off x="3036077" y="3978402"/>
            <a:ext cx="145801" cy="6218183"/>
            <a:chOff x="0" y="-47625"/>
            <a:chExt cx="38400" cy="1637700"/>
          </a:xfrm>
        </p:grpSpPr>
        <p:sp>
          <p:nvSpPr>
            <p:cNvPr id="790" name="Google Shape;790;p24"/>
            <p:cNvSpPr/>
            <p:nvPr/>
          </p:nvSpPr>
          <p:spPr>
            <a:xfrm>
              <a:off x="0" y="0"/>
              <a:ext cx="38376" cy="1590055"/>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791" name="Google Shape;791;p24"/>
            <p:cNvSpPr txBox="1"/>
            <p:nvPr/>
          </p:nvSpPr>
          <p:spPr>
            <a:xfrm>
              <a:off x="0" y="-47625"/>
              <a:ext cx="38400" cy="1637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92" name="Google Shape;792;p24"/>
          <p:cNvGrpSpPr/>
          <p:nvPr/>
        </p:nvGrpSpPr>
        <p:grpSpPr>
          <a:xfrm rot="5400000">
            <a:off x="3036077" y="-2007491"/>
            <a:ext cx="145801" cy="6218183"/>
            <a:chOff x="0" y="-47625"/>
            <a:chExt cx="38400" cy="1637700"/>
          </a:xfrm>
        </p:grpSpPr>
        <p:sp>
          <p:nvSpPr>
            <p:cNvPr id="793" name="Google Shape;793;p24"/>
            <p:cNvSpPr/>
            <p:nvPr/>
          </p:nvSpPr>
          <p:spPr>
            <a:xfrm>
              <a:off x="0" y="0"/>
              <a:ext cx="38376" cy="1590055"/>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794" name="Google Shape;794;p24"/>
            <p:cNvSpPr txBox="1"/>
            <p:nvPr/>
          </p:nvSpPr>
          <p:spPr>
            <a:xfrm>
              <a:off x="0" y="-47625"/>
              <a:ext cx="38400" cy="1637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795" name="Google Shape;795;p24"/>
          <p:cNvPicPr preferRelativeResize="0"/>
          <p:nvPr/>
        </p:nvPicPr>
        <p:blipFill rotWithShape="1">
          <a:blip r:embed="rId3">
            <a:alphaModFix/>
          </a:blip>
          <a:srcRect b="19676" l="0" r="0" t="19670"/>
          <a:stretch/>
        </p:blipFill>
        <p:spPr>
          <a:xfrm>
            <a:off x="6058747" y="0"/>
            <a:ext cx="11306822" cy="10287000"/>
          </a:xfrm>
          <a:prstGeom prst="rect">
            <a:avLst/>
          </a:prstGeom>
          <a:noFill/>
          <a:ln>
            <a:noFill/>
          </a:ln>
        </p:spPr>
      </p:pic>
      <p:sp>
        <p:nvSpPr>
          <p:cNvPr id="796" name="Google Shape;796;p24"/>
          <p:cNvSpPr/>
          <p:nvPr/>
        </p:nvSpPr>
        <p:spPr>
          <a:xfrm rot="10800000">
            <a:off x="17384920" y="1425999"/>
            <a:ext cx="903080" cy="8927252"/>
          </a:xfrm>
          <a:custGeom>
            <a:rect b="b" l="l" r="r" t="t"/>
            <a:pathLst>
              <a:path extrusionOk="0" h="2709333" w="237809">
                <a:moveTo>
                  <a:pt x="0" y="0"/>
                </a:moveTo>
                <a:lnTo>
                  <a:pt x="237809" y="0"/>
                </a:lnTo>
                <a:lnTo>
                  <a:pt x="237809" y="2709333"/>
                </a:lnTo>
                <a:lnTo>
                  <a:pt x="0" y="2709333"/>
                </a:lnTo>
                <a:close/>
              </a:path>
            </a:pathLst>
          </a:custGeom>
          <a:solidFill>
            <a:srgbClr val="797979"/>
          </a:solidFill>
          <a:ln>
            <a:noFill/>
          </a:ln>
        </p:spPr>
      </p:sp>
      <p:sp>
        <p:nvSpPr>
          <p:cNvPr id="797" name="Google Shape;797;p24"/>
          <p:cNvSpPr/>
          <p:nvPr/>
        </p:nvSpPr>
        <p:spPr>
          <a:xfrm rot="10800000">
            <a:off x="17384920" y="8857157"/>
            <a:ext cx="903080" cy="1496095"/>
          </a:xfrm>
          <a:custGeom>
            <a:rect b="b" l="l" r="r" t="t"/>
            <a:pathLst>
              <a:path extrusionOk="0" h="752752" w="237809">
                <a:moveTo>
                  <a:pt x="0" y="0"/>
                </a:moveTo>
                <a:lnTo>
                  <a:pt x="237809" y="0"/>
                </a:lnTo>
                <a:lnTo>
                  <a:pt x="237809" y="752752"/>
                </a:lnTo>
                <a:lnTo>
                  <a:pt x="0" y="752752"/>
                </a:lnTo>
                <a:close/>
              </a:path>
            </a:pathLst>
          </a:custGeom>
          <a:solidFill>
            <a:srgbClr val="DC654E"/>
          </a:solidFill>
          <a:ln>
            <a:noFill/>
          </a:ln>
        </p:spPr>
      </p:sp>
      <p:grpSp>
        <p:nvGrpSpPr>
          <p:cNvPr id="798" name="Google Shape;798;p24"/>
          <p:cNvGrpSpPr/>
          <p:nvPr/>
        </p:nvGrpSpPr>
        <p:grpSpPr>
          <a:xfrm rot="10800000">
            <a:off x="17384717" y="-106"/>
            <a:ext cx="903283" cy="3039039"/>
            <a:chOff x="0" y="-47625"/>
            <a:chExt cx="237900" cy="800400"/>
          </a:xfrm>
        </p:grpSpPr>
        <p:sp>
          <p:nvSpPr>
            <p:cNvPr id="799" name="Google Shape;799;p24"/>
            <p:cNvSpPr/>
            <p:nvPr/>
          </p:nvSpPr>
          <p:spPr>
            <a:xfrm>
              <a:off x="0" y="0"/>
              <a:ext cx="237809" cy="752752"/>
            </a:xfrm>
            <a:custGeom>
              <a:rect b="b" l="l" r="r" t="t"/>
              <a:pathLst>
                <a:path extrusionOk="0" h="752752" w="237809">
                  <a:moveTo>
                    <a:pt x="0" y="0"/>
                  </a:moveTo>
                  <a:lnTo>
                    <a:pt x="237809" y="0"/>
                  </a:lnTo>
                  <a:lnTo>
                    <a:pt x="237809" y="752752"/>
                  </a:lnTo>
                  <a:lnTo>
                    <a:pt x="0" y="752752"/>
                  </a:lnTo>
                  <a:close/>
                </a:path>
              </a:pathLst>
            </a:custGeom>
            <a:solidFill>
              <a:srgbClr val="DDDEDA"/>
            </a:solidFill>
            <a:ln>
              <a:noFill/>
            </a:ln>
          </p:spPr>
        </p:sp>
        <p:sp>
          <p:nvSpPr>
            <p:cNvPr id="800" name="Google Shape;800;p24"/>
            <p:cNvSpPr txBox="1"/>
            <p:nvPr/>
          </p:nvSpPr>
          <p:spPr>
            <a:xfrm>
              <a:off x="0" y="-47625"/>
              <a:ext cx="237900" cy="800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01" name="Google Shape;801;p24"/>
          <p:cNvGrpSpPr/>
          <p:nvPr/>
        </p:nvGrpSpPr>
        <p:grpSpPr>
          <a:xfrm rot="-5400000">
            <a:off x="17636798" y="8206738"/>
            <a:ext cx="145801" cy="1156619"/>
            <a:chOff x="0" y="-47625"/>
            <a:chExt cx="38400" cy="304622"/>
          </a:xfrm>
        </p:grpSpPr>
        <p:sp>
          <p:nvSpPr>
            <p:cNvPr id="802" name="Google Shape;802;p24"/>
            <p:cNvSpPr/>
            <p:nvPr/>
          </p:nvSpPr>
          <p:spPr>
            <a:xfrm>
              <a:off x="0" y="0"/>
              <a:ext cx="38376" cy="256997"/>
            </a:xfrm>
            <a:custGeom>
              <a:rect b="b" l="l" r="r" t="t"/>
              <a:pathLst>
                <a:path extrusionOk="0" h="256997" w="38376">
                  <a:moveTo>
                    <a:pt x="0" y="0"/>
                  </a:moveTo>
                  <a:lnTo>
                    <a:pt x="38376" y="0"/>
                  </a:lnTo>
                  <a:lnTo>
                    <a:pt x="38376" y="256997"/>
                  </a:lnTo>
                  <a:lnTo>
                    <a:pt x="0" y="256997"/>
                  </a:lnTo>
                  <a:close/>
                </a:path>
              </a:pathLst>
            </a:custGeom>
            <a:solidFill>
              <a:srgbClr val="272727"/>
            </a:solidFill>
            <a:ln>
              <a:noFill/>
            </a:ln>
          </p:spPr>
        </p:sp>
        <p:sp>
          <p:nvSpPr>
            <p:cNvPr id="803" name="Google Shape;803;p24"/>
            <p:cNvSpPr txBox="1"/>
            <p:nvPr/>
          </p:nvSpPr>
          <p:spPr>
            <a:xfrm>
              <a:off x="0" y="-47625"/>
              <a:ext cx="38400" cy="304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04" name="Google Shape;804;p24"/>
          <p:cNvGrpSpPr/>
          <p:nvPr/>
        </p:nvGrpSpPr>
        <p:grpSpPr>
          <a:xfrm rot="-5400000">
            <a:off x="17636798" y="2279748"/>
            <a:ext cx="145801" cy="1156619"/>
            <a:chOff x="0" y="-47625"/>
            <a:chExt cx="38400" cy="304622"/>
          </a:xfrm>
        </p:grpSpPr>
        <p:sp>
          <p:nvSpPr>
            <p:cNvPr id="805" name="Google Shape;805;p24"/>
            <p:cNvSpPr/>
            <p:nvPr/>
          </p:nvSpPr>
          <p:spPr>
            <a:xfrm>
              <a:off x="0" y="0"/>
              <a:ext cx="38376" cy="256997"/>
            </a:xfrm>
            <a:custGeom>
              <a:rect b="b" l="l" r="r" t="t"/>
              <a:pathLst>
                <a:path extrusionOk="0" h="256997" w="38376">
                  <a:moveTo>
                    <a:pt x="0" y="0"/>
                  </a:moveTo>
                  <a:lnTo>
                    <a:pt x="38376" y="0"/>
                  </a:lnTo>
                  <a:lnTo>
                    <a:pt x="38376" y="256997"/>
                  </a:lnTo>
                  <a:lnTo>
                    <a:pt x="0" y="256997"/>
                  </a:lnTo>
                  <a:close/>
                </a:path>
              </a:pathLst>
            </a:custGeom>
            <a:solidFill>
              <a:srgbClr val="272727"/>
            </a:solidFill>
            <a:ln>
              <a:noFill/>
            </a:ln>
          </p:spPr>
        </p:sp>
        <p:sp>
          <p:nvSpPr>
            <p:cNvPr id="806" name="Google Shape;806;p24"/>
            <p:cNvSpPr txBox="1"/>
            <p:nvPr/>
          </p:nvSpPr>
          <p:spPr>
            <a:xfrm>
              <a:off x="0" y="-47625"/>
              <a:ext cx="38400" cy="304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07" name="Google Shape;807;p24"/>
          <p:cNvGrpSpPr/>
          <p:nvPr/>
        </p:nvGrpSpPr>
        <p:grpSpPr>
          <a:xfrm rot="10800000">
            <a:off x="17270226" y="-67"/>
            <a:ext cx="145801" cy="10514968"/>
            <a:chOff x="0" y="-47625"/>
            <a:chExt cx="38400" cy="2769356"/>
          </a:xfrm>
        </p:grpSpPr>
        <p:sp>
          <p:nvSpPr>
            <p:cNvPr id="808" name="Google Shape;808;p24"/>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809" name="Google Shape;809;p24"/>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10" name="Google Shape;810;p24"/>
          <p:cNvSpPr txBox="1"/>
          <p:nvPr/>
        </p:nvSpPr>
        <p:spPr>
          <a:xfrm>
            <a:off x="394204" y="3516383"/>
            <a:ext cx="4968900" cy="877500"/>
          </a:xfrm>
          <a:prstGeom prst="rect">
            <a:avLst/>
          </a:prstGeom>
          <a:noFill/>
          <a:ln>
            <a:noFill/>
          </a:ln>
        </p:spPr>
        <p:txBody>
          <a:bodyPr anchorCtr="0" anchor="t" bIns="0" lIns="0" spcFirstLastPara="1" rIns="0" wrap="square" tIns="0">
            <a:spAutoFit/>
          </a:bodyPr>
          <a:lstStyle/>
          <a:p>
            <a:pPr indent="0" lvl="0" marL="0" rtl="0" algn="ctr">
              <a:lnSpc>
                <a:spcPct val="110000"/>
              </a:lnSpc>
              <a:spcBef>
                <a:spcPts val="0"/>
              </a:spcBef>
              <a:spcAft>
                <a:spcPts val="0"/>
              </a:spcAft>
              <a:buSzPts val="1100"/>
              <a:buNone/>
            </a:pPr>
            <a:r>
              <a:rPr b="1" lang="en-US" sz="5700">
                <a:solidFill>
                  <a:srgbClr val="272727"/>
                </a:solidFill>
                <a:latin typeface="Fira Sans"/>
                <a:ea typeface="Fira Sans"/>
                <a:cs typeface="Fira Sans"/>
                <a:sym typeface="Fira Sans"/>
              </a:rPr>
              <a:t>INTRODUCTION</a:t>
            </a:r>
            <a:endParaRPr b="1" sz="5700">
              <a:solidFill>
                <a:srgbClr val="272727"/>
              </a:solidFill>
              <a:latin typeface="Fira Sans"/>
              <a:ea typeface="Fira Sans"/>
              <a:cs typeface="Fira Sans"/>
              <a:sym typeface="Fira Sans"/>
            </a:endParaRPr>
          </a:p>
        </p:txBody>
      </p:sp>
      <p:pic>
        <p:nvPicPr>
          <p:cNvPr id="811" name="Google Shape;811;p24"/>
          <p:cNvPicPr preferRelativeResize="0"/>
          <p:nvPr/>
        </p:nvPicPr>
        <p:blipFill rotWithShape="1">
          <a:blip r:embed="rId4">
            <a:alphaModFix/>
          </a:blip>
          <a:srcRect b="3907" l="0" r="882" t="35974"/>
          <a:stretch/>
        </p:blipFill>
        <p:spPr>
          <a:xfrm>
            <a:off x="5995475" y="0"/>
            <a:ext cx="11306824" cy="102870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797979"/>
        </a:solidFill>
      </p:bgPr>
    </p:bg>
    <p:spTree>
      <p:nvGrpSpPr>
        <p:cNvPr id="815" name="Shape 815"/>
        <p:cNvGrpSpPr/>
        <p:nvPr/>
      </p:nvGrpSpPr>
      <p:grpSpPr>
        <a:xfrm>
          <a:off x="0" y="0"/>
          <a:ext cx="0" cy="0"/>
          <a:chOff x="0" y="0"/>
          <a:chExt cx="0" cy="0"/>
        </a:xfrm>
      </p:grpSpPr>
      <p:sp>
        <p:nvSpPr>
          <p:cNvPr id="816" name="Google Shape;816;p25"/>
          <p:cNvSpPr/>
          <p:nvPr/>
        </p:nvSpPr>
        <p:spPr>
          <a:xfrm>
            <a:off x="955850" y="-549"/>
            <a:ext cx="11688705" cy="1158920"/>
          </a:xfrm>
          <a:custGeom>
            <a:rect b="b" l="l" r="r" t="t"/>
            <a:pathLst>
              <a:path extrusionOk="0" h="382482" w="3078000">
                <a:moveTo>
                  <a:pt x="0" y="0"/>
                </a:moveTo>
                <a:lnTo>
                  <a:pt x="3078000" y="0"/>
                </a:lnTo>
                <a:lnTo>
                  <a:pt x="3078000" y="382482"/>
                </a:lnTo>
                <a:lnTo>
                  <a:pt x="0" y="382482"/>
                </a:lnTo>
                <a:close/>
              </a:path>
            </a:pathLst>
          </a:custGeom>
          <a:solidFill>
            <a:srgbClr val="DC654E"/>
          </a:solidFill>
          <a:ln>
            <a:noFill/>
          </a:ln>
        </p:spPr>
      </p:sp>
      <p:sp>
        <p:nvSpPr>
          <p:cNvPr id="817" name="Google Shape;817;p25"/>
          <p:cNvSpPr/>
          <p:nvPr/>
        </p:nvSpPr>
        <p:spPr>
          <a:xfrm>
            <a:off x="-51350" y="9201502"/>
            <a:ext cx="1080225" cy="1085293"/>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grpSp>
        <p:nvGrpSpPr>
          <p:cNvPr id="818" name="Google Shape;818;p25"/>
          <p:cNvGrpSpPr/>
          <p:nvPr/>
        </p:nvGrpSpPr>
        <p:grpSpPr>
          <a:xfrm>
            <a:off x="1028700" y="1050372"/>
            <a:ext cx="16230707" cy="8005483"/>
            <a:chOff x="0" y="-47625"/>
            <a:chExt cx="4274726" cy="2108426"/>
          </a:xfrm>
        </p:grpSpPr>
        <p:sp>
          <p:nvSpPr>
            <p:cNvPr id="819" name="Google Shape;819;p25"/>
            <p:cNvSpPr/>
            <p:nvPr/>
          </p:nvSpPr>
          <p:spPr>
            <a:xfrm>
              <a:off x="0" y="0"/>
              <a:ext cx="4274726" cy="2060801"/>
            </a:xfrm>
            <a:custGeom>
              <a:rect b="b" l="l" r="r" t="t"/>
              <a:pathLst>
                <a:path extrusionOk="0" h="2060801" w="4274726">
                  <a:moveTo>
                    <a:pt x="0" y="0"/>
                  </a:moveTo>
                  <a:lnTo>
                    <a:pt x="4274726" y="0"/>
                  </a:lnTo>
                  <a:lnTo>
                    <a:pt x="4274726" y="2060801"/>
                  </a:lnTo>
                  <a:lnTo>
                    <a:pt x="0" y="2060801"/>
                  </a:lnTo>
                  <a:close/>
                </a:path>
              </a:pathLst>
            </a:custGeom>
            <a:solidFill>
              <a:srgbClr val="FFFFFF"/>
            </a:solidFill>
            <a:ln>
              <a:noFill/>
            </a:ln>
          </p:spPr>
        </p:sp>
        <p:sp>
          <p:nvSpPr>
            <p:cNvPr id="820" name="Google Shape;820;p25"/>
            <p:cNvSpPr txBox="1"/>
            <p:nvPr/>
          </p:nvSpPr>
          <p:spPr>
            <a:xfrm>
              <a:off x="0" y="-47625"/>
              <a:ext cx="42747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21" name="Google Shape;821;p25"/>
          <p:cNvGrpSpPr/>
          <p:nvPr/>
        </p:nvGrpSpPr>
        <p:grpSpPr>
          <a:xfrm>
            <a:off x="-51349" y="-474718"/>
            <a:ext cx="1080055" cy="1633426"/>
            <a:chOff x="0" y="-47625"/>
            <a:chExt cx="284457" cy="430200"/>
          </a:xfrm>
        </p:grpSpPr>
        <p:sp>
          <p:nvSpPr>
            <p:cNvPr id="822" name="Google Shape;822;p25"/>
            <p:cNvSpPr/>
            <p:nvPr/>
          </p:nvSpPr>
          <p:spPr>
            <a:xfrm>
              <a:off x="0" y="0"/>
              <a:ext cx="284457" cy="382482"/>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sp>
          <p:nvSpPr>
            <p:cNvPr id="823" name="Google Shape;823;p25"/>
            <p:cNvSpPr txBox="1"/>
            <p:nvPr/>
          </p:nvSpPr>
          <p:spPr>
            <a:xfrm>
              <a:off x="0" y="-47625"/>
              <a:ext cx="284400" cy="430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24" name="Google Shape;824;p25"/>
          <p:cNvSpPr/>
          <p:nvPr/>
        </p:nvSpPr>
        <p:spPr>
          <a:xfrm>
            <a:off x="3296075" y="9132000"/>
            <a:ext cx="14994379" cy="1158920"/>
          </a:xfrm>
          <a:custGeom>
            <a:rect b="b" l="l" r="r" t="t"/>
            <a:pathLst>
              <a:path extrusionOk="0" h="382482" w="3948487">
                <a:moveTo>
                  <a:pt x="0" y="0"/>
                </a:moveTo>
                <a:lnTo>
                  <a:pt x="3948487" y="0"/>
                </a:lnTo>
                <a:lnTo>
                  <a:pt x="3948487" y="382482"/>
                </a:lnTo>
                <a:lnTo>
                  <a:pt x="0" y="382482"/>
                </a:lnTo>
                <a:close/>
              </a:path>
            </a:pathLst>
          </a:custGeom>
          <a:solidFill>
            <a:srgbClr val="DDDEDA"/>
          </a:solidFill>
          <a:ln>
            <a:noFill/>
          </a:ln>
        </p:spPr>
      </p:sp>
      <p:sp>
        <p:nvSpPr>
          <p:cNvPr id="825" name="Google Shape;825;p25"/>
          <p:cNvSpPr/>
          <p:nvPr/>
        </p:nvSpPr>
        <p:spPr>
          <a:xfrm>
            <a:off x="12642625" y="-10"/>
            <a:ext cx="5641768" cy="1158920"/>
          </a:xfrm>
          <a:custGeom>
            <a:rect b="b" l="l" r="r" t="t"/>
            <a:pathLst>
              <a:path extrusionOk="0" h="382482" w="3343270">
                <a:moveTo>
                  <a:pt x="0" y="0"/>
                </a:moveTo>
                <a:lnTo>
                  <a:pt x="3343270" y="0"/>
                </a:lnTo>
                <a:lnTo>
                  <a:pt x="3343270" y="382482"/>
                </a:lnTo>
                <a:lnTo>
                  <a:pt x="0" y="382482"/>
                </a:lnTo>
                <a:close/>
              </a:path>
            </a:pathLst>
          </a:custGeom>
          <a:solidFill>
            <a:srgbClr val="797979"/>
          </a:solidFill>
          <a:ln>
            <a:noFill/>
          </a:ln>
        </p:spPr>
      </p:sp>
      <p:sp>
        <p:nvSpPr>
          <p:cNvPr id="826" name="Google Shape;826;p25"/>
          <p:cNvSpPr/>
          <p:nvPr/>
        </p:nvSpPr>
        <p:spPr>
          <a:xfrm>
            <a:off x="17332150" y="-550"/>
            <a:ext cx="955776" cy="1158920"/>
          </a:xfrm>
          <a:custGeom>
            <a:rect b="b" l="l" r="r" t="t"/>
            <a:pathLst>
              <a:path extrusionOk="0" h="382482" w="284457">
                <a:moveTo>
                  <a:pt x="0" y="0"/>
                </a:moveTo>
                <a:lnTo>
                  <a:pt x="284457" y="0"/>
                </a:lnTo>
                <a:lnTo>
                  <a:pt x="284457" y="382482"/>
                </a:lnTo>
                <a:lnTo>
                  <a:pt x="0" y="382482"/>
                </a:lnTo>
                <a:close/>
              </a:path>
            </a:pathLst>
          </a:custGeom>
          <a:solidFill>
            <a:srgbClr val="DDDEDA"/>
          </a:solidFill>
          <a:ln>
            <a:noFill/>
          </a:ln>
        </p:spPr>
      </p:sp>
      <p:grpSp>
        <p:nvGrpSpPr>
          <p:cNvPr id="827" name="Google Shape;827;p25"/>
          <p:cNvGrpSpPr/>
          <p:nvPr/>
        </p:nvGrpSpPr>
        <p:grpSpPr>
          <a:xfrm rot="5400000">
            <a:off x="9161452" y="-8127432"/>
            <a:ext cx="145801" cy="18571648"/>
            <a:chOff x="0" y="-47625"/>
            <a:chExt cx="38400" cy="4891266"/>
          </a:xfrm>
        </p:grpSpPr>
        <p:sp>
          <p:nvSpPr>
            <p:cNvPr id="828" name="Google Shape;828;p25"/>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829" name="Google Shape;829;p25"/>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30" name="Google Shape;830;p25"/>
          <p:cNvGrpSpPr/>
          <p:nvPr/>
        </p:nvGrpSpPr>
        <p:grpSpPr>
          <a:xfrm rot="5400000">
            <a:off x="9161452" y="-157122"/>
            <a:ext cx="145801" cy="18571648"/>
            <a:chOff x="0" y="-47625"/>
            <a:chExt cx="38400" cy="4891266"/>
          </a:xfrm>
        </p:grpSpPr>
        <p:sp>
          <p:nvSpPr>
            <p:cNvPr id="831" name="Google Shape;831;p25"/>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832" name="Google Shape;832;p25"/>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33" name="Google Shape;833;p25"/>
          <p:cNvGrpSpPr/>
          <p:nvPr/>
        </p:nvGrpSpPr>
        <p:grpSpPr>
          <a:xfrm rot="10800000">
            <a:off x="12569681" y="-374"/>
            <a:ext cx="145801" cy="1339546"/>
            <a:chOff x="0" y="-47625"/>
            <a:chExt cx="38400" cy="352800"/>
          </a:xfrm>
        </p:grpSpPr>
        <p:sp>
          <p:nvSpPr>
            <p:cNvPr id="834" name="Google Shape;834;p25"/>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835" name="Google Shape;835;p25"/>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36" name="Google Shape;836;p25"/>
          <p:cNvGrpSpPr/>
          <p:nvPr/>
        </p:nvGrpSpPr>
        <p:grpSpPr>
          <a:xfrm rot="10800000">
            <a:off x="3223140" y="9128281"/>
            <a:ext cx="145801" cy="1339546"/>
            <a:chOff x="0" y="-47625"/>
            <a:chExt cx="38400" cy="352800"/>
          </a:xfrm>
        </p:grpSpPr>
        <p:sp>
          <p:nvSpPr>
            <p:cNvPr id="837" name="Google Shape;837;p25"/>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838" name="Google Shape;838;p25"/>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39" name="Google Shape;839;p25"/>
          <p:cNvGrpSpPr/>
          <p:nvPr/>
        </p:nvGrpSpPr>
        <p:grpSpPr>
          <a:xfrm rot="10800000">
            <a:off x="14918966" y="9128281"/>
            <a:ext cx="145801" cy="1339546"/>
            <a:chOff x="0" y="-47625"/>
            <a:chExt cx="38400" cy="352800"/>
          </a:xfrm>
        </p:grpSpPr>
        <p:sp>
          <p:nvSpPr>
            <p:cNvPr id="840" name="Google Shape;840;p25"/>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841" name="Google Shape;841;p25"/>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42" name="Google Shape;842;p25"/>
          <p:cNvGrpSpPr/>
          <p:nvPr/>
        </p:nvGrpSpPr>
        <p:grpSpPr>
          <a:xfrm rot="10800000">
            <a:off x="882899" y="-67"/>
            <a:ext cx="145801" cy="10514968"/>
            <a:chOff x="0" y="-47625"/>
            <a:chExt cx="38400" cy="2769356"/>
          </a:xfrm>
        </p:grpSpPr>
        <p:sp>
          <p:nvSpPr>
            <p:cNvPr id="843" name="Google Shape;843;p25"/>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844" name="Google Shape;844;p25"/>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45" name="Google Shape;845;p25"/>
          <p:cNvGrpSpPr/>
          <p:nvPr/>
        </p:nvGrpSpPr>
        <p:grpSpPr>
          <a:xfrm rot="10800000">
            <a:off x="17259207" y="-67"/>
            <a:ext cx="145801" cy="10514968"/>
            <a:chOff x="0" y="-47625"/>
            <a:chExt cx="38400" cy="2769356"/>
          </a:xfrm>
        </p:grpSpPr>
        <p:sp>
          <p:nvSpPr>
            <p:cNvPr id="846" name="Google Shape;846;p25"/>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847" name="Google Shape;847;p25"/>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48" name="Google Shape;848;p25"/>
          <p:cNvSpPr/>
          <p:nvPr/>
        </p:nvSpPr>
        <p:spPr>
          <a:xfrm>
            <a:off x="15064775" y="9201499"/>
            <a:ext cx="2194894" cy="1085293"/>
          </a:xfrm>
          <a:custGeom>
            <a:rect b="b" l="l" r="r" t="t"/>
            <a:pathLst>
              <a:path extrusionOk="0" h="382482" w="577984">
                <a:moveTo>
                  <a:pt x="0" y="0"/>
                </a:moveTo>
                <a:lnTo>
                  <a:pt x="577984" y="0"/>
                </a:lnTo>
                <a:lnTo>
                  <a:pt x="577984" y="382482"/>
                </a:lnTo>
                <a:lnTo>
                  <a:pt x="0" y="382482"/>
                </a:lnTo>
                <a:close/>
              </a:path>
            </a:pathLst>
          </a:custGeom>
          <a:solidFill>
            <a:srgbClr val="DC654E"/>
          </a:solidFill>
          <a:ln>
            <a:noFill/>
          </a:ln>
        </p:spPr>
      </p:sp>
      <p:sp>
        <p:nvSpPr>
          <p:cNvPr id="849" name="Google Shape;849;p25"/>
          <p:cNvSpPr txBox="1"/>
          <p:nvPr/>
        </p:nvSpPr>
        <p:spPr>
          <a:xfrm>
            <a:off x="1140850" y="1779113"/>
            <a:ext cx="15629400" cy="6649500"/>
          </a:xfrm>
          <a:prstGeom prst="rect">
            <a:avLst/>
          </a:prstGeom>
          <a:noFill/>
          <a:ln>
            <a:noFill/>
          </a:ln>
        </p:spPr>
        <p:txBody>
          <a:bodyPr anchorCtr="0" anchor="t" bIns="0" lIns="0" spcFirstLastPara="1" rIns="0" wrap="square" tIns="0">
            <a:spAutoFit/>
          </a:bodyPr>
          <a:lstStyle/>
          <a:p>
            <a:pPr indent="457200" lvl="0" marL="0" marR="0" rtl="0" algn="l">
              <a:lnSpc>
                <a:spcPct val="140000"/>
              </a:lnSpc>
              <a:spcBef>
                <a:spcPts val="0"/>
              </a:spcBef>
              <a:spcAft>
                <a:spcPts val="0"/>
              </a:spcAft>
              <a:buNone/>
            </a:pPr>
            <a:r>
              <a:rPr lang="en-US" sz="4000">
                <a:solidFill>
                  <a:srgbClr val="272727"/>
                </a:solidFill>
                <a:latin typeface="Fira Sans"/>
                <a:ea typeface="Fira Sans"/>
                <a:cs typeface="Fira Sans"/>
                <a:sym typeface="Fira Sans"/>
              </a:rPr>
              <a:t>The debate over corporate social responsibility is often vague or unrealistic or both. The participants speak in terms of how corporations ought to be run without specifying the legal changes that will produce these results. When social responsibility advocates recommend legal fixes, they typically focus on their aspirations for how these changes will function without fully analyzing how the proposals will actually operate in the </a:t>
            </a:r>
            <a:br>
              <a:rPr lang="en-US" sz="4000">
                <a:solidFill>
                  <a:srgbClr val="272727"/>
                </a:solidFill>
                <a:latin typeface="Fira Sans"/>
                <a:ea typeface="Fira Sans"/>
                <a:cs typeface="Fira Sans"/>
                <a:sym typeface="Fira Sans"/>
              </a:rPr>
            </a:br>
            <a:r>
              <a:rPr lang="en-US" sz="4000">
                <a:solidFill>
                  <a:srgbClr val="272727"/>
                </a:solidFill>
                <a:latin typeface="Fira Sans"/>
                <a:ea typeface="Fira Sans"/>
                <a:cs typeface="Fira Sans"/>
                <a:sym typeface="Fira Sans"/>
              </a:rPr>
              <a:t>context of real world constraints on governing large firms.</a:t>
            </a:r>
            <a:endParaRPr sz="4000">
              <a:solidFill>
                <a:srgbClr val="272727"/>
              </a:solidFill>
              <a:latin typeface="Fira Sans"/>
              <a:ea typeface="Fira Sans"/>
              <a:cs typeface="Fira Sans"/>
              <a:sym typeface="Fira Sans"/>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797979"/>
        </a:solidFill>
      </p:bgPr>
    </p:bg>
    <p:spTree>
      <p:nvGrpSpPr>
        <p:cNvPr id="853" name="Shape 853"/>
        <p:cNvGrpSpPr/>
        <p:nvPr/>
      </p:nvGrpSpPr>
      <p:grpSpPr>
        <a:xfrm>
          <a:off x="0" y="0"/>
          <a:ext cx="0" cy="0"/>
          <a:chOff x="0" y="0"/>
          <a:chExt cx="0" cy="0"/>
        </a:xfrm>
      </p:grpSpPr>
      <p:sp>
        <p:nvSpPr>
          <p:cNvPr id="854" name="Google Shape;854;p26"/>
          <p:cNvSpPr/>
          <p:nvPr/>
        </p:nvSpPr>
        <p:spPr>
          <a:xfrm>
            <a:off x="955850" y="-549"/>
            <a:ext cx="11688705" cy="1158920"/>
          </a:xfrm>
          <a:custGeom>
            <a:rect b="b" l="l" r="r" t="t"/>
            <a:pathLst>
              <a:path extrusionOk="0" h="382482" w="3078000">
                <a:moveTo>
                  <a:pt x="0" y="0"/>
                </a:moveTo>
                <a:lnTo>
                  <a:pt x="3078000" y="0"/>
                </a:lnTo>
                <a:lnTo>
                  <a:pt x="3078000" y="382482"/>
                </a:lnTo>
                <a:lnTo>
                  <a:pt x="0" y="382482"/>
                </a:lnTo>
                <a:close/>
              </a:path>
            </a:pathLst>
          </a:custGeom>
          <a:solidFill>
            <a:srgbClr val="DC654E"/>
          </a:solidFill>
          <a:ln>
            <a:noFill/>
          </a:ln>
        </p:spPr>
      </p:sp>
      <p:sp>
        <p:nvSpPr>
          <p:cNvPr id="855" name="Google Shape;855;p26"/>
          <p:cNvSpPr/>
          <p:nvPr/>
        </p:nvSpPr>
        <p:spPr>
          <a:xfrm>
            <a:off x="-51350" y="9201502"/>
            <a:ext cx="1080225" cy="1085293"/>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grpSp>
        <p:nvGrpSpPr>
          <p:cNvPr id="856" name="Google Shape;856;p26"/>
          <p:cNvGrpSpPr/>
          <p:nvPr/>
        </p:nvGrpSpPr>
        <p:grpSpPr>
          <a:xfrm>
            <a:off x="1028700" y="1050372"/>
            <a:ext cx="16230707" cy="8005483"/>
            <a:chOff x="0" y="-47625"/>
            <a:chExt cx="4274726" cy="2108426"/>
          </a:xfrm>
        </p:grpSpPr>
        <p:sp>
          <p:nvSpPr>
            <p:cNvPr id="857" name="Google Shape;857;p26"/>
            <p:cNvSpPr/>
            <p:nvPr/>
          </p:nvSpPr>
          <p:spPr>
            <a:xfrm>
              <a:off x="0" y="0"/>
              <a:ext cx="4274726" cy="2060801"/>
            </a:xfrm>
            <a:custGeom>
              <a:rect b="b" l="l" r="r" t="t"/>
              <a:pathLst>
                <a:path extrusionOk="0" h="2060801" w="4274726">
                  <a:moveTo>
                    <a:pt x="0" y="0"/>
                  </a:moveTo>
                  <a:lnTo>
                    <a:pt x="4274726" y="0"/>
                  </a:lnTo>
                  <a:lnTo>
                    <a:pt x="4274726" y="2060801"/>
                  </a:lnTo>
                  <a:lnTo>
                    <a:pt x="0" y="2060801"/>
                  </a:lnTo>
                  <a:close/>
                </a:path>
              </a:pathLst>
            </a:custGeom>
            <a:solidFill>
              <a:srgbClr val="FFFFFF"/>
            </a:solidFill>
            <a:ln>
              <a:noFill/>
            </a:ln>
          </p:spPr>
        </p:sp>
        <p:sp>
          <p:nvSpPr>
            <p:cNvPr id="858" name="Google Shape;858;p26"/>
            <p:cNvSpPr txBox="1"/>
            <p:nvPr/>
          </p:nvSpPr>
          <p:spPr>
            <a:xfrm>
              <a:off x="0" y="-47625"/>
              <a:ext cx="42747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59" name="Google Shape;859;p26"/>
          <p:cNvGrpSpPr/>
          <p:nvPr/>
        </p:nvGrpSpPr>
        <p:grpSpPr>
          <a:xfrm>
            <a:off x="-51349" y="-474718"/>
            <a:ext cx="1080055" cy="1633426"/>
            <a:chOff x="0" y="-47625"/>
            <a:chExt cx="284457" cy="430200"/>
          </a:xfrm>
        </p:grpSpPr>
        <p:sp>
          <p:nvSpPr>
            <p:cNvPr id="860" name="Google Shape;860;p26"/>
            <p:cNvSpPr/>
            <p:nvPr/>
          </p:nvSpPr>
          <p:spPr>
            <a:xfrm>
              <a:off x="0" y="0"/>
              <a:ext cx="284457" cy="382482"/>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sp>
          <p:nvSpPr>
            <p:cNvPr id="861" name="Google Shape;861;p26"/>
            <p:cNvSpPr txBox="1"/>
            <p:nvPr/>
          </p:nvSpPr>
          <p:spPr>
            <a:xfrm>
              <a:off x="0" y="-47625"/>
              <a:ext cx="284400" cy="430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62" name="Google Shape;862;p26"/>
          <p:cNvSpPr/>
          <p:nvPr/>
        </p:nvSpPr>
        <p:spPr>
          <a:xfrm>
            <a:off x="3296075" y="9132000"/>
            <a:ext cx="14994379" cy="1158920"/>
          </a:xfrm>
          <a:custGeom>
            <a:rect b="b" l="l" r="r" t="t"/>
            <a:pathLst>
              <a:path extrusionOk="0" h="382482" w="3948487">
                <a:moveTo>
                  <a:pt x="0" y="0"/>
                </a:moveTo>
                <a:lnTo>
                  <a:pt x="3948487" y="0"/>
                </a:lnTo>
                <a:lnTo>
                  <a:pt x="3948487" y="382482"/>
                </a:lnTo>
                <a:lnTo>
                  <a:pt x="0" y="382482"/>
                </a:lnTo>
                <a:close/>
              </a:path>
            </a:pathLst>
          </a:custGeom>
          <a:solidFill>
            <a:srgbClr val="DDDEDA"/>
          </a:solidFill>
          <a:ln>
            <a:noFill/>
          </a:ln>
        </p:spPr>
      </p:sp>
      <p:sp>
        <p:nvSpPr>
          <p:cNvPr id="863" name="Google Shape;863;p26"/>
          <p:cNvSpPr/>
          <p:nvPr/>
        </p:nvSpPr>
        <p:spPr>
          <a:xfrm>
            <a:off x="12642625" y="-10"/>
            <a:ext cx="5641768" cy="1158920"/>
          </a:xfrm>
          <a:custGeom>
            <a:rect b="b" l="l" r="r" t="t"/>
            <a:pathLst>
              <a:path extrusionOk="0" h="382482" w="3343270">
                <a:moveTo>
                  <a:pt x="0" y="0"/>
                </a:moveTo>
                <a:lnTo>
                  <a:pt x="3343270" y="0"/>
                </a:lnTo>
                <a:lnTo>
                  <a:pt x="3343270" y="382482"/>
                </a:lnTo>
                <a:lnTo>
                  <a:pt x="0" y="382482"/>
                </a:lnTo>
                <a:close/>
              </a:path>
            </a:pathLst>
          </a:custGeom>
          <a:solidFill>
            <a:srgbClr val="797979"/>
          </a:solidFill>
          <a:ln>
            <a:noFill/>
          </a:ln>
        </p:spPr>
      </p:sp>
      <p:sp>
        <p:nvSpPr>
          <p:cNvPr id="864" name="Google Shape;864;p26"/>
          <p:cNvSpPr/>
          <p:nvPr/>
        </p:nvSpPr>
        <p:spPr>
          <a:xfrm>
            <a:off x="17332150" y="-550"/>
            <a:ext cx="955776" cy="1158920"/>
          </a:xfrm>
          <a:custGeom>
            <a:rect b="b" l="l" r="r" t="t"/>
            <a:pathLst>
              <a:path extrusionOk="0" h="382482" w="284457">
                <a:moveTo>
                  <a:pt x="0" y="0"/>
                </a:moveTo>
                <a:lnTo>
                  <a:pt x="284457" y="0"/>
                </a:lnTo>
                <a:lnTo>
                  <a:pt x="284457" y="382482"/>
                </a:lnTo>
                <a:lnTo>
                  <a:pt x="0" y="382482"/>
                </a:lnTo>
                <a:close/>
              </a:path>
            </a:pathLst>
          </a:custGeom>
          <a:solidFill>
            <a:srgbClr val="DDDEDA"/>
          </a:solidFill>
          <a:ln>
            <a:noFill/>
          </a:ln>
        </p:spPr>
      </p:sp>
      <p:grpSp>
        <p:nvGrpSpPr>
          <p:cNvPr id="865" name="Google Shape;865;p26"/>
          <p:cNvGrpSpPr/>
          <p:nvPr/>
        </p:nvGrpSpPr>
        <p:grpSpPr>
          <a:xfrm rot="5400000">
            <a:off x="9161452" y="-8127432"/>
            <a:ext cx="145801" cy="18571648"/>
            <a:chOff x="0" y="-47625"/>
            <a:chExt cx="38400" cy="4891266"/>
          </a:xfrm>
        </p:grpSpPr>
        <p:sp>
          <p:nvSpPr>
            <p:cNvPr id="866" name="Google Shape;866;p26"/>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867" name="Google Shape;867;p26"/>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68" name="Google Shape;868;p26"/>
          <p:cNvGrpSpPr/>
          <p:nvPr/>
        </p:nvGrpSpPr>
        <p:grpSpPr>
          <a:xfrm rot="5400000">
            <a:off x="9161452" y="-157122"/>
            <a:ext cx="145801" cy="18571648"/>
            <a:chOff x="0" y="-47625"/>
            <a:chExt cx="38400" cy="4891266"/>
          </a:xfrm>
        </p:grpSpPr>
        <p:sp>
          <p:nvSpPr>
            <p:cNvPr id="869" name="Google Shape;869;p26"/>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870" name="Google Shape;870;p26"/>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71" name="Google Shape;871;p26"/>
          <p:cNvGrpSpPr/>
          <p:nvPr/>
        </p:nvGrpSpPr>
        <p:grpSpPr>
          <a:xfrm rot="10800000">
            <a:off x="12569681" y="-374"/>
            <a:ext cx="145801" cy="1339546"/>
            <a:chOff x="0" y="-47625"/>
            <a:chExt cx="38400" cy="352800"/>
          </a:xfrm>
        </p:grpSpPr>
        <p:sp>
          <p:nvSpPr>
            <p:cNvPr id="872" name="Google Shape;872;p26"/>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873" name="Google Shape;873;p26"/>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74" name="Google Shape;874;p26"/>
          <p:cNvGrpSpPr/>
          <p:nvPr/>
        </p:nvGrpSpPr>
        <p:grpSpPr>
          <a:xfrm rot="10800000">
            <a:off x="3223140" y="9128281"/>
            <a:ext cx="145801" cy="1339546"/>
            <a:chOff x="0" y="-47625"/>
            <a:chExt cx="38400" cy="352800"/>
          </a:xfrm>
        </p:grpSpPr>
        <p:sp>
          <p:nvSpPr>
            <p:cNvPr id="875" name="Google Shape;875;p26"/>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876" name="Google Shape;876;p26"/>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77" name="Google Shape;877;p26"/>
          <p:cNvGrpSpPr/>
          <p:nvPr/>
        </p:nvGrpSpPr>
        <p:grpSpPr>
          <a:xfrm rot="10800000">
            <a:off x="14918966" y="9128281"/>
            <a:ext cx="145801" cy="1339546"/>
            <a:chOff x="0" y="-47625"/>
            <a:chExt cx="38400" cy="352800"/>
          </a:xfrm>
        </p:grpSpPr>
        <p:sp>
          <p:nvSpPr>
            <p:cNvPr id="878" name="Google Shape;878;p26"/>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879" name="Google Shape;879;p26"/>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80" name="Google Shape;880;p26"/>
          <p:cNvGrpSpPr/>
          <p:nvPr/>
        </p:nvGrpSpPr>
        <p:grpSpPr>
          <a:xfrm rot="10800000">
            <a:off x="882899" y="-67"/>
            <a:ext cx="145801" cy="10514968"/>
            <a:chOff x="0" y="-47625"/>
            <a:chExt cx="38400" cy="2769356"/>
          </a:xfrm>
        </p:grpSpPr>
        <p:sp>
          <p:nvSpPr>
            <p:cNvPr id="881" name="Google Shape;881;p26"/>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882" name="Google Shape;882;p26"/>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83" name="Google Shape;883;p26"/>
          <p:cNvGrpSpPr/>
          <p:nvPr/>
        </p:nvGrpSpPr>
        <p:grpSpPr>
          <a:xfrm rot="10800000">
            <a:off x="17259207" y="-67"/>
            <a:ext cx="145801" cy="10514968"/>
            <a:chOff x="0" y="-47625"/>
            <a:chExt cx="38400" cy="2769356"/>
          </a:xfrm>
        </p:grpSpPr>
        <p:sp>
          <p:nvSpPr>
            <p:cNvPr id="884" name="Google Shape;884;p26"/>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885" name="Google Shape;885;p26"/>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86" name="Google Shape;886;p26"/>
          <p:cNvSpPr/>
          <p:nvPr/>
        </p:nvSpPr>
        <p:spPr>
          <a:xfrm>
            <a:off x="15064775" y="9201499"/>
            <a:ext cx="2194894" cy="1085293"/>
          </a:xfrm>
          <a:custGeom>
            <a:rect b="b" l="l" r="r" t="t"/>
            <a:pathLst>
              <a:path extrusionOk="0" h="382482" w="577984">
                <a:moveTo>
                  <a:pt x="0" y="0"/>
                </a:moveTo>
                <a:lnTo>
                  <a:pt x="577984" y="0"/>
                </a:lnTo>
                <a:lnTo>
                  <a:pt x="577984" y="382482"/>
                </a:lnTo>
                <a:lnTo>
                  <a:pt x="0" y="382482"/>
                </a:lnTo>
                <a:close/>
              </a:path>
            </a:pathLst>
          </a:custGeom>
          <a:solidFill>
            <a:srgbClr val="DC654E"/>
          </a:solidFill>
          <a:ln>
            <a:noFill/>
          </a:ln>
        </p:spPr>
      </p:sp>
      <p:sp>
        <p:nvSpPr>
          <p:cNvPr id="887" name="Google Shape;887;p26"/>
          <p:cNvSpPr txBox="1"/>
          <p:nvPr/>
        </p:nvSpPr>
        <p:spPr>
          <a:xfrm>
            <a:off x="1140850" y="1779113"/>
            <a:ext cx="15629400" cy="4925700"/>
          </a:xfrm>
          <a:prstGeom prst="rect">
            <a:avLst/>
          </a:prstGeom>
          <a:noFill/>
          <a:ln>
            <a:noFill/>
          </a:ln>
        </p:spPr>
        <p:txBody>
          <a:bodyPr anchorCtr="0" anchor="t" bIns="0" lIns="0" spcFirstLastPara="1" rIns="0" wrap="square" tIns="0">
            <a:spAutoFit/>
          </a:bodyPr>
          <a:lstStyle/>
          <a:p>
            <a:pPr indent="457200" lvl="0" marL="0" marR="0" rtl="0" algn="l">
              <a:lnSpc>
                <a:spcPct val="140000"/>
              </a:lnSpc>
              <a:spcBef>
                <a:spcPts val="0"/>
              </a:spcBef>
              <a:spcAft>
                <a:spcPts val="0"/>
              </a:spcAft>
              <a:buNone/>
            </a:pPr>
            <a:r>
              <a:rPr lang="en-US" sz="4000">
                <a:solidFill>
                  <a:srgbClr val="272727"/>
                </a:solidFill>
                <a:latin typeface="Fira Sans"/>
                <a:ea typeface="Fira Sans"/>
                <a:cs typeface="Fira Sans"/>
                <a:sym typeface="Fira Sans"/>
              </a:rPr>
              <a:t>The relevant legal issues for corporate social responsibility concern whether and to what extent legal rules should mandate or restrict mechanisms of corporate governance in order to ensure that corporate managers act in society's interests rather than those solely of the shareholders. It is helpful to begin the analysis by delineating what the relevant questions do not concern.</a:t>
            </a:r>
            <a:endParaRPr sz="4000">
              <a:solidFill>
                <a:srgbClr val="272727"/>
              </a:solidFill>
              <a:latin typeface="Fira Sans"/>
              <a:ea typeface="Fira Sans"/>
              <a:cs typeface="Fira Sans"/>
              <a:sym typeface="Fira Sans"/>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797979"/>
        </a:solidFill>
      </p:bgPr>
    </p:bg>
    <p:spTree>
      <p:nvGrpSpPr>
        <p:cNvPr id="891" name="Shape 891"/>
        <p:cNvGrpSpPr/>
        <p:nvPr/>
      </p:nvGrpSpPr>
      <p:grpSpPr>
        <a:xfrm>
          <a:off x="0" y="0"/>
          <a:ext cx="0" cy="0"/>
          <a:chOff x="0" y="0"/>
          <a:chExt cx="0" cy="0"/>
        </a:xfrm>
      </p:grpSpPr>
      <p:sp>
        <p:nvSpPr>
          <p:cNvPr id="892" name="Google Shape;892;p27"/>
          <p:cNvSpPr/>
          <p:nvPr/>
        </p:nvSpPr>
        <p:spPr>
          <a:xfrm>
            <a:off x="955850" y="-549"/>
            <a:ext cx="11688705" cy="1158920"/>
          </a:xfrm>
          <a:custGeom>
            <a:rect b="b" l="l" r="r" t="t"/>
            <a:pathLst>
              <a:path extrusionOk="0" h="382482" w="3078000">
                <a:moveTo>
                  <a:pt x="0" y="0"/>
                </a:moveTo>
                <a:lnTo>
                  <a:pt x="3078000" y="0"/>
                </a:lnTo>
                <a:lnTo>
                  <a:pt x="3078000" y="382482"/>
                </a:lnTo>
                <a:lnTo>
                  <a:pt x="0" y="382482"/>
                </a:lnTo>
                <a:close/>
              </a:path>
            </a:pathLst>
          </a:custGeom>
          <a:solidFill>
            <a:srgbClr val="DC654E"/>
          </a:solidFill>
          <a:ln>
            <a:noFill/>
          </a:ln>
        </p:spPr>
      </p:sp>
      <p:sp>
        <p:nvSpPr>
          <p:cNvPr id="893" name="Google Shape;893;p27"/>
          <p:cNvSpPr/>
          <p:nvPr/>
        </p:nvSpPr>
        <p:spPr>
          <a:xfrm>
            <a:off x="-51350" y="9201502"/>
            <a:ext cx="1080225" cy="1085293"/>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grpSp>
        <p:nvGrpSpPr>
          <p:cNvPr id="894" name="Google Shape;894;p27"/>
          <p:cNvGrpSpPr/>
          <p:nvPr/>
        </p:nvGrpSpPr>
        <p:grpSpPr>
          <a:xfrm>
            <a:off x="1028700" y="1050372"/>
            <a:ext cx="16230707" cy="8005483"/>
            <a:chOff x="0" y="-47625"/>
            <a:chExt cx="4274726" cy="2108426"/>
          </a:xfrm>
        </p:grpSpPr>
        <p:sp>
          <p:nvSpPr>
            <p:cNvPr id="895" name="Google Shape;895;p27"/>
            <p:cNvSpPr/>
            <p:nvPr/>
          </p:nvSpPr>
          <p:spPr>
            <a:xfrm>
              <a:off x="0" y="0"/>
              <a:ext cx="4274726" cy="2060801"/>
            </a:xfrm>
            <a:custGeom>
              <a:rect b="b" l="l" r="r" t="t"/>
              <a:pathLst>
                <a:path extrusionOk="0" h="2060801" w="4274726">
                  <a:moveTo>
                    <a:pt x="0" y="0"/>
                  </a:moveTo>
                  <a:lnTo>
                    <a:pt x="4274726" y="0"/>
                  </a:lnTo>
                  <a:lnTo>
                    <a:pt x="4274726" y="2060801"/>
                  </a:lnTo>
                  <a:lnTo>
                    <a:pt x="0" y="2060801"/>
                  </a:lnTo>
                  <a:close/>
                </a:path>
              </a:pathLst>
            </a:custGeom>
            <a:solidFill>
              <a:srgbClr val="FFFFFF"/>
            </a:solidFill>
            <a:ln>
              <a:noFill/>
            </a:ln>
          </p:spPr>
        </p:sp>
        <p:sp>
          <p:nvSpPr>
            <p:cNvPr id="896" name="Google Shape;896;p27"/>
            <p:cNvSpPr txBox="1"/>
            <p:nvPr/>
          </p:nvSpPr>
          <p:spPr>
            <a:xfrm>
              <a:off x="0" y="-47625"/>
              <a:ext cx="42747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97" name="Google Shape;897;p27"/>
          <p:cNvGrpSpPr/>
          <p:nvPr/>
        </p:nvGrpSpPr>
        <p:grpSpPr>
          <a:xfrm>
            <a:off x="-51349" y="-474718"/>
            <a:ext cx="1080055" cy="1633426"/>
            <a:chOff x="0" y="-47625"/>
            <a:chExt cx="284457" cy="430200"/>
          </a:xfrm>
        </p:grpSpPr>
        <p:sp>
          <p:nvSpPr>
            <p:cNvPr id="898" name="Google Shape;898;p27"/>
            <p:cNvSpPr/>
            <p:nvPr/>
          </p:nvSpPr>
          <p:spPr>
            <a:xfrm>
              <a:off x="0" y="0"/>
              <a:ext cx="284457" cy="382482"/>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sp>
          <p:nvSpPr>
            <p:cNvPr id="899" name="Google Shape;899;p27"/>
            <p:cNvSpPr txBox="1"/>
            <p:nvPr/>
          </p:nvSpPr>
          <p:spPr>
            <a:xfrm>
              <a:off x="0" y="-47625"/>
              <a:ext cx="284400" cy="430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00" name="Google Shape;900;p27"/>
          <p:cNvSpPr/>
          <p:nvPr/>
        </p:nvSpPr>
        <p:spPr>
          <a:xfrm>
            <a:off x="3296075" y="9132000"/>
            <a:ext cx="14994379" cy="1158920"/>
          </a:xfrm>
          <a:custGeom>
            <a:rect b="b" l="l" r="r" t="t"/>
            <a:pathLst>
              <a:path extrusionOk="0" h="382482" w="3948487">
                <a:moveTo>
                  <a:pt x="0" y="0"/>
                </a:moveTo>
                <a:lnTo>
                  <a:pt x="3948487" y="0"/>
                </a:lnTo>
                <a:lnTo>
                  <a:pt x="3948487" y="382482"/>
                </a:lnTo>
                <a:lnTo>
                  <a:pt x="0" y="382482"/>
                </a:lnTo>
                <a:close/>
              </a:path>
            </a:pathLst>
          </a:custGeom>
          <a:solidFill>
            <a:srgbClr val="DDDEDA"/>
          </a:solidFill>
          <a:ln>
            <a:noFill/>
          </a:ln>
        </p:spPr>
      </p:sp>
      <p:sp>
        <p:nvSpPr>
          <p:cNvPr id="901" name="Google Shape;901;p27"/>
          <p:cNvSpPr/>
          <p:nvPr/>
        </p:nvSpPr>
        <p:spPr>
          <a:xfrm>
            <a:off x="12642625" y="-10"/>
            <a:ext cx="5641768" cy="1158920"/>
          </a:xfrm>
          <a:custGeom>
            <a:rect b="b" l="l" r="r" t="t"/>
            <a:pathLst>
              <a:path extrusionOk="0" h="382482" w="3343270">
                <a:moveTo>
                  <a:pt x="0" y="0"/>
                </a:moveTo>
                <a:lnTo>
                  <a:pt x="3343270" y="0"/>
                </a:lnTo>
                <a:lnTo>
                  <a:pt x="3343270" y="382482"/>
                </a:lnTo>
                <a:lnTo>
                  <a:pt x="0" y="382482"/>
                </a:lnTo>
                <a:close/>
              </a:path>
            </a:pathLst>
          </a:custGeom>
          <a:solidFill>
            <a:srgbClr val="797979"/>
          </a:solidFill>
          <a:ln>
            <a:noFill/>
          </a:ln>
        </p:spPr>
      </p:sp>
      <p:sp>
        <p:nvSpPr>
          <p:cNvPr id="902" name="Google Shape;902;p27"/>
          <p:cNvSpPr/>
          <p:nvPr/>
        </p:nvSpPr>
        <p:spPr>
          <a:xfrm>
            <a:off x="17332150" y="-550"/>
            <a:ext cx="955776" cy="1158920"/>
          </a:xfrm>
          <a:custGeom>
            <a:rect b="b" l="l" r="r" t="t"/>
            <a:pathLst>
              <a:path extrusionOk="0" h="382482" w="284457">
                <a:moveTo>
                  <a:pt x="0" y="0"/>
                </a:moveTo>
                <a:lnTo>
                  <a:pt x="284457" y="0"/>
                </a:lnTo>
                <a:lnTo>
                  <a:pt x="284457" y="382482"/>
                </a:lnTo>
                <a:lnTo>
                  <a:pt x="0" y="382482"/>
                </a:lnTo>
                <a:close/>
              </a:path>
            </a:pathLst>
          </a:custGeom>
          <a:solidFill>
            <a:srgbClr val="DDDEDA"/>
          </a:solidFill>
          <a:ln>
            <a:noFill/>
          </a:ln>
        </p:spPr>
      </p:sp>
      <p:grpSp>
        <p:nvGrpSpPr>
          <p:cNvPr id="903" name="Google Shape;903;p27"/>
          <p:cNvGrpSpPr/>
          <p:nvPr/>
        </p:nvGrpSpPr>
        <p:grpSpPr>
          <a:xfrm rot="5400000">
            <a:off x="9161452" y="-8127432"/>
            <a:ext cx="145801" cy="18571648"/>
            <a:chOff x="0" y="-47625"/>
            <a:chExt cx="38400" cy="4891266"/>
          </a:xfrm>
        </p:grpSpPr>
        <p:sp>
          <p:nvSpPr>
            <p:cNvPr id="904" name="Google Shape;904;p2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905" name="Google Shape;905;p2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06" name="Google Shape;906;p27"/>
          <p:cNvGrpSpPr/>
          <p:nvPr/>
        </p:nvGrpSpPr>
        <p:grpSpPr>
          <a:xfrm rot="5400000">
            <a:off x="9161452" y="-157122"/>
            <a:ext cx="145801" cy="18571648"/>
            <a:chOff x="0" y="-47625"/>
            <a:chExt cx="38400" cy="4891266"/>
          </a:xfrm>
        </p:grpSpPr>
        <p:sp>
          <p:nvSpPr>
            <p:cNvPr id="907" name="Google Shape;907;p2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908" name="Google Shape;908;p2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09" name="Google Shape;909;p27"/>
          <p:cNvGrpSpPr/>
          <p:nvPr/>
        </p:nvGrpSpPr>
        <p:grpSpPr>
          <a:xfrm rot="10800000">
            <a:off x="12569681" y="-374"/>
            <a:ext cx="145801" cy="1339546"/>
            <a:chOff x="0" y="-47625"/>
            <a:chExt cx="38400" cy="352800"/>
          </a:xfrm>
        </p:grpSpPr>
        <p:sp>
          <p:nvSpPr>
            <p:cNvPr id="910" name="Google Shape;910;p27"/>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911" name="Google Shape;911;p27"/>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12" name="Google Shape;912;p27"/>
          <p:cNvGrpSpPr/>
          <p:nvPr/>
        </p:nvGrpSpPr>
        <p:grpSpPr>
          <a:xfrm rot="10800000">
            <a:off x="3223140" y="9128281"/>
            <a:ext cx="145801" cy="1339546"/>
            <a:chOff x="0" y="-47625"/>
            <a:chExt cx="38400" cy="352800"/>
          </a:xfrm>
        </p:grpSpPr>
        <p:sp>
          <p:nvSpPr>
            <p:cNvPr id="913" name="Google Shape;913;p27"/>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914" name="Google Shape;914;p27"/>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15" name="Google Shape;915;p27"/>
          <p:cNvGrpSpPr/>
          <p:nvPr/>
        </p:nvGrpSpPr>
        <p:grpSpPr>
          <a:xfrm rot="10800000">
            <a:off x="14918966" y="9128281"/>
            <a:ext cx="145801" cy="1339546"/>
            <a:chOff x="0" y="-47625"/>
            <a:chExt cx="38400" cy="352800"/>
          </a:xfrm>
        </p:grpSpPr>
        <p:sp>
          <p:nvSpPr>
            <p:cNvPr id="916" name="Google Shape;916;p27"/>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917" name="Google Shape;917;p27"/>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18" name="Google Shape;918;p27"/>
          <p:cNvGrpSpPr/>
          <p:nvPr/>
        </p:nvGrpSpPr>
        <p:grpSpPr>
          <a:xfrm rot="10800000">
            <a:off x="882899" y="-67"/>
            <a:ext cx="145801" cy="10514968"/>
            <a:chOff x="0" y="-47625"/>
            <a:chExt cx="38400" cy="2769356"/>
          </a:xfrm>
        </p:grpSpPr>
        <p:sp>
          <p:nvSpPr>
            <p:cNvPr id="919" name="Google Shape;919;p27"/>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920" name="Google Shape;920;p27"/>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21" name="Google Shape;921;p27"/>
          <p:cNvGrpSpPr/>
          <p:nvPr/>
        </p:nvGrpSpPr>
        <p:grpSpPr>
          <a:xfrm rot="10800000">
            <a:off x="17259207" y="-67"/>
            <a:ext cx="145801" cy="10514968"/>
            <a:chOff x="0" y="-47625"/>
            <a:chExt cx="38400" cy="2769356"/>
          </a:xfrm>
        </p:grpSpPr>
        <p:sp>
          <p:nvSpPr>
            <p:cNvPr id="922" name="Google Shape;922;p27"/>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923" name="Google Shape;923;p27"/>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24" name="Google Shape;924;p27"/>
          <p:cNvSpPr/>
          <p:nvPr/>
        </p:nvSpPr>
        <p:spPr>
          <a:xfrm>
            <a:off x="15064775" y="9201499"/>
            <a:ext cx="2194894" cy="1085293"/>
          </a:xfrm>
          <a:custGeom>
            <a:rect b="b" l="l" r="r" t="t"/>
            <a:pathLst>
              <a:path extrusionOk="0" h="382482" w="577984">
                <a:moveTo>
                  <a:pt x="0" y="0"/>
                </a:moveTo>
                <a:lnTo>
                  <a:pt x="577984" y="0"/>
                </a:lnTo>
                <a:lnTo>
                  <a:pt x="577984" y="382482"/>
                </a:lnTo>
                <a:lnTo>
                  <a:pt x="0" y="382482"/>
                </a:lnTo>
                <a:close/>
              </a:path>
            </a:pathLst>
          </a:custGeom>
          <a:solidFill>
            <a:srgbClr val="DC654E"/>
          </a:solidFill>
          <a:ln>
            <a:noFill/>
          </a:ln>
        </p:spPr>
      </p:sp>
      <p:sp>
        <p:nvSpPr>
          <p:cNvPr id="925" name="Google Shape;925;p27"/>
          <p:cNvSpPr txBox="1"/>
          <p:nvPr/>
        </p:nvSpPr>
        <p:spPr>
          <a:xfrm>
            <a:off x="1140850" y="1779113"/>
            <a:ext cx="15629400" cy="7511400"/>
          </a:xfrm>
          <a:prstGeom prst="rect">
            <a:avLst/>
          </a:prstGeom>
          <a:noFill/>
          <a:ln>
            <a:noFill/>
          </a:ln>
        </p:spPr>
        <p:txBody>
          <a:bodyPr anchorCtr="0" anchor="t" bIns="0" lIns="0" spcFirstLastPara="1" rIns="0" wrap="square" tIns="0">
            <a:spAutoFit/>
          </a:bodyPr>
          <a:lstStyle/>
          <a:p>
            <a:pPr indent="457200" lvl="0" marL="0" rtl="0" algn="l">
              <a:lnSpc>
                <a:spcPct val="140000"/>
              </a:lnSpc>
              <a:spcBef>
                <a:spcPts val="0"/>
              </a:spcBef>
              <a:spcAft>
                <a:spcPts val="0"/>
              </a:spcAft>
              <a:buSzPts val="1100"/>
              <a:buNone/>
            </a:pPr>
            <a:r>
              <a:rPr b="1" lang="en-US" sz="4000">
                <a:solidFill>
                  <a:srgbClr val="272727"/>
                </a:solidFill>
                <a:latin typeface="Fira Sans"/>
                <a:ea typeface="Fira Sans"/>
                <a:cs typeface="Fira Sans"/>
                <a:sym typeface="Fira Sans"/>
              </a:rPr>
              <a:t>Second</a:t>
            </a:r>
            <a:r>
              <a:rPr lang="en-US" sz="4000">
                <a:solidFill>
                  <a:srgbClr val="272727"/>
                </a:solidFill>
                <a:latin typeface="Fira Sans"/>
                <a:ea typeface="Fira Sans"/>
                <a:cs typeface="Fira Sans"/>
                <a:sym typeface="Fira Sans"/>
              </a:rPr>
              <a:t>, the legal issue is not whether the corporation or any of the individuals who manage it should care about society. There may be strong ethical or moral arguments for socially-responsible governance. The question addressed here is whether the law should mandate such governance, given lawmakers' inherent limitations, the potential costs of legal rules, and disagreements about appropriate social objectives.</a:t>
            </a:r>
            <a:endParaRPr sz="4000">
              <a:solidFill>
                <a:srgbClr val="272727"/>
              </a:solidFill>
              <a:latin typeface="Fira Sans"/>
              <a:ea typeface="Fira Sans"/>
              <a:cs typeface="Fira Sans"/>
              <a:sym typeface="Fira Sans"/>
            </a:endParaRPr>
          </a:p>
          <a:p>
            <a:pPr indent="0" lvl="0" marL="0" rtl="0" algn="l">
              <a:lnSpc>
                <a:spcPct val="140000"/>
              </a:lnSpc>
              <a:spcBef>
                <a:spcPts val="0"/>
              </a:spcBef>
              <a:spcAft>
                <a:spcPts val="0"/>
              </a:spcAft>
              <a:buSzPts val="1100"/>
              <a:buNone/>
            </a:pPr>
            <a:r>
              <a:t/>
            </a:r>
            <a:endParaRPr sz="4000">
              <a:solidFill>
                <a:srgbClr val="272727"/>
              </a:solidFill>
              <a:latin typeface="Fira Sans"/>
              <a:ea typeface="Fira Sans"/>
              <a:cs typeface="Fira Sans"/>
              <a:sym typeface="Fira Sans"/>
            </a:endParaRPr>
          </a:p>
          <a:p>
            <a:pPr indent="0" lvl="0" marL="0" marR="0" rtl="0" algn="l">
              <a:lnSpc>
                <a:spcPct val="140000"/>
              </a:lnSpc>
              <a:spcBef>
                <a:spcPts val="0"/>
              </a:spcBef>
              <a:spcAft>
                <a:spcPts val="0"/>
              </a:spcAft>
              <a:buNone/>
            </a:pPr>
            <a:r>
              <a:t/>
            </a:r>
            <a:endParaRPr sz="4000">
              <a:solidFill>
                <a:srgbClr val="272727"/>
              </a:solidFill>
              <a:latin typeface="Fira Sans"/>
              <a:ea typeface="Fira Sans"/>
              <a:cs typeface="Fira Sans"/>
              <a:sym typeface="Fira Sans"/>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797979"/>
        </a:solidFill>
      </p:bgPr>
    </p:bg>
    <p:spTree>
      <p:nvGrpSpPr>
        <p:cNvPr id="929" name="Shape 929"/>
        <p:cNvGrpSpPr/>
        <p:nvPr/>
      </p:nvGrpSpPr>
      <p:grpSpPr>
        <a:xfrm>
          <a:off x="0" y="0"/>
          <a:ext cx="0" cy="0"/>
          <a:chOff x="0" y="0"/>
          <a:chExt cx="0" cy="0"/>
        </a:xfrm>
      </p:grpSpPr>
      <p:sp>
        <p:nvSpPr>
          <p:cNvPr id="930" name="Google Shape;930;p28"/>
          <p:cNvSpPr/>
          <p:nvPr/>
        </p:nvSpPr>
        <p:spPr>
          <a:xfrm>
            <a:off x="955850" y="-549"/>
            <a:ext cx="11688705" cy="1158920"/>
          </a:xfrm>
          <a:custGeom>
            <a:rect b="b" l="l" r="r" t="t"/>
            <a:pathLst>
              <a:path extrusionOk="0" h="382482" w="3078000">
                <a:moveTo>
                  <a:pt x="0" y="0"/>
                </a:moveTo>
                <a:lnTo>
                  <a:pt x="3078000" y="0"/>
                </a:lnTo>
                <a:lnTo>
                  <a:pt x="3078000" y="382482"/>
                </a:lnTo>
                <a:lnTo>
                  <a:pt x="0" y="382482"/>
                </a:lnTo>
                <a:close/>
              </a:path>
            </a:pathLst>
          </a:custGeom>
          <a:solidFill>
            <a:srgbClr val="DC654E"/>
          </a:solidFill>
          <a:ln>
            <a:noFill/>
          </a:ln>
        </p:spPr>
      </p:sp>
      <p:sp>
        <p:nvSpPr>
          <p:cNvPr id="931" name="Google Shape;931;p28"/>
          <p:cNvSpPr/>
          <p:nvPr/>
        </p:nvSpPr>
        <p:spPr>
          <a:xfrm>
            <a:off x="-51350" y="9201502"/>
            <a:ext cx="1080225" cy="1085293"/>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grpSp>
        <p:nvGrpSpPr>
          <p:cNvPr id="932" name="Google Shape;932;p28"/>
          <p:cNvGrpSpPr/>
          <p:nvPr/>
        </p:nvGrpSpPr>
        <p:grpSpPr>
          <a:xfrm>
            <a:off x="1028700" y="1050372"/>
            <a:ext cx="16230707" cy="8005483"/>
            <a:chOff x="0" y="-47625"/>
            <a:chExt cx="4274726" cy="2108426"/>
          </a:xfrm>
        </p:grpSpPr>
        <p:sp>
          <p:nvSpPr>
            <p:cNvPr id="933" name="Google Shape;933;p28"/>
            <p:cNvSpPr/>
            <p:nvPr/>
          </p:nvSpPr>
          <p:spPr>
            <a:xfrm>
              <a:off x="0" y="0"/>
              <a:ext cx="4274726" cy="2060801"/>
            </a:xfrm>
            <a:custGeom>
              <a:rect b="b" l="l" r="r" t="t"/>
              <a:pathLst>
                <a:path extrusionOk="0" h="2060801" w="4274726">
                  <a:moveTo>
                    <a:pt x="0" y="0"/>
                  </a:moveTo>
                  <a:lnTo>
                    <a:pt x="4274726" y="0"/>
                  </a:lnTo>
                  <a:lnTo>
                    <a:pt x="4274726" y="2060801"/>
                  </a:lnTo>
                  <a:lnTo>
                    <a:pt x="0" y="2060801"/>
                  </a:lnTo>
                  <a:close/>
                </a:path>
              </a:pathLst>
            </a:custGeom>
            <a:solidFill>
              <a:srgbClr val="FFFFFF"/>
            </a:solidFill>
            <a:ln>
              <a:noFill/>
            </a:ln>
          </p:spPr>
        </p:sp>
        <p:sp>
          <p:nvSpPr>
            <p:cNvPr id="934" name="Google Shape;934;p28"/>
            <p:cNvSpPr txBox="1"/>
            <p:nvPr/>
          </p:nvSpPr>
          <p:spPr>
            <a:xfrm>
              <a:off x="0" y="-47625"/>
              <a:ext cx="42747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35" name="Google Shape;935;p28"/>
          <p:cNvGrpSpPr/>
          <p:nvPr/>
        </p:nvGrpSpPr>
        <p:grpSpPr>
          <a:xfrm>
            <a:off x="-51349" y="-474718"/>
            <a:ext cx="1080055" cy="1633426"/>
            <a:chOff x="0" y="-47625"/>
            <a:chExt cx="284457" cy="430200"/>
          </a:xfrm>
        </p:grpSpPr>
        <p:sp>
          <p:nvSpPr>
            <p:cNvPr id="936" name="Google Shape;936;p28"/>
            <p:cNvSpPr/>
            <p:nvPr/>
          </p:nvSpPr>
          <p:spPr>
            <a:xfrm>
              <a:off x="0" y="0"/>
              <a:ext cx="284457" cy="382482"/>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sp>
          <p:nvSpPr>
            <p:cNvPr id="937" name="Google Shape;937;p28"/>
            <p:cNvSpPr txBox="1"/>
            <p:nvPr/>
          </p:nvSpPr>
          <p:spPr>
            <a:xfrm>
              <a:off x="0" y="-47625"/>
              <a:ext cx="284400" cy="430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38" name="Google Shape;938;p28"/>
          <p:cNvSpPr/>
          <p:nvPr/>
        </p:nvSpPr>
        <p:spPr>
          <a:xfrm>
            <a:off x="3296075" y="9132000"/>
            <a:ext cx="14994379" cy="1158920"/>
          </a:xfrm>
          <a:custGeom>
            <a:rect b="b" l="l" r="r" t="t"/>
            <a:pathLst>
              <a:path extrusionOk="0" h="382482" w="3948487">
                <a:moveTo>
                  <a:pt x="0" y="0"/>
                </a:moveTo>
                <a:lnTo>
                  <a:pt x="3948487" y="0"/>
                </a:lnTo>
                <a:lnTo>
                  <a:pt x="3948487" y="382482"/>
                </a:lnTo>
                <a:lnTo>
                  <a:pt x="0" y="382482"/>
                </a:lnTo>
                <a:close/>
              </a:path>
            </a:pathLst>
          </a:custGeom>
          <a:solidFill>
            <a:srgbClr val="DDDEDA"/>
          </a:solidFill>
          <a:ln>
            <a:noFill/>
          </a:ln>
        </p:spPr>
      </p:sp>
      <p:sp>
        <p:nvSpPr>
          <p:cNvPr id="939" name="Google Shape;939;p28"/>
          <p:cNvSpPr/>
          <p:nvPr/>
        </p:nvSpPr>
        <p:spPr>
          <a:xfrm>
            <a:off x="12642625" y="-10"/>
            <a:ext cx="5641768" cy="1158920"/>
          </a:xfrm>
          <a:custGeom>
            <a:rect b="b" l="l" r="r" t="t"/>
            <a:pathLst>
              <a:path extrusionOk="0" h="382482" w="3343270">
                <a:moveTo>
                  <a:pt x="0" y="0"/>
                </a:moveTo>
                <a:lnTo>
                  <a:pt x="3343270" y="0"/>
                </a:lnTo>
                <a:lnTo>
                  <a:pt x="3343270" y="382482"/>
                </a:lnTo>
                <a:lnTo>
                  <a:pt x="0" y="382482"/>
                </a:lnTo>
                <a:close/>
              </a:path>
            </a:pathLst>
          </a:custGeom>
          <a:solidFill>
            <a:srgbClr val="797979"/>
          </a:solidFill>
          <a:ln>
            <a:noFill/>
          </a:ln>
        </p:spPr>
      </p:sp>
      <p:sp>
        <p:nvSpPr>
          <p:cNvPr id="940" name="Google Shape;940;p28"/>
          <p:cNvSpPr/>
          <p:nvPr/>
        </p:nvSpPr>
        <p:spPr>
          <a:xfrm>
            <a:off x="17332150" y="-550"/>
            <a:ext cx="955776" cy="1158920"/>
          </a:xfrm>
          <a:custGeom>
            <a:rect b="b" l="l" r="r" t="t"/>
            <a:pathLst>
              <a:path extrusionOk="0" h="382482" w="284457">
                <a:moveTo>
                  <a:pt x="0" y="0"/>
                </a:moveTo>
                <a:lnTo>
                  <a:pt x="284457" y="0"/>
                </a:lnTo>
                <a:lnTo>
                  <a:pt x="284457" y="382482"/>
                </a:lnTo>
                <a:lnTo>
                  <a:pt x="0" y="382482"/>
                </a:lnTo>
                <a:close/>
              </a:path>
            </a:pathLst>
          </a:custGeom>
          <a:solidFill>
            <a:srgbClr val="DDDEDA"/>
          </a:solidFill>
          <a:ln>
            <a:noFill/>
          </a:ln>
        </p:spPr>
      </p:sp>
      <p:grpSp>
        <p:nvGrpSpPr>
          <p:cNvPr id="941" name="Google Shape;941;p28"/>
          <p:cNvGrpSpPr/>
          <p:nvPr/>
        </p:nvGrpSpPr>
        <p:grpSpPr>
          <a:xfrm rot="5400000">
            <a:off x="9161452" y="-8127432"/>
            <a:ext cx="145801" cy="18571648"/>
            <a:chOff x="0" y="-47625"/>
            <a:chExt cx="38400" cy="4891266"/>
          </a:xfrm>
        </p:grpSpPr>
        <p:sp>
          <p:nvSpPr>
            <p:cNvPr id="942" name="Google Shape;942;p28"/>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943" name="Google Shape;943;p28"/>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44" name="Google Shape;944;p28"/>
          <p:cNvGrpSpPr/>
          <p:nvPr/>
        </p:nvGrpSpPr>
        <p:grpSpPr>
          <a:xfrm rot="5400000">
            <a:off x="9161452" y="-157122"/>
            <a:ext cx="145801" cy="18571648"/>
            <a:chOff x="0" y="-47625"/>
            <a:chExt cx="38400" cy="4891266"/>
          </a:xfrm>
        </p:grpSpPr>
        <p:sp>
          <p:nvSpPr>
            <p:cNvPr id="945" name="Google Shape;945;p28"/>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946" name="Google Shape;946;p28"/>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47" name="Google Shape;947;p28"/>
          <p:cNvGrpSpPr/>
          <p:nvPr/>
        </p:nvGrpSpPr>
        <p:grpSpPr>
          <a:xfrm rot="10800000">
            <a:off x="12569681" y="-374"/>
            <a:ext cx="145801" cy="1339546"/>
            <a:chOff x="0" y="-47625"/>
            <a:chExt cx="38400" cy="352800"/>
          </a:xfrm>
        </p:grpSpPr>
        <p:sp>
          <p:nvSpPr>
            <p:cNvPr id="948" name="Google Shape;948;p28"/>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949" name="Google Shape;949;p28"/>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50" name="Google Shape;950;p28"/>
          <p:cNvGrpSpPr/>
          <p:nvPr/>
        </p:nvGrpSpPr>
        <p:grpSpPr>
          <a:xfrm rot="10800000">
            <a:off x="3223140" y="9128281"/>
            <a:ext cx="145801" cy="1339546"/>
            <a:chOff x="0" y="-47625"/>
            <a:chExt cx="38400" cy="352800"/>
          </a:xfrm>
        </p:grpSpPr>
        <p:sp>
          <p:nvSpPr>
            <p:cNvPr id="951" name="Google Shape;951;p28"/>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952" name="Google Shape;952;p28"/>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53" name="Google Shape;953;p28"/>
          <p:cNvGrpSpPr/>
          <p:nvPr/>
        </p:nvGrpSpPr>
        <p:grpSpPr>
          <a:xfrm rot="10800000">
            <a:off x="14918966" y="9128281"/>
            <a:ext cx="145801" cy="1339546"/>
            <a:chOff x="0" y="-47625"/>
            <a:chExt cx="38400" cy="352800"/>
          </a:xfrm>
        </p:grpSpPr>
        <p:sp>
          <p:nvSpPr>
            <p:cNvPr id="954" name="Google Shape;954;p28"/>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955" name="Google Shape;955;p28"/>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56" name="Google Shape;956;p28"/>
          <p:cNvGrpSpPr/>
          <p:nvPr/>
        </p:nvGrpSpPr>
        <p:grpSpPr>
          <a:xfrm rot="10800000">
            <a:off x="882899" y="-67"/>
            <a:ext cx="145801" cy="10514968"/>
            <a:chOff x="0" y="-47625"/>
            <a:chExt cx="38400" cy="2769356"/>
          </a:xfrm>
        </p:grpSpPr>
        <p:sp>
          <p:nvSpPr>
            <p:cNvPr id="957" name="Google Shape;957;p28"/>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958" name="Google Shape;958;p28"/>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59" name="Google Shape;959;p28"/>
          <p:cNvGrpSpPr/>
          <p:nvPr/>
        </p:nvGrpSpPr>
        <p:grpSpPr>
          <a:xfrm rot="10800000">
            <a:off x="17259207" y="-67"/>
            <a:ext cx="145801" cy="10514968"/>
            <a:chOff x="0" y="-47625"/>
            <a:chExt cx="38400" cy="2769356"/>
          </a:xfrm>
        </p:grpSpPr>
        <p:sp>
          <p:nvSpPr>
            <p:cNvPr id="960" name="Google Shape;960;p28"/>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961" name="Google Shape;961;p28"/>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62" name="Google Shape;962;p28"/>
          <p:cNvSpPr/>
          <p:nvPr/>
        </p:nvSpPr>
        <p:spPr>
          <a:xfrm>
            <a:off x="15064775" y="9201499"/>
            <a:ext cx="2194894" cy="1085293"/>
          </a:xfrm>
          <a:custGeom>
            <a:rect b="b" l="l" r="r" t="t"/>
            <a:pathLst>
              <a:path extrusionOk="0" h="382482" w="577984">
                <a:moveTo>
                  <a:pt x="0" y="0"/>
                </a:moveTo>
                <a:lnTo>
                  <a:pt x="577984" y="0"/>
                </a:lnTo>
                <a:lnTo>
                  <a:pt x="577984" y="382482"/>
                </a:lnTo>
                <a:lnTo>
                  <a:pt x="0" y="382482"/>
                </a:lnTo>
                <a:close/>
              </a:path>
            </a:pathLst>
          </a:custGeom>
          <a:solidFill>
            <a:srgbClr val="DC654E"/>
          </a:solidFill>
          <a:ln>
            <a:noFill/>
          </a:ln>
        </p:spPr>
      </p:sp>
      <p:sp>
        <p:nvSpPr>
          <p:cNvPr id="963" name="Google Shape;963;p28"/>
          <p:cNvSpPr txBox="1"/>
          <p:nvPr/>
        </p:nvSpPr>
        <p:spPr>
          <a:xfrm>
            <a:off x="1140850" y="1779113"/>
            <a:ext cx="15629400" cy="4063500"/>
          </a:xfrm>
          <a:prstGeom prst="rect">
            <a:avLst/>
          </a:prstGeom>
          <a:noFill/>
          <a:ln>
            <a:noFill/>
          </a:ln>
        </p:spPr>
        <p:txBody>
          <a:bodyPr anchorCtr="0" anchor="t" bIns="0" lIns="0" spcFirstLastPara="1" rIns="0" wrap="square" tIns="0">
            <a:spAutoFit/>
          </a:bodyPr>
          <a:lstStyle/>
          <a:p>
            <a:pPr indent="457200" lvl="0" marL="0" marR="0" rtl="0" algn="l">
              <a:lnSpc>
                <a:spcPct val="140000"/>
              </a:lnSpc>
              <a:spcBef>
                <a:spcPts val="0"/>
              </a:spcBef>
              <a:spcAft>
                <a:spcPts val="0"/>
              </a:spcAft>
              <a:buNone/>
            </a:pPr>
            <a:r>
              <a:rPr b="1" lang="en-US" sz="4000">
                <a:solidFill>
                  <a:srgbClr val="272727"/>
                </a:solidFill>
                <a:latin typeface="Fira Sans"/>
                <a:ea typeface="Fira Sans"/>
                <a:cs typeface="Fira Sans"/>
                <a:sym typeface="Fira Sans"/>
              </a:rPr>
              <a:t>Third,</a:t>
            </a:r>
            <a:r>
              <a:rPr lang="en-US" sz="4000">
                <a:solidFill>
                  <a:srgbClr val="272727"/>
                </a:solidFill>
                <a:latin typeface="Fira Sans"/>
                <a:ea typeface="Fira Sans"/>
                <a:cs typeface="Fira Sans"/>
                <a:sym typeface="Fira Sans"/>
              </a:rPr>
              <a:t> there is no question whether the parties to the firm may contract to take society's interests into account. The question is the extent to which the law should mandate contracts intended to produce more socially-responsible governance or prohibit contracts that constrain socially-responsible management.</a:t>
            </a:r>
            <a:endParaRPr sz="4000">
              <a:solidFill>
                <a:srgbClr val="272727"/>
              </a:solidFill>
              <a:latin typeface="Fira Sans"/>
              <a:ea typeface="Fira Sans"/>
              <a:cs typeface="Fira Sans"/>
              <a:sym typeface="Fira Sans"/>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797979"/>
        </a:solidFill>
      </p:bgPr>
    </p:bg>
    <p:spTree>
      <p:nvGrpSpPr>
        <p:cNvPr id="967" name="Shape 967"/>
        <p:cNvGrpSpPr/>
        <p:nvPr/>
      </p:nvGrpSpPr>
      <p:grpSpPr>
        <a:xfrm>
          <a:off x="0" y="0"/>
          <a:ext cx="0" cy="0"/>
          <a:chOff x="0" y="0"/>
          <a:chExt cx="0" cy="0"/>
        </a:xfrm>
      </p:grpSpPr>
      <p:sp>
        <p:nvSpPr>
          <p:cNvPr id="968" name="Google Shape;968;p29"/>
          <p:cNvSpPr/>
          <p:nvPr/>
        </p:nvSpPr>
        <p:spPr>
          <a:xfrm>
            <a:off x="955850" y="-549"/>
            <a:ext cx="11688705" cy="1158920"/>
          </a:xfrm>
          <a:custGeom>
            <a:rect b="b" l="l" r="r" t="t"/>
            <a:pathLst>
              <a:path extrusionOk="0" h="382482" w="3078000">
                <a:moveTo>
                  <a:pt x="0" y="0"/>
                </a:moveTo>
                <a:lnTo>
                  <a:pt x="3078000" y="0"/>
                </a:lnTo>
                <a:lnTo>
                  <a:pt x="3078000" y="382482"/>
                </a:lnTo>
                <a:lnTo>
                  <a:pt x="0" y="382482"/>
                </a:lnTo>
                <a:close/>
              </a:path>
            </a:pathLst>
          </a:custGeom>
          <a:solidFill>
            <a:srgbClr val="DC654E"/>
          </a:solidFill>
          <a:ln>
            <a:noFill/>
          </a:ln>
        </p:spPr>
      </p:sp>
      <p:sp>
        <p:nvSpPr>
          <p:cNvPr id="969" name="Google Shape;969;p29"/>
          <p:cNvSpPr/>
          <p:nvPr/>
        </p:nvSpPr>
        <p:spPr>
          <a:xfrm>
            <a:off x="-51350" y="9201502"/>
            <a:ext cx="1080225" cy="1085293"/>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grpSp>
        <p:nvGrpSpPr>
          <p:cNvPr id="970" name="Google Shape;970;p29"/>
          <p:cNvGrpSpPr/>
          <p:nvPr/>
        </p:nvGrpSpPr>
        <p:grpSpPr>
          <a:xfrm>
            <a:off x="1028700" y="1050372"/>
            <a:ext cx="16230707" cy="8005483"/>
            <a:chOff x="0" y="-47625"/>
            <a:chExt cx="4274726" cy="2108426"/>
          </a:xfrm>
        </p:grpSpPr>
        <p:sp>
          <p:nvSpPr>
            <p:cNvPr id="971" name="Google Shape;971;p29"/>
            <p:cNvSpPr/>
            <p:nvPr/>
          </p:nvSpPr>
          <p:spPr>
            <a:xfrm>
              <a:off x="0" y="0"/>
              <a:ext cx="4274726" cy="2060801"/>
            </a:xfrm>
            <a:custGeom>
              <a:rect b="b" l="l" r="r" t="t"/>
              <a:pathLst>
                <a:path extrusionOk="0" h="2060801" w="4274726">
                  <a:moveTo>
                    <a:pt x="0" y="0"/>
                  </a:moveTo>
                  <a:lnTo>
                    <a:pt x="4274726" y="0"/>
                  </a:lnTo>
                  <a:lnTo>
                    <a:pt x="4274726" y="2060801"/>
                  </a:lnTo>
                  <a:lnTo>
                    <a:pt x="0" y="2060801"/>
                  </a:lnTo>
                  <a:close/>
                </a:path>
              </a:pathLst>
            </a:custGeom>
            <a:solidFill>
              <a:srgbClr val="FFFFFF"/>
            </a:solidFill>
            <a:ln>
              <a:noFill/>
            </a:ln>
          </p:spPr>
        </p:sp>
        <p:sp>
          <p:nvSpPr>
            <p:cNvPr id="972" name="Google Shape;972;p29"/>
            <p:cNvSpPr txBox="1"/>
            <p:nvPr/>
          </p:nvSpPr>
          <p:spPr>
            <a:xfrm>
              <a:off x="0" y="-47625"/>
              <a:ext cx="42747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73" name="Google Shape;973;p29"/>
          <p:cNvGrpSpPr/>
          <p:nvPr/>
        </p:nvGrpSpPr>
        <p:grpSpPr>
          <a:xfrm>
            <a:off x="-51349" y="-474718"/>
            <a:ext cx="1080055" cy="1633426"/>
            <a:chOff x="0" y="-47625"/>
            <a:chExt cx="284457" cy="430200"/>
          </a:xfrm>
        </p:grpSpPr>
        <p:sp>
          <p:nvSpPr>
            <p:cNvPr id="974" name="Google Shape;974;p29"/>
            <p:cNvSpPr/>
            <p:nvPr/>
          </p:nvSpPr>
          <p:spPr>
            <a:xfrm>
              <a:off x="0" y="0"/>
              <a:ext cx="284457" cy="382482"/>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sp>
          <p:nvSpPr>
            <p:cNvPr id="975" name="Google Shape;975;p29"/>
            <p:cNvSpPr txBox="1"/>
            <p:nvPr/>
          </p:nvSpPr>
          <p:spPr>
            <a:xfrm>
              <a:off x="0" y="-47625"/>
              <a:ext cx="284400" cy="430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76" name="Google Shape;976;p29"/>
          <p:cNvSpPr/>
          <p:nvPr/>
        </p:nvSpPr>
        <p:spPr>
          <a:xfrm>
            <a:off x="3296075" y="9132000"/>
            <a:ext cx="14994379" cy="1158920"/>
          </a:xfrm>
          <a:custGeom>
            <a:rect b="b" l="l" r="r" t="t"/>
            <a:pathLst>
              <a:path extrusionOk="0" h="382482" w="3948487">
                <a:moveTo>
                  <a:pt x="0" y="0"/>
                </a:moveTo>
                <a:lnTo>
                  <a:pt x="3948487" y="0"/>
                </a:lnTo>
                <a:lnTo>
                  <a:pt x="3948487" y="382482"/>
                </a:lnTo>
                <a:lnTo>
                  <a:pt x="0" y="382482"/>
                </a:lnTo>
                <a:close/>
              </a:path>
            </a:pathLst>
          </a:custGeom>
          <a:solidFill>
            <a:srgbClr val="DDDEDA"/>
          </a:solidFill>
          <a:ln>
            <a:noFill/>
          </a:ln>
        </p:spPr>
      </p:sp>
      <p:sp>
        <p:nvSpPr>
          <p:cNvPr id="977" name="Google Shape;977;p29"/>
          <p:cNvSpPr/>
          <p:nvPr/>
        </p:nvSpPr>
        <p:spPr>
          <a:xfrm>
            <a:off x="12642625" y="-10"/>
            <a:ext cx="5641768" cy="1158920"/>
          </a:xfrm>
          <a:custGeom>
            <a:rect b="b" l="l" r="r" t="t"/>
            <a:pathLst>
              <a:path extrusionOk="0" h="382482" w="3343270">
                <a:moveTo>
                  <a:pt x="0" y="0"/>
                </a:moveTo>
                <a:lnTo>
                  <a:pt x="3343270" y="0"/>
                </a:lnTo>
                <a:lnTo>
                  <a:pt x="3343270" y="382482"/>
                </a:lnTo>
                <a:lnTo>
                  <a:pt x="0" y="382482"/>
                </a:lnTo>
                <a:close/>
              </a:path>
            </a:pathLst>
          </a:custGeom>
          <a:solidFill>
            <a:srgbClr val="797979"/>
          </a:solidFill>
          <a:ln>
            <a:noFill/>
          </a:ln>
        </p:spPr>
      </p:sp>
      <p:sp>
        <p:nvSpPr>
          <p:cNvPr id="978" name="Google Shape;978;p29"/>
          <p:cNvSpPr/>
          <p:nvPr/>
        </p:nvSpPr>
        <p:spPr>
          <a:xfrm>
            <a:off x="17332150" y="-550"/>
            <a:ext cx="955776" cy="1158920"/>
          </a:xfrm>
          <a:custGeom>
            <a:rect b="b" l="l" r="r" t="t"/>
            <a:pathLst>
              <a:path extrusionOk="0" h="382482" w="284457">
                <a:moveTo>
                  <a:pt x="0" y="0"/>
                </a:moveTo>
                <a:lnTo>
                  <a:pt x="284457" y="0"/>
                </a:lnTo>
                <a:lnTo>
                  <a:pt x="284457" y="382482"/>
                </a:lnTo>
                <a:lnTo>
                  <a:pt x="0" y="382482"/>
                </a:lnTo>
                <a:close/>
              </a:path>
            </a:pathLst>
          </a:custGeom>
          <a:solidFill>
            <a:srgbClr val="DDDEDA"/>
          </a:solidFill>
          <a:ln>
            <a:noFill/>
          </a:ln>
        </p:spPr>
      </p:sp>
      <p:grpSp>
        <p:nvGrpSpPr>
          <p:cNvPr id="979" name="Google Shape;979;p29"/>
          <p:cNvGrpSpPr/>
          <p:nvPr/>
        </p:nvGrpSpPr>
        <p:grpSpPr>
          <a:xfrm rot="5400000">
            <a:off x="9161452" y="-8127432"/>
            <a:ext cx="145801" cy="18571648"/>
            <a:chOff x="0" y="-47625"/>
            <a:chExt cx="38400" cy="4891266"/>
          </a:xfrm>
        </p:grpSpPr>
        <p:sp>
          <p:nvSpPr>
            <p:cNvPr id="980" name="Google Shape;980;p29"/>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981" name="Google Shape;981;p29"/>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82" name="Google Shape;982;p29"/>
          <p:cNvGrpSpPr/>
          <p:nvPr/>
        </p:nvGrpSpPr>
        <p:grpSpPr>
          <a:xfrm rot="5400000">
            <a:off x="9161452" y="-157122"/>
            <a:ext cx="145801" cy="18571648"/>
            <a:chOff x="0" y="-47625"/>
            <a:chExt cx="38400" cy="4891266"/>
          </a:xfrm>
        </p:grpSpPr>
        <p:sp>
          <p:nvSpPr>
            <p:cNvPr id="983" name="Google Shape;983;p29"/>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984" name="Google Shape;984;p29"/>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85" name="Google Shape;985;p29"/>
          <p:cNvGrpSpPr/>
          <p:nvPr/>
        </p:nvGrpSpPr>
        <p:grpSpPr>
          <a:xfrm rot="10800000">
            <a:off x="12569681" y="-374"/>
            <a:ext cx="145801" cy="1339546"/>
            <a:chOff x="0" y="-47625"/>
            <a:chExt cx="38400" cy="352800"/>
          </a:xfrm>
        </p:grpSpPr>
        <p:sp>
          <p:nvSpPr>
            <p:cNvPr id="986" name="Google Shape;986;p29"/>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987" name="Google Shape;987;p29"/>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88" name="Google Shape;988;p29"/>
          <p:cNvGrpSpPr/>
          <p:nvPr/>
        </p:nvGrpSpPr>
        <p:grpSpPr>
          <a:xfrm rot="10800000">
            <a:off x="3223140" y="9128281"/>
            <a:ext cx="145801" cy="1339546"/>
            <a:chOff x="0" y="-47625"/>
            <a:chExt cx="38400" cy="352800"/>
          </a:xfrm>
        </p:grpSpPr>
        <p:sp>
          <p:nvSpPr>
            <p:cNvPr id="989" name="Google Shape;989;p29"/>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990" name="Google Shape;990;p29"/>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91" name="Google Shape;991;p29"/>
          <p:cNvGrpSpPr/>
          <p:nvPr/>
        </p:nvGrpSpPr>
        <p:grpSpPr>
          <a:xfrm rot="10800000">
            <a:off x="14918966" y="9128281"/>
            <a:ext cx="145801" cy="1339546"/>
            <a:chOff x="0" y="-47625"/>
            <a:chExt cx="38400" cy="352800"/>
          </a:xfrm>
        </p:grpSpPr>
        <p:sp>
          <p:nvSpPr>
            <p:cNvPr id="992" name="Google Shape;992;p29"/>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993" name="Google Shape;993;p29"/>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94" name="Google Shape;994;p29"/>
          <p:cNvGrpSpPr/>
          <p:nvPr/>
        </p:nvGrpSpPr>
        <p:grpSpPr>
          <a:xfrm rot="10800000">
            <a:off x="882899" y="-67"/>
            <a:ext cx="145801" cy="10514968"/>
            <a:chOff x="0" y="-47625"/>
            <a:chExt cx="38400" cy="2769356"/>
          </a:xfrm>
        </p:grpSpPr>
        <p:sp>
          <p:nvSpPr>
            <p:cNvPr id="995" name="Google Shape;995;p29"/>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996" name="Google Shape;996;p29"/>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97" name="Google Shape;997;p29"/>
          <p:cNvGrpSpPr/>
          <p:nvPr/>
        </p:nvGrpSpPr>
        <p:grpSpPr>
          <a:xfrm rot="10800000">
            <a:off x="17259207" y="-67"/>
            <a:ext cx="145801" cy="10514968"/>
            <a:chOff x="0" y="-47625"/>
            <a:chExt cx="38400" cy="2769356"/>
          </a:xfrm>
        </p:grpSpPr>
        <p:sp>
          <p:nvSpPr>
            <p:cNvPr id="998" name="Google Shape;998;p29"/>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999" name="Google Shape;999;p29"/>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00" name="Google Shape;1000;p29"/>
          <p:cNvSpPr/>
          <p:nvPr/>
        </p:nvSpPr>
        <p:spPr>
          <a:xfrm>
            <a:off x="15064775" y="9201499"/>
            <a:ext cx="2194894" cy="1085293"/>
          </a:xfrm>
          <a:custGeom>
            <a:rect b="b" l="l" r="r" t="t"/>
            <a:pathLst>
              <a:path extrusionOk="0" h="382482" w="577984">
                <a:moveTo>
                  <a:pt x="0" y="0"/>
                </a:moveTo>
                <a:lnTo>
                  <a:pt x="577984" y="0"/>
                </a:lnTo>
                <a:lnTo>
                  <a:pt x="577984" y="382482"/>
                </a:lnTo>
                <a:lnTo>
                  <a:pt x="0" y="382482"/>
                </a:lnTo>
                <a:close/>
              </a:path>
            </a:pathLst>
          </a:custGeom>
          <a:solidFill>
            <a:srgbClr val="DC654E"/>
          </a:solidFill>
          <a:ln>
            <a:noFill/>
          </a:ln>
        </p:spPr>
      </p:sp>
      <p:sp>
        <p:nvSpPr>
          <p:cNvPr id="1001" name="Google Shape;1001;p29"/>
          <p:cNvSpPr txBox="1"/>
          <p:nvPr/>
        </p:nvSpPr>
        <p:spPr>
          <a:xfrm>
            <a:off x="1140850" y="1779113"/>
            <a:ext cx="15629400" cy="4925700"/>
          </a:xfrm>
          <a:prstGeom prst="rect">
            <a:avLst/>
          </a:prstGeom>
          <a:noFill/>
          <a:ln>
            <a:noFill/>
          </a:ln>
        </p:spPr>
        <p:txBody>
          <a:bodyPr anchorCtr="0" anchor="t" bIns="0" lIns="0" spcFirstLastPara="1" rIns="0" wrap="square" tIns="0">
            <a:spAutoFit/>
          </a:bodyPr>
          <a:lstStyle/>
          <a:p>
            <a:pPr indent="457200" lvl="0" marL="0" marR="0" rtl="0" algn="l">
              <a:lnSpc>
                <a:spcPct val="140000"/>
              </a:lnSpc>
              <a:spcBef>
                <a:spcPts val="0"/>
              </a:spcBef>
              <a:spcAft>
                <a:spcPts val="0"/>
              </a:spcAft>
              <a:buNone/>
            </a:pPr>
            <a:r>
              <a:rPr b="1" lang="en-US" sz="4000">
                <a:solidFill>
                  <a:srgbClr val="272727"/>
                </a:solidFill>
                <a:latin typeface="Fira Sans"/>
                <a:ea typeface="Fira Sans"/>
                <a:cs typeface="Fira Sans"/>
                <a:sym typeface="Fira Sans"/>
              </a:rPr>
              <a:t>Fourth</a:t>
            </a:r>
            <a:r>
              <a:rPr lang="en-US" sz="4000">
                <a:solidFill>
                  <a:srgbClr val="272727"/>
                </a:solidFill>
                <a:latin typeface="Fira Sans"/>
                <a:ea typeface="Fira Sans"/>
                <a:cs typeface="Fira Sans"/>
                <a:sym typeface="Fira Sans"/>
              </a:rPr>
              <a:t>, the specific question regarding corporate social responsibility is not whether the managers should maximize profits, but rather in whose interests they should manage. </a:t>
            </a:r>
            <a:r>
              <a:rPr b="1" lang="en-US" sz="4000">
                <a:solidFill>
                  <a:srgbClr val="272727"/>
                </a:solidFill>
                <a:latin typeface="Fira Sans"/>
                <a:ea typeface="Fira Sans"/>
                <a:cs typeface="Fira Sans"/>
                <a:sym typeface="Fira Sans"/>
              </a:rPr>
              <a:t>Managers</a:t>
            </a:r>
            <a:r>
              <a:rPr lang="en-US" sz="4000">
                <a:solidFill>
                  <a:srgbClr val="272727"/>
                </a:solidFill>
                <a:latin typeface="Fira Sans"/>
                <a:ea typeface="Fira Sans"/>
                <a:cs typeface="Fira Sans"/>
                <a:sym typeface="Fira Sans"/>
              </a:rPr>
              <a:t> can promote shareholders' interests without maximizing profits to the extent the shareholders have some objective other than profit maximization.</a:t>
            </a:r>
            <a:endParaRPr sz="4000">
              <a:solidFill>
                <a:srgbClr val="272727"/>
              </a:solidFill>
              <a:latin typeface="Fira Sans"/>
              <a:ea typeface="Fira Sans"/>
              <a:cs typeface="Fira Sans"/>
              <a:sym typeface="Fira Sans"/>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797979"/>
        </a:solidFill>
      </p:bgPr>
    </p:bg>
    <p:spTree>
      <p:nvGrpSpPr>
        <p:cNvPr id="1005" name="Shape 1005"/>
        <p:cNvGrpSpPr/>
        <p:nvPr/>
      </p:nvGrpSpPr>
      <p:grpSpPr>
        <a:xfrm>
          <a:off x="0" y="0"/>
          <a:ext cx="0" cy="0"/>
          <a:chOff x="0" y="0"/>
          <a:chExt cx="0" cy="0"/>
        </a:xfrm>
      </p:grpSpPr>
      <p:sp>
        <p:nvSpPr>
          <p:cNvPr id="1006" name="Google Shape;1006;p30"/>
          <p:cNvSpPr/>
          <p:nvPr/>
        </p:nvSpPr>
        <p:spPr>
          <a:xfrm>
            <a:off x="955850" y="-549"/>
            <a:ext cx="11688705" cy="1158920"/>
          </a:xfrm>
          <a:custGeom>
            <a:rect b="b" l="l" r="r" t="t"/>
            <a:pathLst>
              <a:path extrusionOk="0" h="382482" w="3078000">
                <a:moveTo>
                  <a:pt x="0" y="0"/>
                </a:moveTo>
                <a:lnTo>
                  <a:pt x="3078000" y="0"/>
                </a:lnTo>
                <a:lnTo>
                  <a:pt x="3078000" y="382482"/>
                </a:lnTo>
                <a:lnTo>
                  <a:pt x="0" y="382482"/>
                </a:lnTo>
                <a:close/>
              </a:path>
            </a:pathLst>
          </a:custGeom>
          <a:solidFill>
            <a:srgbClr val="DC654E"/>
          </a:solidFill>
          <a:ln>
            <a:noFill/>
          </a:ln>
        </p:spPr>
      </p:sp>
      <p:sp>
        <p:nvSpPr>
          <p:cNvPr id="1007" name="Google Shape;1007;p30"/>
          <p:cNvSpPr/>
          <p:nvPr/>
        </p:nvSpPr>
        <p:spPr>
          <a:xfrm>
            <a:off x="-51350" y="9201502"/>
            <a:ext cx="1080225" cy="1085293"/>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grpSp>
        <p:nvGrpSpPr>
          <p:cNvPr id="1008" name="Google Shape;1008;p30"/>
          <p:cNvGrpSpPr/>
          <p:nvPr/>
        </p:nvGrpSpPr>
        <p:grpSpPr>
          <a:xfrm>
            <a:off x="1028700" y="1050372"/>
            <a:ext cx="16230707" cy="8005483"/>
            <a:chOff x="0" y="-47625"/>
            <a:chExt cx="4274726" cy="2108426"/>
          </a:xfrm>
        </p:grpSpPr>
        <p:sp>
          <p:nvSpPr>
            <p:cNvPr id="1009" name="Google Shape;1009;p30"/>
            <p:cNvSpPr/>
            <p:nvPr/>
          </p:nvSpPr>
          <p:spPr>
            <a:xfrm>
              <a:off x="0" y="0"/>
              <a:ext cx="4274726" cy="2060801"/>
            </a:xfrm>
            <a:custGeom>
              <a:rect b="b" l="l" r="r" t="t"/>
              <a:pathLst>
                <a:path extrusionOk="0" h="2060801" w="4274726">
                  <a:moveTo>
                    <a:pt x="0" y="0"/>
                  </a:moveTo>
                  <a:lnTo>
                    <a:pt x="4274726" y="0"/>
                  </a:lnTo>
                  <a:lnTo>
                    <a:pt x="4274726" y="2060801"/>
                  </a:lnTo>
                  <a:lnTo>
                    <a:pt x="0" y="2060801"/>
                  </a:lnTo>
                  <a:close/>
                </a:path>
              </a:pathLst>
            </a:custGeom>
            <a:solidFill>
              <a:srgbClr val="FFFFFF"/>
            </a:solidFill>
            <a:ln>
              <a:noFill/>
            </a:ln>
          </p:spPr>
        </p:sp>
        <p:sp>
          <p:nvSpPr>
            <p:cNvPr id="1010" name="Google Shape;1010;p30"/>
            <p:cNvSpPr txBox="1"/>
            <p:nvPr/>
          </p:nvSpPr>
          <p:spPr>
            <a:xfrm>
              <a:off x="0" y="-47625"/>
              <a:ext cx="42747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11" name="Google Shape;1011;p30"/>
          <p:cNvGrpSpPr/>
          <p:nvPr/>
        </p:nvGrpSpPr>
        <p:grpSpPr>
          <a:xfrm>
            <a:off x="-51349" y="-474718"/>
            <a:ext cx="1080055" cy="1633426"/>
            <a:chOff x="0" y="-47625"/>
            <a:chExt cx="284457" cy="430200"/>
          </a:xfrm>
        </p:grpSpPr>
        <p:sp>
          <p:nvSpPr>
            <p:cNvPr id="1012" name="Google Shape;1012;p30"/>
            <p:cNvSpPr/>
            <p:nvPr/>
          </p:nvSpPr>
          <p:spPr>
            <a:xfrm>
              <a:off x="0" y="0"/>
              <a:ext cx="284457" cy="382482"/>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sp>
          <p:nvSpPr>
            <p:cNvPr id="1013" name="Google Shape;1013;p30"/>
            <p:cNvSpPr txBox="1"/>
            <p:nvPr/>
          </p:nvSpPr>
          <p:spPr>
            <a:xfrm>
              <a:off x="0" y="-47625"/>
              <a:ext cx="284400" cy="430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14" name="Google Shape;1014;p30"/>
          <p:cNvSpPr/>
          <p:nvPr/>
        </p:nvSpPr>
        <p:spPr>
          <a:xfrm>
            <a:off x="3296075" y="9132000"/>
            <a:ext cx="14994379" cy="1158920"/>
          </a:xfrm>
          <a:custGeom>
            <a:rect b="b" l="l" r="r" t="t"/>
            <a:pathLst>
              <a:path extrusionOk="0" h="382482" w="3948487">
                <a:moveTo>
                  <a:pt x="0" y="0"/>
                </a:moveTo>
                <a:lnTo>
                  <a:pt x="3948487" y="0"/>
                </a:lnTo>
                <a:lnTo>
                  <a:pt x="3948487" y="382482"/>
                </a:lnTo>
                <a:lnTo>
                  <a:pt x="0" y="382482"/>
                </a:lnTo>
                <a:close/>
              </a:path>
            </a:pathLst>
          </a:custGeom>
          <a:solidFill>
            <a:srgbClr val="DDDEDA"/>
          </a:solidFill>
          <a:ln>
            <a:noFill/>
          </a:ln>
        </p:spPr>
      </p:sp>
      <p:sp>
        <p:nvSpPr>
          <p:cNvPr id="1015" name="Google Shape;1015;p30"/>
          <p:cNvSpPr/>
          <p:nvPr/>
        </p:nvSpPr>
        <p:spPr>
          <a:xfrm>
            <a:off x="12642625" y="-10"/>
            <a:ext cx="5641768" cy="1158920"/>
          </a:xfrm>
          <a:custGeom>
            <a:rect b="b" l="l" r="r" t="t"/>
            <a:pathLst>
              <a:path extrusionOk="0" h="382482" w="3343270">
                <a:moveTo>
                  <a:pt x="0" y="0"/>
                </a:moveTo>
                <a:lnTo>
                  <a:pt x="3343270" y="0"/>
                </a:lnTo>
                <a:lnTo>
                  <a:pt x="3343270" y="382482"/>
                </a:lnTo>
                <a:lnTo>
                  <a:pt x="0" y="382482"/>
                </a:lnTo>
                <a:close/>
              </a:path>
            </a:pathLst>
          </a:custGeom>
          <a:solidFill>
            <a:srgbClr val="797979"/>
          </a:solidFill>
          <a:ln>
            <a:noFill/>
          </a:ln>
        </p:spPr>
      </p:sp>
      <p:sp>
        <p:nvSpPr>
          <p:cNvPr id="1016" name="Google Shape;1016;p30"/>
          <p:cNvSpPr/>
          <p:nvPr/>
        </p:nvSpPr>
        <p:spPr>
          <a:xfrm>
            <a:off x="17332150" y="-550"/>
            <a:ext cx="955776" cy="1158920"/>
          </a:xfrm>
          <a:custGeom>
            <a:rect b="b" l="l" r="r" t="t"/>
            <a:pathLst>
              <a:path extrusionOk="0" h="382482" w="284457">
                <a:moveTo>
                  <a:pt x="0" y="0"/>
                </a:moveTo>
                <a:lnTo>
                  <a:pt x="284457" y="0"/>
                </a:lnTo>
                <a:lnTo>
                  <a:pt x="284457" y="382482"/>
                </a:lnTo>
                <a:lnTo>
                  <a:pt x="0" y="382482"/>
                </a:lnTo>
                <a:close/>
              </a:path>
            </a:pathLst>
          </a:custGeom>
          <a:solidFill>
            <a:srgbClr val="DDDEDA"/>
          </a:solidFill>
          <a:ln>
            <a:noFill/>
          </a:ln>
        </p:spPr>
      </p:sp>
      <p:grpSp>
        <p:nvGrpSpPr>
          <p:cNvPr id="1017" name="Google Shape;1017;p30"/>
          <p:cNvGrpSpPr/>
          <p:nvPr/>
        </p:nvGrpSpPr>
        <p:grpSpPr>
          <a:xfrm rot="5400000">
            <a:off x="9161452" y="-8127432"/>
            <a:ext cx="145801" cy="18571648"/>
            <a:chOff x="0" y="-47625"/>
            <a:chExt cx="38400" cy="4891266"/>
          </a:xfrm>
        </p:grpSpPr>
        <p:sp>
          <p:nvSpPr>
            <p:cNvPr id="1018" name="Google Shape;1018;p30"/>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019" name="Google Shape;1019;p30"/>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20" name="Google Shape;1020;p30"/>
          <p:cNvGrpSpPr/>
          <p:nvPr/>
        </p:nvGrpSpPr>
        <p:grpSpPr>
          <a:xfrm rot="5400000">
            <a:off x="9161452" y="-157122"/>
            <a:ext cx="145801" cy="18571648"/>
            <a:chOff x="0" y="-47625"/>
            <a:chExt cx="38400" cy="4891266"/>
          </a:xfrm>
        </p:grpSpPr>
        <p:sp>
          <p:nvSpPr>
            <p:cNvPr id="1021" name="Google Shape;1021;p30"/>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022" name="Google Shape;1022;p30"/>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23" name="Google Shape;1023;p30"/>
          <p:cNvGrpSpPr/>
          <p:nvPr/>
        </p:nvGrpSpPr>
        <p:grpSpPr>
          <a:xfrm rot="10800000">
            <a:off x="12569681" y="-374"/>
            <a:ext cx="145801" cy="1339546"/>
            <a:chOff x="0" y="-47625"/>
            <a:chExt cx="38400" cy="352800"/>
          </a:xfrm>
        </p:grpSpPr>
        <p:sp>
          <p:nvSpPr>
            <p:cNvPr id="1024" name="Google Shape;1024;p30"/>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1025" name="Google Shape;1025;p30"/>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26" name="Google Shape;1026;p30"/>
          <p:cNvGrpSpPr/>
          <p:nvPr/>
        </p:nvGrpSpPr>
        <p:grpSpPr>
          <a:xfrm rot="10800000">
            <a:off x="3223140" y="9128281"/>
            <a:ext cx="145801" cy="1339546"/>
            <a:chOff x="0" y="-47625"/>
            <a:chExt cx="38400" cy="352800"/>
          </a:xfrm>
        </p:grpSpPr>
        <p:sp>
          <p:nvSpPr>
            <p:cNvPr id="1027" name="Google Shape;1027;p30"/>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1028" name="Google Shape;1028;p30"/>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29" name="Google Shape;1029;p30"/>
          <p:cNvGrpSpPr/>
          <p:nvPr/>
        </p:nvGrpSpPr>
        <p:grpSpPr>
          <a:xfrm rot="10800000">
            <a:off x="14918966" y="9128281"/>
            <a:ext cx="145801" cy="1339546"/>
            <a:chOff x="0" y="-47625"/>
            <a:chExt cx="38400" cy="352800"/>
          </a:xfrm>
        </p:grpSpPr>
        <p:sp>
          <p:nvSpPr>
            <p:cNvPr id="1030" name="Google Shape;1030;p30"/>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1031" name="Google Shape;1031;p30"/>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32" name="Google Shape;1032;p30"/>
          <p:cNvGrpSpPr/>
          <p:nvPr/>
        </p:nvGrpSpPr>
        <p:grpSpPr>
          <a:xfrm rot="10800000">
            <a:off x="882899" y="-67"/>
            <a:ext cx="145801" cy="10514968"/>
            <a:chOff x="0" y="-47625"/>
            <a:chExt cx="38400" cy="2769356"/>
          </a:xfrm>
        </p:grpSpPr>
        <p:sp>
          <p:nvSpPr>
            <p:cNvPr id="1033" name="Google Shape;1033;p30"/>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034" name="Google Shape;1034;p30"/>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35" name="Google Shape;1035;p30"/>
          <p:cNvGrpSpPr/>
          <p:nvPr/>
        </p:nvGrpSpPr>
        <p:grpSpPr>
          <a:xfrm rot="10800000">
            <a:off x="17259207" y="-67"/>
            <a:ext cx="145801" cy="10514968"/>
            <a:chOff x="0" y="-47625"/>
            <a:chExt cx="38400" cy="2769356"/>
          </a:xfrm>
        </p:grpSpPr>
        <p:sp>
          <p:nvSpPr>
            <p:cNvPr id="1036" name="Google Shape;1036;p30"/>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037" name="Google Shape;1037;p30"/>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38" name="Google Shape;1038;p30"/>
          <p:cNvSpPr/>
          <p:nvPr/>
        </p:nvSpPr>
        <p:spPr>
          <a:xfrm>
            <a:off x="15064775" y="9201499"/>
            <a:ext cx="2194894" cy="1085293"/>
          </a:xfrm>
          <a:custGeom>
            <a:rect b="b" l="l" r="r" t="t"/>
            <a:pathLst>
              <a:path extrusionOk="0" h="382482" w="577984">
                <a:moveTo>
                  <a:pt x="0" y="0"/>
                </a:moveTo>
                <a:lnTo>
                  <a:pt x="577984" y="0"/>
                </a:lnTo>
                <a:lnTo>
                  <a:pt x="577984" y="382482"/>
                </a:lnTo>
                <a:lnTo>
                  <a:pt x="0" y="382482"/>
                </a:lnTo>
                <a:close/>
              </a:path>
            </a:pathLst>
          </a:custGeom>
          <a:solidFill>
            <a:srgbClr val="DC654E"/>
          </a:solidFill>
          <a:ln>
            <a:noFill/>
          </a:ln>
        </p:spPr>
      </p:sp>
      <p:sp>
        <p:nvSpPr>
          <p:cNvPr id="1039" name="Google Shape;1039;p30"/>
          <p:cNvSpPr txBox="1"/>
          <p:nvPr/>
        </p:nvSpPr>
        <p:spPr>
          <a:xfrm>
            <a:off x="1140850" y="1779113"/>
            <a:ext cx="15629400" cy="40635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1" lang="en-US" sz="4000">
                <a:solidFill>
                  <a:srgbClr val="272727"/>
                </a:solidFill>
                <a:latin typeface="Fira Sans"/>
                <a:ea typeface="Fira Sans"/>
                <a:cs typeface="Fira Sans"/>
                <a:sym typeface="Fira Sans"/>
              </a:rPr>
              <a:t>Social responsibility theorists</a:t>
            </a:r>
            <a:r>
              <a:rPr lang="en-US" sz="4000">
                <a:solidFill>
                  <a:srgbClr val="272727"/>
                </a:solidFill>
                <a:latin typeface="Fira Sans"/>
                <a:ea typeface="Fira Sans"/>
                <a:cs typeface="Fira Sans"/>
                <a:sym typeface="Fira Sans"/>
              </a:rPr>
              <a:t> argue that markets alone cannot adequately discipline corporate conduct, and that regulation of corporate conduct does not redress all social harm because these harms are difficult to detect, regulation is difficult to design, and sanctions may be ineffective.</a:t>
            </a:r>
            <a:endParaRPr sz="4000">
              <a:solidFill>
                <a:srgbClr val="272727"/>
              </a:solidFill>
              <a:latin typeface="Fira Sans"/>
              <a:ea typeface="Fira Sans"/>
              <a:cs typeface="Fira Sans"/>
              <a:sym typeface="Fira Sans"/>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797979"/>
        </a:solidFill>
      </p:bgPr>
    </p:bg>
    <p:spTree>
      <p:nvGrpSpPr>
        <p:cNvPr id="1043" name="Shape 1043"/>
        <p:cNvGrpSpPr/>
        <p:nvPr/>
      </p:nvGrpSpPr>
      <p:grpSpPr>
        <a:xfrm>
          <a:off x="0" y="0"/>
          <a:ext cx="0" cy="0"/>
          <a:chOff x="0" y="0"/>
          <a:chExt cx="0" cy="0"/>
        </a:xfrm>
      </p:grpSpPr>
      <p:sp>
        <p:nvSpPr>
          <p:cNvPr id="1044" name="Google Shape;1044;p31"/>
          <p:cNvSpPr/>
          <p:nvPr/>
        </p:nvSpPr>
        <p:spPr>
          <a:xfrm>
            <a:off x="955850" y="-549"/>
            <a:ext cx="11688705" cy="1158920"/>
          </a:xfrm>
          <a:custGeom>
            <a:rect b="b" l="l" r="r" t="t"/>
            <a:pathLst>
              <a:path extrusionOk="0" h="382482" w="3078000">
                <a:moveTo>
                  <a:pt x="0" y="0"/>
                </a:moveTo>
                <a:lnTo>
                  <a:pt x="3078000" y="0"/>
                </a:lnTo>
                <a:lnTo>
                  <a:pt x="3078000" y="382482"/>
                </a:lnTo>
                <a:lnTo>
                  <a:pt x="0" y="382482"/>
                </a:lnTo>
                <a:close/>
              </a:path>
            </a:pathLst>
          </a:custGeom>
          <a:solidFill>
            <a:srgbClr val="DC654E"/>
          </a:solidFill>
          <a:ln>
            <a:noFill/>
          </a:ln>
        </p:spPr>
      </p:sp>
      <p:sp>
        <p:nvSpPr>
          <p:cNvPr id="1045" name="Google Shape;1045;p31"/>
          <p:cNvSpPr/>
          <p:nvPr/>
        </p:nvSpPr>
        <p:spPr>
          <a:xfrm>
            <a:off x="-51350" y="9201502"/>
            <a:ext cx="1080225" cy="1085293"/>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grpSp>
        <p:nvGrpSpPr>
          <p:cNvPr id="1046" name="Google Shape;1046;p31"/>
          <p:cNvGrpSpPr/>
          <p:nvPr/>
        </p:nvGrpSpPr>
        <p:grpSpPr>
          <a:xfrm>
            <a:off x="1028700" y="1050372"/>
            <a:ext cx="16230707" cy="8005483"/>
            <a:chOff x="0" y="-47625"/>
            <a:chExt cx="4274726" cy="2108426"/>
          </a:xfrm>
        </p:grpSpPr>
        <p:sp>
          <p:nvSpPr>
            <p:cNvPr id="1047" name="Google Shape;1047;p31"/>
            <p:cNvSpPr/>
            <p:nvPr/>
          </p:nvSpPr>
          <p:spPr>
            <a:xfrm>
              <a:off x="0" y="0"/>
              <a:ext cx="4274726" cy="2060801"/>
            </a:xfrm>
            <a:custGeom>
              <a:rect b="b" l="l" r="r" t="t"/>
              <a:pathLst>
                <a:path extrusionOk="0" h="2060801" w="4274726">
                  <a:moveTo>
                    <a:pt x="0" y="0"/>
                  </a:moveTo>
                  <a:lnTo>
                    <a:pt x="4274726" y="0"/>
                  </a:lnTo>
                  <a:lnTo>
                    <a:pt x="4274726" y="2060801"/>
                  </a:lnTo>
                  <a:lnTo>
                    <a:pt x="0" y="2060801"/>
                  </a:lnTo>
                  <a:close/>
                </a:path>
              </a:pathLst>
            </a:custGeom>
            <a:solidFill>
              <a:srgbClr val="FFFFFF"/>
            </a:solidFill>
            <a:ln>
              <a:noFill/>
            </a:ln>
          </p:spPr>
        </p:sp>
        <p:sp>
          <p:nvSpPr>
            <p:cNvPr id="1048" name="Google Shape;1048;p31"/>
            <p:cNvSpPr txBox="1"/>
            <p:nvPr/>
          </p:nvSpPr>
          <p:spPr>
            <a:xfrm>
              <a:off x="0" y="-47625"/>
              <a:ext cx="42747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49" name="Google Shape;1049;p31"/>
          <p:cNvGrpSpPr/>
          <p:nvPr/>
        </p:nvGrpSpPr>
        <p:grpSpPr>
          <a:xfrm>
            <a:off x="-51349" y="-474718"/>
            <a:ext cx="1080055" cy="1633426"/>
            <a:chOff x="0" y="-47625"/>
            <a:chExt cx="284457" cy="430200"/>
          </a:xfrm>
        </p:grpSpPr>
        <p:sp>
          <p:nvSpPr>
            <p:cNvPr id="1050" name="Google Shape;1050;p31"/>
            <p:cNvSpPr/>
            <p:nvPr/>
          </p:nvSpPr>
          <p:spPr>
            <a:xfrm>
              <a:off x="0" y="0"/>
              <a:ext cx="284457" cy="382482"/>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sp>
          <p:nvSpPr>
            <p:cNvPr id="1051" name="Google Shape;1051;p31"/>
            <p:cNvSpPr txBox="1"/>
            <p:nvPr/>
          </p:nvSpPr>
          <p:spPr>
            <a:xfrm>
              <a:off x="0" y="-47625"/>
              <a:ext cx="284400" cy="430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52" name="Google Shape;1052;p31"/>
          <p:cNvSpPr/>
          <p:nvPr/>
        </p:nvSpPr>
        <p:spPr>
          <a:xfrm>
            <a:off x="3296075" y="9132000"/>
            <a:ext cx="14994379" cy="1158920"/>
          </a:xfrm>
          <a:custGeom>
            <a:rect b="b" l="l" r="r" t="t"/>
            <a:pathLst>
              <a:path extrusionOk="0" h="382482" w="3948487">
                <a:moveTo>
                  <a:pt x="0" y="0"/>
                </a:moveTo>
                <a:lnTo>
                  <a:pt x="3948487" y="0"/>
                </a:lnTo>
                <a:lnTo>
                  <a:pt x="3948487" y="382482"/>
                </a:lnTo>
                <a:lnTo>
                  <a:pt x="0" y="382482"/>
                </a:lnTo>
                <a:close/>
              </a:path>
            </a:pathLst>
          </a:custGeom>
          <a:solidFill>
            <a:srgbClr val="DDDEDA"/>
          </a:solidFill>
          <a:ln>
            <a:noFill/>
          </a:ln>
        </p:spPr>
      </p:sp>
      <p:sp>
        <p:nvSpPr>
          <p:cNvPr id="1053" name="Google Shape;1053;p31"/>
          <p:cNvSpPr/>
          <p:nvPr/>
        </p:nvSpPr>
        <p:spPr>
          <a:xfrm>
            <a:off x="12642625" y="-10"/>
            <a:ext cx="5641768" cy="1158920"/>
          </a:xfrm>
          <a:custGeom>
            <a:rect b="b" l="l" r="r" t="t"/>
            <a:pathLst>
              <a:path extrusionOk="0" h="382482" w="3343270">
                <a:moveTo>
                  <a:pt x="0" y="0"/>
                </a:moveTo>
                <a:lnTo>
                  <a:pt x="3343270" y="0"/>
                </a:lnTo>
                <a:lnTo>
                  <a:pt x="3343270" y="382482"/>
                </a:lnTo>
                <a:lnTo>
                  <a:pt x="0" y="382482"/>
                </a:lnTo>
                <a:close/>
              </a:path>
            </a:pathLst>
          </a:custGeom>
          <a:solidFill>
            <a:srgbClr val="797979"/>
          </a:solidFill>
          <a:ln>
            <a:noFill/>
          </a:ln>
        </p:spPr>
      </p:sp>
      <p:sp>
        <p:nvSpPr>
          <p:cNvPr id="1054" name="Google Shape;1054;p31"/>
          <p:cNvSpPr/>
          <p:nvPr/>
        </p:nvSpPr>
        <p:spPr>
          <a:xfrm>
            <a:off x="17332150" y="-550"/>
            <a:ext cx="955776" cy="1158920"/>
          </a:xfrm>
          <a:custGeom>
            <a:rect b="b" l="l" r="r" t="t"/>
            <a:pathLst>
              <a:path extrusionOk="0" h="382482" w="284457">
                <a:moveTo>
                  <a:pt x="0" y="0"/>
                </a:moveTo>
                <a:lnTo>
                  <a:pt x="284457" y="0"/>
                </a:lnTo>
                <a:lnTo>
                  <a:pt x="284457" y="382482"/>
                </a:lnTo>
                <a:lnTo>
                  <a:pt x="0" y="382482"/>
                </a:lnTo>
                <a:close/>
              </a:path>
            </a:pathLst>
          </a:custGeom>
          <a:solidFill>
            <a:srgbClr val="DDDEDA"/>
          </a:solidFill>
          <a:ln>
            <a:noFill/>
          </a:ln>
        </p:spPr>
      </p:sp>
      <p:grpSp>
        <p:nvGrpSpPr>
          <p:cNvPr id="1055" name="Google Shape;1055;p31"/>
          <p:cNvGrpSpPr/>
          <p:nvPr/>
        </p:nvGrpSpPr>
        <p:grpSpPr>
          <a:xfrm rot="5400000">
            <a:off x="9161452" y="-8127432"/>
            <a:ext cx="145801" cy="18571648"/>
            <a:chOff x="0" y="-47625"/>
            <a:chExt cx="38400" cy="4891266"/>
          </a:xfrm>
        </p:grpSpPr>
        <p:sp>
          <p:nvSpPr>
            <p:cNvPr id="1056" name="Google Shape;1056;p31"/>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057" name="Google Shape;1057;p31"/>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58" name="Google Shape;1058;p31"/>
          <p:cNvGrpSpPr/>
          <p:nvPr/>
        </p:nvGrpSpPr>
        <p:grpSpPr>
          <a:xfrm rot="5400000">
            <a:off x="9161452" y="-157122"/>
            <a:ext cx="145801" cy="18571648"/>
            <a:chOff x="0" y="-47625"/>
            <a:chExt cx="38400" cy="4891266"/>
          </a:xfrm>
        </p:grpSpPr>
        <p:sp>
          <p:nvSpPr>
            <p:cNvPr id="1059" name="Google Shape;1059;p31"/>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060" name="Google Shape;1060;p31"/>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61" name="Google Shape;1061;p31"/>
          <p:cNvGrpSpPr/>
          <p:nvPr/>
        </p:nvGrpSpPr>
        <p:grpSpPr>
          <a:xfrm rot="10800000">
            <a:off x="12569681" y="-374"/>
            <a:ext cx="145801" cy="1339546"/>
            <a:chOff x="0" y="-47625"/>
            <a:chExt cx="38400" cy="352800"/>
          </a:xfrm>
        </p:grpSpPr>
        <p:sp>
          <p:nvSpPr>
            <p:cNvPr id="1062" name="Google Shape;1062;p31"/>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1063" name="Google Shape;1063;p31"/>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64" name="Google Shape;1064;p31"/>
          <p:cNvGrpSpPr/>
          <p:nvPr/>
        </p:nvGrpSpPr>
        <p:grpSpPr>
          <a:xfrm rot="10800000">
            <a:off x="3223140" y="9128281"/>
            <a:ext cx="145801" cy="1339546"/>
            <a:chOff x="0" y="-47625"/>
            <a:chExt cx="38400" cy="352800"/>
          </a:xfrm>
        </p:grpSpPr>
        <p:sp>
          <p:nvSpPr>
            <p:cNvPr id="1065" name="Google Shape;1065;p31"/>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1066" name="Google Shape;1066;p31"/>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67" name="Google Shape;1067;p31"/>
          <p:cNvGrpSpPr/>
          <p:nvPr/>
        </p:nvGrpSpPr>
        <p:grpSpPr>
          <a:xfrm rot="10800000">
            <a:off x="14918966" y="9128281"/>
            <a:ext cx="145801" cy="1339546"/>
            <a:chOff x="0" y="-47625"/>
            <a:chExt cx="38400" cy="352800"/>
          </a:xfrm>
        </p:grpSpPr>
        <p:sp>
          <p:nvSpPr>
            <p:cNvPr id="1068" name="Google Shape;1068;p31"/>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1069" name="Google Shape;1069;p31"/>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70" name="Google Shape;1070;p31"/>
          <p:cNvGrpSpPr/>
          <p:nvPr/>
        </p:nvGrpSpPr>
        <p:grpSpPr>
          <a:xfrm rot="10800000">
            <a:off x="882899" y="-67"/>
            <a:ext cx="145801" cy="10514968"/>
            <a:chOff x="0" y="-47625"/>
            <a:chExt cx="38400" cy="2769356"/>
          </a:xfrm>
        </p:grpSpPr>
        <p:sp>
          <p:nvSpPr>
            <p:cNvPr id="1071" name="Google Shape;1071;p31"/>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072" name="Google Shape;1072;p31"/>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73" name="Google Shape;1073;p31"/>
          <p:cNvGrpSpPr/>
          <p:nvPr/>
        </p:nvGrpSpPr>
        <p:grpSpPr>
          <a:xfrm rot="10800000">
            <a:off x="17259207" y="-67"/>
            <a:ext cx="145801" cy="10514968"/>
            <a:chOff x="0" y="-47625"/>
            <a:chExt cx="38400" cy="2769356"/>
          </a:xfrm>
        </p:grpSpPr>
        <p:sp>
          <p:nvSpPr>
            <p:cNvPr id="1074" name="Google Shape;1074;p31"/>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075" name="Google Shape;1075;p31"/>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76" name="Google Shape;1076;p31"/>
          <p:cNvSpPr/>
          <p:nvPr/>
        </p:nvSpPr>
        <p:spPr>
          <a:xfrm>
            <a:off x="15064775" y="9201499"/>
            <a:ext cx="2194894" cy="1085293"/>
          </a:xfrm>
          <a:custGeom>
            <a:rect b="b" l="l" r="r" t="t"/>
            <a:pathLst>
              <a:path extrusionOk="0" h="382482" w="577984">
                <a:moveTo>
                  <a:pt x="0" y="0"/>
                </a:moveTo>
                <a:lnTo>
                  <a:pt x="577984" y="0"/>
                </a:lnTo>
                <a:lnTo>
                  <a:pt x="577984" y="382482"/>
                </a:lnTo>
                <a:lnTo>
                  <a:pt x="0" y="382482"/>
                </a:lnTo>
                <a:close/>
              </a:path>
            </a:pathLst>
          </a:custGeom>
          <a:solidFill>
            <a:srgbClr val="DC654E"/>
          </a:solidFill>
          <a:ln>
            <a:noFill/>
          </a:ln>
        </p:spPr>
      </p:sp>
      <p:sp>
        <p:nvSpPr>
          <p:cNvPr id="1077" name="Google Shape;1077;p31"/>
          <p:cNvSpPr txBox="1"/>
          <p:nvPr/>
        </p:nvSpPr>
        <p:spPr>
          <a:xfrm>
            <a:off x="1140850" y="1779113"/>
            <a:ext cx="15629400" cy="49257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1" lang="en-US" sz="4000">
                <a:solidFill>
                  <a:srgbClr val="272727"/>
                </a:solidFill>
                <a:latin typeface="Fira Sans"/>
                <a:ea typeface="Fira Sans"/>
                <a:cs typeface="Fira Sans"/>
                <a:sym typeface="Fira Sans"/>
              </a:rPr>
              <a:t>Shareholders </a:t>
            </a:r>
            <a:r>
              <a:rPr lang="en-US" sz="4000">
                <a:solidFill>
                  <a:srgbClr val="272727"/>
                </a:solidFill>
                <a:latin typeface="Fira Sans"/>
                <a:ea typeface="Fira Sans"/>
                <a:cs typeface="Fira Sans"/>
                <a:sym typeface="Fira Sans"/>
              </a:rPr>
              <a:t>care only about profits in the narrow accounting sense rather than social welfare and take no moral responsibility for social harm. </a:t>
            </a:r>
            <a:r>
              <a:rPr b="1" lang="en-US" sz="4000">
                <a:solidFill>
                  <a:srgbClr val="272727"/>
                </a:solidFill>
                <a:latin typeface="Fira Sans"/>
                <a:ea typeface="Fira Sans"/>
                <a:cs typeface="Fira Sans"/>
                <a:sym typeface="Fira Sans"/>
              </a:rPr>
              <a:t>Advocates </a:t>
            </a:r>
            <a:r>
              <a:rPr lang="en-US" sz="4000">
                <a:solidFill>
                  <a:srgbClr val="272727"/>
                </a:solidFill>
                <a:latin typeface="Fira Sans"/>
                <a:ea typeface="Fira Sans"/>
                <a:cs typeface="Fira Sans"/>
                <a:sym typeface="Fira Sans"/>
              </a:rPr>
              <a:t>of more socially-responsible governance accordingly argue for empowering or compelling managers to run their companies with a view to society's interests as well as those of shareholders. </a:t>
            </a:r>
            <a:endParaRPr sz="4000">
              <a:solidFill>
                <a:srgbClr val="272727"/>
              </a:solidFill>
              <a:latin typeface="Fira Sans"/>
              <a:ea typeface="Fira Sans"/>
              <a:cs typeface="Fira Sans"/>
              <a:sym typeface="Fira Sans"/>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797979"/>
        </a:solidFill>
      </p:bgPr>
    </p:bg>
    <p:spTree>
      <p:nvGrpSpPr>
        <p:cNvPr id="1081" name="Shape 1081"/>
        <p:cNvGrpSpPr/>
        <p:nvPr/>
      </p:nvGrpSpPr>
      <p:grpSpPr>
        <a:xfrm>
          <a:off x="0" y="0"/>
          <a:ext cx="0" cy="0"/>
          <a:chOff x="0" y="0"/>
          <a:chExt cx="0" cy="0"/>
        </a:xfrm>
      </p:grpSpPr>
      <p:sp>
        <p:nvSpPr>
          <p:cNvPr id="1082" name="Google Shape;1082;p32"/>
          <p:cNvSpPr/>
          <p:nvPr/>
        </p:nvSpPr>
        <p:spPr>
          <a:xfrm>
            <a:off x="955850" y="-549"/>
            <a:ext cx="11688705" cy="1158920"/>
          </a:xfrm>
          <a:custGeom>
            <a:rect b="b" l="l" r="r" t="t"/>
            <a:pathLst>
              <a:path extrusionOk="0" h="382482" w="3078000">
                <a:moveTo>
                  <a:pt x="0" y="0"/>
                </a:moveTo>
                <a:lnTo>
                  <a:pt x="3078000" y="0"/>
                </a:lnTo>
                <a:lnTo>
                  <a:pt x="3078000" y="382482"/>
                </a:lnTo>
                <a:lnTo>
                  <a:pt x="0" y="382482"/>
                </a:lnTo>
                <a:close/>
              </a:path>
            </a:pathLst>
          </a:custGeom>
          <a:solidFill>
            <a:srgbClr val="DC654E"/>
          </a:solidFill>
          <a:ln>
            <a:noFill/>
          </a:ln>
        </p:spPr>
      </p:sp>
      <p:sp>
        <p:nvSpPr>
          <p:cNvPr id="1083" name="Google Shape;1083;p32"/>
          <p:cNvSpPr/>
          <p:nvPr/>
        </p:nvSpPr>
        <p:spPr>
          <a:xfrm>
            <a:off x="-51350" y="9201502"/>
            <a:ext cx="1080225" cy="1085293"/>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grpSp>
        <p:nvGrpSpPr>
          <p:cNvPr id="1084" name="Google Shape;1084;p32"/>
          <p:cNvGrpSpPr/>
          <p:nvPr/>
        </p:nvGrpSpPr>
        <p:grpSpPr>
          <a:xfrm>
            <a:off x="1028700" y="1050372"/>
            <a:ext cx="16230707" cy="8005483"/>
            <a:chOff x="0" y="-47625"/>
            <a:chExt cx="4274726" cy="2108426"/>
          </a:xfrm>
        </p:grpSpPr>
        <p:sp>
          <p:nvSpPr>
            <p:cNvPr id="1085" name="Google Shape;1085;p32"/>
            <p:cNvSpPr/>
            <p:nvPr/>
          </p:nvSpPr>
          <p:spPr>
            <a:xfrm>
              <a:off x="0" y="0"/>
              <a:ext cx="4274726" cy="2060801"/>
            </a:xfrm>
            <a:custGeom>
              <a:rect b="b" l="l" r="r" t="t"/>
              <a:pathLst>
                <a:path extrusionOk="0" h="2060801" w="4274726">
                  <a:moveTo>
                    <a:pt x="0" y="0"/>
                  </a:moveTo>
                  <a:lnTo>
                    <a:pt x="4274726" y="0"/>
                  </a:lnTo>
                  <a:lnTo>
                    <a:pt x="4274726" y="2060801"/>
                  </a:lnTo>
                  <a:lnTo>
                    <a:pt x="0" y="2060801"/>
                  </a:lnTo>
                  <a:close/>
                </a:path>
              </a:pathLst>
            </a:custGeom>
            <a:solidFill>
              <a:srgbClr val="FFFFFF"/>
            </a:solidFill>
            <a:ln>
              <a:noFill/>
            </a:ln>
          </p:spPr>
        </p:sp>
        <p:sp>
          <p:nvSpPr>
            <p:cNvPr id="1086" name="Google Shape;1086;p32"/>
            <p:cNvSpPr txBox="1"/>
            <p:nvPr/>
          </p:nvSpPr>
          <p:spPr>
            <a:xfrm>
              <a:off x="0" y="-47625"/>
              <a:ext cx="42747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87" name="Google Shape;1087;p32"/>
          <p:cNvGrpSpPr/>
          <p:nvPr/>
        </p:nvGrpSpPr>
        <p:grpSpPr>
          <a:xfrm>
            <a:off x="-51349" y="-474718"/>
            <a:ext cx="1080055" cy="1633426"/>
            <a:chOff x="0" y="-47625"/>
            <a:chExt cx="284457" cy="430200"/>
          </a:xfrm>
        </p:grpSpPr>
        <p:sp>
          <p:nvSpPr>
            <p:cNvPr id="1088" name="Google Shape;1088;p32"/>
            <p:cNvSpPr/>
            <p:nvPr/>
          </p:nvSpPr>
          <p:spPr>
            <a:xfrm>
              <a:off x="0" y="0"/>
              <a:ext cx="284457" cy="382482"/>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sp>
          <p:nvSpPr>
            <p:cNvPr id="1089" name="Google Shape;1089;p32"/>
            <p:cNvSpPr txBox="1"/>
            <p:nvPr/>
          </p:nvSpPr>
          <p:spPr>
            <a:xfrm>
              <a:off x="0" y="-47625"/>
              <a:ext cx="284400" cy="430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90" name="Google Shape;1090;p32"/>
          <p:cNvSpPr/>
          <p:nvPr/>
        </p:nvSpPr>
        <p:spPr>
          <a:xfrm>
            <a:off x="3296075" y="9132000"/>
            <a:ext cx="14994379" cy="1158920"/>
          </a:xfrm>
          <a:custGeom>
            <a:rect b="b" l="l" r="r" t="t"/>
            <a:pathLst>
              <a:path extrusionOk="0" h="382482" w="3948487">
                <a:moveTo>
                  <a:pt x="0" y="0"/>
                </a:moveTo>
                <a:lnTo>
                  <a:pt x="3948487" y="0"/>
                </a:lnTo>
                <a:lnTo>
                  <a:pt x="3948487" y="382482"/>
                </a:lnTo>
                <a:lnTo>
                  <a:pt x="0" y="382482"/>
                </a:lnTo>
                <a:close/>
              </a:path>
            </a:pathLst>
          </a:custGeom>
          <a:solidFill>
            <a:srgbClr val="DDDEDA"/>
          </a:solidFill>
          <a:ln>
            <a:noFill/>
          </a:ln>
        </p:spPr>
      </p:sp>
      <p:sp>
        <p:nvSpPr>
          <p:cNvPr id="1091" name="Google Shape;1091;p32"/>
          <p:cNvSpPr/>
          <p:nvPr/>
        </p:nvSpPr>
        <p:spPr>
          <a:xfrm>
            <a:off x="12642625" y="-10"/>
            <a:ext cx="5641768" cy="1158920"/>
          </a:xfrm>
          <a:custGeom>
            <a:rect b="b" l="l" r="r" t="t"/>
            <a:pathLst>
              <a:path extrusionOk="0" h="382482" w="3343270">
                <a:moveTo>
                  <a:pt x="0" y="0"/>
                </a:moveTo>
                <a:lnTo>
                  <a:pt x="3343270" y="0"/>
                </a:lnTo>
                <a:lnTo>
                  <a:pt x="3343270" y="382482"/>
                </a:lnTo>
                <a:lnTo>
                  <a:pt x="0" y="382482"/>
                </a:lnTo>
                <a:close/>
              </a:path>
            </a:pathLst>
          </a:custGeom>
          <a:solidFill>
            <a:srgbClr val="797979"/>
          </a:solidFill>
          <a:ln>
            <a:noFill/>
          </a:ln>
        </p:spPr>
      </p:sp>
      <p:sp>
        <p:nvSpPr>
          <p:cNvPr id="1092" name="Google Shape;1092;p32"/>
          <p:cNvSpPr/>
          <p:nvPr/>
        </p:nvSpPr>
        <p:spPr>
          <a:xfrm>
            <a:off x="17332150" y="-550"/>
            <a:ext cx="955776" cy="1158920"/>
          </a:xfrm>
          <a:custGeom>
            <a:rect b="b" l="l" r="r" t="t"/>
            <a:pathLst>
              <a:path extrusionOk="0" h="382482" w="284457">
                <a:moveTo>
                  <a:pt x="0" y="0"/>
                </a:moveTo>
                <a:lnTo>
                  <a:pt x="284457" y="0"/>
                </a:lnTo>
                <a:lnTo>
                  <a:pt x="284457" y="382482"/>
                </a:lnTo>
                <a:lnTo>
                  <a:pt x="0" y="382482"/>
                </a:lnTo>
                <a:close/>
              </a:path>
            </a:pathLst>
          </a:custGeom>
          <a:solidFill>
            <a:srgbClr val="DDDEDA"/>
          </a:solidFill>
          <a:ln>
            <a:noFill/>
          </a:ln>
        </p:spPr>
      </p:sp>
      <p:grpSp>
        <p:nvGrpSpPr>
          <p:cNvPr id="1093" name="Google Shape;1093;p32"/>
          <p:cNvGrpSpPr/>
          <p:nvPr/>
        </p:nvGrpSpPr>
        <p:grpSpPr>
          <a:xfrm rot="5400000">
            <a:off x="9161452" y="-8127432"/>
            <a:ext cx="145801" cy="18571648"/>
            <a:chOff x="0" y="-47625"/>
            <a:chExt cx="38400" cy="4891266"/>
          </a:xfrm>
        </p:grpSpPr>
        <p:sp>
          <p:nvSpPr>
            <p:cNvPr id="1094" name="Google Shape;1094;p32"/>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095" name="Google Shape;1095;p32"/>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96" name="Google Shape;1096;p32"/>
          <p:cNvGrpSpPr/>
          <p:nvPr/>
        </p:nvGrpSpPr>
        <p:grpSpPr>
          <a:xfrm rot="5400000">
            <a:off x="9161452" y="-157122"/>
            <a:ext cx="145801" cy="18571648"/>
            <a:chOff x="0" y="-47625"/>
            <a:chExt cx="38400" cy="4891266"/>
          </a:xfrm>
        </p:grpSpPr>
        <p:sp>
          <p:nvSpPr>
            <p:cNvPr id="1097" name="Google Shape;1097;p32"/>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098" name="Google Shape;1098;p32"/>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99" name="Google Shape;1099;p32"/>
          <p:cNvGrpSpPr/>
          <p:nvPr/>
        </p:nvGrpSpPr>
        <p:grpSpPr>
          <a:xfrm rot="10800000">
            <a:off x="12569681" y="-374"/>
            <a:ext cx="145801" cy="1339546"/>
            <a:chOff x="0" y="-47625"/>
            <a:chExt cx="38400" cy="352800"/>
          </a:xfrm>
        </p:grpSpPr>
        <p:sp>
          <p:nvSpPr>
            <p:cNvPr id="1100" name="Google Shape;1100;p32"/>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1101" name="Google Shape;1101;p32"/>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02" name="Google Shape;1102;p32"/>
          <p:cNvGrpSpPr/>
          <p:nvPr/>
        </p:nvGrpSpPr>
        <p:grpSpPr>
          <a:xfrm rot="10800000">
            <a:off x="3223140" y="9128281"/>
            <a:ext cx="145801" cy="1339546"/>
            <a:chOff x="0" y="-47625"/>
            <a:chExt cx="38400" cy="352800"/>
          </a:xfrm>
        </p:grpSpPr>
        <p:sp>
          <p:nvSpPr>
            <p:cNvPr id="1103" name="Google Shape;1103;p32"/>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1104" name="Google Shape;1104;p32"/>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05" name="Google Shape;1105;p32"/>
          <p:cNvGrpSpPr/>
          <p:nvPr/>
        </p:nvGrpSpPr>
        <p:grpSpPr>
          <a:xfrm rot="10800000">
            <a:off x="14918966" y="9128281"/>
            <a:ext cx="145801" cy="1339546"/>
            <a:chOff x="0" y="-47625"/>
            <a:chExt cx="38400" cy="352800"/>
          </a:xfrm>
        </p:grpSpPr>
        <p:sp>
          <p:nvSpPr>
            <p:cNvPr id="1106" name="Google Shape;1106;p32"/>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1107" name="Google Shape;1107;p32"/>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08" name="Google Shape;1108;p32"/>
          <p:cNvGrpSpPr/>
          <p:nvPr/>
        </p:nvGrpSpPr>
        <p:grpSpPr>
          <a:xfrm rot="10800000">
            <a:off x="882899" y="-67"/>
            <a:ext cx="145801" cy="10514968"/>
            <a:chOff x="0" y="-47625"/>
            <a:chExt cx="38400" cy="2769356"/>
          </a:xfrm>
        </p:grpSpPr>
        <p:sp>
          <p:nvSpPr>
            <p:cNvPr id="1109" name="Google Shape;1109;p32"/>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110" name="Google Shape;1110;p32"/>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11" name="Google Shape;1111;p32"/>
          <p:cNvGrpSpPr/>
          <p:nvPr/>
        </p:nvGrpSpPr>
        <p:grpSpPr>
          <a:xfrm rot="10800000">
            <a:off x="17259207" y="-67"/>
            <a:ext cx="145801" cy="10514968"/>
            <a:chOff x="0" y="-47625"/>
            <a:chExt cx="38400" cy="2769356"/>
          </a:xfrm>
        </p:grpSpPr>
        <p:sp>
          <p:nvSpPr>
            <p:cNvPr id="1112" name="Google Shape;1112;p32"/>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113" name="Google Shape;1113;p32"/>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14" name="Google Shape;1114;p32"/>
          <p:cNvSpPr/>
          <p:nvPr/>
        </p:nvSpPr>
        <p:spPr>
          <a:xfrm>
            <a:off x="15064775" y="9201499"/>
            <a:ext cx="2194894" cy="1085293"/>
          </a:xfrm>
          <a:custGeom>
            <a:rect b="b" l="l" r="r" t="t"/>
            <a:pathLst>
              <a:path extrusionOk="0" h="382482" w="577984">
                <a:moveTo>
                  <a:pt x="0" y="0"/>
                </a:moveTo>
                <a:lnTo>
                  <a:pt x="577984" y="0"/>
                </a:lnTo>
                <a:lnTo>
                  <a:pt x="577984" y="382482"/>
                </a:lnTo>
                <a:lnTo>
                  <a:pt x="0" y="382482"/>
                </a:lnTo>
                <a:close/>
              </a:path>
            </a:pathLst>
          </a:custGeom>
          <a:solidFill>
            <a:srgbClr val="DC654E"/>
          </a:solidFill>
          <a:ln>
            <a:noFill/>
          </a:ln>
        </p:spPr>
      </p:sp>
      <p:sp>
        <p:nvSpPr>
          <p:cNvPr id="1115" name="Google Shape;1115;p32"/>
          <p:cNvSpPr txBox="1"/>
          <p:nvPr/>
        </p:nvSpPr>
        <p:spPr>
          <a:xfrm>
            <a:off x="1140850" y="1779113"/>
            <a:ext cx="15629400" cy="23397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1" lang="en-US" sz="4000">
                <a:solidFill>
                  <a:srgbClr val="272727"/>
                </a:solidFill>
                <a:latin typeface="Fira Sans"/>
                <a:ea typeface="Fira Sans"/>
                <a:cs typeface="Fira Sans"/>
                <a:sym typeface="Fira Sans"/>
              </a:rPr>
              <a:t>Directors </a:t>
            </a:r>
            <a:r>
              <a:rPr lang="en-US" sz="4000">
                <a:solidFill>
                  <a:srgbClr val="272727"/>
                </a:solidFill>
                <a:latin typeface="Fira Sans"/>
                <a:ea typeface="Fira Sans"/>
                <a:cs typeface="Fira Sans"/>
                <a:sym typeface="Fira Sans"/>
              </a:rPr>
              <a:t>are "mediating hierarchs" who do, and should, respond to the interests of the various parties to the corporate contract, including creditors, suppliers, and workers. </a:t>
            </a:r>
            <a:endParaRPr sz="4000">
              <a:solidFill>
                <a:srgbClr val="272727"/>
              </a:solidFill>
              <a:latin typeface="Fira Sans"/>
              <a:ea typeface="Fira Sans"/>
              <a:cs typeface="Fira Sans"/>
              <a:sym typeface="Fira Sans"/>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797979"/>
        </a:solidFill>
      </p:bgPr>
    </p:bg>
    <p:spTree>
      <p:nvGrpSpPr>
        <p:cNvPr id="1119" name="Shape 1119"/>
        <p:cNvGrpSpPr/>
        <p:nvPr/>
      </p:nvGrpSpPr>
      <p:grpSpPr>
        <a:xfrm>
          <a:off x="0" y="0"/>
          <a:ext cx="0" cy="0"/>
          <a:chOff x="0" y="0"/>
          <a:chExt cx="0" cy="0"/>
        </a:xfrm>
      </p:grpSpPr>
      <p:sp>
        <p:nvSpPr>
          <p:cNvPr id="1120" name="Google Shape;1120;p33"/>
          <p:cNvSpPr/>
          <p:nvPr/>
        </p:nvSpPr>
        <p:spPr>
          <a:xfrm>
            <a:off x="955850" y="-549"/>
            <a:ext cx="11688705" cy="1158920"/>
          </a:xfrm>
          <a:custGeom>
            <a:rect b="b" l="l" r="r" t="t"/>
            <a:pathLst>
              <a:path extrusionOk="0" h="382482" w="3078000">
                <a:moveTo>
                  <a:pt x="0" y="0"/>
                </a:moveTo>
                <a:lnTo>
                  <a:pt x="3078000" y="0"/>
                </a:lnTo>
                <a:lnTo>
                  <a:pt x="3078000" y="382482"/>
                </a:lnTo>
                <a:lnTo>
                  <a:pt x="0" y="382482"/>
                </a:lnTo>
                <a:close/>
              </a:path>
            </a:pathLst>
          </a:custGeom>
          <a:solidFill>
            <a:srgbClr val="DC654E"/>
          </a:solidFill>
          <a:ln>
            <a:noFill/>
          </a:ln>
        </p:spPr>
      </p:sp>
      <p:sp>
        <p:nvSpPr>
          <p:cNvPr id="1121" name="Google Shape;1121;p33"/>
          <p:cNvSpPr/>
          <p:nvPr/>
        </p:nvSpPr>
        <p:spPr>
          <a:xfrm>
            <a:off x="-51350" y="9201502"/>
            <a:ext cx="1080225" cy="1085293"/>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grpSp>
        <p:nvGrpSpPr>
          <p:cNvPr id="1122" name="Google Shape;1122;p33"/>
          <p:cNvGrpSpPr/>
          <p:nvPr/>
        </p:nvGrpSpPr>
        <p:grpSpPr>
          <a:xfrm>
            <a:off x="1028700" y="1050372"/>
            <a:ext cx="16230707" cy="8005483"/>
            <a:chOff x="0" y="-47625"/>
            <a:chExt cx="4274726" cy="2108426"/>
          </a:xfrm>
        </p:grpSpPr>
        <p:sp>
          <p:nvSpPr>
            <p:cNvPr id="1123" name="Google Shape;1123;p33"/>
            <p:cNvSpPr/>
            <p:nvPr/>
          </p:nvSpPr>
          <p:spPr>
            <a:xfrm>
              <a:off x="0" y="0"/>
              <a:ext cx="4274726" cy="2060801"/>
            </a:xfrm>
            <a:custGeom>
              <a:rect b="b" l="l" r="r" t="t"/>
              <a:pathLst>
                <a:path extrusionOk="0" h="2060801" w="4274726">
                  <a:moveTo>
                    <a:pt x="0" y="0"/>
                  </a:moveTo>
                  <a:lnTo>
                    <a:pt x="4274726" y="0"/>
                  </a:lnTo>
                  <a:lnTo>
                    <a:pt x="4274726" y="2060801"/>
                  </a:lnTo>
                  <a:lnTo>
                    <a:pt x="0" y="2060801"/>
                  </a:lnTo>
                  <a:close/>
                </a:path>
              </a:pathLst>
            </a:custGeom>
            <a:solidFill>
              <a:srgbClr val="FFFFFF"/>
            </a:solidFill>
            <a:ln>
              <a:noFill/>
            </a:ln>
          </p:spPr>
        </p:sp>
        <p:sp>
          <p:nvSpPr>
            <p:cNvPr id="1124" name="Google Shape;1124;p33"/>
            <p:cNvSpPr txBox="1"/>
            <p:nvPr/>
          </p:nvSpPr>
          <p:spPr>
            <a:xfrm>
              <a:off x="0" y="-47625"/>
              <a:ext cx="42747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25" name="Google Shape;1125;p33"/>
          <p:cNvGrpSpPr/>
          <p:nvPr/>
        </p:nvGrpSpPr>
        <p:grpSpPr>
          <a:xfrm>
            <a:off x="-51349" y="-474718"/>
            <a:ext cx="1080055" cy="1633426"/>
            <a:chOff x="0" y="-47625"/>
            <a:chExt cx="284457" cy="430200"/>
          </a:xfrm>
        </p:grpSpPr>
        <p:sp>
          <p:nvSpPr>
            <p:cNvPr id="1126" name="Google Shape;1126;p33"/>
            <p:cNvSpPr/>
            <p:nvPr/>
          </p:nvSpPr>
          <p:spPr>
            <a:xfrm>
              <a:off x="0" y="0"/>
              <a:ext cx="284457" cy="382482"/>
            </a:xfrm>
            <a:custGeom>
              <a:rect b="b" l="l" r="r" t="t"/>
              <a:pathLst>
                <a:path extrusionOk="0" h="382482" w="284457">
                  <a:moveTo>
                    <a:pt x="0" y="0"/>
                  </a:moveTo>
                  <a:lnTo>
                    <a:pt x="284457" y="0"/>
                  </a:lnTo>
                  <a:lnTo>
                    <a:pt x="284457" y="382482"/>
                  </a:lnTo>
                  <a:lnTo>
                    <a:pt x="0" y="382482"/>
                  </a:lnTo>
                  <a:close/>
                </a:path>
              </a:pathLst>
            </a:custGeom>
            <a:solidFill>
              <a:srgbClr val="FFFFFF"/>
            </a:solidFill>
            <a:ln>
              <a:noFill/>
            </a:ln>
          </p:spPr>
        </p:sp>
        <p:sp>
          <p:nvSpPr>
            <p:cNvPr id="1127" name="Google Shape;1127;p33"/>
            <p:cNvSpPr txBox="1"/>
            <p:nvPr/>
          </p:nvSpPr>
          <p:spPr>
            <a:xfrm>
              <a:off x="0" y="-47625"/>
              <a:ext cx="284400" cy="430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28" name="Google Shape;1128;p33"/>
          <p:cNvSpPr/>
          <p:nvPr/>
        </p:nvSpPr>
        <p:spPr>
          <a:xfrm>
            <a:off x="3296075" y="9132000"/>
            <a:ext cx="14994379" cy="1158920"/>
          </a:xfrm>
          <a:custGeom>
            <a:rect b="b" l="l" r="r" t="t"/>
            <a:pathLst>
              <a:path extrusionOk="0" h="382482" w="3948487">
                <a:moveTo>
                  <a:pt x="0" y="0"/>
                </a:moveTo>
                <a:lnTo>
                  <a:pt x="3948487" y="0"/>
                </a:lnTo>
                <a:lnTo>
                  <a:pt x="3948487" y="382482"/>
                </a:lnTo>
                <a:lnTo>
                  <a:pt x="0" y="382482"/>
                </a:lnTo>
                <a:close/>
              </a:path>
            </a:pathLst>
          </a:custGeom>
          <a:solidFill>
            <a:srgbClr val="DDDEDA"/>
          </a:solidFill>
          <a:ln>
            <a:noFill/>
          </a:ln>
        </p:spPr>
      </p:sp>
      <p:sp>
        <p:nvSpPr>
          <p:cNvPr id="1129" name="Google Shape;1129;p33"/>
          <p:cNvSpPr/>
          <p:nvPr/>
        </p:nvSpPr>
        <p:spPr>
          <a:xfrm>
            <a:off x="12642625" y="-10"/>
            <a:ext cx="5641768" cy="1158920"/>
          </a:xfrm>
          <a:custGeom>
            <a:rect b="b" l="l" r="r" t="t"/>
            <a:pathLst>
              <a:path extrusionOk="0" h="382482" w="3343270">
                <a:moveTo>
                  <a:pt x="0" y="0"/>
                </a:moveTo>
                <a:lnTo>
                  <a:pt x="3343270" y="0"/>
                </a:lnTo>
                <a:lnTo>
                  <a:pt x="3343270" y="382482"/>
                </a:lnTo>
                <a:lnTo>
                  <a:pt x="0" y="382482"/>
                </a:lnTo>
                <a:close/>
              </a:path>
            </a:pathLst>
          </a:custGeom>
          <a:solidFill>
            <a:srgbClr val="797979"/>
          </a:solidFill>
          <a:ln>
            <a:noFill/>
          </a:ln>
        </p:spPr>
      </p:sp>
      <p:sp>
        <p:nvSpPr>
          <p:cNvPr id="1130" name="Google Shape;1130;p33"/>
          <p:cNvSpPr/>
          <p:nvPr/>
        </p:nvSpPr>
        <p:spPr>
          <a:xfrm>
            <a:off x="17332150" y="-550"/>
            <a:ext cx="955776" cy="1158920"/>
          </a:xfrm>
          <a:custGeom>
            <a:rect b="b" l="l" r="r" t="t"/>
            <a:pathLst>
              <a:path extrusionOk="0" h="382482" w="284457">
                <a:moveTo>
                  <a:pt x="0" y="0"/>
                </a:moveTo>
                <a:lnTo>
                  <a:pt x="284457" y="0"/>
                </a:lnTo>
                <a:lnTo>
                  <a:pt x="284457" y="382482"/>
                </a:lnTo>
                <a:lnTo>
                  <a:pt x="0" y="382482"/>
                </a:lnTo>
                <a:close/>
              </a:path>
            </a:pathLst>
          </a:custGeom>
          <a:solidFill>
            <a:srgbClr val="DDDEDA"/>
          </a:solidFill>
          <a:ln>
            <a:noFill/>
          </a:ln>
        </p:spPr>
      </p:sp>
      <p:grpSp>
        <p:nvGrpSpPr>
          <p:cNvPr id="1131" name="Google Shape;1131;p33"/>
          <p:cNvGrpSpPr/>
          <p:nvPr/>
        </p:nvGrpSpPr>
        <p:grpSpPr>
          <a:xfrm rot="5400000">
            <a:off x="9161452" y="-8127432"/>
            <a:ext cx="145801" cy="18571648"/>
            <a:chOff x="0" y="-47625"/>
            <a:chExt cx="38400" cy="4891266"/>
          </a:xfrm>
        </p:grpSpPr>
        <p:sp>
          <p:nvSpPr>
            <p:cNvPr id="1132" name="Google Shape;1132;p33"/>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133" name="Google Shape;1133;p33"/>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34" name="Google Shape;1134;p33"/>
          <p:cNvGrpSpPr/>
          <p:nvPr/>
        </p:nvGrpSpPr>
        <p:grpSpPr>
          <a:xfrm rot="5400000">
            <a:off x="9161452" y="-157122"/>
            <a:ext cx="145801" cy="18571648"/>
            <a:chOff x="0" y="-47625"/>
            <a:chExt cx="38400" cy="4891266"/>
          </a:xfrm>
        </p:grpSpPr>
        <p:sp>
          <p:nvSpPr>
            <p:cNvPr id="1135" name="Google Shape;1135;p33"/>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136" name="Google Shape;1136;p33"/>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37" name="Google Shape;1137;p33"/>
          <p:cNvGrpSpPr/>
          <p:nvPr/>
        </p:nvGrpSpPr>
        <p:grpSpPr>
          <a:xfrm rot="10800000">
            <a:off x="12569681" y="-374"/>
            <a:ext cx="145801" cy="1339546"/>
            <a:chOff x="0" y="-47625"/>
            <a:chExt cx="38400" cy="352800"/>
          </a:xfrm>
        </p:grpSpPr>
        <p:sp>
          <p:nvSpPr>
            <p:cNvPr id="1138" name="Google Shape;1138;p33"/>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1139" name="Google Shape;1139;p33"/>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40" name="Google Shape;1140;p33"/>
          <p:cNvGrpSpPr/>
          <p:nvPr/>
        </p:nvGrpSpPr>
        <p:grpSpPr>
          <a:xfrm rot="10800000">
            <a:off x="3223140" y="9128281"/>
            <a:ext cx="145801" cy="1339546"/>
            <a:chOff x="0" y="-47625"/>
            <a:chExt cx="38400" cy="352800"/>
          </a:xfrm>
        </p:grpSpPr>
        <p:sp>
          <p:nvSpPr>
            <p:cNvPr id="1141" name="Google Shape;1141;p33"/>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1142" name="Google Shape;1142;p33"/>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43" name="Google Shape;1143;p33"/>
          <p:cNvGrpSpPr/>
          <p:nvPr/>
        </p:nvGrpSpPr>
        <p:grpSpPr>
          <a:xfrm rot="10800000">
            <a:off x="14918966" y="9128281"/>
            <a:ext cx="145801" cy="1339546"/>
            <a:chOff x="0" y="-47625"/>
            <a:chExt cx="38400" cy="352800"/>
          </a:xfrm>
        </p:grpSpPr>
        <p:sp>
          <p:nvSpPr>
            <p:cNvPr id="1144" name="Google Shape;1144;p33"/>
            <p:cNvSpPr/>
            <p:nvPr/>
          </p:nvSpPr>
          <p:spPr>
            <a:xfrm>
              <a:off x="0" y="0"/>
              <a:ext cx="38376" cy="305078"/>
            </a:xfrm>
            <a:custGeom>
              <a:rect b="b" l="l" r="r" t="t"/>
              <a:pathLst>
                <a:path extrusionOk="0" h="305078" w="38376">
                  <a:moveTo>
                    <a:pt x="0" y="0"/>
                  </a:moveTo>
                  <a:lnTo>
                    <a:pt x="38376" y="0"/>
                  </a:lnTo>
                  <a:lnTo>
                    <a:pt x="38376" y="305078"/>
                  </a:lnTo>
                  <a:lnTo>
                    <a:pt x="0" y="305078"/>
                  </a:lnTo>
                  <a:close/>
                </a:path>
              </a:pathLst>
            </a:custGeom>
            <a:solidFill>
              <a:srgbClr val="272727"/>
            </a:solidFill>
            <a:ln>
              <a:noFill/>
            </a:ln>
          </p:spPr>
        </p:sp>
        <p:sp>
          <p:nvSpPr>
            <p:cNvPr id="1145" name="Google Shape;1145;p33"/>
            <p:cNvSpPr txBox="1"/>
            <p:nvPr/>
          </p:nvSpPr>
          <p:spPr>
            <a:xfrm>
              <a:off x="0" y="-47625"/>
              <a:ext cx="38400" cy="352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46" name="Google Shape;1146;p33"/>
          <p:cNvGrpSpPr/>
          <p:nvPr/>
        </p:nvGrpSpPr>
        <p:grpSpPr>
          <a:xfrm rot="10800000">
            <a:off x="882899" y="-67"/>
            <a:ext cx="145801" cy="10514968"/>
            <a:chOff x="0" y="-47625"/>
            <a:chExt cx="38400" cy="2769356"/>
          </a:xfrm>
        </p:grpSpPr>
        <p:sp>
          <p:nvSpPr>
            <p:cNvPr id="1147" name="Google Shape;1147;p33"/>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148" name="Google Shape;1148;p33"/>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49" name="Google Shape;1149;p33"/>
          <p:cNvGrpSpPr/>
          <p:nvPr/>
        </p:nvGrpSpPr>
        <p:grpSpPr>
          <a:xfrm rot="10800000">
            <a:off x="17259207" y="-67"/>
            <a:ext cx="145801" cy="10514968"/>
            <a:chOff x="0" y="-47625"/>
            <a:chExt cx="38400" cy="2769356"/>
          </a:xfrm>
        </p:grpSpPr>
        <p:sp>
          <p:nvSpPr>
            <p:cNvPr id="1150" name="Google Shape;1150;p33"/>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151" name="Google Shape;1151;p33"/>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52" name="Google Shape;1152;p33"/>
          <p:cNvSpPr/>
          <p:nvPr/>
        </p:nvSpPr>
        <p:spPr>
          <a:xfrm>
            <a:off x="15064775" y="9201499"/>
            <a:ext cx="2194894" cy="1085293"/>
          </a:xfrm>
          <a:custGeom>
            <a:rect b="b" l="l" r="r" t="t"/>
            <a:pathLst>
              <a:path extrusionOk="0" h="382482" w="577984">
                <a:moveTo>
                  <a:pt x="0" y="0"/>
                </a:moveTo>
                <a:lnTo>
                  <a:pt x="577984" y="0"/>
                </a:lnTo>
                <a:lnTo>
                  <a:pt x="577984" y="382482"/>
                </a:lnTo>
                <a:lnTo>
                  <a:pt x="0" y="382482"/>
                </a:lnTo>
                <a:close/>
              </a:path>
            </a:pathLst>
          </a:custGeom>
          <a:solidFill>
            <a:srgbClr val="DC654E"/>
          </a:solidFill>
          <a:ln>
            <a:noFill/>
          </a:ln>
        </p:spPr>
      </p:sp>
      <p:sp>
        <p:nvSpPr>
          <p:cNvPr id="1153" name="Google Shape;1153;p33"/>
          <p:cNvSpPr txBox="1"/>
          <p:nvPr/>
        </p:nvSpPr>
        <p:spPr>
          <a:xfrm>
            <a:off x="1140850" y="1779113"/>
            <a:ext cx="15629400" cy="49257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lang="en-US" sz="4000">
                <a:solidFill>
                  <a:srgbClr val="272727"/>
                </a:solidFill>
                <a:latin typeface="Fira Sans"/>
                <a:ea typeface="Fira Sans"/>
                <a:cs typeface="Fira Sans"/>
                <a:sym typeface="Fira Sans"/>
              </a:rPr>
              <a:t>One response to this argument is that society's interests are not as inconsistent with those of shareholders as social responsibility theorists assume. Markets can reflect political and social tastes and socially- relevant information. It follows that managers who closely attend to shareholders' interests have incentives to maximize social wealth.</a:t>
            </a:r>
            <a:endParaRPr sz="4000">
              <a:solidFill>
                <a:srgbClr val="272727"/>
              </a:solidFill>
              <a:latin typeface="Fira Sans"/>
              <a:ea typeface="Fira Sans"/>
              <a:cs typeface="Fira Sans"/>
              <a:sym typeface="Fira Sans"/>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157" name="Shape 1157"/>
        <p:cNvGrpSpPr/>
        <p:nvPr/>
      </p:nvGrpSpPr>
      <p:grpSpPr>
        <a:xfrm>
          <a:off x="0" y="0"/>
          <a:ext cx="0" cy="0"/>
          <a:chOff x="0" y="0"/>
          <a:chExt cx="0" cy="0"/>
        </a:xfrm>
      </p:grpSpPr>
      <p:grpSp>
        <p:nvGrpSpPr>
          <p:cNvPr id="1158" name="Google Shape;1158;p34"/>
          <p:cNvGrpSpPr/>
          <p:nvPr/>
        </p:nvGrpSpPr>
        <p:grpSpPr>
          <a:xfrm rot="5400000">
            <a:off x="8327777" y="-8327897"/>
            <a:ext cx="1813151" cy="18468946"/>
            <a:chOff x="0" y="-47625"/>
            <a:chExt cx="678600" cy="4864217"/>
          </a:xfrm>
        </p:grpSpPr>
        <p:sp>
          <p:nvSpPr>
            <p:cNvPr id="1159" name="Google Shape;1159;p34"/>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160" name="Google Shape;1160;p34"/>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61" name="Google Shape;1161;p34"/>
          <p:cNvSpPr txBox="1"/>
          <p:nvPr/>
        </p:nvSpPr>
        <p:spPr>
          <a:xfrm>
            <a:off x="406550" y="700200"/>
            <a:ext cx="17474700" cy="769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000">
                <a:solidFill>
                  <a:srgbClr val="272727"/>
                </a:solidFill>
                <a:latin typeface="Marcellus"/>
                <a:ea typeface="Marcellus"/>
                <a:cs typeface="Marcellus"/>
                <a:sym typeface="Marcellus"/>
              </a:rPr>
              <a:t>AGENCY PROBLEM IN CORPORATE GOVERNANCE</a:t>
            </a:r>
            <a:endParaRPr b="1" sz="5000"/>
          </a:p>
        </p:txBody>
      </p:sp>
      <p:grpSp>
        <p:nvGrpSpPr>
          <p:cNvPr id="1162" name="Google Shape;1162;p34"/>
          <p:cNvGrpSpPr/>
          <p:nvPr/>
        </p:nvGrpSpPr>
        <p:grpSpPr>
          <a:xfrm rot="5400000">
            <a:off x="6496360" y="-6584574"/>
            <a:ext cx="596873" cy="13590244"/>
            <a:chOff x="0" y="-47625"/>
            <a:chExt cx="157200" cy="3579300"/>
          </a:xfrm>
        </p:grpSpPr>
        <p:sp>
          <p:nvSpPr>
            <p:cNvPr id="1163" name="Google Shape;1163;p34"/>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164" name="Google Shape;1164;p34"/>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65" name="Google Shape;1165;p34"/>
          <p:cNvGrpSpPr/>
          <p:nvPr/>
        </p:nvGrpSpPr>
        <p:grpSpPr>
          <a:xfrm rot="5400000">
            <a:off x="15524900" y="-2434942"/>
            <a:ext cx="596873" cy="5290980"/>
            <a:chOff x="0" y="-47625"/>
            <a:chExt cx="157200" cy="1393500"/>
          </a:xfrm>
        </p:grpSpPr>
        <p:sp>
          <p:nvSpPr>
            <p:cNvPr id="1166" name="Google Shape;1166;p34"/>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167" name="Google Shape;1167;p34"/>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68" name="Google Shape;1168;p34"/>
          <p:cNvGrpSpPr/>
          <p:nvPr/>
        </p:nvGrpSpPr>
        <p:grpSpPr>
          <a:xfrm rot="5400000">
            <a:off x="8945600" y="814665"/>
            <a:ext cx="577508" cy="18468946"/>
            <a:chOff x="0" y="-47625"/>
            <a:chExt cx="152100" cy="4864217"/>
          </a:xfrm>
        </p:grpSpPr>
        <p:sp>
          <p:nvSpPr>
            <p:cNvPr id="1169" name="Google Shape;1169;p34"/>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170" name="Google Shape;1170;p34"/>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171" name="Google Shape;1171;p34"/>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1172" name="Google Shape;1172;p34"/>
          <p:cNvGrpSpPr/>
          <p:nvPr/>
        </p:nvGrpSpPr>
        <p:grpSpPr>
          <a:xfrm rot="5400000">
            <a:off x="9161452" y="517629"/>
            <a:ext cx="145801" cy="18571648"/>
            <a:chOff x="0" y="-47625"/>
            <a:chExt cx="38400" cy="4891266"/>
          </a:xfrm>
        </p:grpSpPr>
        <p:sp>
          <p:nvSpPr>
            <p:cNvPr id="1173" name="Google Shape;1173;p34"/>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174" name="Google Shape;1174;p34"/>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75" name="Google Shape;1175;p34"/>
          <p:cNvGrpSpPr/>
          <p:nvPr/>
        </p:nvGrpSpPr>
        <p:grpSpPr>
          <a:xfrm rot="5400000">
            <a:off x="1389404" y="8486595"/>
            <a:ext cx="505747" cy="3285078"/>
            <a:chOff x="0" y="-47625"/>
            <a:chExt cx="133200" cy="865200"/>
          </a:xfrm>
        </p:grpSpPr>
        <p:sp>
          <p:nvSpPr>
            <p:cNvPr id="1176" name="Google Shape;1176;p34"/>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177" name="Google Shape;1177;p34"/>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78" name="Google Shape;1178;p34"/>
          <p:cNvGrpSpPr/>
          <p:nvPr/>
        </p:nvGrpSpPr>
        <p:grpSpPr>
          <a:xfrm rot="5400000">
            <a:off x="9161452" y="-8776934"/>
            <a:ext cx="145801" cy="18571648"/>
            <a:chOff x="0" y="-47625"/>
            <a:chExt cx="38400" cy="4891266"/>
          </a:xfrm>
        </p:grpSpPr>
        <p:sp>
          <p:nvSpPr>
            <p:cNvPr id="1179" name="Google Shape;1179;p34"/>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180" name="Google Shape;1180;p34"/>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81" name="Google Shape;1181;p34"/>
          <p:cNvGrpSpPr/>
          <p:nvPr/>
        </p:nvGrpSpPr>
        <p:grpSpPr>
          <a:xfrm rot="5400000">
            <a:off x="9161452" y="-7544153"/>
            <a:ext cx="145801" cy="18571648"/>
            <a:chOff x="0" y="-47625"/>
            <a:chExt cx="38400" cy="4891266"/>
          </a:xfrm>
        </p:grpSpPr>
        <p:sp>
          <p:nvSpPr>
            <p:cNvPr id="1182" name="Google Shape;1182;p34"/>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183" name="Google Shape;1183;p34"/>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84" name="Google Shape;1184;p34"/>
          <p:cNvGrpSpPr/>
          <p:nvPr/>
        </p:nvGrpSpPr>
        <p:grpSpPr>
          <a:xfrm rot="5400000">
            <a:off x="9161452" y="-2164950"/>
            <a:ext cx="145801" cy="18571648"/>
            <a:chOff x="0" y="-47625"/>
            <a:chExt cx="38400" cy="4891266"/>
          </a:xfrm>
        </p:grpSpPr>
        <p:sp>
          <p:nvSpPr>
            <p:cNvPr id="1185" name="Google Shape;1185;p34"/>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186" name="Google Shape;1186;p34"/>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87" name="Google Shape;1187;p34"/>
          <p:cNvSpPr txBox="1"/>
          <p:nvPr/>
        </p:nvSpPr>
        <p:spPr>
          <a:xfrm>
            <a:off x="1074099" y="1905275"/>
            <a:ext cx="16339200" cy="49257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b="1" lang="en-US" sz="4000">
                <a:solidFill>
                  <a:srgbClr val="DC654E"/>
                </a:solidFill>
                <a:latin typeface="Marcellus"/>
                <a:ea typeface="Marcellus"/>
                <a:cs typeface="Marcellus"/>
                <a:sym typeface="Marcellus"/>
              </a:rPr>
              <a:t>Agency theory suggests</a:t>
            </a:r>
            <a:r>
              <a:rPr lang="en-US" sz="4000">
                <a:solidFill>
                  <a:srgbClr val="DC654E"/>
                </a:solidFill>
                <a:latin typeface="Marcellus"/>
                <a:ea typeface="Marcellus"/>
                <a:cs typeface="Marcellus"/>
                <a:sym typeface="Marcellus"/>
              </a:rPr>
              <a:t> that the firm can be viewed as a loosely defined contract between resource providers and the resource controllers. It is a relationship that came into being occasioned by the existence of one or more individuals called </a:t>
            </a:r>
            <a:r>
              <a:rPr b="1" lang="en-US" sz="4000">
                <a:solidFill>
                  <a:srgbClr val="DC654E"/>
                </a:solidFill>
                <a:latin typeface="Marcellus"/>
                <a:ea typeface="Marcellus"/>
                <a:cs typeface="Marcellus"/>
                <a:sym typeface="Marcellus"/>
              </a:rPr>
              <a:t>principals</a:t>
            </a:r>
            <a:r>
              <a:rPr lang="en-US" sz="4000">
                <a:solidFill>
                  <a:srgbClr val="DC654E"/>
                </a:solidFill>
                <a:latin typeface="Marcellus"/>
                <a:ea typeface="Marcellus"/>
                <a:cs typeface="Marcellus"/>
                <a:sym typeface="Marcellus"/>
              </a:rPr>
              <a:t>, employ one or more other individuals, called </a:t>
            </a:r>
            <a:r>
              <a:rPr b="1" lang="en-US" sz="4000">
                <a:solidFill>
                  <a:srgbClr val="DC654E"/>
                </a:solidFill>
                <a:latin typeface="Marcellus"/>
                <a:ea typeface="Marcellus"/>
                <a:cs typeface="Marcellus"/>
                <a:sym typeface="Marcellus"/>
              </a:rPr>
              <a:t>agents</a:t>
            </a:r>
            <a:r>
              <a:rPr lang="en-US" sz="4000">
                <a:solidFill>
                  <a:srgbClr val="DC654E"/>
                </a:solidFill>
                <a:latin typeface="Marcellus"/>
                <a:ea typeface="Marcellus"/>
                <a:cs typeface="Marcellus"/>
                <a:sym typeface="Marcellus"/>
              </a:rPr>
              <a:t>, to carry out some service and then entrust decision-making rights to the agents.</a:t>
            </a:r>
            <a:endParaRPr sz="4000"/>
          </a:p>
        </p:txBody>
      </p:sp>
      <p:grpSp>
        <p:nvGrpSpPr>
          <p:cNvPr id="1188" name="Google Shape;1188;p34"/>
          <p:cNvGrpSpPr/>
          <p:nvPr/>
        </p:nvGrpSpPr>
        <p:grpSpPr>
          <a:xfrm rot="10800000">
            <a:off x="13105177" y="-2"/>
            <a:ext cx="145801" cy="689673"/>
            <a:chOff x="0" y="-47625"/>
            <a:chExt cx="38400" cy="181641"/>
          </a:xfrm>
        </p:grpSpPr>
        <p:sp>
          <p:nvSpPr>
            <p:cNvPr id="1189" name="Google Shape;1189;p34"/>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190" name="Google Shape;1190;p34"/>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91" name="Google Shape;1191;p34"/>
          <p:cNvGrpSpPr/>
          <p:nvPr/>
        </p:nvGrpSpPr>
        <p:grpSpPr>
          <a:xfrm rot="10800000">
            <a:off x="3031043" y="9828545"/>
            <a:ext cx="145801" cy="689673"/>
            <a:chOff x="0" y="-47625"/>
            <a:chExt cx="38400" cy="181641"/>
          </a:xfrm>
        </p:grpSpPr>
        <p:sp>
          <p:nvSpPr>
            <p:cNvPr id="1192" name="Google Shape;1192;p34"/>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193" name="Google Shape;1193;p34"/>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197" name="Shape 1197"/>
        <p:cNvGrpSpPr/>
        <p:nvPr/>
      </p:nvGrpSpPr>
      <p:grpSpPr>
        <a:xfrm>
          <a:off x="0" y="0"/>
          <a:ext cx="0" cy="0"/>
          <a:chOff x="0" y="0"/>
          <a:chExt cx="0" cy="0"/>
        </a:xfrm>
      </p:grpSpPr>
      <p:grpSp>
        <p:nvGrpSpPr>
          <p:cNvPr id="1198" name="Google Shape;1198;p35"/>
          <p:cNvGrpSpPr/>
          <p:nvPr/>
        </p:nvGrpSpPr>
        <p:grpSpPr>
          <a:xfrm>
            <a:off x="0" y="791514"/>
            <a:ext cx="5913039" cy="6259506"/>
            <a:chOff x="0" y="-47625"/>
            <a:chExt cx="812800" cy="860425"/>
          </a:xfrm>
        </p:grpSpPr>
        <p:sp>
          <p:nvSpPr>
            <p:cNvPr id="1199" name="Google Shape;1199;p35"/>
            <p:cNvSpPr/>
            <p:nvPr/>
          </p:nvSpPr>
          <p:spPr>
            <a:xfrm>
              <a:off x="0" y="0"/>
              <a:ext cx="812800" cy="812800"/>
            </a:xfrm>
            <a:custGeom>
              <a:rect b="b" l="l" r="r" t="t"/>
              <a:pathLst>
                <a:path extrusionOk="0" h="812800" w="812800">
                  <a:moveTo>
                    <a:pt x="0" y="0"/>
                  </a:moveTo>
                  <a:lnTo>
                    <a:pt x="812800" y="0"/>
                  </a:lnTo>
                  <a:lnTo>
                    <a:pt x="812800" y="812800"/>
                  </a:lnTo>
                  <a:lnTo>
                    <a:pt x="0" y="812800"/>
                  </a:lnTo>
                  <a:close/>
                </a:path>
              </a:pathLst>
            </a:custGeom>
            <a:solidFill>
              <a:srgbClr val="FFFFFF"/>
            </a:solidFill>
            <a:ln>
              <a:noFill/>
            </a:ln>
          </p:spPr>
        </p:sp>
        <p:sp>
          <p:nvSpPr>
            <p:cNvPr id="1200" name="Google Shape;1200;p35"/>
            <p:cNvSpPr txBox="1"/>
            <p:nvPr/>
          </p:nvSpPr>
          <p:spPr>
            <a:xfrm>
              <a:off x="0" y="-47625"/>
              <a:ext cx="812700" cy="860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201" name="Google Shape;1201;p35"/>
          <p:cNvSpPr/>
          <p:nvPr/>
        </p:nvSpPr>
        <p:spPr>
          <a:xfrm>
            <a:off x="0" y="-76"/>
            <a:ext cx="5913120" cy="1173730"/>
          </a:xfrm>
          <a:custGeom>
            <a:rect b="b" l="l" r="r" t="t"/>
            <a:pathLst>
              <a:path extrusionOk="0" h="191317" w="812800">
                <a:moveTo>
                  <a:pt x="0" y="0"/>
                </a:moveTo>
                <a:lnTo>
                  <a:pt x="812800" y="0"/>
                </a:lnTo>
                <a:lnTo>
                  <a:pt x="812800" y="191317"/>
                </a:lnTo>
                <a:lnTo>
                  <a:pt x="0" y="191317"/>
                </a:lnTo>
                <a:close/>
              </a:path>
            </a:pathLst>
          </a:custGeom>
          <a:solidFill>
            <a:srgbClr val="DC654E"/>
          </a:solidFill>
          <a:ln>
            <a:noFill/>
          </a:ln>
        </p:spPr>
      </p:sp>
      <p:grpSp>
        <p:nvGrpSpPr>
          <p:cNvPr id="1202" name="Google Shape;1202;p35"/>
          <p:cNvGrpSpPr/>
          <p:nvPr/>
        </p:nvGrpSpPr>
        <p:grpSpPr>
          <a:xfrm rot="10800000">
            <a:off x="5912946" y="-67"/>
            <a:ext cx="145801" cy="10514968"/>
            <a:chOff x="0" y="-47625"/>
            <a:chExt cx="38400" cy="2769356"/>
          </a:xfrm>
        </p:grpSpPr>
        <p:sp>
          <p:nvSpPr>
            <p:cNvPr id="1203" name="Google Shape;1203;p35"/>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204" name="Google Shape;1204;p35"/>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05" name="Google Shape;1205;p35"/>
          <p:cNvGrpSpPr/>
          <p:nvPr/>
        </p:nvGrpSpPr>
        <p:grpSpPr>
          <a:xfrm rot="5400000">
            <a:off x="3036077" y="3978402"/>
            <a:ext cx="145801" cy="6218183"/>
            <a:chOff x="0" y="-47625"/>
            <a:chExt cx="38400" cy="1637700"/>
          </a:xfrm>
        </p:grpSpPr>
        <p:sp>
          <p:nvSpPr>
            <p:cNvPr id="1206" name="Google Shape;1206;p35"/>
            <p:cNvSpPr/>
            <p:nvPr/>
          </p:nvSpPr>
          <p:spPr>
            <a:xfrm>
              <a:off x="0" y="0"/>
              <a:ext cx="38376" cy="1590055"/>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1207" name="Google Shape;1207;p35"/>
            <p:cNvSpPr txBox="1"/>
            <p:nvPr/>
          </p:nvSpPr>
          <p:spPr>
            <a:xfrm>
              <a:off x="0" y="-47625"/>
              <a:ext cx="38400" cy="1637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08" name="Google Shape;1208;p35"/>
          <p:cNvGrpSpPr/>
          <p:nvPr/>
        </p:nvGrpSpPr>
        <p:grpSpPr>
          <a:xfrm rot="5400000">
            <a:off x="3036077" y="-2007491"/>
            <a:ext cx="145801" cy="6218183"/>
            <a:chOff x="0" y="-47625"/>
            <a:chExt cx="38400" cy="1637700"/>
          </a:xfrm>
        </p:grpSpPr>
        <p:sp>
          <p:nvSpPr>
            <p:cNvPr id="1209" name="Google Shape;1209;p35"/>
            <p:cNvSpPr/>
            <p:nvPr/>
          </p:nvSpPr>
          <p:spPr>
            <a:xfrm>
              <a:off x="0" y="0"/>
              <a:ext cx="38376" cy="1590055"/>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1210" name="Google Shape;1210;p35"/>
            <p:cNvSpPr txBox="1"/>
            <p:nvPr/>
          </p:nvSpPr>
          <p:spPr>
            <a:xfrm>
              <a:off x="0" y="-47625"/>
              <a:ext cx="38400" cy="1637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211" name="Google Shape;1211;p35"/>
          <p:cNvPicPr preferRelativeResize="0"/>
          <p:nvPr/>
        </p:nvPicPr>
        <p:blipFill rotWithShape="1">
          <a:blip r:embed="rId3">
            <a:alphaModFix/>
          </a:blip>
          <a:srcRect b="19676" l="0" r="0" t="19670"/>
          <a:stretch/>
        </p:blipFill>
        <p:spPr>
          <a:xfrm>
            <a:off x="6058747" y="0"/>
            <a:ext cx="11306822" cy="10287000"/>
          </a:xfrm>
          <a:prstGeom prst="rect">
            <a:avLst/>
          </a:prstGeom>
          <a:noFill/>
          <a:ln>
            <a:noFill/>
          </a:ln>
        </p:spPr>
      </p:pic>
      <p:sp>
        <p:nvSpPr>
          <p:cNvPr id="1212" name="Google Shape;1212;p35"/>
          <p:cNvSpPr/>
          <p:nvPr/>
        </p:nvSpPr>
        <p:spPr>
          <a:xfrm rot="10800000">
            <a:off x="17384920" y="1425999"/>
            <a:ext cx="903080" cy="8927252"/>
          </a:xfrm>
          <a:custGeom>
            <a:rect b="b" l="l" r="r" t="t"/>
            <a:pathLst>
              <a:path extrusionOk="0" h="2709333" w="237809">
                <a:moveTo>
                  <a:pt x="0" y="0"/>
                </a:moveTo>
                <a:lnTo>
                  <a:pt x="237809" y="0"/>
                </a:lnTo>
                <a:lnTo>
                  <a:pt x="237809" y="2709333"/>
                </a:lnTo>
                <a:lnTo>
                  <a:pt x="0" y="2709333"/>
                </a:lnTo>
                <a:close/>
              </a:path>
            </a:pathLst>
          </a:custGeom>
          <a:solidFill>
            <a:srgbClr val="797979"/>
          </a:solidFill>
          <a:ln>
            <a:noFill/>
          </a:ln>
        </p:spPr>
      </p:sp>
      <p:sp>
        <p:nvSpPr>
          <p:cNvPr id="1213" name="Google Shape;1213;p35"/>
          <p:cNvSpPr/>
          <p:nvPr/>
        </p:nvSpPr>
        <p:spPr>
          <a:xfrm rot="10800000">
            <a:off x="17384920" y="8857157"/>
            <a:ext cx="903080" cy="1496095"/>
          </a:xfrm>
          <a:custGeom>
            <a:rect b="b" l="l" r="r" t="t"/>
            <a:pathLst>
              <a:path extrusionOk="0" h="752752" w="237809">
                <a:moveTo>
                  <a:pt x="0" y="0"/>
                </a:moveTo>
                <a:lnTo>
                  <a:pt x="237809" y="0"/>
                </a:lnTo>
                <a:lnTo>
                  <a:pt x="237809" y="752752"/>
                </a:lnTo>
                <a:lnTo>
                  <a:pt x="0" y="752752"/>
                </a:lnTo>
                <a:close/>
              </a:path>
            </a:pathLst>
          </a:custGeom>
          <a:solidFill>
            <a:srgbClr val="DC654E"/>
          </a:solidFill>
          <a:ln>
            <a:noFill/>
          </a:ln>
        </p:spPr>
      </p:sp>
      <p:grpSp>
        <p:nvGrpSpPr>
          <p:cNvPr id="1214" name="Google Shape;1214;p35"/>
          <p:cNvGrpSpPr/>
          <p:nvPr/>
        </p:nvGrpSpPr>
        <p:grpSpPr>
          <a:xfrm rot="10800000">
            <a:off x="17384717" y="-106"/>
            <a:ext cx="903283" cy="3039039"/>
            <a:chOff x="0" y="-47625"/>
            <a:chExt cx="237900" cy="800400"/>
          </a:xfrm>
        </p:grpSpPr>
        <p:sp>
          <p:nvSpPr>
            <p:cNvPr id="1215" name="Google Shape;1215;p35"/>
            <p:cNvSpPr/>
            <p:nvPr/>
          </p:nvSpPr>
          <p:spPr>
            <a:xfrm>
              <a:off x="0" y="0"/>
              <a:ext cx="237809" cy="752752"/>
            </a:xfrm>
            <a:custGeom>
              <a:rect b="b" l="l" r="r" t="t"/>
              <a:pathLst>
                <a:path extrusionOk="0" h="752752" w="237809">
                  <a:moveTo>
                    <a:pt x="0" y="0"/>
                  </a:moveTo>
                  <a:lnTo>
                    <a:pt x="237809" y="0"/>
                  </a:lnTo>
                  <a:lnTo>
                    <a:pt x="237809" y="752752"/>
                  </a:lnTo>
                  <a:lnTo>
                    <a:pt x="0" y="752752"/>
                  </a:lnTo>
                  <a:close/>
                </a:path>
              </a:pathLst>
            </a:custGeom>
            <a:solidFill>
              <a:srgbClr val="DDDEDA"/>
            </a:solidFill>
            <a:ln>
              <a:noFill/>
            </a:ln>
          </p:spPr>
        </p:sp>
        <p:sp>
          <p:nvSpPr>
            <p:cNvPr id="1216" name="Google Shape;1216;p35"/>
            <p:cNvSpPr txBox="1"/>
            <p:nvPr/>
          </p:nvSpPr>
          <p:spPr>
            <a:xfrm>
              <a:off x="0" y="-47625"/>
              <a:ext cx="237900" cy="800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17" name="Google Shape;1217;p35"/>
          <p:cNvGrpSpPr/>
          <p:nvPr/>
        </p:nvGrpSpPr>
        <p:grpSpPr>
          <a:xfrm rot="-5400000">
            <a:off x="17636798" y="8206738"/>
            <a:ext cx="145801" cy="1156619"/>
            <a:chOff x="0" y="-47625"/>
            <a:chExt cx="38400" cy="304622"/>
          </a:xfrm>
        </p:grpSpPr>
        <p:sp>
          <p:nvSpPr>
            <p:cNvPr id="1218" name="Google Shape;1218;p35"/>
            <p:cNvSpPr/>
            <p:nvPr/>
          </p:nvSpPr>
          <p:spPr>
            <a:xfrm>
              <a:off x="0" y="0"/>
              <a:ext cx="38376" cy="256997"/>
            </a:xfrm>
            <a:custGeom>
              <a:rect b="b" l="l" r="r" t="t"/>
              <a:pathLst>
                <a:path extrusionOk="0" h="256997" w="38376">
                  <a:moveTo>
                    <a:pt x="0" y="0"/>
                  </a:moveTo>
                  <a:lnTo>
                    <a:pt x="38376" y="0"/>
                  </a:lnTo>
                  <a:lnTo>
                    <a:pt x="38376" y="256997"/>
                  </a:lnTo>
                  <a:lnTo>
                    <a:pt x="0" y="256997"/>
                  </a:lnTo>
                  <a:close/>
                </a:path>
              </a:pathLst>
            </a:custGeom>
            <a:solidFill>
              <a:srgbClr val="272727"/>
            </a:solidFill>
            <a:ln>
              <a:noFill/>
            </a:ln>
          </p:spPr>
        </p:sp>
        <p:sp>
          <p:nvSpPr>
            <p:cNvPr id="1219" name="Google Shape;1219;p35"/>
            <p:cNvSpPr txBox="1"/>
            <p:nvPr/>
          </p:nvSpPr>
          <p:spPr>
            <a:xfrm>
              <a:off x="0" y="-47625"/>
              <a:ext cx="38400" cy="304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20" name="Google Shape;1220;p35"/>
          <p:cNvGrpSpPr/>
          <p:nvPr/>
        </p:nvGrpSpPr>
        <p:grpSpPr>
          <a:xfrm rot="-5400000">
            <a:off x="17636798" y="2279748"/>
            <a:ext cx="145801" cy="1156619"/>
            <a:chOff x="0" y="-47625"/>
            <a:chExt cx="38400" cy="304622"/>
          </a:xfrm>
        </p:grpSpPr>
        <p:sp>
          <p:nvSpPr>
            <p:cNvPr id="1221" name="Google Shape;1221;p35"/>
            <p:cNvSpPr/>
            <p:nvPr/>
          </p:nvSpPr>
          <p:spPr>
            <a:xfrm>
              <a:off x="0" y="0"/>
              <a:ext cx="38376" cy="256997"/>
            </a:xfrm>
            <a:custGeom>
              <a:rect b="b" l="l" r="r" t="t"/>
              <a:pathLst>
                <a:path extrusionOk="0" h="256997" w="38376">
                  <a:moveTo>
                    <a:pt x="0" y="0"/>
                  </a:moveTo>
                  <a:lnTo>
                    <a:pt x="38376" y="0"/>
                  </a:lnTo>
                  <a:lnTo>
                    <a:pt x="38376" y="256997"/>
                  </a:lnTo>
                  <a:lnTo>
                    <a:pt x="0" y="256997"/>
                  </a:lnTo>
                  <a:close/>
                </a:path>
              </a:pathLst>
            </a:custGeom>
            <a:solidFill>
              <a:srgbClr val="272727"/>
            </a:solidFill>
            <a:ln>
              <a:noFill/>
            </a:ln>
          </p:spPr>
        </p:sp>
        <p:sp>
          <p:nvSpPr>
            <p:cNvPr id="1222" name="Google Shape;1222;p35"/>
            <p:cNvSpPr txBox="1"/>
            <p:nvPr/>
          </p:nvSpPr>
          <p:spPr>
            <a:xfrm>
              <a:off x="0" y="-47625"/>
              <a:ext cx="38400" cy="304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23" name="Google Shape;1223;p35"/>
          <p:cNvGrpSpPr/>
          <p:nvPr/>
        </p:nvGrpSpPr>
        <p:grpSpPr>
          <a:xfrm rot="10800000">
            <a:off x="17270226" y="-67"/>
            <a:ext cx="145801" cy="10514968"/>
            <a:chOff x="0" y="-47625"/>
            <a:chExt cx="38400" cy="2769356"/>
          </a:xfrm>
        </p:grpSpPr>
        <p:sp>
          <p:nvSpPr>
            <p:cNvPr id="1224" name="Google Shape;1224;p35"/>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225" name="Google Shape;1225;p35"/>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226" name="Google Shape;1226;p35"/>
          <p:cNvSpPr txBox="1"/>
          <p:nvPr/>
        </p:nvSpPr>
        <p:spPr>
          <a:xfrm>
            <a:off x="394204" y="1687583"/>
            <a:ext cx="4968900" cy="4699200"/>
          </a:xfrm>
          <a:prstGeom prst="rect">
            <a:avLst/>
          </a:prstGeom>
          <a:noFill/>
          <a:ln>
            <a:noFill/>
          </a:ln>
        </p:spPr>
        <p:txBody>
          <a:bodyPr anchorCtr="0" anchor="t" bIns="0" lIns="0" spcFirstLastPara="1" rIns="0" wrap="square" tIns="0">
            <a:spAutoFit/>
          </a:bodyPr>
          <a:lstStyle/>
          <a:p>
            <a:pPr indent="0" lvl="0" marL="0" rtl="0" algn="ctr">
              <a:lnSpc>
                <a:spcPct val="110000"/>
              </a:lnSpc>
              <a:spcBef>
                <a:spcPts val="0"/>
              </a:spcBef>
              <a:spcAft>
                <a:spcPts val="0"/>
              </a:spcAft>
              <a:buSzPts val="1100"/>
              <a:buNone/>
            </a:pPr>
            <a:r>
              <a:rPr b="1" lang="en-US" sz="7100">
                <a:solidFill>
                  <a:srgbClr val="272727"/>
                </a:solidFill>
                <a:latin typeface="Fira Sans"/>
                <a:ea typeface="Fira Sans"/>
                <a:cs typeface="Fira Sans"/>
                <a:sym typeface="Fira Sans"/>
              </a:rPr>
              <a:t>PRINCIPAL-AGENT SPECIFIC ISSUES</a:t>
            </a:r>
            <a:endParaRPr b="1" sz="7100">
              <a:solidFill>
                <a:srgbClr val="272727"/>
              </a:solidFill>
              <a:latin typeface="Fira Sans"/>
              <a:ea typeface="Fira Sans"/>
              <a:cs typeface="Fira Sans"/>
              <a:sym typeface="Fira Sans"/>
            </a:endParaRPr>
          </a:p>
        </p:txBody>
      </p:sp>
      <p:pic>
        <p:nvPicPr>
          <p:cNvPr id="1227" name="Google Shape;1227;p35"/>
          <p:cNvPicPr preferRelativeResize="0"/>
          <p:nvPr/>
        </p:nvPicPr>
        <p:blipFill rotWithShape="1">
          <a:blip r:embed="rId4">
            <a:alphaModFix/>
          </a:blip>
          <a:srcRect b="3907" l="0" r="882" t="35974"/>
          <a:stretch/>
        </p:blipFill>
        <p:spPr>
          <a:xfrm>
            <a:off x="5995475" y="0"/>
            <a:ext cx="11306824" cy="102870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231" name="Shape 1231"/>
        <p:cNvGrpSpPr/>
        <p:nvPr/>
      </p:nvGrpSpPr>
      <p:grpSpPr>
        <a:xfrm>
          <a:off x="0" y="0"/>
          <a:ext cx="0" cy="0"/>
          <a:chOff x="0" y="0"/>
          <a:chExt cx="0" cy="0"/>
        </a:xfrm>
      </p:grpSpPr>
      <p:grpSp>
        <p:nvGrpSpPr>
          <p:cNvPr id="1232" name="Google Shape;1232;p36"/>
          <p:cNvGrpSpPr/>
          <p:nvPr/>
        </p:nvGrpSpPr>
        <p:grpSpPr>
          <a:xfrm rot="5400000">
            <a:off x="8327777" y="-8327897"/>
            <a:ext cx="1813151" cy="18468946"/>
            <a:chOff x="0" y="-47625"/>
            <a:chExt cx="678600" cy="4864217"/>
          </a:xfrm>
        </p:grpSpPr>
        <p:sp>
          <p:nvSpPr>
            <p:cNvPr id="1233" name="Google Shape;1233;p36"/>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234" name="Google Shape;1234;p36"/>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235" name="Google Shape;1235;p36"/>
          <p:cNvSpPr txBox="1"/>
          <p:nvPr/>
        </p:nvSpPr>
        <p:spPr>
          <a:xfrm>
            <a:off x="406550" y="700200"/>
            <a:ext cx="17474700" cy="769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000">
                <a:solidFill>
                  <a:srgbClr val="272727"/>
                </a:solidFill>
                <a:latin typeface="Marcellus"/>
                <a:ea typeface="Marcellus"/>
                <a:cs typeface="Marcellus"/>
                <a:sym typeface="Marcellus"/>
              </a:rPr>
              <a:t>Diversification vs. Dividends</a:t>
            </a:r>
            <a:endParaRPr b="1" sz="5000"/>
          </a:p>
        </p:txBody>
      </p:sp>
      <p:grpSp>
        <p:nvGrpSpPr>
          <p:cNvPr id="1236" name="Google Shape;1236;p36"/>
          <p:cNvGrpSpPr/>
          <p:nvPr/>
        </p:nvGrpSpPr>
        <p:grpSpPr>
          <a:xfrm rot="5400000">
            <a:off x="6496360" y="-6584574"/>
            <a:ext cx="596873" cy="13590244"/>
            <a:chOff x="0" y="-47625"/>
            <a:chExt cx="157200" cy="3579300"/>
          </a:xfrm>
        </p:grpSpPr>
        <p:sp>
          <p:nvSpPr>
            <p:cNvPr id="1237" name="Google Shape;1237;p36"/>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238" name="Google Shape;1238;p36"/>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39" name="Google Shape;1239;p36"/>
          <p:cNvGrpSpPr/>
          <p:nvPr/>
        </p:nvGrpSpPr>
        <p:grpSpPr>
          <a:xfrm rot="5400000">
            <a:off x="15524900" y="-2434942"/>
            <a:ext cx="596873" cy="5290980"/>
            <a:chOff x="0" y="-47625"/>
            <a:chExt cx="157200" cy="1393500"/>
          </a:xfrm>
        </p:grpSpPr>
        <p:sp>
          <p:nvSpPr>
            <p:cNvPr id="1240" name="Google Shape;1240;p36"/>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241" name="Google Shape;1241;p36"/>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42" name="Google Shape;1242;p36"/>
          <p:cNvGrpSpPr/>
          <p:nvPr/>
        </p:nvGrpSpPr>
        <p:grpSpPr>
          <a:xfrm rot="5400000">
            <a:off x="8945600" y="814665"/>
            <a:ext cx="577508" cy="18468946"/>
            <a:chOff x="0" y="-47625"/>
            <a:chExt cx="152100" cy="4864217"/>
          </a:xfrm>
        </p:grpSpPr>
        <p:sp>
          <p:nvSpPr>
            <p:cNvPr id="1243" name="Google Shape;1243;p36"/>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244" name="Google Shape;1244;p36"/>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245" name="Google Shape;1245;p36"/>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1246" name="Google Shape;1246;p36"/>
          <p:cNvGrpSpPr/>
          <p:nvPr/>
        </p:nvGrpSpPr>
        <p:grpSpPr>
          <a:xfrm rot="5400000">
            <a:off x="9161452" y="517629"/>
            <a:ext cx="145801" cy="18571648"/>
            <a:chOff x="0" y="-47625"/>
            <a:chExt cx="38400" cy="4891266"/>
          </a:xfrm>
        </p:grpSpPr>
        <p:sp>
          <p:nvSpPr>
            <p:cNvPr id="1247" name="Google Shape;1247;p36"/>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248" name="Google Shape;1248;p36"/>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49" name="Google Shape;1249;p36"/>
          <p:cNvGrpSpPr/>
          <p:nvPr/>
        </p:nvGrpSpPr>
        <p:grpSpPr>
          <a:xfrm rot="5400000">
            <a:off x="1389404" y="8486595"/>
            <a:ext cx="505747" cy="3285078"/>
            <a:chOff x="0" y="-47625"/>
            <a:chExt cx="133200" cy="865200"/>
          </a:xfrm>
        </p:grpSpPr>
        <p:sp>
          <p:nvSpPr>
            <p:cNvPr id="1250" name="Google Shape;1250;p36"/>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251" name="Google Shape;1251;p36"/>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52" name="Google Shape;1252;p36"/>
          <p:cNvGrpSpPr/>
          <p:nvPr/>
        </p:nvGrpSpPr>
        <p:grpSpPr>
          <a:xfrm rot="5400000">
            <a:off x="9161452" y="-8776934"/>
            <a:ext cx="145801" cy="18571648"/>
            <a:chOff x="0" y="-47625"/>
            <a:chExt cx="38400" cy="4891266"/>
          </a:xfrm>
        </p:grpSpPr>
        <p:sp>
          <p:nvSpPr>
            <p:cNvPr id="1253" name="Google Shape;1253;p36"/>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254" name="Google Shape;1254;p36"/>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55" name="Google Shape;1255;p36"/>
          <p:cNvGrpSpPr/>
          <p:nvPr/>
        </p:nvGrpSpPr>
        <p:grpSpPr>
          <a:xfrm rot="5400000">
            <a:off x="9161452" y="-7544153"/>
            <a:ext cx="145801" cy="18571648"/>
            <a:chOff x="0" y="-47625"/>
            <a:chExt cx="38400" cy="4891266"/>
          </a:xfrm>
        </p:grpSpPr>
        <p:sp>
          <p:nvSpPr>
            <p:cNvPr id="1256" name="Google Shape;1256;p36"/>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257" name="Google Shape;1257;p36"/>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58" name="Google Shape;1258;p36"/>
          <p:cNvGrpSpPr/>
          <p:nvPr/>
        </p:nvGrpSpPr>
        <p:grpSpPr>
          <a:xfrm rot="5400000">
            <a:off x="9161452" y="-2164950"/>
            <a:ext cx="145801" cy="18571648"/>
            <a:chOff x="0" y="-47625"/>
            <a:chExt cx="38400" cy="4891266"/>
          </a:xfrm>
        </p:grpSpPr>
        <p:sp>
          <p:nvSpPr>
            <p:cNvPr id="1259" name="Google Shape;1259;p36"/>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260" name="Google Shape;1260;p36"/>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261" name="Google Shape;1261;p36"/>
          <p:cNvSpPr txBox="1"/>
          <p:nvPr/>
        </p:nvSpPr>
        <p:spPr>
          <a:xfrm>
            <a:off x="1074099" y="1905275"/>
            <a:ext cx="16339200" cy="49257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4000">
                <a:solidFill>
                  <a:srgbClr val="DC654E"/>
                </a:solidFill>
                <a:latin typeface="Marcellus"/>
                <a:ea typeface="Marcellus"/>
                <a:cs typeface="Marcellus"/>
                <a:sym typeface="Marcellus"/>
              </a:rPr>
              <a:t>Use of free cash flows which are by description, resources of the principal generated after investment in all projects, managers prefer this funds to be invested in additional product diversification while shareholders prefer the funds to be declared as dividends so long as it is backed by income. Control on how the available funds will be used or invested is another example of agency problem.</a:t>
            </a:r>
            <a:endParaRPr sz="4000"/>
          </a:p>
        </p:txBody>
      </p:sp>
      <p:grpSp>
        <p:nvGrpSpPr>
          <p:cNvPr id="1262" name="Google Shape;1262;p36"/>
          <p:cNvGrpSpPr/>
          <p:nvPr/>
        </p:nvGrpSpPr>
        <p:grpSpPr>
          <a:xfrm rot="10800000">
            <a:off x="13105177" y="-2"/>
            <a:ext cx="145801" cy="689673"/>
            <a:chOff x="0" y="-47625"/>
            <a:chExt cx="38400" cy="181641"/>
          </a:xfrm>
        </p:grpSpPr>
        <p:sp>
          <p:nvSpPr>
            <p:cNvPr id="1263" name="Google Shape;1263;p36"/>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264" name="Google Shape;1264;p36"/>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65" name="Google Shape;1265;p36"/>
          <p:cNvGrpSpPr/>
          <p:nvPr/>
        </p:nvGrpSpPr>
        <p:grpSpPr>
          <a:xfrm rot="10800000">
            <a:off x="3031043" y="9828545"/>
            <a:ext cx="145801" cy="689673"/>
            <a:chOff x="0" y="-47625"/>
            <a:chExt cx="38400" cy="181641"/>
          </a:xfrm>
        </p:grpSpPr>
        <p:sp>
          <p:nvSpPr>
            <p:cNvPr id="1266" name="Google Shape;1266;p36"/>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267" name="Google Shape;1267;p36"/>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271" name="Shape 1271"/>
        <p:cNvGrpSpPr/>
        <p:nvPr/>
      </p:nvGrpSpPr>
      <p:grpSpPr>
        <a:xfrm>
          <a:off x="0" y="0"/>
          <a:ext cx="0" cy="0"/>
          <a:chOff x="0" y="0"/>
          <a:chExt cx="0" cy="0"/>
        </a:xfrm>
      </p:grpSpPr>
      <p:grpSp>
        <p:nvGrpSpPr>
          <p:cNvPr id="1272" name="Google Shape;1272;p37"/>
          <p:cNvGrpSpPr/>
          <p:nvPr/>
        </p:nvGrpSpPr>
        <p:grpSpPr>
          <a:xfrm rot="5400000">
            <a:off x="8327777" y="-8327897"/>
            <a:ext cx="1813151" cy="18468946"/>
            <a:chOff x="0" y="-47625"/>
            <a:chExt cx="678600" cy="4864217"/>
          </a:xfrm>
        </p:grpSpPr>
        <p:sp>
          <p:nvSpPr>
            <p:cNvPr id="1273" name="Google Shape;1273;p37"/>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274" name="Google Shape;1274;p37"/>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275" name="Google Shape;1275;p37"/>
          <p:cNvSpPr txBox="1"/>
          <p:nvPr/>
        </p:nvSpPr>
        <p:spPr>
          <a:xfrm>
            <a:off x="406550" y="700200"/>
            <a:ext cx="17474700" cy="769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000">
                <a:solidFill>
                  <a:srgbClr val="272727"/>
                </a:solidFill>
                <a:latin typeface="Marcellus"/>
                <a:ea typeface="Marcellus"/>
                <a:cs typeface="Marcellus"/>
                <a:sym typeface="Marcellus"/>
              </a:rPr>
              <a:t>Managerial Opportunism</a:t>
            </a:r>
            <a:endParaRPr b="1" sz="5000"/>
          </a:p>
        </p:txBody>
      </p:sp>
      <p:grpSp>
        <p:nvGrpSpPr>
          <p:cNvPr id="1276" name="Google Shape;1276;p37"/>
          <p:cNvGrpSpPr/>
          <p:nvPr/>
        </p:nvGrpSpPr>
        <p:grpSpPr>
          <a:xfrm rot="5400000">
            <a:off x="6496360" y="-6584574"/>
            <a:ext cx="596873" cy="13590244"/>
            <a:chOff x="0" y="-47625"/>
            <a:chExt cx="157200" cy="3579300"/>
          </a:xfrm>
        </p:grpSpPr>
        <p:sp>
          <p:nvSpPr>
            <p:cNvPr id="1277" name="Google Shape;1277;p37"/>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278" name="Google Shape;1278;p37"/>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79" name="Google Shape;1279;p37"/>
          <p:cNvGrpSpPr/>
          <p:nvPr/>
        </p:nvGrpSpPr>
        <p:grpSpPr>
          <a:xfrm rot="5400000">
            <a:off x="15524900" y="-2434942"/>
            <a:ext cx="596873" cy="5290980"/>
            <a:chOff x="0" y="-47625"/>
            <a:chExt cx="157200" cy="1393500"/>
          </a:xfrm>
        </p:grpSpPr>
        <p:sp>
          <p:nvSpPr>
            <p:cNvPr id="1280" name="Google Shape;1280;p37"/>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281" name="Google Shape;1281;p37"/>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82" name="Google Shape;1282;p37"/>
          <p:cNvGrpSpPr/>
          <p:nvPr/>
        </p:nvGrpSpPr>
        <p:grpSpPr>
          <a:xfrm rot="5400000">
            <a:off x="8945600" y="814665"/>
            <a:ext cx="577508" cy="18468946"/>
            <a:chOff x="0" y="-47625"/>
            <a:chExt cx="152100" cy="4864217"/>
          </a:xfrm>
        </p:grpSpPr>
        <p:sp>
          <p:nvSpPr>
            <p:cNvPr id="1283" name="Google Shape;1283;p37"/>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284" name="Google Shape;1284;p37"/>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285" name="Google Shape;1285;p37"/>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1286" name="Google Shape;1286;p37"/>
          <p:cNvGrpSpPr/>
          <p:nvPr/>
        </p:nvGrpSpPr>
        <p:grpSpPr>
          <a:xfrm rot="5400000">
            <a:off x="9161452" y="517629"/>
            <a:ext cx="145801" cy="18571648"/>
            <a:chOff x="0" y="-47625"/>
            <a:chExt cx="38400" cy="4891266"/>
          </a:xfrm>
        </p:grpSpPr>
        <p:sp>
          <p:nvSpPr>
            <p:cNvPr id="1287" name="Google Shape;1287;p3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288" name="Google Shape;1288;p3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89" name="Google Shape;1289;p37"/>
          <p:cNvGrpSpPr/>
          <p:nvPr/>
        </p:nvGrpSpPr>
        <p:grpSpPr>
          <a:xfrm rot="5400000">
            <a:off x="1389404" y="8486595"/>
            <a:ext cx="505747" cy="3285078"/>
            <a:chOff x="0" y="-47625"/>
            <a:chExt cx="133200" cy="865200"/>
          </a:xfrm>
        </p:grpSpPr>
        <p:sp>
          <p:nvSpPr>
            <p:cNvPr id="1290" name="Google Shape;1290;p37"/>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291" name="Google Shape;1291;p37"/>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92" name="Google Shape;1292;p37"/>
          <p:cNvGrpSpPr/>
          <p:nvPr/>
        </p:nvGrpSpPr>
        <p:grpSpPr>
          <a:xfrm rot="5400000">
            <a:off x="9161452" y="-8776934"/>
            <a:ext cx="145801" cy="18571648"/>
            <a:chOff x="0" y="-47625"/>
            <a:chExt cx="38400" cy="4891266"/>
          </a:xfrm>
        </p:grpSpPr>
        <p:sp>
          <p:nvSpPr>
            <p:cNvPr id="1293" name="Google Shape;1293;p3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294" name="Google Shape;1294;p3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95" name="Google Shape;1295;p37"/>
          <p:cNvGrpSpPr/>
          <p:nvPr/>
        </p:nvGrpSpPr>
        <p:grpSpPr>
          <a:xfrm rot="5400000">
            <a:off x="9161452" y="-7544153"/>
            <a:ext cx="145801" cy="18571648"/>
            <a:chOff x="0" y="-47625"/>
            <a:chExt cx="38400" cy="4891266"/>
          </a:xfrm>
        </p:grpSpPr>
        <p:sp>
          <p:nvSpPr>
            <p:cNvPr id="1296" name="Google Shape;1296;p3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297" name="Google Shape;1297;p3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98" name="Google Shape;1298;p37"/>
          <p:cNvGrpSpPr/>
          <p:nvPr/>
        </p:nvGrpSpPr>
        <p:grpSpPr>
          <a:xfrm rot="5400000">
            <a:off x="9161452" y="-2164950"/>
            <a:ext cx="145801" cy="18571648"/>
            <a:chOff x="0" y="-47625"/>
            <a:chExt cx="38400" cy="4891266"/>
          </a:xfrm>
        </p:grpSpPr>
        <p:sp>
          <p:nvSpPr>
            <p:cNvPr id="1299" name="Google Shape;1299;p3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300" name="Google Shape;1300;p3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301" name="Google Shape;1301;p37"/>
          <p:cNvSpPr txBox="1"/>
          <p:nvPr/>
        </p:nvSpPr>
        <p:spPr>
          <a:xfrm>
            <a:off x="1074099" y="1905275"/>
            <a:ext cx="16339200" cy="48765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4800">
                <a:solidFill>
                  <a:srgbClr val="DC654E"/>
                </a:solidFill>
                <a:latin typeface="Marcellus"/>
                <a:ea typeface="Marcellus"/>
                <a:cs typeface="Marcellus"/>
                <a:sym typeface="Marcellus"/>
              </a:rPr>
              <a:t>There are examples or instances wherein shareholders return will not be maximized to the fullest because of unrelated diversification and growth which leads to increased compensation for managers not to mention that it reduces the employment risk of top managers. </a:t>
            </a:r>
            <a:endParaRPr sz="4800"/>
          </a:p>
        </p:txBody>
      </p:sp>
      <p:grpSp>
        <p:nvGrpSpPr>
          <p:cNvPr id="1302" name="Google Shape;1302;p37"/>
          <p:cNvGrpSpPr/>
          <p:nvPr/>
        </p:nvGrpSpPr>
        <p:grpSpPr>
          <a:xfrm rot="10800000">
            <a:off x="13105177" y="-2"/>
            <a:ext cx="145801" cy="689673"/>
            <a:chOff x="0" y="-47625"/>
            <a:chExt cx="38400" cy="181641"/>
          </a:xfrm>
        </p:grpSpPr>
        <p:sp>
          <p:nvSpPr>
            <p:cNvPr id="1303" name="Google Shape;1303;p37"/>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304" name="Google Shape;1304;p37"/>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05" name="Google Shape;1305;p37"/>
          <p:cNvGrpSpPr/>
          <p:nvPr/>
        </p:nvGrpSpPr>
        <p:grpSpPr>
          <a:xfrm rot="10800000">
            <a:off x="3031043" y="9828545"/>
            <a:ext cx="145801" cy="689673"/>
            <a:chOff x="0" y="-47625"/>
            <a:chExt cx="38400" cy="181641"/>
          </a:xfrm>
        </p:grpSpPr>
        <p:sp>
          <p:nvSpPr>
            <p:cNvPr id="1306" name="Google Shape;1306;p37"/>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307" name="Google Shape;1307;p37"/>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311" name="Shape 1311"/>
        <p:cNvGrpSpPr/>
        <p:nvPr/>
      </p:nvGrpSpPr>
      <p:grpSpPr>
        <a:xfrm>
          <a:off x="0" y="0"/>
          <a:ext cx="0" cy="0"/>
          <a:chOff x="0" y="0"/>
          <a:chExt cx="0" cy="0"/>
        </a:xfrm>
      </p:grpSpPr>
      <p:grpSp>
        <p:nvGrpSpPr>
          <p:cNvPr id="1312" name="Google Shape;1312;p38"/>
          <p:cNvGrpSpPr/>
          <p:nvPr/>
        </p:nvGrpSpPr>
        <p:grpSpPr>
          <a:xfrm rot="5400000">
            <a:off x="8327777" y="-8327897"/>
            <a:ext cx="1813151" cy="18468946"/>
            <a:chOff x="0" y="-47625"/>
            <a:chExt cx="678600" cy="4864217"/>
          </a:xfrm>
        </p:grpSpPr>
        <p:sp>
          <p:nvSpPr>
            <p:cNvPr id="1313" name="Google Shape;1313;p38"/>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314" name="Google Shape;1314;p38"/>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315" name="Google Shape;1315;p38"/>
          <p:cNvSpPr txBox="1"/>
          <p:nvPr/>
        </p:nvSpPr>
        <p:spPr>
          <a:xfrm>
            <a:off x="406550" y="700200"/>
            <a:ext cx="17474700" cy="769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000">
                <a:solidFill>
                  <a:srgbClr val="272727"/>
                </a:solidFill>
                <a:latin typeface="Marcellus"/>
                <a:ea typeface="Marcellus"/>
                <a:cs typeface="Marcellus"/>
                <a:sym typeface="Marcellus"/>
              </a:rPr>
              <a:t>Power Supremacy vs. Technical Expertise</a:t>
            </a:r>
            <a:endParaRPr b="1" sz="5000"/>
          </a:p>
        </p:txBody>
      </p:sp>
      <p:grpSp>
        <p:nvGrpSpPr>
          <p:cNvPr id="1316" name="Google Shape;1316;p38"/>
          <p:cNvGrpSpPr/>
          <p:nvPr/>
        </p:nvGrpSpPr>
        <p:grpSpPr>
          <a:xfrm rot="5400000">
            <a:off x="6496360" y="-6584574"/>
            <a:ext cx="596873" cy="13590244"/>
            <a:chOff x="0" y="-47625"/>
            <a:chExt cx="157200" cy="3579300"/>
          </a:xfrm>
        </p:grpSpPr>
        <p:sp>
          <p:nvSpPr>
            <p:cNvPr id="1317" name="Google Shape;1317;p38"/>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318" name="Google Shape;1318;p38"/>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19" name="Google Shape;1319;p38"/>
          <p:cNvGrpSpPr/>
          <p:nvPr/>
        </p:nvGrpSpPr>
        <p:grpSpPr>
          <a:xfrm rot="5400000">
            <a:off x="15524900" y="-2434942"/>
            <a:ext cx="596873" cy="5290980"/>
            <a:chOff x="0" y="-47625"/>
            <a:chExt cx="157200" cy="1393500"/>
          </a:xfrm>
        </p:grpSpPr>
        <p:sp>
          <p:nvSpPr>
            <p:cNvPr id="1320" name="Google Shape;1320;p38"/>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321" name="Google Shape;1321;p38"/>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22" name="Google Shape;1322;p38"/>
          <p:cNvGrpSpPr/>
          <p:nvPr/>
        </p:nvGrpSpPr>
        <p:grpSpPr>
          <a:xfrm rot="5400000">
            <a:off x="8945600" y="814665"/>
            <a:ext cx="577508" cy="18468946"/>
            <a:chOff x="0" y="-47625"/>
            <a:chExt cx="152100" cy="4864217"/>
          </a:xfrm>
        </p:grpSpPr>
        <p:sp>
          <p:nvSpPr>
            <p:cNvPr id="1323" name="Google Shape;1323;p38"/>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324" name="Google Shape;1324;p38"/>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325" name="Google Shape;1325;p38"/>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1326" name="Google Shape;1326;p38"/>
          <p:cNvGrpSpPr/>
          <p:nvPr/>
        </p:nvGrpSpPr>
        <p:grpSpPr>
          <a:xfrm rot="5400000">
            <a:off x="9161452" y="517629"/>
            <a:ext cx="145801" cy="18571648"/>
            <a:chOff x="0" y="-47625"/>
            <a:chExt cx="38400" cy="4891266"/>
          </a:xfrm>
        </p:grpSpPr>
        <p:sp>
          <p:nvSpPr>
            <p:cNvPr id="1327" name="Google Shape;1327;p38"/>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328" name="Google Shape;1328;p38"/>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29" name="Google Shape;1329;p38"/>
          <p:cNvGrpSpPr/>
          <p:nvPr/>
        </p:nvGrpSpPr>
        <p:grpSpPr>
          <a:xfrm rot="5400000">
            <a:off x="1389404" y="8486595"/>
            <a:ext cx="505747" cy="3285078"/>
            <a:chOff x="0" y="-47625"/>
            <a:chExt cx="133200" cy="865200"/>
          </a:xfrm>
        </p:grpSpPr>
        <p:sp>
          <p:nvSpPr>
            <p:cNvPr id="1330" name="Google Shape;1330;p38"/>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331" name="Google Shape;1331;p38"/>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32" name="Google Shape;1332;p38"/>
          <p:cNvGrpSpPr/>
          <p:nvPr/>
        </p:nvGrpSpPr>
        <p:grpSpPr>
          <a:xfrm rot="5400000">
            <a:off x="9161452" y="-8776934"/>
            <a:ext cx="145801" cy="18571648"/>
            <a:chOff x="0" y="-47625"/>
            <a:chExt cx="38400" cy="4891266"/>
          </a:xfrm>
        </p:grpSpPr>
        <p:sp>
          <p:nvSpPr>
            <p:cNvPr id="1333" name="Google Shape;1333;p38"/>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334" name="Google Shape;1334;p38"/>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35" name="Google Shape;1335;p38"/>
          <p:cNvGrpSpPr/>
          <p:nvPr/>
        </p:nvGrpSpPr>
        <p:grpSpPr>
          <a:xfrm rot="5400000">
            <a:off x="9161452" y="-7544153"/>
            <a:ext cx="145801" cy="18571648"/>
            <a:chOff x="0" y="-47625"/>
            <a:chExt cx="38400" cy="4891266"/>
          </a:xfrm>
        </p:grpSpPr>
        <p:sp>
          <p:nvSpPr>
            <p:cNvPr id="1336" name="Google Shape;1336;p38"/>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337" name="Google Shape;1337;p38"/>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38" name="Google Shape;1338;p38"/>
          <p:cNvGrpSpPr/>
          <p:nvPr/>
        </p:nvGrpSpPr>
        <p:grpSpPr>
          <a:xfrm rot="5400000">
            <a:off x="9161452" y="-2164950"/>
            <a:ext cx="145801" cy="18571648"/>
            <a:chOff x="0" y="-47625"/>
            <a:chExt cx="38400" cy="4891266"/>
          </a:xfrm>
        </p:grpSpPr>
        <p:sp>
          <p:nvSpPr>
            <p:cNvPr id="1339" name="Google Shape;1339;p38"/>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340" name="Google Shape;1340;p38"/>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341" name="Google Shape;1341;p38"/>
          <p:cNvSpPr txBox="1"/>
          <p:nvPr/>
        </p:nvSpPr>
        <p:spPr>
          <a:xfrm>
            <a:off x="1074099" y="1905275"/>
            <a:ext cx="16339200" cy="49257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4000">
                <a:solidFill>
                  <a:srgbClr val="DC654E"/>
                </a:solidFill>
                <a:latin typeface="Marcellus"/>
                <a:ea typeface="Marcellus"/>
                <a:cs typeface="Marcellus"/>
                <a:sym typeface="Marcellus"/>
              </a:rPr>
              <a:t>	Some of the corporate investors, most especially institutional investors, are just putting their money with expectation of dividend at a certain time. It is not that these shareholders doesn't know how to run their own corporations; it is just that they have excess funds and they want to have productive placements of these funds. The nature of their intention made them rely only on expertise of the agents. </a:t>
            </a:r>
            <a:endParaRPr sz="4000"/>
          </a:p>
        </p:txBody>
      </p:sp>
      <p:grpSp>
        <p:nvGrpSpPr>
          <p:cNvPr id="1342" name="Google Shape;1342;p38"/>
          <p:cNvGrpSpPr/>
          <p:nvPr/>
        </p:nvGrpSpPr>
        <p:grpSpPr>
          <a:xfrm rot="10800000">
            <a:off x="13105177" y="-2"/>
            <a:ext cx="145801" cy="689673"/>
            <a:chOff x="0" y="-47625"/>
            <a:chExt cx="38400" cy="181641"/>
          </a:xfrm>
        </p:grpSpPr>
        <p:sp>
          <p:nvSpPr>
            <p:cNvPr id="1343" name="Google Shape;1343;p38"/>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344" name="Google Shape;1344;p38"/>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45" name="Google Shape;1345;p38"/>
          <p:cNvGrpSpPr/>
          <p:nvPr/>
        </p:nvGrpSpPr>
        <p:grpSpPr>
          <a:xfrm rot="10800000">
            <a:off x="3031043" y="9828545"/>
            <a:ext cx="145801" cy="689673"/>
            <a:chOff x="0" y="-47625"/>
            <a:chExt cx="38400" cy="181641"/>
          </a:xfrm>
        </p:grpSpPr>
        <p:sp>
          <p:nvSpPr>
            <p:cNvPr id="1346" name="Google Shape;1346;p38"/>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347" name="Google Shape;1347;p38"/>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351" name="Shape 1351"/>
        <p:cNvGrpSpPr/>
        <p:nvPr/>
      </p:nvGrpSpPr>
      <p:grpSpPr>
        <a:xfrm>
          <a:off x="0" y="0"/>
          <a:ext cx="0" cy="0"/>
          <a:chOff x="0" y="0"/>
          <a:chExt cx="0" cy="0"/>
        </a:xfrm>
      </p:grpSpPr>
      <p:grpSp>
        <p:nvGrpSpPr>
          <p:cNvPr id="1352" name="Google Shape;1352;p39"/>
          <p:cNvGrpSpPr/>
          <p:nvPr/>
        </p:nvGrpSpPr>
        <p:grpSpPr>
          <a:xfrm rot="5400000">
            <a:off x="8327777" y="-8327897"/>
            <a:ext cx="1813151" cy="18468946"/>
            <a:chOff x="0" y="-47625"/>
            <a:chExt cx="678600" cy="4864217"/>
          </a:xfrm>
        </p:grpSpPr>
        <p:sp>
          <p:nvSpPr>
            <p:cNvPr id="1353" name="Google Shape;1353;p39"/>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354" name="Google Shape;1354;p39"/>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355" name="Google Shape;1355;p39"/>
          <p:cNvSpPr txBox="1"/>
          <p:nvPr/>
        </p:nvSpPr>
        <p:spPr>
          <a:xfrm>
            <a:off x="406550" y="700200"/>
            <a:ext cx="17474700" cy="769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000">
                <a:solidFill>
                  <a:srgbClr val="272727"/>
                </a:solidFill>
                <a:latin typeface="Marcellus"/>
                <a:ea typeface="Marcellus"/>
                <a:cs typeface="Marcellus"/>
                <a:sym typeface="Marcellus"/>
              </a:rPr>
              <a:t>Trust</a:t>
            </a:r>
            <a:endParaRPr b="1" sz="5000"/>
          </a:p>
        </p:txBody>
      </p:sp>
      <p:grpSp>
        <p:nvGrpSpPr>
          <p:cNvPr id="1356" name="Google Shape;1356;p39"/>
          <p:cNvGrpSpPr/>
          <p:nvPr/>
        </p:nvGrpSpPr>
        <p:grpSpPr>
          <a:xfrm rot="5400000">
            <a:off x="6496360" y="-6584574"/>
            <a:ext cx="596873" cy="13590244"/>
            <a:chOff x="0" y="-47625"/>
            <a:chExt cx="157200" cy="3579300"/>
          </a:xfrm>
        </p:grpSpPr>
        <p:sp>
          <p:nvSpPr>
            <p:cNvPr id="1357" name="Google Shape;1357;p39"/>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358" name="Google Shape;1358;p39"/>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59" name="Google Shape;1359;p39"/>
          <p:cNvGrpSpPr/>
          <p:nvPr/>
        </p:nvGrpSpPr>
        <p:grpSpPr>
          <a:xfrm rot="5400000">
            <a:off x="15524900" y="-2434942"/>
            <a:ext cx="596873" cy="5290980"/>
            <a:chOff x="0" y="-47625"/>
            <a:chExt cx="157200" cy="1393500"/>
          </a:xfrm>
        </p:grpSpPr>
        <p:sp>
          <p:nvSpPr>
            <p:cNvPr id="1360" name="Google Shape;1360;p39"/>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361" name="Google Shape;1361;p39"/>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62" name="Google Shape;1362;p39"/>
          <p:cNvGrpSpPr/>
          <p:nvPr/>
        </p:nvGrpSpPr>
        <p:grpSpPr>
          <a:xfrm rot="5400000">
            <a:off x="8945600" y="814665"/>
            <a:ext cx="577508" cy="18468946"/>
            <a:chOff x="0" y="-47625"/>
            <a:chExt cx="152100" cy="4864217"/>
          </a:xfrm>
        </p:grpSpPr>
        <p:sp>
          <p:nvSpPr>
            <p:cNvPr id="1363" name="Google Shape;1363;p39"/>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364" name="Google Shape;1364;p39"/>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365" name="Google Shape;1365;p39"/>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1366" name="Google Shape;1366;p39"/>
          <p:cNvGrpSpPr/>
          <p:nvPr/>
        </p:nvGrpSpPr>
        <p:grpSpPr>
          <a:xfrm rot="5400000">
            <a:off x="9161452" y="517629"/>
            <a:ext cx="145801" cy="18571648"/>
            <a:chOff x="0" y="-47625"/>
            <a:chExt cx="38400" cy="4891266"/>
          </a:xfrm>
        </p:grpSpPr>
        <p:sp>
          <p:nvSpPr>
            <p:cNvPr id="1367" name="Google Shape;1367;p39"/>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368" name="Google Shape;1368;p39"/>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69" name="Google Shape;1369;p39"/>
          <p:cNvGrpSpPr/>
          <p:nvPr/>
        </p:nvGrpSpPr>
        <p:grpSpPr>
          <a:xfrm rot="5400000">
            <a:off x="1389404" y="8486595"/>
            <a:ext cx="505747" cy="3285078"/>
            <a:chOff x="0" y="-47625"/>
            <a:chExt cx="133200" cy="865200"/>
          </a:xfrm>
        </p:grpSpPr>
        <p:sp>
          <p:nvSpPr>
            <p:cNvPr id="1370" name="Google Shape;1370;p39"/>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371" name="Google Shape;1371;p39"/>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72" name="Google Shape;1372;p39"/>
          <p:cNvGrpSpPr/>
          <p:nvPr/>
        </p:nvGrpSpPr>
        <p:grpSpPr>
          <a:xfrm rot="5400000">
            <a:off x="9161452" y="-8776934"/>
            <a:ext cx="145801" cy="18571648"/>
            <a:chOff x="0" y="-47625"/>
            <a:chExt cx="38400" cy="4891266"/>
          </a:xfrm>
        </p:grpSpPr>
        <p:sp>
          <p:nvSpPr>
            <p:cNvPr id="1373" name="Google Shape;1373;p39"/>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374" name="Google Shape;1374;p39"/>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75" name="Google Shape;1375;p39"/>
          <p:cNvGrpSpPr/>
          <p:nvPr/>
        </p:nvGrpSpPr>
        <p:grpSpPr>
          <a:xfrm rot="5400000">
            <a:off x="9161452" y="-7544153"/>
            <a:ext cx="145801" cy="18571648"/>
            <a:chOff x="0" y="-47625"/>
            <a:chExt cx="38400" cy="4891266"/>
          </a:xfrm>
        </p:grpSpPr>
        <p:sp>
          <p:nvSpPr>
            <p:cNvPr id="1376" name="Google Shape;1376;p39"/>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377" name="Google Shape;1377;p39"/>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78" name="Google Shape;1378;p39"/>
          <p:cNvGrpSpPr/>
          <p:nvPr/>
        </p:nvGrpSpPr>
        <p:grpSpPr>
          <a:xfrm rot="5400000">
            <a:off x="9161452" y="-2164950"/>
            <a:ext cx="145801" cy="18571648"/>
            <a:chOff x="0" y="-47625"/>
            <a:chExt cx="38400" cy="4891266"/>
          </a:xfrm>
        </p:grpSpPr>
        <p:sp>
          <p:nvSpPr>
            <p:cNvPr id="1379" name="Google Shape;1379;p39"/>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380" name="Google Shape;1380;p39"/>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381" name="Google Shape;1381;p39"/>
          <p:cNvSpPr txBox="1"/>
          <p:nvPr/>
        </p:nvSpPr>
        <p:spPr>
          <a:xfrm>
            <a:off x="1074099" y="1905275"/>
            <a:ext cx="16339200" cy="52092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3600">
                <a:solidFill>
                  <a:srgbClr val="DC654E"/>
                </a:solidFill>
                <a:latin typeface="Marcellus"/>
                <a:ea typeface="Marcellus"/>
                <a:cs typeface="Marcellus"/>
                <a:sym typeface="Marcellus"/>
              </a:rPr>
              <a:t>Another specific agency issue is </a:t>
            </a:r>
            <a:r>
              <a:rPr b="1" lang="en-US" sz="3600">
                <a:solidFill>
                  <a:srgbClr val="DC654E"/>
                </a:solidFill>
                <a:latin typeface="Marcellus"/>
                <a:ea typeface="Marcellus"/>
                <a:cs typeface="Marcellus"/>
                <a:sym typeface="Marcellus"/>
              </a:rPr>
              <a:t>trust</a:t>
            </a:r>
            <a:r>
              <a:rPr lang="en-US" sz="3600">
                <a:solidFill>
                  <a:srgbClr val="DC654E"/>
                </a:solidFill>
                <a:latin typeface="Marcellus"/>
                <a:ea typeface="Marcellus"/>
                <a:cs typeface="Marcellus"/>
                <a:sym typeface="Marcellus"/>
              </a:rPr>
              <a:t>. Shareholders have more trust than doubts to the agents and they are entrusting everything as far as operation including the charting of the corporation's future to its directors and officers. It is the kind of comfort that agents are taking pleasure from that would sometimes make them lose their balance. This failure in balance is one of the essential component of managerial opportunism; the prevailing agency problem.</a:t>
            </a:r>
            <a:endParaRPr sz="3600"/>
          </a:p>
        </p:txBody>
      </p:sp>
      <p:grpSp>
        <p:nvGrpSpPr>
          <p:cNvPr id="1382" name="Google Shape;1382;p39"/>
          <p:cNvGrpSpPr/>
          <p:nvPr/>
        </p:nvGrpSpPr>
        <p:grpSpPr>
          <a:xfrm rot="10800000">
            <a:off x="13105177" y="-2"/>
            <a:ext cx="145801" cy="689673"/>
            <a:chOff x="0" y="-47625"/>
            <a:chExt cx="38400" cy="181641"/>
          </a:xfrm>
        </p:grpSpPr>
        <p:sp>
          <p:nvSpPr>
            <p:cNvPr id="1383" name="Google Shape;1383;p39"/>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384" name="Google Shape;1384;p39"/>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85" name="Google Shape;1385;p39"/>
          <p:cNvGrpSpPr/>
          <p:nvPr/>
        </p:nvGrpSpPr>
        <p:grpSpPr>
          <a:xfrm rot="10800000">
            <a:off x="3031043" y="9828545"/>
            <a:ext cx="145801" cy="689673"/>
            <a:chOff x="0" y="-47625"/>
            <a:chExt cx="38400" cy="181641"/>
          </a:xfrm>
        </p:grpSpPr>
        <p:sp>
          <p:nvSpPr>
            <p:cNvPr id="1386" name="Google Shape;1386;p39"/>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387" name="Google Shape;1387;p39"/>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391" name="Shape 1391"/>
        <p:cNvGrpSpPr/>
        <p:nvPr/>
      </p:nvGrpSpPr>
      <p:grpSpPr>
        <a:xfrm>
          <a:off x="0" y="0"/>
          <a:ext cx="0" cy="0"/>
          <a:chOff x="0" y="0"/>
          <a:chExt cx="0" cy="0"/>
        </a:xfrm>
      </p:grpSpPr>
      <p:grpSp>
        <p:nvGrpSpPr>
          <p:cNvPr id="1392" name="Google Shape;1392;p40"/>
          <p:cNvGrpSpPr/>
          <p:nvPr/>
        </p:nvGrpSpPr>
        <p:grpSpPr>
          <a:xfrm>
            <a:off x="0" y="791514"/>
            <a:ext cx="5913039" cy="6259506"/>
            <a:chOff x="0" y="-47625"/>
            <a:chExt cx="812800" cy="860425"/>
          </a:xfrm>
        </p:grpSpPr>
        <p:sp>
          <p:nvSpPr>
            <p:cNvPr id="1393" name="Google Shape;1393;p40"/>
            <p:cNvSpPr/>
            <p:nvPr/>
          </p:nvSpPr>
          <p:spPr>
            <a:xfrm>
              <a:off x="0" y="0"/>
              <a:ext cx="812800" cy="812800"/>
            </a:xfrm>
            <a:custGeom>
              <a:rect b="b" l="l" r="r" t="t"/>
              <a:pathLst>
                <a:path extrusionOk="0" h="812800" w="812800">
                  <a:moveTo>
                    <a:pt x="0" y="0"/>
                  </a:moveTo>
                  <a:lnTo>
                    <a:pt x="812800" y="0"/>
                  </a:lnTo>
                  <a:lnTo>
                    <a:pt x="812800" y="812800"/>
                  </a:lnTo>
                  <a:lnTo>
                    <a:pt x="0" y="812800"/>
                  </a:lnTo>
                  <a:close/>
                </a:path>
              </a:pathLst>
            </a:custGeom>
            <a:solidFill>
              <a:srgbClr val="FFFFFF"/>
            </a:solidFill>
            <a:ln>
              <a:noFill/>
            </a:ln>
          </p:spPr>
        </p:sp>
        <p:sp>
          <p:nvSpPr>
            <p:cNvPr id="1394" name="Google Shape;1394;p40"/>
            <p:cNvSpPr txBox="1"/>
            <p:nvPr/>
          </p:nvSpPr>
          <p:spPr>
            <a:xfrm>
              <a:off x="0" y="-47625"/>
              <a:ext cx="812700" cy="860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395" name="Google Shape;1395;p40"/>
          <p:cNvSpPr/>
          <p:nvPr/>
        </p:nvSpPr>
        <p:spPr>
          <a:xfrm>
            <a:off x="0" y="-76"/>
            <a:ext cx="5913120" cy="1173730"/>
          </a:xfrm>
          <a:custGeom>
            <a:rect b="b" l="l" r="r" t="t"/>
            <a:pathLst>
              <a:path extrusionOk="0" h="191317" w="812800">
                <a:moveTo>
                  <a:pt x="0" y="0"/>
                </a:moveTo>
                <a:lnTo>
                  <a:pt x="812800" y="0"/>
                </a:lnTo>
                <a:lnTo>
                  <a:pt x="812800" y="191317"/>
                </a:lnTo>
                <a:lnTo>
                  <a:pt x="0" y="191317"/>
                </a:lnTo>
                <a:close/>
              </a:path>
            </a:pathLst>
          </a:custGeom>
          <a:solidFill>
            <a:srgbClr val="DC654E"/>
          </a:solidFill>
          <a:ln>
            <a:noFill/>
          </a:ln>
        </p:spPr>
      </p:sp>
      <p:grpSp>
        <p:nvGrpSpPr>
          <p:cNvPr id="1396" name="Google Shape;1396;p40"/>
          <p:cNvGrpSpPr/>
          <p:nvPr/>
        </p:nvGrpSpPr>
        <p:grpSpPr>
          <a:xfrm rot="10800000">
            <a:off x="5912946" y="-67"/>
            <a:ext cx="145801" cy="10514968"/>
            <a:chOff x="0" y="-47625"/>
            <a:chExt cx="38400" cy="2769356"/>
          </a:xfrm>
        </p:grpSpPr>
        <p:sp>
          <p:nvSpPr>
            <p:cNvPr id="1397" name="Google Shape;1397;p40"/>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398" name="Google Shape;1398;p40"/>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99" name="Google Shape;1399;p40"/>
          <p:cNvGrpSpPr/>
          <p:nvPr/>
        </p:nvGrpSpPr>
        <p:grpSpPr>
          <a:xfrm rot="5400000">
            <a:off x="3036077" y="3978402"/>
            <a:ext cx="145801" cy="6218183"/>
            <a:chOff x="0" y="-47625"/>
            <a:chExt cx="38400" cy="1637700"/>
          </a:xfrm>
        </p:grpSpPr>
        <p:sp>
          <p:nvSpPr>
            <p:cNvPr id="1400" name="Google Shape;1400;p40"/>
            <p:cNvSpPr/>
            <p:nvPr/>
          </p:nvSpPr>
          <p:spPr>
            <a:xfrm>
              <a:off x="0" y="0"/>
              <a:ext cx="38376" cy="1590055"/>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1401" name="Google Shape;1401;p40"/>
            <p:cNvSpPr txBox="1"/>
            <p:nvPr/>
          </p:nvSpPr>
          <p:spPr>
            <a:xfrm>
              <a:off x="0" y="-47625"/>
              <a:ext cx="38400" cy="1637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02" name="Google Shape;1402;p40"/>
          <p:cNvGrpSpPr/>
          <p:nvPr/>
        </p:nvGrpSpPr>
        <p:grpSpPr>
          <a:xfrm rot="5400000">
            <a:off x="3036077" y="-2007491"/>
            <a:ext cx="145801" cy="6218183"/>
            <a:chOff x="0" y="-47625"/>
            <a:chExt cx="38400" cy="1637700"/>
          </a:xfrm>
        </p:grpSpPr>
        <p:sp>
          <p:nvSpPr>
            <p:cNvPr id="1403" name="Google Shape;1403;p40"/>
            <p:cNvSpPr/>
            <p:nvPr/>
          </p:nvSpPr>
          <p:spPr>
            <a:xfrm>
              <a:off x="0" y="0"/>
              <a:ext cx="38376" cy="1590055"/>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1404" name="Google Shape;1404;p40"/>
            <p:cNvSpPr txBox="1"/>
            <p:nvPr/>
          </p:nvSpPr>
          <p:spPr>
            <a:xfrm>
              <a:off x="0" y="-47625"/>
              <a:ext cx="38400" cy="1637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405" name="Google Shape;1405;p40"/>
          <p:cNvPicPr preferRelativeResize="0"/>
          <p:nvPr/>
        </p:nvPicPr>
        <p:blipFill rotWithShape="1">
          <a:blip r:embed="rId3">
            <a:alphaModFix/>
          </a:blip>
          <a:srcRect b="19676" l="0" r="0" t="19670"/>
          <a:stretch/>
        </p:blipFill>
        <p:spPr>
          <a:xfrm>
            <a:off x="6058747" y="0"/>
            <a:ext cx="11306822" cy="10287000"/>
          </a:xfrm>
          <a:prstGeom prst="rect">
            <a:avLst/>
          </a:prstGeom>
          <a:noFill/>
          <a:ln>
            <a:noFill/>
          </a:ln>
        </p:spPr>
      </p:pic>
      <p:sp>
        <p:nvSpPr>
          <p:cNvPr id="1406" name="Google Shape;1406;p40"/>
          <p:cNvSpPr/>
          <p:nvPr/>
        </p:nvSpPr>
        <p:spPr>
          <a:xfrm rot="10800000">
            <a:off x="17384920" y="1425999"/>
            <a:ext cx="903080" cy="8927252"/>
          </a:xfrm>
          <a:custGeom>
            <a:rect b="b" l="l" r="r" t="t"/>
            <a:pathLst>
              <a:path extrusionOk="0" h="2709333" w="237809">
                <a:moveTo>
                  <a:pt x="0" y="0"/>
                </a:moveTo>
                <a:lnTo>
                  <a:pt x="237809" y="0"/>
                </a:lnTo>
                <a:lnTo>
                  <a:pt x="237809" y="2709333"/>
                </a:lnTo>
                <a:lnTo>
                  <a:pt x="0" y="2709333"/>
                </a:lnTo>
                <a:close/>
              </a:path>
            </a:pathLst>
          </a:custGeom>
          <a:solidFill>
            <a:srgbClr val="797979"/>
          </a:solidFill>
          <a:ln>
            <a:noFill/>
          </a:ln>
        </p:spPr>
      </p:sp>
      <p:sp>
        <p:nvSpPr>
          <p:cNvPr id="1407" name="Google Shape;1407;p40"/>
          <p:cNvSpPr/>
          <p:nvPr/>
        </p:nvSpPr>
        <p:spPr>
          <a:xfrm rot="10800000">
            <a:off x="17384920" y="8857157"/>
            <a:ext cx="903080" cy="1496095"/>
          </a:xfrm>
          <a:custGeom>
            <a:rect b="b" l="l" r="r" t="t"/>
            <a:pathLst>
              <a:path extrusionOk="0" h="752752" w="237809">
                <a:moveTo>
                  <a:pt x="0" y="0"/>
                </a:moveTo>
                <a:lnTo>
                  <a:pt x="237809" y="0"/>
                </a:lnTo>
                <a:lnTo>
                  <a:pt x="237809" y="752752"/>
                </a:lnTo>
                <a:lnTo>
                  <a:pt x="0" y="752752"/>
                </a:lnTo>
                <a:close/>
              </a:path>
            </a:pathLst>
          </a:custGeom>
          <a:solidFill>
            <a:srgbClr val="DC654E"/>
          </a:solidFill>
          <a:ln>
            <a:noFill/>
          </a:ln>
        </p:spPr>
      </p:sp>
      <p:grpSp>
        <p:nvGrpSpPr>
          <p:cNvPr id="1408" name="Google Shape;1408;p40"/>
          <p:cNvGrpSpPr/>
          <p:nvPr/>
        </p:nvGrpSpPr>
        <p:grpSpPr>
          <a:xfrm rot="10800000">
            <a:off x="17384717" y="-106"/>
            <a:ext cx="903283" cy="3039039"/>
            <a:chOff x="0" y="-47625"/>
            <a:chExt cx="237900" cy="800400"/>
          </a:xfrm>
        </p:grpSpPr>
        <p:sp>
          <p:nvSpPr>
            <p:cNvPr id="1409" name="Google Shape;1409;p40"/>
            <p:cNvSpPr/>
            <p:nvPr/>
          </p:nvSpPr>
          <p:spPr>
            <a:xfrm>
              <a:off x="0" y="0"/>
              <a:ext cx="237809" cy="752752"/>
            </a:xfrm>
            <a:custGeom>
              <a:rect b="b" l="l" r="r" t="t"/>
              <a:pathLst>
                <a:path extrusionOk="0" h="752752" w="237809">
                  <a:moveTo>
                    <a:pt x="0" y="0"/>
                  </a:moveTo>
                  <a:lnTo>
                    <a:pt x="237809" y="0"/>
                  </a:lnTo>
                  <a:lnTo>
                    <a:pt x="237809" y="752752"/>
                  </a:lnTo>
                  <a:lnTo>
                    <a:pt x="0" y="752752"/>
                  </a:lnTo>
                  <a:close/>
                </a:path>
              </a:pathLst>
            </a:custGeom>
            <a:solidFill>
              <a:srgbClr val="DDDEDA"/>
            </a:solidFill>
            <a:ln>
              <a:noFill/>
            </a:ln>
          </p:spPr>
        </p:sp>
        <p:sp>
          <p:nvSpPr>
            <p:cNvPr id="1410" name="Google Shape;1410;p40"/>
            <p:cNvSpPr txBox="1"/>
            <p:nvPr/>
          </p:nvSpPr>
          <p:spPr>
            <a:xfrm>
              <a:off x="0" y="-47625"/>
              <a:ext cx="237900" cy="800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11" name="Google Shape;1411;p40"/>
          <p:cNvGrpSpPr/>
          <p:nvPr/>
        </p:nvGrpSpPr>
        <p:grpSpPr>
          <a:xfrm rot="-5400000">
            <a:off x="17636798" y="8206738"/>
            <a:ext cx="145801" cy="1156619"/>
            <a:chOff x="0" y="-47625"/>
            <a:chExt cx="38400" cy="304622"/>
          </a:xfrm>
        </p:grpSpPr>
        <p:sp>
          <p:nvSpPr>
            <p:cNvPr id="1412" name="Google Shape;1412;p40"/>
            <p:cNvSpPr/>
            <p:nvPr/>
          </p:nvSpPr>
          <p:spPr>
            <a:xfrm>
              <a:off x="0" y="0"/>
              <a:ext cx="38376" cy="256997"/>
            </a:xfrm>
            <a:custGeom>
              <a:rect b="b" l="l" r="r" t="t"/>
              <a:pathLst>
                <a:path extrusionOk="0" h="256997" w="38376">
                  <a:moveTo>
                    <a:pt x="0" y="0"/>
                  </a:moveTo>
                  <a:lnTo>
                    <a:pt x="38376" y="0"/>
                  </a:lnTo>
                  <a:lnTo>
                    <a:pt x="38376" y="256997"/>
                  </a:lnTo>
                  <a:lnTo>
                    <a:pt x="0" y="256997"/>
                  </a:lnTo>
                  <a:close/>
                </a:path>
              </a:pathLst>
            </a:custGeom>
            <a:solidFill>
              <a:srgbClr val="272727"/>
            </a:solidFill>
            <a:ln>
              <a:noFill/>
            </a:ln>
          </p:spPr>
        </p:sp>
        <p:sp>
          <p:nvSpPr>
            <p:cNvPr id="1413" name="Google Shape;1413;p40"/>
            <p:cNvSpPr txBox="1"/>
            <p:nvPr/>
          </p:nvSpPr>
          <p:spPr>
            <a:xfrm>
              <a:off x="0" y="-47625"/>
              <a:ext cx="38400" cy="304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14" name="Google Shape;1414;p40"/>
          <p:cNvGrpSpPr/>
          <p:nvPr/>
        </p:nvGrpSpPr>
        <p:grpSpPr>
          <a:xfrm rot="-5400000">
            <a:off x="17636798" y="2279748"/>
            <a:ext cx="145801" cy="1156619"/>
            <a:chOff x="0" y="-47625"/>
            <a:chExt cx="38400" cy="304622"/>
          </a:xfrm>
        </p:grpSpPr>
        <p:sp>
          <p:nvSpPr>
            <p:cNvPr id="1415" name="Google Shape;1415;p40"/>
            <p:cNvSpPr/>
            <p:nvPr/>
          </p:nvSpPr>
          <p:spPr>
            <a:xfrm>
              <a:off x="0" y="0"/>
              <a:ext cx="38376" cy="256997"/>
            </a:xfrm>
            <a:custGeom>
              <a:rect b="b" l="l" r="r" t="t"/>
              <a:pathLst>
                <a:path extrusionOk="0" h="256997" w="38376">
                  <a:moveTo>
                    <a:pt x="0" y="0"/>
                  </a:moveTo>
                  <a:lnTo>
                    <a:pt x="38376" y="0"/>
                  </a:lnTo>
                  <a:lnTo>
                    <a:pt x="38376" y="256997"/>
                  </a:lnTo>
                  <a:lnTo>
                    <a:pt x="0" y="256997"/>
                  </a:lnTo>
                  <a:close/>
                </a:path>
              </a:pathLst>
            </a:custGeom>
            <a:solidFill>
              <a:srgbClr val="272727"/>
            </a:solidFill>
            <a:ln>
              <a:noFill/>
            </a:ln>
          </p:spPr>
        </p:sp>
        <p:sp>
          <p:nvSpPr>
            <p:cNvPr id="1416" name="Google Shape;1416;p40"/>
            <p:cNvSpPr txBox="1"/>
            <p:nvPr/>
          </p:nvSpPr>
          <p:spPr>
            <a:xfrm>
              <a:off x="0" y="-47625"/>
              <a:ext cx="38400" cy="304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17" name="Google Shape;1417;p40"/>
          <p:cNvGrpSpPr/>
          <p:nvPr/>
        </p:nvGrpSpPr>
        <p:grpSpPr>
          <a:xfrm rot="10800000">
            <a:off x="17270226" y="-67"/>
            <a:ext cx="145801" cy="10514968"/>
            <a:chOff x="0" y="-47625"/>
            <a:chExt cx="38400" cy="2769356"/>
          </a:xfrm>
        </p:grpSpPr>
        <p:sp>
          <p:nvSpPr>
            <p:cNvPr id="1418" name="Google Shape;1418;p40"/>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419" name="Google Shape;1419;p40"/>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420" name="Google Shape;1420;p40"/>
          <p:cNvSpPr txBox="1"/>
          <p:nvPr/>
        </p:nvSpPr>
        <p:spPr>
          <a:xfrm>
            <a:off x="394204" y="2220983"/>
            <a:ext cx="4968900" cy="3497100"/>
          </a:xfrm>
          <a:prstGeom prst="rect">
            <a:avLst/>
          </a:prstGeom>
          <a:noFill/>
          <a:ln>
            <a:noFill/>
          </a:ln>
        </p:spPr>
        <p:txBody>
          <a:bodyPr anchorCtr="0" anchor="t" bIns="0" lIns="0" spcFirstLastPara="1" rIns="0" wrap="square" tIns="0">
            <a:spAutoFit/>
          </a:bodyPr>
          <a:lstStyle/>
          <a:p>
            <a:pPr indent="0" lvl="0" marL="0" rtl="0" algn="ctr">
              <a:lnSpc>
                <a:spcPct val="110000"/>
              </a:lnSpc>
              <a:spcBef>
                <a:spcPts val="0"/>
              </a:spcBef>
              <a:spcAft>
                <a:spcPts val="0"/>
              </a:spcAft>
              <a:buSzPts val="1100"/>
              <a:buNone/>
            </a:pPr>
            <a:r>
              <a:rPr b="1" lang="en-US" sz="7100">
                <a:solidFill>
                  <a:srgbClr val="272727"/>
                </a:solidFill>
                <a:latin typeface="Fira Sans"/>
                <a:ea typeface="Fira Sans"/>
                <a:cs typeface="Fira Sans"/>
                <a:sym typeface="Fira Sans"/>
              </a:rPr>
              <a:t>IDENTIFIED AGENCY PROBLEMS</a:t>
            </a:r>
            <a:endParaRPr b="1" sz="7100">
              <a:solidFill>
                <a:srgbClr val="272727"/>
              </a:solidFill>
              <a:latin typeface="Fira Sans"/>
              <a:ea typeface="Fira Sans"/>
              <a:cs typeface="Fira Sans"/>
              <a:sym typeface="Fira Sans"/>
            </a:endParaRPr>
          </a:p>
        </p:txBody>
      </p:sp>
      <p:pic>
        <p:nvPicPr>
          <p:cNvPr id="1421" name="Google Shape;1421;p40"/>
          <p:cNvPicPr preferRelativeResize="0"/>
          <p:nvPr/>
        </p:nvPicPr>
        <p:blipFill rotWithShape="1">
          <a:blip r:embed="rId4">
            <a:alphaModFix/>
          </a:blip>
          <a:srcRect b="3907" l="0" r="882" t="35974"/>
          <a:stretch/>
        </p:blipFill>
        <p:spPr>
          <a:xfrm>
            <a:off x="5995475" y="0"/>
            <a:ext cx="11306824" cy="1028700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425" name="Shape 1425"/>
        <p:cNvGrpSpPr/>
        <p:nvPr/>
      </p:nvGrpSpPr>
      <p:grpSpPr>
        <a:xfrm>
          <a:off x="0" y="0"/>
          <a:ext cx="0" cy="0"/>
          <a:chOff x="0" y="0"/>
          <a:chExt cx="0" cy="0"/>
        </a:xfrm>
      </p:grpSpPr>
      <p:grpSp>
        <p:nvGrpSpPr>
          <p:cNvPr id="1426" name="Google Shape;1426;p41"/>
          <p:cNvGrpSpPr/>
          <p:nvPr/>
        </p:nvGrpSpPr>
        <p:grpSpPr>
          <a:xfrm rot="5400000">
            <a:off x="8327777" y="-8327897"/>
            <a:ext cx="1813151" cy="18468946"/>
            <a:chOff x="0" y="-47625"/>
            <a:chExt cx="678600" cy="4864217"/>
          </a:xfrm>
        </p:grpSpPr>
        <p:sp>
          <p:nvSpPr>
            <p:cNvPr id="1427" name="Google Shape;1427;p41"/>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428" name="Google Shape;1428;p41"/>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429" name="Google Shape;1429;p41"/>
          <p:cNvSpPr txBox="1"/>
          <p:nvPr/>
        </p:nvSpPr>
        <p:spPr>
          <a:xfrm>
            <a:off x="406550" y="700200"/>
            <a:ext cx="17474700" cy="769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000">
                <a:solidFill>
                  <a:srgbClr val="272727"/>
                </a:solidFill>
                <a:latin typeface="Marcellus"/>
                <a:ea typeface="Marcellus"/>
                <a:cs typeface="Marcellus"/>
                <a:sym typeface="Marcellus"/>
              </a:rPr>
              <a:t>Adverse Selection</a:t>
            </a:r>
            <a:endParaRPr b="1" sz="5000"/>
          </a:p>
        </p:txBody>
      </p:sp>
      <p:grpSp>
        <p:nvGrpSpPr>
          <p:cNvPr id="1430" name="Google Shape;1430;p41"/>
          <p:cNvGrpSpPr/>
          <p:nvPr/>
        </p:nvGrpSpPr>
        <p:grpSpPr>
          <a:xfrm rot="5400000">
            <a:off x="6496360" y="-6584574"/>
            <a:ext cx="596873" cy="13590244"/>
            <a:chOff x="0" y="-47625"/>
            <a:chExt cx="157200" cy="3579300"/>
          </a:xfrm>
        </p:grpSpPr>
        <p:sp>
          <p:nvSpPr>
            <p:cNvPr id="1431" name="Google Shape;1431;p41"/>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432" name="Google Shape;1432;p41"/>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33" name="Google Shape;1433;p41"/>
          <p:cNvGrpSpPr/>
          <p:nvPr/>
        </p:nvGrpSpPr>
        <p:grpSpPr>
          <a:xfrm rot="5400000">
            <a:off x="15524900" y="-2434942"/>
            <a:ext cx="596873" cy="5290980"/>
            <a:chOff x="0" y="-47625"/>
            <a:chExt cx="157200" cy="1393500"/>
          </a:xfrm>
        </p:grpSpPr>
        <p:sp>
          <p:nvSpPr>
            <p:cNvPr id="1434" name="Google Shape;1434;p41"/>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435" name="Google Shape;1435;p41"/>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36" name="Google Shape;1436;p41"/>
          <p:cNvGrpSpPr/>
          <p:nvPr/>
        </p:nvGrpSpPr>
        <p:grpSpPr>
          <a:xfrm rot="5400000">
            <a:off x="8945600" y="814665"/>
            <a:ext cx="577508" cy="18468946"/>
            <a:chOff x="0" y="-47625"/>
            <a:chExt cx="152100" cy="4864217"/>
          </a:xfrm>
        </p:grpSpPr>
        <p:sp>
          <p:nvSpPr>
            <p:cNvPr id="1437" name="Google Shape;1437;p41"/>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438" name="Google Shape;1438;p41"/>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439" name="Google Shape;1439;p41"/>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1440" name="Google Shape;1440;p41"/>
          <p:cNvGrpSpPr/>
          <p:nvPr/>
        </p:nvGrpSpPr>
        <p:grpSpPr>
          <a:xfrm rot="5400000">
            <a:off x="9161452" y="517629"/>
            <a:ext cx="145801" cy="18571648"/>
            <a:chOff x="0" y="-47625"/>
            <a:chExt cx="38400" cy="4891266"/>
          </a:xfrm>
        </p:grpSpPr>
        <p:sp>
          <p:nvSpPr>
            <p:cNvPr id="1441" name="Google Shape;1441;p41"/>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442" name="Google Shape;1442;p41"/>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43" name="Google Shape;1443;p41"/>
          <p:cNvGrpSpPr/>
          <p:nvPr/>
        </p:nvGrpSpPr>
        <p:grpSpPr>
          <a:xfrm rot="5400000">
            <a:off x="1389404" y="8486595"/>
            <a:ext cx="505747" cy="3285078"/>
            <a:chOff x="0" y="-47625"/>
            <a:chExt cx="133200" cy="865200"/>
          </a:xfrm>
        </p:grpSpPr>
        <p:sp>
          <p:nvSpPr>
            <p:cNvPr id="1444" name="Google Shape;1444;p41"/>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445" name="Google Shape;1445;p41"/>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46" name="Google Shape;1446;p41"/>
          <p:cNvGrpSpPr/>
          <p:nvPr/>
        </p:nvGrpSpPr>
        <p:grpSpPr>
          <a:xfrm rot="5400000">
            <a:off x="9161452" y="-8776934"/>
            <a:ext cx="145801" cy="18571648"/>
            <a:chOff x="0" y="-47625"/>
            <a:chExt cx="38400" cy="4891266"/>
          </a:xfrm>
        </p:grpSpPr>
        <p:sp>
          <p:nvSpPr>
            <p:cNvPr id="1447" name="Google Shape;1447;p41"/>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448" name="Google Shape;1448;p41"/>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49" name="Google Shape;1449;p41"/>
          <p:cNvGrpSpPr/>
          <p:nvPr/>
        </p:nvGrpSpPr>
        <p:grpSpPr>
          <a:xfrm rot="5400000">
            <a:off x="9161452" y="-7544153"/>
            <a:ext cx="145801" cy="18571648"/>
            <a:chOff x="0" y="-47625"/>
            <a:chExt cx="38400" cy="4891266"/>
          </a:xfrm>
        </p:grpSpPr>
        <p:sp>
          <p:nvSpPr>
            <p:cNvPr id="1450" name="Google Shape;1450;p41"/>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451" name="Google Shape;1451;p41"/>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52" name="Google Shape;1452;p41"/>
          <p:cNvGrpSpPr/>
          <p:nvPr/>
        </p:nvGrpSpPr>
        <p:grpSpPr>
          <a:xfrm rot="5400000">
            <a:off x="9161452" y="-2164950"/>
            <a:ext cx="145801" cy="18571648"/>
            <a:chOff x="0" y="-47625"/>
            <a:chExt cx="38400" cy="4891266"/>
          </a:xfrm>
        </p:grpSpPr>
        <p:sp>
          <p:nvSpPr>
            <p:cNvPr id="1453" name="Google Shape;1453;p41"/>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454" name="Google Shape;1454;p41"/>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455" name="Google Shape;1455;p41"/>
          <p:cNvSpPr txBox="1"/>
          <p:nvPr/>
        </p:nvSpPr>
        <p:spPr>
          <a:xfrm>
            <a:off x="1074099" y="1905275"/>
            <a:ext cx="16339200" cy="52092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3600">
                <a:solidFill>
                  <a:srgbClr val="DC654E"/>
                </a:solidFill>
                <a:latin typeface="Marcellus"/>
                <a:ea typeface="Marcellus"/>
                <a:cs typeface="Marcellus"/>
                <a:sym typeface="Marcellus"/>
              </a:rPr>
              <a:t>Another identified problem in principal-agent relationship is the </a:t>
            </a:r>
            <a:r>
              <a:rPr b="1" lang="en-US" sz="3600">
                <a:solidFill>
                  <a:srgbClr val="DC654E"/>
                </a:solidFill>
                <a:latin typeface="Marcellus"/>
                <a:ea typeface="Marcellus"/>
                <a:cs typeface="Marcellus"/>
                <a:sym typeface="Marcellus"/>
              </a:rPr>
              <a:t>insufficiency of information </a:t>
            </a:r>
            <a:r>
              <a:rPr lang="en-US" sz="3600">
                <a:solidFill>
                  <a:srgbClr val="DC654E"/>
                </a:solidFill>
                <a:latin typeface="Marcellus"/>
                <a:ea typeface="Marcellus"/>
                <a:cs typeface="Marcellus"/>
                <a:sym typeface="Marcellus"/>
              </a:rPr>
              <a:t>that is normally obtainable to the principal and to the agents; this is the core concept of adverse selection. </a:t>
            </a:r>
            <a:r>
              <a:rPr b="1" lang="en-US" sz="3600">
                <a:solidFill>
                  <a:srgbClr val="DC654E"/>
                </a:solidFill>
                <a:latin typeface="Marcellus"/>
                <a:ea typeface="Marcellus"/>
                <a:cs typeface="Marcellus"/>
                <a:sym typeface="Marcellus"/>
              </a:rPr>
              <a:t>Agents </a:t>
            </a:r>
            <a:r>
              <a:rPr lang="en-US" sz="3600">
                <a:solidFill>
                  <a:srgbClr val="DC654E"/>
                </a:solidFill>
                <a:latin typeface="Marcellus"/>
                <a:ea typeface="Marcellus"/>
                <a:cs typeface="Marcellus"/>
                <a:sym typeface="Marcellus"/>
              </a:rPr>
              <a:t>(executives and managers to be in relation to the board of directors) present their working paper in résumés; they discuss their qualifications in interviews, </a:t>
            </a:r>
            <a:r>
              <a:rPr b="1" lang="en-US" sz="3600">
                <a:solidFill>
                  <a:srgbClr val="DC654E"/>
                </a:solidFill>
                <a:latin typeface="Marcellus"/>
                <a:ea typeface="Marcellus"/>
                <a:cs typeface="Marcellus"/>
                <a:sym typeface="Marcellus"/>
              </a:rPr>
              <a:t>principals</a:t>
            </a:r>
            <a:r>
              <a:rPr lang="en-US" sz="3600">
                <a:solidFill>
                  <a:srgbClr val="DC654E"/>
                </a:solidFill>
                <a:latin typeface="Marcellus"/>
                <a:ea typeface="Marcellus"/>
                <a:cs typeface="Marcellus"/>
                <a:sym typeface="Marcellus"/>
              </a:rPr>
              <a:t> screen the agents to be, most of the screening process is actually anchored on the information provided by the agents. </a:t>
            </a:r>
            <a:endParaRPr sz="3600"/>
          </a:p>
        </p:txBody>
      </p:sp>
      <p:grpSp>
        <p:nvGrpSpPr>
          <p:cNvPr id="1456" name="Google Shape;1456;p41"/>
          <p:cNvGrpSpPr/>
          <p:nvPr/>
        </p:nvGrpSpPr>
        <p:grpSpPr>
          <a:xfrm rot="10800000">
            <a:off x="13105177" y="-2"/>
            <a:ext cx="145801" cy="689673"/>
            <a:chOff x="0" y="-47625"/>
            <a:chExt cx="38400" cy="181641"/>
          </a:xfrm>
        </p:grpSpPr>
        <p:sp>
          <p:nvSpPr>
            <p:cNvPr id="1457" name="Google Shape;1457;p41"/>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458" name="Google Shape;1458;p41"/>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59" name="Google Shape;1459;p41"/>
          <p:cNvGrpSpPr/>
          <p:nvPr/>
        </p:nvGrpSpPr>
        <p:grpSpPr>
          <a:xfrm rot="10800000">
            <a:off x="3031043" y="9828545"/>
            <a:ext cx="145801" cy="689673"/>
            <a:chOff x="0" y="-47625"/>
            <a:chExt cx="38400" cy="181641"/>
          </a:xfrm>
        </p:grpSpPr>
        <p:sp>
          <p:nvSpPr>
            <p:cNvPr id="1460" name="Google Shape;1460;p41"/>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461" name="Google Shape;1461;p41"/>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465" name="Shape 1465"/>
        <p:cNvGrpSpPr/>
        <p:nvPr/>
      </p:nvGrpSpPr>
      <p:grpSpPr>
        <a:xfrm>
          <a:off x="0" y="0"/>
          <a:ext cx="0" cy="0"/>
          <a:chOff x="0" y="0"/>
          <a:chExt cx="0" cy="0"/>
        </a:xfrm>
      </p:grpSpPr>
      <p:grpSp>
        <p:nvGrpSpPr>
          <p:cNvPr id="1466" name="Google Shape;1466;p42"/>
          <p:cNvGrpSpPr/>
          <p:nvPr/>
        </p:nvGrpSpPr>
        <p:grpSpPr>
          <a:xfrm rot="5400000">
            <a:off x="8327777" y="-8327897"/>
            <a:ext cx="1813151" cy="18468946"/>
            <a:chOff x="0" y="-47625"/>
            <a:chExt cx="678600" cy="4864217"/>
          </a:xfrm>
        </p:grpSpPr>
        <p:sp>
          <p:nvSpPr>
            <p:cNvPr id="1467" name="Google Shape;1467;p42"/>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468" name="Google Shape;1468;p42"/>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469" name="Google Shape;1469;p42"/>
          <p:cNvSpPr txBox="1"/>
          <p:nvPr/>
        </p:nvSpPr>
        <p:spPr>
          <a:xfrm>
            <a:off x="406550" y="700200"/>
            <a:ext cx="17474700" cy="769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000">
                <a:solidFill>
                  <a:srgbClr val="272727"/>
                </a:solidFill>
                <a:latin typeface="Marcellus"/>
                <a:ea typeface="Marcellus"/>
                <a:cs typeface="Marcellus"/>
                <a:sym typeface="Marcellus"/>
              </a:rPr>
              <a:t>Agency Costs</a:t>
            </a:r>
            <a:endParaRPr b="1" sz="5000"/>
          </a:p>
        </p:txBody>
      </p:sp>
      <p:grpSp>
        <p:nvGrpSpPr>
          <p:cNvPr id="1470" name="Google Shape;1470;p42"/>
          <p:cNvGrpSpPr/>
          <p:nvPr/>
        </p:nvGrpSpPr>
        <p:grpSpPr>
          <a:xfrm rot="5400000">
            <a:off x="6496360" y="-6584574"/>
            <a:ext cx="596873" cy="13590244"/>
            <a:chOff x="0" y="-47625"/>
            <a:chExt cx="157200" cy="3579300"/>
          </a:xfrm>
        </p:grpSpPr>
        <p:sp>
          <p:nvSpPr>
            <p:cNvPr id="1471" name="Google Shape;1471;p42"/>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472" name="Google Shape;1472;p42"/>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73" name="Google Shape;1473;p42"/>
          <p:cNvGrpSpPr/>
          <p:nvPr/>
        </p:nvGrpSpPr>
        <p:grpSpPr>
          <a:xfrm rot="5400000">
            <a:off x="15524900" y="-2434942"/>
            <a:ext cx="596873" cy="5290980"/>
            <a:chOff x="0" y="-47625"/>
            <a:chExt cx="157200" cy="1393500"/>
          </a:xfrm>
        </p:grpSpPr>
        <p:sp>
          <p:nvSpPr>
            <p:cNvPr id="1474" name="Google Shape;1474;p42"/>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475" name="Google Shape;1475;p42"/>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76" name="Google Shape;1476;p42"/>
          <p:cNvGrpSpPr/>
          <p:nvPr/>
        </p:nvGrpSpPr>
        <p:grpSpPr>
          <a:xfrm rot="5400000">
            <a:off x="8945600" y="814665"/>
            <a:ext cx="577508" cy="18468946"/>
            <a:chOff x="0" y="-47625"/>
            <a:chExt cx="152100" cy="4864217"/>
          </a:xfrm>
        </p:grpSpPr>
        <p:sp>
          <p:nvSpPr>
            <p:cNvPr id="1477" name="Google Shape;1477;p42"/>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478" name="Google Shape;1478;p42"/>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479" name="Google Shape;1479;p42"/>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1480" name="Google Shape;1480;p42"/>
          <p:cNvGrpSpPr/>
          <p:nvPr/>
        </p:nvGrpSpPr>
        <p:grpSpPr>
          <a:xfrm rot="5400000">
            <a:off x="9161452" y="517629"/>
            <a:ext cx="145801" cy="18571648"/>
            <a:chOff x="0" y="-47625"/>
            <a:chExt cx="38400" cy="4891266"/>
          </a:xfrm>
        </p:grpSpPr>
        <p:sp>
          <p:nvSpPr>
            <p:cNvPr id="1481" name="Google Shape;1481;p42"/>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482" name="Google Shape;1482;p42"/>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83" name="Google Shape;1483;p42"/>
          <p:cNvGrpSpPr/>
          <p:nvPr/>
        </p:nvGrpSpPr>
        <p:grpSpPr>
          <a:xfrm rot="5400000">
            <a:off x="1389404" y="8486595"/>
            <a:ext cx="505747" cy="3285078"/>
            <a:chOff x="0" y="-47625"/>
            <a:chExt cx="133200" cy="865200"/>
          </a:xfrm>
        </p:grpSpPr>
        <p:sp>
          <p:nvSpPr>
            <p:cNvPr id="1484" name="Google Shape;1484;p42"/>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485" name="Google Shape;1485;p42"/>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86" name="Google Shape;1486;p42"/>
          <p:cNvGrpSpPr/>
          <p:nvPr/>
        </p:nvGrpSpPr>
        <p:grpSpPr>
          <a:xfrm rot="5400000">
            <a:off x="9161452" y="-8776934"/>
            <a:ext cx="145801" cy="18571648"/>
            <a:chOff x="0" y="-47625"/>
            <a:chExt cx="38400" cy="4891266"/>
          </a:xfrm>
        </p:grpSpPr>
        <p:sp>
          <p:nvSpPr>
            <p:cNvPr id="1487" name="Google Shape;1487;p42"/>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488" name="Google Shape;1488;p42"/>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89" name="Google Shape;1489;p42"/>
          <p:cNvGrpSpPr/>
          <p:nvPr/>
        </p:nvGrpSpPr>
        <p:grpSpPr>
          <a:xfrm rot="5400000">
            <a:off x="9161452" y="-7544153"/>
            <a:ext cx="145801" cy="18571648"/>
            <a:chOff x="0" y="-47625"/>
            <a:chExt cx="38400" cy="4891266"/>
          </a:xfrm>
        </p:grpSpPr>
        <p:sp>
          <p:nvSpPr>
            <p:cNvPr id="1490" name="Google Shape;1490;p42"/>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491" name="Google Shape;1491;p42"/>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92" name="Google Shape;1492;p42"/>
          <p:cNvGrpSpPr/>
          <p:nvPr/>
        </p:nvGrpSpPr>
        <p:grpSpPr>
          <a:xfrm rot="5400000">
            <a:off x="9161452" y="-2164950"/>
            <a:ext cx="145801" cy="18571648"/>
            <a:chOff x="0" y="-47625"/>
            <a:chExt cx="38400" cy="4891266"/>
          </a:xfrm>
        </p:grpSpPr>
        <p:sp>
          <p:nvSpPr>
            <p:cNvPr id="1493" name="Google Shape;1493;p42"/>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494" name="Google Shape;1494;p42"/>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495" name="Google Shape;1495;p42"/>
          <p:cNvSpPr txBox="1"/>
          <p:nvPr/>
        </p:nvSpPr>
        <p:spPr>
          <a:xfrm>
            <a:off x="1074099" y="1905275"/>
            <a:ext cx="16339200" cy="49257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4000">
                <a:solidFill>
                  <a:srgbClr val="DC654E"/>
                </a:solidFill>
                <a:latin typeface="Marcellus"/>
                <a:ea typeface="Marcellus"/>
                <a:cs typeface="Marcellus"/>
                <a:sym typeface="Marcellus"/>
              </a:rPr>
              <a:t>Resources to be sacrificed to keep an eye on things that are perceived or need to be closely controlled from the perception of the principal are significant costs in a </a:t>
            </a:r>
            <a:r>
              <a:rPr b="1" lang="en-US" sz="4000">
                <a:solidFill>
                  <a:srgbClr val="DC654E"/>
                </a:solidFill>
                <a:latin typeface="Marcellus"/>
                <a:ea typeface="Marcellus"/>
                <a:cs typeface="Marcellus"/>
                <a:sym typeface="Marcellus"/>
              </a:rPr>
              <a:t>principal-agent relationship</a:t>
            </a:r>
            <a:r>
              <a:rPr lang="en-US" sz="4000">
                <a:solidFill>
                  <a:srgbClr val="DC654E"/>
                </a:solidFill>
                <a:latin typeface="Marcellus"/>
                <a:ea typeface="Marcellus"/>
                <a:cs typeface="Marcellus"/>
                <a:sym typeface="Marcellus"/>
              </a:rPr>
              <a:t>. Since the principal is delegating power and responsibility, cautious principals will carry out some type of monitoring activities to have reassurance that decisions are most favorable from the point of view of the principal. </a:t>
            </a:r>
            <a:endParaRPr sz="4000"/>
          </a:p>
        </p:txBody>
      </p:sp>
      <p:grpSp>
        <p:nvGrpSpPr>
          <p:cNvPr id="1496" name="Google Shape;1496;p42"/>
          <p:cNvGrpSpPr/>
          <p:nvPr/>
        </p:nvGrpSpPr>
        <p:grpSpPr>
          <a:xfrm rot="10800000">
            <a:off x="13105177" y="-2"/>
            <a:ext cx="145801" cy="689673"/>
            <a:chOff x="0" y="-47625"/>
            <a:chExt cx="38400" cy="181641"/>
          </a:xfrm>
        </p:grpSpPr>
        <p:sp>
          <p:nvSpPr>
            <p:cNvPr id="1497" name="Google Shape;1497;p42"/>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498" name="Google Shape;1498;p42"/>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99" name="Google Shape;1499;p42"/>
          <p:cNvGrpSpPr/>
          <p:nvPr/>
        </p:nvGrpSpPr>
        <p:grpSpPr>
          <a:xfrm rot="10800000">
            <a:off x="3031043" y="9828545"/>
            <a:ext cx="145801" cy="689673"/>
            <a:chOff x="0" y="-47625"/>
            <a:chExt cx="38400" cy="181641"/>
          </a:xfrm>
        </p:grpSpPr>
        <p:sp>
          <p:nvSpPr>
            <p:cNvPr id="1500" name="Google Shape;1500;p42"/>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501" name="Google Shape;1501;p42"/>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505" name="Shape 1505"/>
        <p:cNvGrpSpPr/>
        <p:nvPr/>
      </p:nvGrpSpPr>
      <p:grpSpPr>
        <a:xfrm>
          <a:off x="0" y="0"/>
          <a:ext cx="0" cy="0"/>
          <a:chOff x="0" y="0"/>
          <a:chExt cx="0" cy="0"/>
        </a:xfrm>
      </p:grpSpPr>
      <p:grpSp>
        <p:nvGrpSpPr>
          <p:cNvPr id="1506" name="Google Shape;1506;p43"/>
          <p:cNvGrpSpPr/>
          <p:nvPr/>
        </p:nvGrpSpPr>
        <p:grpSpPr>
          <a:xfrm rot="5400000">
            <a:off x="8327777" y="-8327897"/>
            <a:ext cx="1813151" cy="18468946"/>
            <a:chOff x="0" y="-47625"/>
            <a:chExt cx="678600" cy="4864217"/>
          </a:xfrm>
        </p:grpSpPr>
        <p:sp>
          <p:nvSpPr>
            <p:cNvPr id="1507" name="Google Shape;1507;p43"/>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508" name="Google Shape;1508;p43"/>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509" name="Google Shape;1509;p43"/>
          <p:cNvSpPr txBox="1"/>
          <p:nvPr/>
        </p:nvSpPr>
        <p:spPr>
          <a:xfrm>
            <a:off x="406550" y="700200"/>
            <a:ext cx="17474700" cy="769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000">
                <a:solidFill>
                  <a:srgbClr val="272727"/>
                </a:solidFill>
                <a:latin typeface="Marcellus"/>
                <a:ea typeface="Marcellus"/>
                <a:cs typeface="Marcellus"/>
                <a:sym typeface="Marcellus"/>
              </a:rPr>
              <a:t>Conflict of Interest</a:t>
            </a:r>
            <a:endParaRPr b="1" sz="5000"/>
          </a:p>
        </p:txBody>
      </p:sp>
      <p:grpSp>
        <p:nvGrpSpPr>
          <p:cNvPr id="1510" name="Google Shape;1510;p43"/>
          <p:cNvGrpSpPr/>
          <p:nvPr/>
        </p:nvGrpSpPr>
        <p:grpSpPr>
          <a:xfrm rot="5400000">
            <a:off x="6496360" y="-6584574"/>
            <a:ext cx="596873" cy="13590244"/>
            <a:chOff x="0" y="-47625"/>
            <a:chExt cx="157200" cy="3579300"/>
          </a:xfrm>
        </p:grpSpPr>
        <p:sp>
          <p:nvSpPr>
            <p:cNvPr id="1511" name="Google Shape;1511;p43"/>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512" name="Google Shape;1512;p43"/>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13" name="Google Shape;1513;p43"/>
          <p:cNvGrpSpPr/>
          <p:nvPr/>
        </p:nvGrpSpPr>
        <p:grpSpPr>
          <a:xfrm rot="5400000">
            <a:off x="15524900" y="-2434942"/>
            <a:ext cx="596873" cy="5290980"/>
            <a:chOff x="0" y="-47625"/>
            <a:chExt cx="157200" cy="1393500"/>
          </a:xfrm>
        </p:grpSpPr>
        <p:sp>
          <p:nvSpPr>
            <p:cNvPr id="1514" name="Google Shape;1514;p43"/>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515" name="Google Shape;1515;p43"/>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16" name="Google Shape;1516;p43"/>
          <p:cNvGrpSpPr/>
          <p:nvPr/>
        </p:nvGrpSpPr>
        <p:grpSpPr>
          <a:xfrm rot="5400000">
            <a:off x="8945600" y="814665"/>
            <a:ext cx="577508" cy="18468946"/>
            <a:chOff x="0" y="-47625"/>
            <a:chExt cx="152100" cy="4864217"/>
          </a:xfrm>
        </p:grpSpPr>
        <p:sp>
          <p:nvSpPr>
            <p:cNvPr id="1517" name="Google Shape;1517;p43"/>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518" name="Google Shape;1518;p43"/>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519" name="Google Shape;1519;p43"/>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1520" name="Google Shape;1520;p43"/>
          <p:cNvGrpSpPr/>
          <p:nvPr/>
        </p:nvGrpSpPr>
        <p:grpSpPr>
          <a:xfrm rot="5400000">
            <a:off x="9161452" y="517629"/>
            <a:ext cx="145801" cy="18571648"/>
            <a:chOff x="0" y="-47625"/>
            <a:chExt cx="38400" cy="4891266"/>
          </a:xfrm>
        </p:grpSpPr>
        <p:sp>
          <p:nvSpPr>
            <p:cNvPr id="1521" name="Google Shape;1521;p43"/>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522" name="Google Shape;1522;p43"/>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23" name="Google Shape;1523;p43"/>
          <p:cNvGrpSpPr/>
          <p:nvPr/>
        </p:nvGrpSpPr>
        <p:grpSpPr>
          <a:xfrm rot="5400000">
            <a:off x="1389404" y="8486595"/>
            <a:ext cx="505747" cy="3285078"/>
            <a:chOff x="0" y="-47625"/>
            <a:chExt cx="133200" cy="865200"/>
          </a:xfrm>
        </p:grpSpPr>
        <p:sp>
          <p:nvSpPr>
            <p:cNvPr id="1524" name="Google Shape;1524;p43"/>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525" name="Google Shape;1525;p43"/>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26" name="Google Shape;1526;p43"/>
          <p:cNvGrpSpPr/>
          <p:nvPr/>
        </p:nvGrpSpPr>
        <p:grpSpPr>
          <a:xfrm rot="5400000">
            <a:off x="9161452" y="-8776934"/>
            <a:ext cx="145801" cy="18571648"/>
            <a:chOff x="0" y="-47625"/>
            <a:chExt cx="38400" cy="4891266"/>
          </a:xfrm>
        </p:grpSpPr>
        <p:sp>
          <p:nvSpPr>
            <p:cNvPr id="1527" name="Google Shape;1527;p43"/>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528" name="Google Shape;1528;p43"/>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29" name="Google Shape;1529;p43"/>
          <p:cNvGrpSpPr/>
          <p:nvPr/>
        </p:nvGrpSpPr>
        <p:grpSpPr>
          <a:xfrm rot="5400000">
            <a:off x="9161452" y="-7544153"/>
            <a:ext cx="145801" cy="18571648"/>
            <a:chOff x="0" y="-47625"/>
            <a:chExt cx="38400" cy="4891266"/>
          </a:xfrm>
        </p:grpSpPr>
        <p:sp>
          <p:nvSpPr>
            <p:cNvPr id="1530" name="Google Shape;1530;p43"/>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531" name="Google Shape;1531;p43"/>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32" name="Google Shape;1532;p43"/>
          <p:cNvGrpSpPr/>
          <p:nvPr/>
        </p:nvGrpSpPr>
        <p:grpSpPr>
          <a:xfrm rot="5400000">
            <a:off x="9161452" y="-2164950"/>
            <a:ext cx="145801" cy="18571648"/>
            <a:chOff x="0" y="-47625"/>
            <a:chExt cx="38400" cy="4891266"/>
          </a:xfrm>
        </p:grpSpPr>
        <p:sp>
          <p:nvSpPr>
            <p:cNvPr id="1533" name="Google Shape;1533;p43"/>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534" name="Google Shape;1534;p43"/>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535" name="Google Shape;1535;p43"/>
          <p:cNvSpPr txBox="1"/>
          <p:nvPr/>
        </p:nvSpPr>
        <p:spPr>
          <a:xfrm>
            <a:off x="1074099" y="1905275"/>
            <a:ext cx="16339200" cy="49257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4000">
                <a:solidFill>
                  <a:srgbClr val="DC654E"/>
                </a:solidFill>
                <a:latin typeface="Marcellus"/>
                <a:ea typeface="Marcellus"/>
                <a:cs typeface="Marcellus"/>
                <a:sym typeface="Marcellus"/>
              </a:rPr>
              <a:t>Agency theory pulls an essential problem in organizations and that is conflict of interest. A corporation's managers can or may have personal objectives that compete with the owners' objective of maximization of shareholder wealth. Because the shareholders authorize executives and managers to manage the firm's resources, a potential conflict of interest exists between the two groups.</a:t>
            </a:r>
            <a:endParaRPr sz="4000"/>
          </a:p>
        </p:txBody>
      </p:sp>
      <p:grpSp>
        <p:nvGrpSpPr>
          <p:cNvPr id="1536" name="Google Shape;1536;p43"/>
          <p:cNvGrpSpPr/>
          <p:nvPr/>
        </p:nvGrpSpPr>
        <p:grpSpPr>
          <a:xfrm rot="10800000">
            <a:off x="13105177" y="-2"/>
            <a:ext cx="145801" cy="689673"/>
            <a:chOff x="0" y="-47625"/>
            <a:chExt cx="38400" cy="181641"/>
          </a:xfrm>
        </p:grpSpPr>
        <p:sp>
          <p:nvSpPr>
            <p:cNvPr id="1537" name="Google Shape;1537;p43"/>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538" name="Google Shape;1538;p43"/>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39" name="Google Shape;1539;p43"/>
          <p:cNvGrpSpPr/>
          <p:nvPr/>
        </p:nvGrpSpPr>
        <p:grpSpPr>
          <a:xfrm rot="10800000">
            <a:off x="3031043" y="9828545"/>
            <a:ext cx="145801" cy="689673"/>
            <a:chOff x="0" y="-47625"/>
            <a:chExt cx="38400" cy="181641"/>
          </a:xfrm>
        </p:grpSpPr>
        <p:sp>
          <p:nvSpPr>
            <p:cNvPr id="1540" name="Google Shape;1540;p43"/>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541" name="Google Shape;1541;p43"/>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545" name="Shape 1545"/>
        <p:cNvGrpSpPr/>
        <p:nvPr/>
      </p:nvGrpSpPr>
      <p:grpSpPr>
        <a:xfrm>
          <a:off x="0" y="0"/>
          <a:ext cx="0" cy="0"/>
          <a:chOff x="0" y="0"/>
          <a:chExt cx="0" cy="0"/>
        </a:xfrm>
      </p:grpSpPr>
      <p:grpSp>
        <p:nvGrpSpPr>
          <p:cNvPr id="1546" name="Google Shape;1546;p44"/>
          <p:cNvGrpSpPr/>
          <p:nvPr/>
        </p:nvGrpSpPr>
        <p:grpSpPr>
          <a:xfrm rot="5400000">
            <a:off x="8327777" y="-8327897"/>
            <a:ext cx="1813151" cy="18468946"/>
            <a:chOff x="0" y="-47625"/>
            <a:chExt cx="678600" cy="4864217"/>
          </a:xfrm>
        </p:grpSpPr>
        <p:sp>
          <p:nvSpPr>
            <p:cNvPr id="1547" name="Google Shape;1547;p44"/>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548" name="Google Shape;1548;p44"/>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549" name="Google Shape;1549;p44"/>
          <p:cNvSpPr txBox="1"/>
          <p:nvPr/>
        </p:nvSpPr>
        <p:spPr>
          <a:xfrm>
            <a:off x="406550" y="700200"/>
            <a:ext cx="17474700" cy="769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000">
                <a:solidFill>
                  <a:srgbClr val="272727"/>
                </a:solidFill>
                <a:latin typeface="Marcellus"/>
                <a:ea typeface="Marcellus"/>
                <a:cs typeface="Marcellus"/>
                <a:sym typeface="Marcellus"/>
              </a:rPr>
              <a:t>Legal Requirements vs. Opportunistic Behavior</a:t>
            </a:r>
            <a:endParaRPr b="1" sz="5000"/>
          </a:p>
        </p:txBody>
      </p:sp>
      <p:grpSp>
        <p:nvGrpSpPr>
          <p:cNvPr id="1550" name="Google Shape;1550;p44"/>
          <p:cNvGrpSpPr/>
          <p:nvPr/>
        </p:nvGrpSpPr>
        <p:grpSpPr>
          <a:xfrm rot="5400000">
            <a:off x="6496360" y="-6584574"/>
            <a:ext cx="596873" cy="13590244"/>
            <a:chOff x="0" y="-47625"/>
            <a:chExt cx="157200" cy="3579300"/>
          </a:xfrm>
        </p:grpSpPr>
        <p:sp>
          <p:nvSpPr>
            <p:cNvPr id="1551" name="Google Shape;1551;p44"/>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552" name="Google Shape;1552;p44"/>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53" name="Google Shape;1553;p44"/>
          <p:cNvGrpSpPr/>
          <p:nvPr/>
        </p:nvGrpSpPr>
        <p:grpSpPr>
          <a:xfrm rot="5400000">
            <a:off x="15524900" y="-2434942"/>
            <a:ext cx="596873" cy="5290980"/>
            <a:chOff x="0" y="-47625"/>
            <a:chExt cx="157200" cy="1393500"/>
          </a:xfrm>
        </p:grpSpPr>
        <p:sp>
          <p:nvSpPr>
            <p:cNvPr id="1554" name="Google Shape;1554;p44"/>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555" name="Google Shape;1555;p44"/>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56" name="Google Shape;1556;p44"/>
          <p:cNvGrpSpPr/>
          <p:nvPr/>
        </p:nvGrpSpPr>
        <p:grpSpPr>
          <a:xfrm rot="5400000">
            <a:off x="8945600" y="814665"/>
            <a:ext cx="577508" cy="18468946"/>
            <a:chOff x="0" y="-47625"/>
            <a:chExt cx="152100" cy="4864217"/>
          </a:xfrm>
        </p:grpSpPr>
        <p:sp>
          <p:nvSpPr>
            <p:cNvPr id="1557" name="Google Shape;1557;p44"/>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558" name="Google Shape;1558;p44"/>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559" name="Google Shape;1559;p44"/>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1560" name="Google Shape;1560;p44"/>
          <p:cNvGrpSpPr/>
          <p:nvPr/>
        </p:nvGrpSpPr>
        <p:grpSpPr>
          <a:xfrm rot="5400000">
            <a:off x="9161452" y="517629"/>
            <a:ext cx="145801" cy="18571648"/>
            <a:chOff x="0" y="-47625"/>
            <a:chExt cx="38400" cy="4891266"/>
          </a:xfrm>
        </p:grpSpPr>
        <p:sp>
          <p:nvSpPr>
            <p:cNvPr id="1561" name="Google Shape;1561;p44"/>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562" name="Google Shape;1562;p44"/>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63" name="Google Shape;1563;p44"/>
          <p:cNvGrpSpPr/>
          <p:nvPr/>
        </p:nvGrpSpPr>
        <p:grpSpPr>
          <a:xfrm rot="5400000">
            <a:off x="1389404" y="8486595"/>
            <a:ext cx="505747" cy="3285078"/>
            <a:chOff x="0" y="-47625"/>
            <a:chExt cx="133200" cy="865200"/>
          </a:xfrm>
        </p:grpSpPr>
        <p:sp>
          <p:nvSpPr>
            <p:cNvPr id="1564" name="Google Shape;1564;p44"/>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565" name="Google Shape;1565;p44"/>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66" name="Google Shape;1566;p44"/>
          <p:cNvGrpSpPr/>
          <p:nvPr/>
        </p:nvGrpSpPr>
        <p:grpSpPr>
          <a:xfrm rot="5400000">
            <a:off x="9161452" y="-8776934"/>
            <a:ext cx="145801" cy="18571648"/>
            <a:chOff x="0" y="-47625"/>
            <a:chExt cx="38400" cy="4891266"/>
          </a:xfrm>
        </p:grpSpPr>
        <p:sp>
          <p:nvSpPr>
            <p:cNvPr id="1567" name="Google Shape;1567;p44"/>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568" name="Google Shape;1568;p44"/>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69" name="Google Shape;1569;p44"/>
          <p:cNvGrpSpPr/>
          <p:nvPr/>
        </p:nvGrpSpPr>
        <p:grpSpPr>
          <a:xfrm rot="5400000">
            <a:off x="9161452" y="-7544153"/>
            <a:ext cx="145801" cy="18571648"/>
            <a:chOff x="0" y="-47625"/>
            <a:chExt cx="38400" cy="4891266"/>
          </a:xfrm>
        </p:grpSpPr>
        <p:sp>
          <p:nvSpPr>
            <p:cNvPr id="1570" name="Google Shape;1570;p44"/>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571" name="Google Shape;1571;p44"/>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72" name="Google Shape;1572;p44"/>
          <p:cNvGrpSpPr/>
          <p:nvPr/>
        </p:nvGrpSpPr>
        <p:grpSpPr>
          <a:xfrm rot="5400000">
            <a:off x="9161452" y="-2164950"/>
            <a:ext cx="145801" cy="18571648"/>
            <a:chOff x="0" y="-47625"/>
            <a:chExt cx="38400" cy="4891266"/>
          </a:xfrm>
        </p:grpSpPr>
        <p:sp>
          <p:nvSpPr>
            <p:cNvPr id="1573" name="Google Shape;1573;p44"/>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574" name="Google Shape;1574;p44"/>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575" name="Google Shape;1575;p44"/>
          <p:cNvSpPr txBox="1"/>
          <p:nvPr/>
        </p:nvSpPr>
        <p:spPr>
          <a:xfrm>
            <a:off x="1074099" y="2210075"/>
            <a:ext cx="16339200" cy="42669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4200">
                <a:solidFill>
                  <a:srgbClr val="DC654E"/>
                </a:solidFill>
                <a:latin typeface="Marcellus"/>
                <a:ea typeface="Marcellus"/>
                <a:cs typeface="Marcellus"/>
                <a:sym typeface="Marcellus"/>
              </a:rPr>
              <a:t>The culture of </a:t>
            </a:r>
            <a:r>
              <a:rPr b="1" lang="en-US" sz="4200">
                <a:solidFill>
                  <a:srgbClr val="DC654E"/>
                </a:solidFill>
                <a:latin typeface="Marcellus"/>
                <a:ea typeface="Marcellus"/>
                <a:cs typeface="Marcellus"/>
                <a:sym typeface="Marcellus"/>
              </a:rPr>
              <a:t>opportunism</a:t>
            </a:r>
            <a:r>
              <a:rPr lang="en-US" sz="4200">
                <a:solidFill>
                  <a:srgbClr val="DC654E"/>
                </a:solidFill>
                <a:latin typeface="Marcellus"/>
                <a:ea typeface="Marcellus"/>
                <a:cs typeface="Marcellus"/>
                <a:sym typeface="Marcellus"/>
              </a:rPr>
              <a:t> as manifested by excessively paid executives and managers combined with the financial accounting scandals in US companies presented a very strong reflection of the ineffectiveness of principal-agent relationships and the massive deficiency of the current agency theoretical efforts and practices.</a:t>
            </a:r>
            <a:endParaRPr sz="4200"/>
          </a:p>
        </p:txBody>
      </p:sp>
      <p:grpSp>
        <p:nvGrpSpPr>
          <p:cNvPr id="1576" name="Google Shape;1576;p44"/>
          <p:cNvGrpSpPr/>
          <p:nvPr/>
        </p:nvGrpSpPr>
        <p:grpSpPr>
          <a:xfrm rot="10800000">
            <a:off x="13105177" y="-2"/>
            <a:ext cx="145801" cy="689673"/>
            <a:chOff x="0" y="-47625"/>
            <a:chExt cx="38400" cy="181641"/>
          </a:xfrm>
        </p:grpSpPr>
        <p:sp>
          <p:nvSpPr>
            <p:cNvPr id="1577" name="Google Shape;1577;p44"/>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578" name="Google Shape;1578;p44"/>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79" name="Google Shape;1579;p44"/>
          <p:cNvGrpSpPr/>
          <p:nvPr/>
        </p:nvGrpSpPr>
        <p:grpSpPr>
          <a:xfrm rot="10800000">
            <a:off x="3031043" y="9828545"/>
            <a:ext cx="145801" cy="689673"/>
            <a:chOff x="0" y="-47625"/>
            <a:chExt cx="38400" cy="181641"/>
          </a:xfrm>
        </p:grpSpPr>
        <p:sp>
          <p:nvSpPr>
            <p:cNvPr id="1580" name="Google Shape;1580;p44"/>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581" name="Google Shape;1581;p44"/>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585" name="Shape 1585"/>
        <p:cNvGrpSpPr/>
        <p:nvPr/>
      </p:nvGrpSpPr>
      <p:grpSpPr>
        <a:xfrm>
          <a:off x="0" y="0"/>
          <a:ext cx="0" cy="0"/>
          <a:chOff x="0" y="0"/>
          <a:chExt cx="0" cy="0"/>
        </a:xfrm>
      </p:grpSpPr>
      <p:grpSp>
        <p:nvGrpSpPr>
          <p:cNvPr id="1586" name="Google Shape;1586;p45"/>
          <p:cNvGrpSpPr/>
          <p:nvPr/>
        </p:nvGrpSpPr>
        <p:grpSpPr>
          <a:xfrm rot="5400000">
            <a:off x="8327777" y="-8327897"/>
            <a:ext cx="1813151" cy="18468946"/>
            <a:chOff x="0" y="-47625"/>
            <a:chExt cx="678600" cy="4864217"/>
          </a:xfrm>
        </p:grpSpPr>
        <p:sp>
          <p:nvSpPr>
            <p:cNvPr id="1587" name="Google Shape;1587;p45"/>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588" name="Google Shape;1588;p45"/>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589" name="Google Shape;1589;p45"/>
          <p:cNvSpPr txBox="1"/>
          <p:nvPr/>
        </p:nvSpPr>
        <p:spPr>
          <a:xfrm>
            <a:off x="406550" y="700200"/>
            <a:ext cx="17474700" cy="769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000">
                <a:solidFill>
                  <a:srgbClr val="272727"/>
                </a:solidFill>
                <a:latin typeface="Marcellus"/>
                <a:ea typeface="Marcellus"/>
                <a:cs typeface="Marcellus"/>
                <a:sym typeface="Marcellus"/>
              </a:rPr>
              <a:t>Self-Interested Behavior</a:t>
            </a:r>
            <a:endParaRPr b="1" sz="5000"/>
          </a:p>
        </p:txBody>
      </p:sp>
      <p:grpSp>
        <p:nvGrpSpPr>
          <p:cNvPr id="1590" name="Google Shape;1590;p45"/>
          <p:cNvGrpSpPr/>
          <p:nvPr/>
        </p:nvGrpSpPr>
        <p:grpSpPr>
          <a:xfrm rot="5400000">
            <a:off x="6496360" y="-6584574"/>
            <a:ext cx="596873" cy="13590244"/>
            <a:chOff x="0" y="-47625"/>
            <a:chExt cx="157200" cy="3579300"/>
          </a:xfrm>
        </p:grpSpPr>
        <p:sp>
          <p:nvSpPr>
            <p:cNvPr id="1591" name="Google Shape;1591;p45"/>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592" name="Google Shape;1592;p45"/>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93" name="Google Shape;1593;p45"/>
          <p:cNvGrpSpPr/>
          <p:nvPr/>
        </p:nvGrpSpPr>
        <p:grpSpPr>
          <a:xfrm rot="5400000">
            <a:off x="15524900" y="-2434942"/>
            <a:ext cx="596873" cy="5290980"/>
            <a:chOff x="0" y="-47625"/>
            <a:chExt cx="157200" cy="1393500"/>
          </a:xfrm>
        </p:grpSpPr>
        <p:sp>
          <p:nvSpPr>
            <p:cNvPr id="1594" name="Google Shape;1594;p45"/>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595" name="Google Shape;1595;p45"/>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96" name="Google Shape;1596;p45"/>
          <p:cNvGrpSpPr/>
          <p:nvPr/>
        </p:nvGrpSpPr>
        <p:grpSpPr>
          <a:xfrm rot="5400000">
            <a:off x="8945600" y="814665"/>
            <a:ext cx="577508" cy="18468946"/>
            <a:chOff x="0" y="-47625"/>
            <a:chExt cx="152100" cy="4864217"/>
          </a:xfrm>
        </p:grpSpPr>
        <p:sp>
          <p:nvSpPr>
            <p:cNvPr id="1597" name="Google Shape;1597;p45"/>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598" name="Google Shape;1598;p45"/>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599" name="Google Shape;1599;p45"/>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1600" name="Google Shape;1600;p45"/>
          <p:cNvGrpSpPr/>
          <p:nvPr/>
        </p:nvGrpSpPr>
        <p:grpSpPr>
          <a:xfrm rot="5400000">
            <a:off x="9161452" y="517629"/>
            <a:ext cx="145801" cy="18571648"/>
            <a:chOff x="0" y="-47625"/>
            <a:chExt cx="38400" cy="4891266"/>
          </a:xfrm>
        </p:grpSpPr>
        <p:sp>
          <p:nvSpPr>
            <p:cNvPr id="1601" name="Google Shape;1601;p45"/>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602" name="Google Shape;1602;p45"/>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03" name="Google Shape;1603;p45"/>
          <p:cNvGrpSpPr/>
          <p:nvPr/>
        </p:nvGrpSpPr>
        <p:grpSpPr>
          <a:xfrm rot="5400000">
            <a:off x="1389404" y="8486595"/>
            <a:ext cx="505747" cy="3285078"/>
            <a:chOff x="0" y="-47625"/>
            <a:chExt cx="133200" cy="865200"/>
          </a:xfrm>
        </p:grpSpPr>
        <p:sp>
          <p:nvSpPr>
            <p:cNvPr id="1604" name="Google Shape;1604;p45"/>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605" name="Google Shape;1605;p45"/>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06" name="Google Shape;1606;p45"/>
          <p:cNvGrpSpPr/>
          <p:nvPr/>
        </p:nvGrpSpPr>
        <p:grpSpPr>
          <a:xfrm rot="5400000">
            <a:off x="9161452" y="-8776934"/>
            <a:ext cx="145801" cy="18571648"/>
            <a:chOff x="0" y="-47625"/>
            <a:chExt cx="38400" cy="4891266"/>
          </a:xfrm>
        </p:grpSpPr>
        <p:sp>
          <p:nvSpPr>
            <p:cNvPr id="1607" name="Google Shape;1607;p45"/>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608" name="Google Shape;1608;p45"/>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09" name="Google Shape;1609;p45"/>
          <p:cNvGrpSpPr/>
          <p:nvPr/>
        </p:nvGrpSpPr>
        <p:grpSpPr>
          <a:xfrm rot="5400000">
            <a:off x="9161452" y="-7544153"/>
            <a:ext cx="145801" cy="18571648"/>
            <a:chOff x="0" y="-47625"/>
            <a:chExt cx="38400" cy="4891266"/>
          </a:xfrm>
        </p:grpSpPr>
        <p:sp>
          <p:nvSpPr>
            <p:cNvPr id="1610" name="Google Shape;1610;p45"/>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611" name="Google Shape;1611;p45"/>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12" name="Google Shape;1612;p45"/>
          <p:cNvGrpSpPr/>
          <p:nvPr/>
        </p:nvGrpSpPr>
        <p:grpSpPr>
          <a:xfrm rot="5400000">
            <a:off x="9161452" y="-2164950"/>
            <a:ext cx="145801" cy="18571648"/>
            <a:chOff x="0" y="-47625"/>
            <a:chExt cx="38400" cy="4891266"/>
          </a:xfrm>
        </p:grpSpPr>
        <p:sp>
          <p:nvSpPr>
            <p:cNvPr id="1613" name="Google Shape;1613;p45"/>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614" name="Google Shape;1614;p45"/>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615" name="Google Shape;1615;p45"/>
          <p:cNvSpPr txBox="1"/>
          <p:nvPr/>
        </p:nvSpPr>
        <p:spPr>
          <a:xfrm>
            <a:off x="1074099" y="2133875"/>
            <a:ext cx="16339200" cy="46794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3800">
                <a:solidFill>
                  <a:srgbClr val="DC654E"/>
                </a:solidFill>
                <a:latin typeface="Marcellus"/>
                <a:ea typeface="Marcellus"/>
                <a:cs typeface="Marcellus"/>
                <a:sym typeface="Marcellus"/>
              </a:rPr>
              <a:t>Agency theory suggests that, in imperfect labor and capital markets, executives and managers will seek to make the most out of their own value at the expense of corporate shareholders. </a:t>
            </a:r>
            <a:r>
              <a:rPr b="1" lang="en-US" sz="3800">
                <a:solidFill>
                  <a:srgbClr val="DC654E"/>
                </a:solidFill>
                <a:latin typeface="Marcellus"/>
                <a:ea typeface="Marcellus"/>
                <a:cs typeface="Marcellus"/>
                <a:sym typeface="Marcellus"/>
              </a:rPr>
              <a:t>Agents</a:t>
            </a:r>
            <a:r>
              <a:rPr lang="en-US" sz="3800">
                <a:solidFill>
                  <a:srgbClr val="DC654E"/>
                </a:solidFill>
                <a:latin typeface="Marcellus"/>
                <a:ea typeface="Marcellus"/>
                <a:cs typeface="Marcellus"/>
                <a:sym typeface="Marcellus"/>
              </a:rPr>
              <a:t> have the capability to operate in their own self-interest rather than in the best interests of the firm because executives and managers know better than shareholders whether they are capable of meeting the shareholders' objectives or not.</a:t>
            </a:r>
            <a:endParaRPr sz="3800"/>
          </a:p>
        </p:txBody>
      </p:sp>
      <p:grpSp>
        <p:nvGrpSpPr>
          <p:cNvPr id="1616" name="Google Shape;1616;p45"/>
          <p:cNvGrpSpPr/>
          <p:nvPr/>
        </p:nvGrpSpPr>
        <p:grpSpPr>
          <a:xfrm rot="10800000">
            <a:off x="13105177" y="-2"/>
            <a:ext cx="145801" cy="689673"/>
            <a:chOff x="0" y="-47625"/>
            <a:chExt cx="38400" cy="181641"/>
          </a:xfrm>
        </p:grpSpPr>
        <p:sp>
          <p:nvSpPr>
            <p:cNvPr id="1617" name="Google Shape;1617;p45"/>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618" name="Google Shape;1618;p45"/>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19" name="Google Shape;1619;p45"/>
          <p:cNvGrpSpPr/>
          <p:nvPr/>
        </p:nvGrpSpPr>
        <p:grpSpPr>
          <a:xfrm rot="10800000">
            <a:off x="3031043" y="9828545"/>
            <a:ext cx="145801" cy="689673"/>
            <a:chOff x="0" y="-47625"/>
            <a:chExt cx="38400" cy="181641"/>
          </a:xfrm>
        </p:grpSpPr>
        <p:sp>
          <p:nvSpPr>
            <p:cNvPr id="1620" name="Google Shape;1620;p45"/>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621" name="Google Shape;1621;p45"/>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625" name="Shape 1625"/>
        <p:cNvGrpSpPr/>
        <p:nvPr/>
      </p:nvGrpSpPr>
      <p:grpSpPr>
        <a:xfrm>
          <a:off x="0" y="0"/>
          <a:ext cx="0" cy="0"/>
          <a:chOff x="0" y="0"/>
          <a:chExt cx="0" cy="0"/>
        </a:xfrm>
      </p:grpSpPr>
      <p:grpSp>
        <p:nvGrpSpPr>
          <p:cNvPr id="1626" name="Google Shape;1626;p46"/>
          <p:cNvGrpSpPr/>
          <p:nvPr/>
        </p:nvGrpSpPr>
        <p:grpSpPr>
          <a:xfrm>
            <a:off x="0" y="791514"/>
            <a:ext cx="5913039" cy="6259506"/>
            <a:chOff x="0" y="-47625"/>
            <a:chExt cx="812800" cy="860425"/>
          </a:xfrm>
        </p:grpSpPr>
        <p:sp>
          <p:nvSpPr>
            <p:cNvPr id="1627" name="Google Shape;1627;p46"/>
            <p:cNvSpPr/>
            <p:nvPr/>
          </p:nvSpPr>
          <p:spPr>
            <a:xfrm>
              <a:off x="0" y="0"/>
              <a:ext cx="812800" cy="812800"/>
            </a:xfrm>
            <a:custGeom>
              <a:rect b="b" l="l" r="r" t="t"/>
              <a:pathLst>
                <a:path extrusionOk="0" h="812800" w="812800">
                  <a:moveTo>
                    <a:pt x="0" y="0"/>
                  </a:moveTo>
                  <a:lnTo>
                    <a:pt x="812800" y="0"/>
                  </a:lnTo>
                  <a:lnTo>
                    <a:pt x="812800" y="812800"/>
                  </a:lnTo>
                  <a:lnTo>
                    <a:pt x="0" y="812800"/>
                  </a:lnTo>
                  <a:close/>
                </a:path>
              </a:pathLst>
            </a:custGeom>
            <a:solidFill>
              <a:srgbClr val="FFFFFF"/>
            </a:solidFill>
            <a:ln>
              <a:noFill/>
            </a:ln>
          </p:spPr>
        </p:sp>
        <p:sp>
          <p:nvSpPr>
            <p:cNvPr id="1628" name="Google Shape;1628;p46"/>
            <p:cNvSpPr txBox="1"/>
            <p:nvPr/>
          </p:nvSpPr>
          <p:spPr>
            <a:xfrm>
              <a:off x="0" y="-47625"/>
              <a:ext cx="812700" cy="860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629" name="Google Shape;1629;p46"/>
          <p:cNvSpPr/>
          <p:nvPr/>
        </p:nvSpPr>
        <p:spPr>
          <a:xfrm>
            <a:off x="0" y="-76"/>
            <a:ext cx="5913120" cy="1173730"/>
          </a:xfrm>
          <a:custGeom>
            <a:rect b="b" l="l" r="r" t="t"/>
            <a:pathLst>
              <a:path extrusionOk="0" h="191317" w="812800">
                <a:moveTo>
                  <a:pt x="0" y="0"/>
                </a:moveTo>
                <a:lnTo>
                  <a:pt x="812800" y="0"/>
                </a:lnTo>
                <a:lnTo>
                  <a:pt x="812800" y="191317"/>
                </a:lnTo>
                <a:lnTo>
                  <a:pt x="0" y="191317"/>
                </a:lnTo>
                <a:close/>
              </a:path>
            </a:pathLst>
          </a:custGeom>
          <a:solidFill>
            <a:srgbClr val="DC654E"/>
          </a:solidFill>
          <a:ln>
            <a:noFill/>
          </a:ln>
        </p:spPr>
      </p:sp>
      <p:grpSp>
        <p:nvGrpSpPr>
          <p:cNvPr id="1630" name="Google Shape;1630;p46"/>
          <p:cNvGrpSpPr/>
          <p:nvPr/>
        </p:nvGrpSpPr>
        <p:grpSpPr>
          <a:xfrm rot="10800000">
            <a:off x="5912946" y="-67"/>
            <a:ext cx="145801" cy="10514968"/>
            <a:chOff x="0" y="-47625"/>
            <a:chExt cx="38400" cy="2769356"/>
          </a:xfrm>
        </p:grpSpPr>
        <p:sp>
          <p:nvSpPr>
            <p:cNvPr id="1631" name="Google Shape;1631;p46"/>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632" name="Google Shape;1632;p46"/>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33" name="Google Shape;1633;p46"/>
          <p:cNvGrpSpPr/>
          <p:nvPr/>
        </p:nvGrpSpPr>
        <p:grpSpPr>
          <a:xfrm rot="5400000">
            <a:off x="3036077" y="3978402"/>
            <a:ext cx="145801" cy="6218183"/>
            <a:chOff x="0" y="-47625"/>
            <a:chExt cx="38400" cy="1637700"/>
          </a:xfrm>
        </p:grpSpPr>
        <p:sp>
          <p:nvSpPr>
            <p:cNvPr id="1634" name="Google Shape;1634;p46"/>
            <p:cNvSpPr/>
            <p:nvPr/>
          </p:nvSpPr>
          <p:spPr>
            <a:xfrm>
              <a:off x="0" y="0"/>
              <a:ext cx="38376" cy="1590055"/>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1635" name="Google Shape;1635;p46"/>
            <p:cNvSpPr txBox="1"/>
            <p:nvPr/>
          </p:nvSpPr>
          <p:spPr>
            <a:xfrm>
              <a:off x="0" y="-47625"/>
              <a:ext cx="38400" cy="1637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36" name="Google Shape;1636;p46"/>
          <p:cNvGrpSpPr/>
          <p:nvPr/>
        </p:nvGrpSpPr>
        <p:grpSpPr>
          <a:xfrm rot="5400000">
            <a:off x="3036077" y="-2007491"/>
            <a:ext cx="145801" cy="6218183"/>
            <a:chOff x="0" y="-47625"/>
            <a:chExt cx="38400" cy="1637700"/>
          </a:xfrm>
        </p:grpSpPr>
        <p:sp>
          <p:nvSpPr>
            <p:cNvPr id="1637" name="Google Shape;1637;p46"/>
            <p:cNvSpPr/>
            <p:nvPr/>
          </p:nvSpPr>
          <p:spPr>
            <a:xfrm>
              <a:off x="0" y="0"/>
              <a:ext cx="38376" cy="1590055"/>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1638" name="Google Shape;1638;p46"/>
            <p:cNvSpPr txBox="1"/>
            <p:nvPr/>
          </p:nvSpPr>
          <p:spPr>
            <a:xfrm>
              <a:off x="0" y="-47625"/>
              <a:ext cx="38400" cy="1637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639" name="Google Shape;1639;p46"/>
          <p:cNvPicPr preferRelativeResize="0"/>
          <p:nvPr/>
        </p:nvPicPr>
        <p:blipFill rotWithShape="1">
          <a:blip r:embed="rId3">
            <a:alphaModFix/>
          </a:blip>
          <a:srcRect b="19676" l="0" r="0" t="19670"/>
          <a:stretch/>
        </p:blipFill>
        <p:spPr>
          <a:xfrm>
            <a:off x="6058747" y="0"/>
            <a:ext cx="11306822" cy="10287000"/>
          </a:xfrm>
          <a:prstGeom prst="rect">
            <a:avLst/>
          </a:prstGeom>
          <a:noFill/>
          <a:ln>
            <a:noFill/>
          </a:ln>
        </p:spPr>
      </p:pic>
      <p:sp>
        <p:nvSpPr>
          <p:cNvPr id="1640" name="Google Shape;1640;p46"/>
          <p:cNvSpPr/>
          <p:nvPr/>
        </p:nvSpPr>
        <p:spPr>
          <a:xfrm rot="10800000">
            <a:off x="17384920" y="1425999"/>
            <a:ext cx="903080" cy="8927252"/>
          </a:xfrm>
          <a:custGeom>
            <a:rect b="b" l="l" r="r" t="t"/>
            <a:pathLst>
              <a:path extrusionOk="0" h="2709333" w="237809">
                <a:moveTo>
                  <a:pt x="0" y="0"/>
                </a:moveTo>
                <a:lnTo>
                  <a:pt x="237809" y="0"/>
                </a:lnTo>
                <a:lnTo>
                  <a:pt x="237809" y="2709333"/>
                </a:lnTo>
                <a:lnTo>
                  <a:pt x="0" y="2709333"/>
                </a:lnTo>
                <a:close/>
              </a:path>
            </a:pathLst>
          </a:custGeom>
          <a:solidFill>
            <a:srgbClr val="797979"/>
          </a:solidFill>
          <a:ln>
            <a:noFill/>
          </a:ln>
        </p:spPr>
      </p:sp>
      <p:sp>
        <p:nvSpPr>
          <p:cNvPr id="1641" name="Google Shape;1641;p46"/>
          <p:cNvSpPr/>
          <p:nvPr/>
        </p:nvSpPr>
        <p:spPr>
          <a:xfrm rot="10800000">
            <a:off x="17384920" y="8857157"/>
            <a:ext cx="903080" cy="1496095"/>
          </a:xfrm>
          <a:custGeom>
            <a:rect b="b" l="l" r="r" t="t"/>
            <a:pathLst>
              <a:path extrusionOk="0" h="752752" w="237809">
                <a:moveTo>
                  <a:pt x="0" y="0"/>
                </a:moveTo>
                <a:lnTo>
                  <a:pt x="237809" y="0"/>
                </a:lnTo>
                <a:lnTo>
                  <a:pt x="237809" y="752752"/>
                </a:lnTo>
                <a:lnTo>
                  <a:pt x="0" y="752752"/>
                </a:lnTo>
                <a:close/>
              </a:path>
            </a:pathLst>
          </a:custGeom>
          <a:solidFill>
            <a:srgbClr val="DC654E"/>
          </a:solidFill>
          <a:ln>
            <a:noFill/>
          </a:ln>
        </p:spPr>
      </p:sp>
      <p:grpSp>
        <p:nvGrpSpPr>
          <p:cNvPr id="1642" name="Google Shape;1642;p46"/>
          <p:cNvGrpSpPr/>
          <p:nvPr/>
        </p:nvGrpSpPr>
        <p:grpSpPr>
          <a:xfrm rot="10800000">
            <a:off x="17384717" y="-106"/>
            <a:ext cx="903283" cy="3039039"/>
            <a:chOff x="0" y="-47625"/>
            <a:chExt cx="237900" cy="800400"/>
          </a:xfrm>
        </p:grpSpPr>
        <p:sp>
          <p:nvSpPr>
            <p:cNvPr id="1643" name="Google Shape;1643;p46"/>
            <p:cNvSpPr/>
            <p:nvPr/>
          </p:nvSpPr>
          <p:spPr>
            <a:xfrm>
              <a:off x="0" y="0"/>
              <a:ext cx="237809" cy="752752"/>
            </a:xfrm>
            <a:custGeom>
              <a:rect b="b" l="l" r="r" t="t"/>
              <a:pathLst>
                <a:path extrusionOk="0" h="752752" w="237809">
                  <a:moveTo>
                    <a:pt x="0" y="0"/>
                  </a:moveTo>
                  <a:lnTo>
                    <a:pt x="237809" y="0"/>
                  </a:lnTo>
                  <a:lnTo>
                    <a:pt x="237809" y="752752"/>
                  </a:lnTo>
                  <a:lnTo>
                    <a:pt x="0" y="752752"/>
                  </a:lnTo>
                  <a:close/>
                </a:path>
              </a:pathLst>
            </a:custGeom>
            <a:solidFill>
              <a:srgbClr val="DDDEDA"/>
            </a:solidFill>
            <a:ln>
              <a:noFill/>
            </a:ln>
          </p:spPr>
        </p:sp>
        <p:sp>
          <p:nvSpPr>
            <p:cNvPr id="1644" name="Google Shape;1644;p46"/>
            <p:cNvSpPr txBox="1"/>
            <p:nvPr/>
          </p:nvSpPr>
          <p:spPr>
            <a:xfrm>
              <a:off x="0" y="-47625"/>
              <a:ext cx="237900" cy="800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45" name="Google Shape;1645;p46"/>
          <p:cNvGrpSpPr/>
          <p:nvPr/>
        </p:nvGrpSpPr>
        <p:grpSpPr>
          <a:xfrm rot="-5400000">
            <a:off x="17636798" y="8206738"/>
            <a:ext cx="145801" cy="1156619"/>
            <a:chOff x="0" y="-47625"/>
            <a:chExt cx="38400" cy="304622"/>
          </a:xfrm>
        </p:grpSpPr>
        <p:sp>
          <p:nvSpPr>
            <p:cNvPr id="1646" name="Google Shape;1646;p46"/>
            <p:cNvSpPr/>
            <p:nvPr/>
          </p:nvSpPr>
          <p:spPr>
            <a:xfrm>
              <a:off x="0" y="0"/>
              <a:ext cx="38376" cy="256997"/>
            </a:xfrm>
            <a:custGeom>
              <a:rect b="b" l="l" r="r" t="t"/>
              <a:pathLst>
                <a:path extrusionOk="0" h="256997" w="38376">
                  <a:moveTo>
                    <a:pt x="0" y="0"/>
                  </a:moveTo>
                  <a:lnTo>
                    <a:pt x="38376" y="0"/>
                  </a:lnTo>
                  <a:lnTo>
                    <a:pt x="38376" y="256997"/>
                  </a:lnTo>
                  <a:lnTo>
                    <a:pt x="0" y="256997"/>
                  </a:lnTo>
                  <a:close/>
                </a:path>
              </a:pathLst>
            </a:custGeom>
            <a:solidFill>
              <a:srgbClr val="272727"/>
            </a:solidFill>
            <a:ln>
              <a:noFill/>
            </a:ln>
          </p:spPr>
        </p:sp>
        <p:sp>
          <p:nvSpPr>
            <p:cNvPr id="1647" name="Google Shape;1647;p46"/>
            <p:cNvSpPr txBox="1"/>
            <p:nvPr/>
          </p:nvSpPr>
          <p:spPr>
            <a:xfrm>
              <a:off x="0" y="-47625"/>
              <a:ext cx="38400" cy="304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48" name="Google Shape;1648;p46"/>
          <p:cNvGrpSpPr/>
          <p:nvPr/>
        </p:nvGrpSpPr>
        <p:grpSpPr>
          <a:xfrm rot="-5400000">
            <a:off x="17636798" y="2279748"/>
            <a:ext cx="145801" cy="1156619"/>
            <a:chOff x="0" y="-47625"/>
            <a:chExt cx="38400" cy="304622"/>
          </a:xfrm>
        </p:grpSpPr>
        <p:sp>
          <p:nvSpPr>
            <p:cNvPr id="1649" name="Google Shape;1649;p46"/>
            <p:cNvSpPr/>
            <p:nvPr/>
          </p:nvSpPr>
          <p:spPr>
            <a:xfrm>
              <a:off x="0" y="0"/>
              <a:ext cx="38376" cy="256997"/>
            </a:xfrm>
            <a:custGeom>
              <a:rect b="b" l="l" r="r" t="t"/>
              <a:pathLst>
                <a:path extrusionOk="0" h="256997" w="38376">
                  <a:moveTo>
                    <a:pt x="0" y="0"/>
                  </a:moveTo>
                  <a:lnTo>
                    <a:pt x="38376" y="0"/>
                  </a:lnTo>
                  <a:lnTo>
                    <a:pt x="38376" y="256997"/>
                  </a:lnTo>
                  <a:lnTo>
                    <a:pt x="0" y="256997"/>
                  </a:lnTo>
                  <a:close/>
                </a:path>
              </a:pathLst>
            </a:custGeom>
            <a:solidFill>
              <a:srgbClr val="272727"/>
            </a:solidFill>
            <a:ln>
              <a:noFill/>
            </a:ln>
          </p:spPr>
        </p:sp>
        <p:sp>
          <p:nvSpPr>
            <p:cNvPr id="1650" name="Google Shape;1650;p46"/>
            <p:cNvSpPr txBox="1"/>
            <p:nvPr/>
          </p:nvSpPr>
          <p:spPr>
            <a:xfrm>
              <a:off x="0" y="-47625"/>
              <a:ext cx="38400" cy="304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51" name="Google Shape;1651;p46"/>
          <p:cNvGrpSpPr/>
          <p:nvPr/>
        </p:nvGrpSpPr>
        <p:grpSpPr>
          <a:xfrm rot="10800000">
            <a:off x="17270226" y="-67"/>
            <a:ext cx="145801" cy="10514968"/>
            <a:chOff x="0" y="-47625"/>
            <a:chExt cx="38400" cy="2769356"/>
          </a:xfrm>
        </p:grpSpPr>
        <p:sp>
          <p:nvSpPr>
            <p:cNvPr id="1652" name="Google Shape;1652;p46"/>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653" name="Google Shape;1653;p46"/>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654" name="Google Shape;1654;p46"/>
          <p:cNvSpPr txBox="1"/>
          <p:nvPr/>
        </p:nvSpPr>
        <p:spPr>
          <a:xfrm>
            <a:off x="394204" y="2220983"/>
            <a:ext cx="4968900" cy="3152400"/>
          </a:xfrm>
          <a:prstGeom prst="rect">
            <a:avLst/>
          </a:prstGeom>
          <a:noFill/>
          <a:ln>
            <a:noFill/>
          </a:ln>
        </p:spPr>
        <p:txBody>
          <a:bodyPr anchorCtr="0" anchor="t" bIns="0" lIns="0" spcFirstLastPara="1" rIns="0" wrap="square" tIns="0">
            <a:spAutoFit/>
          </a:bodyPr>
          <a:lstStyle/>
          <a:p>
            <a:pPr indent="0" lvl="0" marL="0" rtl="0" algn="ctr">
              <a:lnSpc>
                <a:spcPct val="110000"/>
              </a:lnSpc>
              <a:spcBef>
                <a:spcPts val="0"/>
              </a:spcBef>
              <a:spcAft>
                <a:spcPts val="0"/>
              </a:spcAft>
              <a:buSzPts val="1100"/>
              <a:buNone/>
            </a:pPr>
            <a:r>
              <a:rPr b="1" lang="en-US" sz="6400">
                <a:solidFill>
                  <a:srgbClr val="272727"/>
                </a:solidFill>
                <a:latin typeface="Fira Sans"/>
                <a:ea typeface="Fira Sans"/>
                <a:cs typeface="Fira Sans"/>
                <a:sym typeface="Fira Sans"/>
              </a:rPr>
              <a:t>Remedies Within Shareholders</a:t>
            </a:r>
            <a:endParaRPr b="1" sz="6400">
              <a:solidFill>
                <a:srgbClr val="272727"/>
              </a:solidFill>
              <a:latin typeface="Fira Sans"/>
              <a:ea typeface="Fira Sans"/>
              <a:cs typeface="Fira Sans"/>
              <a:sym typeface="Fira Sans"/>
            </a:endParaRPr>
          </a:p>
        </p:txBody>
      </p:sp>
      <p:pic>
        <p:nvPicPr>
          <p:cNvPr id="1655" name="Google Shape;1655;p46"/>
          <p:cNvPicPr preferRelativeResize="0"/>
          <p:nvPr/>
        </p:nvPicPr>
        <p:blipFill rotWithShape="1">
          <a:blip r:embed="rId4">
            <a:alphaModFix/>
          </a:blip>
          <a:srcRect b="3907" l="0" r="882" t="35974"/>
          <a:stretch/>
        </p:blipFill>
        <p:spPr>
          <a:xfrm>
            <a:off x="5995475" y="0"/>
            <a:ext cx="11306824" cy="1028700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C654E"/>
        </a:solidFill>
      </p:bgPr>
    </p:bg>
    <p:spTree>
      <p:nvGrpSpPr>
        <p:cNvPr id="1659" name="Shape 1659"/>
        <p:cNvGrpSpPr/>
        <p:nvPr/>
      </p:nvGrpSpPr>
      <p:grpSpPr>
        <a:xfrm>
          <a:off x="0" y="0"/>
          <a:ext cx="0" cy="0"/>
          <a:chOff x="0" y="0"/>
          <a:chExt cx="0" cy="0"/>
        </a:xfrm>
      </p:grpSpPr>
      <p:sp>
        <p:nvSpPr>
          <p:cNvPr id="1660" name="Google Shape;1660;p47"/>
          <p:cNvSpPr/>
          <p:nvPr/>
        </p:nvSpPr>
        <p:spPr>
          <a:xfrm rot="5400000">
            <a:off x="13128011" y="5110313"/>
            <a:ext cx="1187827" cy="9165301"/>
          </a:xfrm>
          <a:custGeom>
            <a:rect b="b" l="l" r="r" t="t"/>
            <a:pathLst>
              <a:path extrusionOk="0" h="5313218" w="316332">
                <a:moveTo>
                  <a:pt x="0" y="0"/>
                </a:moveTo>
                <a:lnTo>
                  <a:pt x="316332" y="0"/>
                </a:lnTo>
                <a:lnTo>
                  <a:pt x="316332" y="5313218"/>
                </a:lnTo>
                <a:lnTo>
                  <a:pt x="0" y="5313218"/>
                </a:lnTo>
                <a:close/>
              </a:path>
            </a:pathLst>
          </a:custGeom>
          <a:solidFill>
            <a:srgbClr val="797979"/>
          </a:solidFill>
          <a:ln>
            <a:noFill/>
          </a:ln>
        </p:spPr>
      </p:sp>
      <p:sp>
        <p:nvSpPr>
          <p:cNvPr id="1661" name="Google Shape;1661;p47"/>
          <p:cNvSpPr/>
          <p:nvPr/>
        </p:nvSpPr>
        <p:spPr>
          <a:xfrm rot="10800000">
            <a:off x="-198777" y="-16619"/>
            <a:ext cx="9342777" cy="10309949"/>
          </a:xfrm>
          <a:custGeom>
            <a:rect b="b" l="l" r="r" t="t"/>
            <a:pathLst>
              <a:path extrusionOk="0" h="2813083" w="2460244">
                <a:moveTo>
                  <a:pt x="0" y="0"/>
                </a:moveTo>
                <a:lnTo>
                  <a:pt x="2460244" y="0"/>
                </a:lnTo>
                <a:lnTo>
                  <a:pt x="2460244" y="2813083"/>
                </a:lnTo>
                <a:lnTo>
                  <a:pt x="0" y="2813083"/>
                </a:lnTo>
                <a:close/>
              </a:path>
            </a:pathLst>
          </a:custGeom>
          <a:solidFill>
            <a:srgbClr val="DDDEDA"/>
          </a:solidFill>
          <a:ln>
            <a:noFill/>
          </a:ln>
        </p:spPr>
      </p:sp>
      <p:sp>
        <p:nvSpPr>
          <p:cNvPr id="1662" name="Google Shape;1662;p47"/>
          <p:cNvSpPr/>
          <p:nvPr/>
        </p:nvSpPr>
        <p:spPr>
          <a:xfrm>
            <a:off x="1028700" y="353750"/>
            <a:ext cx="12624196" cy="9474886"/>
          </a:xfrm>
          <a:custGeom>
            <a:rect b="b" l="l" r="r" t="t"/>
            <a:pathLst>
              <a:path extrusionOk="0" h="2251904" w="3324344">
                <a:moveTo>
                  <a:pt x="0" y="0"/>
                </a:moveTo>
                <a:lnTo>
                  <a:pt x="3324344" y="0"/>
                </a:lnTo>
                <a:lnTo>
                  <a:pt x="3324344" y="2251904"/>
                </a:lnTo>
                <a:lnTo>
                  <a:pt x="0" y="2251904"/>
                </a:lnTo>
                <a:close/>
              </a:path>
            </a:pathLst>
          </a:custGeom>
          <a:solidFill>
            <a:srgbClr val="FFFFFF"/>
          </a:solidFill>
          <a:ln>
            <a:noFill/>
          </a:ln>
        </p:spPr>
      </p:sp>
      <p:sp>
        <p:nvSpPr>
          <p:cNvPr id="1663" name="Google Shape;1663;p47"/>
          <p:cNvSpPr txBox="1"/>
          <p:nvPr/>
        </p:nvSpPr>
        <p:spPr>
          <a:xfrm>
            <a:off x="1304125" y="867000"/>
            <a:ext cx="11978700" cy="82191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lang="en-US" sz="3000">
                <a:solidFill>
                  <a:srgbClr val="272727"/>
                </a:solidFill>
                <a:latin typeface="Fira Sans"/>
                <a:ea typeface="Fira Sans"/>
                <a:cs typeface="Fira Sans"/>
                <a:sym typeface="Fira Sans"/>
              </a:rPr>
              <a:t>Under the law, a </a:t>
            </a:r>
            <a:r>
              <a:rPr b="1" lang="en-US" sz="3000">
                <a:solidFill>
                  <a:srgbClr val="272727"/>
                </a:solidFill>
                <a:latin typeface="Fira Sans"/>
                <a:ea typeface="Fira Sans"/>
                <a:cs typeface="Fira Sans"/>
                <a:sym typeface="Fira Sans"/>
              </a:rPr>
              <a:t>shareholder</a:t>
            </a:r>
            <a:r>
              <a:rPr lang="en-US" sz="3000">
                <a:solidFill>
                  <a:srgbClr val="272727"/>
                </a:solidFill>
                <a:latin typeface="Fira Sans"/>
                <a:ea typeface="Fira Sans"/>
                <a:cs typeface="Fira Sans"/>
                <a:sym typeface="Fira Sans"/>
              </a:rPr>
              <a:t> has no right to cast votes by proxy in shareholders' meetings without special authority given by the supposed voting shareholder. The solution is by </a:t>
            </a:r>
            <a:r>
              <a:rPr b="1" lang="en-US" sz="3000">
                <a:solidFill>
                  <a:srgbClr val="272727"/>
                </a:solidFill>
                <a:latin typeface="Fira Sans"/>
                <a:ea typeface="Fira Sans"/>
                <a:cs typeface="Fira Sans"/>
                <a:sym typeface="Fira Sans"/>
              </a:rPr>
              <a:t>proxy voting</a:t>
            </a:r>
            <a:r>
              <a:rPr lang="en-US" sz="3000">
                <a:solidFill>
                  <a:srgbClr val="272727"/>
                </a:solidFill>
                <a:latin typeface="Fira Sans"/>
                <a:ea typeface="Fira Sans"/>
                <a:cs typeface="Fira Sans"/>
                <a:sym typeface="Fira Sans"/>
              </a:rPr>
              <a:t> which refers to an exercise of voting in behalf of shareholders through the use of a special authority given by the shareholder/principal. In this process, the one who would cast votes would either by another shareholder or a fund manager. </a:t>
            </a:r>
            <a:endParaRPr sz="3000">
              <a:solidFill>
                <a:srgbClr val="272727"/>
              </a:solidFill>
              <a:latin typeface="Fira Sans"/>
              <a:ea typeface="Fira Sans"/>
              <a:cs typeface="Fira Sans"/>
              <a:sym typeface="Fira Sans"/>
            </a:endParaRPr>
          </a:p>
          <a:p>
            <a:pPr indent="0" lvl="0" marL="0" marR="0" rtl="0" algn="l">
              <a:lnSpc>
                <a:spcPct val="139993"/>
              </a:lnSpc>
              <a:spcBef>
                <a:spcPts val="0"/>
              </a:spcBef>
              <a:spcAft>
                <a:spcPts val="0"/>
              </a:spcAft>
              <a:buNone/>
            </a:pPr>
            <a:r>
              <a:t/>
            </a:r>
            <a:endParaRPr sz="3000">
              <a:solidFill>
                <a:srgbClr val="272727"/>
              </a:solidFill>
              <a:latin typeface="Fira Sans"/>
              <a:ea typeface="Fira Sans"/>
              <a:cs typeface="Fira Sans"/>
              <a:sym typeface="Fira Sans"/>
            </a:endParaRPr>
          </a:p>
          <a:p>
            <a:pPr indent="0" lvl="0" marL="0" marR="0" rtl="0" algn="l">
              <a:lnSpc>
                <a:spcPct val="139993"/>
              </a:lnSpc>
              <a:spcBef>
                <a:spcPts val="0"/>
              </a:spcBef>
              <a:spcAft>
                <a:spcPts val="0"/>
              </a:spcAft>
              <a:buNone/>
            </a:pPr>
            <a:r>
              <a:rPr lang="en-US" sz="3000">
                <a:solidFill>
                  <a:srgbClr val="272727"/>
                </a:solidFill>
                <a:latin typeface="Fira Sans"/>
                <a:ea typeface="Fira Sans"/>
                <a:cs typeface="Fira Sans"/>
                <a:sym typeface="Fira Sans"/>
              </a:rPr>
              <a:t>For practical reasons, </a:t>
            </a:r>
            <a:r>
              <a:rPr b="1" lang="en-US" sz="3000">
                <a:solidFill>
                  <a:srgbClr val="272727"/>
                </a:solidFill>
                <a:latin typeface="Fira Sans"/>
                <a:ea typeface="Fira Sans"/>
                <a:cs typeface="Fira Sans"/>
                <a:sym typeface="Fira Sans"/>
              </a:rPr>
              <a:t>proxy voting</a:t>
            </a:r>
            <a:r>
              <a:rPr lang="en-US" sz="3000">
                <a:solidFill>
                  <a:srgbClr val="272727"/>
                </a:solidFill>
                <a:latin typeface="Fira Sans"/>
                <a:ea typeface="Fira Sans"/>
                <a:cs typeface="Fira Sans"/>
                <a:sym typeface="Fira Sans"/>
              </a:rPr>
              <a:t> is normally used in corporations by voting shareholders, for it permits shareholders who have confidence in the judgment of another shareholder or investment and fund managers to vote for them. It also provides the required quorum of votes to undertake important corporate undertakings.</a:t>
            </a:r>
            <a:endParaRPr sz="3000"/>
          </a:p>
        </p:txBody>
      </p:sp>
      <p:grpSp>
        <p:nvGrpSpPr>
          <p:cNvPr id="1664" name="Google Shape;1664;p47"/>
          <p:cNvGrpSpPr/>
          <p:nvPr/>
        </p:nvGrpSpPr>
        <p:grpSpPr>
          <a:xfrm rot="10800000">
            <a:off x="13811563" y="-226"/>
            <a:ext cx="570674" cy="10468053"/>
            <a:chOff x="0" y="-47625"/>
            <a:chExt cx="150300" cy="2757000"/>
          </a:xfrm>
        </p:grpSpPr>
        <p:sp>
          <p:nvSpPr>
            <p:cNvPr id="1665" name="Google Shape;1665;p47"/>
            <p:cNvSpPr/>
            <p:nvPr/>
          </p:nvSpPr>
          <p:spPr>
            <a:xfrm>
              <a:off x="0" y="0"/>
              <a:ext cx="150264" cy="2709333"/>
            </a:xfrm>
            <a:custGeom>
              <a:rect b="b" l="l" r="r" t="t"/>
              <a:pathLst>
                <a:path extrusionOk="0" h="2709333" w="150264">
                  <a:moveTo>
                    <a:pt x="0" y="0"/>
                  </a:moveTo>
                  <a:lnTo>
                    <a:pt x="150264" y="0"/>
                  </a:lnTo>
                  <a:lnTo>
                    <a:pt x="150264" y="2709333"/>
                  </a:lnTo>
                  <a:lnTo>
                    <a:pt x="0" y="2709333"/>
                  </a:lnTo>
                  <a:close/>
                </a:path>
              </a:pathLst>
            </a:custGeom>
            <a:solidFill>
              <a:srgbClr val="272727"/>
            </a:solidFill>
            <a:ln>
              <a:noFill/>
            </a:ln>
          </p:spPr>
        </p:sp>
        <p:sp>
          <p:nvSpPr>
            <p:cNvPr id="1666" name="Google Shape;1666;p47"/>
            <p:cNvSpPr txBox="1"/>
            <p:nvPr/>
          </p:nvSpPr>
          <p:spPr>
            <a:xfrm>
              <a:off x="0" y="-47625"/>
              <a:ext cx="1503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667" name="Google Shape;1667;p47"/>
          <p:cNvSpPr/>
          <p:nvPr/>
        </p:nvSpPr>
        <p:spPr>
          <a:xfrm rot="10800000">
            <a:off x="-207860" y="866995"/>
            <a:ext cx="1236560" cy="8551605"/>
          </a:xfrm>
          <a:custGeom>
            <a:rect b="b" l="l" r="r" t="t"/>
            <a:pathLst>
              <a:path extrusionOk="0" h="2251904" w="478823">
                <a:moveTo>
                  <a:pt x="0" y="0"/>
                </a:moveTo>
                <a:lnTo>
                  <a:pt x="478823" y="0"/>
                </a:lnTo>
                <a:lnTo>
                  <a:pt x="478823" y="2251904"/>
                </a:lnTo>
                <a:lnTo>
                  <a:pt x="0" y="2251904"/>
                </a:lnTo>
                <a:close/>
              </a:path>
            </a:pathLst>
          </a:custGeom>
          <a:solidFill>
            <a:srgbClr val="797979"/>
          </a:solidFill>
          <a:ln>
            <a:noFill/>
          </a:ln>
        </p:spPr>
      </p:sp>
      <p:sp>
        <p:nvSpPr>
          <p:cNvPr id="1668" name="Google Shape;1668;p47"/>
          <p:cNvSpPr txBox="1"/>
          <p:nvPr/>
        </p:nvSpPr>
        <p:spPr>
          <a:xfrm>
            <a:off x="14753600" y="1544000"/>
            <a:ext cx="3045900" cy="2622900"/>
          </a:xfrm>
          <a:prstGeom prst="rect">
            <a:avLst/>
          </a:prstGeom>
          <a:solidFill>
            <a:schemeClr val="lt1"/>
          </a:solidFill>
          <a:ln>
            <a:noFill/>
          </a:ln>
        </p:spPr>
        <p:txBody>
          <a:bodyPr anchorCtr="0" anchor="t" bIns="0" lIns="0" spcFirstLastPara="1" rIns="0" wrap="square" tIns="0">
            <a:spAutoFit/>
          </a:bodyPr>
          <a:lstStyle/>
          <a:p>
            <a:pPr indent="0" lvl="0" marL="0" marR="0" rtl="0" algn="ctr">
              <a:lnSpc>
                <a:spcPct val="139993"/>
              </a:lnSpc>
              <a:spcBef>
                <a:spcPts val="0"/>
              </a:spcBef>
              <a:spcAft>
                <a:spcPts val="0"/>
              </a:spcAft>
              <a:buNone/>
            </a:pPr>
            <a:r>
              <a:rPr b="1" lang="en-US" sz="7100">
                <a:solidFill>
                  <a:srgbClr val="272727"/>
                </a:solidFill>
                <a:latin typeface="Fira Sans"/>
                <a:ea typeface="Fira Sans"/>
                <a:cs typeface="Fira Sans"/>
                <a:sym typeface="Fira Sans"/>
              </a:rPr>
              <a:t>Proxy Voting</a:t>
            </a:r>
            <a:endParaRPr b="1" sz="7100"/>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672" name="Shape 1672"/>
        <p:cNvGrpSpPr/>
        <p:nvPr/>
      </p:nvGrpSpPr>
      <p:grpSpPr>
        <a:xfrm>
          <a:off x="0" y="0"/>
          <a:ext cx="0" cy="0"/>
          <a:chOff x="0" y="0"/>
          <a:chExt cx="0" cy="0"/>
        </a:xfrm>
      </p:grpSpPr>
      <p:grpSp>
        <p:nvGrpSpPr>
          <p:cNvPr id="1673" name="Google Shape;1673;p48"/>
          <p:cNvGrpSpPr/>
          <p:nvPr/>
        </p:nvGrpSpPr>
        <p:grpSpPr>
          <a:xfrm>
            <a:off x="0" y="791531"/>
            <a:ext cx="5913039" cy="9561731"/>
            <a:chOff x="0" y="-47625"/>
            <a:chExt cx="812800" cy="860425"/>
          </a:xfrm>
        </p:grpSpPr>
        <p:sp>
          <p:nvSpPr>
            <p:cNvPr id="1674" name="Google Shape;1674;p48"/>
            <p:cNvSpPr/>
            <p:nvPr/>
          </p:nvSpPr>
          <p:spPr>
            <a:xfrm>
              <a:off x="0" y="0"/>
              <a:ext cx="812800" cy="812800"/>
            </a:xfrm>
            <a:custGeom>
              <a:rect b="b" l="l" r="r" t="t"/>
              <a:pathLst>
                <a:path extrusionOk="0" h="812800" w="812800">
                  <a:moveTo>
                    <a:pt x="0" y="0"/>
                  </a:moveTo>
                  <a:lnTo>
                    <a:pt x="812800" y="0"/>
                  </a:lnTo>
                  <a:lnTo>
                    <a:pt x="812800" y="812800"/>
                  </a:lnTo>
                  <a:lnTo>
                    <a:pt x="0" y="812800"/>
                  </a:lnTo>
                  <a:close/>
                </a:path>
              </a:pathLst>
            </a:custGeom>
            <a:solidFill>
              <a:srgbClr val="FFFFFF"/>
            </a:solidFill>
            <a:ln>
              <a:noFill/>
            </a:ln>
          </p:spPr>
        </p:sp>
        <p:sp>
          <p:nvSpPr>
            <p:cNvPr id="1675" name="Google Shape;1675;p48"/>
            <p:cNvSpPr txBox="1"/>
            <p:nvPr/>
          </p:nvSpPr>
          <p:spPr>
            <a:xfrm>
              <a:off x="0" y="-47625"/>
              <a:ext cx="812700" cy="860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676" name="Google Shape;1676;p48"/>
          <p:cNvSpPr/>
          <p:nvPr/>
        </p:nvSpPr>
        <p:spPr>
          <a:xfrm>
            <a:off x="0" y="-76"/>
            <a:ext cx="5913120" cy="1173730"/>
          </a:xfrm>
          <a:custGeom>
            <a:rect b="b" l="l" r="r" t="t"/>
            <a:pathLst>
              <a:path extrusionOk="0" h="191317" w="812800">
                <a:moveTo>
                  <a:pt x="0" y="0"/>
                </a:moveTo>
                <a:lnTo>
                  <a:pt x="812800" y="0"/>
                </a:lnTo>
                <a:lnTo>
                  <a:pt x="812800" y="191317"/>
                </a:lnTo>
                <a:lnTo>
                  <a:pt x="0" y="191317"/>
                </a:lnTo>
                <a:close/>
              </a:path>
            </a:pathLst>
          </a:custGeom>
          <a:solidFill>
            <a:srgbClr val="DC654E"/>
          </a:solidFill>
          <a:ln>
            <a:noFill/>
          </a:ln>
        </p:spPr>
      </p:sp>
      <p:grpSp>
        <p:nvGrpSpPr>
          <p:cNvPr id="1677" name="Google Shape;1677;p48"/>
          <p:cNvGrpSpPr/>
          <p:nvPr/>
        </p:nvGrpSpPr>
        <p:grpSpPr>
          <a:xfrm rot="10800000">
            <a:off x="5912946" y="-67"/>
            <a:ext cx="145801" cy="10514968"/>
            <a:chOff x="0" y="-47625"/>
            <a:chExt cx="38400" cy="2769356"/>
          </a:xfrm>
        </p:grpSpPr>
        <p:sp>
          <p:nvSpPr>
            <p:cNvPr id="1678" name="Google Shape;1678;p48"/>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679" name="Google Shape;1679;p48"/>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80" name="Google Shape;1680;p48"/>
          <p:cNvGrpSpPr/>
          <p:nvPr/>
        </p:nvGrpSpPr>
        <p:grpSpPr>
          <a:xfrm rot="5400000">
            <a:off x="3036077" y="-2007491"/>
            <a:ext cx="145801" cy="6218183"/>
            <a:chOff x="0" y="-47625"/>
            <a:chExt cx="38400" cy="1637700"/>
          </a:xfrm>
        </p:grpSpPr>
        <p:sp>
          <p:nvSpPr>
            <p:cNvPr id="1681" name="Google Shape;1681;p48"/>
            <p:cNvSpPr/>
            <p:nvPr/>
          </p:nvSpPr>
          <p:spPr>
            <a:xfrm>
              <a:off x="0" y="0"/>
              <a:ext cx="38376" cy="1590055"/>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1682" name="Google Shape;1682;p48"/>
            <p:cNvSpPr txBox="1"/>
            <p:nvPr/>
          </p:nvSpPr>
          <p:spPr>
            <a:xfrm>
              <a:off x="0" y="-47625"/>
              <a:ext cx="38400" cy="1637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683" name="Google Shape;1683;p48"/>
          <p:cNvPicPr preferRelativeResize="0"/>
          <p:nvPr/>
        </p:nvPicPr>
        <p:blipFill rotWithShape="1">
          <a:blip r:embed="rId3">
            <a:alphaModFix/>
          </a:blip>
          <a:srcRect b="19676" l="0" r="0" t="19670"/>
          <a:stretch/>
        </p:blipFill>
        <p:spPr>
          <a:xfrm>
            <a:off x="6058747" y="0"/>
            <a:ext cx="11306822" cy="10287000"/>
          </a:xfrm>
          <a:prstGeom prst="rect">
            <a:avLst/>
          </a:prstGeom>
          <a:noFill/>
          <a:ln>
            <a:noFill/>
          </a:ln>
        </p:spPr>
      </p:pic>
      <p:sp>
        <p:nvSpPr>
          <p:cNvPr id="1684" name="Google Shape;1684;p48"/>
          <p:cNvSpPr/>
          <p:nvPr/>
        </p:nvSpPr>
        <p:spPr>
          <a:xfrm rot="10800000">
            <a:off x="17384920" y="1425999"/>
            <a:ext cx="903080" cy="8927252"/>
          </a:xfrm>
          <a:custGeom>
            <a:rect b="b" l="l" r="r" t="t"/>
            <a:pathLst>
              <a:path extrusionOk="0" h="2709333" w="237809">
                <a:moveTo>
                  <a:pt x="0" y="0"/>
                </a:moveTo>
                <a:lnTo>
                  <a:pt x="237809" y="0"/>
                </a:lnTo>
                <a:lnTo>
                  <a:pt x="237809" y="2709333"/>
                </a:lnTo>
                <a:lnTo>
                  <a:pt x="0" y="2709333"/>
                </a:lnTo>
                <a:close/>
              </a:path>
            </a:pathLst>
          </a:custGeom>
          <a:solidFill>
            <a:srgbClr val="797979"/>
          </a:solidFill>
          <a:ln>
            <a:noFill/>
          </a:ln>
        </p:spPr>
      </p:sp>
      <p:sp>
        <p:nvSpPr>
          <p:cNvPr id="1685" name="Google Shape;1685;p48"/>
          <p:cNvSpPr/>
          <p:nvPr/>
        </p:nvSpPr>
        <p:spPr>
          <a:xfrm rot="10800000">
            <a:off x="17384920" y="8857157"/>
            <a:ext cx="903080" cy="1496095"/>
          </a:xfrm>
          <a:custGeom>
            <a:rect b="b" l="l" r="r" t="t"/>
            <a:pathLst>
              <a:path extrusionOk="0" h="752752" w="237809">
                <a:moveTo>
                  <a:pt x="0" y="0"/>
                </a:moveTo>
                <a:lnTo>
                  <a:pt x="237809" y="0"/>
                </a:lnTo>
                <a:lnTo>
                  <a:pt x="237809" y="752752"/>
                </a:lnTo>
                <a:lnTo>
                  <a:pt x="0" y="752752"/>
                </a:lnTo>
                <a:close/>
              </a:path>
            </a:pathLst>
          </a:custGeom>
          <a:solidFill>
            <a:srgbClr val="DC654E"/>
          </a:solidFill>
          <a:ln>
            <a:noFill/>
          </a:ln>
        </p:spPr>
      </p:sp>
      <p:grpSp>
        <p:nvGrpSpPr>
          <p:cNvPr id="1686" name="Google Shape;1686;p48"/>
          <p:cNvGrpSpPr/>
          <p:nvPr/>
        </p:nvGrpSpPr>
        <p:grpSpPr>
          <a:xfrm rot="10800000">
            <a:off x="17384717" y="-106"/>
            <a:ext cx="903283" cy="3039039"/>
            <a:chOff x="0" y="-47625"/>
            <a:chExt cx="237900" cy="800400"/>
          </a:xfrm>
        </p:grpSpPr>
        <p:sp>
          <p:nvSpPr>
            <p:cNvPr id="1687" name="Google Shape;1687;p48"/>
            <p:cNvSpPr/>
            <p:nvPr/>
          </p:nvSpPr>
          <p:spPr>
            <a:xfrm>
              <a:off x="0" y="0"/>
              <a:ext cx="237809" cy="752752"/>
            </a:xfrm>
            <a:custGeom>
              <a:rect b="b" l="l" r="r" t="t"/>
              <a:pathLst>
                <a:path extrusionOk="0" h="752752" w="237809">
                  <a:moveTo>
                    <a:pt x="0" y="0"/>
                  </a:moveTo>
                  <a:lnTo>
                    <a:pt x="237809" y="0"/>
                  </a:lnTo>
                  <a:lnTo>
                    <a:pt x="237809" y="752752"/>
                  </a:lnTo>
                  <a:lnTo>
                    <a:pt x="0" y="752752"/>
                  </a:lnTo>
                  <a:close/>
                </a:path>
              </a:pathLst>
            </a:custGeom>
            <a:solidFill>
              <a:srgbClr val="DDDEDA"/>
            </a:solidFill>
            <a:ln>
              <a:noFill/>
            </a:ln>
          </p:spPr>
        </p:sp>
        <p:sp>
          <p:nvSpPr>
            <p:cNvPr id="1688" name="Google Shape;1688;p48"/>
            <p:cNvSpPr txBox="1"/>
            <p:nvPr/>
          </p:nvSpPr>
          <p:spPr>
            <a:xfrm>
              <a:off x="0" y="-47625"/>
              <a:ext cx="237900" cy="800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89" name="Google Shape;1689;p48"/>
          <p:cNvGrpSpPr/>
          <p:nvPr/>
        </p:nvGrpSpPr>
        <p:grpSpPr>
          <a:xfrm rot="-5400000">
            <a:off x="17636798" y="8206738"/>
            <a:ext cx="145801" cy="1156619"/>
            <a:chOff x="0" y="-47625"/>
            <a:chExt cx="38400" cy="304622"/>
          </a:xfrm>
        </p:grpSpPr>
        <p:sp>
          <p:nvSpPr>
            <p:cNvPr id="1690" name="Google Shape;1690;p48"/>
            <p:cNvSpPr/>
            <p:nvPr/>
          </p:nvSpPr>
          <p:spPr>
            <a:xfrm>
              <a:off x="0" y="0"/>
              <a:ext cx="38376" cy="256997"/>
            </a:xfrm>
            <a:custGeom>
              <a:rect b="b" l="l" r="r" t="t"/>
              <a:pathLst>
                <a:path extrusionOk="0" h="256997" w="38376">
                  <a:moveTo>
                    <a:pt x="0" y="0"/>
                  </a:moveTo>
                  <a:lnTo>
                    <a:pt x="38376" y="0"/>
                  </a:lnTo>
                  <a:lnTo>
                    <a:pt x="38376" y="256997"/>
                  </a:lnTo>
                  <a:lnTo>
                    <a:pt x="0" y="256997"/>
                  </a:lnTo>
                  <a:close/>
                </a:path>
              </a:pathLst>
            </a:custGeom>
            <a:solidFill>
              <a:srgbClr val="272727"/>
            </a:solidFill>
            <a:ln>
              <a:noFill/>
            </a:ln>
          </p:spPr>
        </p:sp>
        <p:sp>
          <p:nvSpPr>
            <p:cNvPr id="1691" name="Google Shape;1691;p48"/>
            <p:cNvSpPr txBox="1"/>
            <p:nvPr/>
          </p:nvSpPr>
          <p:spPr>
            <a:xfrm>
              <a:off x="0" y="-47625"/>
              <a:ext cx="38400" cy="304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92" name="Google Shape;1692;p48"/>
          <p:cNvGrpSpPr/>
          <p:nvPr/>
        </p:nvGrpSpPr>
        <p:grpSpPr>
          <a:xfrm rot="-5400000">
            <a:off x="17636798" y="2279748"/>
            <a:ext cx="145801" cy="1156619"/>
            <a:chOff x="0" y="-47625"/>
            <a:chExt cx="38400" cy="304622"/>
          </a:xfrm>
        </p:grpSpPr>
        <p:sp>
          <p:nvSpPr>
            <p:cNvPr id="1693" name="Google Shape;1693;p48"/>
            <p:cNvSpPr/>
            <p:nvPr/>
          </p:nvSpPr>
          <p:spPr>
            <a:xfrm>
              <a:off x="0" y="0"/>
              <a:ext cx="38376" cy="256997"/>
            </a:xfrm>
            <a:custGeom>
              <a:rect b="b" l="l" r="r" t="t"/>
              <a:pathLst>
                <a:path extrusionOk="0" h="256997" w="38376">
                  <a:moveTo>
                    <a:pt x="0" y="0"/>
                  </a:moveTo>
                  <a:lnTo>
                    <a:pt x="38376" y="0"/>
                  </a:lnTo>
                  <a:lnTo>
                    <a:pt x="38376" y="256997"/>
                  </a:lnTo>
                  <a:lnTo>
                    <a:pt x="0" y="256997"/>
                  </a:lnTo>
                  <a:close/>
                </a:path>
              </a:pathLst>
            </a:custGeom>
            <a:solidFill>
              <a:srgbClr val="272727"/>
            </a:solidFill>
            <a:ln>
              <a:noFill/>
            </a:ln>
          </p:spPr>
        </p:sp>
        <p:sp>
          <p:nvSpPr>
            <p:cNvPr id="1694" name="Google Shape;1694;p48"/>
            <p:cNvSpPr txBox="1"/>
            <p:nvPr/>
          </p:nvSpPr>
          <p:spPr>
            <a:xfrm>
              <a:off x="0" y="-47625"/>
              <a:ext cx="38400" cy="304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95" name="Google Shape;1695;p48"/>
          <p:cNvGrpSpPr/>
          <p:nvPr/>
        </p:nvGrpSpPr>
        <p:grpSpPr>
          <a:xfrm rot="10800000">
            <a:off x="17270226" y="-67"/>
            <a:ext cx="145801" cy="10514968"/>
            <a:chOff x="0" y="-47625"/>
            <a:chExt cx="38400" cy="2769356"/>
          </a:xfrm>
        </p:grpSpPr>
        <p:sp>
          <p:nvSpPr>
            <p:cNvPr id="1696" name="Google Shape;1696;p48"/>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1697" name="Google Shape;1697;p48"/>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698" name="Google Shape;1698;p48"/>
          <p:cNvSpPr txBox="1"/>
          <p:nvPr/>
        </p:nvSpPr>
        <p:spPr>
          <a:xfrm>
            <a:off x="394204" y="1535183"/>
            <a:ext cx="4968900" cy="2068800"/>
          </a:xfrm>
          <a:prstGeom prst="rect">
            <a:avLst/>
          </a:prstGeom>
          <a:noFill/>
          <a:ln>
            <a:noFill/>
          </a:ln>
        </p:spPr>
        <p:txBody>
          <a:bodyPr anchorCtr="0" anchor="t" bIns="0" lIns="0" spcFirstLastPara="1" rIns="0" wrap="square" tIns="0">
            <a:spAutoFit/>
          </a:bodyPr>
          <a:lstStyle/>
          <a:p>
            <a:pPr indent="0" lvl="0" marL="0" rtl="0" algn="ctr">
              <a:lnSpc>
                <a:spcPct val="110000"/>
              </a:lnSpc>
              <a:spcBef>
                <a:spcPts val="0"/>
              </a:spcBef>
              <a:spcAft>
                <a:spcPts val="0"/>
              </a:spcAft>
              <a:buSzPts val="1100"/>
              <a:buNone/>
            </a:pPr>
            <a:r>
              <a:rPr b="1" lang="en-US" sz="6400">
                <a:solidFill>
                  <a:srgbClr val="272727"/>
                </a:solidFill>
                <a:latin typeface="Fira Sans"/>
                <a:ea typeface="Fira Sans"/>
                <a:cs typeface="Fira Sans"/>
                <a:sym typeface="Fira Sans"/>
              </a:rPr>
              <a:t>Benefits of Proxy Voting</a:t>
            </a:r>
            <a:endParaRPr b="1" sz="6400">
              <a:solidFill>
                <a:srgbClr val="272727"/>
              </a:solidFill>
              <a:latin typeface="Fira Sans"/>
              <a:ea typeface="Fira Sans"/>
              <a:cs typeface="Fira Sans"/>
              <a:sym typeface="Fira Sans"/>
            </a:endParaRPr>
          </a:p>
        </p:txBody>
      </p:sp>
      <p:pic>
        <p:nvPicPr>
          <p:cNvPr id="1699" name="Google Shape;1699;p48"/>
          <p:cNvPicPr preferRelativeResize="0"/>
          <p:nvPr/>
        </p:nvPicPr>
        <p:blipFill rotWithShape="1">
          <a:blip r:embed="rId4">
            <a:alphaModFix/>
          </a:blip>
          <a:srcRect b="3907" l="0" r="882" t="35974"/>
          <a:stretch/>
        </p:blipFill>
        <p:spPr>
          <a:xfrm>
            <a:off x="5995475" y="0"/>
            <a:ext cx="11306824" cy="10287000"/>
          </a:xfrm>
          <a:prstGeom prst="rect">
            <a:avLst/>
          </a:prstGeom>
          <a:noFill/>
          <a:ln>
            <a:noFill/>
          </a:ln>
        </p:spPr>
      </p:pic>
      <p:sp>
        <p:nvSpPr>
          <p:cNvPr id="1700" name="Google Shape;1700;p48"/>
          <p:cNvSpPr txBox="1"/>
          <p:nvPr/>
        </p:nvSpPr>
        <p:spPr>
          <a:xfrm>
            <a:off x="286381" y="4292910"/>
            <a:ext cx="5340300" cy="5270400"/>
          </a:xfrm>
          <a:prstGeom prst="rect">
            <a:avLst/>
          </a:prstGeom>
          <a:noFill/>
          <a:ln>
            <a:noFill/>
          </a:ln>
        </p:spPr>
        <p:txBody>
          <a:bodyPr anchorCtr="0" anchor="t" bIns="0" lIns="0" spcFirstLastPara="1" rIns="0" wrap="square" tIns="0">
            <a:spAutoFit/>
          </a:bodyPr>
          <a:lstStyle/>
          <a:p>
            <a:pPr indent="0" lvl="0" marL="0" marR="0" rtl="0" algn="ctr">
              <a:lnSpc>
                <a:spcPct val="108000"/>
              </a:lnSpc>
              <a:spcBef>
                <a:spcPts val="0"/>
              </a:spcBef>
              <a:spcAft>
                <a:spcPts val="0"/>
              </a:spcAft>
              <a:buNone/>
            </a:pPr>
            <a:r>
              <a:rPr lang="en-US" sz="4000">
                <a:solidFill>
                  <a:srgbClr val="272727"/>
                </a:solidFill>
                <a:latin typeface="Marcellus"/>
                <a:ea typeface="Marcellus"/>
                <a:cs typeface="Marcellus"/>
                <a:sym typeface="Marcellus"/>
              </a:rPr>
              <a:t>The following are the areas where proxy system accrues benefit to the principal/shareholder more especially if the proxy is a fund manager:</a:t>
            </a:r>
            <a:endParaRPr sz="4000"/>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C654E"/>
        </a:solidFill>
      </p:bgPr>
    </p:bg>
    <p:spTree>
      <p:nvGrpSpPr>
        <p:cNvPr id="1704" name="Shape 1704"/>
        <p:cNvGrpSpPr/>
        <p:nvPr/>
      </p:nvGrpSpPr>
      <p:grpSpPr>
        <a:xfrm>
          <a:off x="0" y="0"/>
          <a:ext cx="0" cy="0"/>
          <a:chOff x="0" y="0"/>
          <a:chExt cx="0" cy="0"/>
        </a:xfrm>
      </p:grpSpPr>
      <p:sp>
        <p:nvSpPr>
          <p:cNvPr id="1705" name="Google Shape;1705;p49"/>
          <p:cNvSpPr/>
          <p:nvPr/>
        </p:nvSpPr>
        <p:spPr>
          <a:xfrm rot="5400000">
            <a:off x="13128011" y="5110313"/>
            <a:ext cx="1187827" cy="9165301"/>
          </a:xfrm>
          <a:custGeom>
            <a:rect b="b" l="l" r="r" t="t"/>
            <a:pathLst>
              <a:path extrusionOk="0" h="5313218" w="316332">
                <a:moveTo>
                  <a:pt x="0" y="0"/>
                </a:moveTo>
                <a:lnTo>
                  <a:pt x="316332" y="0"/>
                </a:lnTo>
                <a:lnTo>
                  <a:pt x="316332" y="5313218"/>
                </a:lnTo>
                <a:lnTo>
                  <a:pt x="0" y="5313218"/>
                </a:lnTo>
                <a:close/>
              </a:path>
            </a:pathLst>
          </a:custGeom>
          <a:solidFill>
            <a:srgbClr val="797979"/>
          </a:solidFill>
          <a:ln>
            <a:noFill/>
          </a:ln>
        </p:spPr>
      </p:sp>
      <p:sp>
        <p:nvSpPr>
          <p:cNvPr id="1706" name="Google Shape;1706;p49"/>
          <p:cNvSpPr/>
          <p:nvPr/>
        </p:nvSpPr>
        <p:spPr>
          <a:xfrm rot="10800000">
            <a:off x="-198777" y="-16619"/>
            <a:ext cx="9342777" cy="10309949"/>
          </a:xfrm>
          <a:custGeom>
            <a:rect b="b" l="l" r="r" t="t"/>
            <a:pathLst>
              <a:path extrusionOk="0" h="2813083" w="2460244">
                <a:moveTo>
                  <a:pt x="0" y="0"/>
                </a:moveTo>
                <a:lnTo>
                  <a:pt x="2460244" y="0"/>
                </a:lnTo>
                <a:lnTo>
                  <a:pt x="2460244" y="2813083"/>
                </a:lnTo>
                <a:lnTo>
                  <a:pt x="0" y="2813083"/>
                </a:lnTo>
                <a:close/>
              </a:path>
            </a:pathLst>
          </a:custGeom>
          <a:solidFill>
            <a:srgbClr val="DDDEDA"/>
          </a:solidFill>
          <a:ln>
            <a:noFill/>
          </a:ln>
        </p:spPr>
      </p:sp>
      <p:sp>
        <p:nvSpPr>
          <p:cNvPr id="1707" name="Google Shape;1707;p49"/>
          <p:cNvSpPr/>
          <p:nvPr/>
        </p:nvSpPr>
        <p:spPr>
          <a:xfrm>
            <a:off x="1028700" y="241950"/>
            <a:ext cx="12624196" cy="9812672"/>
          </a:xfrm>
          <a:custGeom>
            <a:rect b="b" l="l" r="r" t="t"/>
            <a:pathLst>
              <a:path extrusionOk="0" h="2251904" w="3324344">
                <a:moveTo>
                  <a:pt x="0" y="0"/>
                </a:moveTo>
                <a:lnTo>
                  <a:pt x="3324344" y="0"/>
                </a:lnTo>
                <a:lnTo>
                  <a:pt x="3324344" y="2251904"/>
                </a:lnTo>
                <a:lnTo>
                  <a:pt x="0" y="2251904"/>
                </a:lnTo>
                <a:close/>
              </a:path>
            </a:pathLst>
          </a:custGeom>
          <a:solidFill>
            <a:srgbClr val="FFFFFF"/>
          </a:solidFill>
          <a:ln>
            <a:noFill/>
          </a:ln>
        </p:spPr>
      </p:sp>
      <p:sp>
        <p:nvSpPr>
          <p:cNvPr id="1708" name="Google Shape;1708;p49"/>
          <p:cNvSpPr txBox="1"/>
          <p:nvPr/>
        </p:nvSpPr>
        <p:spPr>
          <a:xfrm>
            <a:off x="1484428" y="625100"/>
            <a:ext cx="6200700" cy="8157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lang="en-US" sz="5300">
                <a:solidFill>
                  <a:srgbClr val="272727"/>
                </a:solidFill>
                <a:latin typeface="Marcellus"/>
                <a:ea typeface="Marcellus"/>
                <a:cs typeface="Marcellus"/>
                <a:sym typeface="Marcellus"/>
              </a:rPr>
              <a:t>Routine Decisions</a:t>
            </a:r>
            <a:endParaRPr sz="5300"/>
          </a:p>
        </p:txBody>
      </p:sp>
      <p:sp>
        <p:nvSpPr>
          <p:cNvPr id="1709" name="Google Shape;1709;p49"/>
          <p:cNvSpPr txBox="1"/>
          <p:nvPr/>
        </p:nvSpPr>
        <p:spPr>
          <a:xfrm>
            <a:off x="1875848" y="1581825"/>
            <a:ext cx="11316300" cy="33522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lang="en-US" sz="3300">
                <a:solidFill>
                  <a:srgbClr val="272727"/>
                </a:solidFill>
                <a:latin typeface="Fira Sans"/>
                <a:ea typeface="Fira Sans"/>
                <a:cs typeface="Fira Sans"/>
                <a:sym typeface="Fira Sans"/>
              </a:rPr>
              <a:t>Investment and fund managers serving as proxies will generally vote for uncontested director or trustee nominees, other minor things like changes in company name and other procedural matters related to annual meetings.</a:t>
            </a:r>
            <a:endParaRPr sz="3300"/>
          </a:p>
        </p:txBody>
      </p:sp>
      <p:grpSp>
        <p:nvGrpSpPr>
          <p:cNvPr id="1710" name="Google Shape;1710;p49"/>
          <p:cNvGrpSpPr/>
          <p:nvPr/>
        </p:nvGrpSpPr>
        <p:grpSpPr>
          <a:xfrm rot="10800000">
            <a:off x="13811563" y="-226"/>
            <a:ext cx="570674" cy="10468053"/>
            <a:chOff x="0" y="-47625"/>
            <a:chExt cx="150300" cy="2757000"/>
          </a:xfrm>
        </p:grpSpPr>
        <p:sp>
          <p:nvSpPr>
            <p:cNvPr id="1711" name="Google Shape;1711;p49"/>
            <p:cNvSpPr/>
            <p:nvPr/>
          </p:nvSpPr>
          <p:spPr>
            <a:xfrm>
              <a:off x="0" y="0"/>
              <a:ext cx="150264" cy="2709333"/>
            </a:xfrm>
            <a:custGeom>
              <a:rect b="b" l="l" r="r" t="t"/>
              <a:pathLst>
                <a:path extrusionOk="0" h="2709333" w="150264">
                  <a:moveTo>
                    <a:pt x="0" y="0"/>
                  </a:moveTo>
                  <a:lnTo>
                    <a:pt x="150264" y="0"/>
                  </a:lnTo>
                  <a:lnTo>
                    <a:pt x="150264" y="2709333"/>
                  </a:lnTo>
                  <a:lnTo>
                    <a:pt x="0" y="2709333"/>
                  </a:lnTo>
                  <a:close/>
                </a:path>
              </a:pathLst>
            </a:custGeom>
            <a:solidFill>
              <a:srgbClr val="272727"/>
            </a:solidFill>
            <a:ln>
              <a:noFill/>
            </a:ln>
          </p:spPr>
        </p:sp>
        <p:sp>
          <p:nvSpPr>
            <p:cNvPr id="1712" name="Google Shape;1712;p49"/>
            <p:cNvSpPr txBox="1"/>
            <p:nvPr/>
          </p:nvSpPr>
          <p:spPr>
            <a:xfrm>
              <a:off x="0" y="-47625"/>
              <a:ext cx="1503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713" name="Google Shape;1713;p49"/>
          <p:cNvSpPr/>
          <p:nvPr/>
        </p:nvSpPr>
        <p:spPr>
          <a:xfrm rot="10800000">
            <a:off x="-207860" y="866995"/>
            <a:ext cx="1236560" cy="8551605"/>
          </a:xfrm>
          <a:custGeom>
            <a:rect b="b" l="l" r="r" t="t"/>
            <a:pathLst>
              <a:path extrusionOk="0" h="2251904" w="478823">
                <a:moveTo>
                  <a:pt x="0" y="0"/>
                </a:moveTo>
                <a:lnTo>
                  <a:pt x="478823" y="0"/>
                </a:lnTo>
                <a:lnTo>
                  <a:pt x="478823" y="2251904"/>
                </a:lnTo>
                <a:lnTo>
                  <a:pt x="0" y="2251904"/>
                </a:lnTo>
                <a:close/>
              </a:path>
            </a:pathLst>
          </a:custGeom>
          <a:solidFill>
            <a:srgbClr val="797979"/>
          </a:solidFill>
          <a:ln>
            <a:noFill/>
          </a:ln>
        </p:spPr>
      </p:sp>
      <p:sp>
        <p:nvSpPr>
          <p:cNvPr id="1714" name="Google Shape;1714;p49"/>
          <p:cNvSpPr txBox="1"/>
          <p:nvPr/>
        </p:nvSpPr>
        <p:spPr>
          <a:xfrm>
            <a:off x="1484428" y="5319275"/>
            <a:ext cx="6200700" cy="8157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lang="en-US" sz="5300">
                <a:solidFill>
                  <a:srgbClr val="272727"/>
                </a:solidFill>
                <a:latin typeface="Marcellus"/>
                <a:ea typeface="Marcellus"/>
                <a:cs typeface="Marcellus"/>
                <a:sym typeface="Marcellus"/>
              </a:rPr>
              <a:t>Governance</a:t>
            </a:r>
            <a:endParaRPr sz="5300"/>
          </a:p>
        </p:txBody>
      </p:sp>
      <p:sp>
        <p:nvSpPr>
          <p:cNvPr id="1715" name="Google Shape;1715;p49"/>
          <p:cNvSpPr txBox="1"/>
          <p:nvPr/>
        </p:nvSpPr>
        <p:spPr>
          <a:xfrm>
            <a:off x="1875848" y="6276000"/>
            <a:ext cx="11316300" cy="26412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lang="en-US" sz="3300">
                <a:solidFill>
                  <a:srgbClr val="272727"/>
                </a:solidFill>
                <a:latin typeface="Fira Sans"/>
                <a:ea typeface="Fira Sans"/>
                <a:cs typeface="Fira Sans"/>
                <a:sym typeface="Fira Sans"/>
              </a:rPr>
              <a:t>Proxies especially fund manager will generally vote for charter and amendments of by-laws, on matters related to compliance with applicable laws and regulations affecting the organization.</a:t>
            </a:r>
            <a:endParaRPr sz="3300"/>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C654E"/>
        </a:solidFill>
      </p:bgPr>
    </p:bg>
    <p:spTree>
      <p:nvGrpSpPr>
        <p:cNvPr id="1719" name="Shape 1719"/>
        <p:cNvGrpSpPr/>
        <p:nvPr/>
      </p:nvGrpSpPr>
      <p:grpSpPr>
        <a:xfrm>
          <a:off x="0" y="0"/>
          <a:ext cx="0" cy="0"/>
          <a:chOff x="0" y="0"/>
          <a:chExt cx="0" cy="0"/>
        </a:xfrm>
      </p:grpSpPr>
      <p:sp>
        <p:nvSpPr>
          <p:cNvPr id="1720" name="Google Shape;1720;p50"/>
          <p:cNvSpPr/>
          <p:nvPr/>
        </p:nvSpPr>
        <p:spPr>
          <a:xfrm rot="5400000">
            <a:off x="13128011" y="5110313"/>
            <a:ext cx="1187827" cy="9165301"/>
          </a:xfrm>
          <a:custGeom>
            <a:rect b="b" l="l" r="r" t="t"/>
            <a:pathLst>
              <a:path extrusionOk="0" h="5313218" w="316332">
                <a:moveTo>
                  <a:pt x="0" y="0"/>
                </a:moveTo>
                <a:lnTo>
                  <a:pt x="316332" y="0"/>
                </a:lnTo>
                <a:lnTo>
                  <a:pt x="316332" y="5313218"/>
                </a:lnTo>
                <a:lnTo>
                  <a:pt x="0" y="5313218"/>
                </a:lnTo>
                <a:close/>
              </a:path>
            </a:pathLst>
          </a:custGeom>
          <a:solidFill>
            <a:srgbClr val="797979"/>
          </a:solidFill>
          <a:ln>
            <a:noFill/>
          </a:ln>
        </p:spPr>
      </p:sp>
      <p:sp>
        <p:nvSpPr>
          <p:cNvPr id="1721" name="Google Shape;1721;p50"/>
          <p:cNvSpPr/>
          <p:nvPr/>
        </p:nvSpPr>
        <p:spPr>
          <a:xfrm rot="10800000">
            <a:off x="-198777" y="-16619"/>
            <a:ext cx="9342777" cy="10309949"/>
          </a:xfrm>
          <a:custGeom>
            <a:rect b="b" l="l" r="r" t="t"/>
            <a:pathLst>
              <a:path extrusionOk="0" h="2813083" w="2460244">
                <a:moveTo>
                  <a:pt x="0" y="0"/>
                </a:moveTo>
                <a:lnTo>
                  <a:pt x="2460244" y="0"/>
                </a:lnTo>
                <a:lnTo>
                  <a:pt x="2460244" y="2813083"/>
                </a:lnTo>
                <a:lnTo>
                  <a:pt x="0" y="2813083"/>
                </a:lnTo>
                <a:close/>
              </a:path>
            </a:pathLst>
          </a:custGeom>
          <a:solidFill>
            <a:srgbClr val="DDDEDA"/>
          </a:solidFill>
          <a:ln>
            <a:noFill/>
          </a:ln>
        </p:spPr>
      </p:sp>
      <p:sp>
        <p:nvSpPr>
          <p:cNvPr id="1722" name="Google Shape;1722;p50"/>
          <p:cNvSpPr/>
          <p:nvPr/>
        </p:nvSpPr>
        <p:spPr>
          <a:xfrm>
            <a:off x="1028700" y="241950"/>
            <a:ext cx="12624196" cy="9812672"/>
          </a:xfrm>
          <a:custGeom>
            <a:rect b="b" l="l" r="r" t="t"/>
            <a:pathLst>
              <a:path extrusionOk="0" h="2251904" w="3324344">
                <a:moveTo>
                  <a:pt x="0" y="0"/>
                </a:moveTo>
                <a:lnTo>
                  <a:pt x="3324344" y="0"/>
                </a:lnTo>
                <a:lnTo>
                  <a:pt x="3324344" y="2251904"/>
                </a:lnTo>
                <a:lnTo>
                  <a:pt x="0" y="2251904"/>
                </a:lnTo>
                <a:close/>
              </a:path>
            </a:pathLst>
          </a:custGeom>
          <a:solidFill>
            <a:srgbClr val="FFFFFF"/>
          </a:solidFill>
          <a:ln>
            <a:noFill/>
          </a:ln>
        </p:spPr>
      </p:sp>
      <p:sp>
        <p:nvSpPr>
          <p:cNvPr id="1723" name="Google Shape;1723;p50"/>
          <p:cNvSpPr txBox="1"/>
          <p:nvPr/>
        </p:nvSpPr>
        <p:spPr>
          <a:xfrm>
            <a:off x="1484423" y="625100"/>
            <a:ext cx="10198200" cy="8466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lang="en-US" sz="5500">
                <a:solidFill>
                  <a:srgbClr val="272727"/>
                </a:solidFill>
                <a:latin typeface="Marcellus"/>
                <a:ea typeface="Marcellus"/>
                <a:cs typeface="Marcellus"/>
                <a:sym typeface="Marcellus"/>
              </a:rPr>
              <a:t>Issues on Anti-takeover</a:t>
            </a:r>
            <a:endParaRPr sz="5500"/>
          </a:p>
        </p:txBody>
      </p:sp>
      <p:sp>
        <p:nvSpPr>
          <p:cNvPr id="1724" name="Google Shape;1724;p50"/>
          <p:cNvSpPr txBox="1"/>
          <p:nvPr/>
        </p:nvSpPr>
        <p:spPr>
          <a:xfrm>
            <a:off x="1875848" y="1581825"/>
            <a:ext cx="11316300" cy="80808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lang="en-US" sz="3500">
                <a:solidFill>
                  <a:srgbClr val="272727"/>
                </a:solidFill>
                <a:latin typeface="Fira Sans"/>
                <a:ea typeface="Fira Sans"/>
                <a:cs typeface="Fira Sans"/>
                <a:sym typeface="Fira Sans"/>
              </a:rPr>
              <a:t>Proxies and fund managers normally will vote for proposals that necessitate shareholders' confirmation of anti-takeover measures and proxy system provides a swift and effective way of piling up these poison pills.</a:t>
            </a:r>
            <a:endParaRPr sz="3500">
              <a:solidFill>
                <a:srgbClr val="272727"/>
              </a:solidFill>
              <a:latin typeface="Fira Sans"/>
              <a:ea typeface="Fira Sans"/>
              <a:cs typeface="Fira Sans"/>
              <a:sym typeface="Fira Sans"/>
            </a:endParaRPr>
          </a:p>
          <a:p>
            <a:pPr indent="0" lvl="0" marL="0" marR="0" rtl="0" algn="l">
              <a:lnSpc>
                <a:spcPct val="139993"/>
              </a:lnSpc>
              <a:spcBef>
                <a:spcPts val="0"/>
              </a:spcBef>
              <a:spcAft>
                <a:spcPts val="0"/>
              </a:spcAft>
              <a:buNone/>
            </a:pPr>
            <a:r>
              <a:t/>
            </a:r>
            <a:endParaRPr sz="3500">
              <a:solidFill>
                <a:srgbClr val="272727"/>
              </a:solidFill>
              <a:latin typeface="Fira Sans"/>
              <a:ea typeface="Fira Sans"/>
              <a:cs typeface="Fira Sans"/>
              <a:sym typeface="Fira Sans"/>
            </a:endParaRPr>
          </a:p>
          <a:p>
            <a:pPr indent="0" lvl="0" marL="0" marR="0" rtl="0" algn="l">
              <a:lnSpc>
                <a:spcPct val="139993"/>
              </a:lnSpc>
              <a:spcBef>
                <a:spcPts val="0"/>
              </a:spcBef>
              <a:spcAft>
                <a:spcPts val="0"/>
              </a:spcAft>
              <a:buNone/>
            </a:pPr>
            <a:r>
              <a:rPr lang="en-US" sz="3500">
                <a:solidFill>
                  <a:srgbClr val="272727"/>
                </a:solidFill>
                <a:latin typeface="Fira Sans"/>
                <a:ea typeface="Fira Sans"/>
                <a:cs typeface="Fira Sans"/>
                <a:sym typeface="Fira Sans"/>
              </a:rPr>
              <a:t>Considering that proxy's right is specific, once poison pills are there, it can never be redeemed by the company through the use of proxy unless another separate authority to do so is given by the principal. Proxies in this situation will be serving working horses on anti-takeover concerns. </a:t>
            </a:r>
            <a:endParaRPr sz="3500"/>
          </a:p>
        </p:txBody>
      </p:sp>
      <p:grpSp>
        <p:nvGrpSpPr>
          <p:cNvPr id="1725" name="Google Shape;1725;p50"/>
          <p:cNvGrpSpPr/>
          <p:nvPr/>
        </p:nvGrpSpPr>
        <p:grpSpPr>
          <a:xfrm rot="10800000">
            <a:off x="13811563" y="-226"/>
            <a:ext cx="570674" cy="10468053"/>
            <a:chOff x="0" y="-47625"/>
            <a:chExt cx="150300" cy="2757000"/>
          </a:xfrm>
        </p:grpSpPr>
        <p:sp>
          <p:nvSpPr>
            <p:cNvPr id="1726" name="Google Shape;1726;p50"/>
            <p:cNvSpPr/>
            <p:nvPr/>
          </p:nvSpPr>
          <p:spPr>
            <a:xfrm>
              <a:off x="0" y="0"/>
              <a:ext cx="150264" cy="2709333"/>
            </a:xfrm>
            <a:custGeom>
              <a:rect b="b" l="l" r="r" t="t"/>
              <a:pathLst>
                <a:path extrusionOk="0" h="2709333" w="150264">
                  <a:moveTo>
                    <a:pt x="0" y="0"/>
                  </a:moveTo>
                  <a:lnTo>
                    <a:pt x="150264" y="0"/>
                  </a:lnTo>
                  <a:lnTo>
                    <a:pt x="150264" y="2709333"/>
                  </a:lnTo>
                  <a:lnTo>
                    <a:pt x="0" y="2709333"/>
                  </a:lnTo>
                  <a:close/>
                </a:path>
              </a:pathLst>
            </a:custGeom>
            <a:solidFill>
              <a:srgbClr val="272727"/>
            </a:solidFill>
            <a:ln>
              <a:noFill/>
            </a:ln>
          </p:spPr>
        </p:sp>
        <p:sp>
          <p:nvSpPr>
            <p:cNvPr id="1727" name="Google Shape;1727;p50"/>
            <p:cNvSpPr txBox="1"/>
            <p:nvPr/>
          </p:nvSpPr>
          <p:spPr>
            <a:xfrm>
              <a:off x="0" y="-47625"/>
              <a:ext cx="1503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728" name="Google Shape;1728;p50"/>
          <p:cNvSpPr/>
          <p:nvPr/>
        </p:nvSpPr>
        <p:spPr>
          <a:xfrm rot="10800000">
            <a:off x="-207860" y="866995"/>
            <a:ext cx="1236560" cy="8551605"/>
          </a:xfrm>
          <a:custGeom>
            <a:rect b="b" l="l" r="r" t="t"/>
            <a:pathLst>
              <a:path extrusionOk="0" h="2251904" w="478823">
                <a:moveTo>
                  <a:pt x="0" y="0"/>
                </a:moveTo>
                <a:lnTo>
                  <a:pt x="478823" y="0"/>
                </a:lnTo>
                <a:lnTo>
                  <a:pt x="478823" y="2251904"/>
                </a:lnTo>
                <a:lnTo>
                  <a:pt x="0" y="2251904"/>
                </a:lnTo>
                <a:close/>
              </a:path>
            </a:pathLst>
          </a:custGeom>
          <a:solidFill>
            <a:srgbClr val="797979"/>
          </a:solidFill>
          <a:ln>
            <a:noFill/>
          </a:ln>
        </p:spPr>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732" name="Shape 1732"/>
        <p:cNvGrpSpPr/>
        <p:nvPr/>
      </p:nvGrpSpPr>
      <p:grpSpPr>
        <a:xfrm>
          <a:off x="0" y="0"/>
          <a:ext cx="0" cy="0"/>
          <a:chOff x="0" y="0"/>
          <a:chExt cx="0" cy="0"/>
        </a:xfrm>
      </p:grpSpPr>
      <p:grpSp>
        <p:nvGrpSpPr>
          <p:cNvPr id="1733" name="Google Shape;1733;p51"/>
          <p:cNvGrpSpPr/>
          <p:nvPr/>
        </p:nvGrpSpPr>
        <p:grpSpPr>
          <a:xfrm rot="5400000">
            <a:off x="8327777" y="-8327897"/>
            <a:ext cx="1813151" cy="18468946"/>
            <a:chOff x="0" y="-47625"/>
            <a:chExt cx="678600" cy="4864217"/>
          </a:xfrm>
        </p:grpSpPr>
        <p:sp>
          <p:nvSpPr>
            <p:cNvPr id="1734" name="Google Shape;1734;p51"/>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735" name="Google Shape;1735;p51"/>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736" name="Google Shape;1736;p51"/>
          <p:cNvSpPr txBox="1"/>
          <p:nvPr/>
        </p:nvSpPr>
        <p:spPr>
          <a:xfrm>
            <a:off x="406550" y="700200"/>
            <a:ext cx="17474700" cy="769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000">
                <a:solidFill>
                  <a:srgbClr val="272727"/>
                </a:solidFill>
                <a:latin typeface="Marcellus"/>
                <a:ea typeface="Marcellus"/>
                <a:cs typeface="Marcellus"/>
                <a:sym typeface="Marcellus"/>
              </a:rPr>
              <a:t>Derivative Suit</a:t>
            </a:r>
            <a:endParaRPr b="1" sz="5000"/>
          </a:p>
        </p:txBody>
      </p:sp>
      <p:grpSp>
        <p:nvGrpSpPr>
          <p:cNvPr id="1737" name="Google Shape;1737;p51"/>
          <p:cNvGrpSpPr/>
          <p:nvPr/>
        </p:nvGrpSpPr>
        <p:grpSpPr>
          <a:xfrm rot="5400000">
            <a:off x="6496360" y="-6584574"/>
            <a:ext cx="596873" cy="13590244"/>
            <a:chOff x="0" y="-47625"/>
            <a:chExt cx="157200" cy="3579300"/>
          </a:xfrm>
        </p:grpSpPr>
        <p:sp>
          <p:nvSpPr>
            <p:cNvPr id="1738" name="Google Shape;1738;p51"/>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739" name="Google Shape;1739;p51"/>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40" name="Google Shape;1740;p51"/>
          <p:cNvGrpSpPr/>
          <p:nvPr/>
        </p:nvGrpSpPr>
        <p:grpSpPr>
          <a:xfrm rot="5400000">
            <a:off x="15524900" y="-2434942"/>
            <a:ext cx="596873" cy="5290980"/>
            <a:chOff x="0" y="-47625"/>
            <a:chExt cx="157200" cy="1393500"/>
          </a:xfrm>
        </p:grpSpPr>
        <p:sp>
          <p:nvSpPr>
            <p:cNvPr id="1741" name="Google Shape;1741;p51"/>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742" name="Google Shape;1742;p51"/>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43" name="Google Shape;1743;p51"/>
          <p:cNvGrpSpPr/>
          <p:nvPr/>
        </p:nvGrpSpPr>
        <p:grpSpPr>
          <a:xfrm rot="5400000">
            <a:off x="8945600" y="814665"/>
            <a:ext cx="577508" cy="18468946"/>
            <a:chOff x="0" y="-47625"/>
            <a:chExt cx="152100" cy="4864217"/>
          </a:xfrm>
        </p:grpSpPr>
        <p:sp>
          <p:nvSpPr>
            <p:cNvPr id="1744" name="Google Shape;1744;p51"/>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745" name="Google Shape;1745;p51"/>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746" name="Google Shape;1746;p51"/>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1747" name="Google Shape;1747;p51"/>
          <p:cNvGrpSpPr/>
          <p:nvPr/>
        </p:nvGrpSpPr>
        <p:grpSpPr>
          <a:xfrm rot="5400000">
            <a:off x="9161452" y="517629"/>
            <a:ext cx="145801" cy="18571648"/>
            <a:chOff x="0" y="-47625"/>
            <a:chExt cx="38400" cy="4891266"/>
          </a:xfrm>
        </p:grpSpPr>
        <p:sp>
          <p:nvSpPr>
            <p:cNvPr id="1748" name="Google Shape;1748;p51"/>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749" name="Google Shape;1749;p51"/>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50" name="Google Shape;1750;p51"/>
          <p:cNvGrpSpPr/>
          <p:nvPr/>
        </p:nvGrpSpPr>
        <p:grpSpPr>
          <a:xfrm rot="5400000">
            <a:off x="1389404" y="8486595"/>
            <a:ext cx="505747" cy="3285078"/>
            <a:chOff x="0" y="-47625"/>
            <a:chExt cx="133200" cy="865200"/>
          </a:xfrm>
        </p:grpSpPr>
        <p:sp>
          <p:nvSpPr>
            <p:cNvPr id="1751" name="Google Shape;1751;p51"/>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752" name="Google Shape;1752;p51"/>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53" name="Google Shape;1753;p51"/>
          <p:cNvGrpSpPr/>
          <p:nvPr/>
        </p:nvGrpSpPr>
        <p:grpSpPr>
          <a:xfrm rot="5400000">
            <a:off x="9161452" y="-8776934"/>
            <a:ext cx="145801" cy="18571648"/>
            <a:chOff x="0" y="-47625"/>
            <a:chExt cx="38400" cy="4891266"/>
          </a:xfrm>
        </p:grpSpPr>
        <p:sp>
          <p:nvSpPr>
            <p:cNvPr id="1754" name="Google Shape;1754;p51"/>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755" name="Google Shape;1755;p51"/>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56" name="Google Shape;1756;p51"/>
          <p:cNvGrpSpPr/>
          <p:nvPr/>
        </p:nvGrpSpPr>
        <p:grpSpPr>
          <a:xfrm rot="5400000">
            <a:off x="9161452" y="-7544153"/>
            <a:ext cx="145801" cy="18571648"/>
            <a:chOff x="0" y="-47625"/>
            <a:chExt cx="38400" cy="4891266"/>
          </a:xfrm>
        </p:grpSpPr>
        <p:sp>
          <p:nvSpPr>
            <p:cNvPr id="1757" name="Google Shape;1757;p51"/>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758" name="Google Shape;1758;p51"/>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59" name="Google Shape;1759;p51"/>
          <p:cNvGrpSpPr/>
          <p:nvPr/>
        </p:nvGrpSpPr>
        <p:grpSpPr>
          <a:xfrm rot="5400000">
            <a:off x="9161452" y="-2164950"/>
            <a:ext cx="145801" cy="18571648"/>
            <a:chOff x="0" y="-47625"/>
            <a:chExt cx="38400" cy="4891266"/>
          </a:xfrm>
        </p:grpSpPr>
        <p:sp>
          <p:nvSpPr>
            <p:cNvPr id="1760" name="Google Shape;1760;p51"/>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761" name="Google Shape;1761;p51"/>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762" name="Google Shape;1762;p51"/>
          <p:cNvSpPr txBox="1"/>
          <p:nvPr/>
        </p:nvSpPr>
        <p:spPr>
          <a:xfrm>
            <a:off x="1074099" y="2514875"/>
            <a:ext cx="16339200" cy="37620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4700">
                <a:solidFill>
                  <a:srgbClr val="DC654E"/>
                </a:solidFill>
                <a:latin typeface="Marcellus"/>
                <a:ea typeface="Marcellus"/>
                <a:cs typeface="Marcellus"/>
                <a:sym typeface="Marcellus"/>
              </a:rPr>
              <a:t>A </a:t>
            </a:r>
            <a:r>
              <a:rPr b="1" lang="en-US" sz="4700">
                <a:solidFill>
                  <a:srgbClr val="DC654E"/>
                </a:solidFill>
                <a:latin typeface="Marcellus"/>
                <a:ea typeface="Marcellus"/>
                <a:cs typeface="Marcellus"/>
                <a:sym typeface="Marcellus"/>
              </a:rPr>
              <a:t>derivative suit</a:t>
            </a:r>
            <a:r>
              <a:rPr lang="en-US" sz="4700">
                <a:solidFill>
                  <a:srgbClr val="DC654E"/>
                </a:solidFill>
                <a:latin typeface="Marcellus"/>
                <a:ea typeface="Marcellus"/>
                <a:cs typeface="Marcellus"/>
                <a:sym typeface="Marcellus"/>
              </a:rPr>
              <a:t> is a lawsuit filed by a shareholder on behalf of the corporation against a third party. More often, the third party referred to here is an </a:t>
            </a:r>
            <a:r>
              <a:rPr b="1" lang="en-US" sz="4700">
                <a:solidFill>
                  <a:srgbClr val="DC654E"/>
                </a:solidFill>
                <a:latin typeface="Marcellus"/>
                <a:ea typeface="Marcellus"/>
                <a:cs typeface="Marcellus"/>
                <a:sym typeface="Marcellus"/>
              </a:rPr>
              <a:t>insider</a:t>
            </a:r>
            <a:r>
              <a:rPr lang="en-US" sz="4700">
                <a:solidFill>
                  <a:srgbClr val="DC654E"/>
                </a:solidFill>
                <a:latin typeface="Marcellus"/>
                <a:ea typeface="Marcellus"/>
                <a:cs typeface="Marcellus"/>
                <a:sym typeface="Marcellus"/>
              </a:rPr>
              <a:t> of the corporation, directors and other senior officers of the company. </a:t>
            </a:r>
            <a:endParaRPr sz="4700"/>
          </a:p>
        </p:txBody>
      </p:sp>
      <p:grpSp>
        <p:nvGrpSpPr>
          <p:cNvPr id="1763" name="Google Shape;1763;p51"/>
          <p:cNvGrpSpPr/>
          <p:nvPr/>
        </p:nvGrpSpPr>
        <p:grpSpPr>
          <a:xfrm rot="10800000">
            <a:off x="13105177" y="-2"/>
            <a:ext cx="145801" cy="689673"/>
            <a:chOff x="0" y="-47625"/>
            <a:chExt cx="38400" cy="181641"/>
          </a:xfrm>
        </p:grpSpPr>
        <p:sp>
          <p:nvSpPr>
            <p:cNvPr id="1764" name="Google Shape;1764;p51"/>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765" name="Google Shape;1765;p51"/>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66" name="Google Shape;1766;p51"/>
          <p:cNvGrpSpPr/>
          <p:nvPr/>
        </p:nvGrpSpPr>
        <p:grpSpPr>
          <a:xfrm rot="10800000">
            <a:off x="3031043" y="9828545"/>
            <a:ext cx="145801" cy="689673"/>
            <a:chOff x="0" y="-47625"/>
            <a:chExt cx="38400" cy="181641"/>
          </a:xfrm>
        </p:grpSpPr>
        <p:sp>
          <p:nvSpPr>
            <p:cNvPr id="1767" name="Google Shape;1767;p51"/>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768" name="Google Shape;1768;p51"/>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772" name="Shape 1772"/>
        <p:cNvGrpSpPr/>
        <p:nvPr/>
      </p:nvGrpSpPr>
      <p:grpSpPr>
        <a:xfrm>
          <a:off x="0" y="0"/>
          <a:ext cx="0" cy="0"/>
          <a:chOff x="0" y="0"/>
          <a:chExt cx="0" cy="0"/>
        </a:xfrm>
      </p:grpSpPr>
      <p:grpSp>
        <p:nvGrpSpPr>
          <p:cNvPr id="1773" name="Google Shape;1773;p52"/>
          <p:cNvGrpSpPr/>
          <p:nvPr/>
        </p:nvGrpSpPr>
        <p:grpSpPr>
          <a:xfrm rot="5400000">
            <a:off x="8327777" y="-8327897"/>
            <a:ext cx="1813151" cy="18468946"/>
            <a:chOff x="0" y="-47625"/>
            <a:chExt cx="678600" cy="4864217"/>
          </a:xfrm>
        </p:grpSpPr>
        <p:sp>
          <p:nvSpPr>
            <p:cNvPr id="1774" name="Google Shape;1774;p52"/>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775" name="Google Shape;1775;p52"/>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776" name="Google Shape;1776;p52"/>
          <p:cNvSpPr txBox="1"/>
          <p:nvPr/>
        </p:nvSpPr>
        <p:spPr>
          <a:xfrm>
            <a:off x="406550" y="700200"/>
            <a:ext cx="17474700" cy="769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000">
                <a:solidFill>
                  <a:srgbClr val="272727"/>
                </a:solidFill>
                <a:latin typeface="Marcellus"/>
                <a:ea typeface="Marcellus"/>
                <a:cs typeface="Marcellus"/>
                <a:sym typeface="Marcellus"/>
              </a:rPr>
              <a:t>Derivative Suit</a:t>
            </a:r>
            <a:endParaRPr b="1" sz="5000"/>
          </a:p>
        </p:txBody>
      </p:sp>
      <p:grpSp>
        <p:nvGrpSpPr>
          <p:cNvPr id="1777" name="Google Shape;1777;p52"/>
          <p:cNvGrpSpPr/>
          <p:nvPr/>
        </p:nvGrpSpPr>
        <p:grpSpPr>
          <a:xfrm rot="5400000">
            <a:off x="6496360" y="-6584574"/>
            <a:ext cx="596873" cy="13590244"/>
            <a:chOff x="0" y="-47625"/>
            <a:chExt cx="157200" cy="3579300"/>
          </a:xfrm>
        </p:grpSpPr>
        <p:sp>
          <p:nvSpPr>
            <p:cNvPr id="1778" name="Google Shape;1778;p52"/>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779" name="Google Shape;1779;p52"/>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80" name="Google Shape;1780;p52"/>
          <p:cNvGrpSpPr/>
          <p:nvPr/>
        </p:nvGrpSpPr>
        <p:grpSpPr>
          <a:xfrm rot="5400000">
            <a:off x="15524900" y="-2434942"/>
            <a:ext cx="596873" cy="5290980"/>
            <a:chOff x="0" y="-47625"/>
            <a:chExt cx="157200" cy="1393500"/>
          </a:xfrm>
        </p:grpSpPr>
        <p:sp>
          <p:nvSpPr>
            <p:cNvPr id="1781" name="Google Shape;1781;p52"/>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782" name="Google Shape;1782;p52"/>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83" name="Google Shape;1783;p52"/>
          <p:cNvGrpSpPr/>
          <p:nvPr/>
        </p:nvGrpSpPr>
        <p:grpSpPr>
          <a:xfrm rot="5400000">
            <a:off x="8945600" y="814665"/>
            <a:ext cx="577508" cy="18468946"/>
            <a:chOff x="0" y="-47625"/>
            <a:chExt cx="152100" cy="4864217"/>
          </a:xfrm>
        </p:grpSpPr>
        <p:sp>
          <p:nvSpPr>
            <p:cNvPr id="1784" name="Google Shape;1784;p52"/>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785" name="Google Shape;1785;p52"/>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786" name="Google Shape;1786;p52"/>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1787" name="Google Shape;1787;p52"/>
          <p:cNvGrpSpPr/>
          <p:nvPr/>
        </p:nvGrpSpPr>
        <p:grpSpPr>
          <a:xfrm rot="5400000">
            <a:off x="9161452" y="517629"/>
            <a:ext cx="145801" cy="18571648"/>
            <a:chOff x="0" y="-47625"/>
            <a:chExt cx="38400" cy="4891266"/>
          </a:xfrm>
        </p:grpSpPr>
        <p:sp>
          <p:nvSpPr>
            <p:cNvPr id="1788" name="Google Shape;1788;p52"/>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789" name="Google Shape;1789;p52"/>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90" name="Google Shape;1790;p52"/>
          <p:cNvGrpSpPr/>
          <p:nvPr/>
        </p:nvGrpSpPr>
        <p:grpSpPr>
          <a:xfrm rot="5400000">
            <a:off x="1389404" y="8486595"/>
            <a:ext cx="505747" cy="3285078"/>
            <a:chOff x="0" y="-47625"/>
            <a:chExt cx="133200" cy="865200"/>
          </a:xfrm>
        </p:grpSpPr>
        <p:sp>
          <p:nvSpPr>
            <p:cNvPr id="1791" name="Google Shape;1791;p52"/>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792" name="Google Shape;1792;p52"/>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93" name="Google Shape;1793;p52"/>
          <p:cNvGrpSpPr/>
          <p:nvPr/>
        </p:nvGrpSpPr>
        <p:grpSpPr>
          <a:xfrm rot="5400000">
            <a:off x="9161452" y="-8776934"/>
            <a:ext cx="145801" cy="18571648"/>
            <a:chOff x="0" y="-47625"/>
            <a:chExt cx="38400" cy="4891266"/>
          </a:xfrm>
        </p:grpSpPr>
        <p:sp>
          <p:nvSpPr>
            <p:cNvPr id="1794" name="Google Shape;1794;p52"/>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795" name="Google Shape;1795;p52"/>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96" name="Google Shape;1796;p52"/>
          <p:cNvGrpSpPr/>
          <p:nvPr/>
        </p:nvGrpSpPr>
        <p:grpSpPr>
          <a:xfrm rot="5400000">
            <a:off x="9161452" y="-7544153"/>
            <a:ext cx="145801" cy="18571648"/>
            <a:chOff x="0" y="-47625"/>
            <a:chExt cx="38400" cy="4891266"/>
          </a:xfrm>
        </p:grpSpPr>
        <p:sp>
          <p:nvSpPr>
            <p:cNvPr id="1797" name="Google Shape;1797;p52"/>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798" name="Google Shape;1798;p52"/>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99" name="Google Shape;1799;p52"/>
          <p:cNvGrpSpPr/>
          <p:nvPr/>
        </p:nvGrpSpPr>
        <p:grpSpPr>
          <a:xfrm rot="5400000">
            <a:off x="9161452" y="-2164950"/>
            <a:ext cx="145801" cy="18571648"/>
            <a:chOff x="0" y="-47625"/>
            <a:chExt cx="38400" cy="4891266"/>
          </a:xfrm>
        </p:grpSpPr>
        <p:sp>
          <p:nvSpPr>
            <p:cNvPr id="1800" name="Google Shape;1800;p52"/>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801" name="Google Shape;1801;p52"/>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802" name="Google Shape;1802;p52"/>
          <p:cNvSpPr txBox="1"/>
          <p:nvPr/>
        </p:nvSpPr>
        <p:spPr>
          <a:xfrm>
            <a:off x="1074099" y="2133875"/>
            <a:ext cx="16339200" cy="46794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3800">
                <a:solidFill>
                  <a:srgbClr val="DC654E"/>
                </a:solidFill>
                <a:latin typeface="Marcellus"/>
                <a:ea typeface="Marcellus"/>
                <a:cs typeface="Marcellus"/>
                <a:sym typeface="Marcellus"/>
              </a:rPr>
              <a:t>A </a:t>
            </a:r>
            <a:r>
              <a:rPr b="1" lang="en-US" sz="3800">
                <a:solidFill>
                  <a:srgbClr val="DC654E"/>
                </a:solidFill>
                <a:latin typeface="Marcellus"/>
                <a:ea typeface="Marcellus"/>
                <a:cs typeface="Marcellus"/>
                <a:sym typeface="Marcellus"/>
              </a:rPr>
              <a:t>shareholder derivative suit</a:t>
            </a:r>
            <a:r>
              <a:rPr lang="en-US" sz="3800">
                <a:solidFill>
                  <a:srgbClr val="DC654E"/>
                </a:solidFill>
                <a:latin typeface="Marcellus"/>
                <a:ea typeface="Marcellus"/>
                <a:cs typeface="Marcellus"/>
                <a:sym typeface="Marcellus"/>
              </a:rPr>
              <a:t> has this unique feature in the sense that under the corporation law, the management which is composed of directors, officers and other senior managers are mandated to be partly responsible in bringing and defending the corporation against the suit. In the case of derivative suit, it is the stockholder who will initiate the suit in cases where management has failed to do so.</a:t>
            </a:r>
            <a:endParaRPr sz="3800"/>
          </a:p>
        </p:txBody>
      </p:sp>
      <p:grpSp>
        <p:nvGrpSpPr>
          <p:cNvPr id="1803" name="Google Shape;1803;p52"/>
          <p:cNvGrpSpPr/>
          <p:nvPr/>
        </p:nvGrpSpPr>
        <p:grpSpPr>
          <a:xfrm rot="10800000">
            <a:off x="13105177" y="-2"/>
            <a:ext cx="145801" cy="689673"/>
            <a:chOff x="0" y="-47625"/>
            <a:chExt cx="38400" cy="181641"/>
          </a:xfrm>
        </p:grpSpPr>
        <p:sp>
          <p:nvSpPr>
            <p:cNvPr id="1804" name="Google Shape;1804;p52"/>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805" name="Google Shape;1805;p52"/>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06" name="Google Shape;1806;p52"/>
          <p:cNvGrpSpPr/>
          <p:nvPr/>
        </p:nvGrpSpPr>
        <p:grpSpPr>
          <a:xfrm rot="10800000">
            <a:off x="3031043" y="9828545"/>
            <a:ext cx="145801" cy="689673"/>
            <a:chOff x="0" y="-47625"/>
            <a:chExt cx="38400" cy="181641"/>
          </a:xfrm>
        </p:grpSpPr>
        <p:sp>
          <p:nvSpPr>
            <p:cNvPr id="1807" name="Google Shape;1807;p52"/>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808" name="Google Shape;1808;p52"/>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812" name="Shape 1812"/>
        <p:cNvGrpSpPr/>
        <p:nvPr/>
      </p:nvGrpSpPr>
      <p:grpSpPr>
        <a:xfrm>
          <a:off x="0" y="0"/>
          <a:ext cx="0" cy="0"/>
          <a:chOff x="0" y="0"/>
          <a:chExt cx="0" cy="0"/>
        </a:xfrm>
      </p:grpSpPr>
      <p:grpSp>
        <p:nvGrpSpPr>
          <p:cNvPr id="1813" name="Google Shape;1813;p53"/>
          <p:cNvGrpSpPr/>
          <p:nvPr/>
        </p:nvGrpSpPr>
        <p:grpSpPr>
          <a:xfrm rot="5400000">
            <a:off x="8327777" y="-8327897"/>
            <a:ext cx="1813151" cy="18468946"/>
            <a:chOff x="0" y="-47625"/>
            <a:chExt cx="678600" cy="4864217"/>
          </a:xfrm>
        </p:grpSpPr>
        <p:sp>
          <p:nvSpPr>
            <p:cNvPr id="1814" name="Google Shape;1814;p53"/>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815" name="Google Shape;1815;p53"/>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816" name="Google Shape;1816;p53"/>
          <p:cNvSpPr txBox="1"/>
          <p:nvPr/>
        </p:nvSpPr>
        <p:spPr>
          <a:xfrm>
            <a:off x="406550" y="700200"/>
            <a:ext cx="17474700" cy="769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000">
                <a:solidFill>
                  <a:srgbClr val="272727"/>
                </a:solidFill>
                <a:latin typeface="Marcellus"/>
                <a:ea typeface="Marcellus"/>
                <a:cs typeface="Marcellus"/>
                <a:sym typeface="Marcellus"/>
              </a:rPr>
              <a:t>Specific Feature</a:t>
            </a:r>
            <a:endParaRPr b="1" sz="5000"/>
          </a:p>
        </p:txBody>
      </p:sp>
      <p:grpSp>
        <p:nvGrpSpPr>
          <p:cNvPr id="1817" name="Google Shape;1817;p53"/>
          <p:cNvGrpSpPr/>
          <p:nvPr/>
        </p:nvGrpSpPr>
        <p:grpSpPr>
          <a:xfrm rot="5400000">
            <a:off x="6496360" y="-6584574"/>
            <a:ext cx="596873" cy="13590244"/>
            <a:chOff x="0" y="-47625"/>
            <a:chExt cx="157200" cy="3579300"/>
          </a:xfrm>
        </p:grpSpPr>
        <p:sp>
          <p:nvSpPr>
            <p:cNvPr id="1818" name="Google Shape;1818;p53"/>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819" name="Google Shape;1819;p53"/>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20" name="Google Shape;1820;p53"/>
          <p:cNvGrpSpPr/>
          <p:nvPr/>
        </p:nvGrpSpPr>
        <p:grpSpPr>
          <a:xfrm rot="5400000">
            <a:off x="15524900" y="-2434942"/>
            <a:ext cx="596873" cy="5290980"/>
            <a:chOff x="0" y="-47625"/>
            <a:chExt cx="157200" cy="1393500"/>
          </a:xfrm>
        </p:grpSpPr>
        <p:sp>
          <p:nvSpPr>
            <p:cNvPr id="1821" name="Google Shape;1821;p53"/>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822" name="Google Shape;1822;p53"/>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23" name="Google Shape;1823;p53"/>
          <p:cNvGrpSpPr/>
          <p:nvPr/>
        </p:nvGrpSpPr>
        <p:grpSpPr>
          <a:xfrm rot="5400000">
            <a:off x="8945600" y="814665"/>
            <a:ext cx="577508" cy="18468946"/>
            <a:chOff x="0" y="-47625"/>
            <a:chExt cx="152100" cy="4864217"/>
          </a:xfrm>
        </p:grpSpPr>
        <p:sp>
          <p:nvSpPr>
            <p:cNvPr id="1824" name="Google Shape;1824;p53"/>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825" name="Google Shape;1825;p53"/>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826" name="Google Shape;1826;p53"/>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1827" name="Google Shape;1827;p53"/>
          <p:cNvGrpSpPr/>
          <p:nvPr/>
        </p:nvGrpSpPr>
        <p:grpSpPr>
          <a:xfrm rot="5400000">
            <a:off x="9161452" y="517629"/>
            <a:ext cx="145801" cy="18571648"/>
            <a:chOff x="0" y="-47625"/>
            <a:chExt cx="38400" cy="4891266"/>
          </a:xfrm>
        </p:grpSpPr>
        <p:sp>
          <p:nvSpPr>
            <p:cNvPr id="1828" name="Google Shape;1828;p53"/>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829" name="Google Shape;1829;p53"/>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30" name="Google Shape;1830;p53"/>
          <p:cNvGrpSpPr/>
          <p:nvPr/>
        </p:nvGrpSpPr>
        <p:grpSpPr>
          <a:xfrm rot="5400000">
            <a:off x="1389404" y="8486595"/>
            <a:ext cx="505747" cy="3285078"/>
            <a:chOff x="0" y="-47625"/>
            <a:chExt cx="133200" cy="865200"/>
          </a:xfrm>
        </p:grpSpPr>
        <p:sp>
          <p:nvSpPr>
            <p:cNvPr id="1831" name="Google Shape;1831;p53"/>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832" name="Google Shape;1832;p53"/>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33" name="Google Shape;1833;p53"/>
          <p:cNvGrpSpPr/>
          <p:nvPr/>
        </p:nvGrpSpPr>
        <p:grpSpPr>
          <a:xfrm rot="5400000">
            <a:off x="9161452" y="-8776934"/>
            <a:ext cx="145801" cy="18571648"/>
            <a:chOff x="0" y="-47625"/>
            <a:chExt cx="38400" cy="4891266"/>
          </a:xfrm>
        </p:grpSpPr>
        <p:sp>
          <p:nvSpPr>
            <p:cNvPr id="1834" name="Google Shape;1834;p53"/>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835" name="Google Shape;1835;p53"/>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36" name="Google Shape;1836;p53"/>
          <p:cNvGrpSpPr/>
          <p:nvPr/>
        </p:nvGrpSpPr>
        <p:grpSpPr>
          <a:xfrm rot="5400000">
            <a:off x="9161452" y="-7544153"/>
            <a:ext cx="145801" cy="18571648"/>
            <a:chOff x="0" y="-47625"/>
            <a:chExt cx="38400" cy="4891266"/>
          </a:xfrm>
        </p:grpSpPr>
        <p:sp>
          <p:nvSpPr>
            <p:cNvPr id="1837" name="Google Shape;1837;p53"/>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838" name="Google Shape;1838;p53"/>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39" name="Google Shape;1839;p53"/>
          <p:cNvGrpSpPr/>
          <p:nvPr/>
        </p:nvGrpSpPr>
        <p:grpSpPr>
          <a:xfrm rot="5400000">
            <a:off x="9161452" y="-2164950"/>
            <a:ext cx="145801" cy="18571648"/>
            <a:chOff x="0" y="-47625"/>
            <a:chExt cx="38400" cy="4891266"/>
          </a:xfrm>
        </p:grpSpPr>
        <p:sp>
          <p:nvSpPr>
            <p:cNvPr id="1840" name="Google Shape;1840;p53"/>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841" name="Google Shape;1841;p53"/>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842" name="Google Shape;1842;p53"/>
          <p:cNvSpPr txBox="1"/>
          <p:nvPr/>
        </p:nvSpPr>
        <p:spPr>
          <a:xfrm>
            <a:off x="1074099" y="2133875"/>
            <a:ext cx="16339200" cy="39621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3900">
                <a:solidFill>
                  <a:srgbClr val="DC654E"/>
                </a:solidFill>
                <a:latin typeface="Marcellus"/>
                <a:ea typeface="Marcellus"/>
                <a:cs typeface="Marcellus"/>
                <a:sym typeface="Marcellus"/>
              </a:rPr>
              <a:t>While, under the Corporation Code of the Philippines shareholders are the owners of a corporation but for practical reasons, they are not empowered to manage the day-to-day operations and other routinary concerns of the corporation. Instead, shareholders appoint directors, and the directors in turn appoint executives and high ranking managers. </a:t>
            </a:r>
            <a:endParaRPr sz="3900"/>
          </a:p>
        </p:txBody>
      </p:sp>
      <p:grpSp>
        <p:nvGrpSpPr>
          <p:cNvPr id="1843" name="Google Shape;1843;p53"/>
          <p:cNvGrpSpPr/>
          <p:nvPr/>
        </p:nvGrpSpPr>
        <p:grpSpPr>
          <a:xfrm rot="10800000">
            <a:off x="13105177" y="-2"/>
            <a:ext cx="145801" cy="689673"/>
            <a:chOff x="0" y="-47625"/>
            <a:chExt cx="38400" cy="181641"/>
          </a:xfrm>
        </p:grpSpPr>
        <p:sp>
          <p:nvSpPr>
            <p:cNvPr id="1844" name="Google Shape;1844;p53"/>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845" name="Google Shape;1845;p53"/>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46" name="Google Shape;1846;p53"/>
          <p:cNvGrpSpPr/>
          <p:nvPr/>
        </p:nvGrpSpPr>
        <p:grpSpPr>
          <a:xfrm rot="10800000">
            <a:off x="3031043" y="9828545"/>
            <a:ext cx="145801" cy="689673"/>
            <a:chOff x="0" y="-47625"/>
            <a:chExt cx="38400" cy="181641"/>
          </a:xfrm>
        </p:grpSpPr>
        <p:sp>
          <p:nvSpPr>
            <p:cNvPr id="1847" name="Google Shape;1847;p53"/>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848" name="Google Shape;1848;p53"/>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852" name="Shape 1852"/>
        <p:cNvGrpSpPr/>
        <p:nvPr/>
      </p:nvGrpSpPr>
      <p:grpSpPr>
        <a:xfrm>
          <a:off x="0" y="0"/>
          <a:ext cx="0" cy="0"/>
          <a:chOff x="0" y="0"/>
          <a:chExt cx="0" cy="0"/>
        </a:xfrm>
      </p:grpSpPr>
      <p:grpSp>
        <p:nvGrpSpPr>
          <p:cNvPr id="1853" name="Google Shape;1853;p54"/>
          <p:cNvGrpSpPr/>
          <p:nvPr/>
        </p:nvGrpSpPr>
        <p:grpSpPr>
          <a:xfrm rot="5400000">
            <a:off x="8327777" y="-8327897"/>
            <a:ext cx="1813151" cy="18468946"/>
            <a:chOff x="0" y="-47625"/>
            <a:chExt cx="678600" cy="4864217"/>
          </a:xfrm>
        </p:grpSpPr>
        <p:sp>
          <p:nvSpPr>
            <p:cNvPr id="1854" name="Google Shape;1854;p54"/>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855" name="Google Shape;1855;p54"/>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856" name="Google Shape;1856;p54"/>
          <p:cNvSpPr txBox="1"/>
          <p:nvPr/>
        </p:nvSpPr>
        <p:spPr>
          <a:xfrm>
            <a:off x="406550" y="700200"/>
            <a:ext cx="17474700" cy="769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000">
                <a:solidFill>
                  <a:srgbClr val="272727"/>
                </a:solidFill>
                <a:latin typeface="Marcellus"/>
                <a:ea typeface="Marcellus"/>
                <a:cs typeface="Marcellus"/>
                <a:sym typeface="Marcellus"/>
              </a:rPr>
              <a:t>Specific Feature</a:t>
            </a:r>
            <a:endParaRPr b="1" sz="5000"/>
          </a:p>
        </p:txBody>
      </p:sp>
      <p:grpSp>
        <p:nvGrpSpPr>
          <p:cNvPr id="1857" name="Google Shape;1857;p54"/>
          <p:cNvGrpSpPr/>
          <p:nvPr/>
        </p:nvGrpSpPr>
        <p:grpSpPr>
          <a:xfrm rot="5400000">
            <a:off x="6496360" y="-6584574"/>
            <a:ext cx="596873" cy="13590244"/>
            <a:chOff x="0" y="-47625"/>
            <a:chExt cx="157200" cy="3579300"/>
          </a:xfrm>
        </p:grpSpPr>
        <p:sp>
          <p:nvSpPr>
            <p:cNvPr id="1858" name="Google Shape;1858;p54"/>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859" name="Google Shape;1859;p54"/>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60" name="Google Shape;1860;p54"/>
          <p:cNvGrpSpPr/>
          <p:nvPr/>
        </p:nvGrpSpPr>
        <p:grpSpPr>
          <a:xfrm rot="5400000">
            <a:off x="15524900" y="-2434942"/>
            <a:ext cx="596873" cy="5290980"/>
            <a:chOff x="0" y="-47625"/>
            <a:chExt cx="157200" cy="1393500"/>
          </a:xfrm>
        </p:grpSpPr>
        <p:sp>
          <p:nvSpPr>
            <p:cNvPr id="1861" name="Google Shape;1861;p54"/>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862" name="Google Shape;1862;p54"/>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63" name="Google Shape;1863;p54"/>
          <p:cNvGrpSpPr/>
          <p:nvPr/>
        </p:nvGrpSpPr>
        <p:grpSpPr>
          <a:xfrm rot="5400000">
            <a:off x="8945600" y="814665"/>
            <a:ext cx="577508" cy="18468946"/>
            <a:chOff x="0" y="-47625"/>
            <a:chExt cx="152100" cy="4864217"/>
          </a:xfrm>
        </p:grpSpPr>
        <p:sp>
          <p:nvSpPr>
            <p:cNvPr id="1864" name="Google Shape;1864;p54"/>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865" name="Google Shape;1865;p54"/>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866" name="Google Shape;1866;p54"/>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1867" name="Google Shape;1867;p54"/>
          <p:cNvGrpSpPr/>
          <p:nvPr/>
        </p:nvGrpSpPr>
        <p:grpSpPr>
          <a:xfrm rot="5400000">
            <a:off x="9161452" y="517629"/>
            <a:ext cx="145801" cy="18571648"/>
            <a:chOff x="0" y="-47625"/>
            <a:chExt cx="38400" cy="4891266"/>
          </a:xfrm>
        </p:grpSpPr>
        <p:sp>
          <p:nvSpPr>
            <p:cNvPr id="1868" name="Google Shape;1868;p54"/>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869" name="Google Shape;1869;p54"/>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70" name="Google Shape;1870;p54"/>
          <p:cNvGrpSpPr/>
          <p:nvPr/>
        </p:nvGrpSpPr>
        <p:grpSpPr>
          <a:xfrm rot="5400000">
            <a:off x="1389404" y="8486595"/>
            <a:ext cx="505747" cy="3285078"/>
            <a:chOff x="0" y="-47625"/>
            <a:chExt cx="133200" cy="865200"/>
          </a:xfrm>
        </p:grpSpPr>
        <p:sp>
          <p:nvSpPr>
            <p:cNvPr id="1871" name="Google Shape;1871;p54"/>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872" name="Google Shape;1872;p54"/>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73" name="Google Shape;1873;p54"/>
          <p:cNvGrpSpPr/>
          <p:nvPr/>
        </p:nvGrpSpPr>
        <p:grpSpPr>
          <a:xfrm rot="5400000">
            <a:off x="9161452" y="-8776934"/>
            <a:ext cx="145801" cy="18571648"/>
            <a:chOff x="0" y="-47625"/>
            <a:chExt cx="38400" cy="4891266"/>
          </a:xfrm>
        </p:grpSpPr>
        <p:sp>
          <p:nvSpPr>
            <p:cNvPr id="1874" name="Google Shape;1874;p54"/>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875" name="Google Shape;1875;p54"/>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76" name="Google Shape;1876;p54"/>
          <p:cNvGrpSpPr/>
          <p:nvPr/>
        </p:nvGrpSpPr>
        <p:grpSpPr>
          <a:xfrm rot="5400000">
            <a:off x="9161452" y="-7544153"/>
            <a:ext cx="145801" cy="18571648"/>
            <a:chOff x="0" y="-47625"/>
            <a:chExt cx="38400" cy="4891266"/>
          </a:xfrm>
        </p:grpSpPr>
        <p:sp>
          <p:nvSpPr>
            <p:cNvPr id="1877" name="Google Shape;1877;p54"/>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878" name="Google Shape;1878;p54"/>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79" name="Google Shape;1879;p54"/>
          <p:cNvGrpSpPr/>
          <p:nvPr/>
        </p:nvGrpSpPr>
        <p:grpSpPr>
          <a:xfrm rot="5400000">
            <a:off x="9161452" y="-2164950"/>
            <a:ext cx="145801" cy="18571648"/>
            <a:chOff x="0" y="-47625"/>
            <a:chExt cx="38400" cy="4891266"/>
          </a:xfrm>
        </p:grpSpPr>
        <p:sp>
          <p:nvSpPr>
            <p:cNvPr id="1880" name="Google Shape;1880;p54"/>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881" name="Google Shape;1881;p54"/>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882" name="Google Shape;1882;p54"/>
          <p:cNvSpPr txBox="1"/>
          <p:nvPr/>
        </p:nvSpPr>
        <p:spPr>
          <a:xfrm>
            <a:off x="1074099" y="2286275"/>
            <a:ext cx="16339200" cy="39621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b="1" lang="en-US" sz="3900">
                <a:solidFill>
                  <a:srgbClr val="DC654E"/>
                </a:solidFill>
                <a:latin typeface="Marcellus"/>
                <a:ea typeface="Marcellus"/>
                <a:cs typeface="Marcellus"/>
                <a:sym typeface="Marcellus"/>
              </a:rPr>
              <a:t>Derivative suit </a:t>
            </a:r>
            <a:r>
              <a:rPr lang="en-US" sz="3900">
                <a:solidFill>
                  <a:srgbClr val="DC654E"/>
                </a:solidFill>
                <a:latin typeface="Marcellus"/>
                <a:ea typeface="Marcellus"/>
                <a:cs typeface="Marcellus"/>
                <a:sym typeface="Marcellus"/>
              </a:rPr>
              <a:t>allows a shareholder to bring an action in the name of the corporation against the parties that may cause or is allegedly causing harm to the corporation. When the directors, officers, managers, or employees of the corporation are not keen on filing an action, a shareholder may first petition them to do so. </a:t>
            </a:r>
            <a:endParaRPr sz="3900"/>
          </a:p>
        </p:txBody>
      </p:sp>
      <p:grpSp>
        <p:nvGrpSpPr>
          <p:cNvPr id="1883" name="Google Shape;1883;p54"/>
          <p:cNvGrpSpPr/>
          <p:nvPr/>
        </p:nvGrpSpPr>
        <p:grpSpPr>
          <a:xfrm rot="10800000">
            <a:off x="13105177" y="-2"/>
            <a:ext cx="145801" cy="689673"/>
            <a:chOff x="0" y="-47625"/>
            <a:chExt cx="38400" cy="181641"/>
          </a:xfrm>
        </p:grpSpPr>
        <p:sp>
          <p:nvSpPr>
            <p:cNvPr id="1884" name="Google Shape;1884;p54"/>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885" name="Google Shape;1885;p54"/>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86" name="Google Shape;1886;p54"/>
          <p:cNvGrpSpPr/>
          <p:nvPr/>
        </p:nvGrpSpPr>
        <p:grpSpPr>
          <a:xfrm rot="10800000">
            <a:off x="3031043" y="9828545"/>
            <a:ext cx="145801" cy="689673"/>
            <a:chOff x="0" y="-47625"/>
            <a:chExt cx="38400" cy="181641"/>
          </a:xfrm>
        </p:grpSpPr>
        <p:sp>
          <p:nvSpPr>
            <p:cNvPr id="1887" name="Google Shape;1887;p54"/>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888" name="Google Shape;1888;p54"/>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892" name="Shape 1892"/>
        <p:cNvGrpSpPr/>
        <p:nvPr/>
      </p:nvGrpSpPr>
      <p:grpSpPr>
        <a:xfrm>
          <a:off x="0" y="0"/>
          <a:ext cx="0" cy="0"/>
          <a:chOff x="0" y="0"/>
          <a:chExt cx="0" cy="0"/>
        </a:xfrm>
      </p:grpSpPr>
      <p:grpSp>
        <p:nvGrpSpPr>
          <p:cNvPr id="1893" name="Google Shape;1893;p55"/>
          <p:cNvGrpSpPr/>
          <p:nvPr/>
        </p:nvGrpSpPr>
        <p:grpSpPr>
          <a:xfrm rot="5400000">
            <a:off x="8327777" y="-8327897"/>
            <a:ext cx="1813151" cy="18468946"/>
            <a:chOff x="0" y="-47625"/>
            <a:chExt cx="678600" cy="4864217"/>
          </a:xfrm>
        </p:grpSpPr>
        <p:sp>
          <p:nvSpPr>
            <p:cNvPr id="1894" name="Google Shape;1894;p55"/>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895" name="Google Shape;1895;p55"/>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896" name="Google Shape;1896;p55"/>
          <p:cNvSpPr txBox="1"/>
          <p:nvPr/>
        </p:nvSpPr>
        <p:spPr>
          <a:xfrm>
            <a:off x="406550" y="700200"/>
            <a:ext cx="17474700" cy="769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000">
                <a:solidFill>
                  <a:srgbClr val="272727"/>
                </a:solidFill>
                <a:latin typeface="Marcellus"/>
                <a:ea typeface="Marcellus"/>
                <a:cs typeface="Marcellus"/>
                <a:sym typeface="Marcellus"/>
              </a:rPr>
              <a:t>Specific Feature</a:t>
            </a:r>
            <a:endParaRPr b="1" sz="5000"/>
          </a:p>
        </p:txBody>
      </p:sp>
      <p:grpSp>
        <p:nvGrpSpPr>
          <p:cNvPr id="1897" name="Google Shape;1897;p55"/>
          <p:cNvGrpSpPr/>
          <p:nvPr/>
        </p:nvGrpSpPr>
        <p:grpSpPr>
          <a:xfrm rot="5400000">
            <a:off x="6496360" y="-6584574"/>
            <a:ext cx="596873" cy="13590244"/>
            <a:chOff x="0" y="-47625"/>
            <a:chExt cx="157200" cy="3579300"/>
          </a:xfrm>
        </p:grpSpPr>
        <p:sp>
          <p:nvSpPr>
            <p:cNvPr id="1898" name="Google Shape;1898;p55"/>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899" name="Google Shape;1899;p55"/>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00" name="Google Shape;1900;p55"/>
          <p:cNvGrpSpPr/>
          <p:nvPr/>
        </p:nvGrpSpPr>
        <p:grpSpPr>
          <a:xfrm rot="5400000">
            <a:off x="15524900" y="-2434942"/>
            <a:ext cx="596873" cy="5290980"/>
            <a:chOff x="0" y="-47625"/>
            <a:chExt cx="157200" cy="1393500"/>
          </a:xfrm>
        </p:grpSpPr>
        <p:sp>
          <p:nvSpPr>
            <p:cNvPr id="1901" name="Google Shape;1901;p55"/>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902" name="Google Shape;1902;p55"/>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03" name="Google Shape;1903;p55"/>
          <p:cNvGrpSpPr/>
          <p:nvPr/>
        </p:nvGrpSpPr>
        <p:grpSpPr>
          <a:xfrm rot="5400000">
            <a:off x="8945600" y="814665"/>
            <a:ext cx="577508" cy="18468946"/>
            <a:chOff x="0" y="-47625"/>
            <a:chExt cx="152100" cy="4864217"/>
          </a:xfrm>
        </p:grpSpPr>
        <p:sp>
          <p:nvSpPr>
            <p:cNvPr id="1904" name="Google Shape;1904;p55"/>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905" name="Google Shape;1905;p55"/>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906" name="Google Shape;1906;p55"/>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1907" name="Google Shape;1907;p55"/>
          <p:cNvGrpSpPr/>
          <p:nvPr/>
        </p:nvGrpSpPr>
        <p:grpSpPr>
          <a:xfrm rot="5400000">
            <a:off x="9161452" y="517629"/>
            <a:ext cx="145801" cy="18571648"/>
            <a:chOff x="0" y="-47625"/>
            <a:chExt cx="38400" cy="4891266"/>
          </a:xfrm>
        </p:grpSpPr>
        <p:sp>
          <p:nvSpPr>
            <p:cNvPr id="1908" name="Google Shape;1908;p55"/>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909" name="Google Shape;1909;p55"/>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10" name="Google Shape;1910;p55"/>
          <p:cNvGrpSpPr/>
          <p:nvPr/>
        </p:nvGrpSpPr>
        <p:grpSpPr>
          <a:xfrm rot="5400000">
            <a:off x="1389404" y="8486595"/>
            <a:ext cx="505747" cy="3285078"/>
            <a:chOff x="0" y="-47625"/>
            <a:chExt cx="133200" cy="865200"/>
          </a:xfrm>
        </p:grpSpPr>
        <p:sp>
          <p:nvSpPr>
            <p:cNvPr id="1911" name="Google Shape;1911;p55"/>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912" name="Google Shape;1912;p55"/>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13" name="Google Shape;1913;p55"/>
          <p:cNvGrpSpPr/>
          <p:nvPr/>
        </p:nvGrpSpPr>
        <p:grpSpPr>
          <a:xfrm rot="5400000">
            <a:off x="9161452" y="-8776934"/>
            <a:ext cx="145801" cy="18571648"/>
            <a:chOff x="0" y="-47625"/>
            <a:chExt cx="38400" cy="4891266"/>
          </a:xfrm>
        </p:grpSpPr>
        <p:sp>
          <p:nvSpPr>
            <p:cNvPr id="1914" name="Google Shape;1914;p55"/>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915" name="Google Shape;1915;p55"/>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16" name="Google Shape;1916;p55"/>
          <p:cNvGrpSpPr/>
          <p:nvPr/>
        </p:nvGrpSpPr>
        <p:grpSpPr>
          <a:xfrm rot="5400000">
            <a:off x="9161452" y="-7544153"/>
            <a:ext cx="145801" cy="18571648"/>
            <a:chOff x="0" y="-47625"/>
            <a:chExt cx="38400" cy="4891266"/>
          </a:xfrm>
        </p:grpSpPr>
        <p:sp>
          <p:nvSpPr>
            <p:cNvPr id="1917" name="Google Shape;1917;p55"/>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918" name="Google Shape;1918;p55"/>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19" name="Google Shape;1919;p55"/>
          <p:cNvGrpSpPr/>
          <p:nvPr/>
        </p:nvGrpSpPr>
        <p:grpSpPr>
          <a:xfrm rot="5400000">
            <a:off x="9161452" y="-2164950"/>
            <a:ext cx="145801" cy="18571648"/>
            <a:chOff x="0" y="-47625"/>
            <a:chExt cx="38400" cy="4891266"/>
          </a:xfrm>
        </p:grpSpPr>
        <p:sp>
          <p:nvSpPr>
            <p:cNvPr id="1920" name="Google Shape;1920;p55"/>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921" name="Google Shape;1921;p55"/>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922" name="Google Shape;1922;p55"/>
          <p:cNvSpPr txBox="1"/>
          <p:nvPr/>
        </p:nvSpPr>
        <p:spPr>
          <a:xfrm>
            <a:off x="1074099" y="2667275"/>
            <a:ext cx="16339200" cy="31218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3900">
                <a:solidFill>
                  <a:srgbClr val="DC654E"/>
                </a:solidFill>
                <a:latin typeface="Marcellus"/>
                <a:ea typeface="Marcellus"/>
                <a:cs typeface="Marcellus"/>
                <a:sym typeface="Marcellus"/>
              </a:rPr>
              <a:t>If such petition is unsuccessful, the shareholder may do it himself to bring an action on behalf of the corporation. Any reward monetary or otherwise of a successful action will be awarded to the corporation and not to the individual shareholders that initiated such action.</a:t>
            </a:r>
            <a:endParaRPr sz="3900"/>
          </a:p>
        </p:txBody>
      </p:sp>
      <p:grpSp>
        <p:nvGrpSpPr>
          <p:cNvPr id="1923" name="Google Shape;1923;p55"/>
          <p:cNvGrpSpPr/>
          <p:nvPr/>
        </p:nvGrpSpPr>
        <p:grpSpPr>
          <a:xfrm rot="10800000">
            <a:off x="13105177" y="-2"/>
            <a:ext cx="145801" cy="689673"/>
            <a:chOff x="0" y="-47625"/>
            <a:chExt cx="38400" cy="181641"/>
          </a:xfrm>
        </p:grpSpPr>
        <p:sp>
          <p:nvSpPr>
            <p:cNvPr id="1924" name="Google Shape;1924;p55"/>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925" name="Google Shape;1925;p55"/>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26" name="Google Shape;1926;p55"/>
          <p:cNvGrpSpPr/>
          <p:nvPr/>
        </p:nvGrpSpPr>
        <p:grpSpPr>
          <a:xfrm rot="10800000">
            <a:off x="3031043" y="9828545"/>
            <a:ext cx="145801" cy="689673"/>
            <a:chOff x="0" y="-47625"/>
            <a:chExt cx="38400" cy="181641"/>
          </a:xfrm>
        </p:grpSpPr>
        <p:sp>
          <p:nvSpPr>
            <p:cNvPr id="1927" name="Google Shape;1927;p55"/>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928" name="Google Shape;1928;p55"/>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932" name="Shape 1932"/>
        <p:cNvGrpSpPr/>
        <p:nvPr/>
      </p:nvGrpSpPr>
      <p:grpSpPr>
        <a:xfrm>
          <a:off x="0" y="0"/>
          <a:ext cx="0" cy="0"/>
          <a:chOff x="0" y="0"/>
          <a:chExt cx="0" cy="0"/>
        </a:xfrm>
      </p:grpSpPr>
      <p:grpSp>
        <p:nvGrpSpPr>
          <p:cNvPr id="1933" name="Google Shape;1933;p56"/>
          <p:cNvGrpSpPr/>
          <p:nvPr/>
        </p:nvGrpSpPr>
        <p:grpSpPr>
          <a:xfrm rot="5400000">
            <a:off x="8327777" y="-8327897"/>
            <a:ext cx="1813151" cy="18468946"/>
            <a:chOff x="0" y="-47625"/>
            <a:chExt cx="678600" cy="4864217"/>
          </a:xfrm>
        </p:grpSpPr>
        <p:sp>
          <p:nvSpPr>
            <p:cNvPr id="1934" name="Google Shape;1934;p56"/>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935" name="Google Shape;1935;p56"/>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936" name="Google Shape;1936;p56"/>
          <p:cNvSpPr txBox="1"/>
          <p:nvPr/>
        </p:nvSpPr>
        <p:spPr>
          <a:xfrm>
            <a:off x="406550" y="700200"/>
            <a:ext cx="17474700" cy="769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000">
                <a:solidFill>
                  <a:srgbClr val="272727"/>
                </a:solidFill>
                <a:latin typeface="Marcellus"/>
                <a:ea typeface="Marcellus"/>
                <a:cs typeface="Marcellus"/>
                <a:sym typeface="Marcellus"/>
              </a:rPr>
              <a:t>Process</a:t>
            </a:r>
            <a:endParaRPr b="1" sz="5000"/>
          </a:p>
        </p:txBody>
      </p:sp>
      <p:grpSp>
        <p:nvGrpSpPr>
          <p:cNvPr id="1937" name="Google Shape;1937;p56"/>
          <p:cNvGrpSpPr/>
          <p:nvPr/>
        </p:nvGrpSpPr>
        <p:grpSpPr>
          <a:xfrm rot="5400000">
            <a:off x="6496360" y="-6584574"/>
            <a:ext cx="596873" cy="13590244"/>
            <a:chOff x="0" y="-47625"/>
            <a:chExt cx="157200" cy="3579300"/>
          </a:xfrm>
        </p:grpSpPr>
        <p:sp>
          <p:nvSpPr>
            <p:cNvPr id="1938" name="Google Shape;1938;p56"/>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939" name="Google Shape;1939;p56"/>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40" name="Google Shape;1940;p56"/>
          <p:cNvGrpSpPr/>
          <p:nvPr/>
        </p:nvGrpSpPr>
        <p:grpSpPr>
          <a:xfrm rot="5400000">
            <a:off x="15524900" y="-2434942"/>
            <a:ext cx="596873" cy="5290980"/>
            <a:chOff x="0" y="-47625"/>
            <a:chExt cx="157200" cy="1393500"/>
          </a:xfrm>
        </p:grpSpPr>
        <p:sp>
          <p:nvSpPr>
            <p:cNvPr id="1941" name="Google Shape;1941;p56"/>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942" name="Google Shape;1942;p56"/>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43" name="Google Shape;1943;p56"/>
          <p:cNvGrpSpPr/>
          <p:nvPr/>
        </p:nvGrpSpPr>
        <p:grpSpPr>
          <a:xfrm rot="5400000">
            <a:off x="8945600" y="814665"/>
            <a:ext cx="577508" cy="18468946"/>
            <a:chOff x="0" y="-47625"/>
            <a:chExt cx="152100" cy="4864217"/>
          </a:xfrm>
        </p:grpSpPr>
        <p:sp>
          <p:nvSpPr>
            <p:cNvPr id="1944" name="Google Shape;1944;p56"/>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945" name="Google Shape;1945;p56"/>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946" name="Google Shape;1946;p56"/>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1947" name="Google Shape;1947;p56"/>
          <p:cNvGrpSpPr/>
          <p:nvPr/>
        </p:nvGrpSpPr>
        <p:grpSpPr>
          <a:xfrm rot="5400000">
            <a:off x="9161452" y="517629"/>
            <a:ext cx="145801" cy="18571648"/>
            <a:chOff x="0" y="-47625"/>
            <a:chExt cx="38400" cy="4891266"/>
          </a:xfrm>
        </p:grpSpPr>
        <p:sp>
          <p:nvSpPr>
            <p:cNvPr id="1948" name="Google Shape;1948;p56"/>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949" name="Google Shape;1949;p56"/>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50" name="Google Shape;1950;p56"/>
          <p:cNvGrpSpPr/>
          <p:nvPr/>
        </p:nvGrpSpPr>
        <p:grpSpPr>
          <a:xfrm rot="5400000">
            <a:off x="1389404" y="8486595"/>
            <a:ext cx="505747" cy="3285078"/>
            <a:chOff x="0" y="-47625"/>
            <a:chExt cx="133200" cy="865200"/>
          </a:xfrm>
        </p:grpSpPr>
        <p:sp>
          <p:nvSpPr>
            <p:cNvPr id="1951" name="Google Shape;1951;p56"/>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952" name="Google Shape;1952;p56"/>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53" name="Google Shape;1953;p56"/>
          <p:cNvGrpSpPr/>
          <p:nvPr/>
        </p:nvGrpSpPr>
        <p:grpSpPr>
          <a:xfrm rot="5400000">
            <a:off x="9161452" y="-8776934"/>
            <a:ext cx="145801" cy="18571648"/>
            <a:chOff x="0" y="-47625"/>
            <a:chExt cx="38400" cy="4891266"/>
          </a:xfrm>
        </p:grpSpPr>
        <p:sp>
          <p:nvSpPr>
            <p:cNvPr id="1954" name="Google Shape;1954;p56"/>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955" name="Google Shape;1955;p56"/>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56" name="Google Shape;1956;p56"/>
          <p:cNvGrpSpPr/>
          <p:nvPr/>
        </p:nvGrpSpPr>
        <p:grpSpPr>
          <a:xfrm rot="5400000">
            <a:off x="9161452" y="-7544153"/>
            <a:ext cx="145801" cy="18571648"/>
            <a:chOff x="0" y="-47625"/>
            <a:chExt cx="38400" cy="4891266"/>
          </a:xfrm>
        </p:grpSpPr>
        <p:sp>
          <p:nvSpPr>
            <p:cNvPr id="1957" name="Google Shape;1957;p56"/>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958" name="Google Shape;1958;p56"/>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59" name="Google Shape;1959;p56"/>
          <p:cNvGrpSpPr/>
          <p:nvPr/>
        </p:nvGrpSpPr>
        <p:grpSpPr>
          <a:xfrm rot="5400000">
            <a:off x="9161452" y="-2164950"/>
            <a:ext cx="145801" cy="18571648"/>
            <a:chOff x="0" y="-47625"/>
            <a:chExt cx="38400" cy="4891266"/>
          </a:xfrm>
        </p:grpSpPr>
        <p:sp>
          <p:nvSpPr>
            <p:cNvPr id="1960" name="Google Shape;1960;p56"/>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961" name="Google Shape;1961;p56"/>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962" name="Google Shape;1962;p56"/>
          <p:cNvSpPr txBox="1"/>
          <p:nvPr/>
        </p:nvSpPr>
        <p:spPr>
          <a:xfrm>
            <a:off x="1074099" y="2057675"/>
            <a:ext cx="16339200" cy="48027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3900">
                <a:solidFill>
                  <a:srgbClr val="DC654E"/>
                </a:solidFill>
                <a:latin typeface="Marcellus"/>
                <a:ea typeface="Marcellus"/>
                <a:cs typeface="Marcellus"/>
                <a:sym typeface="Marcellus"/>
              </a:rPr>
              <a:t>In initiating this action, a shareholder must satisfy various requisites to prove that he has a strong and valid status before being permitted to proceed with the action. The shareholder may be required to meet some qualifications. One of these qualifications might be the minimum value of his holdings in the corporation and the minimum duration of his being a shareholder.</a:t>
            </a:r>
            <a:endParaRPr sz="3900"/>
          </a:p>
        </p:txBody>
      </p:sp>
      <p:grpSp>
        <p:nvGrpSpPr>
          <p:cNvPr id="1963" name="Google Shape;1963;p56"/>
          <p:cNvGrpSpPr/>
          <p:nvPr/>
        </p:nvGrpSpPr>
        <p:grpSpPr>
          <a:xfrm rot="10800000">
            <a:off x="13105177" y="-2"/>
            <a:ext cx="145801" cy="689673"/>
            <a:chOff x="0" y="-47625"/>
            <a:chExt cx="38400" cy="181641"/>
          </a:xfrm>
        </p:grpSpPr>
        <p:sp>
          <p:nvSpPr>
            <p:cNvPr id="1964" name="Google Shape;1964;p56"/>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965" name="Google Shape;1965;p56"/>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66" name="Google Shape;1966;p56"/>
          <p:cNvGrpSpPr/>
          <p:nvPr/>
        </p:nvGrpSpPr>
        <p:grpSpPr>
          <a:xfrm rot="10800000">
            <a:off x="3031043" y="9828545"/>
            <a:ext cx="145801" cy="689673"/>
            <a:chOff x="0" y="-47625"/>
            <a:chExt cx="38400" cy="181641"/>
          </a:xfrm>
        </p:grpSpPr>
        <p:sp>
          <p:nvSpPr>
            <p:cNvPr id="1967" name="Google Shape;1967;p56"/>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1968" name="Google Shape;1968;p56"/>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1972" name="Shape 1972"/>
        <p:cNvGrpSpPr/>
        <p:nvPr/>
      </p:nvGrpSpPr>
      <p:grpSpPr>
        <a:xfrm>
          <a:off x="0" y="0"/>
          <a:ext cx="0" cy="0"/>
          <a:chOff x="0" y="0"/>
          <a:chExt cx="0" cy="0"/>
        </a:xfrm>
      </p:grpSpPr>
      <p:grpSp>
        <p:nvGrpSpPr>
          <p:cNvPr id="1973" name="Google Shape;1973;p57"/>
          <p:cNvGrpSpPr/>
          <p:nvPr/>
        </p:nvGrpSpPr>
        <p:grpSpPr>
          <a:xfrm rot="5400000">
            <a:off x="8327777" y="-8327897"/>
            <a:ext cx="1813151" cy="18468946"/>
            <a:chOff x="0" y="-47625"/>
            <a:chExt cx="678600" cy="4864217"/>
          </a:xfrm>
        </p:grpSpPr>
        <p:sp>
          <p:nvSpPr>
            <p:cNvPr id="1974" name="Google Shape;1974;p57"/>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1975" name="Google Shape;1975;p57"/>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976" name="Google Shape;1976;p57"/>
          <p:cNvSpPr txBox="1"/>
          <p:nvPr/>
        </p:nvSpPr>
        <p:spPr>
          <a:xfrm>
            <a:off x="406550" y="700200"/>
            <a:ext cx="17474700" cy="769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000">
                <a:solidFill>
                  <a:srgbClr val="272727"/>
                </a:solidFill>
                <a:latin typeface="Marcellus"/>
                <a:ea typeface="Marcellus"/>
                <a:cs typeface="Marcellus"/>
                <a:sym typeface="Marcellus"/>
              </a:rPr>
              <a:t>Process</a:t>
            </a:r>
            <a:endParaRPr b="1" sz="5000"/>
          </a:p>
        </p:txBody>
      </p:sp>
      <p:grpSp>
        <p:nvGrpSpPr>
          <p:cNvPr id="1977" name="Google Shape;1977;p57"/>
          <p:cNvGrpSpPr/>
          <p:nvPr/>
        </p:nvGrpSpPr>
        <p:grpSpPr>
          <a:xfrm rot="5400000">
            <a:off x="6496360" y="-6584574"/>
            <a:ext cx="596873" cy="13590244"/>
            <a:chOff x="0" y="-47625"/>
            <a:chExt cx="157200" cy="3579300"/>
          </a:xfrm>
        </p:grpSpPr>
        <p:sp>
          <p:nvSpPr>
            <p:cNvPr id="1978" name="Google Shape;1978;p57"/>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1979" name="Google Shape;1979;p57"/>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80" name="Google Shape;1980;p57"/>
          <p:cNvGrpSpPr/>
          <p:nvPr/>
        </p:nvGrpSpPr>
        <p:grpSpPr>
          <a:xfrm rot="5400000">
            <a:off x="15524900" y="-2434942"/>
            <a:ext cx="596873" cy="5290980"/>
            <a:chOff x="0" y="-47625"/>
            <a:chExt cx="157200" cy="1393500"/>
          </a:xfrm>
        </p:grpSpPr>
        <p:sp>
          <p:nvSpPr>
            <p:cNvPr id="1981" name="Google Shape;1981;p57"/>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1982" name="Google Shape;1982;p57"/>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83" name="Google Shape;1983;p57"/>
          <p:cNvGrpSpPr/>
          <p:nvPr/>
        </p:nvGrpSpPr>
        <p:grpSpPr>
          <a:xfrm rot="5400000">
            <a:off x="8945600" y="814665"/>
            <a:ext cx="577508" cy="18468946"/>
            <a:chOff x="0" y="-47625"/>
            <a:chExt cx="152100" cy="4864217"/>
          </a:xfrm>
        </p:grpSpPr>
        <p:sp>
          <p:nvSpPr>
            <p:cNvPr id="1984" name="Google Shape;1984;p57"/>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1985" name="Google Shape;1985;p57"/>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986" name="Google Shape;1986;p57"/>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1987" name="Google Shape;1987;p57"/>
          <p:cNvGrpSpPr/>
          <p:nvPr/>
        </p:nvGrpSpPr>
        <p:grpSpPr>
          <a:xfrm rot="5400000">
            <a:off x="9161452" y="517629"/>
            <a:ext cx="145801" cy="18571648"/>
            <a:chOff x="0" y="-47625"/>
            <a:chExt cx="38400" cy="4891266"/>
          </a:xfrm>
        </p:grpSpPr>
        <p:sp>
          <p:nvSpPr>
            <p:cNvPr id="1988" name="Google Shape;1988;p5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989" name="Google Shape;1989;p5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90" name="Google Shape;1990;p57"/>
          <p:cNvGrpSpPr/>
          <p:nvPr/>
        </p:nvGrpSpPr>
        <p:grpSpPr>
          <a:xfrm rot="5400000">
            <a:off x="1389404" y="8486595"/>
            <a:ext cx="505747" cy="3285078"/>
            <a:chOff x="0" y="-47625"/>
            <a:chExt cx="133200" cy="865200"/>
          </a:xfrm>
        </p:grpSpPr>
        <p:sp>
          <p:nvSpPr>
            <p:cNvPr id="1991" name="Google Shape;1991;p57"/>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1992" name="Google Shape;1992;p57"/>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93" name="Google Shape;1993;p57"/>
          <p:cNvGrpSpPr/>
          <p:nvPr/>
        </p:nvGrpSpPr>
        <p:grpSpPr>
          <a:xfrm rot="5400000">
            <a:off x="9161452" y="-8776934"/>
            <a:ext cx="145801" cy="18571648"/>
            <a:chOff x="0" y="-47625"/>
            <a:chExt cx="38400" cy="4891266"/>
          </a:xfrm>
        </p:grpSpPr>
        <p:sp>
          <p:nvSpPr>
            <p:cNvPr id="1994" name="Google Shape;1994;p5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995" name="Google Shape;1995;p5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96" name="Google Shape;1996;p57"/>
          <p:cNvGrpSpPr/>
          <p:nvPr/>
        </p:nvGrpSpPr>
        <p:grpSpPr>
          <a:xfrm rot="5400000">
            <a:off x="9161452" y="-7544153"/>
            <a:ext cx="145801" cy="18571648"/>
            <a:chOff x="0" y="-47625"/>
            <a:chExt cx="38400" cy="4891266"/>
          </a:xfrm>
        </p:grpSpPr>
        <p:sp>
          <p:nvSpPr>
            <p:cNvPr id="1997" name="Google Shape;1997;p5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1998" name="Google Shape;1998;p5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99" name="Google Shape;1999;p57"/>
          <p:cNvGrpSpPr/>
          <p:nvPr/>
        </p:nvGrpSpPr>
        <p:grpSpPr>
          <a:xfrm rot="5400000">
            <a:off x="9161452" y="-2164950"/>
            <a:ext cx="145801" cy="18571648"/>
            <a:chOff x="0" y="-47625"/>
            <a:chExt cx="38400" cy="4891266"/>
          </a:xfrm>
        </p:grpSpPr>
        <p:sp>
          <p:nvSpPr>
            <p:cNvPr id="2000" name="Google Shape;2000;p5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001" name="Google Shape;2001;p5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002" name="Google Shape;2002;p57"/>
          <p:cNvSpPr txBox="1"/>
          <p:nvPr/>
        </p:nvSpPr>
        <p:spPr>
          <a:xfrm>
            <a:off x="1074099" y="2667275"/>
            <a:ext cx="16339200" cy="28077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4800">
                <a:solidFill>
                  <a:srgbClr val="DC654E"/>
                </a:solidFill>
                <a:latin typeface="Marcellus"/>
                <a:ea typeface="Marcellus"/>
                <a:cs typeface="Marcellus"/>
                <a:sym typeface="Marcellus"/>
              </a:rPr>
              <a:t>In addition, the shareholder who is about to initiate the action may be required to post a bond or other fees to compensate whenever his action is unsuccessful.</a:t>
            </a:r>
            <a:endParaRPr sz="4800"/>
          </a:p>
        </p:txBody>
      </p:sp>
      <p:grpSp>
        <p:nvGrpSpPr>
          <p:cNvPr id="2003" name="Google Shape;2003;p57"/>
          <p:cNvGrpSpPr/>
          <p:nvPr/>
        </p:nvGrpSpPr>
        <p:grpSpPr>
          <a:xfrm rot="10800000">
            <a:off x="13105177" y="-2"/>
            <a:ext cx="145801" cy="689673"/>
            <a:chOff x="0" y="-47625"/>
            <a:chExt cx="38400" cy="181641"/>
          </a:xfrm>
        </p:grpSpPr>
        <p:sp>
          <p:nvSpPr>
            <p:cNvPr id="2004" name="Google Shape;2004;p57"/>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2005" name="Google Shape;2005;p57"/>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06" name="Google Shape;2006;p57"/>
          <p:cNvGrpSpPr/>
          <p:nvPr/>
        </p:nvGrpSpPr>
        <p:grpSpPr>
          <a:xfrm rot="10800000">
            <a:off x="3031043" y="9828545"/>
            <a:ext cx="145801" cy="689673"/>
            <a:chOff x="0" y="-47625"/>
            <a:chExt cx="38400" cy="181641"/>
          </a:xfrm>
        </p:grpSpPr>
        <p:sp>
          <p:nvSpPr>
            <p:cNvPr id="2007" name="Google Shape;2007;p57"/>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2008" name="Google Shape;2008;p57"/>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2012" name="Shape 2012"/>
        <p:cNvGrpSpPr/>
        <p:nvPr/>
      </p:nvGrpSpPr>
      <p:grpSpPr>
        <a:xfrm>
          <a:off x="0" y="0"/>
          <a:ext cx="0" cy="0"/>
          <a:chOff x="0" y="0"/>
          <a:chExt cx="0" cy="0"/>
        </a:xfrm>
      </p:grpSpPr>
      <p:grpSp>
        <p:nvGrpSpPr>
          <p:cNvPr id="2013" name="Google Shape;2013;p58"/>
          <p:cNvGrpSpPr/>
          <p:nvPr/>
        </p:nvGrpSpPr>
        <p:grpSpPr>
          <a:xfrm rot="5400000">
            <a:off x="8327777" y="-8327897"/>
            <a:ext cx="1813151" cy="18468946"/>
            <a:chOff x="0" y="-47625"/>
            <a:chExt cx="678600" cy="4864217"/>
          </a:xfrm>
        </p:grpSpPr>
        <p:sp>
          <p:nvSpPr>
            <p:cNvPr id="2014" name="Google Shape;2014;p58"/>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2015" name="Google Shape;2015;p58"/>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016" name="Google Shape;2016;p58"/>
          <p:cNvSpPr txBox="1"/>
          <p:nvPr/>
        </p:nvSpPr>
        <p:spPr>
          <a:xfrm>
            <a:off x="406550" y="700200"/>
            <a:ext cx="17474700" cy="769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000">
                <a:solidFill>
                  <a:srgbClr val="272727"/>
                </a:solidFill>
                <a:latin typeface="Marcellus"/>
                <a:ea typeface="Marcellus"/>
                <a:cs typeface="Marcellus"/>
                <a:sym typeface="Marcellus"/>
              </a:rPr>
              <a:t>Takeover</a:t>
            </a:r>
            <a:endParaRPr b="1" sz="5000"/>
          </a:p>
        </p:txBody>
      </p:sp>
      <p:grpSp>
        <p:nvGrpSpPr>
          <p:cNvPr id="2017" name="Google Shape;2017;p58"/>
          <p:cNvGrpSpPr/>
          <p:nvPr/>
        </p:nvGrpSpPr>
        <p:grpSpPr>
          <a:xfrm rot="5400000">
            <a:off x="6496360" y="-6584574"/>
            <a:ext cx="596873" cy="13590244"/>
            <a:chOff x="0" y="-47625"/>
            <a:chExt cx="157200" cy="3579300"/>
          </a:xfrm>
        </p:grpSpPr>
        <p:sp>
          <p:nvSpPr>
            <p:cNvPr id="2018" name="Google Shape;2018;p58"/>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2019" name="Google Shape;2019;p58"/>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20" name="Google Shape;2020;p58"/>
          <p:cNvGrpSpPr/>
          <p:nvPr/>
        </p:nvGrpSpPr>
        <p:grpSpPr>
          <a:xfrm rot="5400000">
            <a:off x="15524900" y="-2434942"/>
            <a:ext cx="596873" cy="5290980"/>
            <a:chOff x="0" y="-47625"/>
            <a:chExt cx="157200" cy="1393500"/>
          </a:xfrm>
        </p:grpSpPr>
        <p:sp>
          <p:nvSpPr>
            <p:cNvPr id="2021" name="Google Shape;2021;p58"/>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2022" name="Google Shape;2022;p58"/>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23" name="Google Shape;2023;p58"/>
          <p:cNvGrpSpPr/>
          <p:nvPr/>
        </p:nvGrpSpPr>
        <p:grpSpPr>
          <a:xfrm rot="5400000">
            <a:off x="8945600" y="814665"/>
            <a:ext cx="577508" cy="18468946"/>
            <a:chOff x="0" y="-47625"/>
            <a:chExt cx="152100" cy="4864217"/>
          </a:xfrm>
        </p:grpSpPr>
        <p:sp>
          <p:nvSpPr>
            <p:cNvPr id="2024" name="Google Shape;2024;p58"/>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2025" name="Google Shape;2025;p58"/>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026" name="Google Shape;2026;p58"/>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2027" name="Google Shape;2027;p58"/>
          <p:cNvGrpSpPr/>
          <p:nvPr/>
        </p:nvGrpSpPr>
        <p:grpSpPr>
          <a:xfrm rot="5400000">
            <a:off x="9161452" y="517629"/>
            <a:ext cx="145801" cy="18571648"/>
            <a:chOff x="0" y="-47625"/>
            <a:chExt cx="38400" cy="4891266"/>
          </a:xfrm>
        </p:grpSpPr>
        <p:sp>
          <p:nvSpPr>
            <p:cNvPr id="2028" name="Google Shape;2028;p58"/>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029" name="Google Shape;2029;p58"/>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30" name="Google Shape;2030;p58"/>
          <p:cNvGrpSpPr/>
          <p:nvPr/>
        </p:nvGrpSpPr>
        <p:grpSpPr>
          <a:xfrm rot="5400000">
            <a:off x="1389404" y="8486595"/>
            <a:ext cx="505747" cy="3285078"/>
            <a:chOff x="0" y="-47625"/>
            <a:chExt cx="133200" cy="865200"/>
          </a:xfrm>
        </p:grpSpPr>
        <p:sp>
          <p:nvSpPr>
            <p:cNvPr id="2031" name="Google Shape;2031;p58"/>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2032" name="Google Shape;2032;p58"/>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33" name="Google Shape;2033;p58"/>
          <p:cNvGrpSpPr/>
          <p:nvPr/>
        </p:nvGrpSpPr>
        <p:grpSpPr>
          <a:xfrm rot="5400000">
            <a:off x="9161452" y="-8776934"/>
            <a:ext cx="145801" cy="18571648"/>
            <a:chOff x="0" y="-47625"/>
            <a:chExt cx="38400" cy="4891266"/>
          </a:xfrm>
        </p:grpSpPr>
        <p:sp>
          <p:nvSpPr>
            <p:cNvPr id="2034" name="Google Shape;2034;p58"/>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035" name="Google Shape;2035;p58"/>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36" name="Google Shape;2036;p58"/>
          <p:cNvGrpSpPr/>
          <p:nvPr/>
        </p:nvGrpSpPr>
        <p:grpSpPr>
          <a:xfrm rot="5400000">
            <a:off x="9161452" y="-7544153"/>
            <a:ext cx="145801" cy="18571648"/>
            <a:chOff x="0" y="-47625"/>
            <a:chExt cx="38400" cy="4891266"/>
          </a:xfrm>
        </p:grpSpPr>
        <p:sp>
          <p:nvSpPr>
            <p:cNvPr id="2037" name="Google Shape;2037;p58"/>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038" name="Google Shape;2038;p58"/>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39" name="Google Shape;2039;p58"/>
          <p:cNvGrpSpPr/>
          <p:nvPr/>
        </p:nvGrpSpPr>
        <p:grpSpPr>
          <a:xfrm rot="5400000">
            <a:off x="9161452" y="-2164950"/>
            <a:ext cx="145801" cy="18571648"/>
            <a:chOff x="0" y="-47625"/>
            <a:chExt cx="38400" cy="4891266"/>
          </a:xfrm>
        </p:grpSpPr>
        <p:sp>
          <p:nvSpPr>
            <p:cNvPr id="2040" name="Google Shape;2040;p58"/>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041" name="Google Shape;2041;p58"/>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042" name="Google Shape;2042;p58"/>
          <p:cNvSpPr txBox="1"/>
          <p:nvPr/>
        </p:nvSpPr>
        <p:spPr>
          <a:xfrm>
            <a:off x="1074099" y="2667275"/>
            <a:ext cx="16339200" cy="28077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4800">
                <a:solidFill>
                  <a:srgbClr val="DC654E"/>
                </a:solidFill>
                <a:latin typeface="Marcellus"/>
                <a:ea typeface="Marcellus"/>
                <a:cs typeface="Marcellus"/>
                <a:sym typeface="Marcellus"/>
              </a:rPr>
              <a:t>Corporate takeover is the term “general term referring to transfer of control of a firm from one group of shareholders to another group of </a:t>
            </a:r>
            <a:r>
              <a:rPr lang="en-US" sz="4800">
                <a:solidFill>
                  <a:srgbClr val="DC654E"/>
                </a:solidFill>
                <a:latin typeface="Marcellus"/>
                <a:ea typeface="Marcellus"/>
                <a:cs typeface="Marcellus"/>
                <a:sym typeface="Marcellus"/>
              </a:rPr>
              <a:t>shareholders</a:t>
            </a:r>
            <a:r>
              <a:rPr lang="en-US" sz="4800">
                <a:solidFill>
                  <a:srgbClr val="DC654E"/>
                </a:solidFill>
                <a:latin typeface="Marcellus"/>
                <a:ea typeface="Marcellus"/>
                <a:cs typeface="Marcellus"/>
                <a:sym typeface="Marcellus"/>
              </a:rPr>
              <a:t>. </a:t>
            </a:r>
            <a:endParaRPr sz="4800"/>
          </a:p>
        </p:txBody>
      </p:sp>
      <p:grpSp>
        <p:nvGrpSpPr>
          <p:cNvPr id="2043" name="Google Shape;2043;p58"/>
          <p:cNvGrpSpPr/>
          <p:nvPr/>
        </p:nvGrpSpPr>
        <p:grpSpPr>
          <a:xfrm rot="10800000">
            <a:off x="13105177" y="-2"/>
            <a:ext cx="145801" cy="689673"/>
            <a:chOff x="0" y="-47625"/>
            <a:chExt cx="38400" cy="181641"/>
          </a:xfrm>
        </p:grpSpPr>
        <p:sp>
          <p:nvSpPr>
            <p:cNvPr id="2044" name="Google Shape;2044;p58"/>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2045" name="Google Shape;2045;p58"/>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46" name="Google Shape;2046;p58"/>
          <p:cNvGrpSpPr/>
          <p:nvPr/>
        </p:nvGrpSpPr>
        <p:grpSpPr>
          <a:xfrm rot="10800000">
            <a:off x="3031043" y="9828545"/>
            <a:ext cx="145801" cy="689673"/>
            <a:chOff x="0" y="-47625"/>
            <a:chExt cx="38400" cy="181641"/>
          </a:xfrm>
        </p:grpSpPr>
        <p:sp>
          <p:nvSpPr>
            <p:cNvPr id="2047" name="Google Shape;2047;p58"/>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2048" name="Google Shape;2048;p58"/>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C654E"/>
        </a:solidFill>
      </p:bgPr>
    </p:bg>
    <p:spTree>
      <p:nvGrpSpPr>
        <p:cNvPr id="2052" name="Shape 2052"/>
        <p:cNvGrpSpPr/>
        <p:nvPr/>
      </p:nvGrpSpPr>
      <p:grpSpPr>
        <a:xfrm>
          <a:off x="0" y="0"/>
          <a:ext cx="0" cy="0"/>
          <a:chOff x="0" y="0"/>
          <a:chExt cx="0" cy="0"/>
        </a:xfrm>
      </p:grpSpPr>
      <p:sp>
        <p:nvSpPr>
          <p:cNvPr id="2053" name="Google Shape;2053;p59"/>
          <p:cNvSpPr/>
          <p:nvPr/>
        </p:nvSpPr>
        <p:spPr>
          <a:xfrm rot="5400000">
            <a:off x="13128011" y="5110313"/>
            <a:ext cx="1187827" cy="9165301"/>
          </a:xfrm>
          <a:custGeom>
            <a:rect b="b" l="l" r="r" t="t"/>
            <a:pathLst>
              <a:path extrusionOk="0" h="5313218" w="316332">
                <a:moveTo>
                  <a:pt x="0" y="0"/>
                </a:moveTo>
                <a:lnTo>
                  <a:pt x="316332" y="0"/>
                </a:lnTo>
                <a:lnTo>
                  <a:pt x="316332" y="5313218"/>
                </a:lnTo>
                <a:lnTo>
                  <a:pt x="0" y="5313218"/>
                </a:lnTo>
                <a:close/>
              </a:path>
            </a:pathLst>
          </a:custGeom>
          <a:solidFill>
            <a:srgbClr val="797979"/>
          </a:solidFill>
          <a:ln>
            <a:noFill/>
          </a:ln>
        </p:spPr>
      </p:sp>
      <p:sp>
        <p:nvSpPr>
          <p:cNvPr id="2054" name="Google Shape;2054;p59"/>
          <p:cNvSpPr/>
          <p:nvPr/>
        </p:nvSpPr>
        <p:spPr>
          <a:xfrm rot="10800000">
            <a:off x="-198777" y="-16619"/>
            <a:ext cx="9342777" cy="10309949"/>
          </a:xfrm>
          <a:custGeom>
            <a:rect b="b" l="l" r="r" t="t"/>
            <a:pathLst>
              <a:path extrusionOk="0" h="2813083" w="2460244">
                <a:moveTo>
                  <a:pt x="0" y="0"/>
                </a:moveTo>
                <a:lnTo>
                  <a:pt x="2460244" y="0"/>
                </a:lnTo>
                <a:lnTo>
                  <a:pt x="2460244" y="2813083"/>
                </a:lnTo>
                <a:lnTo>
                  <a:pt x="0" y="2813083"/>
                </a:lnTo>
                <a:close/>
              </a:path>
            </a:pathLst>
          </a:custGeom>
          <a:solidFill>
            <a:srgbClr val="DDDEDA"/>
          </a:solidFill>
          <a:ln>
            <a:noFill/>
          </a:ln>
        </p:spPr>
      </p:sp>
      <p:sp>
        <p:nvSpPr>
          <p:cNvPr id="2055" name="Google Shape;2055;p59"/>
          <p:cNvSpPr/>
          <p:nvPr/>
        </p:nvSpPr>
        <p:spPr>
          <a:xfrm>
            <a:off x="1028700" y="868402"/>
            <a:ext cx="12624196" cy="8551605"/>
          </a:xfrm>
          <a:custGeom>
            <a:rect b="b" l="l" r="r" t="t"/>
            <a:pathLst>
              <a:path extrusionOk="0" h="2251904" w="3324344">
                <a:moveTo>
                  <a:pt x="0" y="0"/>
                </a:moveTo>
                <a:lnTo>
                  <a:pt x="3324344" y="0"/>
                </a:lnTo>
                <a:lnTo>
                  <a:pt x="3324344" y="2251904"/>
                </a:lnTo>
                <a:lnTo>
                  <a:pt x="0" y="2251904"/>
                </a:lnTo>
                <a:close/>
              </a:path>
            </a:pathLst>
          </a:custGeom>
          <a:solidFill>
            <a:srgbClr val="FFFFFF"/>
          </a:solidFill>
          <a:ln>
            <a:noFill/>
          </a:ln>
        </p:spPr>
      </p:sp>
      <p:sp>
        <p:nvSpPr>
          <p:cNvPr id="2056" name="Google Shape;2056;p59"/>
          <p:cNvSpPr txBox="1"/>
          <p:nvPr/>
        </p:nvSpPr>
        <p:spPr>
          <a:xfrm>
            <a:off x="1484432" y="1082310"/>
            <a:ext cx="2394900" cy="10005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6500" u="none" cap="none" strike="noStrike">
                <a:solidFill>
                  <a:srgbClr val="272727"/>
                </a:solidFill>
                <a:latin typeface="Marcellus"/>
                <a:ea typeface="Marcellus"/>
                <a:cs typeface="Marcellus"/>
                <a:sym typeface="Marcellus"/>
              </a:rPr>
              <a:t>01</a:t>
            </a:r>
            <a:endParaRPr sz="6500"/>
          </a:p>
        </p:txBody>
      </p:sp>
      <p:sp>
        <p:nvSpPr>
          <p:cNvPr id="2057" name="Google Shape;2057;p59"/>
          <p:cNvSpPr txBox="1"/>
          <p:nvPr/>
        </p:nvSpPr>
        <p:spPr>
          <a:xfrm>
            <a:off x="3507526" y="1395275"/>
            <a:ext cx="9639000" cy="6312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b="1" lang="en-US" sz="4100">
                <a:solidFill>
                  <a:srgbClr val="272727"/>
                </a:solidFill>
                <a:latin typeface="Fira Sans"/>
                <a:ea typeface="Fira Sans"/>
                <a:cs typeface="Fira Sans"/>
                <a:sym typeface="Fira Sans"/>
              </a:rPr>
              <a:t>Friendly Takeover</a:t>
            </a:r>
            <a:endParaRPr b="1" sz="4100"/>
          </a:p>
        </p:txBody>
      </p:sp>
      <p:sp>
        <p:nvSpPr>
          <p:cNvPr id="2058" name="Google Shape;2058;p59"/>
          <p:cNvSpPr txBox="1"/>
          <p:nvPr/>
        </p:nvSpPr>
        <p:spPr>
          <a:xfrm>
            <a:off x="1484432" y="4422474"/>
            <a:ext cx="2404200" cy="10005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6500" u="none" cap="none" strike="noStrike">
                <a:solidFill>
                  <a:srgbClr val="272727"/>
                </a:solidFill>
                <a:latin typeface="Marcellus"/>
                <a:ea typeface="Marcellus"/>
                <a:cs typeface="Marcellus"/>
                <a:sym typeface="Marcellus"/>
              </a:rPr>
              <a:t>02</a:t>
            </a:r>
            <a:endParaRPr sz="6500"/>
          </a:p>
        </p:txBody>
      </p:sp>
      <p:sp>
        <p:nvSpPr>
          <p:cNvPr id="2059" name="Google Shape;2059;p59"/>
          <p:cNvSpPr txBox="1"/>
          <p:nvPr/>
        </p:nvSpPr>
        <p:spPr>
          <a:xfrm>
            <a:off x="3507535" y="4564000"/>
            <a:ext cx="9639000" cy="6312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b="1" lang="en-US" sz="4100">
                <a:solidFill>
                  <a:srgbClr val="272727"/>
                </a:solidFill>
                <a:latin typeface="Fira Sans"/>
                <a:ea typeface="Fira Sans"/>
                <a:cs typeface="Fira Sans"/>
                <a:sym typeface="Fira Sans"/>
              </a:rPr>
              <a:t>Hostile Takeover</a:t>
            </a:r>
            <a:endParaRPr b="1" sz="4100">
              <a:solidFill>
                <a:srgbClr val="272727"/>
              </a:solidFill>
              <a:latin typeface="Fira Sans"/>
              <a:ea typeface="Fira Sans"/>
              <a:cs typeface="Fira Sans"/>
              <a:sym typeface="Fira Sans"/>
            </a:endParaRPr>
          </a:p>
        </p:txBody>
      </p:sp>
      <p:grpSp>
        <p:nvGrpSpPr>
          <p:cNvPr id="2060" name="Google Shape;2060;p59"/>
          <p:cNvGrpSpPr/>
          <p:nvPr/>
        </p:nvGrpSpPr>
        <p:grpSpPr>
          <a:xfrm rot="10800000">
            <a:off x="13811563" y="-226"/>
            <a:ext cx="570674" cy="10468053"/>
            <a:chOff x="0" y="-47625"/>
            <a:chExt cx="150300" cy="2757000"/>
          </a:xfrm>
        </p:grpSpPr>
        <p:sp>
          <p:nvSpPr>
            <p:cNvPr id="2061" name="Google Shape;2061;p59"/>
            <p:cNvSpPr/>
            <p:nvPr/>
          </p:nvSpPr>
          <p:spPr>
            <a:xfrm>
              <a:off x="0" y="0"/>
              <a:ext cx="150264" cy="2709333"/>
            </a:xfrm>
            <a:custGeom>
              <a:rect b="b" l="l" r="r" t="t"/>
              <a:pathLst>
                <a:path extrusionOk="0" h="2709333" w="150264">
                  <a:moveTo>
                    <a:pt x="0" y="0"/>
                  </a:moveTo>
                  <a:lnTo>
                    <a:pt x="150264" y="0"/>
                  </a:lnTo>
                  <a:lnTo>
                    <a:pt x="150264" y="2709333"/>
                  </a:lnTo>
                  <a:lnTo>
                    <a:pt x="0" y="2709333"/>
                  </a:lnTo>
                  <a:close/>
                </a:path>
              </a:pathLst>
            </a:custGeom>
            <a:solidFill>
              <a:srgbClr val="272727"/>
            </a:solidFill>
            <a:ln>
              <a:noFill/>
            </a:ln>
          </p:spPr>
        </p:sp>
        <p:sp>
          <p:nvSpPr>
            <p:cNvPr id="2062" name="Google Shape;2062;p59"/>
            <p:cNvSpPr txBox="1"/>
            <p:nvPr/>
          </p:nvSpPr>
          <p:spPr>
            <a:xfrm>
              <a:off x="0" y="-47625"/>
              <a:ext cx="1503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063" name="Google Shape;2063;p59"/>
          <p:cNvSpPr/>
          <p:nvPr/>
        </p:nvSpPr>
        <p:spPr>
          <a:xfrm rot="10800000">
            <a:off x="-207860" y="866995"/>
            <a:ext cx="1236560" cy="8551605"/>
          </a:xfrm>
          <a:custGeom>
            <a:rect b="b" l="l" r="r" t="t"/>
            <a:pathLst>
              <a:path extrusionOk="0" h="2251904" w="478823">
                <a:moveTo>
                  <a:pt x="0" y="0"/>
                </a:moveTo>
                <a:lnTo>
                  <a:pt x="478823" y="0"/>
                </a:lnTo>
                <a:lnTo>
                  <a:pt x="478823" y="2251904"/>
                </a:lnTo>
                <a:lnTo>
                  <a:pt x="0" y="2251904"/>
                </a:lnTo>
                <a:close/>
              </a:path>
            </a:pathLst>
          </a:custGeom>
          <a:solidFill>
            <a:srgbClr val="797979"/>
          </a:solidFill>
          <a:ln>
            <a:noFill/>
          </a:ln>
        </p:spPr>
      </p:sp>
      <p:sp>
        <p:nvSpPr>
          <p:cNvPr id="2064" name="Google Shape;2064;p59"/>
          <p:cNvSpPr txBox="1"/>
          <p:nvPr/>
        </p:nvSpPr>
        <p:spPr>
          <a:xfrm>
            <a:off x="14540900" y="868400"/>
            <a:ext cx="3599100" cy="3509400"/>
          </a:xfrm>
          <a:prstGeom prst="rect">
            <a:avLst/>
          </a:prstGeom>
          <a:solidFill>
            <a:schemeClr val="lt1"/>
          </a:solidFill>
          <a:ln>
            <a:noFill/>
          </a:ln>
        </p:spPr>
        <p:txBody>
          <a:bodyPr anchorCtr="0" anchor="t" bIns="0" lIns="0" spcFirstLastPara="1" rIns="0" wrap="square" tIns="0">
            <a:spAutoFit/>
          </a:bodyPr>
          <a:lstStyle/>
          <a:p>
            <a:pPr indent="0" lvl="0" marL="0" marR="0" rtl="0" algn="ctr">
              <a:lnSpc>
                <a:spcPct val="139993"/>
              </a:lnSpc>
              <a:spcBef>
                <a:spcPts val="0"/>
              </a:spcBef>
              <a:spcAft>
                <a:spcPts val="0"/>
              </a:spcAft>
              <a:buNone/>
            </a:pPr>
            <a:r>
              <a:rPr b="1" lang="en-US" sz="6000">
                <a:solidFill>
                  <a:srgbClr val="272727"/>
                </a:solidFill>
                <a:latin typeface="Fira Sans"/>
                <a:ea typeface="Fira Sans"/>
                <a:cs typeface="Fira Sans"/>
                <a:sym typeface="Fira Sans"/>
              </a:rPr>
              <a:t>Types</a:t>
            </a:r>
            <a:endParaRPr b="1" sz="6000">
              <a:solidFill>
                <a:srgbClr val="272727"/>
              </a:solidFill>
              <a:latin typeface="Fira Sans"/>
              <a:ea typeface="Fira Sans"/>
              <a:cs typeface="Fira Sans"/>
              <a:sym typeface="Fira Sans"/>
            </a:endParaRPr>
          </a:p>
          <a:p>
            <a:pPr indent="0" lvl="0" marL="0" marR="0" rtl="0" algn="ctr">
              <a:lnSpc>
                <a:spcPct val="139993"/>
              </a:lnSpc>
              <a:spcBef>
                <a:spcPts val="0"/>
              </a:spcBef>
              <a:spcAft>
                <a:spcPts val="0"/>
              </a:spcAft>
              <a:buNone/>
            </a:pPr>
            <a:r>
              <a:rPr b="1" lang="en-US" sz="6000">
                <a:solidFill>
                  <a:srgbClr val="272727"/>
                </a:solidFill>
                <a:latin typeface="Fira Sans"/>
                <a:ea typeface="Fira Sans"/>
                <a:cs typeface="Fira Sans"/>
                <a:sym typeface="Fira Sans"/>
              </a:rPr>
              <a:t>of</a:t>
            </a:r>
            <a:endParaRPr b="1" sz="6000">
              <a:solidFill>
                <a:srgbClr val="272727"/>
              </a:solidFill>
              <a:latin typeface="Fira Sans"/>
              <a:ea typeface="Fira Sans"/>
              <a:cs typeface="Fira Sans"/>
              <a:sym typeface="Fira Sans"/>
            </a:endParaRPr>
          </a:p>
          <a:p>
            <a:pPr indent="0" lvl="0" marL="0" marR="0" rtl="0" algn="ctr">
              <a:lnSpc>
                <a:spcPct val="139993"/>
              </a:lnSpc>
              <a:spcBef>
                <a:spcPts val="0"/>
              </a:spcBef>
              <a:spcAft>
                <a:spcPts val="0"/>
              </a:spcAft>
              <a:buNone/>
            </a:pPr>
            <a:r>
              <a:rPr b="1" lang="en-US" sz="6000">
                <a:solidFill>
                  <a:srgbClr val="272727"/>
                </a:solidFill>
                <a:latin typeface="Fira Sans"/>
                <a:ea typeface="Fira Sans"/>
                <a:cs typeface="Fira Sans"/>
                <a:sym typeface="Fira Sans"/>
              </a:rPr>
              <a:t>Takeover</a:t>
            </a:r>
            <a:endParaRPr b="1" sz="6000"/>
          </a:p>
        </p:txBody>
      </p:sp>
      <p:sp>
        <p:nvSpPr>
          <p:cNvPr id="2065" name="Google Shape;2065;p59"/>
          <p:cNvSpPr txBox="1"/>
          <p:nvPr/>
        </p:nvSpPr>
        <p:spPr>
          <a:xfrm>
            <a:off x="1484425" y="5629350"/>
            <a:ext cx="11288400" cy="3693900"/>
          </a:xfrm>
          <a:prstGeom prst="rect">
            <a:avLst/>
          </a:prstGeom>
          <a:noFill/>
          <a:ln>
            <a:noFill/>
          </a:ln>
        </p:spPr>
        <p:txBody>
          <a:bodyPr anchorCtr="0" anchor="t" bIns="0" lIns="0" spcFirstLastPara="1" rIns="0" wrap="square" tIns="0">
            <a:spAutoFit/>
          </a:bodyPr>
          <a:lstStyle/>
          <a:p>
            <a:pPr indent="0" lvl="0" marL="0" rtl="0" algn="l">
              <a:lnSpc>
                <a:spcPct val="139993"/>
              </a:lnSpc>
              <a:spcBef>
                <a:spcPts val="0"/>
              </a:spcBef>
              <a:spcAft>
                <a:spcPts val="0"/>
              </a:spcAft>
              <a:buSzPts val="1100"/>
              <a:buNone/>
            </a:pPr>
            <a:r>
              <a:rPr lang="en-US" sz="3000">
                <a:solidFill>
                  <a:srgbClr val="272727"/>
                </a:solidFill>
                <a:latin typeface="Fira Sans"/>
                <a:ea typeface="Fira Sans"/>
                <a:cs typeface="Fira Sans"/>
                <a:sym typeface="Fira Sans"/>
              </a:rPr>
              <a:t>A hostile takeover can be done in several ways, the following are some of these:</a:t>
            </a:r>
            <a:endParaRPr sz="3000">
              <a:solidFill>
                <a:srgbClr val="272727"/>
              </a:solidFill>
              <a:latin typeface="Fira Sans"/>
              <a:ea typeface="Fira Sans"/>
              <a:cs typeface="Fira Sans"/>
              <a:sym typeface="Fira Sans"/>
            </a:endParaRPr>
          </a:p>
          <a:p>
            <a:pPr indent="0" lvl="0" marL="0" rtl="0" algn="l">
              <a:lnSpc>
                <a:spcPct val="139993"/>
              </a:lnSpc>
              <a:spcBef>
                <a:spcPts val="0"/>
              </a:spcBef>
              <a:spcAft>
                <a:spcPts val="0"/>
              </a:spcAft>
              <a:buSzPts val="1100"/>
              <a:buNone/>
            </a:pPr>
            <a:r>
              <a:rPr lang="en-US" sz="3000">
                <a:solidFill>
                  <a:srgbClr val="272727"/>
                </a:solidFill>
                <a:latin typeface="Fira Sans"/>
                <a:ea typeface="Fira Sans"/>
                <a:cs typeface="Fira Sans"/>
                <a:sym typeface="Fira Sans"/>
              </a:rPr>
              <a:t>1. By making a </a:t>
            </a:r>
            <a:r>
              <a:rPr b="1" lang="en-US" sz="3000">
                <a:solidFill>
                  <a:srgbClr val="272727"/>
                </a:solidFill>
                <a:latin typeface="Fira Sans"/>
                <a:ea typeface="Fira Sans"/>
                <a:cs typeface="Fira Sans"/>
                <a:sym typeface="Fira Sans"/>
              </a:rPr>
              <a:t>tender offer</a:t>
            </a:r>
            <a:r>
              <a:rPr lang="en-US" sz="3000">
                <a:solidFill>
                  <a:srgbClr val="272727"/>
                </a:solidFill>
                <a:latin typeface="Fira Sans"/>
                <a:ea typeface="Fira Sans"/>
                <a:cs typeface="Fira Sans"/>
                <a:sym typeface="Fira Sans"/>
              </a:rPr>
              <a:t> whereby the acquiring company makes a public offer the price of which is way higher than the current market price making it hard for the existing shareholders to resist.</a:t>
            </a:r>
            <a:endParaRPr sz="3000">
              <a:solidFill>
                <a:srgbClr val="272727"/>
              </a:solidFill>
              <a:latin typeface="Fira Sans"/>
              <a:ea typeface="Fira Sans"/>
              <a:cs typeface="Fira Sans"/>
              <a:sym typeface="Fira Sans"/>
            </a:endParaRPr>
          </a:p>
        </p:txBody>
      </p:sp>
      <p:sp>
        <p:nvSpPr>
          <p:cNvPr id="2066" name="Google Shape;2066;p59"/>
          <p:cNvSpPr txBox="1"/>
          <p:nvPr/>
        </p:nvSpPr>
        <p:spPr>
          <a:xfrm>
            <a:off x="1484425" y="2179350"/>
            <a:ext cx="11662200" cy="1754700"/>
          </a:xfrm>
          <a:prstGeom prst="rect">
            <a:avLst/>
          </a:prstGeom>
          <a:noFill/>
          <a:ln>
            <a:noFill/>
          </a:ln>
        </p:spPr>
        <p:txBody>
          <a:bodyPr anchorCtr="0" anchor="t" bIns="0" lIns="0" spcFirstLastPara="1" rIns="0" wrap="square" tIns="0">
            <a:spAutoFit/>
          </a:bodyPr>
          <a:lstStyle/>
          <a:p>
            <a:pPr indent="0" lvl="0" marL="0" rtl="0" algn="l">
              <a:lnSpc>
                <a:spcPct val="139993"/>
              </a:lnSpc>
              <a:spcBef>
                <a:spcPts val="0"/>
              </a:spcBef>
              <a:spcAft>
                <a:spcPts val="0"/>
              </a:spcAft>
              <a:buSzPts val="1100"/>
              <a:buNone/>
            </a:pPr>
            <a:r>
              <a:rPr lang="en-US" sz="3000">
                <a:solidFill>
                  <a:srgbClr val="272727"/>
                </a:solidFill>
                <a:latin typeface="Fira Sans"/>
                <a:ea typeface="Fira Sans"/>
                <a:cs typeface="Fira Sans"/>
                <a:sym typeface="Fira Sans"/>
              </a:rPr>
              <a:t>Before a bidder company makes an offer for another company, it usually inform first the board of directors of the company to be taken over. </a:t>
            </a:r>
            <a:endParaRPr sz="3000">
              <a:solidFill>
                <a:srgbClr val="272727"/>
              </a:solidFill>
              <a:latin typeface="Fira Sans"/>
              <a:ea typeface="Fira Sans"/>
              <a:cs typeface="Fira Sans"/>
              <a:sym typeface="Fira Sans"/>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C654E"/>
        </a:solidFill>
      </p:bgPr>
    </p:bg>
    <p:spTree>
      <p:nvGrpSpPr>
        <p:cNvPr id="2070" name="Shape 2070"/>
        <p:cNvGrpSpPr/>
        <p:nvPr/>
      </p:nvGrpSpPr>
      <p:grpSpPr>
        <a:xfrm>
          <a:off x="0" y="0"/>
          <a:ext cx="0" cy="0"/>
          <a:chOff x="0" y="0"/>
          <a:chExt cx="0" cy="0"/>
        </a:xfrm>
      </p:grpSpPr>
      <p:sp>
        <p:nvSpPr>
          <p:cNvPr id="2071" name="Google Shape;2071;p60"/>
          <p:cNvSpPr/>
          <p:nvPr/>
        </p:nvSpPr>
        <p:spPr>
          <a:xfrm rot="5400000">
            <a:off x="13128011" y="5110313"/>
            <a:ext cx="1187827" cy="9165301"/>
          </a:xfrm>
          <a:custGeom>
            <a:rect b="b" l="l" r="r" t="t"/>
            <a:pathLst>
              <a:path extrusionOk="0" h="5313218" w="316332">
                <a:moveTo>
                  <a:pt x="0" y="0"/>
                </a:moveTo>
                <a:lnTo>
                  <a:pt x="316332" y="0"/>
                </a:lnTo>
                <a:lnTo>
                  <a:pt x="316332" y="5313218"/>
                </a:lnTo>
                <a:lnTo>
                  <a:pt x="0" y="5313218"/>
                </a:lnTo>
                <a:close/>
              </a:path>
            </a:pathLst>
          </a:custGeom>
          <a:solidFill>
            <a:srgbClr val="797979"/>
          </a:solidFill>
          <a:ln>
            <a:noFill/>
          </a:ln>
        </p:spPr>
      </p:sp>
      <p:sp>
        <p:nvSpPr>
          <p:cNvPr id="2072" name="Google Shape;2072;p60"/>
          <p:cNvSpPr/>
          <p:nvPr/>
        </p:nvSpPr>
        <p:spPr>
          <a:xfrm rot="10800000">
            <a:off x="-198777" y="-16619"/>
            <a:ext cx="9342777" cy="10309949"/>
          </a:xfrm>
          <a:custGeom>
            <a:rect b="b" l="l" r="r" t="t"/>
            <a:pathLst>
              <a:path extrusionOk="0" h="2813083" w="2460244">
                <a:moveTo>
                  <a:pt x="0" y="0"/>
                </a:moveTo>
                <a:lnTo>
                  <a:pt x="2460244" y="0"/>
                </a:lnTo>
                <a:lnTo>
                  <a:pt x="2460244" y="2813083"/>
                </a:lnTo>
                <a:lnTo>
                  <a:pt x="0" y="2813083"/>
                </a:lnTo>
                <a:close/>
              </a:path>
            </a:pathLst>
          </a:custGeom>
          <a:solidFill>
            <a:srgbClr val="DDDEDA"/>
          </a:solidFill>
          <a:ln>
            <a:noFill/>
          </a:ln>
        </p:spPr>
      </p:sp>
      <p:sp>
        <p:nvSpPr>
          <p:cNvPr id="2073" name="Google Shape;2073;p60"/>
          <p:cNvSpPr/>
          <p:nvPr/>
        </p:nvSpPr>
        <p:spPr>
          <a:xfrm>
            <a:off x="1028700" y="868402"/>
            <a:ext cx="12624196" cy="8551605"/>
          </a:xfrm>
          <a:custGeom>
            <a:rect b="b" l="l" r="r" t="t"/>
            <a:pathLst>
              <a:path extrusionOk="0" h="2251904" w="3324344">
                <a:moveTo>
                  <a:pt x="0" y="0"/>
                </a:moveTo>
                <a:lnTo>
                  <a:pt x="3324344" y="0"/>
                </a:lnTo>
                <a:lnTo>
                  <a:pt x="3324344" y="2251904"/>
                </a:lnTo>
                <a:lnTo>
                  <a:pt x="0" y="2251904"/>
                </a:lnTo>
                <a:close/>
              </a:path>
            </a:pathLst>
          </a:custGeom>
          <a:solidFill>
            <a:srgbClr val="FFFFFF"/>
          </a:solidFill>
          <a:ln>
            <a:noFill/>
          </a:ln>
        </p:spPr>
      </p:sp>
      <p:sp>
        <p:nvSpPr>
          <p:cNvPr id="2074" name="Google Shape;2074;p60"/>
          <p:cNvSpPr txBox="1"/>
          <p:nvPr/>
        </p:nvSpPr>
        <p:spPr>
          <a:xfrm>
            <a:off x="1484432" y="1222074"/>
            <a:ext cx="2404200" cy="10005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6500" u="none" cap="none" strike="noStrike">
                <a:solidFill>
                  <a:srgbClr val="272727"/>
                </a:solidFill>
                <a:latin typeface="Marcellus"/>
                <a:ea typeface="Marcellus"/>
                <a:cs typeface="Marcellus"/>
                <a:sym typeface="Marcellus"/>
              </a:rPr>
              <a:t>02</a:t>
            </a:r>
            <a:endParaRPr sz="6500"/>
          </a:p>
        </p:txBody>
      </p:sp>
      <p:sp>
        <p:nvSpPr>
          <p:cNvPr id="2075" name="Google Shape;2075;p60"/>
          <p:cNvSpPr txBox="1"/>
          <p:nvPr/>
        </p:nvSpPr>
        <p:spPr>
          <a:xfrm>
            <a:off x="3507535" y="1363600"/>
            <a:ext cx="9639000" cy="6312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b="1" lang="en-US" sz="4100">
                <a:solidFill>
                  <a:srgbClr val="272727"/>
                </a:solidFill>
                <a:latin typeface="Fira Sans"/>
                <a:ea typeface="Fira Sans"/>
                <a:cs typeface="Fira Sans"/>
                <a:sym typeface="Fira Sans"/>
              </a:rPr>
              <a:t>Hostile Takeover</a:t>
            </a:r>
            <a:endParaRPr b="1" sz="4100">
              <a:solidFill>
                <a:srgbClr val="272727"/>
              </a:solidFill>
              <a:latin typeface="Fira Sans"/>
              <a:ea typeface="Fira Sans"/>
              <a:cs typeface="Fira Sans"/>
              <a:sym typeface="Fira Sans"/>
            </a:endParaRPr>
          </a:p>
        </p:txBody>
      </p:sp>
      <p:grpSp>
        <p:nvGrpSpPr>
          <p:cNvPr id="2076" name="Google Shape;2076;p60"/>
          <p:cNvGrpSpPr/>
          <p:nvPr/>
        </p:nvGrpSpPr>
        <p:grpSpPr>
          <a:xfrm rot="10800000">
            <a:off x="13811563" y="-226"/>
            <a:ext cx="570674" cy="10468053"/>
            <a:chOff x="0" y="-47625"/>
            <a:chExt cx="150300" cy="2757000"/>
          </a:xfrm>
        </p:grpSpPr>
        <p:sp>
          <p:nvSpPr>
            <p:cNvPr id="2077" name="Google Shape;2077;p60"/>
            <p:cNvSpPr/>
            <p:nvPr/>
          </p:nvSpPr>
          <p:spPr>
            <a:xfrm>
              <a:off x="0" y="0"/>
              <a:ext cx="150264" cy="2709333"/>
            </a:xfrm>
            <a:custGeom>
              <a:rect b="b" l="l" r="r" t="t"/>
              <a:pathLst>
                <a:path extrusionOk="0" h="2709333" w="150264">
                  <a:moveTo>
                    <a:pt x="0" y="0"/>
                  </a:moveTo>
                  <a:lnTo>
                    <a:pt x="150264" y="0"/>
                  </a:lnTo>
                  <a:lnTo>
                    <a:pt x="150264" y="2709333"/>
                  </a:lnTo>
                  <a:lnTo>
                    <a:pt x="0" y="2709333"/>
                  </a:lnTo>
                  <a:close/>
                </a:path>
              </a:pathLst>
            </a:custGeom>
            <a:solidFill>
              <a:srgbClr val="272727"/>
            </a:solidFill>
            <a:ln>
              <a:noFill/>
            </a:ln>
          </p:spPr>
        </p:sp>
        <p:sp>
          <p:nvSpPr>
            <p:cNvPr id="2078" name="Google Shape;2078;p60"/>
            <p:cNvSpPr txBox="1"/>
            <p:nvPr/>
          </p:nvSpPr>
          <p:spPr>
            <a:xfrm>
              <a:off x="0" y="-47625"/>
              <a:ext cx="1503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079" name="Google Shape;2079;p60"/>
          <p:cNvSpPr/>
          <p:nvPr/>
        </p:nvSpPr>
        <p:spPr>
          <a:xfrm rot="10800000">
            <a:off x="-207860" y="866995"/>
            <a:ext cx="1236560" cy="8551605"/>
          </a:xfrm>
          <a:custGeom>
            <a:rect b="b" l="l" r="r" t="t"/>
            <a:pathLst>
              <a:path extrusionOk="0" h="2251904" w="478823">
                <a:moveTo>
                  <a:pt x="0" y="0"/>
                </a:moveTo>
                <a:lnTo>
                  <a:pt x="478823" y="0"/>
                </a:lnTo>
                <a:lnTo>
                  <a:pt x="478823" y="2251904"/>
                </a:lnTo>
                <a:lnTo>
                  <a:pt x="0" y="2251904"/>
                </a:lnTo>
                <a:close/>
              </a:path>
            </a:pathLst>
          </a:custGeom>
          <a:solidFill>
            <a:srgbClr val="797979"/>
          </a:solidFill>
          <a:ln>
            <a:noFill/>
          </a:ln>
        </p:spPr>
      </p:sp>
      <p:sp>
        <p:nvSpPr>
          <p:cNvPr id="2080" name="Google Shape;2080;p60"/>
          <p:cNvSpPr txBox="1"/>
          <p:nvPr/>
        </p:nvSpPr>
        <p:spPr>
          <a:xfrm>
            <a:off x="14540900" y="868400"/>
            <a:ext cx="3599100" cy="3509400"/>
          </a:xfrm>
          <a:prstGeom prst="rect">
            <a:avLst/>
          </a:prstGeom>
          <a:solidFill>
            <a:schemeClr val="lt1"/>
          </a:solidFill>
          <a:ln>
            <a:noFill/>
          </a:ln>
        </p:spPr>
        <p:txBody>
          <a:bodyPr anchorCtr="0" anchor="t" bIns="0" lIns="0" spcFirstLastPara="1" rIns="0" wrap="square" tIns="0">
            <a:spAutoFit/>
          </a:bodyPr>
          <a:lstStyle/>
          <a:p>
            <a:pPr indent="0" lvl="0" marL="0" marR="0" rtl="0" algn="ctr">
              <a:lnSpc>
                <a:spcPct val="139993"/>
              </a:lnSpc>
              <a:spcBef>
                <a:spcPts val="0"/>
              </a:spcBef>
              <a:spcAft>
                <a:spcPts val="0"/>
              </a:spcAft>
              <a:buNone/>
            </a:pPr>
            <a:r>
              <a:rPr b="1" lang="en-US" sz="6000">
                <a:solidFill>
                  <a:srgbClr val="272727"/>
                </a:solidFill>
                <a:latin typeface="Fira Sans"/>
                <a:ea typeface="Fira Sans"/>
                <a:cs typeface="Fira Sans"/>
                <a:sym typeface="Fira Sans"/>
              </a:rPr>
              <a:t>Types</a:t>
            </a:r>
            <a:endParaRPr b="1" sz="6000">
              <a:solidFill>
                <a:srgbClr val="272727"/>
              </a:solidFill>
              <a:latin typeface="Fira Sans"/>
              <a:ea typeface="Fira Sans"/>
              <a:cs typeface="Fira Sans"/>
              <a:sym typeface="Fira Sans"/>
            </a:endParaRPr>
          </a:p>
          <a:p>
            <a:pPr indent="0" lvl="0" marL="0" marR="0" rtl="0" algn="ctr">
              <a:lnSpc>
                <a:spcPct val="139993"/>
              </a:lnSpc>
              <a:spcBef>
                <a:spcPts val="0"/>
              </a:spcBef>
              <a:spcAft>
                <a:spcPts val="0"/>
              </a:spcAft>
              <a:buNone/>
            </a:pPr>
            <a:r>
              <a:rPr b="1" lang="en-US" sz="6000">
                <a:solidFill>
                  <a:srgbClr val="272727"/>
                </a:solidFill>
                <a:latin typeface="Fira Sans"/>
                <a:ea typeface="Fira Sans"/>
                <a:cs typeface="Fira Sans"/>
                <a:sym typeface="Fira Sans"/>
              </a:rPr>
              <a:t>of</a:t>
            </a:r>
            <a:endParaRPr b="1" sz="6000">
              <a:solidFill>
                <a:srgbClr val="272727"/>
              </a:solidFill>
              <a:latin typeface="Fira Sans"/>
              <a:ea typeface="Fira Sans"/>
              <a:cs typeface="Fira Sans"/>
              <a:sym typeface="Fira Sans"/>
            </a:endParaRPr>
          </a:p>
          <a:p>
            <a:pPr indent="0" lvl="0" marL="0" marR="0" rtl="0" algn="ctr">
              <a:lnSpc>
                <a:spcPct val="139993"/>
              </a:lnSpc>
              <a:spcBef>
                <a:spcPts val="0"/>
              </a:spcBef>
              <a:spcAft>
                <a:spcPts val="0"/>
              </a:spcAft>
              <a:buNone/>
            </a:pPr>
            <a:r>
              <a:rPr b="1" lang="en-US" sz="6000">
                <a:solidFill>
                  <a:srgbClr val="272727"/>
                </a:solidFill>
                <a:latin typeface="Fira Sans"/>
                <a:ea typeface="Fira Sans"/>
                <a:cs typeface="Fira Sans"/>
                <a:sym typeface="Fira Sans"/>
              </a:rPr>
              <a:t>Takeover</a:t>
            </a:r>
            <a:endParaRPr b="1" sz="6000"/>
          </a:p>
        </p:txBody>
      </p:sp>
      <p:sp>
        <p:nvSpPr>
          <p:cNvPr id="2081" name="Google Shape;2081;p60"/>
          <p:cNvSpPr txBox="1"/>
          <p:nvPr/>
        </p:nvSpPr>
        <p:spPr>
          <a:xfrm>
            <a:off x="1484425" y="2733750"/>
            <a:ext cx="11288400" cy="6279900"/>
          </a:xfrm>
          <a:prstGeom prst="rect">
            <a:avLst/>
          </a:prstGeom>
          <a:noFill/>
          <a:ln>
            <a:noFill/>
          </a:ln>
        </p:spPr>
        <p:txBody>
          <a:bodyPr anchorCtr="0" anchor="t" bIns="0" lIns="0" spcFirstLastPara="1" rIns="0" wrap="square" tIns="0">
            <a:spAutoFit/>
          </a:bodyPr>
          <a:lstStyle/>
          <a:p>
            <a:pPr indent="0" lvl="0" marL="0" rtl="0" algn="l">
              <a:lnSpc>
                <a:spcPct val="139993"/>
              </a:lnSpc>
              <a:spcBef>
                <a:spcPts val="0"/>
              </a:spcBef>
              <a:spcAft>
                <a:spcPts val="0"/>
              </a:spcAft>
              <a:buSzPts val="1100"/>
              <a:buNone/>
            </a:pPr>
            <a:r>
              <a:rPr lang="en-US" sz="3000">
                <a:solidFill>
                  <a:srgbClr val="272727"/>
                </a:solidFill>
                <a:latin typeface="Fira Sans"/>
                <a:ea typeface="Fira Sans"/>
                <a:cs typeface="Fira Sans"/>
                <a:sym typeface="Fira Sans"/>
              </a:rPr>
              <a:t>2. By engaging into a </a:t>
            </a:r>
            <a:r>
              <a:rPr b="1" lang="en-US" sz="3000">
                <a:solidFill>
                  <a:srgbClr val="272727"/>
                </a:solidFill>
                <a:latin typeface="Fira Sans"/>
                <a:ea typeface="Fira Sans"/>
                <a:cs typeface="Fira Sans"/>
                <a:sym typeface="Fira Sans"/>
              </a:rPr>
              <a:t>proxy fight</a:t>
            </a:r>
            <a:r>
              <a:rPr lang="en-US" sz="3000">
                <a:solidFill>
                  <a:srgbClr val="272727"/>
                </a:solidFill>
                <a:latin typeface="Fira Sans"/>
                <a:ea typeface="Fira Sans"/>
                <a:cs typeface="Fira Sans"/>
                <a:sym typeface="Fira Sans"/>
              </a:rPr>
              <a:t> whereby the acquiring company persuades enough shareholders, usually a simple majority is sufficient, to replace the management with a new one. </a:t>
            </a:r>
            <a:endParaRPr sz="3000">
              <a:solidFill>
                <a:srgbClr val="272727"/>
              </a:solidFill>
              <a:latin typeface="Fira Sans"/>
              <a:ea typeface="Fira Sans"/>
              <a:cs typeface="Fira Sans"/>
              <a:sym typeface="Fira Sans"/>
            </a:endParaRPr>
          </a:p>
          <a:p>
            <a:pPr indent="0" lvl="0" marL="0" rtl="0" algn="l">
              <a:lnSpc>
                <a:spcPct val="139993"/>
              </a:lnSpc>
              <a:spcBef>
                <a:spcPts val="0"/>
              </a:spcBef>
              <a:spcAft>
                <a:spcPts val="0"/>
              </a:spcAft>
              <a:buSzPts val="1100"/>
              <a:buNone/>
            </a:pPr>
            <a:r>
              <a:t/>
            </a:r>
            <a:endParaRPr sz="3000">
              <a:solidFill>
                <a:srgbClr val="272727"/>
              </a:solidFill>
              <a:latin typeface="Fira Sans"/>
              <a:ea typeface="Fira Sans"/>
              <a:cs typeface="Fira Sans"/>
              <a:sym typeface="Fira Sans"/>
            </a:endParaRPr>
          </a:p>
          <a:p>
            <a:pPr indent="0" lvl="0" marL="0" rtl="0" algn="l">
              <a:lnSpc>
                <a:spcPct val="139993"/>
              </a:lnSpc>
              <a:spcBef>
                <a:spcPts val="0"/>
              </a:spcBef>
              <a:spcAft>
                <a:spcPts val="0"/>
              </a:spcAft>
              <a:buSzPts val="1100"/>
              <a:buNone/>
            </a:pPr>
            <a:r>
              <a:rPr lang="en-US" sz="3000">
                <a:solidFill>
                  <a:srgbClr val="272727"/>
                </a:solidFill>
                <a:latin typeface="Fira Sans"/>
                <a:ea typeface="Fira Sans"/>
                <a:cs typeface="Fira Sans"/>
                <a:sym typeface="Fira Sans"/>
              </a:rPr>
              <a:t>3. Another is by </a:t>
            </a:r>
            <a:r>
              <a:rPr b="1" lang="en-US" sz="3000">
                <a:solidFill>
                  <a:srgbClr val="272727"/>
                </a:solidFill>
                <a:latin typeface="Fira Sans"/>
                <a:ea typeface="Fira Sans"/>
                <a:cs typeface="Fira Sans"/>
                <a:sym typeface="Fira Sans"/>
              </a:rPr>
              <a:t>quietly purchasing enough stock in the open market,</a:t>
            </a:r>
            <a:r>
              <a:rPr lang="en-US" sz="3000">
                <a:solidFill>
                  <a:srgbClr val="272727"/>
                </a:solidFill>
                <a:latin typeface="Fira Sans"/>
                <a:ea typeface="Fira Sans"/>
                <a:cs typeface="Fira Sans"/>
                <a:sym typeface="Fira Sans"/>
              </a:rPr>
              <a:t> known as a "</a:t>
            </a:r>
            <a:r>
              <a:rPr b="1" lang="en-US" sz="3000">
                <a:solidFill>
                  <a:srgbClr val="272727"/>
                </a:solidFill>
                <a:latin typeface="Fira Sans"/>
                <a:ea typeface="Fira Sans"/>
                <a:cs typeface="Fira Sans"/>
                <a:sym typeface="Fira Sans"/>
              </a:rPr>
              <a:t>creeping.</a:t>
            </a:r>
            <a:r>
              <a:rPr lang="en-US" sz="3000">
                <a:solidFill>
                  <a:srgbClr val="272727"/>
                </a:solidFill>
                <a:latin typeface="Fira Sans"/>
                <a:ea typeface="Fira Sans"/>
                <a:cs typeface="Fira Sans"/>
                <a:sym typeface="Fira Sans"/>
              </a:rPr>
              <a:t>" The purpose of this is to gather enough holdings that can somehow influence the decisions within the corporation. </a:t>
            </a:r>
            <a:endParaRPr sz="3000">
              <a:solidFill>
                <a:srgbClr val="272727"/>
              </a:solidFill>
              <a:latin typeface="Fira Sans"/>
              <a:ea typeface="Fira Sans"/>
              <a:cs typeface="Fira Sans"/>
              <a:sym typeface="Fira Sans"/>
            </a:endParaRPr>
          </a:p>
          <a:p>
            <a:pPr indent="0" lvl="0" marL="0" rtl="0" algn="l">
              <a:lnSpc>
                <a:spcPct val="139993"/>
              </a:lnSpc>
              <a:spcBef>
                <a:spcPts val="0"/>
              </a:spcBef>
              <a:spcAft>
                <a:spcPts val="0"/>
              </a:spcAft>
              <a:buSzPts val="1100"/>
              <a:buNone/>
            </a:pPr>
            <a:r>
              <a:t/>
            </a:r>
            <a:endParaRPr sz="3000">
              <a:solidFill>
                <a:srgbClr val="272727"/>
              </a:solidFill>
              <a:latin typeface="Fira Sans"/>
              <a:ea typeface="Fira Sans"/>
              <a:cs typeface="Fira Sans"/>
              <a:sym typeface="Fira Sans"/>
            </a:endParaRPr>
          </a:p>
          <a:p>
            <a:pPr indent="0" lvl="0" marL="0" marR="0" rtl="0" algn="l">
              <a:lnSpc>
                <a:spcPct val="139993"/>
              </a:lnSpc>
              <a:spcBef>
                <a:spcPts val="0"/>
              </a:spcBef>
              <a:spcAft>
                <a:spcPts val="0"/>
              </a:spcAft>
              <a:buNone/>
            </a:pPr>
            <a:r>
              <a:t/>
            </a:r>
            <a:endParaRPr sz="3000">
              <a:solidFill>
                <a:srgbClr val="272727"/>
              </a:solidFill>
              <a:latin typeface="Fira Sans"/>
              <a:ea typeface="Fira Sans"/>
              <a:cs typeface="Fira Sans"/>
              <a:sym typeface="Fira Sans"/>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C654E"/>
        </a:solidFill>
      </p:bgPr>
    </p:bg>
    <p:spTree>
      <p:nvGrpSpPr>
        <p:cNvPr id="2085" name="Shape 2085"/>
        <p:cNvGrpSpPr/>
        <p:nvPr/>
      </p:nvGrpSpPr>
      <p:grpSpPr>
        <a:xfrm>
          <a:off x="0" y="0"/>
          <a:ext cx="0" cy="0"/>
          <a:chOff x="0" y="0"/>
          <a:chExt cx="0" cy="0"/>
        </a:xfrm>
      </p:grpSpPr>
      <p:sp>
        <p:nvSpPr>
          <p:cNvPr id="2086" name="Google Shape;2086;p61"/>
          <p:cNvSpPr/>
          <p:nvPr/>
        </p:nvSpPr>
        <p:spPr>
          <a:xfrm rot="5400000">
            <a:off x="13128011" y="5110313"/>
            <a:ext cx="1187827" cy="9165301"/>
          </a:xfrm>
          <a:custGeom>
            <a:rect b="b" l="l" r="r" t="t"/>
            <a:pathLst>
              <a:path extrusionOk="0" h="5313218" w="316332">
                <a:moveTo>
                  <a:pt x="0" y="0"/>
                </a:moveTo>
                <a:lnTo>
                  <a:pt x="316332" y="0"/>
                </a:lnTo>
                <a:lnTo>
                  <a:pt x="316332" y="5313218"/>
                </a:lnTo>
                <a:lnTo>
                  <a:pt x="0" y="5313218"/>
                </a:lnTo>
                <a:close/>
              </a:path>
            </a:pathLst>
          </a:custGeom>
          <a:solidFill>
            <a:srgbClr val="797979"/>
          </a:solidFill>
          <a:ln>
            <a:noFill/>
          </a:ln>
        </p:spPr>
      </p:sp>
      <p:sp>
        <p:nvSpPr>
          <p:cNvPr id="2087" name="Google Shape;2087;p61"/>
          <p:cNvSpPr/>
          <p:nvPr/>
        </p:nvSpPr>
        <p:spPr>
          <a:xfrm rot="10800000">
            <a:off x="-198777" y="-16619"/>
            <a:ext cx="9342777" cy="10309949"/>
          </a:xfrm>
          <a:custGeom>
            <a:rect b="b" l="l" r="r" t="t"/>
            <a:pathLst>
              <a:path extrusionOk="0" h="2813083" w="2460244">
                <a:moveTo>
                  <a:pt x="0" y="0"/>
                </a:moveTo>
                <a:lnTo>
                  <a:pt x="2460244" y="0"/>
                </a:lnTo>
                <a:lnTo>
                  <a:pt x="2460244" y="2813083"/>
                </a:lnTo>
                <a:lnTo>
                  <a:pt x="0" y="2813083"/>
                </a:lnTo>
                <a:close/>
              </a:path>
            </a:pathLst>
          </a:custGeom>
          <a:solidFill>
            <a:srgbClr val="DDDEDA"/>
          </a:solidFill>
          <a:ln>
            <a:noFill/>
          </a:ln>
        </p:spPr>
      </p:sp>
      <p:sp>
        <p:nvSpPr>
          <p:cNvPr id="2088" name="Google Shape;2088;p61"/>
          <p:cNvSpPr/>
          <p:nvPr/>
        </p:nvSpPr>
        <p:spPr>
          <a:xfrm>
            <a:off x="1028700" y="868402"/>
            <a:ext cx="12624196" cy="8551605"/>
          </a:xfrm>
          <a:custGeom>
            <a:rect b="b" l="l" r="r" t="t"/>
            <a:pathLst>
              <a:path extrusionOk="0" h="2251904" w="3324344">
                <a:moveTo>
                  <a:pt x="0" y="0"/>
                </a:moveTo>
                <a:lnTo>
                  <a:pt x="3324344" y="0"/>
                </a:lnTo>
                <a:lnTo>
                  <a:pt x="3324344" y="2251904"/>
                </a:lnTo>
                <a:lnTo>
                  <a:pt x="0" y="2251904"/>
                </a:lnTo>
                <a:close/>
              </a:path>
            </a:pathLst>
          </a:custGeom>
          <a:solidFill>
            <a:srgbClr val="FFFFFF"/>
          </a:solidFill>
          <a:ln>
            <a:noFill/>
          </a:ln>
        </p:spPr>
      </p:sp>
      <p:sp>
        <p:nvSpPr>
          <p:cNvPr id="2089" name="Google Shape;2089;p61"/>
          <p:cNvSpPr txBox="1"/>
          <p:nvPr/>
        </p:nvSpPr>
        <p:spPr>
          <a:xfrm>
            <a:off x="1484432" y="1082310"/>
            <a:ext cx="2394900" cy="10005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6500" u="none" cap="none" strike="noStrike">
                <a:solidFill>
                  <a:srgbClr val="272727"/>
                </a:solidFill>
                <a:latin typeface="Marcellus"/>
                <a:ea typeface="Marcellus"/>
                <a:cs typeface="Marcellus"/>
                <a:sym typeface="Marcellus"/>
              </a:rPr>
              <a:t>0</a:t>
            </a:r>
            <a:r>
              <a:rPr lang="en-US" sz="6500">
                <a:solidFill>
                  <a:srgbClr val="272727"/>
                </a:solidFill>
                <a:latin typeface="Marcellus"/>
                <a:ea typeface="Marcellus"/>
                <a:cs typeface="Marcellus"/>
                <a:sym typeface="Marcellus"/>
              </a:rPr>
              <a:t>3</a:t>
            </a:r>
            <a:endParaRPr sz="6500"/>
          </a:p>
        </p:txBody>
      </p:sp>
      <p:sp>
        <p:nvSpPr>
          <p:cNvPr id="2090" name="Google Shape;2090;p61"/>
          <p:cNvSpPr txBox="1"/>
          <p:nvPr/>
        </p:nvSpPr>
        <p:spPr>
          <a:xfrm>
            <a:off x="3507526" y="1395275"/>
            <a:ext cx="9639000" cy="6312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b="1" lang="en-US" sz="4100">
                <a:solidFill>
                  <a:srgbClr val="272727"/>
                </a:solidFill>
                <a:latin typeface="Fira Sans"/>
                <a:ea typeface="Fira Sans"/>
                <a:cs typeface="Fira Sans"/>
                <a:sym typeface="Fira Sans"/>
              </a:rPr>
              <a:t>Reverse Takeover</a:t>
            </a:r>
            <a:endParaRPr b="1" sz="4100"/>
          </a:p>
        </p:txBody>
      </p:sp>
      <p:sp>
        <p:nvSpPr>
          <p:cNvPr id="2091" name="Google Shape;2091;p61"/>
          <p:cNvSpPr txBox="1"/>
          <p:nvPr/>
        </p:nvSpPr>
        <p:spPr>
          <a:xfrm>
            <a:off x="1484432" y="4422474"/>
            <a:ext cx="2404200" cy="10005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6500" u="none" cap="none" strike="noStrike">
                <a:solidFill>
                  <a:srgbClr val="272727"/>
                </a:solidFill>
                <a:latin typeface="Marcellus"/>
                <a:ea typeface="Marcellus"/>
                <a:cs typeface="Marcellus"/>
                <a:sym typeface="Marcellus"/>
              </a:rPr>
              <a:t>0</a:t>
            </a:r>
            <a:r>
              <a:rPr lang="en-US" sz="6500">
                <a:solidFill>
                  <a:srgbClr val="272727"/>
                </a:solidFill>
                <a:latin typeface="Marcellus"/>
                <a:ea typeface="Marcellus"/>
                <a:cs typeface="Marcellus"/>
                <a:sym typeface="Marcellus"/>
              </a:rPr>
              <a:t>4</a:t>
            </a:r>
            <a:endParaRPr sz="6500"/>
          </a:p>
        </p:txBody>
      </p:sp>
      <p:sp>
        <p:nvSpPr>
          <p:cNvPr id="2092" name="Google Shape;2092;p61"/>
          <p:cNvSpPr txBox="1"/>
          <p:nvPr/>
        </p:nvSpPr>
        <p:spPr>
          <a:xfrm>
            <a:off x="3507535" y="4564000"/>
            <a:ext cx="9639000" cy="6312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b="1" lang="en-US" sz="4100">
                <a:solidFill>
                  <a:srgbClr val="272727"/>
                </a:solidFill>
                <a:latin typeface="Fira Sans"/>
                <a:ea typeface="Fira Sans"/>
                <a:cs typeface="Fira Sans"/>
                <a:sym typeface="Fira Sans"/>
              </a:rPr>
              <a:t>Tender Offers</a:t>
            </a:r>
            <a:endParaRPr b="1" sz="4100">
              <a:solidFill>
                <a:srgbClr val="272727"/>
              </a:solidFill>
              <a:latin typeface="Fira Sans"/>
              <a:ea typeface="Fira Sans"/>
              <a:cs typeface="Fira Sans"/>
              <a:sym typeface="Fira Sans"/>
            </a:endParaRPr>
          </a:p>
        </p:txBody>
      </p:sp>
      <p:grpSp>
        <p:nvGrpSpPr>
          <p:cNvPr id="2093" name="Google Shape;2093;p61"/>
          <p:cNvGrpSpPr/>
          <p:nvPr/>
        </p:nvGrpSpPr>
        <p:grpSpPr>
          <a:xfrm rot="10800000">
            <a:off x="13811563" y="-226"/>
            <a:ext cx="570674" cy="10468053"/>
            <a:chOff x="0" y="-47625"/>
            <a:chExt cx="150300" cy="2757000"/>
          </a:xfrm>
        </p:grpSpPr>
        <p:sp>
          <p:nvSpPr>
            <p:cNvPr id="2094" name="Google Shape;2094;p61"/>
            <p:cNvSpPr/>
            <p:nvPr/>
          </p:nvSpPr>
          <p:spPr>
            <a:xfrm>
              <a:off x="0" y="0"/>
              <a:ext cx="150264" cy="2709333"/>
            </a:xfrm>
            <a:custGeom>
              <a:rect b="b" l="l" r="r" t="t"/>
              <a:pathLst>
                <a:path extrusionOk="0" h="2709333" w="150264">
                  <a:moveTo>
                    <a:pt x="0" y="0"/>
                  </a:moveTo>
                  <a:lnTo>
                    <a:pt x="150264" y="0"/>
                  </a:lnTo>
                  <a:lnTo>
                    <a:pt x="150264" y="2709333"/>
                  </a:lnTo>
                  <a:lnTo>
                    <a:pt x="0" y="2709333"/>
                  </a:lnTo>
                  <a:close/>
                </a:path>
              </a:pathLst>
            </a:custGeom>
            <a:solidFill>
              <a:srgbClr val="272727"/>
            </a:solidFill>
            <a:ln>
              <a:noFill/>
            </a:ln>
          </p:spPr>
        </p:sp>
        <p:sp>
          <p:nvSpPr>
            <p:cNvPr id="2095" name="Google Shape;2095;p61"/>
            <p:cNvSpPr txBox="1"/>
            <p:nvPr/>
          </p:nvSpPr>
          <p:spPr>
            <a:xfrm>
              <a:off x="0" y="-47625"/>
              <a:ext cx="1503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096" name="Google Shape;2096;p61"/>
          <p:cNvSpPr/>
          <p:nvPr/>
        </p:nvSpPr>
        <p:spPr>
          <a:xfrm rot="10800000">
            <a:off x="-207860" y="866995"/>
            <a:ext cx="1236560" cy="8551605"/>
          </a:xfrm>
          <a:custGeom>
            <a:rect b="b" l="l" r="r" t="t"/>
            <a:pathLst>
              <a:path extrusionOk="0" h="2251904" w="478823">
                <a:moveTo>
                  <a:pt x="0" y="0"/>
                </a:moveTo>
                <a:lnTo>
                  <a:pt x="478823" y="0"/>
                </a:lnTo>
                <a:lnTo>
                  <a:pt x="478823" y="2251904"/>
                </a:lnTo>
                <a:lnTo>
                  <a:pt x="0" y="2251904"/>
                </a:lnTo>
                <a:close/>
              </a:path>
            </a:pathLst>
          </a:custGeom>
          <a:solidFill>
            <a:srgbClr val="797979"/>
          </a:solidFill>
          <a:ln>
            <a:noFill/>
          </a:ln>
        </p:spPr>
      </p:sp>
      <p:sp>
        <p:nvSpPr>
          <p:cNvPr id="2097" name="Google Shape;2097;p61"/>
          <p:cNvSpPr txBox="1"/>
          <p:nvPr/>
        </p:nvSpPr>
        <p:spPr>
          <a:xfrm>
            <a:off x="14540900" y="868400"/>
            <a:ext cx="3599100" cy="3509400"/>
          </a:xfrm>
          <a:prstGeom prst="rect">
            <a:avLst/>
          </a:prstGeom>
          <a:solidFill>
            <a:schemeClr val="lt1"/>
          </a:solidFill>
          <a:ln>
            <a:noFill/>
          </a:ln>
        </p:spPr>
        <p:txBody>
          <a:bodyPr anchorCtr="0" anchor="t" bIns="0" lIns="0" spcFirstLastPara="1" rIns="0" wrap="square" tIns="0">
            <a:spAutoFit/>
          </a:bodyPr>
          <a:lstStyle/>
          <a:p>
            <a:pPr indent="0" lvl="0" marL="0" marR="0" rtl="0" algn="ctr">
              <a:lnSpc>
                <a:spcPct val="139993"/>
              </a:lnSpc>
              <a:spcBef>
                <a:spcPts val="0"/>
              </a:spcBef>
              <a:spcAft>
                <a:spcPts val="0"/>
              </a:spcAft>
              <a:buNone/>
            </a:pPr>
            <a:r>
              <a:rPr b="1" lang="en-US" sz="6000">
                <a:solidFill>
                  <a:srgbClr val="272727"/>
                </a:solidFill>
                <a:latin typeface="Fira Sans"/>
                <a:ea typeface="Fira Sans"/>
                <a:cs typeface="Fira Sans"/>
                <a:sym typeface="Fira Sans"/>
              </a:rPr>
              <a:t>Types</a:t>
            </a:r>
            <a:endParaRPr b="1" sz="6000">
              <a:solidFill>
                <a:srgbClr val="272727"/>
              </a:solidFill>
              <a:latin typeface="Fira Sans"/>
              <a:ea typeface="Fira Sans"/>
              <a:cs typeface="Fira Sans"/>
              <a:sym typeface="Fira Sans"/>
            </a:endParaRPr>
          </a:p>
          <a:p>
            <a:pPr indent="0" lvl="0" marL="0" marR="0" rtl="0" algn="ctr">
              <a:lnSpc>
                <a:spcPct val="139993"/>
              </a:lnSpc>
              <a:spcBef>
                <a:spcPts val="0"/>
              </a:spcBef>
              <a:spcAft>
                <a:spcPts val="0"/>
              </a:spcAft>
              <a:buNone/>
            </a:pPr>
            <a:r>
              <a:rPr b="1" lang="en-US" sz="6000">
                <a:solidFill>
                  <a:srgbClr val="272727"/>
                </a:solidFill>
                <a:latin typeface="Fira Sans"/>
                <a:ea typeface="Fira Sans"/>
                <a:cs typeface="Fira Sans"/>
                <a:sym typeface="Fira Sans"/>
              </a:rPr>
              <a:t>of</a:t>
            </a:r>
            <a:endParaRPr b="1" sz="6000">
              <a:solidFill>
                <a:srgbClr val="272727"/>
              </a:solidFill>
              <a:latin typeface="Fira Sans"/>
              <a:ea typeface="Fira Sans"/>
              <a:cs typeface="Fira Sans"/>
              <a:sym typeface="Fira Sans"/>
            </a:endParaRPr>
          </a:p>
          <a:p>
            <a:pPr indent="0" lvl="0" marL="0" marR="0" rtl="0" algn="ctr">
              <a:lnSpc>
                <a:spcPct val="139993"/>
              </a:lnSpc>
              <a:spcBef>
                <a:spcPts val="0"/>
              </a:spcBef>
              <a:spcAft>
                <a:spcPts val="0"/>
              </a:spcAft>
              <a:buNone/>
            </a:pPr>
            <a:r>
              <a:rPr b="1" lang="en-US" sz="6000">
                <a:solidFill>
                  <a:srgbClr val="272727"/>
                </a:solidFill>
                <a:latin typeface="Fira Sans"/>
                <a:ea typeface="Fira Sans"/>
                <a:cs typeface="Fira Sans"/>
                <a:sym typeface="Fira Sans"/>
              </a:rPr>
              <a:t>Takeover</a:t>
            </a:r>
            <a:endParaRPr b="1" sz="6000"/>
          </a:p>
        </p:txBody>
      </p:sp>
      <p:sp>
        <p:nvSpPr>
          <p:cNvPr id="2098" name="Google Shape;2098;p61"/>
          <p:cNvSpPr txBox="1"/>
          <p:nvPr/>
        </p:nvSpPr>
        <p:spPr>
          <a:xfrm>
            <a:off x="1484425" y="5629350"/>
            <a:ext cx="11288400" cy="3047700"/>
          </a:xfrm>
          <a:prstGeom prst="rect">
            <a:avLst/>
          </a:prstGeom>
          <a:noFill/>
          <a:ln>
            <a:noFill/>
          </a:ln>
        </p:spPr>
        <p:txBody>
          <a:bodyPr anchorCtr="0" anchor="t" bIns="0" lIns="0" spcFirstLastPara="1" rIns="0" wrap="square" tIns="0">
            <a:spAutoFit/>
          </a:bodyPr>
          <a:lstStyle/>
          <a:p>
            <a:pPr indent="0" lvl="0" marL="0" rtl="0" algn="l">
              <a:lnSpc>
                <a:spcPct val="139993"/>
              </a:lnSpc>
              <a:spcBef>
                <a:spcPts val="0"/>
              </a:spcBef>
              <a:spcAft>
                <a:spcPts val="0"/>
              </a:spcAft>
              <a:buSzPts val="1100"/>
              <a:buNone/>
            </a:pPr>
            <a:r>
              <a:rPr lang="en-US" sz="3000">
                <a:solidFill>
                  <a:srgbClr val="272727"/>
                </a:solidFill>
                <a:latin typeface="Fira Sans"/>
                <a:ea typeface="Fira Sans"/>
                <a:cs typeface="Fira Sans"/>
                <a:sym typeface="Fira Sans"/>
              </a:rPr>
              <a:t>A </a:t>
            </a:r>
            <a:r>
              <a:rPr b="1" lang="en-US" sz="3000">
                <a:solidFill>
                  <a:srgbClr val="272727"/>
                </a:solidFill>
                <a:latin typeface="Fira Sans"/>
                <a:ea typeface="Fira Sans"/>
                <a:cs typeface="Fira Sans"/>
                <a:sym typeface="Fira Sans"/>
              </a:rPr>
              <a:t>tender offer</a:t>
            </a:r>
            <a:r>
              <a:rPr lang="en-US" sz="3000">
                <a:solidFill>
                  <a:srgbClr val="272727"/>
                </a:solidFill>
                <a:latin typeface="Fira Sans"/>
                <a:ea typeface="Fira Sans"/>
                <a:cs typeface="Fira Sans"/>
                <a:sym typeface="Fira Sans"/>
              </a:rPr>
              <a:t> is a corporate finance term which means a type of takeover proposal that is public and open invitation, usually coursed through media by a prospective acquirer to all stockholders of a publicly-traded corporation ("acquired to be") which is the target corporation. </a:t>
            </a:r>
            <a:endParaRPr sz="3000">
              <a:solidFill>
                <a:srgbClr val="272727"/>
              </a:solidFill>
              <a:latin typeface="Fira Sans"/>
              <a:ea typeface="Fira Sans"/>
              <a:cs typeface="Fira Sans"/>
              <a:sym typeface="Fira Sans"/>
            </a:endParaRPr>
          </a:p>
        </p:txBody>
      </p:sp>
      <p:sp>
        <p:nvSpPr>
          <p:cNvPr id="2099" name="Google Shape;2099;p61"/>
          <p:cNvSpPr txBox="1"/>
          <p:nvPr/>
        </p:nvSpPr>
        <p:spPr>
          <a:xfrm>
            <a:off x="1484425" y="2179350"/>
            <a:ext cx="11662200" cy="1754700"/>
          </a:xfrm>
          <a:prstGeom prst="rect">
            <a:avLst/>
          </a:prstGeom>
          <a:noFill/>
          <a:ln>
            <a:noFill/>
          </a:ln>
        </p:spPr>
        <p:txBody>
          <a:bodyPr anchorCtr="0" anchor="t" bIns="0" lIns="0" spcFirstLastPara="1" rIns="0" wrap="square" tIns="0">
            <a:spAutoFit/>
          </a:bodyPr>
          <a:lstStyle/>
          <a:p>
            <a:pPr indent="0" lvl="0" marL="0" rtl="0" algn="l">
              <a:lnSpc>
                <a:spcPct val="139993"/>
              </a:lnSpc>
              <a:spcBef>
                <a:spcPts val="0"/>
              </a:spcBef>
              <a:spcAft>
                <a:spcPts val="0"/>
              </a:spcAft>
              <a:buSzPts val="1100"/>
              <a:buNone/>
            </a:pPr>
            <a:r>
              <a:rPr b="1" lang="en-US" sz="3000">
                <a:solidFill>
                  <a:srgbClr val="272727"/>
                </a:solidFill>
                <a:latin typeface="Fira Sans"/>
                <a:ea typeface="Fira Sans"/>
                <a:cs typeface="Fira Sans"/>
                <a:sym typeface="Fira Sans"/>
              </a:rPr>
              <a:t>Reverse takeover (RTO) </a:t>
            </a:r>
            <a:r>
              <a:rPr lang="en-US" sz="3000">
                <a:solidFill>
                  <a:srgbClr val="272727"/>
                </a:solidFill>
                <a:latin typeface="Fira Sans"/>
                <a:ea typeface="Fira Sans"/>
                <a:cs typeface="Fira Sans"/>
                <a:sym typeface="Fira Sans"/>
              </a:rPr>
              <a:t>is a type of merger used by private companies to become publicly-traded without passing through an </a:t>
            </a:r>
            <a:r>
              <a:rPr b="1" lang="en-US" sz="3000">
                <a:solidFill>
                  <a:srgbClr val="272727"/>
                </a:solidFill>
                <a:latin typeface="Fira Sans"/>
                <a:ea typeface="Fira Sans"/>
                <a:cs typeface="Fira Sans"/>
                <a:sym typeface="Fira Sans"/>
              </a:rPr>
              <a:t>initial public offering (IPO)</a:t>
            </a:r>
            <a:r>
              <a:rPr lang="en-US" sz="3000">
                <a:solidFill>
                  <a:srgbClr val="272727"/>
                </a:solidFill>
                <a:latin typeface="Fira Sans"/>
                <a:ea typeface="Fira Sans"/>
                <a:cs typeface="Fira Sans"/>
                <a:sym typeface="Fira Sans"/>
              </a:rPr>
              <a:t>. </a:t>
            </a:r>
            <a:endParaRPr sz="3000">
              <a:solidFill>
                <a:srgbClr val="272727"/>
              </a:solidFill>
              <a:latin typeface="Fira Sans"/>
              <a:ea typeface="Fira Sans"/>
              <a:cs typeface="Fira Sans"/>
              <a:sym typeface="Fira Sans"/>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2103" name="Shape 2103"/>
        <p:cNvGrpSpPr/>
        <p:nvPr/>
      </p:nvGrpSpPr>
      <p:grpSpPr>
        <a:xfrm>
          <a:off x="0" y="0"/>
          <a:ext cx="0" cy="0"/>
          <a:chOff x="0" y="0"/>
          <a:chExt cx="0" cy="0"/>
        </a:xfrm>
      </p:grpSpPr>
      <p:grpSp>
        <p:nvGrpSpPr>
          <p:cNvPr id="2104" name="Google Shape;2104;p62"/>
          <p:cNvGrpSpPr/>
          <p:nvPr/>
        </p:nvGrpSpPr>
        <p:grpSpPr>
          <a:xfrm>
            <a:off x="0" y="791531"/>
            <a:ext cx="5913039" cy="9561731"/>
            <a:chOff x="0" y="-47625"/>
            <a:chExt cx="812800" cy="860425"/>
          </a:xfrm>
        </p:grpSpPr>
        <p:sp>
          <p:nvSpPr>
            <p:cNvPr id="2105" name="Google Shape;2105;p62"/>
            <p:cNvSpPr/>
            <p:nvPr/>
          </p:nvSpPr>
          <p:spPr>
            <a:xfrm>
              <a:off x="0" y="0"/>
              <a:ext cx="812800" cy="812800"/>
            </a:xfrm>
            <a:custGeom>
              <a:rect b="b" l="l" r="r" t="t"/>
              <a:pathLst>
                <a:path extrusionOk="0" h="812800" w="812800">
                  <a:moveTo>
                    <a:pt x="0" y="0"/>
                  </a:moveTo>
                  <a:lnTo>
                    <a:pt x="812800" y="0"/>
                  </a:lnTo>
                  <a:lnTo>
                    <a:pt x="812800" y="812800"/>
                  </a:lnTo>
                  <a:lnTo>
                    <a:pt x="0" y="812800"/>
                  </a:lnTo>
                  <a:close/>
                </a:path>
              </a:pathLst>
            </a:custGeom>
            <a:solidFill>
              <a:srgbClr val="FFFFFF"/>
            </a:solidFill>
            <a:ln>
              <a:noFill/>
            </a:ln>
          </p:spPr>
        </p:sp>
        <p:sp>
          <p:nvSpPr>
            <p:cNvPr id="2106" name="Google Shape;2106;p62"/>
            <p:cNvSpPr txBox="1"/>
            <p:nvPr/>
          </p:nvSpPr>
          <p:spPr>
            <a:xfrm>
              <a:off x="0" y="-47625"/>
              <a:ext cx="812700" cy="860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107" name="Google Shape;2107;p62"/>
          <p:cNvSpPr/>
          <p:nvPr/>
        </p:nvSpPr>
        <p:spPr>
          <a:xfrm>
            <a:off x="0" y="-76"/>
            <a:ext cx="5913120" cy="1173730"/>
          </a:xfrm>
          <a:custGeom>
            <a:rect b="b" l="l" r="r" t="t"/>
            <a:pathLst>
              <a:path extrusionOk="0" h="191317" w="812800">
                <a:moveTo>
                  <a:pt x="0" y="0"/>
                </a:moveTo>
                <a:lnTo>
                  <a:pt x="812800" y="0"/>
                </a:lnTo>
                <a:lnTo>
                  <a:pt x="812800" y="191317"/>
                </a:lnTo>
                <a:lnTo>
                  <a:pt x="0" y="191317"/>
                </a:lnTo>
                <a:close/>
              </a:path>
            </a:pathLst>
          </a:custGeom>
          <a:solidFill>
            <a:srgbClr val="DC654E"/>
          </a:solidFill>
          <a:ln>
            <a:noFill/>
          </a:ln>
        </p:spPr>
      </p:sp>
      <p:grpSp>
        <p:nvGrpSpPr>
          <p:cNvPr id="2108" name="Google Shape;2108;p62"/>
          <p:cNvGrpSpPr/>
          <p:nvPr/>
        </p:nvGrpSpPr>
        <p:grpSpPr>
          <a:xfrm rot="10800000">
            <a:off x="5912946" y="-67"/>
            <a:ext cx="145801" cy="10514968"/>
            <a:chOff x="0" y="-47625"/>
            <a:chExt cx="38400" cy="2769356"/>
          </a:xfrm>
        </p:grpSpPr>
        <p:sp>
          <p:nvSpPr>
            <p:cNvPr id="2109" name="Google Shape;2109;p62"/>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2110" name="Google Shape;2110;p62"/>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11" name="Google Shape;2111;p62"/>
          <p:cNvGrpSpPr/>
          <p:nvPr/>
        </p:nvGrpSpPr>
        <p:grpSpPr>
          <a:xfrm rot="5400000">
            <a:off x="3036077" y="-2007491"/>
            <a:ext cx="145801" cy="6218183"/>
            <a:chOff x="0" y="-47625"/>
            <a:chExt cx="38400" cy="1637700"/>
          </a:xfrm>
        </p:grpSpPr>
        <p:sp>
          <p:nvSpPr>
            <p:cNvPr id="2112" name="Google Shape;2112;p62"/>
            <p:cNvSpPr/>
            <p:nvPr/>
          </p:nvSpPr>
          <p:spPr>
            <a:xfrm>
              <a:off x="0" y="0"/>
              <a:ext cx="38376" cy="1590055"/>
            </a:xfrm>
            <a:custGeom>
              <a:rect b="b" l="l" r="r" t="t"/>
              <a:pathLst>
                <a:path extrusionOk="0" h="1590055" w="38376">
                  <a:moveTo>
                    <a:pt x="0" y="0"/>
                  </a:moveTo>
                  <a:lnTo>
                    <a:pt x="38376" y="0"/>
                  </a:lnTo>
                  <a:lnTo>
                    <a:pt x="38376" y="1590055"/>
                  </a:lnTo>
                  <a:lnTo>
                    <a:pt x="0" y="1590055"/>
                  </a:lnTo>
                  <a:close/>
                </a:path>
              </a:pathLst>
            </a:custGeom>
            <a:solidFill>
              <a:srgbClr val="272727"/>
            </a:solidFill>
            <a:ln>
              <a:noFill/>
            </a:ln>
          </p:spPr>
        </p:sp>
        <p:sp>
          <p:nvSpPr>
            <p:cNvPr id="2113" name="Google Shape;2113;p62"/>
            <p:cNvSpPr txBox="1"/>
            <p:nvPr/>
          </p:nvSpPr>
          <p:spPr>
            <a:xfrm>
              <a:off x="0" y="-47625"/>
              <a:ext cx="38400" cy="1637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114" name="Google Shape;2114;p62"/>
          <p:cNvPicPr preferRelativeResize="0"/>
          <p:nvPr/>
        </p:nvPicPr>
        <p:blipFill rotWithShape="1">
          <a:blip r:embed="rId3">
            <a:alphaModFix/>
          </a:blip>
          <a:srcRect b="19676" l="0" r="0" t="19670"/>
          <a:stretch/>
        </p:blipFill>
        <p:spPr>
          <a:xfrm>
            <a:off x="6058747" y="0"/>
            <a:ext cx="11306822" cy="10287000"/>
          </a:xfrm>
          <a:prstGeom prst="rect">
            <a:avLst/>
          </a:prstGeom>
          <a:noFill/>
          <a:ln>
            <a:noFill/>
          </a:ln>
        </p:spPr>
      </p:pic>
      <p:sp>
        <p:nvSpPr>
          <p:cNvPr id="2115" name="Google Shape;2115;p62"/>
          <p:cNvSpPr/>
          <p:nvPr/>
        </p:nvSpPr>
        <p:spPr>
          <a:xfrm rot="10800000">
            <a:off x="17384920" y="1425999"/>
            <a:ext cx="903080" cy="8927252"/>
          </a:xfrm>
          <a:custGeom>
            <a:rect b="b" l="l" r="r" t="t"/>
            <a:pathLst>
              <a:path extrusionOk="0" h="2709333" w="237809">
                <a:moveTo>
                  <a:pt x="0" y="0"/>
                </a:moveTo>
                <a:lnTo>
                  <a:pt x="237809" y="0"/>
                </a:lnTo>
                <a:lnTo>
                  <a:pt x="237809" y="2709333"/>
                </a:lnTo>
                <a:lnTo>
                  <a:pt x="0" y="2709333"/>
                </a:lnTo>
                <a:close/>
              </a:path>
            </a:pathLst>
          </a:custGeom>
          <a:solidFill>
            <a:srgbClr val="797979"/>
          </a:solidFill>
          <a:ln>
            <a:noFill/>
          </a:ln>
        </p:spPr>
      </p:sp>
      <p:sp>
        <p:nvSpPr>
          <p:cNvPr id="2116" name="Google Shape;2116;p62"/>
          <p:cNvSpPr/>
          <p:nvPr/>
        </p:nvSpPr>
        <p:spPr>
          <a:xfrm rot="10800000">
            <a:off x="17384920" y="8857157"/>
            <a:ext cx="903080" cy="1496095"/>
          </a:xfrm>
          <a:custGeom>
            <a:rect b="b" l="l" r="r" t="t"/>
            <a:pathLst>
              <a:path extrusionOk="0" h="752752" w="237809">
                <a:moveTo>
                  <a:pt x="0" y="0"/>
                </a:moveTo>
                <a:lnTo>
                  <a:pt x="237809" y="0"/>
                </a:lnTo>
                <a:lnTo>
                  <a:pt x="237809" y="752752"/>
                </a:lnTo>
                <a:lnTo>
                  <a:pt x="0" y="752752"/>
                </a:lnTo>
                <a:close/>
              </a:path>
            </a:pathLst>
          </a:custGeom>
          <a:solidFill>
            <a:srgbClr val="DC654E"/>
          </a:solidFill>
          <a:ln>
            <a:noFill/>
          </a:ln>
        </p:spPr>
      </p:sp>
      <p:grpSp>
        <p:nvGrpSpPr>
          <p:cNvPr id="2117" name="Google Shape;2117;p62"/>
          <p:cNvGrpSpPr/>
          <p:nvPr/>
        </p:nvGrpSpPr>
        <p:grpSpPr>
          <a:xfrm rot="10800000">
            <a:off x="17384717" y="-106"/>
            <a:ext cx="903283" cy="3039039"/>
            <a:chOff x="0" y="-47625"/>
            <a:chExt cx="237900" cy="800400"/>
          </a:xfrm>
        </p:grpSpPr>
        <p:sp>
          <p:nvSpPr>
            <p:cNvPr id="2118" name="Google Shape;2118;p62"/>
            <p:cNvSpPr/>
            <p:nvPr/>
          </p:nvSpPr>
          <p:spPr>
            <a:xfrm>
              <a:off x="0" y="0"/>
              <a:ext cx="237809" cy="752752"/>
            </a:xfrm>
            <a:custGeom>
              <a:rect b="b" l="l" r="r" t="t"/>
              <a:pathLst>
                <a:path extrusionOk="0" h="752752" w="237809">
                  <a:moveTo>
                    <a:pt x="0" y="0"/>
                  </a:moveTo>
                  <a:lnTo>
                    <a:pt x="237809" y="0"/>
                  </a:lnTo>
                  <a:lnTo>
                    <a:pt x="237809" y="752752"/>
                  </a:lnTo>
                  <a:lnTo>
                    <a:pt x="0" y="752752"/>
                  </a:lnTo>
                  <a:close/>
                </a:path>
              </a:pathLst>
            </a:custGeom>
            <a:solidFill>
              <a:srgbClr val="DDDEDA"/>
            </a:solidFill>
            <a:ln>
              <a:noFill/>
            </a:ln>
          </p:spPr>
        </p:sp>
        <p:sp>
          <p:nvSpPr>
            <p:cNvPr id="2119" name="Google Shape;2119;p62"/>
            <p:cNvSpPr txBox="1"/>
            <p:nvPr/>
          </p:nvSpPr>
          <p:spPr>
            <a:xfrm>
              <a:off x="0" y="-47625"/>
              <a:ext cx="237900" cy="800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20" name="Google Shape;2120;p62"/>
          <p:cNvGrpSpPr/>
          <p:nvPr/>
        </p:nvGrpSpPr>
        <p:grpSpPr>
          <a:xfrm rot="-5400000">
            <a:off x="17636798" y="8206738"/>
            <a:ext cx="145801" cy="1156619"/>
            <a:chOff x="0" y="-47625"/>
            <a:chExt cx="38400" cy="304622"/>
          </a:xfrm>
        </p:grpSpPr>
        <p:sp>
          <p:nvSpPr>
            <p:cNvPr id="2121" name="Google Shape;2121;p62"/>
            <p:cNvSpPr/>
            <p:nvPr/>
          </p:nvSpPr>
          <p:spPr>
            <a:xfrm>
              <a:off x="0" y="0"/>
              <a:ext cx="38376" cy="256997"/>
            </a:xfrm>
            <a:custGeom>
              <a:rect b="b" l="l" r="r" t="t"/>
              <a:pathLst>
                <a:path extrusionOk="0" h="256997" w="38376">
                  <a:moveTo>
                    <a:pt x="0" y="0"/>
                  </a:moveTo>
                  <a:lnTo>
                    <a:pt x="38376" y="0"/>
                  </a:lnTo>
                  <a:lnTo>
                    <a:pt x="38376" y="256997"/>
                  </a:lnTo>
                  <a:lnTo>
                    <a:pt x="0" y="256997"/>
                  </a:lnTo>
                  <a:close/>
                </a:path>
              </a:pathLst>
            </a:custGeom>
            <a:solidFill>
              <a:srgbClr val="272727"/>
            </a:solidFill>
            <a:ln>
              <a:noFill/>
            </a:ln>
          </p:spPr>
        </p:sp>
        <p:sp>
          <p:nvSpPr>
            <p:cNvPr id="2122" name="Google Shape;2122;p62"/>
            <p:cNvSpPr txBox="1"/>
            <p:nvPr/>
          </p:nvSpPr>
          <p:spPr>
            <a:xfrm>
              <a:off x="0" y="-47625"/>
              <a:ext cx="38400" cy="304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23" name="Google Shape;2123;p62"/>
          <p:cNvGrpSpPr/>
          <p:nvPr/>
        </p:nvGrpSpPr>
        <p:grpSpPr>
          <a:xfrm rot="-5400000">
            <a:off x="17636798" y="2279748"/>
            <a:ext cx="145801" cy="1156619"/>
            <a:chOff x="0" y="-47625"/>
            <a:chExt cx="38400" cy="304622"/>
          </a:xfrm>
        </p:grpSpPr>
        <p:sp>
          <p:nvSpPr>
            <p:cNvPr id="2124" name="Google Shape;2124;p62"/>
            <p:cNvSpPr/>
            <p:nvPr/>
          </p:nvSpPr>
          <p:spPr>
            <a:xfrm>
              <a:off x="0" y="0"/>
              <a:ext cx="38376" cy="256997"/>
            </a:xfrm>
            <a:custGeom>
              <a:rect b="b" l="l" r="r" t="t"/>
              <a:pathLst>
                <a:path extrusionOk="0" h="256997" w="38376">
                  <a:moveTo>
                    <a:pt x="0" y="0"/>
                  </a:moveTo>
                  <a:lnTo>
                    <a:pt x="38376" y="0"/>
                  </a:lnTo>
                  <a:lnTo>
                    <a:pt x="38376" y="256997"/>
                  </a:lnTo>
                  <a:lnTo>
                    <a:pt x="0" y="256997"/>
                  </a:lnTo>
                  <a:close/>
                </a:path>
              </a:pathLst>
            </a:custGeom>
            <a:solidFill>
              <a:srgbClr val="272727"/>
            </a:solidFill>
            <a:ln>
              <a:noFill/>
            </a:ln>
          </p:spPr>
        </p:sp>
        <p:sp>
          <p:nvSpPr>
            <p:cNvPr id="2125" name="Google Shape;2125;p62"/>
            <p:cNvSpPr txBox="1"/>
            <p:nvPr/>
          </p:nvSpPr>
          <p:spPr>
            <a:xfrm>
              <a:off x="0" y="-47625"/>
              <a:ext cx="38400" cy="304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26" name="Google Shape;2126;p62"/>
          <p:cNvGrpSpPr/>
          <p:nvPr/>
        </p:nvGrpSpPr>
        <p:grpSpPr>
          <a:xfrm rot="10800000">
            <a:off x="17270226" y="-67"/>
            <a:ext cx="145801" cy="10514968"/>
            <a:chOff x="0" y="-47625"/>
            <a:chExt cx="38400" cy="2769356"/>
          </a:xfrm>
        </p:grpSpPr>
        <p:sp>
          <p:nvSpPr>
            <p:cNvPr id="2127" name="Google Shape;2127;p62"/>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2128" name="Google Shape;2128;p62"/>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129" name="Google Shape;2129;p62"/>
          <p:cNvSpPr txBox="1"/>
          <p:nvPr/>
        </p:nvSpPr>
        <p:spPr>
          <a:xfrm>
            <a:off x="394204" y="1535183"/>
            <a:ext cx="4968900" cy="2068800"/>
          </a:xfrm>
          <a:prstGeom prst="rect">
            <a:avLst/>
          </a:prstGeom>
          <a:noFill/>
          <a:ln>
            <a:noFill/>
          </a:ln>
        </p:spPr>
        <p:txBody>
          <a:bodyPr anchorCtr="0" anchor="t" bIns="0" lIns="0" spcFirstLastPara="1" rIns="0" wrap="square" tIns="0">
            <a:spAutoFit/>
          </a:bodyPr>
          <a:lstStyle/>
          <a:p>
            <a:pPr indent="0" lvl="0" marL="0" rtl="0" algn="ctr">
              <a:lnSpc>
                <a:spcPct val="110000"/>
              </a:lnSpc>
              <a:spcBef>
                <a:spcPts val="0"/>
              </a:spcBef>
              <a:spcAft>
                <a:spcPts val="0"/>
              </a:spcAft>
              <a:buSzPts val="1100"/>
              <a:buNone/>
            </a:pPr>
            <a:r>
              <a:rPr b="1" lang="en-US" sz="6400">
                <a:solidFill>
                  <a:srgbClr val="272727"/>
                </a:solidFill>
                <a:latin typeface="Fira Sans"/>
                <a:ea typeface="Fira Sans"/>
                <a:cs typeface="Fira Sans"/>
                <a:sym typeface="Fira Sans"/>
              </a:rPr>
              <a:t>Financing a Takeover</a:t>
            </a:r>
            <a:endParaRPr b="1" sz="6400">
              <a:solidFill>
                <a:srgbClr val="272727"/>
              </a:solidFill>
              <a:latin typeface="Fira Sans"/>
              <a:ea typeface="Fira Sans"/>
              <a:cs typeface="Fira Sans"/>
              <a:sym typeface="Fira Sans"/>
            </a:endParaRPr>
          </a:p>
        </p:txBody>
      </p:sp>
      <p:pic>
        <p:nvPicPr>
          <p:cNvPr id="2130" name="Google Shape;2130;p62"/>
          <p:cNvPicPr preferRelativeResize="0"/>
          <p:nvPr/>
        </p:nvPicPr>
        <p:blipFill rotWithShape="1">
          <a:blip r:embed="rId4">
            <a:alphaModFix/>
          </a:blip>
          <a:srcRect b="3907" l="0" r="882" t="35974"/>
          <a:stretch/>
        </p:blipFill>
        <p:spPr>
          <a:xfrm>
            <a:off x="5995475" y="0"/>
            <a:ext cx="11306824" cy="10287000"/>
          </a:xfrm>
          <a:prstGeom prst="rect">
            <a:avLst/>
          </a:prstGeom>
          <a:noFill/>
          <a:ln>
            <a:noFill/>
          </a:ln>
        </p:spPr>
      </p:pic>
      <p:sp>
        <p:nvSpPr>
          <p:cNvPr id="2131" name="Google Shape;2131;p62"/>
          <p:cNvSpPr txBox="1"/>
          <p:nvPr/>
        </p:nvSpPr>
        <p:spPr>
          <a:xfrm>
            <a:off x="286381" y="3911910"/>
            <a:ext cx="5340300" cy="5610300"/>
          </a:xfrm>
          <a:prstGeom prst="rect">
            <a:avLst/>
          </a:prstGeom>
          <a:noFill/>
          <a:ln>
            <a:noFill/>
          </a:ln>
        </p:spPr>
        <p:txBody>
          <a:bodyPr anchorCtr="0" anchor="t" bIns="0" lIns="0" spcFirstLastPara="1" rIns="0" wrap="square" tIns="0">
            <a:spAutoFit/>
          </a:bodyPr>
          <a:lstStyle/>
          <a:p>
            <a:pPr indent="0" lvl="0" marL="0" marR="0" rtl="0" algn="ctr">
              <a:lnSpc>
                <a:spcPct val="108000"/>
              </a:lnSpc>
              <a:spcBef>
                <a:spcPts val="0"/>
              </a:spcBef>
              <a:spcAft>
                <a:spcPts val="0"/>
              </a:spcAft>
              <a:buNone/>
            </a:pPr>
            <a:r>
              <a:rPr b="1" lang="en-US" sz="3400">
                <a:solidFill>
                  <a:srgbClr val="272727"/>
                </a:solidFill>
                <a:latin typeface="Marcellus"/>
                <a:ea typeface="Marcellus"/>
                <a:cs typeface="Marcellus"/>
                <a:sym typeface="Marcellus"/>
              </a:rPr>
              <a:t>Financing a Takeover</a:t>
            </a:r>
            <a:r>
              <a:rPr lang="en-US" sz="3400">
                <a:solidFill>
                  <a:srgbClr val="272727"/>
                </a:solidFill>
                <a:latin typeface="Marcellus"/>
                <a:ea typeface="Marcellus"/>
                <a:cs typeface="Marcellus"/>
                <a:sym typeface="Marcellus"/>
              </a:rPr>
              <a:t> is an act of funding for the purpose of obtaining control over a corporation through the purchase of stock or any other means; the process of providing capital for someone to establish control of another corporation.</a:t>
            </a:r>
            <a:endParaRPr sz="3400"/>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C654E"/>
        </a:solidFill>
      </p:bgPr>
    </p:bg>
    <p:spTree>
      <p:nvGrpSpPr>
        <p:cNvPr id="2135" name="Shape 2135"/>
        <p:cNvGrpSpPr/>
        <p:nvPr/>
      </p:nvGrpSpPr>
      <p:grpSpPr>
        <a:xfrm>
          <a:off x="0" y="0"/>
          <a:ext cx="0" cy="0"/>
          <a:chOff x="0" y="0"/>
          <a:chExt cx="0" cy="0"/>
        </a:xfrm>
      </p:grpSpPr>
      <p:sp>
        <p:nvSpPr>
          <p:cNvPr id="2136" name="Google Shape;2136;p63"/>
          <p:cNvSpPr/>
          <p:nvPr/>
        </p:nvSpPr>
        <p:spPr>
          <a:xfrm rot="5400000">
            <a:off x="13128011" y="5110313"/>
            <a:ext cx="1187827" cy="9165301"/>
          </a:xfrm>
          <a:custGeom>
            <a:rect b="b" l="l" r="r" t="t"/>
            <a:pathLst>
              <a:path extrusionOk="0" h="5313218" w="316332">
                <a:moveTo>
                  <a:pt x="0" y="0"/>
                </a:moveTo>
                <a:lnTo>
                  <a:pt x="316332" y="0"/>
                </a:lnTo>
                <a:lnTo>
                  <a:pt x="316332" y="5313218"/>
                </a:lnTo>
                <a:lnTo>
                  <a:pt x="0" y="5313218"/>
                </a:lnTo>
                <a:close/>
              </a:path>
            </a:pathLst>
          </a:custGeom>
          <a:solidFill>
            <a:srgbClr val="797979"/>
          </a:solidFill>
          <a:ln>
            <a:noFill/>
          </a:ln>
        </p:spPr>
      </p:sp>
      <p:sp>
        <p:nvSpPr>
          <p:cNvPr id="2137" name="Google Shape;2137;p63"/>
          <p:cNvSpPr/>
          <p:nvPr/>
        </p:nvSpPr>
        <p:spPr>
          <a:xfrm rot="10800000">
            <a:off x="-198777" y="-16619"/>
            <a:ext cx="9342777" cy="10309949"/>
          </a:xfrm>
          <a:custGeom>
            <a:rect b="b" l="l" r="r" t="t"/>
            <a:pathLst>
              <a:path extrusionOk="0" h="2813083" w="2460244">
                <a:moveTo>
                  <a:pt x="0" y="0"/>
                </a:moveTo>
                <a:lnTo>
                  <a:pt x="2460244" y="0"/>
                </a:lnTo>
                <a:lnTo>
                  <a:pt x="2460244" y="2813083"/>
                </a:lnTo>
                <a:lnTo>
                  <a:pt x="0" y="2813083"/>
                </a:lnTo>
                <a:close/>
              </a:path>
            </a:pathLst>
          </a:custGeom>
          <a:solidFill>
            <a:srgbClr val="DDDEDA"/>
          </a:solidFill>
          <a:ln>
            <a:noFill/>
          </a:ln>
        </p:spPr>
      </p:sp>
      <p:sp>
        <p:nvSpPr>
          <p:cNvPr id="2138" name="Google Shape;2138;p63"/>
          <p:cNvSpPr/>
          <p:nvPr/>
        </p:nvSpPr>
        <p:spPr>
          <a:xfrm>
            <a:off x="1028700" y="868402"/>
            <a:ext cx="12624196" cy="8551605"/>
          </a:xfrm>
          <a:custGeom>
            <a:rect b="b" l="l" r="r" t="t"/>
            <a:pathLst>
              <a:path extrusionOk="0" h="2251904" w="3324344">
                <a:moveTo>
                  <a:pt x="0" y="0"/>
                </a:moveTo>
                <a:lnTo>
                  <a:pt x="3324344" y="0"/>
                </a:lnTo>
                <a:lnTo>
                  <a:pt x="3324344" y="2251904"/>
                </a:lnTo>
                <a:lnTo>
                  <a:pt x="0" y="2251904"/>
                </a:lnTo>
                <a:close/>
              </a:path>
            </a:pathLst>
          </a:custGeom>
          <a:solidFill>
            <a:srgbClr val="FFFFFF"/>
          </a:solidFill>
          <a:ln>
            <a:noFill/>
          </a:ln>
        </p:spPr>
      </p:sp>
      <p:sp>
        <p:nvSpPr>
          <p:cNvPr id="2139" name="Google Shape;2139;p63"/>
          <p:cNvSpPr txBox="1"/>
          <p:nvPr/>
        </p:nvSpPr>
        <p:spPr>
          <a:xfrm>
            <a:off x="1484432" y="1463310"/>
            <a:ext cx="2394900" cy="10005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6500" u="none" cap="none" strike="noStrike">
                <a:solidFill>
                  <a:srgbClr val="272727"/>
                </a:solidFill>
                <a:latin typeface="Marcellus"/>
                <a:ea typeface="Marcellus"/>
                <a:cs typeface="Marcellus"/>
                <a:sym typeface="Marcellus"/>
              </a:rPr>
              <a:t>01</a:t>
            </a:r>
            <a:endParaRPr sz="6500"/>
          </a:p>
        </p:txBody>
      </p:sp>
      <p:sp>
        <p:nvSpPr>
          <p:cNvPr id="2140" name="Google Shape;2140;p63"/>
          <p:cNvSpPr txBox="1"/>
          <p:nvPr/>
        </p:nvSpPr>
        <p:spPr>
          <a:xfrm>
            <a:off x="3507526" y="1776275"/>
            <a:ext cx="9639000" cy="6312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b="1" lang="en-US" sz="4100">
                <a:solidFill>
                  <a:srgbClr val="272727"/>
                </a:solidFill>
                <a:latin typeface="Fira Sans"/>
                <a:ea typeface="Fira Sans"/>
                <a:cs typeface="Fira Sans"/>
                <a:sym typeface="Fira Sans"/>
              </a:rPr>
              <a:t>Debt Financing</a:t>
            </a:r>
            <a:endParaRPr b="1" sz="4100"/>
          </a:p>
        </p:txBody>
      </p:sp>
      <p:sp>
        <p:nvSpPr>
          <p:cNvPr id="2141" name="Google Shape;2141;p63"/>
          <p:cNvSpPr txBox="1"/>
          <p:nvPr/>
        </p:nvSpPr>
        <p:spPr>
          <a:xfrm>
            <a:off x="1484432" y="5489274"/>
            <a:ext cx="2404200" cy="10005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6500" u="none" cap="none" strike="noStrike">
                <a:solidFill>
                  <a:srgbClr val="272727"/>
                </a:solidFill>
                <a:latin typeface="Marcellus"/>
                <a:ea typeface="Marcellus"/>
                <a:cs typeface="Marcellus"/>
                <a:sym typeface="Marcellus"/>
              </a:rPr>
              <a:t>02</a:t>
            </a:r>
            <a:endParaRPr sz="6500"/>
          </a:p>
        </p:txBody>
      </p:sp>
      <p:sp>
        <p:nvSpPr>
          <p:cNvPr id="2142" name="Google Shape;2142;p63"/>
          <p:cNvSpPr txBox="1"/>
          <p:nvPr/>
        </p:nvSpPr>
        <p:spPr>
          <a:xfrm>
            <a:off x="3507535" y="5630800"/>
            <a:ext cx="9639000" cy="6312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b="1" lang="en-US" sz="4100">
                <a:solidFill>
                  <a:srgbClr val="272727"/>
                </a:solidFill>
                <a:latin typeface="Fira Sans"/>
                <a:ea typeface="Fira Sans"/>
                <a:cs typeface="Fira Sans"/>
                <a:sym typeface="Fira Sans"/>
              </a:rPr>
              <a:t>Partial or Full Equity Conversion</a:t>
            </a:r>
            <a:endParaRPr b="1" sz="4100">
              <a:solidFill>
                <a:srgbClr val="272727"/>
              </a:solidFill>
              <a:latin typeface="Fira Sans"/>
              <a:ea typeface="Fira Sans"/>
              <a:cs typeface="Fira Sans"/>
              <a:sym typeface="Fira Sans"/>
            </a:endParaRPr>
          </a:p>
        </p:txBody>
      </p:sp>
      <p:grpSp>
        <p:nvGrpSpPr>
          <p:cNvPr id="2143" name="Google Shape;2143;p63"/>
          <p:cNvGrpSpPr/>
          <p:nvPr/>
        </p:nvGrpSpPr>
        <p:grpSpPr>
          <a:xfrm rot="10800000">
            <a:off x="13811563" y="-226"/>
            <a:ext cx="570674" cy="10468053"/>
            <a:chOff x="0" y="-47625"/>
            <a:chExt cx="150300" cy="2757000"/>
          </a:xfrm>
        </p:grpSpPr>
        <p:sp>
          <p:nvSpPr>
            <p:cNvPr id="2144" name="Google Shape;2144;p63"/>
            <p:cNvSpPr/>
            <p:nvPr/>
          </p:nvSpPr>
          <p:spPr>
            <a:xfrm>
              <a:off x="0" y="0"/>
              <a:ext cx="150264" cy="2709333"/>
            </a:xfrm>
            <a:custGeom>
              <a:rect b="b" l="l" r="r" t="t"/>
              <a:pathLst>
                <a:path extrusionOk="0" h="2709333" w="150264">
                  <a:moveTo>
                    <a:pt x="0" y="0"/>
                  </a:moveTo>
                  <a:lnTo>
                    <a:pt x="150264" y="0"/>
                  </a:lnTo>
                  <a:lnTo>
                    <a:pt x="150264" y="2709333"/>
                  </a:lnTo>
                  <a:lnTo>
                    <a:pt x="0" y="2709333"/>
                  </a:lnTo>
                  <a:close/>
                </a:path>
              </a:pathLst>
            </a:custGeom>
            <a:solidFill>
              <a:srgbClr val="272727"/>
            </a:solidFill>
            <a:ln>
              <a:noFill/>
            </a:ln>
          </p:spPr>
        </p:sp>
        <p:sp>
          <p:nvSpPr>
            <p:cNvPr id="2145" name="Google Shape;2145;p63"/>
            <p:cNvSpPr txBox="1"/>
            <p:nvPr/>
          </p:nvSpPr>
          <p:spPr>
            <a:xfrm>
              <a:off x="0" y="-47625"/>
              <a:ext cx="1503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146" name="Google Shape;2146;p63"/>
          <p:cNvSpPr/>
          <p:nvPr/>
        </p:nvSpPr>
        <p:spPr>
          <a:xfrm rot="10800000">
            <a:off x="-207860" y="866995"/>
            <a:ext cx="1236560" cy="8551605"/>
          </a:xfrm>
          <a:custGeom>
            <a:rect b="b" l="l" r="r" t="t"/>
            <a:pathLst>
              <a:path extrusionOk="0" h="2251904" w="478823">
                <a:moveTo>
                  <a:pt x="0" y="0"/>
                </a:moveTo>
                <a:lnTo>
                  <a:pt x="478823" y="0"/>
                </a:lnTo>
                <a:lnTo>
                  <a:pt x="478823" y="2251904"/>
                </a:lnTo>
                <a:lnTo>
                  <a:pt x="0" y="2251904"/>
                </a:lnTo>
                <a:close/>
              </a:path>
            </a:pathLst>
          </a:custGeom>
          <a:solidFill>
            <a:srgbClr val="797979"/>
          </a:solidFill>
          <a:ln>
            <a:noFill/>
          </a:ln>
        </p:spPr>
      </p:sp>
      <p:sp>
        <p:nvSpPr>
          <p:cNvPr id="2147" name="Google Shape;2147;p63"/>
          <p:cNvSpPr txBox="1"/>
          <p:nvPr/>
        </p:nvSpPr>
        <p:spPr>
          <a:xfrm>
            <a:off x="14540900" y="868400"/>
            <a:ext cx="3599100" cy="3509400"/>
          </a:xfrm>
          <a:prstGeom prst="rect">
            <a:avLst/>
          </a:prstGeom>
          <a:solidFill>
            <a:schemeClr val="lt1"/>
          </a:solidFill>
          <a:ln>
            <a:noFill/>
          </a:ln>
        </p:spPr>
        <p:txBody>
          <a:bodyPr anchorCtr="0" anchor="t" bIns="0" lIns="0" spcFirstLastPara="1" rIns="0" wrap="square" tIns="0">
            <a:spAutoFit/>
          </a:bodyPr>
          <a:lstStyle/>
          <a:p>
            <a:pPr indent="0" lvl="0" marL="0" marR="0" rtl="0" algn="ctr">
              <a:lnSpc>
                <a:spcPct val="139993"/>
              </a:lnSpc>
              <a:spcBef>
                <a:spcPts val="0"/>
              </a:spcBef>
              <a:spcAft>
                <a:spcPts val="0"/>
              </a:spcAft>
              <a:buNone/>
            </a:pPr>
            <a:r>
              <a:rPr b="1" lang="en-US" sz="6000">
                <a:solidFill>
                  <a:srgbClr val="272727"/>
                </a:solidFill>
                <a:latin typeface="Fira Sans"/>
                <a:ea typeface="Fira Sans"/>
                <a:cs typeface="Fira Sans"/>
                <a:sym typeface="Fira Sans"/>
              </a:rPr>
              <a:t>Financing a Takeover</a:t>
            </a:r>
            <a:endParaRPr b="1" sz="6000"/>
          </a:p>
        </p:txBody>
      </p:sp>
      <p:sp>
        <p:nvSpPr>
          <p:cNvPr id="2148" name="Google Shape;2148;p63"/>
          <p:cNvSpPr txBox="1"/>
          <p:nvPr/>
        </p:nvSpPr>
        <p:spPr>
          <a:xfrm>
            <a:off x="1484425" y="6696150"/>
            <a:ext cx="11288400" cy="1754700"/>
          </a:xfrm>
          <a:prstGeom prst="rect">
            <a:avLst/>
          </a:prstGeom>
          <a:noFill/>
          <a:ln>
            <a:noFill/>
          </a:ln>
        </p:spPr>
        <p:txBody>
          <a:bodyPr anchorCtr="0" anchor="t" bIns="0" lIns="0" spcFirstLastPara="1" rIns="0" wrap="square" tIns="0">
            <a:spAutoFit/>
          </a:bodyPr>
          <a:lstStyle/>
          <a:p>
            <a:pPr indent="0" lvl="0" marL="0" rtl="0" algn="l">
              <a:lnSpc>
                <a:spcPct val="139993"/>
              </a:lnSpc>
              <a:spcBef>
                <a:spcPts val="0"/>
              </a:spcBef>
              <a:spcAft>
                <a:spcPts val="0"/>
              </a:spcAft>
              <a:buSzPts val="1100"/>
              <a:buNone/>
            </a:pPr>
            <a:r>
              <a:rPr lang="en-US" sz="3000">
                <a:solidFill>
                  <a:srgbClr val="272727"/>
                </a:solidFill>
                <a:latin typeface="Fira Sans"/>
                <a:ea typeface="Fira Sans"/>
                <a:cs typeface="Fira Sans"/>
                <a:sym typeface="Fira Sans"/>
              </a:rPr>
              <a:t>This is done by giving the shareholders of the target company offers that include a debt instrument in partial or in full payment of shares. </a:t>
            </a:r>
            <a:endParaRPr sz="3000">
              <a:solidFill>
                <a:srgbClr val="272727"/>
              </a:solidFill>
              <a:latin typeface="Fira Sans"/>
              <a:ea typeface="Fira Sans"/>
              <a:cs typeface="Fira Sans"/>
              <a:sym typeface="Fira Sans"/>
            </a:endParaRPr>
          </a:p>
        </p:txBody>
      </p:sp>
      <p:sp>
        <p:nvSpPr>
          <p:cNvPr id="2149" name="Google Shape;2149;p63"/>
          <p:cNvSpPr txBox="1"/>
          <p:nvPr/>
        </p:nvSpPr>
        <p:spPr>
          <a:xfrm>
            <a:off x="1484425" y="2560350"/>
            <a:ext cx="11662200" cy="1754700"/>
          </a:xfrm>
          <a:prstGeom prst="rect">
            <a:avLst/>
          </a:prstGeom>
          <a:noFill/>
          <a:ln>
            <a:noFill/>
          </a:ln>
        </p:spPr>
        <p:txBody>
          <a:bodyPr anchorCtr="0" anchor="t" bIns="0" lIns="0" spcFirstLastPara="1" rIns="0" wrap="square" tIns="0">
            <a:spAutoFit/>
          </a:bodyPr>
          <a:lstStyle/>
          <a:p>
            <a:pPr indent="0" lvl="0" marL="0" rtl="0" algn="l">
              <a:lnSpc>
                <a:spcPct val="139993"/>
              </a:lnSpc>
              <a:spcBef>
                <a:spcPts val="0"/>
              </a:spcBef>
              <a:spcAft>
                <a:spcPts val="0"/>
              </a:spcAft>
              <a:buSzPts val="1100"/>
              <a:buNone/>
            </a:pPr>
            <a:r>
              <a:rPr lang="en-US" sz="3000">
                <a:solidFill>
                  <a:srgbClr val="272727"/>
                </a:solidFill>
                <a:latin typeface="Fira Sans"/>
                <a:ea typeface="Fira Sans"/>
                <a:cs typeface="Fira Sans"/>
                <a:sym typeface="Fira Sans"/>
              </a:rPr>
              <a:t>In principle, a company acquiring another pays a specific amount of money for the merger transaction to complete. This money can be raised in several ways. </a:t>
            </a:r>
            <a:endParaRPr sz="3000">
              <a:solidFill>
                <a:srgbClr val="272727"/>
              </a:solidFill>
              <a:latin typeface="Fira Sans"/>
              <a:ea typeface="Fira Sans"/>
              <a:cs typeface="Fira Sans"/>
              <a:sym typeface="Fira Sans"/>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C654E"/>
        </a:solidFill>
      </p:bgPr>
    </p:bg>
    <p:spTree>
      <p:nvGrpSpPr>
        <p:cNvPr id="2153" name="Shape 2153"/>
        <p:cNvGrpSpPr/>
        <p:nvPr/>
      </p:nvGrpSpPr>
      <p:grpSpPr>
        <a:xfrm>
          <a:off x="0" y="0"/>
          <a:ext cx="0" cy="0"/>
          <a:chOff x="0" y="0"/>
          <a:chExt cx="0" cy="0"/>
        </a:xfrm>
      </p:grpSpPr>
      <p:sp>
        <p:nvSpPr>
          <p:cNvPr id="2154" name="Google Shape;2154;p64"/>
          <p:cNvSpPr/>
          <p:nvPr/>
        </p:nvSpPr>
        <p:spPr>
          <a:xfrm rot="5400000">
            <a:off x="13128011" y="5110313"/>
            <a:ext cx="1187827" cy="9165301"/>
          </a:xfrm>
          <a:custGeom>
            <a:rect b="b" l="l" r="r" t="t"/>
            <a:pathLst>
              <a:path extrusionOk="0" h="5313218" w="316332">
                <a:moveTo>
                  <a:pt x="0" y="0"/>
                </a:moveTo>
                <a:lnTo>
                  <a:pt x="316332" y="0"/>
                </a:lnTo>
                <a:lnTo>
                  <a:pt x="316332" y="5313218"/>
                </a:lnTo>
                <a:lnTo>
                  <a:pt x="0" y="5313218"/>
                </a:lnTo>
                <a:close/>
              </a:path>
            </a:pathLst>
          </a:custGeom>
          <a:solidFill>
            <a:srgbClr val="797979"/>
          </a:solidFill>
          <a:ln>
            <a:noFill/>
          </a:ln>
        </p:spPr>
      </p:sp>
      <p:sp>
        <p:nvSpPr>
          <p:cNvPr id="2155" name="Google Shape;2155;p64"/>
          <p:cNvSpPr/>
          <p:nvPr/>
        </p:nvSpPr>
        <p:spPr>
          <a:xfrm rot="10800000">
            <a:off x="-198777" y="-16619"/>
            <a:ext cx="9342777" cy="10309949"/>
          </a:xfrm>
          <a:custGeom>
            <a:rect b="b" l="l" r="r" t="t"/>
            <a:pathLst>
              <a:path extrusionOk="0" h="2813083" w="2460244">
                <a:moveTo>
                  <a:pt x="0" y="0"/>
                </a:moveTo>
                <a:lnTo>
                  <a:pt x="2460244" y="0"/>
                </a:lnTo>
                <a:lnTo>
                  <a:pt x="2460244" y="2813083"/>
                </a:lnTo>
                <a:lnTo>
                  <a:pt x="0" y="2813083"/>
                </a:lnTo>
                <a:close/>
              </a:path>
            </a:pathLst>
          </a:custGeom>
          <a:solidFill>
            <a:srgbClr val="DDDEDA"/>
          </a:solidFill>
          <a:ln>
            <a:noFill/>
          </a:ln>
        </p:spPr>
      </p:sp>
      <p:sp>
        <p:nvSpPr>
          <p:cNvPr id="2156" name="Google Shape;2156;p64"/>
          <p:cNvSpPr/>
          <p:nvPr/>
        </p:nvSpPr>
        <p:spPr>
          <a:xfrm>
            <a:off x="1028700" y="868402"/>
            <a:ext cx="12624196" cy="8551605"/>
          </a:xfrm>
          <a:custGeom>
            <a:rect b="b" l="l" r="r" t="t"/>
            <a:pathLst>
              <a:path extrusionOk="0" h="2251904" w="3324344">
                <a:moveTo>
                  <a:pt x="0" y="0"/>
                </a:moveTo>
                <a:lnTo>
                  <a:pt x="3324344" y="0"/>
                </a:lnTo>
                <a:lnTo>
                  <a:pt x="3324344" y="2251904"/>
                </a:lnTo>
                <a:lnTo>
                  <a:pt x="0" y="2251904"/>
                </a:lnTo>
                <a:close/>
              </a:path>
            </a:pathLst>
          </a:custGeom>
          <a:solidFill>
            <a:srgbClr val="FFFFFF"/>
          </a:solidFill>
          <a:ln>
            <a:noFill/>
          </a:ln>
        </p:spPr>
      </p:sp>
      <p:sp>
        <p:nvSpPr>
          <p:cNvPr id="2157" name="Google Shape;2157;p64"/>
          <p:cNvSpPr txBox="1"/>
          <p:nvPr/>
        </p:nvSpPr>
        <p:spPr>
          <a:xfrm>
            <a:off x="1484432" y="1463310"/>
            <a:ext cx="2394900" cy="10005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6500" u="none" cap="none" strike="noStrike">
                <a:solidFill>
                  <a:srgbClr val="272727"/>
                </a:solidFill>
                <a:latin typeface="Marcellus"/>
                <a:ea typeface="Marcellus"/>
                <a:cs typeface="Marcellus"/>
                <a:sym typeface="Marcellus"/>
              </a:rPr>
              <a:t>0</a:t>
            </a:r>
            <a:r>
              <a:rPr lang="en-US" sz="6500">
                <a:solidFill>
                  <a:srgbClr val="272727"/>
                </a:solidFill>
                <a:latin typeface="Marcellus"/>
                <a:ea typeface="Marcellus"/>
                <a:cs typeface="Marcellus"/>
                <a:sym typeface="Marcellus"/>
              </a:rPr>
              <a:t>3</a:t>
            </a:r>
            <a:endParaRPr sz="6500"/>
          </a:p>
        </p:txBody>
      </p:sp>
      <p:sp>
        <p:nvSpPr>
          <p:cNvPr id="2158" name="Google Shape;2158;p64"/>
          <p:cNvSpPr txBox="1"/>
          <p:nvPr/>
        </p:nvSpPr>
        <p:spPr>
          <a:xfrm>
            <a:off x="3507526" y="1776275"/>
            <a:ext cx="9639000" cy="6312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b="1" lang="en-US" sz="4100">
                <a:solidFill>
                  <a:srgbClr val="272727"/>
                </a:solidFill>
                <a:latin typeface="Fira Sans"/>
                <a:ea typeface="Fira Sans"/>
                <a:cs typeface="Fira Sans"/>
                <a:sym typeface="Fira Sans"/>
              </a:rPr>
              <a:t>Share Swap/All Share Deal</a:t>
            </a:r>
            <a:endParaRPr b="1" sz="4100"/>
          </a:p>
        </p:txBody>
      </p:sp>
      <p:grpSp>
        <p:nvGrpSpPr>
          <p:cNvPr id="2159" name="Google Shape;2159;p64"/>
          <p:cNvGrpSpPr/>
          <p:nvPr/>
        </p:nvGrpSpPr>
        <p:grpSpPr>
          <a:xfrm rot="10800000">
            <a:off x="13811563" y="-226"/>
            <a:ext cx="570674" cy="10468053"/>
            <a:chOff x="0" y="-47625"/>
            <a:chExt cx="150300" cy="2757000"/>
          </a:xfrm>
        </p:grpSpPr>
        <p:sp>
          <p:nvSpPr>
            <p:cNvPr id="2160" name="Google Shape;2160;p64"/>
            <p:cNvSpPr/>
            <p:nvPr/>
          </p:nvSpPr>
          <p:spPr>
            <a:xfrm>
              <a:off x="0" y="0"/>
              <a:ext cx="150264" cy="2709333"/>
            </a:xfrm>
            <a:custGeom>
              <a:rect b="b" l="l" r="r" t="t"/>
              <a:pathLst>
                <a:path extrusionOk="0" h="2709333" w="150264">
                  <a:moveTo>
                    <a:pt x="0" y="0"/>
                  </a:moveTo>
                  <a:lnTo>
                    <a:pt x="150264" y="0"/>
                  </a:lnTo>
                  <a:lnTo>
                    <a:pt x="150264" y="2709333"/>
                  </a:lnTo>
                  <a:lnTo>
                    <a:pt x="0" y="2709333"/>
                  </a:lnTo>
                  <a:close/>
                </a:path>
              </a:pathLst>
            </a:custGeom>
            <a:solidFill>
              <a:srgbClr val="272727"/>
            </a:solidFill>
            <a:ln>
              <a:noFill/>
            </a:ln>
          </p:spPr>
        </p:sp>
        <p:sp>
          <p:nvSpPr>
            <p:cNvPr id="2161" name="Google Shape;2161;p64"/>
            <p:cNvSpPr txBox="1"/>
            <p:nvPr/>
          </p:nvSpPr>
          <p:spPr>
            <a:xfrm>
              <a:off x="0" y="-47625"/>
              <a:ext cx="1503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162" name="Google Shape;2162;p64"/>
          <p:cNvSpPr/>
          <p:nvPr/>
        </p:nvSpPr>
        <p:spPr>
          <a:xfrm rot="10800000">
            <a:off x="-207860" y="866995"/>
            <a:ext cx="1236560" cy="8551605"/>
          </a:xfrm>
          <a:custGeom>
            <a:rect b="b" l="l" r="r" t="t"/>
            <a:pathLst>
              <a:path extrusionOk="0" h="2251904" w="478823">
                <a:moveTo>
                  <a:pt x="0" y="0"/>
                </a:moveTo>
                <a:lnTo>
                  <a:pt x="478823" y="0"/>
                </a:lnTo>
                <a:lnTo>
                  <a:pt x="478823" y="2251904"/>
                </a:lnTo>
                <a:lnTo>
                  <a:pt x="0" y="2251904"/>
                </a:lnTo>
                <a:close/>
              </a:path>
            </a:pathLst>
          </a:custGeom>
          <a:solidFill>
            <a:srgbClr val="797979"/>
          </a:solidFill>
          <a:ln>
            <a:noFill/>
          </a:ln>
        </p:spPr>
      </p:sp>
      <p:sp>
        <p:nvSpPr>
          <p:cNvPr id="2163" name="Google Shape;2163;p64"/>
          <p:cNvSpPr txBox="1"/>
          <p:nvPr/>
        </p:nvSpPr>
        <p:spPr>
          <a:xfrm>
            <a:off x="14540900" y="868400"/>
            <a:ext cx="3599100" cy="3509400"/>
          </a:xfrm>
          <a:prstGeom prst="rect">
            <a:avLst/>
          </a:prstGeom>
          <a:solidFill>
            <a:schemeClr val="lt1"/>
          </a:solidFill>
          <a:ln>
            <a:noFill/>
          </a:ln>
        </p:spPr>
        <p:txBody>
          <a:bodyPr anchorCtr="0" anchor="t" bIns="0" lIns="0" spcFirstLastPara="1" rIns="0" wrap="square" tIns="0">
            <a:spAutoFit/>
          </a:bodyPr>
          <a:lstStyle/>
          <a:p>
            <a:pPr indent="0" lvl="0" marL="0" marR="0" rtl="0" algn="ctr">
              <a:lnSpc>
                <a:spcPct val="139993"/>
              </a:lnSpc>
              <a:spcBef>
                <a:spcPts val="0"/>
              </a:spcBef>
              <a:spcAft>
                <a:spcPts val="0"/>
              </a:spcAft>
              <a:buNone/>
            </a:pPr>
            <a:r>
              <a:rPr b="1" lang="en-US" sz="6000">
                <a:solidFill>
                  <a:srgbClr val="272727"/>
                </a:solidFill>
                <a:latin typeface="Fira Sans"/>
                <a:ea typeface="Fira Sans"/>
                <a:cs typeface="Fira Sans"/>
                <a:sym typeface="Fira Sans"/>
              </a:rPr>
              <a:t>Financing a Takeover</a:t>
            </a:r>
            <a:endParaRPr b="1" sz="6000"/>
          </a:p>
        </p:txBody>
      </p:sp>
      <p:sp>
        <p:nvSpPr>
          <p:cNvPr id="2164" name="Google Shape;2164;p64"/>
          <p:cNvSpPr txBox="1"/>
          <p:nvPr/>
        </p:nvSpPr>
        <p:spPr>
          <a:xfrm>
            <a:off x="1484425" y="2407475"/>
            <a:ext cx="11662200" cy="7157100"/>
          </a:xfrm>
          <a:prstGeom prst="rect">
            <a:avLst/>
          </a:prstGeom>
          <a:noFill/>
          <a:ln>
            <a:noFill/>
          </a:ln>
        </p:spPr>
        <p:txBody>
          <a:bodyPr anchorCtr="0" anchor="t" bIns="0" lIns="0" spcFirstLastPara="1" rIns="0" wrap="square" tIns="0">
            <a:spAutoFit/>
          </a:bodyPr>
          <a:lstStyle/>
          <a:p>
            <a:pPr indent="0" lvl="0" marL="0" rtl="0" algn="l">
              <a:lnSpc>
                <a:spcPct val="139993"/>
              </a:lnSpc>
              <a:spcBef>
                <a:spcPts val="0"/>
              </a:spcBef>
              <a:spcAft>
                <a:spcPts val="0"/>
              </a:spcAft>
              <a:buSzPts val="1100"/>
              <a:buNone/>
            </a:pPr>
            <a:r>
              <a:rPr lang="en-US" sz="3100">
                <a:solidFill>
                  <a:srgbClr val="272727"/>
                </a:solidFill>
                <a:latin typeface="Fira Sans"/>
                <a:ea typeface="Fira Sans"/>
                <a:cs typeface="Fira Sans"/>
                <a:sym typeface="Fira Sans"/>
              </a:rPr>
              <a:t>There will be no money involved; instead the bidder company issues its own new shares to the shareholders of the "acquired to be" company. In this case, the acquiring company will end up as the majority shareholder and have the control over the company's crucial issues. </a:t>
            </a:r>
            <a:endParaRPr sz="3100">
              <a:solidFill>
                <a:srgbClr val="272727"/>
              </a:solidFill>
              <a:latin typeface="Fira Sans"/>
              <a:ea typeface="Fira Sans"/>
              <a:cs typeface="Fira Sans"/>
              <a:sym typeface="Fira Sans"/>
            </a:endParaRPr>
          </a:p>
          <a:p>
            <a:pPr indent="0" lvl="0" marL="0" rtl="0" algn="l">
              <a:lnSpc>
                <a:spcPct val="139993"/>
              </a:lnSpc>
              <a:spcBef>
                <a:spcPts val="0"/>
              </a:spcBef>
              <a:spcAft>
                <a:spcPts val="0"/>
              </a:spcAft>
              <a:buSzPts val="1100"/>
              <a:buNone/>
            </a:pPr>
            <a:r>
              <a:t/>
            </a:r>
            <a:endParaRPr sz="3100">
              <a:solidFill>
                <a:srgbClr val="272727"/>
              </a:solidFill>
              <a:latin typeface="Fira Sans"/>
              <a:ea typeface="Fira Sans"/>
              <a:cs typeface="Fira Sans"/>
              <a:sym typeface="Fira Sans"/>
            </a:endParaRPr>
          </a:p>
          <a:p>
            <a:pPr indent="0" lvl="0" marL="0" rtl="0" algn="l">
              <a:lnSpc>
                <a:spcPct val="139993"/>
              </a:lnSpc>
              <a:spcBef>
                <a:spcPts val="0"/>
              </a:spcBef>
              <a:spcAft>
                <a:spcPts val="0"/>
              </a:spcAft>
              <a:buSzPts val="1100"/>
              <a:buNone/>
            </a:pPr>
            <a:r>
              <a:rPr lang="en-US" sz="3100">
                <a:solidFill>
                  <a:srgbClr val="272727"/>
                </a:solidFill>
                <a:latin typeface="Fira Sans"/>
                <a:ea typeface="Fira Sans"/>
                <a:cs typeface="Fira Sans"/>
                <a:sym typeface="Fira Sans"/>
              </a:rPr>
              <a:t>The shareholders of the company being acquired, being the minority, may still have significant influence over the merged entities. Influence may include management rights in the merged companies, board and executive seats, and personnel contribution.</a:t>
            </a:r>
            <a:endParaRPr sz="3100">
              <a:solidFill>
                <a:srgbClr val="272727"/>
              </a:solidFill>
              <a:latin typeface="Fira Sans"/>
              <a:ea typeface="Fira Sans"/>
              <a:cs typeface="Fira Sans"/>
              <a:sym typeface="Fira Sans"/>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2168" name="Shape 2168"/>
        <p:cNvGrpSpPr/>
        <p:nvPr/>
      </p:nvGrpSpPr>
      <p:grpSpPr>
        <a:xfrm>
          <a:off x="0" y="0"/>
          <a:ext cx="0" cy="0"/>
          <a:chOff x="0" y="0"/>
          <a:chExt cx="0" cy="0"/>
        </a:xfrm>
      </p:grpSpPr>
      <p:sp>
        <p:nvSpPr>
          <p:cNvPr id="2169" name="Google Shape;2169;p65"/>
          <p:cNvSpPr/>
          <p:nvPr/>
        </p:nvSpPr>
        <p:spPr>
          <a:xfrm>
            <a:off x="0" y="0"/>
            <a:ext cx="18291008" cy="9366146"/>
          </a:xfrm>
          <a:custGeom>
            <a:rect b="b" l="l" r="r" t="t"/>
            <a:pathLst>
              <a:path extrusionOk="0" h="2466398" w="4816592">
                <a:moveTo>
                  <a:pt x="0" y="0"/>
                </a:moveTo>
                <a:lnTo>
                  <a:pt x="4816592" y="0"/>
                </a:lnTo>
                <a:lnTo>
                  <a:pt x="4816592" y="2466398"/>
                </a:lnTo>
                <a:lnTo>
                  <a:pt x="0" y="2466398"/>
                </a:lnTo>
                <a:close/>
              </a:path>
            </a:pathLst>
          </a:custGeom>
          <a:solidFill>
            <a:srgbClr val="FFFFFF"/>
          </a:solidFill>
          <a:ln>
            <a:noFill/>
          </a:ln>
        </p:spPr>
      </p:sp>
      <p:pic>
        <p:nvPicPr>
          <p:cNvPr id="2170" name="Google Shape;2170;p65"/>
          <p:cNvPicPr preferRelativeResize="0"/>
          <p:nvPr/>
        </p:nvPicPr>
        <p:blipFill rotWithShape="1">
          <a:blip r:embed="rId3">
            <a:alphaModFix/>
          </a:blip>
          <a:srcRect b="30914" l="0" r="0" t="14037"/>
          <a:stretch/>
        </p:blipFill>
        <p:spPr>
          <a:xfrm>
            <a:off x="0" y="2065395"/>
            <a:ext cx="17259299" cy="6341607"/>
          </a:xfrm>
          <a:prstGeom prst="rect">
            <a:avLst/>
          </a:prstGeom>
          <a:noFill/>
          <a:ln>
            <a:noFill/>
          </a:ln>
        </p:spPr>
      </p:pic>
      <p:grpSp>
        <p:nvGrpSpPr>
          <p:cNvPr id="2171" name="Google Shape;2171;p65"/>
          <p:cNvGrpSpPr/>
          <p:nvPr/>
        </p:nvGrpSpPr>
        <p:grpSpPr>
          <a:xfrm>
            <a:off x="8798" y="-180827"/>
            <a:ext cx="924925" cy="2025631"/>
            <a:chOff x="0" y="-47625"/>
            <a:chExt cx="243600" cy="533496"/>
          </a:xfrm>
        </p:grpSpPr>
        <p:sp>
          <p:nvSpPr>
            <p:cNvPr id="2172" name="Google Shape;2172;p65"/>
            <p:cNvSpPr/>
            <p:nvPr/>
          </p:nvSpPr>
          <p:spPr>
            <a:xfrm>
              <a:off x="0" y="0"/>
              <a:ext cx="243530" cy="485871"/>
            </a:xfrm>
            <a:custGeom>
              <a:rect b="b" l="l" r="r" t="t"/>
              <a:pathLst>
                <a:path extrusionOk="0" h="485871" w="243530">
                  <a:moveTo>
                    <a:pt x="0" y="0"/>
                  </a:moveTo>
                  <a:lnTo>
                    <a:pt x="243530" y="0"/>
                  </a:lnTo>
                  <a:lnTo>
                    <a:pt x="243530" y="485871"/>
                  </a:lnTo>
                  <a:lnTo>
                    <a:pt x="0" y="485871"/>
                  </a:lnTo>
                  <a:close/>
                </a:path>
              </a:pathLst>
            </a:custGeom>
            <a:solidFill>
              <a:srgbClr val="DC654E"/>
            </a:solidFill>
            <a:ln>
              <a:noFill/>
            </a:ln>
          </p:spPr>
        </p:sp>
        <p:sp>
          <p:nvSpPr>
            <p:cNvPr id="2173" name="Google Shape;2173;p65"/>
            <p:cNvSpPr txBox="1"/>
            <p:nvPr/>
          </p:nvSpPr>
          <p:spPr>
            <a:xfrm>
              <a:off x="0" y="-47625"/>
              <a:ext cx="243600" cy="533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174" name="Google Shape;2174;p65"/>
          <p:cNvSpPr/>
          <p:nvPr/>
        </p:nvSpPr>
        <p:spPr>
          <a:xfrm rot="5400000">
            <a:off x="13143654" y="4221800"/>
            <a:ext cx="9366146" cy="922546"/>
          </a:xfrm>
          <a:custGeom>
            <a:rect b="b" l="l" r="r" t="t"/>
            <a:pathLst>
              <a:path extrusionOk="0" h="242935" w="2466398">
                <a:moveTo>
                  <a:pt x="0" y="0"/>
                </a:moveTo>
                <a:lnTo>
                  <a:pt x="2466398" y="0"/>
                </a:lnTo>
                <a:lnTo>
                  <a:pt x="2466398" y="242935"/>
                </a:lnTo>
                <a:lnTo>
                  <a:pt x="0" y="242935"/>
                </a:lnTo>
                <a:close/>
              </a:path>
            </a:pathLst>
          </a:custGeom>
          <a:solidFill>
            <a:srgbClr val="DC654E"/>
          </a:solidFill>
          <a:ln>
            <a:noFill/>
          </a:ln>
        </p:spPr>
      </p:sp>
      <p:sp>
        <p:nvSpPr>
          <p:cNvPr id="2175" name="Google Shape;2175;p65"/>
          <p:cNvSpPr/>
          <p:nvPr/>
        </p:nvSpPr>
        <p:spPr>
          <a:xfrm>
            <a:off x="0" y="9364605"/>
            <a:ext cx="18291008" cy="922546"/>
          </a:xfrm>
          <a:custGeom>
            <a:rect b="b" l="l" r="r" t="t"/>
            <a:pathLst>
              <a:path extrusionOk="0" h="242935" w="4816592">
                <a:moveTo>
                  <a:pt x="0" y="0"/>
                </a:moveTo>
                <a:lnTo>
                  <a:pt x="4816592" y="0"/>
                </a:lnTo>
                <a:lnTo>
                  <a:pt x="4816592" y="242935"/>
                </a:lnTo>
                <a:lnTo>
                  <a:pt x="0" y="242935"/>
                </a:lnTo>
                <a:close/>
              </a:path>
            </a:pathLst>
          </a:custGeom>
          <a:solidFill>
            <a:srgbClr val="797979"/>
          </a:solidFill>
          <a:ln>
            <a:noFill/>
          </a:ln>
        </p:spPr>
      </p:sp>
      <p:grpSp>
        <p:nvGrpSpPr>
          <p:cNvPr id="2176" name="Google Shape;2176;p65"/>
          <p:cNvGrpSpPr/>
          <p:nvPr/>
        </p:nvGrpSpPr>
        <p:grpSpPr>
          <a:xfrm rot="10800000">
            <a:off x="902837" y="-62"/>
            <a:ext cx="145801" cy="9545494"/>
            <a:chOff x="0" y="-47625"/>
            <a:chExt cx="38400" cy="2514023"/>
          </a:xfrm>
        </p:grpSpPr>
        <p:sp>
          <p:nvSpPr>
            <p:cNvPr id="2177" name="Google Shape;2177;p65"/>
            <p:cNvSpPr/>
            <p:nvPr/>
          </p:nvSpPr>
          <p:spPr>
            <a:xfrm>
              <a:off x="0" y="0"/>
              <a:ext cx="38376" cy="2466398"/>
            </a:xfrm>
            <a:custGeom>
              <a:rect b="b" l="l" r="r" t="t"/>
              <a:pathLst>
                <a:path extrusionOk="0" h="2466398" w="38376">
                  <a:moveTo>
                    <a:pt x="0" y="0"/>
                  </a:moveTo>
                  <a:lnTo>
                    <a:pt x="38376" y="0"/>
                  </a:lnTo>
                  <a:lnTo>
                    <a:pt x="38376" y="2466398"/>
                  </a:lnTo>
                  <a:lnTo>
                    <a:pt x="0" y="2466398"/>
                  </a:lnTo>
                  <a:close/>
                </a:path>
              </a:pathLst>
            </a:custGeom>
            <a:solidFill>
              <a:srgbClr val="272727"/>
            </a:solidFill>
            <a:ln>
              <a:noFill/>
            </a:ln>
          </p:spPr>
        </p:sp>
        <p:sp>
          <p:nvSpPr>
            <p:cNvPr id="2178" name="Google Shape;2178;p65"/>
            <p:cNvSpPr txBox="1"/>
            <p:nvPr/>
          </p:nvSpPr>
          <p:spPr>
            <a:xfrm>
              <a:off x="0" y="-47625"/>
              <a:ext cx="38400" cy="2514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79" name="Google Shape;2179;p65"/>
          <p:cNvGrpSpPr/>
          <p:nvPr/>
        </p:nvGrpSpPr>
        <p:grpSpPr>
          <a:xfrm rot="10800000">
            <a:off x="17239269" y="-226"/>
            <a:ext cx="145801" cy="10468053"/>
            <a:chOff x="0" y="-47625"/>
            <a:chExt cx="38400" cy="2757000"/>
          </a:xfrm>
        </p:grpSpPr>
        <p:sp>
          <p:nvSpPr>
            <p:cNvPr id="2180" name="Google Shape;2180;p65"/>
            <p:cNvSpPr/>
            <p:nvPr/>
          </p:nvSpPr>
          <p:spPr>
            <a:xfrm>
              <a:off x="0" y="0"/>
              <a:ext cx="38376" cy="2709333"/>
            </a:xfrm>
            <a:custGeom>
              <a:rect b="b" l="l" r="r" t="t"/>
              <a:pathLst>
                <a:path extrusionOk="0" h="2709333" w="38376">
                  <a:moveTo>
                    <a:pt x="0" y="0"/>
                  </a:moveTo>
                  <a:lnTo>
                    <a:pt x="38376" y="0"/>
                  </a:lnTo>
                  <a:lnTo>
                    <a:pt x="38376" y="2709333"/>
                  </a:lnTo>
                  <a:lnTo>
                    <a:pt x="0" y="2709333"/>
                  </a:lnTo>
                  <a:close/>
                </a:path>
              </a:pathLst>
            </a:custGeom>
            <a:solidFill>
              <a:srgbClr val="272727"/>
            </a:solidFill>
            <a:ln>
              <a:noFill/>
            </a:ln>
          </p:spPr>
        </p:sp>
        <p:sp>
          <p:nvSpPr>
            <p:cNvPr id="2181" name="Google Shape;2181;p65"/>
            <p:cNvSpPr txBox="1"/>
            <p:nvPr/>
          </p:nvSpPr>
          <p:spPr>
            <a:xfrm>
              <a:off x="0" y="-47625"/>
              <a:ext cx="384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82" name="Google Shape;2182;p65"/>
          <p:cNvGrpSpPr/>
          <p:nvPr/>
        </p:nvGrpSpPr>
        <p:grpSpPr>
          <a:xfrm rot="5400000">
            <a:off x="9068208" y="-277267"/>
            <a:ext cx="145801" cy="17458534"/>
            <a:chOff x="0" y="-47625"/>
            <a:chExt cx="38400" cy="3043200"/>
          </a:xfrm>
        </p:grpSpPr>
        <p:sp>
          <p:nvSpPr>
            <p:cNvPr id="2183" name="Google Shape;2183;p65"/>
            <p:cNvSpPr/>
            <p:nvPr/>
          </p:nvSpPr>
          <p:spPr>
            <a:xfrm>
              <a:off x="0" y="0"/>
              <a:ext cx="38376" cy="2995517"/>
            </a:xfrm>
            <a:custGeom>
              <a:rect b="b" l="l" r="r" t="t"/>
              <a:pathLst>
                <a:path extrusionOk="0" h="2995517" w="38376">
                  <a:moveTo>
                    <a:pt x="0" y="0"/>
                  </a:moveTo>
                  <a:lnTo>
                    <a:pt x="38376" y="0"/>
                  </a:lnTo>
                  <a:lnTo>
                    <a:pt x="38376" y="2995517"/>
                  </a:lnTo>
                  <a:lnTo>
                    <a:pt x="0" y="2995517"/>
                  </a:lnTo>
                  <a:close/>
                </a:path>
              </a:pathLst>
            </a:custGeom>
            <a:solidFill>
              <a:srgbClr val="272727"/>
            </a:solidFill>
            <a:ln>
              <a:noFill/>
            </a:ln>
          </p:spPr>
        </p:sp>
        <p:sp>
          <p:nvSpPr>
            <p:cNvPr id="2184" name="Google Shape;2184;p65"/>
            <p:cNvSpPr txBox="1"/>
            <p:nvPr/>
          </p:nvSpPr>
          <p:spPr>
            <a:xfrm>
              <a:off x="0" y="-47625"/>
              <a:ext cx="38400" cy="3043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185" name="Google Shape;2185;p65"/>
          <p:cNvSpPr txBox="1"/>
          <p:nvPr/>
        </p:nvSpPr>
        <p:spPr>
          <a:xfrm>
            <a:off x="979025" y="533175"/>
            <a:ext cx="16336500" cy="923400"/>
          </a:xfrm>
          <a:prstGeom prst="rect">
            <a:avLst/>
          </a:prstGeom>
          <a:noFill/>
          <a:ln>
            <a:noFill/>
          </a:ln>
        </p:spPr>
        <p:txBody>
          <a:bodyPr anchorCtr="0" anchor="t" bIns="0" lIns="0" spcFirstLastPara="1" rIns="0" wrap="square" tIns="0">
            <a:spAutoFit/>
          </a:bodyPr>
          <a:lstStyle/>
          <a:p>
            <a:pPr indent="0" lvl="0" marL="0" marR="0" rtl="0" algn="ctr">
              <a:lnSpc>
                <a:spcPct val="108004"/>
              </a:lnSpc>
              <a:spcBef>
                <a:spcPts val="0"/>
              </a:spcBef>
              <a:spcAft>
                <a:spcPts val="0"/>
              </a:spcAft>
              <a:buNone/>
            </a:pPr>
            <a:r>
              <a:rPr lang="en-US" sz="6000">
                <a:solidFill>
                  <a:srgbClr val="272727"/>
                </a:solidFill>
                <a:latin typeface="Marcellus"/>
                <a:ea typeface="Marcellus"/>
                <a:cs typeface="Marcellus"/>
                <a:sym typeface="Marcellus"/>
              </a:rPr>
              <a:t>EXTERNAL FORCES AFFECTING GOVERNANCE</a:t>
            </a:r>
            <a:endParaRPr sz="6000"/>
          </a:p>
        </p:txBody>
      </p:sp>
      <p:grpSp>
        <p:nvGrpSpPr>
          <p:cNvPr id="2186" name="Google Shape;2186;p65"/>
          <p:cNvGrpSpPr/>
          <p:nvPr/>
        </p:nvGrpSpPr>
        <p:grpSpPr>
          <a:xfrm rot="5400000">
            <a:off x="9161452" y="151682"/>
            <a:ext cx="145801" cy="18571648"/>
            <a:chOff x="0" y="-47625"/>
            <a:chExt cx="38400" cy="4891266"/>
          </a:xfrm>
        </p:grpSpPr>
        <p:sp>
          <p:nvSpPr>
            <p:cNvPr id="2187" name="Google Shape;2187;p65"/>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188" name="Google Shape;2188;p65"/>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2192" name="Shape 2192"/>
        <p:cNvGrpSpPr/>
        <p:nvPr/>
      </p:nvGrpSpPr>
      <p:grpSpPr>
        <a:xfrm>
          <a:off x="0" y="0"/>
          <a:ext cx="0" cy="0"/>
          <a:chOff x="0" y="0"/>
          <a:chExt cx="0" cy="0"/>
        </a:xfrm>
      </p:grpSpPr>
      <p:grpSp>
        <p:nvGrpSpPr>
          <p:cNvPr id="2193" name="Google Shape;2193;p66"/>
          <p:cNvGrpSpPr/>
          <p:nvPr/>
        </p:nvGrpSpPr>
        <p:grpSpPr>
          <a:xfrm rot="5400000">
            <a:off x="8327777" y="-8327897"/>
            <a:ext cx="1813151" cy="18468946"/>
            <a:chOff x="0" y="-47625"/>
            <a:chExt cx="678600" cy="4864217"/>
          </a:xfrm>
        </p:grpSpPr>
        <p:sp>
          <p:nvSpPr>
            <p:cNvPr id="2194" name="Google Shape;2194;p66"/>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2195" name="Google Shape;2195;p66"/>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196" name="Google Shape;2196;p66"/>
          <p:cNvSpPr txBox="1"/>
          <p:nvPr/>
        </p:nvSpPr>
        <p:spPr>
          <a:xfrm>
            <a:off x="406550" y="700200"/>
            <a:ext cx="17474700" cy="769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000">
                <a:solidFill>
                  <a:srgbClr val="272727"/>
                </a:solidFill>
                <a:latin typeface="Marcellus"/>
                <a:ea typeface="Marcellus"/>
                <a:cs typeface="Marcellus"/>
                <a:sym typeface="Marcellus"/>
              </a:rPr>
              <a:t>COMPETITORS</a:t>
            </a:r>
            <a:endParaRPr b="1" sz="5000"/>
          </a:p>
        </p:txBody>
      </p:sp>
      <p:grpSp>
        <p:nvGrpSpPr>
          <p:cNvPr id="2197" name="Google Shape;2197;p66"/>
          <p:cNvGrpSpPr/>
          <p:nvPr/>
        </p:nvGrpSpPr>
        <p:grpSpPr>
          <a:xfrm rot="5400000">
            <a:off x="6496360" y="-6584574"/>
            <a:ext cx="596873" cy="13590244"/>
            <a:chOff x="0" y="-47625"/>
            <a:chExt cx="157200" cy="3579300"/>
          </a:xfrm>
        </p:grpSpPr>
        <p:sp>
          <p:nvSpPr>
            <p:cNvPr id="2198" name="Google Shape;2198;p66"/>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2199" name="Google Shape;2199;p66"/>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00" name="Google Shape;2200;p66"/>
          <p:cNvGrpSpPr/>
          <p:nvPr/>
        </p:nvGrpSpPr>
        <p:grpSpPr>
          <a:xfrm rot="5400000">
            <a:off x="15524900" y="-2434942"/>
            <a:ext cx="596873" cy="5290980"/>
            <a:chOff x="0" y="-47625"/>
            <a:chExt cx="157200" cy="1393500"/>
          </a:xfrm>
        </p:grpSpPr>
        <p:sp>
          <p:nvSpPr>
            <p:cNvPr id="2201" name="Google Shape;2201;p66"/>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2202" name="Google Shape;2202;p66"/>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03" name="Google Shape;2203;p66"/>
          <p:cNvGrpSpPr/>
          <p:nvPr/>
        </p:nvGrpSpPr>
        <p:grpSpPr>
          <a:xfrm rot="5400000">
            <a:off x="8945600" y="814665"/>
            <a:ext cx="577508" cy="18468946"/>
            <a:chOff x="0" y="-47625"/>
            <a:chExt cx="152100" cy="4864217"/>
          </a:xfrm>
        </p:grpSpPr>
        <p:sp>
          <p:nvSpPr>
            <p:cNvPr id="2204" name="Google Shape;2204;p66"/>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2205" name="Google Shape;2205;p66"/>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206" name="Google Shape;2206;p66"/>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2207" name="Google Shape;2207;p66"/>
          <p:cNvGrpSpPr/>
          <p:nvPr/>
        </p:nvGrpSpPr>
        <p:grpSpPr>
          <a:xfrm rot="5400000">
            <a:off x="9161452" y="517629"/>
            <a:ext cx="145801" cy="18571648"/>
            <a:chOff x="0" y="-47625"/>
            <a:chExt cx="38400" cy="4891266"/>
          </a:xfrm>
        </p:grpSpPr>
        <p:sp>
          <p:nvSpPr>
            <p:cNvPr id="2208" name="Google Shape;2208;p66"/>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209" name="Google Shape;2209;p66"/>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10" name="Google Shape;2210;p66"/>
          <p:cNvGrpSpPr/>
          <p:nvPr/>
        </p:nvGrpSpPr>
        <p:grpSpPr>
          <a:xfrm rot="5400000">
            <a:off x="1389404" y="8486595"/>
            <a:ext cx="505747" cy="3285078"/>
            <a:chOff x="0" y="-47625"/>
            <a:chExt cx="133200" cy="865200"/>
          </a:xfrm>
        </p:grpSpPr>
        <p:sp>
          <p:nvSpPr>
            <p:cNvPr id="2211" name="Google Shape;2211;p66"/>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2212" name="Google Shape;2212;p66"/>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13" name="Google Shape;2213;p66"/>
          <p:cNvGrpSpPr/>
          <p:nvPr/>
        </p:nvGrpSpPr>
        <p:grpSpPr>
          <a:xfrm rot="5400000">
            <a:off x="9161452" y="-8776934"/>
            <a:ext cx="145801" cy="18571648"/>
            <a:chOff x="0" y="-47625"/>
            <a:chExt cx="38400" cy="4891266"/>
          </a:xfrm>
        </p:grpSpPr>
        <p:sp>
          <p:nvSpPr>
            <p:cNvPr id="2214" name="Google Shape;2214;p66"/>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215" name="Google Shape;2215;p66"/>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16" name="Google Shape;2216;p66"/>
          <p:cNvGrpSpPr/>
          <p:nvPr/>
        </p:nvGrpSpPr>
        <p:grpSpPr>
          <a:xfrm rot="5400000">
            <a:off x="9161452" y="-7544153"/>
            <a:ext cx="145801" cy="18571648"/>
            <a:chOff x="0" y="-47625"/>
            <a:chExt cx="38400" cy="4891266"/>
          </a:xfrm>
        </p:grpSpPr>
        <p:sp>
          <p:nvSpPr>
            <p:cNvPr id="2217" name="Google Shape;2217;p66"/>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218" name="Google Shape;2218;p66"/>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19" name="Google Shape;2219;p66"/>
          <p:cNvGrpSpPr/>
          <p:nvPr/>
        </p:nvGrpSpPr>
        <p:grpSpPr>
          <a:xfrm rot="5400000">
            <a:off x="9161452" y="-2164950"/>
            <a:ext cx="145801" cy="18571648"/>
            <a:chOff x="0" y="-47625"/>
            <a:chExt cx="38400" cy="4891266"/>
          </a:xfrm>
        </p:grpSpPr>
        <p:sp>
          <p:nvSpPr>
            <p:cNvPr id="2220" name="Google Shape;2220;p66"/>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221" name="Google Shape;2221;p66"/>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222" name="Google Shape;2222;p66"/>
          <p:cNvSpPr txBox="1"/>
          <p:nvPr/>
        </p:nvSpPr>
        <p:spPr>
          <a:xfrm>
            <a:off x="1074099" y="2514875"/>
            <a:ext cx="16339200" cy="32019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b="1" lang="en-US" sz="4000">
                <a:solidFill>
                  <a:srgbClr val="DC654E"/>
                </a:solidFill>
                <a:latin typeface="Marcellus"/>
                <a:ea typeface="Marcellus"/>
                <a:cs typeface="Marcellus"/>
                <a:sym typeface="Marcellus"/>
              </a:rPr>
              <a:t>Competitors </a:t>
            </a:r>
            <a:r>
              <a:rPr lang="en-US" sz="4000">
                <a:solidFill>
                  <a:srgbClr val="DC654E"/>
                </a:solidFill>
                <a:latin typeface="Marcellus"/>
                <a:ea typeface="Marcellus"/>
                <a:cs typeface="Marcellus"/>
                <a:sym typeface="Marcellus"/>
              </a:rPr>
              <a:t>refer to corporations and other business entities, private or public, offering the same product or services that the company is offering. This affects governance considering that, to the eyes of the investors, the best run business are the most attractive for investment.</a:t>
            </a:r>
            <a:endParaRPr sz="4000"/>
          </a:p>
        </p:txBody>
      </p:sp>
      <p:grpSp>
        <p:nvGrpSpPr>
          <p:cNvPr id="2223" name="Google Shape;2223;p66"/>
          <p:cNvGrpSpPr/>
          <p:nvPr/>
        </p:nvGrpSpPr>
        <p:grpSpPr>
          <a:xfrm rot="10800000">
            <a:off x="13105177" y="-2"/>
            <a:ext cx="145801" cy="689673"/>
            <a:chOff x="0" y="-47625"/>
            <a:chExt cx="38400" cy="181641"/>
          </a:xfrm>
        </p:grpSpPr>
        <p:sp>
          <p:nvSpPr>
            <p:cNvPr id="2224" name="Google Shape;2224;p66"/>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2225" name="Google Shape;2225;p66"/>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26" name="Google Shape;2226;p66"/>
          <p:cNvGrpSpPr/>
          <p:nvPr/>
        </p:nvGrpSpPr>
        <p:grpSpPr>
          <a:xfrm rot="10800000">
            <a:off x="3031043" y="9828545"/>
            <a:ext cx="145801" cy="689673"/>
            <a:chOff x="0" y="-47625"/>
            <a:chExt cx="38400" cy="181641"/>
          </a:xfrm>
        </p:grpSpPr>
        <p:sp>
          <p:nvSpPr>
            <p:cNvPr id="2227" name="Google Shape;2227;p66"/>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2228" name="Google Shape;2228;p66"/>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2232" name="Shape 2232"/>
        <p:cNvGrpSpPr/>
        <p:nvPr/>
      </p:nvGrpSpPr>
      <p:grpSpPr>
        <a:xfrm>
          <a:off x="0" y="0"/>
          <a:ext cx="0" cy="0"/>
          <a:chOff x="0" y="0"/>
          <a:chExt cx="0" cy="0"/>
        </a:xfrm>
      </p:grpSpPr>
      <p:grpSp>
        <p:nvGrpSpPr>
          <p:cNvPr id="2233" name="Google Shape;2233;p67"/>
          <p:cNvGrpSpPr/>
          <p:nvPr/>
        </p:nvGrpSpPr>
        <p:grpSpPr>
          <a:xfrm rot="5400000">
            <a:off x="8327777" y="-8327897"/>
            <a:ext cx="1813151" cy="18468946"/>
            <a:chOff x="0" y="-47625"/>
            <a:chExt cx="678600" cy="4864217"/>
          </a:xfrm>
        </p:grpSpPr>
        <p:sp>
          <p:nvSpPr>
            <p:cNvPr id="2234" name="Google Shape;2234;p67"/>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2235" name="Google Shape;2235;p67"/>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236" name="Google Shape;2236;p67"/>
          <p:cNvSpPr txBox="1"/>
          <p:nvPr/>
        </p:nvSpPr>
        <p:spPr>
          <a:xfrm>
            <a:off x="406550" y="700200"/>
            <a:ext cx="17474700" cy="769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000">
                <a:solidFill>
                  <a:srgbClr val="272727"/>
                </a:solidFill>
                <a:latin typeface="Marcellus"/>
                <a:ea typeface="Marcellus"/>
                <a:cs typeface="Marcellus"/>
                <a:sym typeface="Marcellus"/>
              </a:rPr>
              <a:t>FINANCIERS</a:t>
            </a:r>
            <a:endParaRPr b="1" sz="5000"/>
          </a:p>
        </p:txBody>
      </p:sp>
      <p:grpSp>
        <p:nvGrpSpPr>
          <p:cNvPr id="2237" name="Google Shape;2237;p67"/>
          <p:cNvGrpSpPr/>
          <p:nvPr/>
        </p:nvGrpSpPr>
        <p:grpSpPr>
          <a:xfrm rot="5400000">
            <a:off x="6496360" y="-6584574"/>
            <a:ext cx="596873" cy="13590244"/>
            <a:chOff x="0" y="-47625"/>
            <a:chExt cx="157200" cy="3579300"/>
          </a:xfrm>
        </p:grpSpPr>
        <p:sp>
          <p:nvSpPr>
            <p:cNvPr id="2238" name="Google Shape;2238;p67"/>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2239" name="Google Shape;2239;p67"/>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40" name="Google Shape;2240;p67"/>
          <p:cNvGrpSpPr/>
          <p:nvPr/>
        </p:nvGrpSpPr>
        <p:grpSpPr>
          <a:xfrm rot="5400000">
            <a:off x="15524900" y="-2434942"/>
            <a:ext cx="596873" cy="5290980"/>
            <a:chOff x="0" y="-47625"/>
            <a:chExt cx="157200" cy="1393500"/>
          </a:xfrm>
        </p:grpSpPr>
        <p:sp>
          <p:nvSpPr>
            <p:cNvPr id="2241" name="Google Shape;2241;p67"/>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2242" name="Google Shape;2242;p67"/>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43" name="Google Shape;2243;p67"/>
          <p:cNvGrpSpPr/>
          <p:nvPr/>
        </p:nvGrpSpPr>
        <p:grpSpPr>
          <a:xfrm rot="5400000">
            <a:off x="8945600" y="814665"/>
            <a:ext cx="577508" cy="18468946"/>
            <a:chOff x="0" y="-47625"/>
            <a:chExt cx="152100" cy="4864217"/>
          </a:xfrm>
        </p:grpSpPr>
        <p:sp>
          <p:nvSpPr>
            <p:cNvPr id="2244" name="Google Shape;2244;p67"/>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2245" name="Google Shape;2245;p67"/>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246" name="Google Shape;2246;p67"/>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2247" name="Google Shape;2247;p67"/>
          <p:cNvGrpSpPr/>
          <p:nvPr/>
        </p:nvGrpSpPr>
        <p:grpSpPr>
          <a:xfrm rot="5400000">
            <a:off x="9161452" y="517629"/>
            <a:ext cx="145801" cy="18571648"/>
            <a:chOff x="0" y="-47625"/>
            <a:chExt cx="38400" cy="4891266"/>
          </a:xfrm>
        </p:grpSpPr>
        <p:sp>
          <p:nvSpPr>
            <p:cNvPr id="2248" name="Google Shape;2248;p6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249" name="Google Shape;2249;p6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50" name="Google Shape;2250;p67"/>
          <p:cNvGrpSpPr/>
          <p:nvPr/>
        </p:nvGrpSpPr>
        <p:grpSpPr>
          <a:xfrm rot="5400000">
            <a:off x="1389404" y="8486595"/>
            <a:ext cx="505747" cy="3285078"/>
            <a:chOff x="0" y="-47625"/>
            <a:chExt cx="133200" cy="865200"/>
          </a:xfrm>
        </p:grpSpPr>
        <p:sp>
          <p:nvSpPr>
            <p:cNvPr id="2251" name="Google Shape;2251;p67"/>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2252" name="Google Shape;2252;p67"/>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53" name="Google Shape;2253;p67"/>
          <p:cNvGrpSpPr/>
          <p:nvPr/>
        </p:nvGrpSpPr>
        <p:grpSpPr>
          <a:xfrm rot="5400000">
            <a:off x="9161452" y="-8776934"/>
            <a:ext cx="145801" cy="18571648"/>
            <a:chOff x="0" y="-47625"/>
            <a:chExt cx="38400" cy="4891266"/>
          </a:xfrm>
        </p:grpSpPr>
        <p:sp>
          <p:nvSpPr>
            <p:cNvPr id="2254" name="Google Shape;2254;p6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255" name="Google Shape;2255;p6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56" name="Google Shape;2256;p67"/>
          <p:cNvGrpSpPr/>
          <p:nvPr/>
        </p:nvGrpSpPr>
        <p:grpSpPr>
          <a:xfrm rot="5400000">
            <a:off x="9161452" y="-7544153"/>
            <a:ext cx="145801" cy="18571648"/>
            <a:chOff x="0" y="-47625"/>
            <a:chExt cx="38400" cy="4891266"/>
          </a:xfrm>
        </p:grpSpPr>
        <p:sp>
          <p:nvSpPr>
            <p:cNvPr id="2257" name="Google Shape;2257;p6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258" name="Google Shape;2258;p6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59" name="Google Shape;2259;p67"/>
          <p:cNvGrpSpPr/>
          <p:nvPr/>
        </p:nvGrpSpPr>
        <p:grpSpPr>
          <a:xfrm rot="5400000">
            <a:off x="9161452" y="-2164950"/>
            <a:ext cx="145801" cy="18571648"/>
            <a:chOff x="0" y="-47625"/>
            <a:chExt cx="38400" cy="4891266"/>
          </a:xfrm>
        </p:grpSpPr>
        <p:sp>
          <p:nvSpPr>
            <p:cNvPr id="2260" name="Google Shape;2260;p67"/>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261" name="Google Shape;2261;p67"/>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262" name="Google Shape;2262;p67"/>
          <p:cNvSpPr txBox="1"/>
          <p:nvPr/>
        </p:nvSpPr>
        <p:spPr>
          <a:xfrm>
            <a:off x="1074099" y="2667275"/>
            <a:ext cx="16339200" cy="32019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b="1" lang="en-US" sz="4000">
                <a:solidFill>
                  <a:srgbClr val="DC654E"/>
                </a:solidFill>
                <a:latin typeface="Marcellus"/>
                <a:ea typeface="Marcellus"/>
                <a:cs typeface="Marcellus"/>
                <a:sym typeface="Marcellus"/>
              </a:rPr>
              <a:t>Financier </a:t>
            </a:r>
            <a:r>
              <a:rPr lang="en-US" sz="4000">
                <a:solidFill>
                  <a:srgbClr val="DC654E"/>
                </a:solidFill>
                <a:latin typeface="Marcellus"/>
                <a:ea typeface="Marcellus"/>
                <a:cs typeface="Marcellus"/>
                <a:sym typeface="Marcellus"/>
              </a:rPr>
              <a:t>is a term given to a person or entity who manages routinely huge amount of money. This person or entity usually involved in the activity of lending money, project financing, large-scale investment or large-scale management of money. </a:t>
            </a:r>
            <a:endParaRPr sz="4000"/>
          </a:p>
        </p:txBody>
      </p:sp>
      <p:grpSp>
        <p:nvGrpSpPr>
          <p:cNvPr id="2263" name="Google Shape;2263;p67"/>
          <p:cNvGrpSpPr/>
          <p:nvPr/>
        </p:nvGrpSpPr>
        <p:grpSpPr>
          <a:xfrm rot="10800000">
            <a:off x="13105177" y="-2"/>
            <a:ext cx="145801" cy="689673"/>
            <a:chOff x="0" y="-47625"/>
            <a:chExt cx="38400" cy="181641"/>
          </a:xfrm>
        </p:grpSpPr>
        <p:sp>
          <p:nvSpPr>
            <p:cNvPr id="2264" name="Google Shape;2264;p67"/>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2265" name="Google Shape;2265;p67"/>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66" name="Google Shape;2266;p67"/>
          <p:cNvGrpSpPr/>
          <p:nvPr/>
        </p:nvGrpSpPr>
        <p:grpSpPr>
          <a:xfrm rot="10800000">
            <a:off x="3031043" y="9828545"/>
            <a:ext cx="145801" cy="689673"/>
            <a:chOff x="0" y="-47625"/>
            <a:chExt cx="38400" cy="181641"/>
          </a:xfrm>
        </p:grpSpPr>
        <p:sp>
          <p:nvSpPr>
            <p:cNvPr id="2267" name="Google Shape;2267;p67"/>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2268" name="Google Shape;2268;p67"/>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2272" name="Shape 2272"/>
        <p:cNvGrpSpPr/>
        <p:nvPr/>
      </p:nvGrpSpPr>
      <p:grpSpPr>
        <a:xfrm>
          <a:off x="0" y="0"/>
          <a:ext cx="0" cy="0"/>
          <a:chOff x="0" y="0"/>
          <a:chExt cx="0" cy="0"/>
        </a:xfrm>
      </p:grpSpPr>
      <p:grpSp>
        <p:nvGrpSpPr>
          <p:cNvPr id="2273" name="Google Shape;2273;p68"/>
          <p:cNvGrpSpPr/>
          <p:nvPr/>
        </p:nvGrpSpPr>
        <p:grpSpPr>
          <a:xfrm rot="5400000">
            <a:off x="8327777" y="-8327897"/>
            <a:ext cx="1813151" cy="18468946"/>
            <a:chOff x="0" y="-47625"/>
            <a:chExt cx="678600" cy="4864217"/>
          </a:xfrm>
        </p:grpSpPr>
        <p:sp>
          <p:nvSpPr>
            <p:cNvPr id="2274" name="Google Shape;2274;p68"/>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2275" name="Google Shape;2275;p68"/>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276" name="Google Shape;2276;p68"/>
          <p:cNvSpPr txBox="1"/>
          <p:nvPr/>
        </p:nvSpPr>
        <p:spPr>
          <a:xfrm>
            <a:off x="406550" y="700200"/>
            <a:ext cx="17474700" cy="769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000">
                <a:solidFill>
                  <a:srgbClr val="272727"/>
                </a:solidFill>
                <a:latin typeface="Marcellus"/>
                <a:ea typeface="Marcellus"/>
                <a:cs typeface="Marcellus"/>
                <a:sym typeface="Marcellus"/>
              </a:rPr>
              <a:t>REGULATORY AGENCIES</a:t>
            </a:r>
            <a:endParaRPr b="1" sz="5000"/>
          </a:p>
        </p:txBody>
      </p:sp>
      <p:grpSp>
        <p:nvGrpSpPr>
          <p:cNvPr id="2277" name="Google Shape;2277;p68"/>
          <p:cNvGrpSpPr/>
          <p:nvPr/>
        </p:nvGrpSpPr>
        <p:grpSpPr>
          <a:xfrm rot="5400000">
            <a:off x="6496360" y="-6584574"/>
            <a:ext cx="596873" cy="13590244"/>
            <a:chOff x="0" y="-47625"/>
            <a:chExt cx="157200" cy="3579300"/>
          </a:xfrm>
        </p:grpSpPr>
        <p:sp>
          <p:nvSpPr>
            <p:cNvPr id="2278" name="Google Shape;2278;p68"/>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2279" name="Google Shape;2279;p68"/>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80" name="Google Shape;2280;p68"/>
          <p:cNvGrpSpPr/>
          <p:nvPr/>
        </p:nvGrpSpPr>
        <p:grpSpPr>
          <a:xfrm rot="5400000">
            <a:off x="15524900" y="-2434942"/>
            <a:ext cx="596873" cy="5290980"/>
            <a:chOff x="0" y="-47625"/>
            <a:chExt cx="157200" cy="1393500"/>
          </a:xfrm>
        </p:grpSpPr>
        <p:sp>
          <p:nvSpPr>
            <p:cNvPr id="2281" name="Google Shape;2281;p68"/>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2282" name="Google Shape;2282;p68"/>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83" name="Google Shape;2283;p68"/>
          <p:cNvGrpSpPr/>
          <p:nvPr/>
        </p:nvGrpSpPr>
        <p:grpSpPr>
          <a:xfrm rot="5400000">
            <a:off x="8945600" y="814665"/>
            <a:ext cx="577508" cy="18468946"/>
            <a:chOff x="0" y="-47625"/>
            <a:chExt cx="152100" cy="4864217"/>
          </a:xfrm>
        </p:grpSpPr>
        <p:sp>
          <p:nvSpPr>
            <p:cNvPr id="2284" name="Google Shape;2284;p68"/>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2285" name="Google Shape;2285;p68"/>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286" name="Google Shape;2286;p68"/>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2287" name="Google Shape;2287;p68"/>
          <p:cNvGrpSpPr/>
          <p:nvPr/>
        </p:nvGrpSpPr>
        <p:grpSpPr>
          <a:xfrm rot="5400000">
            <a:off x="9161452" y="517629"/>
            <a:ext cx="145801" cy="18571648"/>
            <a:chOff x="0" y="-47625"/>
            <a:chExt cx="38400" cy="4891266"/>
          </a:xfrm>
        </p:grpSpPr>
        <p:sp>
          <p:nvSpPr>
            <p:cNvPr id="2288" name="Google Shape;2288;p68"/>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289" name="Google Shape;2289;p68"/>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90" name="Google Shape;2290;p68"/>
          <p:cNvGrpSpPr/>
          <p:nvPr/>
        </p:nvGrpSpPr>
        <p:grpSpPr>
          <a:xfrm rot="5400000">
            <a:off x="1389404" y="8486595"/>
            <a:ext cx="505747" cy="3285078"/>
            <a:chOff x="0" y="-47625"/>
            <a:chExt cx="133200" cy="865200"/>
          </a:xfrm>
        </p:grpSpPr>
        <p:sp>
          <p:nvSpPr>
            <p:cNvPr id="2291" name="Google Shape;2291;p68"/>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2292" name="Google Shape;2292;p68"/>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93" name="Google Shape;2293;p68"/>
          <p:cNvGrpSpPr/>
          <p:nvPr/>
        </p:nvGrpSpPr>
        <p:grpSpPr>
          <a:xfrm rot="5400000">
            <a:off x="9161452" y="-8776934"/>
            <a:ext cx="145801" cy="18571648"/>
            <a:chOff x="0" y="-47625"/>
            <a:chExt cx="38400" cy="4891266"/>
          </a:xfrm>
        </p:grpSpPr>
        <p:sp>
          <p:nvSpPr>
            <p:cNvPr id="2294" name="Google Shape;2294;p68"/>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295" name="Google Shape;2295;p68"/>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96" name="Google Shape;2296;p68"/>
          <p:cNvGrpSpPr/>
          <p:nvPr/>
        </p:nvGrpSpPr>
        <p:grpSpPr>
          <a:xfrm rot="5400000">
            <a:off x="9161452" y="-7544153"/>
            <a:ext cx="145801" cy="18571648"/>
            <a:chOff x="0" y="-47625"/>
            <a:chExt cx="38400" cy="4891266"/>
          </a:xfrm>
        </p:grpSpPr>
        <p:sp>
          <p:nvSpPr>
            <p:cNvPr id="2297" name="Google Shape;2297;p68"/>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298" name="Google Shape;2298;p68"/>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99" name="Google Shape;2299;p68"/>
          <p:cNvGrpSpPr/>
          <p:nvPr/>
        </p:nvGrpSpPr>
        <p:grpSpPr>
          <a:xfrm rot="5400000">
            <a:off x="9161452" y="-2164950"/>
            <a:ext cx="145801" cy="18571648"/>
            <a:chOff x="0" y="-47625"/>
            <a:chExt cx="38400" cy="4891266"/>
          </a:xfrm>
        </p:grpSpPr>
        <p:sp>
          <p:nvSpPr>
            <p:cNvPr id="2300" name="Google Shape;2300;p68"/>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301" name="Google Shape;2301;p68"/>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302" name="Google Shape;2302;p68"/>
          <p:cNvSpPr txBox="1"/>
          <p:nvPr/>
        </p:nvSpPr>
        <p:spPr>
          <a:xfrm>
            <a:off x="1074099" y="2667275"/>
            <a:ext cx="16339200" cy="32019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b="1" lang="en-US" sz="4000">
                <a:solidFill>
                  <a:srgbClr val="DC654E"/>
                </a:solidFill>
                <a:latin typeface="Marcellus"/>
                <a:ea typeface="Marcellus"/>
                <a:cs typeface="Marcellus"/>
                <a:sym typeface="Marcellus"/>
              </a:rPr>
              <a:t>Regulatory agency</a:t>
            </a:r>
            <a:r>
              <a:rPr lang="en-US" sz="4000">
                <a:solidFill>
                  <a:srgbClr val="DC654E"/>
                </a:solidFill>
                <a:latin typeface="Marcellus"/>
                <a:ea typeface="Marcellus"/>
                <a:cs typeface="Marcellus"/>
                <a:sym typeface="Marcellus"/>
              </a:rPr>
              <a:t>, in general, refers to a public authority or government agency responsible for exercising autonomous authority over some area of corporate activity in a regulatory or supervisory capacity.</a:t>
            </a:r>
            <a:endParaRPr sz="4000"/>
          </a:p>
        </p:txBody>
      </p:sp>
      <p:grpSp>
        <p:nvGrpSpPr>
          <p:cNvPr id="2303" name="Google Shape;2303;p68"/>
          <p:cNvGrpSpPr/>
          <p:nvPr/>
        </p:nvGrpSpPr>
        <p:grpSpPr>
          <a:xfrm rot="10800000">
            <a:off x="13105177" y="-2"/>
            <a:ext cx="145801" cy="689673"/>
            <a:chOff x="0" y="-47625"/>
            <a:chExt cx="38400" cy="181641"/>
          </a:xfrm>
        </p:grpSpPr>
        <p:sp>
          <p:nvSpPr>
            <p:cNvPr id="2304" name="Google Shape;2304;p68"/>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2305" name="Google Shape;2305;p68"/>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06" name="Google Shape;2306;p68"/>
          <p:cNvGrpSpPr/>
          <p:nvPr/>
        </p:nvGrpSpPr>
        <p:grpSpPr>
          <a:xfrm rot="10800000">
            <a:off x="3031043" y="9828545"/>
            <a:ext cx="145801" cy="689673"/>
            <a:chOff x="0" y="-47625"/>
            <a:chExt cx="38400" cy="181641"/>
          </a:xfrm>
        </p:grpSpPr>
        <p:sp>
          <p:nvSpPr>
            <p:cNvPr id="2307" name="Google Shape;2307;p68"/>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2308" name="Google Shape;2308;p68"/>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2312" name="Shape 2312"/>
        <p:cNvGrpSpPr/>
        <p:nvPr/>
      </p:nvGrpSpPr>
      <p:grpSpPr>
        <a:xfrm>
          <a:off x="0" y="0"/>
          <a:ext cx="0" cy="0"/>
          <a:chOff x="0" y="0"/>
          <a:chExt cx="0" cy="0"/>
        </a:xfrm>
      </p:grpSpPr>
      <p:grpSp>
        <p:nvGrpSpPr>
          <p:cNvPr id="2313" name="Google Shape;2313;p69"/>
          <p:cNvGrpSpPr/>
          <p:nvPr/>
        </p:nvGrpSpPr>
        <p:grpSpPr>
          <a:xfrm rot="5400000">
            <a:off x="8327777" y="-8327897"/>
            <a:ext cx="1813151" cy="18468946"/>
            <a:chOff x="0" y="-47625"/>
            <a:chExt cx="678600" cy="4864217"/>
          </a:xfrm>
        </p:grpSpPr>
        <p:sp>
          <p:nvSpPr>
            <p:cNvPr id="2314" name="Google Shape;2314;p69"/>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2315" name="Google Shape;2315;p69"/>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316" name="Google Shape;2316;p69"/>
          <p:cNvSpPr txBox="1"/>
          <p:nvPr/>
        </p:nvSpPr>
        <p:spPr>
          <a:xfrm>
            <a:off x="406550" y="700200"/>
            <a:ext cx="17474700" cy="769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000">
                <a:solidFill>
                  <a:srgbClr val="272727"/>
                </a:solidFill>
                <a:latin typeface="Marcellus"/>
                <a:ea typeface="Marcellus"/>
                <a:cs typeface="Marcellus"/>
                <a:sym typeface="Marcellus"/>
              </a:rPr>
              <a:t>WATCHDOGS</a:t>
            </a:r>
            <a:endParaRPr b="1" sz="5000"/>
          </a:p>
        </p:txBody>
      </p:sp>
      <p:grpSp>
        <p:nvGrpSpPr>
          <p:cNvPr id="2317" name="Google Shape;2317;p69"/>
          <p:cNvGrpSpPr/>
          <p:nvPr/>
        </p:nvGrpSpPr>
        <p:grpSpPr>
          <a:xfrm rot="5400000">
            <a:off x="6496360" y="-6584574"/>
            <a:ext cx="596873" cy="13590244"/>
            <a:chOff x="0" y="-47625"/>
            <a:chExt cx="157200" cy="3579300"/>
          </a:xfrm>
        </p:grpSpPr>
        <p:sp>
          <p:nvSpPr>
            <p:cNvPr id="2318" name="Google Shape;2318;p69"/>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2319" name="Google Shape;2319;p69"/>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20" name="Google Shape;2320;p69"/>
          <p:cNvGrpSpPr/>
          <p:nvPr/>
        </p:nvGrpSpPr>
        <p:grpSpPr>
          <a:xfrm rot="5400000">
            <a:off x="15524900" y="-2434942"/>
            <a:ext cx="596873" cy="5290980"/>
            <a:chOff x="0" y="-47625"/>
            <a:chExt cx="157200" cy="1393500"/>
          </a:xfrm>
        </p:grpSpPr>
        <p:sp>
          <p:nvSpPr>
            <p:cNvPr id="2321" name="Google Shape;2321;p69"/>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2322" name="Google Shape;2322;p69"/>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23" name="Google Shape;2323;p69"/>
          <p:cNvGrpSpPr/>
          <p:nvPr/>
        </p:nvGrpSpPr>
        <p:grpSpPr>
          <a:xfrm rot="5400000">
            <a:off x="8945600" y="814665"/>
            <a:ext cx="577508" cy="18468946"/>
            <a:chOff x="0" y="-47625"/>
            <a:chExt cx="152100" cy="4864217"/>
          </a:xfrm>
        </p:grpSpPr>
        <p:sp>
          <p:nvSpPr>
            <p:cNvPr id="2324" name="Google Shape;2324;p69"/>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2325" name="Google Shape;2325;p69"/>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326" name="Google Shape;2326;p69"/>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2327" name="Google Shape;2327;p69"/>
          <p:cNvGrpSpPr/>
          <p:nvPr/>
        </p:nvGrpSpPr>
        <p:grpSpPr>
          <a:xfrm rot="5400000">
            <a:off x="9161452" y="517629"/>
            <a:ext cx="145801" cy="18571648"/>
            <a:chOff x="0" y="-47625"/>
            <a:chExt cx="38400" cy="4891266"/>
          </a:xfrm>
        </p:grpSpPr>
        <p:sp>
          <p:nvSpPr>
            <p:cNvPr id="2328" name="Google Shape;2328;p69"/>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329" name="Google Shape;2329;p69"/>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30" name="Google Shape;2330;p69"/>
          <p:cNvGrpSpPr/>
          <p:nvPr/>
        </p:nvGrpSpPr>
        <p:grpSpPr>
          <a:xfrm rot="5400000">
            <a:off x="1389404" y="8486595"/>
            <a:ext cx="505747" cy="3285078"/>
            <a:chOff x="0" y="-47625"/>
            <a:chExt cx="133200" cy="865200"/>
          </a:xfrm>
        </p:grpSpPr>
        <p:sp>
          <p:nvSpPr>
            <p:cNvPr id="2331" name="Google Shape;2331;p69"/>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2332" name="Google Shape;2332;p69"/>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33" name="Google Shape;2333;p69"/>
          <p:cNvGrpSpPr/>
          <p:nvPr/>
        </p:nvGrpSpPr>
        <p:grpSpPr>
          <a:xfrm rot="5400000">
            <a:off x="9161452" y="-8776934"/>
            <a:ext cx="145801" cy="18571648"/>
            <a:chOff x="0" y="-47625"/>
            <a:chExt cx="38400" cy="4891266"/>
          </a:xfrm>
        </p:grpSpPr>
        <p:sp>
          <p:nvSpPr>
            <p:cNvPr id="2334" name="Google Shape;2334;p69"/>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335" name="Google Shape;2335;p69"/>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36" name="Google Shape;2336;p69"/>
          <p:cNvGrpSpPr/>
          <p:nvPr/>
        </p:nvGrpSpPr>
        <p:grpSpPr>
          <a:xfrm rot="5400000">
            <a:off x="9161452" y="-7544153"/>
            <a:ext cx="145801" cy="18571648"/>
            <a:chOff x="0" y="-47625"/>
            <a:chExt cx="38400" cy="4891266"/>
          </a:xfrm>
        </p:grpSpPr>
        <p:sp>
          <p:nvSpPr>
            <p:cNvPr id="2337" name="Google Shape;2337;p69"/>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338" name="Google Shape;2338;p69"/>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39" name="Google Shape;2339;p69"/>
          <p:cNvGrpSpPr/>
          <p:nvPr/>
        </p:nvGrpSpPr>
        <p:grpSpPr>
          <a:xfrm rot="5400000">
            <a:off x="9161452" y="-2164950"/>
            <a:ext cx="145801" cy="18571648"/>
            <a:chOff x="0" y="-47625"/>
            <a:chExt cx="38400" cy="4891266"/>
          </a:xfrm>
        </p:grpSpPr>
        <p:sp>
          <p:nvSpPr>
            <p:cNvPr id="2340" name="Google Shape;2340;p69"/>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341" name="Google Shape;2341;p69"/>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342" name="Google Shape;2342;p69"/>
          <p:cNvSpPr txBox="1"/>
          <p:nvPr/>
        </p:nvSpPr>
        <p:spPr>
          <a:xfrm>
            <a:off x="1074099" y="2667275"/>
            <a:ext cx="16339200" cy="32019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b="1" lang="en-US" sz="4000">
                <a:solidFill>
                  <a:srgbClr val="DC654E"/>
                </a:solidFill>
                <a:latin typeface="Marcellus"/>
                <a:ea typeface="Marcellus"/>
                <a:cs typeface="Marcellus"/>
                <a:sym typeface="Marcellus"/>
              </a:rPr>
              <a:t>Watch Dogs</a:t>
            </a:r>
            <a:r>
              <a:rPr lang="en-US" sz="4000">
                <a:solidFill>
                  <a:srgbClr val="DC654E"/>
                </a:solidFill>
                <a:latin typeface="Marcellus"/>
                <a:ea typeface="Marcellus"/>
                <a:cs typeface="Marcellus"/>
                <a:sym typeface="Marcellus"/>
              </a:rPr>
              <a:t> refers to independent organizations trying to police a particular industry or corporate conduct to make certain that the activities of these companies are accordance with the acceptable standards and existing laws.</a:t>
            </a:r>
            <a:endParaRPr sz="4000"/>
          </a:p>
        </p:txBody>
      </p:sp>
      <p:grpSp>
        <p:nvGrpSpPr>
          <p:cNvPr id="2343" name="Google Shape;2343;p69"/>
          <p:cNvGrpSpPr/>
          <p:nvPr/>
        </p:nvGrpSpPr>
        <p:grpSpPr>
          <a:xfrm rot="10800000">
            <a:off x="13105177" y="-2"/>
            <a:ext cx="145801" cy="689673"/>
            <a:chOff x="0" y="-47625"/>
            <a:chExt cx="38400" cy="181641"/>
          </a:xfrm>
        </p:grpSpPr>
        <p:sp>
          <p:nvSpPr>
            <p:cNvPr id="2344" name="Google Shape;2344;p69"/>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2345" name="Google Shape;2345;p69"/>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46" name="Google Shape;2346;p69"/>
          <p:cNvGrpSpPr/>
          <p:nvPr/>
        </p:nvGrpSpPr>
        <p:grpSpPr>
          <a:xfrm rot="10800000">
            <a:off x="3031043" y="9828545"/>
            <a:ext cx="145801" cy="689673"/>
            <a:chOff x="0" y="-47625"/>
            <a:chExt cx="38400" cy="181641"/>
          </a:xfrm>
        </p:grpSpPr>
        <p:sp>
          <p:nvSpPr>
            <p:cNvPr id="2347" name="Google Shape;2347;p69"/>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2348" name="Google Shape;2348;p69"/>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2352" name="Shape 2352"/>
        <p:cNvGrpSpPr/>
        <p:nvPr/>
      </p:nvGrpSpPr>
      <p:grpSpPr>
        <a:xfrm>
          <a:off x="0" y="0"/>
          <a:ext cx="0" cy="0"/>
          <a:chOff x="0" y="0"/>
          <a:chExt cx="0" cy="0"/>
        </a:xfrm>
      </p:grpSpPr>
      <p:grpSp>
        <p:nvGrpSpPr>
          <p:cNvPr id="2353" name="Google Shape;2353;p70"/>
          <p:cNvGrpSpPr/>
          <p:nvPr/>
        </p:nvGrpSpPr>
        <p:grpSpPr>
          <a:xfrm rot="5400000">
            <a:off x="8327777" y="-8327897"/>
            <a:ext cx="1813151" cy="18468946"/>
            <a:chOff x="0" y="-47625"/>
            <a:chExt cx="678600" cy="4864217"/>
          </a:xfrm>
        </p:grpSpPr>
        <p:sp>
          <p:nvSpPr>
            <p:cNvPr id="2354" name="Google Shape;2354;p70"/>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2355" name="Google Shape;2355;p70"/>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356" name="Google Shape;2356;p70"/>
          <p:cNvSpPr txBox="1"/>
          <p:nvPr/>
        </p:nvSpPr>
        <p:spPr>
          <a:xfrm>
            <a:off x="406550" y="700200"/>
            <a:ext cx="17474700" cy="769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000">
                <a:solidFill>
                  <a:srgbClr val="272727"/>
                </a:solidFill>
                <a:latin typeface="Marcellus"/>
                <a:ea typeface="Marcellus"/>
                <a:cs typeface="Marcellus"/>
                <a:sym typeface="Marcellus"/>
              </a:rPr>
              <a:t>PREDATOR COMPANIES</a:t>
            </a:r>
            <a:endParaRPr b="1" sz="5000"/>
          </a:p>
        </p:txBody>
      </p:sp>
      <p:grpSp>
        <p:nvGrpSpPr>
          <p:cNvPr id="2357" name="Google Shape;2357;p70"/>
          <p:cNvGrpSpPr/>
          <p:nvPr/>
        </p:nvGrpSpPr>
        <p:grpSpPr>
          <a:xfrm rot="5400000">
            <a:off x="6496360" y="-6584574"/>
            <a:ext cx="596873" cy="13590244"/>
            <a:chOff x="0" y="-47625"/>
            <a:chExt cx="157200" cy="3579300"/>
          </a:xfrm>
        </p:grpSpPr>
        <p:sp>
          <p:nvSpPr>
            <p:cNvPr id="2358" name="Google Shape;2358;p70"/>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2359" name="Google Shape;2359;p70"/>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60" name="Google Shape;2360;p70"/>
          <p:cNvGrpSpPr/>
          <p:nvPr/>
        </p:nvGrpSpPr>
        <p:grpSpPr>
          <a:xfrm rot="5400000">
            <a:off x="15524900" y="-2434942"/>
            <a:ext cx="596873" cy="5290980"/>
            <a:chOff x="0" y="-47625"/>
            <a:chExt cx="157200" cy="1393500"/>
          </a:xfrm>
        </p:grpSpPr>
        <p:sp>
          <p:nvSpPr>
            <p:cNvPr id="2361" name="Google Shape;2361;p70"/>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2362" name="Google Shape;2362;p70"/>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63" name="Google Shape;2363;p70"/>
          <p:cNvGrpSpPr/>
          <p:nvPr/>
        </p:nvGrpSpPr>
        <p:grpSpPr>
          <a:xfrm rot="5400000">
            <a:off x="8945600" y="814665"/>
            <a:ext cx="577508" cy="18468946"/>
            <a:chOff x="0" y="-47625"/>
            <a:chExt cx="152100" cy="4864217"/>
          </a:xfrm>
        </p:grpSpPr>
        <p:sp>
          <p:nvSpPr>
            <p:cNvPr id="2364" name="Google Shape;2364;p70"/>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2365" name="Google Shape;2365;p70"/>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366" name="Google Shape;2366;p70"/>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2367" name="Google Shape;2367;p70"/>
          <p:cNvGrpSpPr/>
          <p:nvPr/>
        </p:nvGrpSpPr>
        <p:grpSpPr>
          <a:xfrm rot="5400000">
            <a:off x="9161452" y="517629"/>
            <a:ext cx="145801" cy="18571648"/>
            <a:chOff x="0" y="-47625"/>
            <a:chExt cx="38400" cy="4891266"/>
          </a:xfrm>
        </p:grpSpPr>
        <p:sp>
          <p:nvSpPr>
            <p:cNvPr id="2368" name="Google Shape;2368;p70"/>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369" name="Google Shape;2369;p70"/>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70" name="Google Shape;2370;p70"/>
          <p:cNvGrpSpPr/>
          <p:nvPr/>
        </p:nvGrpSpPr>
        <p:grpSpPr>
          <a:xfrm rot="5400000">
            <a:off x="1389404" y="8486595"/>
            <a:ext cx="505747" cy="3285078"/>
            <a:chOff x="0" y="-47625"/>
            <a:chExt cx="133200" cy="865200"/>
          </a:xfrm>
        </p:grpSpPr>
        <p:sp>
          <p:nvSpPr>
            <p:cNvPr id="2371" name="Google Shape;2371;p70"/>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2372" name="Google Shape;2372;p70"/>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73" name="Google Shape;2373;p70"/>
          <p:cNvGrpSpPr/>
          <p:nvPr/>
        </p:nvGrpSpPr>
        <p:grpSpPr>
          <a:xfrm rot="5400000">
            <a:off x="9161452" y="-8776934"/>
            <a:ext cx="145801" cy="18571648"/>
            <a:chOff x="0" y="-47625"/>
            <a:chExt cx="38400" cy="4891266"/>
          </a:xfrm>
        </p:grpSpPr>
        <p:sp>
          <p:nvSpPr>
            <p:cNvPr id="2374" name="Google Shape;2374;p70"/>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375" name="Google Shape;2375;p70"/>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76" name="Google Shape;2376;p70"/>
          <p:cNvGrpSpPr/>
          <p:nvPr/>
        </p:nvGrpSpPr>
        <p:grpSpPr>
          <a:xfrm rot="5400000">
            <a:off x="9161452" y="-7544153"/>
            <a:ext cx="145801" cy="18571648"/>
            <a:chOff x="0" y="-47625"/>
            <a:chExt cx="38400" cy="4891266"/>
          </a:xfrm>
        </p:grpSpPr>
        <p:sp>
          <p:nvSpPr>
            <p:cNvPr id="2377" name="Google Shape;2377;p70"/>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378" name="Google Shape;2378;p70"/>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79" name="Google Shape;2379;p70"/>
          <p:cNvGrpSpPr/>
          <p:nvPr/>
        </p:nvGrpSpPr>
        <p:grpSpPr>
          <a:xfrm rot="5400000">
            <a:off x="9161452" y="-2164950"/>
            <a:ext cx="145801" cy="18571648"/>
            <a:chOff x="0" y="-47625"/>
            <a:chExt cx="38400" cy="4891266"/>
          </a:xfrm>
        </p:grpSpPr>
        <p:sp>
          <p:nvSpPr>
            <p:cNvPr id="2380" name="Google Shape;2380;p70"/>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381" name="Google Shape;2381;p70"/>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382" name="Google Shape;2382;p70"/>
          <p:cNvSpPr txBox="1"/>
          <p:nvPr/>
        </p:nvSpPr>
        <p:spPr>
          <a:xfrm>
            <a:off x="1074099" y="2667275"/>
            <a:ext cx="16339200" cy="23397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b="1" lang="en-US" sz="4000">
                <a:solidFill>
                  <a:srgbClr val="DC654E"/>
                </a:solidFill>
                <a:latin typeface="Marcellus"/>
                <a:ea typeface="Marcellus"/>
                <a:cs typeface="Marcellus"/>
                <a:sym typeface="Marcellus"/>
              </a:rPr>
              <a:t>Predator companies</a:t>
            </a:r>
            <a:r>
              <a:rPr lang="en-US" sz="4000">
                <a:solidFill>
                  <a:srgbClr val="DC654E"/>
                </a:solidFill>
                <a:latin typeface="Marcellus"/>
                <a:ea typeface="Marcellus"/>
                <a:cs typeface="Marcellus"/>
                <a:sym typeface="Marcellus"/>
              </a:rPr>
              <a:t> refer to corporations that are always on the watch and waiting for a change to take-over a certain company, be it via friendly or hostile takeover.</a:t>
            </a:r>
            <a:endParaRPr sz="4000"/>
          </a:p>
        </p:txBody>
      </p:sp>
      <p:grpSp>
        <p:nvGrpSpPr>
          <p:cNvPr id="2383" name="Google Shape;2383;p70"/>
          <p:cNvGrpSpPr/>
          <p:nvPr/>
        </p:nvGrpSpPr>
        <p:grpSpPr>
          <a:xfrm rot="10800000">
            <a:off x="13105177" y="-2"/>
            <a:ext cx="145801" cy="689673"/>
            <a:chOff x="0" y="-47625"/>
            <a:chExt cx="38400" cy="181641"/>
          </a:xfrm>
        </p:grpSpPr>
        <p:sp>
          <p:nvSpPr>
            <p:cNvPr id="2384" name="Google Shape;2384;p70"/>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2385" name="Google Shape;2385;p70"/>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86" name="Google Shape;2386;p70"/>
          <p:cNvGrpSpPr/>
          <p:nvPr/>
        </p:nvGrpSpPr>
        <p:grpSpPr>
          <a:xfrm rot="10800000">
            <a:off x="3031043" y="9828545"/>
            <a:ext cx="145801" cy="689673"/>
            <a:chOff x="0" y="-47625"/>
            <a:chExt cx="38400" cy="181641"/>
          </a:xfrm>
        </p:grpSpPr>
        <p:sp>
          <p:nvSpPr>
            <p:cNvPr id="2387" name="Google Shape;2387;p70"/>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2388" name="Google Shape;2388;p70"/>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2392" name="Shape 2392"/>
        <p:cNvGrpSpPr/>
        <p:nvPr/>
      </p:nvGrpSpPr>
      <p:grpSpPr>
        <a:xfrm>
          <a:off x="0" y="0"/>
          <a:ext cx="0" cy="0"/>
          <a:chOff x="0" y="0"/>
          <a:chExt cx="0" cy="0"/>
        </a:xfrm>
      </p:grpSpPr>
      <p:sp>
        <p:nvSpPr>
          <p:cNvPr id="2393" name="Google Shape;2393;p71"/>
          <p:cNvSpPr/>
          <p:nvPr/>
        </p:nvSpPr>
        <p:spPr>
          <a:xfrm>
            <a:off x="0" y="0"/>
            <a:ext cx="18291008" cy="9366146"/>
          </a:xfrm>
          <a:custGeom>
            <a:rect b="b" l="l" r="r" t="t"/>
            <a:pathLst>
              <a:path extrusionOk="0" h="2466398" w="4816592">
                <a:moveTo>
                  <a:pt x="0" y="0"/>
                </a:moveTo>
                <a:lnTo>
                  <a:pt x="4816592" y="0"/>
                </a:lnTo>
                <a:lnTo>
                  <a:pt x="4816592" y="2466398"/>
                </a:lnTo>
                <a:lnTo>
                  <a:pt x="0" y="2466398"/>
                </a:lnTo>
                <a:close/>
              </a:path>
            </a:pathLst>
          </a:custGeom>
          <a:solidFill>
            <a:srgbClr val="FFFFFF"/>
          </a:solidFill>
          <a:ln>
            <a:noFill/>
          </a:ln>
        </p:spPr>
      </p:sp>
      <p:pic>
        <p:nvPicPr>
          <p:cNvPr id="2394" name="Google Shape;2394;p71"/>
          <p:cNvPicPr preferRelativeResize="0"/>
          <p:nvPr/>
        </p:nvPicPr>
        <p:blipFill rotWithShape="1">
          <a:blip r:embed="rId3">
            <a:alphaModFix/>
          </a:blip>
          <a:srcRect b="30914" l="0" r="0" t="14037"/>
          <a:stretch/>
        </p:blipFill>
        <p:spPr>
          <a:xfrm>
            <a:off x="0" y="922395"/>
            <a:ext cx="17259299" cy="6341607"/>
          </a:xfrm>
          <a:prstGeom prst="rect">
            <a:avLst/>
          </a:prstGeom>
          <a:noFill/>
          <a:ln>
            <a:noFill/>
          </a:ln>
        </p:spPr>
      </p:pic>
      <p:grpSp>
        <p:nvGrpSpPr>
          <p:cNvPr id="2395" name="Google Shape;2395;p71"/>
          <p:cNvGrpSpPr/>
          <p:nvPr/>
        </p:nvGrpSpPr>
        <p:grpSpPr>
          <a:xfrm>
            <a:off x="0" y="-805850"/>
            <a:ext cx="18288118" cy="2650661"/>
            <a:chOff x="0" y="-47625"/>
            <a:chExt cx="4816592" cy="290700"/>
          </a:xfrm>
        </p:grpSpPr>
        <p:sp>
          <p:nvSpPr>
            <p:cNvPr id="2396" name="Google Shape;2396;p71"/>
            <p:cNvSpPr/>
            <p:nvPr/>
          </p:nvSpPr>
          <p:spPr>
            <a:xfrm>
              <a:off x="0" y="0"/>
              <a:ext cx="4816592" cy="242935"/>
            </a:xfrm>
            <a:custGeom>
              <a:rect b="b" l="l" r="r" t="t"/>
              <a:pathLst>
                <a:path extrusionOk="0" h="242935" w="4816592">
                  <a:moveTo>
                    <a:pt x="0" y="0"/>
                  </a:moveTo>
                  <a:lnTo>
                    <a:pt x="4816592" y="0"/>
                  </a:lnTo>
                  <a:lnTo>
                    <a:pt x="4816592" y="242935"/>
                  </a:lnTo>
                  <a:lnTo>
                    <a:pt x="0" y="242935"/>
                  </a:lnTo>
                  <a:close/>
                </a:path>
              </a:pathLst>
            </a:custGeom>
            <a:solidFill>
              <a:srgbClr val="DDDEDA"/>
            </a:solidFill>
            <a:ln>
              <a:noFill/>
            </a:ln>
          </p:spPr>
        </p:sp>
        <p:sp>
          <p:nvSpPr>
            <p:cNvPr id="2397" name="Google Shape;2397;p71"/>
            <p:cNvSpPr txBox="1"/>
            <p:nvPr/>
          </p:nvSpPr>
          <p:spPr>
            <a:xfrm>
              <a:off x="0" y="-47625"/>
              <a:ext cx="4816500" cy="2907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98" name="Google Shape;2398;p71"/>
          <p:cNvGrpSpPr/>
          <p:nvPr/>
        </p:nvGrpSpPr>
        <p:grpSpPr>
          <a:xfrm>
            <a:off x="8798" y="-180827"/>
            <a:ext cx="924925" cy="2025631"/>
            <a:chOff x="0" y="-47625"/>
            <a:chExt cx="243600" cy="533496"/>
          </a:xfrm>
        </p:grpSpPr>
        <p:sp>
          <p:nvSpPr>
            <p:cNvPr id="2399" name="Google Shape;2399;p71"/>
            <p:cNvSpPr/>
            <p:nvPr/>
          </p:nvSpPr>
          <p:spPr>
            <a:xfrm>
              <a:off x="0" y="0"/>
              <a:ext cx="243530" cy="485871"/>
            </a:xfrm>
            <a:custGeom>
              <a:rect b="b" l="l" r="r" t="t"/>
              <a:pathLst>
                <a:path extrusionOk="0" h="485871" w="243530">
                  <a:moveTo>
                    <a:pt x="0" y="0"/>
                  </a:moveTo>
                  <a:lnTo>
                    <a:pt x="243530" y="0"/>
                  </a:lnTo>
                  <a:lnTo>
                    <a:pt x="243530" y="485871"/>
                  </a:lnTo>
                  <a:lnTo>
                    <a:pt x="0" y="485871"/>
                  </a:lnTo>
                  <a:close/>
                </a:path>
              </a:pathLst>
            </a:custGeom>
            <a:solidFill>
              <a:srgbClr val="DC654E"/>
            </a:solidFill>
            <a:ln>
              <a:noFill/>
            </a:ln>
          </p:spPr>
        </p:sp>
        <p:sp>
          <p:nvSpPr>
            <p:cNvPr id="2400" name="Google Shape;2400;p71"/>
            <p:cNvSpPr txBox="1"/>
            <p:nvPr/>
          </p:nvSpPr>
          <p:spPr>
            <a:xfrm>
              <a:off x="0" y="-47625"/>
              <a:ext cx="243600" cy="533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01" name="Google Shape;2401;p71"/>
          <p:cNvGrpSpPr/>
          <p:nvPr/>
        </p:nvGrpSpPr>
        <p:grpSpPr>
          <a:xfrm>
            <a:off x="1021349" y="-180827"/>
            <a:ext cx="10234544" cy="2025631"/>
            <a:chOff x="0" y="-47625"/>
            <a:chExt cx="2695500" cy="533496"/>
          </a:xfrm>
        </p:grpSpPr>
        <p:sp>
          <p:nvSpPr>
            <p:cNvPr id="2402" name="Google Shape;2402;p71"/>
            <p:cNvSpPr/>
            <p:nvPr/>
          </p:nvSpPr>
          <p:spPr>
            <a:xfrm>
              <a:off x="0" y="0"/>
              <a:ext cx="2695400" cy="485871"/>
            </a:xfrm>
            <a:custGeom>
              <a:rect b="b" l="l" r="r" t="t"/>
              <a:pathLst>
                <a:path extrusionOk="0" h="485871" w="2695400">
                  <a:moveTo>
                    <a:pt x="0" y="0"/>
                  </a:moveTo>
                  <a:lnTo>
                    <a:pt x="2695400" y="0"/>
                  </a:lnTo>
                  <a:lnTo>
                    <a:pt x="2695400" y="485871"/>
                  </a:lnTo>
                  <a:lnTo>
                    <a:pt x="0" y="485871"/>
                  </a:lnTo>
                  <a:close/>
                </a:path>
              </a:pathLst>
            </a:custGeom>
            <a:solidFill>
              <a:srgbClr val="FFFFFF"/>
            </a:solidFill>
            <a:ln>
              <a:noFill/>
            </a:ln>
          </p:spPr>
        </p:sp>
        <p:sp>
          <p:nvSpPr>
            <p:cNvPr id="2403" name="Google Shape;2403;p71"/>
            <p:cNvSpPr txBox="1"/>
            <p:nvPr/>
          </p:nvSpPr>
          <p:spPr>
            <a:xfrm>
              <a:off x="0" y="-47625"/>
              <a:ext cx="2695500" cy="533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404" name="Google Shape;2404;p71"/>
          <p:cNvSpPr/>
          <p:nvPr/>
        </p:nvSpPr>
        <p:spPr>
          <a:xfrm rot="5400000">
            <a:off x="13143654" y="4221800"/>
            <a:ext cx="9366146" cy="922546"/>
          </a:xfrm>
          <a:custGeom>
            <a:rect b="b" l="l" r="r" t="t"/>
            <a:pathLst>
              <a:path extrusionOk="0" h="242935" w="2466398">
                <a:moveTo>
                  <a:pt x="0" y="0"/>
                </a:moveTo>
                <a:lnTo>
                  <a:pt x="2466398" y="0"/>
                </a:lnTo>
                <a:lnTo>
                  <a:pt x="2466398" y="242935"/>
                </a:lnTo>
                <a:lnTo>
                  <a:pt x="0" y="242935"/>
                </a:lnTo>
                <a:close/>
              </a:path>
            </a:pathLst>
          </a:custGeom>
          <a:solidFill>
            <a:srgbClr val="DC654E"/>
          </a:solidFill>
          <a:ln>
            <a:noFill/>
          </a:ln>
        </p:spPr>
      </p:sp>
      <p:sp>
        <p:nvSpPr>
          <p:cNvPr id="2405" name="Google Shape;2405;p71"/>
          <p:cNvSpPr/>
          <p:nvPr/>
        </p:nvSpPr>
        <p:spPr>
          <a:xfrm>
            <a:off x="0" y="9364605"/>
            <a:ext cx="18291008" cy="922546"/>
          </a:xfrm>
          <a:custGeom>
            <a:rect b="b" l="l" r="r" t="t"/>
            <a:pathLst>
              <a:path extrusionOk="0" h="242935" w="4816592">
                <a:moveTo>
                  <a:pt x="0" y="0"/>
                </a:moveTo>
                <a:lnTo>
                  <a:pt x="4816592" y="0"/>
                </a:lnTo>
                <a:lnTo>
                  <a:pt x="4816592" y="242935"/>
                </a:lnTo>
                <a:lnTo>
                  <a:pt x="0" y="242935"/>
                </a:lnTo>
                <a:close/>
              </a:path>
            </a:pathLst>
          </a:custGeom>
          <a:solidFill>
            <a:srgbClr val="797979"/>
          </a:solidFill>
          <a:ln>
            <a:noFill/>
          </a:ln>
        </p:spPr>
      </p:sp>
      <p:grpSp>
        <p:nvGrpSpPr>
          <p:cNvPr id="2406" name="Google Shape;2406;p71"/>
          <p:cNvGrpSpPr/>
          <p:nvPr/>
        </p:nvGrpSpPr>
        <p:grpSpPr>
          <a:xfrm rot="10800000">
            <a:off x="902837" y="-62"/>
            <a:ext cx="145801" cy="9545494"/>
            <a:chOff x="0" y="-47625"/>
            <a:chExt cx="38400" cy="2514023"/>
          </a:xfrm>
        </p:grpSpPr>
        <p:sp>
          <p:nvSpPr>
            <p:cNvPr id="2407" name="Google Shape;2407;p71"/>
            <p:cNvSpPr/>
            <p:nvPr/>
          </p:nvSpPr>
          <p:spPr>
            <a:xfrm>
              <a:off x="0" y="0"/>
              <a:ext cx="38376" cy="2466398"/>
            </a:xfrm>
            <a:custGeom>
              <a:rect b="b" l="l" r="r" t="t"/>
              <a:pathLst>
                <a:path extrusionOk="0" h="2466398" w="38376">
                  <a:moveTo>
                    <a:pt x="0" y="0"/>
                  </a:moveTo>
                  <a:lnTo>
                    <a:pt x="38376" y="0"/>
                  </a:lnTo>
                  <a:lnTo>
                    <a:pt x="38376" y="2466398"/>
                  </a:lnTo>
                  <a:lnTo>
                    <a:pt x="0" y="2466398"/>
                  </a:lnTo>
                  <a:close/>
                </a:path>
              </a:pathLst>
            </a:custGeom>
            <a:solidFill>
              <a:srgbClr val="272727"/>
            </a:solidFill>
            <a:ln>
              <a:noFill/>
            </a:ln>
          </p:spPr>
        </p:sp>
        <p:sp>
          <p:nvSpPr>
            <p:cNvPr id="2408" name="Google Shape;2408;p71"/>
            <p:cNvSpPr txBox="1"/>
            <p:nvPr/>
          </p:nvSpPr>
          <p:spPr>
            <a:xfrm>
              <a:off x="0" y="-47625"/>
              <a:ext cx="38400" cy="2514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09" name="Google Shape;2409;p71"/>
          <p:cNvGrpSpPr/>
          <p:nvPr/>
        </p:nvGrpSpPr>
        <p:grpSpPr>
          <a:xfrm rot="10800000">
            <a:off x="17239269" y="-226"/>
            <a:ext cx="145801" cy="10468053"/>
            <a:chOff x="0" y="-47625"/>
            <a:chExt cx="38400" cy="2757000"/>
          </a:xfrm>
        </p:grpSpPr>
        <p:sp>
          <p:nvSpPr>
            <p:cNvPr id="2410" name="Google Shape;2410;p71"/>
            <p:cNvSpPr/>
            <p:nvPr/>
          </p:nvSpPr>
          <p:spPr>
            <a:xfrm>
              <a:off x="0" y="0"/>
              <a:ext cx="38376" cy="2709333"/>
            </a:xfrm>
            <a:custGeom>
              <a:rect b="b" l="l" r="r" t="t"/>
              <a:pathLst>
                <a:path extrusionOk="0" h="2709333" w="38376">
                  <a:moveTo>
                    <a:pt x="0" y="0"/>
                  </a:moveTo>
                  <a:lnTo>
                    <a:pt x="38376" y="0"/>
                  </a:lnTo>
                  <a:lnTo>
                    <a:pt x="38376" y="2709333"/>
                  </a:lnTo>
                  <a:lnTo>
                    <a:pt x="0" y="2709333"/>
                  </a:lnTo>
                  <a:close/>
                </a:path>
              </a:pathLst>
            </a:custGeom>
            <a:solidFill>
              <a:srgbClr val="272727"/>
            </a:solidFill>
            <a:ln>
              <a:noFill/>
            </a:ln>
          </p:spPr>
        </p:sp>
        <p:sp>
          <p:nvSpPr>
            <p:cNvPr id="2411" name="Google Shape;2411;p71"/>
            <p:cNvSpPr txBox="1"/>
            <p:nvPr/>
          </p:nvSpPr>
          <p:spPr>
            <a:xfrm>
              <a:off x="0" y="-47625"/>
              <a:ext cx="384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12" name="Google Shape;2412;p71"/>
          <p:cNvGrpSpPr/>
          <p:nvPr/>
        </p:nvGrpSpPr>
        <p:grpSpPr>
          <a:xfrm rot="10800000">
            <a:off x="11182498" y="-13"/>
            <a:ext cx="145801" cy="2025631"/>
            <a:chOff x="0" y="-47625"/>
            <a:chExt cx="38400" cy="533496"/>
          </a:xfrm>
        </p:grpSpPr>
        <p:sp>
          <p:nvSpPr>
            <p:cNvPr id="2413" name="Google Shape;2413;p71"/>
            <p:cNvSpPr/>
            <p:nvPr/>
          </p:nvSpPr>
          <p:spPr>
            <a:xfrm>
              <a:off x="0" y="0"/>
              <a:ext cx="38376" cy="485871"/>
            </a:xfrm>
            <a:custGeom>
              <a:rect b="b" l="l" r="r" t="t"/>
              <a:pathLst>
                <a:path extrusionOk="0" h="485871" w="38376">
                  <a:moveTo>
                    <a:pt x="0" y="0"/>
                  </a:moveTo>
                  <a:lnTo>
                    <a:pt x="38376" y="0"/>
                  </a:lnTo>
                  <a:lnTo>
                    <a:pt x="38376" y="485871"/>
                  </a:lnTo>
                  <a:lnTo>
                    <a:pt x="0" y="485871"/>
                  </a:lnTo>
                  <a:close/>
                </a:path>
              </a:pathLst>
            </a:custGeom>
            <a:solidFill>
              <a:srgbClr val="272727"/>
            </a:solidFill>
            <a:ln>
              <a:noFill/>
            </a:ln>
          </p:spPr>
        </p:sp>
        <p:sp>
          <p:nvSpPr>
            <p:cNvPr id="2414" name="Google Shape;2414;p71"/>
            <p:cNvSpPr txBox="1"/>
            <p:nvPr/>
          </p:nvSpPr>
          <p:spPr>
            <a:xfrm>
              <a:off x="0" y="-47625"/>
              <a:ext cx="38400" cy="5334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15" name="Google Shape;2415;p71"/>
          <p:cNvGrpSpPr/>
          <p:nvPr/>
        </p:nvGrpSpPr>
        <p:grpSpPr>
          <a:xfrm rot="5400000">
            <a:off x="14311102" y="-1262033"/>
            <a:ext cx="145801" cy="6112250"/>
            <a:chOff x="0" y="-47625"/>
            <a:chExt cx="38400" cy="1609800"/>
          </a:xfrm>
        </p:grpSpPr>
        <p:sp>
          <p:nvSpPr>
            <p:cNvPr id="2416" name="Google Shape;2416;p71"/>
            <p:cNvSpPr/>
            <p:nvPr/>
          </p:nvSpPr>
          <p:spPr>
            <a:xfrm>
              <a:off x="0" y="0"/>
              <a:ext cx="38376" cy="1562074"/>
            </a:xfrm>
            <a:custGeom>
              <a:rect b="b" l="l" r="r" t="t"/>
              <a:pathLst>
                <a:path extrusionOk="0" h="1562074" w="38376">
                  <a:moveTo>
                    <a:pt x="0" y="0"/>
                  </a:moveTo>
                  <a:lnTo>
                    <a:pt x="38376" y="0"/>
                  </a:lnTo>
                  <a:lnTo>
                    <a:pt x="38376" y="1562074"/>
                  </a:lnTo>
                  <a:lnTo>
                    <a:pt x="0" y="1562074"/>
                  </a:lnTo>
                  <a:close/>
                </a:path>
              </a:pathLst>
            </a:custGeom>
            <a:solidFill>
              <a:srgbClr val="272727"/>
            </a:solidFill>
            <a:ln>
              <a:noFill/>
            </a:ln>
          </p:spPr>
        </p:sp>
        <p:sp>
          <p:nvSpPr>
            <p:cNvPr id="2417" name="Google Shape;2417;p71"/>
            <p:cNvSpPr txBox="1"/>
            <p:nvPr/>
          </p:nvSpPr>
          <p:spPr>
            <a:xfrm>
              <a:off x="0" y="-47625"/>
              <a:ext cx="38400" cy="16098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18" name="Google Shape;2418;p71"/>
          <p:cNvGrpSpPr/>
          <p:nvPr/>
        </p:nvGrpSpPr>
        <p:grpSpPr>
          <a:xfrm rot="5400000">
            <a:off x="5658862" y="-3932526"/>
            <a:ext cx="145801" cy="11554726"/>
            <a:chOff x="0" y="-47625"/>
            <a:chExt cx="38400" cy="3043200"/>
          </a:xfrm>
        </p:grpSpPr>
        <p:sp>
          <p:nvSpPr>
            <p:cNvPr id="2419" name="Google Shape;2419;p71"/>
            <p:cNvSpPr/>
            <p:nvPr/>
          </p:nvSpPr>
          <p:spPr>
            <a:xfrm>
              <a:off x="0" y="0"/>
              <a:ext cx="38376" cy="2995517"/>
            </a:xfrm>
            <a:custGeom>
              <a:rect b="b" l="l" r="r" t="t"/>
              <a:pathLst>
                <a:path extrusionOk="0" h="2995517" w="38376">
                  <a:moveTo>
                    <a:pt x="0" y="0"/>
                  </a:moveTo>
                  <a:lnTo>
                    <a:pt x="38376" y="0"/>
                  </a:lnTo>
                  <a:lnTo>
                    <a:pt x="38376" y="2995517"/>
                  </a:lnTo>
                  <a:lnTo>
                    <a:pt x="0" y="2995517"/>
                  </a:lnTo>
                  <a:close/>
                </a:path>
              </a:pathLst>
            </a:custGeom>
            <a:solidFill>
              <a:srgbClr val="272727"/>
            </a:solidFill>
            <a:ln>
              <a:noFill/>
            </a:ln>
          </p:spPr>
        </p:sp>
        <p:sp>
          <p:nvSpPr>
            <p:cNvPr id="2420" name="Google Shape;2420;p71"/>
            <p:cNvSpPr txBox="1"/>
            <p:nvPr/>
          </p:nvSpPr>
          <p:spPr>
            <a:xfrm>
              <a:off x="0" y="-47625"/>
              <a:ext cx="38400" cy="3043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21" name="Google Shape;2421;p71"/>
          <p:cNvGrpSpPr/>
          <p:nvPr/>
        </p:nvGrpSpPr>
        <p:grpSpPr>
          <a:xfrm rot="5400000">
            <a:off x="505531" y="6567448"/>
            <a:ext cx="145801" cy="1247490"/>
            <a:chOff x="0" y="-47625"/>
            <a:chExt cx="38400" cy="328555"/>
          </a:xfrm>
        </p:grpSpPr>
        <p:sp>
          <p:nvSpPr>
            <p:cNvPr id="2422" name="Google Shape;2422;p71"/>
            <p:cNvSpPr/>
            <p:nvPr/>
          </p:nvSpPr>
          <p:spPr>
            <a:xfrm>
              <a:off x="0" y="0"/>
              <a:ext cx="38376" cy="280930"/>
            </a:xfrm>
            <a:custGeom>
              <a:rect b="b" l="l" r="r" t="t"/>
              <a:pathLst>
                <a:path extrusionOk="0" h="280930" w="38376">
                  <a:moveTo>
                    <a:pt x="0" y="0"/>
                  </a:moveTo>
                  <a:lnTo>
                    <a:pt x="38376" y="0"/>
                  </a:lnTo>
                  <a:lnTo>
                    <a:pt x="38376" y="280930"/>
                  </a:lnTo>
                  <a:lnTo>
                    <a:pt x="0" y="280930"/>
                  </a:lnTo>
                  <a:close/>
                </a:path>
              </a:pathLst>
            </a:custGeom>
            <a:solidFill>
              <a:srgbClr val="272727"/>
            </a:solidFill>
            <a:ln>
              <a:noFill/>
            </a:ln>
          </p:spPr>
        </p:sp>
        <p:sp>
          <p:nvSpPr>
            <p:cNvPr id="2423" name="Google Shape;2423;p71"/>
            <p:cNvSpPr txBox="1"/>
            <p:nvPr/>
          </p:nvSpPr>
          <p:spPr>
            <a:xfrm>
              <a:off x="0" y="-47625"/>
              <a:ext cx="38400" cy="328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424" name="Google Shape;2424;p71"/>
          <p:cNvSpPr txBox="1"/>
          <p:nvPr/>
        </p:nvSpPr>
        <p:spPr>
          <a:xfrm>
            <a:off x="-276952" y="7683101"/>
            <a:ext cx="15184200" cy="1600800"/>
          </a:xfrm>
          <a:prstGeom prst="rect">
            <a:avLst/>
          </a:prstGeom>
          <a:noFill/>
          <a:ln>
            <a:noFill/>
          </a:ln>
        </p:spPr>
        <p:txBody>
          <a:bodyPr anchorCtr="0" anchor="t" bIns="0" lIns="0" spcFirstLastPara="1" rIns="0" wrap="square" tIns="0">
            <a:spAutoFit/>
          </a:bodyPr>
          <a:lstStyle/>
          <a:p>
            <a:pPr indent="0" lvl="0" marL="0" marR="0" rtl="0" algn="ctr">
              <a:lnSpc>
                <a:spcPct val="108004"/>
              </a:lnSpc>
              <a:spcBef>
                <a:spcPts val="0"/>
              </a:spcBef>
              <a:spcAft>
                <a:spcPts val="0"/>
              </a:spcAft>
              <a:buNone/>
            </a:pPr>
            <a:r>
              <a:rPr lang="en-US" sz="5000">
                <a:solidFill>
                  <a:srgbClr val="272727"/>
                </a:solidFill>
                <a:latin typeface="Marcellus"/>
                <a:ea typeface="Marcellus"/>
                <a:cs typeface="Marcellus"/>
                <a:sym typeface="Marcellus"/>
              </a:rPr>
              <a:t>INFORMATION ENHANCERS, PROVIDERS </a:t>
            </a:r>
            <a:endParaRPr sz="5000">
              <a:solidFill>
                <a:srgbClr val="272727"/>
              </a:solidFill>
              <a:latin typeface="Marcellus"/>
              <a:ea typeface="Marcellus"/>
              <a:cs typeface="Marcellus"/>
              <a:sym typeface="Marcellus"/>
            </a:endParaRPr>
          </a:p>
          <a:p>
            <a:pPr indent="0" lvl="0" marL="0" marR="0" rtl="0" algn="ctr">
              <a:lnSpc>
                <a:spcPct val="108004"/>
              </a:lnSpc>
              <a:spcBef>
                <a:spcPts val="0"/>
              </a:spcBef>
              <a:spcAft>
                <a:spcPts val="0"/>
              </a:spcAft>
              <a:buNone/>
            </a:pPr>
            <a:r>
              <a:rPr lang="en-US" sz="5000">
                <a:solidFill>
                  <a:srgbClr val="272727"/>
                </a:solidFill>
                <a:latin typeface="Marcellus"/>
                <a:ea typeface="Marcellus"/>
                <a:cs typeface="Marcellus"/>
                <a:sym typeface="Marcellus"/>
              </a:rPr>
              <a:t>AND GATEKEEPERS</a:t>
            </a:r>
            <a:endParaRPr sz="5000"/>
          </a:p>
        </p:txBody>
      </p:sp>
      <p:sp>
        <p:nvSpPr>
          <p:cNvPr id="2425" name="Google Shape;2425;p71"/>
          <p:cNvSpPr txBox="1"/>
          <p:nvPr/>
        </p:nvSpPr>
        <p:spPr>
          <a:xfrm>
            <a:off x="11481725" y="-28425"/>
            <a:ext cx="5730300" cy="1754400"/>
          </a:xfrm>
          <a:prstGeom prst="rect">
            <a:avLst/>
          </a:prstGeom>
          <a:noFill/>
          <a:ln>
            <a:noFill/>
          </a:ln>
        </p:spPr>
        <p:txBody>
          <a:bodyPr anchorCtr="0" anchor="t" bIns="0" lIns="0" spcFirstLastPara="1" rIns="0" wrap="square" tIns="0">
            <a:spAutoFit/>
          </a:bodyPr>
          <a:lstStyle/>
          <a:p>
            <a:pPr indent="0" lvl="0" marL="0" marR="0" rtl="0" algn="ctr">
              <a:lnSpc>
                <a:spcPct val="139963"/>
              </a:lnSpc>
              <a:spcBef>
                <a:spcPts val="0"/>
              </a:spcBef>
              <a:spcAft>
                <a:spcPts val="0"/>
              </a:spcAft>
              <a:buNone/>
            </a:pPr>
            <a:r>
              <a:rPr lang="en-US" sz="3000">
                <a:solidFill>
                  <a:srgbClr val="272727"/>
                </a:solidFill>
                <a:latin typeface="Marcellus"/>
                <a:ea typeface="Marcellus"/>
                <a:cs typeface="Marcellus"/>
                <a:sym typeface="Marcellus"/>
              </a:rPr>
              <a:t>– John C. Coffee “Understanding Enron: It’s about Gatekeepers, Stupid”</a:t>
            </a:r>
            <a:endParaRPr sz="3000"/>
          </a:p>
        </p:txBody>
      </p:sp>
      <p:sp>
        <p:nvSpPr>
          <p:cNvPr id="2426" name="Google Shape;2426;p71"/>
          <p:cNvSpPr txBox="1"/>
          <p:nvPr/>
        </p:nvSpPr>
        <p:spPr>
          <a:xfrm>
            <a:off x="1202175" y="32375"/>
            <a:ext cx="9980400" cy="17547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lang="en-US" sz="3000">
                <a:solidFill>
                  <a:srgbClr val="272727"/>
                </a:solidFill>
                <a:latin typeface="Fira Sans"/>
                <a:ea typeface="Fira Sans"/>
                <a:cs typeface="Fira Sans"/>
                <a:sym typeface="Fira Sans"/>
              </a:rPr>
              <a:t>“Properly understood, Enron is a demonstration of gatekeeper failure, and the question it most sharply poses is how this failure should be rectified.” </a:t>
            </a:r>
            <a:endParaRPr sz="3000"/>
          </a:p>
        </p:txBody>
      </p:sp>
      <p:grpSp>
        <p:nvGrpSpPr>
          <p:cNvPr id="2427" name="Google Shape;2427;p71"/>
          <p:cNvGrpSpPr/>
          <p:nvPr/>
        </p:nvGrpSpPr>
        <p:grpSpPr>
          <a:xfrm rot="5400000">
            <a:off x="9161452" y="151682"/>
            <a:ext cx="145801" cy="18571648"/>
            <a:chOff x="0" y="-47625"/>
            <a:chExt cx="38400" cy="4891266"/>
          </a:xfrm>
        </p:grpSpPr>
        <p:sp>
          <p:nvSpPr>
            <p:cNvPr id="2428" name="Google Shape;2428;p71"/>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429" name="Google Shape;2429;p71"/>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2433" name="Shape 2433"/>
        <p:cNvGrpSpPr/>
        <p:nvPr/>
      </p:nvGrpSpPr>
      <p:grpSpPr>
        <a:xfrm>
          <a:off x="0" y="0"/>
          <a:ext cx="0" cy="0"/>
          <a:chOff x="0" y="0"/>
          <a:chExt cx="0" cy="0"/>
        </a:xfrm>
      </p:grpSpPr>
      <p:sp>
        <p:nvSpPr>
          <p:cNvPr id="2434" name="Google Shape;2434;p72"/>
          <p:cNvSpPr/>
          <p:nvPr/>
        </p:nvSpPr>
        <p:spPr>
          <a:xfrm>
            <a:off x="0" y="0"/>
            <a:ext cx="903080" cy="10288692"/>
          </a:xfrm>
          <a:custGeom>
            <a:rect b="b" l="l" r="r" t="t"/>
            <a:pathLst>
              <a:path extrusionOk="0" h="2709333" w="237809">
                <a:moveTo>
                  <a:pt x="0" y="0"/>
                </a:moveTo>
                <a:lnTo>
                  <a:pt x="237809" y="0"/>
                </a:lnTo>
                <a:lnTo>
                  <a:pt x="237809" y="2709333"/>
                </a:lnTo>
                <a:lnTo>
                  <a:pt x="0" y="2709333"/>
                </a:lnTo>
                <a:close/>
              </a:path>
            </a:pathLst>
          </a:custGeom>
          <a:solidFill>
            <a:srgbClr val="797979"/>
          </a:solidFill>
          <a:ln>
            <a:noFill/>
          </a:ln>
        </p:spPr>
      </p:sp>
      <p:grpSp>
        <p:nvGrpSpPr>
          <p:cNvPr id="2435" name="Google Shape;2435;p72"/>
          <p:cNvGrpSpPr/>
          <p:nvPr/>
        </p:nvGrpSpPr>
        <p:grpSpPr>
          <a:xfrm rot="5400000">
            <a:off x="8191521" y="57793"/>
            <a:ext cx="427151" cy="14713367"/>
            <a:chOff x="0" y="-47625"/>
            <a:chExt cx="112500" cy="3875100"/>
          </a:xfrm>
        </p:grpSpPr>
        <p:sp>
          <p:nvSpPr>
            <p:cNvPr id="2436" name="Google Shape;2436;p72"/>
            <p:cNvSpPr/>
            <p:nvPr/>
          </p:nvSpPr>
          <p:spPr>
            <a:xfrm>
              <a:off x="0" y="0"/>
              <a:ext cx="112445" cy="3827441"/>
            </a:xfrm>
            <a:custGeom>
              <a:rect b="b" l="l" r="r" t="t"/>
              <a:pathLst>
                <a:path extrusionOk="0" h="3827441" w="112445">
                  <a:moveTo>
                    <a:pt x="0" y="0"/>
                  </a:moveTo>
                  <a:lnTo>
                    <a:pt x="112445" y="0"/>
                  </a:lnTo>
                  <a:lnTo>
                    <a:pt x="112445" y="3827441"/>
                  </a:lnTo>
                  <a:lnTo>
                    <a:pt x="0" y="3827441"/>
                  </a:lnTo>
                  <a:close/>
                </a:path>
              </a:pathLst>
            </a:custGeom>
            <a:solidFill>
              <a:srgbClr val="DC654E"/>
            </a:solidFill>
            <a:ln>
              <a:noFill/>
            </a:ln>
          </p:spPr>
        </p:sp>
        <p:sp>
          <p:nvSpPr>
            <p:cNvPr id="2437" name="Google Shape;2437;p72"/>
            <p:cNvSpPr txBox="1"/>
            <p:nvPr/>
          </p:nvSpPr>
          <p:spPr>
            <a:xfrm>
              <a:off x="0" y="-47625"/>
              <a:ext cx="112500" cy="38751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38" name="Google Shape;2438;p72"/>
          <p:cNvGrpSpPr/>
          <p:nvPr/>
        </p:nvGrpSpPr>
        <p:grpSpPr>
          <a:xfrm rot="5400000">
            <a:off x="8191521" y="2387535"/>
            <a:ext cx="427151" cy="14713367"/>
            <a:chOff x="0" y="-47625"/>
            <a:chExt cx="112500" cy="3875100"/>
          </a:xfrm>
        </p:grpSpPr>
        <p:sp>
          <p:nvSpPr>
            <p:cNvPr id="2439" name="Google Shape;2439;p72"/>
            <p:cNvSpPr/>
            <p:nvPr/>
          </p:nvSpPr>
          <p:spPr>
            <a:xfrm>
              <a:off x="0" y="0"/>
              <a:ext cx="112445" cy="3827441"/>
            </a:xfrm>
            <a:custGeom>
              <a:rect b="b" l="l" r="r" t="t"/>
              <a:pathLst>
                <a:path extrusionOk="0" h="3827441" w="112445">
                  <a:moveTo>
                    <a:pt x="0" y="0"/>
                  </a:moveTo>
                  <a:lnTo>
                    <a:pt x="112445" y="0"/>
                  </a:lnTo>
                  <a:lnTo>
                    <a:pt x="112445" y="3827441"/>
                  </a:lnTo>
                  <a:lnTo>
                    <a:pt x="0" y="3827441"/>
                  </a:lnTo>
                  <a:close/>
                </a:path>
              </a:pathLst>
            </a:custGeom>
            <a:solidFill>
              <a:srgbClr val="DC654E"/>
            </a:solidFill>
            <a:ln>
              <a:noFill/>
            </a:ln>
          </p:spPr>
        </p:sp>
        <p:sp>
          <p:nvSpPr>
            <p:cNvPr id="2440" name="Google Shape;2440;p72"/>
            <p:cNvSpPr txBox="1"/>
            <p:nvPr/>
          </p:nvSpPr>
          <p:spPr>
            <a:xfrm>
              <a:off x="0" y="-47625"/>
              <a:ext cx="112500" cy="38751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41" name="Google Shape;2441;p72"/>
          <p:cNvGrpSpPr/>
          <p:nvPr/>
        </p:nvGrpSpPr>
        <p:grpSpPr>
          <a:xfrm rot="10800000">
            <a:off x="902837" y="-67"/>
            <a:ext cx="145801" cy="10514968"/>
            <a:chOff x="0" y="-47625"/>
            <a:chExt cx="38400" cy="2769356"/>
          </a:xfrm>
        </p:grpSpPr>
        <p:sp>
          <p:nvSpPr>
            <p:cNvPr id="2442" name="Google Shape;2442;p72"/>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2443" name="Google Shape;2443;p72"/>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444" name="Google Shape;2444;p72"/>
          <p:cNvSpPr/>
          <p:nvPr/>
        </p:nvSpPr>
        <p:spPr>
          <a:xfrm>
            <a:off x="0" y="8050972"/>
            <a:ext cx="13026674" cy="1480104"/>
          </a:xfrm>
          <a:custGeom>
            <a:rect b="b" l="l" r="r" t="t"/>
            <a:pathLst>
              <a:path extrusionOk="0" h="693257" w="3839845">
                <a:moveTo>
                  <a:pt x="0" y="0"/>
                </a:moveTo>
                <a:lnTo>
                  <a:pt x="3839845" y="0"/>
                </a:lnTo>
                <a:lnTo>
                  <a:pt x="3839845" y="693257"/>
                </a:lnTo>
                <a:lnTo>
                  <a:pt x="0" y="693257"/>
                </a:lnTo>
                <a:close/>
              </a:path>
            </a:pathLst>
          </a:custGeom>
          <a:solidFill>
            <a:srgbClr val="FFFFFF"/>
          </a:solidFill>
          <a:ln>
            <a:noFill/>
          </a:ln>
        </p:spPr>
      </p:sp>
      <p:sp>
        <p:nvSpPr>
          <p:cNvPr id="2445" name="Google Shape;2445;p72"/>
          <p:cNvSpPr/>
          <p:nvPr/>
        </p:nvSpPr>
        <p:spPr>
          <a:xfrm>
            <a:off x="-2975" y="968723"/>
            <a:ext cx="13027479" cy="6232380"/>
          </a:xfrm>
          <a:custGeom>
            <a:rect b="b" l="l" r="r" t="t"/>
            <a:pathLst>
              <a:path extrusionOk="0" h="693257" w="3965747">
                <a:moveTo>
                  <a:pt x="0" y="0"/>
                </a:moveTo>
                <a:lnTo>
                  <a:pt x="3965747" y="0"/>
                </a:lnTo>
                <a:lnTo>
                  <a:pt x="3965747" y="693257"/>
                </a:lnTo>
                <a:lnTo>
                  <a:pt x="0" y="693257"/>
                </a:lnTo>
                <a:close/>
              </a:path>
            </a:pathLst>
          </a:custGeom>
          <a:solidFill>
            <a:srgbClr val="FFFFFF"/>
          </a:solidFill>
          <a:ln>
            <a:noFill/>
          </a:ln>
        </p:spPr>
      </p:sp>
      <p:sp>
        <p:nvSpPr>
          <p:cNvPr id="2446" name="Google Shape;2446;p72"/>
          <p:cNvSpPr txBox="1"/>
          <p:nvPr/>
        </p:nvSpPr>
        <p:spPr>
          <a:xfrm>
            <a:off x="355837" y="1583775"/>
            <a:ext cx="12467400" cy="5270400"/>
          </a:xfrm>
          <a:prstGeom prst="rect">
            <a:avLst/>
          </a:prstGeom>
          <a:noFill/>
          <a:ln>
            <a:noFill/>
          </a:ln>
        </p:spPr>
        <p:txBody>
          <a:bodyPr anchorCtr="0" anchor="t" bIns="0" lIns="0" spcFirstLastPara="1" rIns="0" wrap="square" tIns="0">
            <a:spAutoFit/>
          </a:bodyPr>
          <a:lstStyle/>
          <a:p>
            <a:pPr indent="0" lvl="0" marL="0" marR="0" rtl="0" algn="ctr">
              <a:lnSpc>
                <a:spcPct val="108000"/>
              </a:lnSpc>
              <a:spcBef>
                <a:spcPts val="0"/>
              </a:spcBef>
              <a:spcAft>
                <a:spcPts val="0"/>
              </a:spcAft>
              <a:buNone/>
            </a:pPr>
            <a:r>
              <a:rPr lang="en-US" sz="4000">
                <a:solidFill>
                  <a:srgbClr val="272727"/>
                </a:solidFill>
                <a:latin typeface="Marcellus"/>
                <a:ea typeface="Marcellus"/>
                <a:cs typeface="Marcellus"/>
                <a:sym typeface="Marcellus"/>
              </a:rPr>
              <a:t>"The failure of this network of gatekeepers was a recurring theme in the business scandals. In too many instances, the gatekeepers in pursuit of their own financial self- interest compromised the values and standards of their professions..... In the recent round of corporate scandals, the first tier-the managers-failed, and then the gatekeepers failed as well."</a:t>
            </a:r>
            <a:endParaRPr sz="4000"/>
          </a:p>
        </p:txBody>
      </p:sp>
      <p:sp>
        <p:nvSpPr>
          <p:cNvPr id="2447" name="Google Shape;2447;p72"/>
          <p:cNvSpPr txBox="1"/>
          <p:nvPr/>
        </p:nvSpPr>
        <p:spPr>
          <a:xfrm>
            <a:off x="-2972" y="8247575"/>
            <a:ext cx="13026600" cy="1120500"/>
          </a:xfrm>
          <a:prstGeom prst="rect">
            <a:avLst/>
          </a:prstGeom>
          <a:noFill/>
          <a:ln>
            <a:noFill/>
          </a:ln>
        </p:spPr>
        <p:txBody>
          <a:bodyPr anchorCtr="0" anchor="t" bIns="0" lIns="0" spcFirstLastPara="1" rIns="0" wrap="square" tIns="0">
            <a:spAutoFit/>
          </a:bodyPr>
          <a:lstStyle/>
          <a:p>
            <a:pPr indent="0" lvl="0" marL="0" rtl="0" algn="ctr">
              <a:lnSpc>
                <a:spcPct val="108000"/>
              </a:lnSpc>
              <a:spcBef>
                <a:spcPts val="0"/>
              </a:spcBef>
              <a:spcAft>
                <a:spcPts val="0"/>
              </a:spcAft>
              <a:buClr>
                <a:schemeClr val="dk1"/>
              </a:buClr>
              <a:buSzPts val="1100"/>
              <a:buFont typeface="Arial"/>
              <a:buNone/>
            </a:pPr>
            <a:r>
              <a:rPr lang="en-US" sz="3500">
                <a:solidFill>
                  <a:srgbClr val="272727"/>
                </a:solidFill>
                <a:latin typeface="Marcellus"/>
                <a:ea typeface="Marcellus"/>
                <a:cs typeface="Marcellus"/>
                <a:sym typeface="Marcellus"/>
              </a:rPr>
              <a:t>- AAA&amp;S, Report of the American</a:t>
            </a:r>
            <a:endParaRPr sz="3500">
              <a:solidFill>
                <a:srgbClr val="272727"/>
              </a:solidFill>
              <a:latin typeface="Marcellus"/>
              <a:ea typeface="Marcellus"/>
              <a:cs typeface="Marcellus"/>
              <a:sym typeface="Marcellus"/>
            </a:endParaRPr>
          </a:p>
          <a:p>
            <a:pPr indent="0" lvl="0" marL="0" rtl="0" algn="ctr">
              <a:lnSpc>
                <a:spcPct val="108000"/>
              </a:lnSpc>
              <a:spcBef>
                <a:spcPts val="0"/>
              </a:spcBef>
              <a:spcAft>
                <a:spcPts val="0"/>
              </a:spcAft>
              <a:buSzPts val="1100"/>
              <a:buNone/>
            </a:pPr>
            <a:r>
              <a:rPr lang="en-US" sz="3500">
                <a:solidFill>
                  <a:srgbClr val="272727"/>
                </a:solidFill>
                <a:latin typeface="Marcellus"/>
                <a:ea typeface="Marcellus"/>
                <a:cs typeface="Marcellus"/>
                <a:sym typeface="Marcellus"/>
              </a:rPr>
              <a:t>		Academy's Corporate Responsibility Steering Committee</a:t>
            </a:r>
            <a:endParaRPr sz="3500">
              <a:solidFill>
                <a:srgbClr val="272727"/>
              </a:solidFill>
              <a:latin typeface="Marcellus"/>
              <a:ea typeface="Marcellus"/>
              <a:cs typeface="Marcellus"/>
              <a:sym typeface="Marcellus"/>
            </a:endParaRPr>
          </a:p>
        </p:txBody>
      </p:sp>
      <p:grpSp>
        <p:nvGrpSpPr>
          <p:cNvPr id="2448" name="Google Shape;2448;p72"/>
          <p:cNvGrpSpPr/>
          <p:nvPr/>
        </p:nvGrpSpPr>
        <p:grpSpPr>
          <a:xfrm rot="10800000">
            <a:off x="13023499" y="-67"/>
            <a:ext cx="145801" cy="10514968"/>
            <a:chOff x="0" y="-47625"/>
            <a:chExt cx="38400" cy="2769356"/>
          </a:xfrm>
        </p:grpSpPr>
        <p:sp>
          <p:nvSpPr>
            <p:cNvPr id="2449" name="Google Shape;2449;p72"/>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2450" name="Google Shape;2450;p72"/>
            <p:cNvSpPr txBox="1"/>
            <p:nvPr/>
          </p:nvSpPr>
          <p:spPr>
            <a:xfrm>
              <a:off x="0" y="-47625"/>
              <a:ext cx="38400" cy="276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451" name="Google Shape;2451;p72"/>
          <p:cNvPicPr preferRelativeResize="0"/>
          <p:nvPr/>
        </p:nvPicPr>
        <p:blipFill rotWithShape="1">
          <a:blip r:embed="rId3">
            <a:alphaModFix/>
          </a:blip>
          <a:srcRect b="3185" l="35536" r="32347" t="0"/>
          <a:stretch/>
        </p:blipFill>
        <p:spPr>
          <a:xfrm>
            <a:off x="13169300" y="0"/>
            <a:ext cx="5118698" cy="10286998"/>
          </a:xfrm>
          <a:prstGeom prst="rect">
            <a:avLst/>
          </a:prstGeom>
          <a:noFill/>
          <a:ln>
            <a:noFill/>
          </a:ln>
        </p:spPr>
      </p:pic>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2455" name="Shape 2455"/>
        <p:cNvGrpSpPr/>
        <p:nvPr/>
      </p:nvGrpSpPr>
      <p:grpSpPr>
        <a:xfrm>
          <a:off x="0" y="0"/>
          <a:ext cx="0" cy="0"/>
          <a:chOff x="0" y="0"/>
          <a:chExt cx="0" cy="0"/>
        </a:xfrm>
      </p:grpSpPr>
      <p:grpSp>
        <p:nvGrpSpPr>
          <p:cNvPr id="2456" name="Google Shape;2456;p73"/>
          <p:cNvGrpSpPr/>
          <p:nvPr/>
        </p:nvGrpSpPr>
        <p:grpSpPr>
          <a:xfrm rot="5400000">
            <a:off x="8327777" y="-8327897"/>
            <a:ext cx="1813151" cy="18468946"/>
            <a:chOff x="0" y="-47625"/>
            <a:chExt cx="678600" cy="4864217"/>
          </a:xfrm>
        </p:grpSpPr>
        <p:sp>
          <p:nvSpPr>
            <p:cNvPr id="2457" name="Google Shape;2457;p73"/>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2458" name="Google Shape;2458;p73"/>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459" name="Google Shape;2459;p73"/>
          <p:cNvSpPr txBox="1"/>
          <p:nvPr/>
        </p:nvSpPr>
        <p:spPr>
          <a:xfrm>
            <a:off x="406550" y="700200"/>
            <a:ext cx="17474700" cy="769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000">
                <a:solidFill>
                  <a:srgbClr val="272727"/>
                </a:solidFill>
                <a:latin typeface="Marcellus"/>
                <a:ea typeface="Marcellus"/>
                <a:cs typeface="Marcellus"/>
                <a:sym typeface="Marcellus"/>
              </a:rPr>
              <a:t>INVESTMENT BANKERS</a:t>
            </a:r>
            <a:endParaRPr b="1" sz="5000"/>
          </a:p>
        </p:txBody>
      </p:sp>
      <p:grpSp>
        <p:nvGrpSpPr>
          <p:cNvPr id="2460" name="Google Shape;2460;p73"/>
          <p:cNvGrpSpPr/>
          <p:nvPr/>
        </p:nvGrpSpPr>
        <p:grpSpPr>
          <a:xfrm rot="5400000">
            <a:off x="6496360" y="-6584574"/>
            <a:ext cx="596873" cy="13590244"/>
            <a:chOff x="0" y="-47625"/>
            <a:chExt cx="157200" cy="3579300"/>
          </a:xfrm>
        </p:grpSpPr>
        <p:sp>
          <p:nvSpPr>
            <p:cNvPr id="2461" name="Google Shape;2461;p73"/>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2462" name="Google Shape;2462;p73"/>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63" name="Google Shape;2463;p73"/>
          <p:cNvGrpSpPr/>
          <p:nvPr/>
        </p:nvGrpSpPr>
        <p:grpSpPr>
          <a:xfrm rot="5400000">
            <a:off x="15524900" y="-2434942"/>
            <a:ext cx="596873" cy="5290980"/>
            <a:chOff x="0" y="-47625"/>
            <a:chExt cx="157200" cy="1393500"/>
          </a:xfrm>
        </p:grpSpPr>
        <p:sp>
          <p:nvSpPr>
            <p:cNvPr id="2464" name="Google Shape;2464;p73"/>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2465" name="Google Shape;2465;p73"/>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66" name="Google Shape;2466;p73"/>
          <p:cNvGrpSpPr/>
          <p:nvPr/>
        </p:nvGrpSpPr>
        <p:grpSpPr>
          <a:xfrm rot="5400000">
            <a:off x="8945600" y="814665"/>
            <a:ext cx="577508" cy="18468946"/>
            <a:chOff x="0" y="-47625"/>
            <a:chExt cx="152100" cy="4864217"/>
          </a:xfrm>
        </p:grpSpPr>
        <p:sp>
          <p:nvSpPr>
            <p:cNvPr id="2467" name="Google Shape;2467;p73"/>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2468" name="Google Shape;2468;p73"/>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469" name="Google Shape;2469;p73"/>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2470" name="Google Shape;2470;p73"/>
          <p:cNvGrpSpPr/>
          <p:nvPr/>
        </p:nvGrpSpPr>
        <p:grpSpPr>
          <a:xfrm rot="5400000">
            <a:off x="9161452" y="517629"/>
            <a:ext cx="145801" cy="18571648"/>
            <a:chOff x="0" y="-47625"/>
            <a:chExt cx="38400" cy="4891266"/>
          </a:xfrm>
        </p:grpSpPr>
        <p:sp>
          <p:nvSpPr>
            <p:cNvPr id="2471" name="Google Shape;2471;p73"/>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472" name="Google Shape;2472;p73"/>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73" name="Google Shape;2473;p73"/>
          <p:cNvGrpSpPr/>
          <p:nvPr/>
        </p:nvGrpSpPr>
        <p:grpSpPr>
          <a:xfrm rot="5400000">
            <a:off x="1389404" y="8486595"/>
            <a:ext cx="505747" cy="3285078"/>
            <a:chOff x="0" y="-47625"/>
            <a:chExt cx="133200" cy="865200"/>
          </a:xfrm>
        </p:grpSpPr>
        <p:sp>
          <p:nvSpPr>
            <p:cNvPr id="2474" name="Google Shape;2474;p73"/>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2475" name="Google Shape;2475;p73"/>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76" name="Google Shape;2476;p73"/>
          <p:cNvGrpSpPr/>
          <p:nvPr/>
        </p:nvGrpSpPr>
        <p:grpSpPr>
          <a:xfrm rot="5400000">
            <a:off x="9161452" y="-8776934"/>
            <a:ext cx="145801" cy="18571648"/>
            <a:chOff x="0" y="-47625"/>
            <a:chExt cx="38400" cy="4891266"/>
          </a:xfrm>
        </p:grpSpPr>
        <p:sp>
          <p:nvSpPr>
            <p:cNvPr id="2477" name="Google Shape;2477;p73"/>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478" name="Google Shape;2478;p73"/>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79" name="Google Shape;2479;p73"/>
          <p:cNvGrpSpPr/>
          <p:nvPr/>
        </p:nvGrpSpPr>
        <p:grpSpPr>
          <a:xfrm rot="5400000">
            <a:off x="9161452" y="-7544153"/>
            <a:ext cx="145801" cy="18571648"/>
            <a:chOff x="0" y="-47625"/>
            <a:chExt cx="38400" cy="4891266"/>
          </a:xfrm>
        </p:grpSpPr>
        <p:sp>
          <p:nvSpPr>
            <p:cNvPr id="2480" name="Google Shape;2480;p73"/>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481" name="Google Shape;2481;p73"/>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82" name="Google Shape;2482;p73"/>
          <p:cNvGrpSpPr/>
          <p:nvPr/>
        </p:nvGrpSpPr>
        <p:grpSpPr>
          <a:xfrm rot="5400000">
            <a:off x="9161452" y="-2164950"/>
            <a:ext cx="145801" cy="18571648"/>
            <a:chOff x="0" y="-47625"/>
            <a:chExt cx="38400" cy="4891266"/>
          </a:xfrm>
        </p:grpSpPr>
        <p:sp>
          <p:nvSpPr>
            <p:cNvPr id="2483" name="Google Shape;2483;p73"/>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484" name="Google Shape;2484;p73"/>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485" name="Google Shape;2485;p73"/>
          <p:cNvSpPr txBox="1"/>
          <p:nvPr/>
        </p:nvSpPr>
        <p:spPr>
          <a:xfrm>
            <a:off x="1074099" y="2667275"/>
            <a:ext cx="16339200" cy="32019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4000">
                <a:solidFill>
                  <a:srgbClr val="DC654E"/>
                </a:solidFill>
                <a:latin typeface="Marcellus"/>
                <a:ea typeface="Marcellus"/>
                <a:cs typeface="Marcellus"/>
                <a:sym typeface="Marcellus"/>
              </a:rPr>
              <a:t>An </a:t>
            </a:r>
            <a:r>
              <a:rPr b="1" lang="en-US" sz="4000">
                <a:solidFill>
                  <a:srgbClr val="DC654E"/>
                </a:solidFill>
                <a:latin typeface="Marcellus"/>
                <a:ea typeface="Marcellus"/>
                <a:cs typeface="Marcellus"/>
                <a:sym typeface="Marcellus"/>
              </a:rPr>
              <a:t>investment banker</a:t>
            </a:r>
            <a:r>
              <a:rPr lang="en-US" sz="4000">
                <a:solidFill>
                  <a:srgbClr val="DC654E"/>
                </a:solidFill>
                <a:latin typeface="Marcellus"/>
                <a:ea typeface="Marcellus"/>
                <a:cs typeface="Marcellus"/>
                <a:sym typeface="Marcellus"/>
              </a:rPr>
              <a:t> is an individual or entity which acts as an agent for corporation issuing securities. Some also maintain a brokerage or dealership operation and offer advisory services to its clients on investment concerns.</a:t>
            </a:r>
            <a:endParaRPr sz="4000"/>
          </a:p>
        </p:txBody>
      </p:sp>
      <p:grpSp>
        <p:nvGrpSpPr>
          <p:cNvPr id="2486" name="Google Shape;2486;p73"/>
          <p:cNvGrpSpPr/>
          <p:nvPr/>
        </p:nvGrpSpPr>
        <p:grpSpPr>
          <a:xfrm rot="10800000">
            <a:off x="13105177" y="-2"/>
            <a:ext cx="145801" cy="689673"/>
            <a:chOff x="0" y="-47625"/>
            <a:chExt cx="38400" cy="181641"/>
          </a:xfrm>
        </p:grpSpPr>
        <p:sp>
          <p:nvSpPr>
            <p:cNvPr id="2487" name="Google Shape;2487;p73"/>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2488" name="Google Shape;2488;p73"/>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89" name="Google Shape;2489;p73"/>
          <p:cNvGrpSpPr/>
          <p:nvPr/>
        </p:nvGrpSpPr>
        <p:grpSpPr>
          <a:xfrm rot="10800000">
            <a:off x="3031043" y="9828545"/>
            <a:ext cx="145801" cy="689673"/>
            <a:chOff x="0" y="-47625"/>
            <a:chExt cx="38400" cy="181641"/>
          </a:xfrm>
        </p:grpSpPr>
        <p:sp>
          <p:nvSpPr>
            <p:cNvPr id="2490" name="Google Shape;2490;p73"/>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2491" name="Google Shape;2491;p73"/>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2495" name="Shape 2495"/>
        <p:cNvGrpSpPr/>
        <p:nvPr/>
      </p:nvGrpSpPr>
      <p:grpSpPr>
        <a:xfrm>
          <a:off x="0" y="0"/>
          <a:ext cx="0" cy="0"/>
          <a:chOff x="0" y="0"/>
          <a:chExt cx="0" cy="0"/>
        </a:xfrm>
      </p:grpSpPr>
      <p:grpSp>
        <p:nvGrpSpPr>
          <p:cNvPr id="2496" name="Google Shape;2496;p74"/>
          <p:cNvGrpSpPr/>
          <p:nvPr/>
        </p:nvGrpSpPr>
        <p:grpSpPr>
          <a:xfrm rot="5400000">
            <a:off x="8327777" y="-8327897"/>
            <a:ext cx="1813151" cy="18468946"/>
            <a:chOff x="0" y="-47625"/>
            <a:chExt cx="678600" cy="4864217"/>
          </a:xfrm>
        </p:grpSpPr>
        <p:sp>
          <p:nvSpPr>
            <p:cNvPr id="2497" name="Google Shape;2497;p74"/>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2498" name="Google Shape;2498;p74"/>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499" name="Google Shape;2499;p74"/>
          <p:cNvSpPr txBox="1"/>
          <p:nvPr/>
        </p:nvSpPr>
        <p:spPr>
          <a:xfrm>
            <a:off x="406550" y="700200"/>
            <a:ext cx="17474700" cy="769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000">
                <a:solidFill>
                  <a:srgbClr val="272727"/>
                </a:solidFill>
                <a:latin typeface="Marcellus"/>
                <a:ea typeface="Marcellus"/>
                <a:cs typeface="Marcellus"/>
                <a:sym typeface="Marcellus"/>
              </a:rPr>
              <a:t>Roles of Investment Banker</a:t>
            </a:r>
            <a:endParaRPr b="1" sz="5000"/>
          </a:p>
        </p:txBody>
      </p:sp>
      <p:grpSp>
        <p:nvGrpSpPr>
          <p:cNvPr id="2500" name="Google Shape;2500;p74"/>
          <p:cNvGrpSpPr/>
          <p:nvPr/>
        </p:nvGrpSpPr>
        <p:grpSpPr>
          <a:xfrm rot="5400000">
            <a:off x="6496360" y="-6584574"/>
            <a:ext cx="596873" cy="13590244"/>
            <a:chOff x="0" y="-47625"/>
            <a:chExt cx="157200" cy="3579300"/>
          </a:xfrm>
        </p:grpSpPr>
        <p:sp>
          <p:nvSpPr>
            <p:cNvPr id="2501" name="Google Shape;2501;p74"/>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2502" name="Google Shape;2502;p74"/>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03" name="Google Shape;2503;p74"/>
          <p:cNvGrpSpPr/>
          <p:nvPr/>
        </p:nvGrpSpPr>
        <p:grpSpPr>
          <a:xfrm rot="5400000">
            <a:off x="15524900" y="-2434942"/>
            <a:ext cx="596873" cy="5290980"/>
            <a:chOff x="0" y="-47625"/>
            <a:chExt cx="157200" cy="1393500"/>
          </a:xfrm>
        </p:grpSpPr>
        <p:sp>
          <p:nvSpPr>
            <p:cNvPr id="2504" name="Google Shape;2504;p74"/>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2505" name="Google Shape;2505;p74"/>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06" name="Google Shape;2506;p74"/>
          <p:cNvGrpSpPr/>
          <p:nvPr/>
        </p:nvGrpSpPr>
        <p:grpSpPr>
          <a:xfrm rot="5400000">
            <a:off x="8945600" y="814665"/>
            <a:ext cx="577508" cy="18468946"/>
            <a:chOff x="0" y="-47625"/>
            <a:chExt cx="152100" cy="4864217"/>
          </a:xfrm>
        </p:grpSpPr>
        <p:sp>
          <p:nvSpPr>
            <p:cNvPr id="2507" name="Google Shape;2507;p74"/>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2508" name="Google Shape;2508;p74"/>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509" name="Google Shape;2509;p74"/>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2510" name="Google Shape;2510;p74"/>
          <p:cNvGrpSpPr/>
          <p:nvPr/>
        </p:nvGrpSpPr>
        <p:grpSpPr>
          <a:xfrm rot="5400000">
            <a:off x="9161452" y="517629"/>
            <a:ext cx="145801" cy="18571648"/>
            <a:chOff x="0" y="-47625"/>
            <a:chExt cx="38400" cy="4891266"/>
          </a:xfrm>
        </p:grpSpPr>
        <p:sp>
          <p:nvSpPr>
            <p:cNvPr id="2511" name="Google Shape;2511;p74"/>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512" name="Google Shape;2512;p74"/>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13" name="Google Shape;2513;p74"/>
          <p:cNvGrpSpPr/>
          <p:nvPr/>
        </p:nvGrpSpPr>
        <p:grpSpPr>
          <a:xfrm rot="5400000">
            <a:off x="1389404" y="8486595"/>
            <a:ext cx="505747" cy="3285078"/>
            <a:chOff x="0" y="-47625"/>
            <a:chExt cx="133200" cy="865200"/>
          </a:xfrm>
        </p:grpSpPr>
        <p:sp>
          <p:nvSpPr>
            <p:cNvPr id="2514" name="Google Shape;2514;p74"/>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2515" name="Google Shape;2515;p74"/>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16" name="Google Shape;2516;p74"/>
          <p:cNvGrpSpPr/>
          <p:nvPr/>
        </p:nvGrpSpPr>
        <p:grpSpPr>
          <a:xfrm rot="5400000">
            <a:off x="9161452" y="-8776934"/>
            <a:ext cx="145801" cy="18571648"/>
            <a:chOff x="0" y="-47625"/>
            <a:chExt cx="38400" cy="4891266"/>
          </a:xfrm>
        </p:grpSpPr>
        <p:sp>
          <p:nvSpPr>
            <p:cNvPr id="2517" name="Google Shape;2517;p74"/>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518" name="Google Shape;2518;p74"/>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19" name="Google Shape;2519;p74"/>
          <p:cNvGrpSpPr/>
          <p:nvPr/>
        </p:nvGrpSpPr>
        <p:grpSpPr>
          <a:xfrm rot="5400000">
            <a:off x="9161452" y="-7544153"/>
            <a:ext cx="145801" cy="18571648"/>
            <a:chOff x="0" y="-47625"/>
            <a:chExt cx="38400" cy="4891266"/>
          </a:xfrm>
        </p:grpSpPr>
        <p:sp>
          <p:nvSpPr>
            <p:cNvPr id="2520" name="Google Shape;2520;p74"/>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521" name="Google Shape;2521;p74"/>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22" name="Google Shape;2522;p74"/>
          <p:cNvGrpSpPr/>
          <p:nvPr/>
        </p:nvGrpSpPr>
        <p:grpSpPr>
          <a:xfrm rot="5400000">
            <a:off x="9161452" y="-2164950"/>
            <a:ext cx="145801" cy="18571648"/>
            <a:chOff x="0" y="-47625"/>
            <a:chExt cx="38400" cy="4891266"/>
          </a:xfrm>
        </p:grpSpPr>
        <p:sp>
          <p:nvSpPr>
            <p:cNvPr id="2523" name="Google Shape;2523;p74"/>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524" name="Google Shape;2524;p74"/>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525" name="Google Shape;2525;p74"/>
          <p:cNvSpPr txBox="1"/>
          <p:nvPr/>
        </p:nvSpPr>
        <p:spPr>
          <a:xfrm>
            <a:off x="1074099" y="1829075"/>
            <a:ext cx="16339200" cy="51720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4200">
                <a:solidFill>
                  <a:srgbClr val="DC654E"/>
                </a:solidFill>
                <a:latin typeface="Marcellus"/>
                <a:ea typeface="Marcellus"/>
                <a:cs typeface="Marcellus"/>
                <a:sym typeface="Marcellus"/>
              </a:rPr>
              <a:t>In time when corporation issues and sells new securities to increase funds, the offering is called </a:t>
            </a:r>
            <a:r>
              <a:rPr b="1" lang="en-US" sz="4200">
                <a:solidFill>
                  <a:srgbClr val="DC654E"/>
                </a:solidFill>
                <a:latin typeface="Marcellus"/>
                <a:ea typeface="Marcellus"/>
                <a:cs typeface="Marcellus"/>
                <a:sym typeface="Marcellus"/>
              </a:rPr>
              <a:t>primary issue</a:t>
            </a:r>
            <a:r>
              <a:rPr lang="en-US" sz="4200">
                <a:solidFill>
                  <a:srgbClr val="DC654E"/>
                </a:solidFill>
                <a:latin typeface="Marcellus"/>
                <a:ea typeface="Marcellus"/>
                <a:cs typeface="Marcellus"/>
                <a:sym typeface="Marcellus"/>
              </a:rPr>
              <a:t>. The agent responsible for finding buyers for these securities for sale is called the </a:t>
            </a:r>
            <a:r>
              <a:rPr b="1" lang="en-US" sz="4200">
                <a:solidFill>
                  <a:srgbClr val="DC654E"/>
                </a:solidFill>
                <a:latin typeface="Marcellus"/>
                <a:ea typeface="Marcellus"/>
                <a:cs typeface="Marcellus"/>
                <a:sym typeface="Marcellus"/>
              </a:rPr>
              <a:t>investment banker.</a:t>
            </a:r>
            <a:r>
              <a:rPr lang="en-US" sz="4200">
                <a:solidFill>
                  <a:srgbClr val="DC654E"/>
                </a:solidFill>
                <a:latin typeface="Marcellus"/>
                <a:ea typeface="Marcellus"/>
                <a:cs typeface="Marcellus"/>
                <a:sym typeface="Marcellus"/>
              </a:rPr>
              <a:t> Investment banker buys primary issue from corporations and arranges immediate disposal of these securities to the investors in public. </a:t>
            </a:r>
            <a:endParaRPr sz="4200"/>
          </a:p>
        </p:txBody>
      </p:sp>
      <p:grpSp>
        <p:nvGrpSpPr>
          <p:cNvPr id="2526" name="Google Shape;2526;p74"/>
          <p:cNvGrpSpPr/>
          <p:nvPr/>
        </p:nvGrpSpPr>
        <p:grpSpPr>
          <a:xfrm rot="10800000">
            <a:off x="13105177" y="-2"/>
            <a:ext cx="145801" cy="689673"/>
            <a:chOff x="0" y="-47625"/>
            <a:chExt cx="38400" cy="181641"/>
          </a:xfrm>
        </p:grpSpPr>
        <p:sp>
          <p:nvSpPr>
            <p:cNvPr id="2527" name="Google Shape;2527;p74"/>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2528" name="Google Shape;2528;p74"/>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29" name="Google Shape;2529;p74"/>
          <p:cNvGrpSpPr/>
          <p:nvPr/>
        </p:nvGrpSpPr>
        <p:grpSpPr>
          <a:xfrm rot="10800000">
            <a:off x="3031043" y="9828545"/>
            <a:ext cx="145801" cy="689673"/>
            <a:chOff x="0" y="-47625"/>
            <a:chExt cx="38400" cy="181641"/>
          </a:xfrm>
        </p:grpSpPr>
        <p:sp>
          <p:nvSpPr>
            <p:cNvPr id="2530" name="Google Shape;2530;p74"/>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2531" name="Google Shape;2531;p74"/>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2535" name="Shape 2535"/>
        <p:cNvGrpSpPr/>
        <p:nvPr/>
      </p:nvGrpSpPr>
      <p:grpSpPr>
        <a:xfrm>
          <a:off x="0" y="0"/>
          <a:ext cx="0" cy="0"/>
          <a:chOff x="0" y="0"/>
          <a:chExt cx="0" cy="0"/>
        </a:xfrm>
      </p:grpSpPr>
      <p:grpSp>
        <p:nvGrpSpPr>
          <p:cNvPr id="2536" name="Google Shape;2536;p75"/>
          <p:cNvGrpSpPr/>
          <p:nvPr/>
        </p:nvGrpSpPr>
        <p:grpSpPr>
          <a:xfrm rot="5400000">
            <a:off x="8327777" y="-8327897"/>
            <a:ext cx="1813151" cy="18468946"/>
            <a:chOff x="0" y="-47625"/>
            <a:chExt cx="678600" cy="4864217"/>
          </a:xfrm>
        </p:grpSpPr>
        <p:sp>
          <p:nvSpPr>
            <p:cNvPr id="2537" name="Google Shape;2537;p75"/>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2538" name="Google Shape;2538;p75"/>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539" name="Google Shape;2539;p75"/>
          <p:cNvSpPr txBox="1"/>
          <p:nvPr/>
        </p:nvSpPr>
        <p:spPr>
          <a:xfrm>
            <a:off x="406550" y="700200"/>
            <a:ext cx="17474700" cy="769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000">
                <a:solidFill>
                  <a:srgbClr val="272727"/>
                </a:solidFill>
                <a:latin typeface="Marcellus"/>
                <a:ea typeface="Marcellus"/>
                <a:cs typeface="Marcellus"/>
                <a:sym typeface="Marcellus"/>
              </a:rPr>
              <a:t>Roles of Investment Banker</a:t>
            </a:r>
            <a:endParaRPr b="1" sz="5000"/>
          </a:p>
        </p:txBody>
      </p:sp>
      <p:grpSp>
        <p:nvGrpSpPr>
          <p:cNvPr id="2540" name="Google Shape;2540;p75"/>
          <p:cNvGrpSpPr/>
          <p:nvPr/>
        </p:nvGrpSpPr>
        <p:grpSpPr>
          <a:xfrm rot="5400000">
            <a:off x="6496360" y="-6584574"/>
            <a:ext cx="596873" cy="13590244"/>
            <a:chOff x="0" y="-47625"/>
            <a:chExt cx="157200" cy="3579300"/>
          </a:xfrm>
        </p:grpSpPr>
        <p:sp>
          <p:nvSpPr>
            <p:cNvPr id="2541" name="Google Shape;2541;p75"/>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2542" name="Google Shape;2542;p75"/>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43" name="Google Shape;2543;p75"/>
          <p:cNvGrpSpPr/>
          <p:nvPr/>
        </p:nvGrpSpPr>
        <p:grpSpPr>
          <a:xfrm rot="5400000">
            <a:off x="15524900" y="-2434942"/>
            <a:ext cx="596873" cy="5290980"/>
            <a:chOff x="0" y="-47625"/>
            <a:chExt cx="157200" cy="1393500"/>
          </a:xfrm>
        </p:grpSpPr>
        <p:sp>
          <p:nvSpPr>
            <p:cNvPr id="2544" name="Google Shape;2544;p75"/>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2545" name="Google Shape;2545;p75"/>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46" name="Google Shape;2546;p75"/>
          <p:cNvGrpSpPr/>
          <p:nvPr/>
        </p:nvGrpSpPr>
        <p:grpSpPr>
          <a:xfrm rot="5400000">
            <a:off x="8945600" y="814665"/>
            <a:ext cx="577508" cy="18468946"/>
            <a:chOff x="0" y="-47625"/>
            <a:chExt cx="152100" cy="4864217"/>
          </a:xfrm>
        </p:grpSpPr>
        <p:sp>
          <p:nvSpPr>
            <p:cNvPr id="2547" name="Google Shape;2547;p75"/>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2548" name="Google Shape;2548;p75"/>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549" name="Google Shape;2549;p75"/>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2550" name="Google Shape;2550;p75"/>
          <p:cNvGrpSpPr/>
          <p:nvPr/>
        </p:nvGrpSpPr>
        <p:grpSpPr>
          <a:xfrm rot="5400000">
            <a:off x="9161452" y="517629"/>
            <a:ext cx="145801" cy="18571648"/>
            <a:chOff x="0" y="-47625"/>
            <a:chExt cx="38400" cy="4891266"/>
          </a:xfrm>
        </p:grpSpPr>
        <p:sp>
          <p:nvSpPr>
            <p:cNvPr id="2551" name="Google Shape;2551;p75"/>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552" name="Google Shape;2552;p75"/>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53" name="Google Shape;2553;p75"/>
          <p:cNvGrpSpPr/>
          <p:nvPr/>
        </p:nvGrpSpPr>
        <p:grpSpPr>
          <a:xfrm rot="5400000">
            <a:off x="1389404" y="8486595"/>
            <a:ext cx="505747" cy="3285078"/>
            <a:chOff x="0" y="-47625"/>
            <a:chExt cx="133200" cy="865200"/>
          </a:xfrm>
        </p:grpSpPr>
        <p:sp>
          <p:nvSpPr>
            <p:cNvPr id="2554" name="Google Shape;2554;p75"/>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2555" name="Google Shape;2555;p75"/>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56" name="Google Shape;2556;p75"/>
          <p:cNvGrpSpPr/>
          <p:nvPr/>
        </p:nvGrpSpPr>
        <p:grpSpPr>
          <a:xfrm rot="5400000">
            <a:off x="9161452" y="-8776934"/>
            <a:ext cx="145801" cy="18571648"/>
            <a:chOff x="0" y="-47625"/>
            <a:chExt cx="38400" cy="4891266"/>
          </a:xfrm>
        </p:grpSpPr>
        <p:sp>
          <p:nvSpPr>
            <p:cNvPr id="2557" name="Google Shape;2557;p75"/>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558" name="Google Shape;2558;p75"/>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59" name="Google Shape;2559;p75"/>
          <p:cNvGrpSpPr/>
          <p:nvPr/>
        </p:nvGrpSpPr>
        <p:grpSpPr>
          <a:xfrm rot="5400000">
            <a:off x="9161452" y="-7544153"/>
            <a:ext cx="145801" cy="18571648"/>
            <a:chOff x="0" y="-47625"/>
            <a:chExt cx="38400" cy="4891266"/>
          </a:xfrm>
        </p:grpSpPr>
        <p:sp>
          <p:nvSpPr>
            <p:cNvPr id="2560" name="Google Shape;2560;p75"/>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561" name="Google Shape;2561;p75"/>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62" name="Google Shape;2562;p75"/>
          <p:cNvGrpSpPr/>
          <p:nvPr/>
        </p:nvGrpSpPr>
        <p:grpSpPr>
          <a:xfrm rot="5400000">
            <a:off x="9161452" y="-2164950"/>
            <a:ext cx="145801" cy="18571648"/>
            <a:chOff x="0" y="-47625"/>
            <a:chExt cx="38400" cy="4891266"/>
          </a:xfrm>
        </p:grpSpPr>
        <p:sp>
          <p:nvSpPr>
            <p:cNvPr id="2563" name="Google Shape;2563;p75"/>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564" name="Google Shape;2564;p75"/>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565" name="Google Shape;2565;p75"/>
          <p:cNvSpPr txBox="1"/>
          <p:nvPr/>
        </p:nvSpPr>
        <p:spPr>
          <a:xfrm>
            <a:off x="1074099" y="2438675"/>
            <a:ext cx="16339200" cy="40638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4000">
                <a:solidFill>
                  <a:srgbClr val="DC654E"/>
                </a:solidFill>
                <a:latin typeface="Marcellus"/>
                <a:ea typeface="Marcellus"/>
                <a:cs typeface="Marcellus"/>
                <a:sym typeface="Marcellus"/>
              </a:rPr>
              <a:t>Generally, investment banking firms perform three functions: </a:t>
            </a:r>
            <a:r>
              <a:rPr b="1" lang="en-US" sz="4000">
                <a:solidFill>
                  <a:srgbClr val="DC654E"/>
                </a:solidFill>
                <a:latin typeface="Marcellus"/>
                <a:ea typeface="Marcellus"/>
                <a:cs typeface="Marcellus"/>
                <a:sym typeface="Marcellus"/>
              </a:rPr>
              <a:t>investigation</a:t>
            </a:r>
            <a:r>
              <a:rPr lang="en-US" sz="4000">
                <a:solidFill>
                  <a:srgbClr val="DC654E"/>
                </a:solidFill>
                <a:latin typeface="Marcellus"/>
                <a:ea typeface="Marcellus"/>
                <a:cs typeface="Marcellus"/>
                <a:sym typeface="Marcellus"/>
              </a:rPr>
              <a:t>, </a:t>
            </a:r>
            <a:r>
              <a:rPr b="1" lang="en-US" sz="4000">
                <a:solidFill>
                  <a:srgbClr val="DC654E"/>
                </a:solidFill>
                <a:latin typeface="Marcellus"/>
                <a:ea typeface="Marcellus"/>
                <a:cs typeface="Marcellus"/>
                <a:sym typeface="Marcellus"/>
              </a:rPr>
              <a:t>analysis and research </a:t>
            </a:r>
            <a:r>
              <a:rPr lang="en-US" sz="4000">
                <a:solidFill>
                  <a:srgbClr val="DC654E"/>
                </a:solidFill>
                <a:latin typeface="Marcellus"/>
                <a:ea typeface="Marcellus"/>
                <a:cs typeface="Marcellus"/>
                <a:sym typeface="Marcellus"/>
              </a:rPr>
              <a:t>(origination), </a:t>
            </a:r>
            <a:r>
              <a:rPr b="1" lang="en-US" sz="4000">
                <a:solidFill>
                  <a:srgbClr val="DC654E"/>
                </a:solidFill>
                <a:latin typeface="Marcellus"/>
                <a:ea typeface="Marcellus"/>
                <a:cs typeface="Marcellus"/>
                <a:sym typeface="Marcellus"/>
              </a:rPr>
              <a:t>underwriting </a:t>
            </a:r>
            <a:r>
              <a:rPr lang="en-US" sz="4000">
                <a:solidFill>
                  <a:srgbClr val="DC654E"/>
                </a:solidFill>
                <a:latin typeface="Marcellus"/>
                <a:ea typeface="Marcellus"/>
                <a:cs typeface="Marcellus"/>
                <a:sym typeface="Marcellus"/>
              </a:rPr>
              <a:t>(public cash offerings) and </a:t>
            </a:r>
            <a:r>
              <a:rPr b="1" lang="en-US" sz="4000">
                <a:solidFill>
                  <a:srgbClr val="DC654E"/>
                </a:solidFill>
                <a:latin typeface="Marcellus"/>
                <a:ea typeface="Marcellus"/>
                <a:cs typeface="Marcellus"/>
                <a:sym typeface="Marcellus"/>
              </a:rPr>
              <a:t>distribution</a:t>
            </a:r>
            <a:r>
              <a:rPr lang="en-US" sz="4000">
                <a:solidFill>
                  <a:srgbClr val="DC654E"/>
                </a:solidFill>
                <a:latin typeface="Marcellus"/>
                <a:ea typeface="Marcellus"/>
                <a:cs typeface="Marcellus"/>
                <a:sym typeface="Marcellus"/>
              </a:rPr>
              <a:t>. Most of the time, a single investor banker does all the above functions; however, some investment bankers are dedicated in certain functional areas only.</a:t>
            </a:r>
            <a:endParaRPr sz="4000"/>
          </a:p>
        </p:txBody>
      </p:sp>
      <p:grpSp>
        <p:nvGrpSpPr>
          <p:cNvPr id="2566" name="Google Shape;2566;p75"/>
          <p:cNvGrpSpPr/>
          <p:nvPr/>
        </p:nvGrpSpPr>
        <p:grpSpPr>
          <a:xfrm rot="10800000">
            <a:off x="13105177" y="-2"/>
            <a:ext cx="145801" cy="689673"/>
            <a:chOff x="0" y="-47625"/>
            <a:chExt cx="38400" cy="181641"/>
          </a:xfrm>
        </p:grpSpPr>
        <p:sp>
          <p:nvSpPr>
            <p:cNvPr id="2567" name="Google Shape;2567;p75"/>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2568" name="Google Shape;2568;p75"/>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69" name="Google Shape;2569;p75"/>
          <p:cNvGrpSpPr/>
          <p:nvPr/>
        </p:nvGrpSpPr>
        <p:grpSpPr>
          <a:xfrm rot="10800000">
            <a:off x="3031043" y="9828545"/>
            <a:ext cx="145801" cy="689673"/>
            <a:chOff x="0" y="-47625"/>
            <a:chExt cx="38400" cy="181641"/>
          </a:xfrm>
        </p:grpSpPr>
        <p:sp>
          <p:nvSpPr>
            <p:cNvPr id="2570" name="Google Shape;2570;p75"/>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2571" name="Google Shape;2571;p75"/>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C654E"/>
        </a:solidFill>
      </p:bgPr>
    </p:bg>
    <p:spTree>
      <p:nvGrpSpPr>
        <p:cNvPr id="2575" name="Shape 2575"/>
        <p:cNvGrpSpPr/>
        <p:nvPr/>
      </p:nvGrpSpPr>
      <p:grpSpPr>
        <a:xfrm>
          <a:off x="0" y="0"/>
          <a:ext cx="0" cy="0"/>
          <a:chOff x="0" y="0"/>
          <a:chExt cx="0" cy="0"/>
        </a:xfrm>
      </p:grpSpPr>
      <p:sp>
        <p:nvSpPr>
          <p:cNvPr id="2576" name="Google Shape;2576;p76"/>
          <p:cNvSpPr/>
          <p:nvPr/>
        </p:nvSpPr>
        <p:spPr>
          <a:xfrm rot="5400000">
            <a:off x="13128011" y="5110313"/>
            <a:ext cx="1187827" cy="9165301"/>
          </a:xfrm>
          <a:custGeom>
            <a:rect b="b" l="l" r="r" t="t"/>
            <a:pathLst>
              <a:path extrusionOk="0" h="5313218" w="316332">
                <a:moveTo>
                  <a:pt x="0" y="0"/>
                </a:moveTo>
                <a:lnTo>
                  <a:pt x="316332" y="0"/>
                </a:lnTo>
                <a:lnTo>
                  <a:pt x="316332" y="5313218"/>
                </a:lnTo>
                <a:lnTo>
                  <a:pt x="0" y="5313218"/>
                </a:lnTo>
                <a:close/>
              </a:path>
            </a:pathLst>
          </a:custGeom>
          <a:solidFill>
            <a:srgbClr val="797979"/>
          </a:solidFill>
          <a:ln>
            <a:noFill/>
          </a:ln>
        </p:spPr>
      </p:sp>
      <p:sp>
        <p:nvSpPr>
          <p:cNvPr id="2577" name="Google Shape;2577;p76"/>
          <p:cNvSpPr/>
          <p:nvPr/>
        </p:nvSpPr>
        <p:spPr>
          <a:xfrm rot="10800000">
            <a:off x="-198777" y="-16619"/>
            <a:ext cx="9342777" cy="10309949"/>
          </a:xfrm>
          <a:custGeom>
            <a:rect b="b" l="l" r="r" t="t"/>
            <a:pathLst>
              <a:path extrusionOk="0" h="2813083" w="2460244">
                <a:moveTo>
                  <a:pt x="0" y="0"/>
                </a:moveTo>
                <a:lnTo>
                  <a:pt x="2460244" y="0"/>
                </a:lnTo>
                <a:lnTo>
                  <a:pt x="2460244" y="2813083"/>
                </a:lnTo>
                <a:lnTo>
                  <a:pt x="0" y="2813083"/>
                </a:lnTo>
                <a:close/>
              </a:path>
            </a:pathLst>
          </a:custGeom>
          <a:solidFill>
            <a:srgbClr val="DDDEDA"/>
          </a:solidFill>
          <a:ln>
            <a:noFill/>
          </a:ln>
        </p:spPr>
      </p:sp>
      <p:sp>
        <p:nvSpPr>
          <p:cNvPr id="2578" name="Google Shape;2578;p76"/>
          <p:cNvSpPr/>
          <p:nvPr/>
        </p:nvSpPr>
        <p:spPr>
          <a:xfrm>
            <a:off x="1028700" y="868402"/>
            <a:ext cx="12624196" cy="8551605"/>
          </a:xfrm>
          <a:custGeom>
            <a:rect b="b" l="l" r="r" t="t"/>
            <a:pathLst>
              <a:path extrusionOk="0" h="2251904" w="3324344">
                <a:moveTo>
                  <a:pt x="0" y="0"/>
                </a:moveTo>
                <a:lnTo>
                  <a:pt x="3324344" y="0"/>
                </a:lnTo>
                <a:lnTo>
                  <a:pt x="3324344" y="2251904"/>
                </a:lnTo>
                <a:lnTo>
                  <a:pt x="0" y="2251904"/>
                </a:lnTo>
                <a:close/>
              </a:path>
            </a:pathLst>
          </a:custGeom>
          <a:solidFill>
            <a:srgbClr val="FFFFFF"/>
          </a:solidFill>
          <a:ln>
            <a:noFill/>
          </a:ln>
        </p:spPr>
      </p:sp>
      <p:sp>
        <p:nvSpPr>
          <p:cNvPr id="2579" name="Google Shape;2579;p76"/>
          <p:cNvSpPr txBox="1"/>
          <p:nvPr/>
        </p:nvSpPr>
        <p:spPr>
          <a:xfrm>
            <a:off x="1179632" y="1234710"/>
            <a:ext cx="2394900" cy="10005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6500" u="none" cap="none" strike="noStrike">
                <a:solidFill>
                  <a:srgbClr val="272727"/>
                </a:solidFill>
                <a:latin typeface="Marcellus"/>
                <a:ea typeface="Marcellus"/>
                <a:cs typeface="Marcellus"/>
                <a:sym typeface="Marcellus"/>
              </a:rPr>
              <a:t>01</a:t>
            </a:r>
            <a:endParaRPr sz="6500"/>
          </a:p>
        </p:txBody>
      </p:sp>
      <p:sp>
        <p:nvSpPr>
          <p:cNvPr id="2580" name="Google Shape;2580;p76"/>
          <p:cNvSpPr txBox="1"/>
          <p:nvPr/>
        </p:nvSpPr>
        <p:spPr>
          <a:xfrm>
            <a:off x="2420175" y="1471475"/>
            <a:ext cx="11662200" cy="5850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b="1" lang="en-US" sz="3800">
                <a:solidFill>
                  <a:srgbClr val="272727"/>
                </a:solidFill>
                <a:latin typeface="Fira Sans"/>
                <a:ea typeface="Fira Sans"/>
                <a:cs typeface="Fira Sans"/>
                <a:sym typeface="Fira Sans"/>
              </a:rPr>
              <a:t>Origination (Investigation, Analysis and Research)</a:t>
            </a:r>
            <a:endParaRPr b="1" sz="3800"/>
          </a:p>
        </p:txBody>
      </p:sp>
      <p:grpSp>
        <p:nvGrpSpPr>
          <p:cNvPr id="2581" name="Google Shape;2581;p76"/>
          <p:cNvGrpSpPr/>
          <p:nvPr/>
        </p:nvGrpSpPr>
        <p:grpSpPr>
          <a:xfrm rot="10800000">
            <a:off x="13811563" y="-226"/>
            <a:ext cx="570674" cy="10468053"/>
            <a:chOff x="0" y="-47625"/>
            <a:chExt cx="150300" cy="2757000"/>
          </a:xfrm>
        </p:grpSpPr>
        <p:sp>
          <p:nvSpPr>
            <p:cNvPr id="2582" name="Google Shape;2582;p76"/>
            <p:cNvSpPr/>
            <p:nvPr/>
          </p:nvSpPr>
          <p:spPr>
            <a:xfrm>
              <a:off x="0" y="0"/>
              <a:ext cx="150264" cy="2709333"/>
            </a:xfrm>
            <a:custGeom>
              <a:rect b="b" l="l" r="r" t="t"/>
              <a:pathLst>
                <a:path extrusionOk="0" h="2709333" w="150264">
                  <a:moveTo>
                    <a:pt x="0" y="0"/>
                  </a:moveTo>
                  <a:lnTo>
                    <a:pt x="150264" y="0"/>
                  </a:lnTo>
                  <a:lnTo>
                    <a:pt x="150264" y="2709333"/>
                  </a:lnTo>
                  <a:lnTo>
                    <a:pt x="0" y="2709333"/>
                  </a:lnTo>
                  <a:close/>
                </a:path>
              </a:pathLst>
            </a:custGeom>
            <a:solidFill>
              <a:srgbClr val="272727"/>
            </a:solidFill>
            <a:ln>
              <a:noFill/>
            </a:ln>
          </p:spPr>
        </p:sp>
        <p:sp>
          <p:nvSpPr>
            <p:cNvPr id="2583" name="Google Shape;2583;p76"/>
            <p:cNvSpPr txBox="1"/>
            <p:nvPr/>
          </p:nvSpPr>
          <p:spPr>
            <a:xfrm>
              <a:off x="0" y="-47625"/>
              <a:ext cx="1503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584" name="Google Shape;2584;p76"/>
          <p:cNvSpPr/>
          <p:nvPr/>
        </p:nvSpPr>
        <p:spPr>
          <a:xfrm rot="10800000">
            <a:off x="-207860" y="866995"/>
            <a:ext cx="1236560" cy="8551605"/>
          </a:xfrm>
          <a:custGeom>
            <a:rect b="b" l="l" r="r" t="t"/>
            <a:pathLst>
              <a:path extrusionOk="0" h="2251904" w="478823">
                <a:moveTo>
                  <a:pt x="0" y="0"/>
                </a:moveTo>
                <a:lnTo>
                  <a:pt x="478823" y="0"/>
                </a:lnTo>
                <a:lnTo>
                  <a:pt x="478823" y="2251904"/>
                </a:lnTo>
                <a:lnTo>
                  <a:pt x="0" y="2251904"/>
                </a:lnTo>
                <a:close/>
              </a:path>
            </a:pathLst>
          </a:custGeom>
          <a:solidFill>
            <a:srgbClr val="797979"/>
          </a:solidFill>
          <a:ln>
            <a:noFill/>
          </a:ln>
        </p:spPr>
      </p:sp>
      <p:sp>
        <p:nvSpPr>
          <p:cNvPr id="2585" name="Google Shape;2585;p76"/>
          <p:cNvSpPr txBox="1"/>
          <p:nvPr/>
        </p:nvSpPr>
        <p:spPr>
          <a:xfrm>
            <a:off x="14540900" y="868400"/>
            <a:ext cx="3599100" cy="3216900"/>
          </a:xfrm>
          <a:prstGeom prst="rect">
            <a:avLst/>
          </a:prstGeom>
          <a:solidFill>
            <a:schemeClr val="lt1"/>
          </a:solidFill>
          <a:ln>
            <a:noFill/>
          </a:ln>
        </p:spPr>
        <p:txBody>
          <a:bodyPr anchorCtr="0" anchor="t" bIns="0" lIns="0" spcFirstLastPara="1" rIns="0" wrap="square" tIns="0">
            <a:spAutoFit/>
          </a:bodyPr>
          <a:lstStyle/>
          <a:p>
            <a:pPr indent="0" lvl="0" marL="0" rtl="0" algn="ctr">
              <a:lnSpc>
                <a:spcPct val="139993"/>
              </a:lnSpc>
              <a:spcBef>
                <a:spcPts val="0"/>
              </a:spcBef>
              <a:spcAft>
                <a:spcPts val="0"/>
              </a:spcAft>
              <a:buSzPts val="1100"/>
              <a:buNone/>
            </a:pPr>
            <a:r>
              <a:rPr b="1" lang="en-US" sz="5500">
                <a:solidFill>
                  <a:srgbClr val="272727"/>
                </a:solidFill>
                <a:latin typeface="Fira Sans"/>
                <a:ea typeface="Fira Sans"/>
                <a:cs typeface="Fira Sans"/>
                <a:sym typeface="Fira Sans"/>
              </a:rPr>
              <a:t>Roles of Investment Banker</a:t>
            </a:r>
            <a:endParaRPr b="1" sz="5500">
              <a:solidFill>
                <a:srgbClr val="272727"/>
              </a:solidFill>
              <a:latin typeface="Fira Sans"/>
              <a:ea typeface="Fira Sans"/>
              <a:cs typeface="Fira Sans"/>
              <a:sym typeface="Fira Sans"/>
            </a:endParaRPr>
          </a:p>
        </p:txBody>
      </p:sp>
      <p:sp>
        <p:nvSpPr>
          <p:cNvPr id="2586" name="Google Shape;2586;p76"/>
          <p:cNvSpPr txBox="1"/>
          <p:nvPr/>
        </p:nvSpPr>
        <p:spPr>
          <a:xfrm>
            <a:off x="1484425" y="2560350"/>
            <a:ext cx="11662200" cy="5984400"/>
          </a:xfrm>
          <a:prstGeom prst="rect">
            <a:avLst/>
          </a:prstGeom>
          <a:noFill/>
          <a:ln>
            <a:noFill/>
          </a:ln>
        </p:spPr>
        <p:txBody>
          <a:bodyPr anchorCtr="0" anchor="t" bIns="0" lIns="0" spcFirstLastPara="1" rIns="0" wrap="square" tIns="0">
            <a:spAutoFit/>
          </a:bodyPr>
          <a:lstStyle/>
          <a:p>
            <a:pPr indent="0" lvl="0" marL="0" rtl="0" algn="l">
              <a:lnSpc>
                <a:spcPct val="139993"/>
              </a:lnSpc>
              <a:spcBef>
                <a:spcPts val="0"/>
              </a:spcBef>
              <a:spcAft>
                <a:spcPts val="0"/>
              </a:spcAft>
              <a:buSzPts val="1100"/>
              <a:buNone/>
            </a:pPr>
            <a:r>
              <a:rPr b="1" lang="en-US" sz="3600">
                <a:solidFill>
                  <a:srgbClr val="272727"/>
                </a:solidFill>
                <a:latin typeface="Fira Sans"/>
                <a:ea typeface="Fira Sans"/>
                <a:cs typeface="Fira Sans"/>
                <a:sym typeface="Fira Sans"/>
              </a:rPr>
              <a:t>Origination</a:t>
            </a:r>
            <a:r>
              <a:rPr lang="en-US" sz="3600">
                <a:solidFill>
                  <a:srgbClr val="272727"/>
                </a:solidFill>
                <a:latin typeface="Fira Sans"/>
                <a:ea typeface="Fira Sans"/>
                <a:cs typeface="Fira Sans"/>
                <a:sym typeface="Fira Sans"/>
              </a:rPr>
              <a:t> covers the secondary operations of discovery, investigation, and negotiation. </a:t>
            </a:r>
            <a:r>
              <a:rPr b="1" lang="en-US" sz="3600">
                <a:solidFill>
                  <a:srgbClr val="272727"/>
                </a:solidFill>
                <a:latin typeface="Fira Sans"/>
                <a:ea typeface="Fira Sans"/>
                <a:cs typeface="Fira Sans"/>
                <a:sym typeface="Fira Sans"/>
              </a:rPr>
              <a:t>Discovery</a:t>
            </a:r>
            <a:r>
              <a:rPr lang="en-US" sz="3600">
                <a:solidFill>
                  <a:srgbClr val="272727"/>
                </a:solidFill>
                <a:latin typeface="Fira Sans"/>
                <a:ea typeface="Fira Sans"/>
                <a:cs typeface="Fira Sans"/>
                <a:sym typeface="Fira Sans"/>
              </a:rPr>
              <a:t> is the finding of a potential issue of securities; 	</a:t>
            </a:r>
            <a:r>
              <a:rPr b="1" lang="en-US" sz="3600">
                <a:solidFill>
                  <a:srgbClr val="272727"/>
                </a:solidFill>
                <a:latin typeface="Fira Sans"/>
                <a:ea typeface="Fira Sans"/>
                <a:cs typeface="Fira Sans"/>
                <a:sym typeface="Fira Sans"/>
              </a:rPr>
              <a:t>investigation</a:t>
            </a:r>
            <a:r>
              <a:rPr lang="en-US" sz="3600">
                <a:solidFill>
                  <a:srgbClr val="272727"/>
                </a:solidFill>
                <a:latin typeface="Fira Sans"/>
                <a:ea typeface="Fira Sans"/>
                <a:cs typeface="Fira Sans"/>
                <a:sym typeface="Fira Sans"/>
              </a:rPr>
              <a:t> is the testing and analyzing of the investment credit of the potential security issuer including the inherent reliability of the issue; </a:t>
            </a:r>
            <a:r>
              <a:rPr b="1" lang="en-US" sz="3600">
                <a:solidFill>
                  <a:srgbClr val="272727"/>
                </a:solidFill>
                <a:latin typeface="Fira Sans"/>
                <a:ea typeface="Fira Sans"/>
                <a:cs typeface="Fira Sans"/>
                <a:sym typeface="Fira Sans"/>
              </a:rPr>
              <a:t>negotiation</a:t>
            </a:r>
            <a:r>
              <a:rPr lang="en-US" sz="3600">
                <a:solidFill>
                  <a:srgbClr val="272727"/>
                </a:solidFill>
                <a:latin typeface="Fira Sans"/>
                <a:ea typeface="Fira Sans"/>
                <a:cs typeface="Fira Sans"/>
                <a:sym typeface="Fira Sans"/>
              </a:rPr>
              <a:t> is the 	determination of the amount, the price, and the terms of the proposed issue. </a:t>
            </a:r>
            <a:endParaRPr sz="3600">
              <a:solidFill>
                <a:srgbClr val="272727"/>
              </a:solidFill>
              <a:latin typeface="Fira Sans"/>
              <a:ea typeface="Fira Sans"/>
              <a:cs typeface="Fira Sans"/>
              <a:sym typeface="Fira Sans"/>
            </a:endParaRPr>
          </a:p>
        </p:txBody>
      </p:sp>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C654E"/>
        </a:solidFill>
      </p:bgPr>
    </p:bg>
    <p:spTree>
      <p:nvGrpSpPr>
        <p:cNvPr id="2590" name="Shape 2590"/>
        <p:cNvGrpSpPr/>
        <p:nvPr/>
      </p:nvGrpSpPr>
      <p:grpSpPr>
        <a:xfrm>
          <a:off x="0" y="0"/>
          <a:ext cx="0" cy="0"/>
          <a:chOff x="0" y="0"/>
          <a:chExt cx="0" cy="0"/>
        </a:xfrm>
      </p:grpSpPr>
      <p:sp>
        <p:nvSpPr>
          <p:cNvPr id="2591" name="Google Shape;2591;p77"/>
          <p:cNvSpPr/>
          <p:nvPr/>
        </p:nvSpPr>
        <p:spPr>
          <a:xfrm rot="5400000">
            <a:off x="13128011" y="5110313"/>
            <a:ext cx="1187827" cy="9165301"/>
          </a:xfrm>
          <a:custGeom>
            <a:rect b="b" l="l" r="r" t="t"/>
            <a:pathLst>
              <a:path extrusionOk="0" h="5313218" w="316332">
                <a:moveTo>
                  <a:pt x="0" y="0"/>
                </a:moveTo>
                <a:lnTo>
                  <a:pt x="316332" y="0"/>
                </a:lnTo>
                <a:lnTo>
                  <a:pt x="316332" y="5313218"/>
                </a:lnTo>
                <a:lnTo>
                  <a:pt x="0" y="5313218"/>
                </a:lnTo>
                <a:close/>
              </a:path>
            </a:pathLst>
          </a:custGeom>
          <a:solidFill>
            <a:srgbClr val="797979"/>
          </a:solidFill>
          <a:ln>
            <a:noFill/>
          </a:ln>
        </p:spPr>
      </p:sp>
      <p:sp>
        <p:nvSpPr>
          <p:cNvPr id="2592" name="Google Shape;2592;p77"/>
          <p:cNvSpPr/>
          <p:nvPr/>
        </p:nvSpPr>
        <p:spPr>
          <a:xfrm rot="10800000">
            <a:off x="-198777" y="-16619"/>
            <a:ext cx="9342777" cy="10309949"/>
          </a:xfrm>
          <a:custGeom>
            <a:rect b="b" l="l" r="r" t="t"/>
            <a:pathLst>
              <a:path extrusionOk="0" h="2813083" w="2460244">
                <a:moveTo>
                  <a:pt x="0" y="0"/>
                </a:moveTo>
                <a:lnTo>
                  <a:pt x="2460244" y="0"/>
                </a:lnTo>
                <a:lnTo>
                  <a:pt x="2460244" y="2813083"/>
                </a:lnTo>
                <a:lnTo>
                  <a:pt x="0" y="2813083"/>
                </a:lnTo>
                <a:close/>
              </a:path>
            </a:pathLst>
          </a:custGeom>
          <a:solidFill>
            <a:srgbClr val="DDDEDA"/>
          </a:solidFill>
          <a:ln>
            <a:noFill/>
          </a:ln>
        </p:spPr>
      </p:sp>
      <p:sp>
        <p:nvSpPr>
          <p:cNvPr id="2593" name="Google Shape;2593;p77"/>
          <p:cNvSpPr/>
          <p:nvPr/>
        </p:nvSpPr>
        <p:spPr>
          <a:xfrm>
            <a:off x="1028700" y="868402"/>
            <a:ext cx="12624196" cy="8551605"/>
          </a:xfrm>
          <a:custGeom>
            <a:rect b="b" l="l" r="r" t="t"/>
            <a:pathLst>
              <a:path extrusionOk="0" h="2251904" w="3324344">
                <a:moveTo>
                  <a:pt x="0" y="0"/>
                </a:moveTo>
                <a:lnTo>
                  <a:pt x="3324344" y="0"/>
                </a:lnTo>
                <a:lnTo>
                  <a:pt x="3324344" y="2251904"/>
                </a:lnTo>
                <a:lnTo>
                  <a:pt x="0" y="2251904"/>
                </a:lnTo>
                <a:close/>
              </a:path>
            </a:pathLst>
          </a:custGeom>
          <a:solidFill>
            <a:srgbClr val="FFFFFF"/>
          </a:solidFill>
          <a:ln>
            <a:noFill/>
          </a:ln>
        </p:spPr>
      </p:sp>
      <p:sp>
        <p:nvSpPr>
          <p:cNvPr id="2594" name="Google Shape;2594;p77"/>
          <p:cNvSpPr txBox="1"/>
          <p:nvPr/>
        </p:nvSpPr>
        <p:spPr>
          <a:xfrm>
            <a:off x="1179632" y="1234710"/>
            <a:ext cx="2394900" cy="10005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6500" u="none" cap="none" strike="noStrike">
                <a:solidFill>
                  <a:srgbClr val="272727"/>
                </a:solidFill>
                <a:latin typeface="Marcellus"/>
                <a:ea typeface="Marcellus"/>
                <a:cs typeface="Marcellus"/>
                <a:sym typeface="Marcellus"/>
              </a:rPr>
              <a:t>0</a:t>
            </a:r>
            <a:r>
              <a:rPr lang="en-US" sz="6500">
                <a:solidFill>
                  <a:srgbClr val="272727"/>
                </a:solidFill>
                <a:latin typeface="Marcellus"/>
                <a:ea typeface="Marcellus"/>
                <a:cs typeface="Marcellus"/>
                <a:sym typeface="Marcellus"/>
              </a:rPr>
              <a:t>2</a:t>
            </a:r>
            <a:endParaRPr sz="6500"/>
          </a:p>
        </p:txBody>
      </p:sp>
      <p:sp>
        <p:nvSpPr>
          <p:cNvPr id="2595" name="Google Shape;2595;p77"/>
          <p:cNvSpPr txBox="1"/>
          <p:nvPr/>
        </p:nvSpPr>
        <p:spPr>
          <a:xfrm>
            <a:off x="2420175" y="1471475"/>
            <a:ext cx="11662200" cy="5850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b="1" lang="en-US" sz="3800">
                <a:solidFill>
                  <a:srgbClr val="272727"/>
                </a:solidFill>
                <a:latin typeface="Fira Sans"/>
                <a:ea typeface="Fira Sans"/>
                <a:cs typeface="Fira Sans"/>
                <a:sym typeface="Fira Sans"/>
              </a:rPr>
              <a:t>-	Underwriting (Public Cash Offerings)</a:t>
            </a:r>
            <a:endParaRPr b="1" sz="3800"/>
          </a:p>
        </p:txBody>
      </p:sp>
      <p:grpSp>
        <p:nvGrpSpPr>
          <p:cNvPr id="2596" name="Google Shape;2596;p77"/>
          <p:cNvGrpSpPr/>
          <p:nvPr/>
        </p:nvGrpSpPr>
        <p:grpSpPr>
          <a:xfrm rot="10800000">
            <a:off x="13811563" y="-226"/>
            <a:ext cx="570674" cy="10468053"/>
            <a:chOff x="0" y="-47625"/>
            <a:chExt cx="150300" cy="2757000"/>
          </a:xfrm>
        </p:grpSpPr>
        <p:sp>
          <p:nvSpPr>
            <p:cNvPr id="2597" name="Google Shape;2597;p77"/>
            <p:cNvSpPr/>
            <p:nvPr/>
          </p:nvSpPr>
          <p:spPr>
            <a:xfrm>
              <a:off x="0" y="0"/>
              <a:ext cx="150264" cy="2709333"/>
            </a:xfrm>
            <a:custGeom>
              <a:rect b="b" l="l" r="r" t="t"/>
              <a:pathLst>
                <a:path extrusionOk="0" h="2709333" w="150264">
                  <a:moveTo>
                    <a:pt x="0" y="0"/>
                  </a:moveTo>
                  <a:lnTo>
                    <a:pt x="150264" y="0"/>
                  </a:lnTo>
                  <a:lnTo>
                    <a:pt x="150264" y="2709333"/>
                  </a:lnTo>
                  <a:lnTo>
                    <a:pt x="0" y="2709333"/>
                  </a:lnTo>
                  <a:close/>
                </a:path>
              </a:pathLst>
            </a:custGeom>
            <a:solidFill>
              <a:srgbClr val="272727"/>
            </a:solidFill>
            <a:ln>
              <a:noFill/>
            </a:ln>
          </p:spPr>
        </p:sp>
        <p:sp>
          <p:nvSpPr>
            <p:cNvPr id="2598" name="Google Shape;2598;p77"/>
            <p:cNvSpPr txBox="1"/>
            <p:nvPr/>
          </p:nvSpPr>
          <p:spPr>
            <a:xfrm>
              <a:off x="0" y="-47625"/>
              <a:ext cx="1503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599" name="Google Shape;2599;p77"/>
          <p:cNvSpPr/>
          <p:nvPr/>
        </p:nvSpPr>
        <p:spPr>
          <a:xfrm rot="10800000">
            <a:off x="-207860" y="866995"/>
            <a:ext cx="1236560" cy="8551605"/>
          </a:xfrm>
          <a:custGeom>
            <a:rect b="b" l="l" r="r" t="t"/>
            <a:pathLst>
              <a:path extrusionOk="0" h="2251904" w="478823">
                <a:moveTo>
                  <a:pt x="0" y="0"/>
                </a:moveTo>
                <a:lnTo>
                  <a:pt x="478823" y="0"/>
                </a:lnTo>
                <a:lnTo>
                  <a:pt x="478823" y="2251904"/>
                </a:lnTo>
                <a:lnTo>
                  <a:pt x="0" y="2251904"/>
                </a:lnTo>
                <a:close/>
              </a:path>
            </a:pathLst>
          </a:custGeom>
          <a:solidFill>
            <a:srgbClr val="797979"/>
          </a:solidFill>
          <a:ln>
            <a:noFill/>
          </a:ln>
        </p:spPr>
      </p:sp>
      <p:sp>
        <p:nvSpPr>
          <p:cNvPr id="2600" name="Google Shape;2600;p77"/>
          <p:cNvSpPr txBox="1"/>
          <p:nvPr/>
        </p:nvSpPr>
        <p:spPr>
          <a:xfrm>
            <a:off x="14540900" y="868400"/>
            <a:ext cx="3599100" cy="3216900"/>
          </a:xfrm>
          <a:prstGeom prst="rect">
            <a:avLst/>
          </a:prstGeom>
          <a:solidFill>
            <a:schemeClr val="lt1"/>
          </a:solidFill>
          <a:ln>
            <a:noFill/>
          </a:ln>
        </p:spPr>
        <p:txBody>
          <a:bodyPr anchorCtr="0" anchor="t" bIns="0" lIns="0" spcFirstLastPara="1" rIns="0" wrap="square" tIns="0">
            <a:spAutoFit/>
          </a:bodyPr>
          <a:lstStyle/>
          <a:p>
            <a:pPr indent="0" lvl="0" marL="0" rtl="0" algn="ctr">
              <a:lnSpc>
                <a:spcPct val="139993"/>
              </a:lnSpc>
              <a:spcBef>
                <a:spcPts val="0"/>
              </a:spcBef>
              <a:spcAft>
                <a:spcPts val="0"/>
              </a:spcAft>
              <a:buSzPts val="1100"/>
              <a:buNone/>
            </a:pPr>
            <a:r>
              <a:rPr b="1" lang="en-US" sz="5500">
                <a:solidFill>
                  <a:srgbClr val="272727"/>
                </a:solidFill>
                <a:latin typeface="Fira Sans"/>
                <a:ea typeface="Fira Sans"/>
                <a:cs typeface="Fira Sans"/>
                <a:sym typeface="Fira Sans"/>
              </a:rPr>
              <a:t>Roles of Investment Banker</a:t>
            </a:r>
            <a:endParaRPr b="1" sz="5500">
              <a:solidFill>
                <a:srgbClr val="272727"/>
              </a:solidFill>
              <a:latin typeface="Fira Sans"/>
              <a:ea typeface="Fira Sans"/>
              <a:cs typeface="Fira Sans"/>
              <a:sym typeface="Fira Sans"/>
            </a:endParaRPr>
          </a:p>
        </p:txBody>
      </p:sp>
      <p:sp>
        <p:nvSpPr>
          <p:cNvPr id="2601" name="Google Shape;2601;p77"/>
          <p:cNvSpPr txBox="1"/>
          <p:nvPr/>
        </p:nvSpPr>
        <p:spPr>
          <a:xfrm>
            <a:off x="1484425" y="2560350"/>
            <a:ext cx="11662200" cy="4432800"/>
          </a:xfrm>
          <a:prstGeom prst="rect">
            <a:avLst/>
          </a:prstGeom>
          <a:noFill/>
          <a:ln>
            <a:noFill/>
          </a:ln>
        </p:spPr>
        <p:txBody>
          <a:bodyPr anchorCtr="0" anchor="t" bIns="0" lIns="0" spcFirstLastPara="1" rIns="0" wrap="square" tIns="0">
            <a:spAutoFit/>
          </a:bodyPr>
          <a:lstStyle/>
          <a:p>
            <a:pPr indent="0" lvl="0" marL="0" rtl="0" algn="l">
              <a:lnSpc>
                <a:spcPct val="139993"/>
              </a:lnSpc>
              <a:spcBef>
                <a:spcPts val="0"/>
              </a:spcBef>
              <a:spcAft>
                <a:spcPts val="0"/>
              </a:spcAft>
              <a:buSzPts val="1100"/>
              <a:buNone/>
            </a:pPr>
            <a:r>
              <a:rPr b="1" lang="en-US" sz="3600">
                <a:solidFill>
                  <a:srgbClr val="272727"/>
                </a:solidFill>
                <a:latin typeface="Fira Sans"/>
                <a:ea typeface="Fira Sans"/>
                <a:cs typeface="Fira Sans"/>
                <a:sym typeface="Fira Sans"/>
              </a:rPr>
              <a:t>Underwriting </a:t>
            </a:r>
            <a:r>
              <a:rPr lang="en-US" sz="3600">
                <a:solidFill>
                  <a:srgbClr val="272727"/>
                </a:solidFill>
                <a:latin typeface="Fira Sans"/>
                <a:ea typeface="Fira Sans"/>
                <a:cs typeface="Fira Sans"/>
                <a:sym typeface="Fira Sans"/>
              </a:rPr>
              <a:t>is an arrangement with an investment banker whereby the investment banker agrees to buy the entire issue at a set price. It also refers to the guarantee by the investment banker that the issuer company will receive a certain minimum amount of cash for their new issued securities for sale. </a:t>
            </a:r>
            <a:endParaRPr sz="3600">
              <a:solidFill>
                <a:srgbClr val="272727"/>
              </a:solidFill>
              <a:latin typeface="Fira Sans"/>
              <a:ea typeface="Fira Sans"/>
              <a:cs typeface="Fira Sans"/>
              <a:sym typeface="Fira Sans"/>
            </a:endParaRPr>
          </a:p>
        </p:txBody>
      </p:sp>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C654E"/>
        </a:solidFill>
      </p:bgPr>
    </p:bg>
    <p:spTree>
      <p:nvGrpSpPr>
        <p:cNvPr id="2605" name="Shape 2605"/>
        <p:cNvGrpSpPr/>
        <p:nvPr/>
      </p:nvGrpSpPr>
      <p:grpSpPr>
        <a:xfrm>
          <a:off x="0" y="0"/>
          <a:ext cx="0" cy="0"/>
          <a:chOff x="0" y="0"/>
          <a:chExt cx="0" cy="0"/>
        </a:xfrm>
      </p:grpSpPr>
      <p:sp>
        <p:nvSpPr>
          <p:cNvPr id="2606" name="Google Shape;2606;p78"/>
          <p:cNvSpPr/>
          <p:nvPr/>
        </p:nvSpPr>
        <p:spPr>
          <a:xfrm rot="5400000">
            <a:off x="13128011" y="5110313"/>
            <a:ext cx="1187827" cy="9165301"/>
          </a:xfrm>
          <a:custGeom>
            <a:rect b="b" l="l" r="r" t="t"/>
            <a:pathLst>
              <a:path extrusionOk="0" h="5313218" w="316332">
                <a:moveTo>
                  <a:pt x="0" y="0"/>
                </a:moveTo>
                <a:lnTo>
                  <a:pt x="316332" y="0"/>
                </a:lnTo>
                <a:lnTo>
                  <a:pt x="316332" y="5313218"/>
                </a:lnTo>
                <a:lnTo>
                  <a:pt x="0" y="5313218"/>
                </a:lnTo>
                <a:close/>
              </a:path>
            </a:pathLst>
          </a:custGeom>
          <a:solidFill>
            <a:srgbClr val="797979"/>
          </a:solidFill>
          <a:ln>
            <a:noFill/>
          </a:ln>
        </p:spPr>
      </p:sp>
      <p:sp>
        <p:nvSpPr>
          <p:cNvPr id="2607" name="Google Shape;2607;p78"/>
          <p:cNvSpPr/>
          <p:nvPr/>
        </p:nvSpPr>
        <p:spPr>
          <a:xfrm rot="10800000">
            <a:off x="-198777" y="-16619"/>
            <a:ext cx="9342777" cy="10309949"/>
          </a:xfrm>
          <a:custGeom>
            <a:rect b="b" l="l" r="r" t="t"/>
            <a:pathLst>
              <a:path extrusionOk="0" h="2813083" w="2460244">
                <a:moveTo>
                  <a:pt x="0" y="0"/>
                </a:moveTo>
                <a:lnTo>
                  <a:pt x="2460244" y="0"/>
                </a:lnTo>
                <a:lnTo>
                  <a:pt x="2460244" y="2813083"/>
                </a:lnTo>
                <a:lnTo>
                  <a:pt x="0" y="2813083"/>
                </a:lnTo>
                <a:close/>
              </a:path>
            </a:pathLst>
          </a:custGeom>
          <a:solidFill>
            <a:srgbClr val="DDDEDA"/>
          </a:solidFill>
          <a:ln>
            <a:noFill/>
          </a:ln>
        </p:spPr>
      </p:sp>
      <p:sp>
        <p:nvSpPr>
          <p:cNvPr id="2608" name="Google Shape;2608;p78"/>
          <p:cNvSpPr/>
          <p:nvPr/>
        </p:nvSpPr>
        <p:spPr>
          <a:xfrm>
            <a:off x="1028700" y="868402"/>
            <a:ext cx="12624196" cy="8551605"/>
          </a:xfrm>
          <a:custGeom>
            <a:rect b="b" l="l" r="r" t="t"/>
            <a:pathLst>
              <a:path extrusionOk="0" h="2251904" w="3324344">
                <a:moveTo>
                  <a:pt x="0" y="0"/>
                </a:moveTo>
                <a:lnTo>
                  <a:pt x="3324344" y="0"/>
                </a:lnTo>
                <a:lnTo>
                  <a:pt x="3324344" y="2251904"/>
                </a:lnTo>
                <a:lnTo>
                  <a:pt x="0" y="2251904"/>
                </a:lnTo>
                <a:close/>
              </a:path>
            </a:pathLst>
          </a:custGeom>
          <a:solidFill>
            <a:srgbClr val="FFFFFF"/>
          </a:solidFill>
          <a:ln>
            <a:noFill/>
          </a:ln>
        </p:spPr>
      </p:sp>
      <p:sp>
        <p:nvSpPr>
          <p:cNvPr id="2609" name="Google Shape;2609;p78"/>
          <p:cNvSpPr txBox="1"/>
          <p:nvPr/>
        </p:nvSpPr>
        <p:spPr>
          <a:xfrm>
            <a:off x="1179632" y="1234710"/>
            <a:ext cx="2394900" cy="10005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6500" u="none" cap="none" strike="noStrike">
                <a:solidFill>
                  <a:srgbClr val="272727"/>
                </a:solidFill>
                <a:latin typeface="Marcellus"/>
                <a:ea typeface="Marcellus"/>
                <a:cs typeface="Marcellus"/>
                <a:sym typeface="Marcellus"/>
              </a:rPr>
              <a:t>0</a:t>
            </a:r>
            <a:r>
              <a:rPr lang="en-US" sz="6500">
                <a:solidFill>
                  <a:srgbClr val="272727"/>
                </a:solidFill>
                <a:latin typeface="Marcellus"/>
                <a:ea typeface="Marcellus"/>
                <a:cs typeface="Marcellus"/>
                <a:sym typeface="Marcellus"/>
              </a:rPr>
              <a:t>3</a:t>
            </a:r>
            <a:endParaRPr sz="6500"/>
          </a:p>
        </p:txBody>
      </p:sp>
      <p:sp>
        <p:nvSpPr>
          <p:cNvPr id="2610" name="Google Shape;2610;p78"/>
          <p:cNvSpPr txBox="1"/>
          <p:nvPr/>
        </p:nvSpPr>
        <p:spPr>
          <a:xfrm>
            <a:off x="2420175" y="1471475"/>
            <a:ext cx="11662200" cy="5850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b="1" lang="en-US" sz="3800">
                <a:solidFill>
                  <a:srgbClr val="272727"/>
                </a:solidFill>
                <a:latin typeface="Fira Sans"/>
                <a:ea typeface="Fira Sans"/>
                <a:cs typeface="Fira Sans"/>
                <a:sym typeface="Fira Sans"/>
              </a:rPr>
              <a:t>Distribution</a:t>
            </a:r>
            <a:endParaRPr b="1" sz="3800"/>
          </a:p>
        </p:txBody>
      </p:sp>
      <p:grpSp>
        <p:nvGrpSpPr>
          <p:cNvPr id="2611" name="Google Shape;2611;p78"/>
          <p:cNvGrpSpPr/>
          <p:nvPr/>
        </p:nvGrpSpPr>
        <p:grpSpPr>
          <a:xfrm rot="10800000">
            <a:off x="13811563" y="-226"/>
            <a:ext cx="570674" cy="10468053"/>
            <a:chOff x="0" y="-47625"/>
            <a:chExt cx="150300" cy="2757000"/>
          </a:xfrm>
        </p:grpSpPr>
        <p:sp>
          <p:nvSpPr>
            <p:cNvPr id="2612" name="Google Shape;2612;p78"/>
            <p:cNvSpPr/>
            <p:nvPr/>
          </p:nvSpPr>
          <p:spPr>
            <a:xfrm>
              <a:off x="0" y="0"/>
              <a:ext cx="150264" cy="2709333"/>
            </a:xfrm>
            <a:custGeom>
              <a:rect b="b" l="l" r="r" t="t"/>
              <a:pathLst>
                <a:path extrusionOk="0" h="2709333" w="150264">
                  <a:moveTo>
                    <a:pt x="0" y="0"/>
                  </a:moveTo>
                  <a:lnTo>
                    <a:pt x="150264" y="0"/>
                  </a:lnTo>
                  <a:lnTo>
                    <a:pt x="150264" y="2709333"/>
                  </a:lnTo>
                  <a:lnTo>
                    <a:pt x="0" y="2709333"/>
                  </a:lnTo>
                  <a:close/>
                </a:path>
              </a:pathLst>
            </a:custGeom>
            <a:solidFill>
              <a:srgbClr val="272727"/>
            </a:solidFill>
            <a:ln>
              <a:noFill/>
            </a:ln>
          </p:spPr>
        </p:sp>
        <p:sp>
          <p:nvSpPr>
            <p:cNvPr id="2613" name="Google Shape;2613;p78"/>
            <p:cNvSpPr txBox="1"/>
            <p:nvPr/>
          </p:nvSpPr>
          <p:spPr>
            <a:xfrm>
              <a:off x="0" y="-47625"/>
              <a:ext cx="1503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614" name="Google Shape;2614;p78"/>
          <p:cNvSpPr/>
          <p:nvPr/>
        </p:nvSpPr>
        <p:spPr>
          <a:xfrm rot="10800000">
            <a:off x="-207860" y="866995"/>
            <a:ext cx="1236560" cy="8551605"/>
          </a:xfrm>
          <a:custGeom>
            <a:rect b="b" l="l" r="r" t="t"/>
            <a:pathLst>
              <a:path extrusionOk="0" h="2251904" w="478823">
                <a:moveTo>
                  <a:pt x="0" y="0"/>
                </a:moveTo>
                <a:lnTo>
                  <a:pt x="478823" y="0"/>
                </a:lnTo>
                <a:lnTo>
                  <a:pt x="478823" y="2251904"/>
                </a:lnTo>
                <a:lnTo>
                  <a:pt x="0" y="2251904"/>
                </a:lnTo>
                <a:close/>
              </a:path>
            </a:pathLst>
          </a:custGeom>
          <a:solidFill>
            <a:srgbClr val="797979"/>
          </a:solidFill>
          <a:ln>
            <a:noFill/>
          </a:ln>
        </p:spPr>
      </p:sp>
      <p:sp>
        <p:nvSpPr>
          <p:cNvPr id="2615" name="Google Shape;2615;p78"/>
          <p:cNvSpPr txBox="1"/>
          <p:nvPr/>
        </p:nvSpPr>
        <p:spPr>
          <a:xfrm>
            <a:off x="14540900" y="868400"/>
            <a:ext cx="3599100" cy="3216900"/>
          </a:xfrm>
          <a:prstGeom prst="rect">
            <a:avLst/>
          </a:prstGeom>
          <a:solidFill>
            <a:schemeClr val="lt1"/>
          </a:solidFill>
          <a:ln>
            <a:noFill/>
          </a:ln>
        </p:spPr>
        <p:txBody>
          <a:bodyPr anchorCtr="0" anchor="t" bIns="0" lIns="0" spcFirstLastPara="1" rIns="0" wrap="square" tIns="0">
            <a:spAutoFit/>
          </a:bodyPr>
          <a:lstStyle/>
          <a:p>
            <a:pPr indent="0" lvl="0" marL="0" rtl="0" algn="ctr">
              <a:lnSpc>
                <a:spcPct val="139993"/>
              </a:lnSpc>
              <a:spcBef>
                <a:spcPts val="0"/>
              </a:spcBef>
              <a:spcAft>
                <a:spcPts val="0"/>
              </a:spcAft>
              <a:buSzPts val="1100"/>
              <a:buNone/>
            </a:pPr>
            <a:r>
              <a:rPr b="1" lang="en-US" sz="5500">
                <a:solidFill>
                  <a:srgbClr val="272727"/>
                </a:solidFill>
                <a:latin typeface="Fira Sans"/>
                <a:ea typeface="Fira Sans"/>
                <a:cs typeface="Fira Sans"/>
                <a:sym typeface="Fira Sans"/>
              </a:rPr>
              <a:t>Roles of Investment Banker</a:t>
            </a:r>
            <a:endParaRPr b="1" sz="5500">
              <a:solidFill>
                <a:srgbClr val="272727"/>
              </a:solidFill>
              <a:latin typeface="Fira Sans"/>
              <a:ea typeface="Fira Sans"/>
              <a:cs typeface="Fira Sans"/>
              <a:sym typeface="Fira Sans"/>
            </a:endParaRPr>
          </a:p>
        </p:txBody>
      </p:sp>
      <p:sp>
        <p:nvSpPr>
          <p:cNvPr id="2616" name="Google Shape;2616;p78"/>
          <p:cNvSpPr txBox="1"/>
          <p:nvPr/>
        </p:nvSpPr>
        <p:spPr>
          <a:xfrm>
            <a:off x="1484425" y="2560350"/>
            <a:ext cx="11662200" cy="5208600"/>
          </a:xfrm>
          <a:prstGeom prst="rect">
            <a:avLst/>
          </a:prstGeom>
          <a:noFill/>
          <a:ln>
            <a:noFill/>
          </a:ln>
        </p:spPr>
        <p:txBody>
          <a:bodyPr anchorCtr="0" anchor="t" bIns="0" lIns="0" spcFirstLastPara="1" rIns="0" wrap="square" tIns="0">
            <a:spAutoFit/>
          </a:bodyPr>
          <a:lstStyle/>
          <a:p>
            <a:pPr indent="0" lvl="0" marL="0" rtl="0" algn="l">
              <a:lnSpc>
                <a:spcPct val="139993"/>
              </a:lnSpc>
              <a:spcBef>
                <a:spcPts val="0"/>
              </a:spcBef>
              <a:spcAft>
                <a:spcPts val="0"/>
              </a:spcAft>
              <a:buSzPts val="1100"/>
              <a:buNone/>
            </a:pPr>
            <a:r>
              <a:rPr lang="en-US" sz="3600">
                <a:solidFill>
                  <a:srgbClr val="272727"/>
                </a:solidFill>
                <a:latin typeface="Fira Sans"/>
                <a:ea typeface="Fira Sans"/>
                <a:cs typeface="Fira Sans"/>
                <a:sym typeface="Fira Sans"/>
              </a:rPr>
              <a:t>Marketing the security issue is another role of an investment banker. Here, the investment banker acts as a professional firm to distribute securities efficiently for the corporation. The advantage this setup could bring to the issuing company is it saves resources of the issuer considering maintaining a division relating marketing and selling of securities is expensive.</a:t>
            </a:r>
            <a:endParaRPr sz="3600">
              <a:solidFill>
                <a:srgbClr val="272727"/>
              </a:solidFill>
              <a:latin typeface="Fira Sans"/>
              <a:ea typeface="Fira Sans"/>
              <a:cs typeface="Fira Sans"/>
              <a:sym typeface="Fira Sans"/>
            </a:endParaRPr>
          </a:p>
        </p:txBody>
      </p:sp>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2620" name="Shape 2620"/>
        <p:cNvGrpSpPr/>
        <p:nvPr/>
      </p:nvGrpSpPr>
      <p:grpSpPr>
        <a:xfrm>
          <a:off x="0" y="0"/>
          <a:ext cx="0" cy="0"/>
          <a:chOff x="0" y="0"/>
          <a:chExt cx="0" cy="0"/>
        </a:xfrm>
      </p:grpSpPr>
      <p:grpSp>
        <p:nvGrpSpPr>
          <p:cNvPr id="2621" name="Google Shape;2621;p79"/>
          <p:cNvGrpSpPr/>
          <p:nvPr/>
        </p:nvGrpSpPr>
        <p:grpSpPr>
          <a:xfrm rot="5400000">
            <a:off x="8327777" y="-8327897"/>
            <a:ext cx="1813151" cy="18468946"/>
            <a:chOff x="0" y="-47625"/>
            <a:chExt cx="678600" cy="4864217"/>
          </a:xfrm>
        </p:grpSpPr>
        <p:sp>
          <p:nvSpPr>
            <p:cNvPr id="2622" name="Google Shape;2622;p79"/>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2623" name="Google Shape;2623;p79"/>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624" name="Google Shape;2624;p79"/>
          <p:cNvSpPr txBox="1"/>
          <p:nvPr/>
        </p:nvSpPr>
        <p:spPr>
          <a:xfrm>
            <a:off x="406550" y="700200"/>
            <a:ext cx="17474700" cy="769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000">
                <a:solidFill>
                  <a:srgbClr val="272727"/>
                </a:solidFill>
                <a:latin typeface="Marcellus"/>
                <a:ea typeface="Marcellus"/>
                <a:cs typeface="Marcellus"/>
                <a:sym typeface="Marcellus"/>
              </a:rPr>
              <a:t>STOCK EXCHANGES</a:t>
            </a:r>
            <a:endParaRPr b="1" sz="5000"/>
          </a:p>
        </p:txBody>
      </p:sp>
      <p:grpSp>
        <p:nvGrpSpPr>
          <p:cNvPr id="2625" name="Google Shape;2625;p79"/>
          <p:cNvGrpSpPr/>
          <p:nvPr/>
        </p:nvGrpSpPr>
        <p:grpSpPr>
          <a:xfrm rot="5400000">
            <a:off x="6496360" y="-6584574"/>
            <a:ext cx="596873" cy="13590244"/>
            <a:chOff x="0" y="-47625"/>
            <a:chExt cx="157200" cy="3579300"/>
          </a:xfrm>
        </p:grpSpPr>
        <p:sp>
          <p:nvSpPr>
            <p:cNvPr id="2626" name="Google Shape;2626;p79"/>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2627" name="Google Shape;2627;p79"/>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628" name="Google Shape;2628;p79"/>
          <p:cNvGrpSpPr/>
          <p:nvPr/>
        </p:nvGrpSpPr>
        <p:grpSpPr>
          <a:xfrm rot="5400000">
            <a:off x="15524900" y="-2434942"/>
            <a:ext cx="596873" cy="5290980"/>
            <a:chOff x="0" y="-47625"/>
            <a:chExt cx="157200" cy="1393500"/>
          </a:xfrm>
        </p:grpSpPr>
        <p:sp>
          <p:nvSpPr>
            <p:cNvPr id="2629" name="Google Shape;2629;p79"/>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2630" name="Google Shape;2630;p79"/>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631" name="Google Shape;2631;p79"/>
          <p:cNvGrpSpPr/>
          <p:nvPr/>
        </p:nvGrpSpPr>
        <p:grpSpPr>
          <a:xfrm rot="5400000">
            <a:off x="8945600" y="814665"/>
            <a:ext cx="577508" cy="18468946"/>
            <a:chOff x="0" y="-47625"/>
            <a:chExt cx="152100" cy="4864217"/>
          </a:xfrm>
        </p:grpSpPr>
        <p:sp>
          <p:nvSpPr>
            <p:cNvPr id="2632" name="Google Shape;2632;p79"/>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2633" name="Google Shape;2633;p79"/>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634" name="Google Shape;2634;p79"/>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2635" name="Google Shape;2635;p79"/>
          <p:cNvGrpSpPr/>
          <p:nvPr/>
        </p:nvGrpSpPr>
        <p:grpSpPr>
          <a:xfrm rot="5400000">
            <a:off x="9161452" y="517629"/>
            <a:ext cx="145801" cy="18571648"/>
            <a:chOff x="0" y="-47625"/>
            <a:chExt cx="38400" cy="4891266"/>
          </a:xfrm>
        </p:grpSpPr>
        <p:sp>
          <p:nvSpPr>
            <p:cNvPr id="2636" name="Google Shape;2636;p79"/>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637" name="Google Shape;2637;p79"/>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638" name="Google Shape;2638;p79"/>
          <p:cNvGrpSpPr/>
          <p:nvPr/>
        </p:nvGrpSpPr>
        <p:grpSpPr>
          <a:xfrm rot="5400000">
            <a:off x="1389404" y="8486595"/>
            <a:ext cx="505747" cy="3285078"/>
            <a:chOff x="0" y="-47625"/>
            <a:chExt cx="133200" cy="865200"/>
          </a:xfrm>
        </p:grpSpPr>
        <p:sp>
          <p:nvSpPr>
            <p:cNvPr id="2639" name="Google Shape;2639;p79"/>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2640" name="Google Shape;2640;p79"/>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641" name="Google Shape;2641;p79"/>
          <p:cNvGrpSpPr/>
          <p:nvPr/>
        </p:nvGrpSpPr>
        <p:grpSpPr>
          <a:xfrm rot="5400000">
            <a:off x="9161452" y="-8776934"/>
            <a:ext cx="145801" cy="18571648"/>
            <a:chOff x="0" y="-47625"/>
            <a:chExt cx="38400" cy="4891266"/>
          </a:xfrm>
        </p:grpSpPr>
        <p:sp>
          <p:nvSpPr>
            <p:cNvPr id="2642" name="Google Shape;2642;p79"/>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643" name="Google Shape;2643;p79"/>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644" name="Google Shape;2644;p79"/>
          <p:cNvGrpSpPr/>
          <p:nvPr/>
        </p:nvGrpSpPr>
        <p:grpSpPr>
          <a:xfrm rot="5400000">
            <a:off x="9161452" y="-7544153"/>
            <a:ext cx="145801" cy="18571648"/>
            <a:chOff x="0" y="-47625"/>
            <a:chExt cx="38400" cy="4891266"/>
          </a:xfrm>
        </p:grpSpPr>
        <p:sp>
          <p:nvSpPr>
            <p:cNvPr id="2645" name="Google Shape;2645;p79"/>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646" name="Google Shape;2646;p79"/>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647" name="Google Shape;2647;p79"/>
          <p:cNvGrpSpPr/>
          <p:nvPr/>
        </p:nvGrpSpPr>
        <p:grpSpPr>
          <a:xfrm rot="5400000">
            <a:off x="9161452" y="-2164950"/>
            <a:ext cx="145801" cy="18571648"/>
            <a:chOff x="0" y="-47625"/>
            <a:chExt cx="38400" cy="4891266"/>
          </a:xfrm>
        </p:grpSpPr>
        <p:sp>
          <p:nvSpPr>
            <p:cNvPr id="2648" name="Google Shape;2648;p79"/>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649" name="Google Shape;2649;p79"/>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650" name="Google Shape;2650;p79"/>
          <p:cNvSpPr txBox="1"/>
          <p:nvPr/>
        </p:nvSpPr>
        <p:spPr>
          <a:xfrm>
            <a:off x="1074099" y="1981475"/>
            <a:ext cx="16339200" cy="49257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b="1" lang="en-US" sz="4000">
                <a:solidFill>
                  <a:srgbClr val="DC654E"/>
                </a:solidFill>
                <a:latin typeface="Marcellus"/>
                <a:ea typeface="Marcellus"/>
                <a:cs typeface="Marcellus"/>
                <a:sym typeface="Marcellus"/>
              </a:rPr>
              <a:t>Stock exchange</a:t>
            </a:r>
            <a:r>
              <a:rPr lang="en-US" sz="4000">
                <a:solidFill>
                  <a:srgbClr val="DC654E"/>
                </a:solidFill>
                <a:latin typeface="Marcellus"/>
                <a:ea typeface="Marcellus"/>
                <a:cs typeface="Marcellus"/>
                <a:sym typeface="Marcellus"/>
              </a:rPr>
              <a:t> refers to an entity which offers trading services and facilities for stock brokers and traders, to buy and sell shares of stock and other securities. </a:t>
            </a:r>
            <a:r>
              <a:rPr b="1" lang="en-US" sz="4000">
                <a:solidFill>
                  <a:srgbClr val="DC654E"/>
                </a:solidFill>
                <a:latin typeface="Marcellus"/>
                <a:ea typeface="Marcellus"/>
                <a:cs typeface="Marcellus"/>
                <a:sym typeface="Marcellus"/>
              </a:rPr>
              <a:t>Stock exchanges</a:t>
            </a:r>
            <a:r>
              <a:rPr lang="en-US" sz="4000">
                <a:solidFill>
                  <a:srgbClr val="DC654E"/>
                </a:solidFill>
                <a:latin typeface="Marcellus"/>
                <a:ea typeface="Marcellus"/>
                <a:cs typeface="Marcellus"/>
                <a:sym typeface="Marcellus"/>
              </a:rPr>
              <a:t> also offer services for the issue and redemption of securities as well as other financial instruments including other arrangements such as the payment of income and dividends.</a:t>
            </a:r>
            <a:endParaRPr sz="4000"/>
          </a:p>
        </p:txBody>
      </p:sp>
      <p:grpSp>
        <p:nvGrpSpPr>
          <p:cNvPr id="2651" name="Google Shape;2651;p79"/>
          <p:cNvGrpSpPr/>
          <p:nvPr/>
        </p:nvGrpSpPr>
        <p:grpSpPr>
          <a:xfrm rot="10800000">
            <a:off x="13105177" y="-2"/>
            <a:ext cx="145801" cy="689673"/>
            <a:chOff x="0" y="-47625"/>
            <a:chExt cx="38400" cy="181641"/>
          </a:xfrm>
        </p:grpSpPr>
        <p:sp>
          <p:nvSpPr>
            <p:cNvPr id="2652" name="Google Shape;2652;p79"/>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2653" name="Google Shape;2653;p79"/>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654" name="Google Shape;2654;p79"/>
          <p:cNvGrpSpPr/>
          <p:nvPr/>
        </p:nvGrpSpPr>
        <p:grpSpPr>
          <a:xfrm rot="10800000">
            <a:off x="3031043" y="9828545"/>
            <a:ext cx="145801" cy="689673"/>
            <a:chOff x="0" y="-47625"/>
            <a:chExt cx="38400" cy="181641"/>
          </a:xfrm>
        </p:grpSpPr>
        <p:sp>
          <p:nvSpPr>
            <p:cNvPr id="2655" name="Google Shape;2655;p79"/>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2656" name="Google Shape;2656;p79"/>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C654E"/>
        </a:solidFill>
      </p:bgPr>
    </p:bg>
    <p:spTree>
      <p:nvGrpSpPr>
        <p:cNvPr id="2660" name="Shape 2660"/>
        <p:cNvGrpSpPr/>
        <p:nvPr/>
      </p:nvGrpSpPr>
      <p:grpSpPr>
        <a:xfrm>
          <a:off x="0" y="0"/>
          <a:ext cx="0" cy="0"/>
          <a:chOff x="0" y="0"/>
          <a:chExt cx="0" cy="0"/>
        </a:xfrm>
      </p:grpSpPr>
      <p:sp>
        <p:nvSpPr>
          <p:cNvPr id="2661" name="Google Shape;2661;p80"/>
          <p:cNvSpPr/>
          <p:nvPr/>
        </p:nvSpPr>
        <p:spPr>
          <a:xfrm rot="5400000">
            <a:off x="13128011" y="5110313"/>
            <a:ext cx="1187827" cy="9165301"/>
          </a:xfrm>
          <a:custGeom>
            <a:rect b="b" l="l" r="r" t="t"/>
            <a:pathLst>
              <a:path extrusionOk="0" h="5313218" w="316332">
                <a:moveTo>
                  <a:pt x="0" y="0"/>
                </a:moveTo>
                <a:lnTo>
                  <a:pt x="316332" y="0"/>
                </a:lnTo>
                <a:lnTo>
                  <a:pt x="316332" y="5313218"/>
                </a:lnTo>
                <a:lnTo>
                  <a:pt x="0" y="5313218"/>
                </a:lnTo>
                <a:close/>
              </a:path>
            </a:pathLst>
          </a:custGeom>
          <a:solidFill>
            <a:srgbClr val="797979"/>
          </a:solidFill>
          <a:ln>
            <a:noFill/>
          </a:ln>
        </p:spPr>
      </p:sp>
      <p:sp>
        <p:nvSpPr>
          <p:cNvPr id="2662" name="Google Shape;2662;p80"/>
          <p:cNvSpPr/>
          <p:nvPr/>
        </p:nvSpPr>
        <p:spPr>
          <a:xfrm rot="10800000">
            <a:off x="-198777" y="-16619"/>
            <a:ext cx="9342777" cy="10309949"/>
          </a:xfrm>
          <a:custGeom>
            <a:rect b="b" l="l" r="r" t="t"/>
            <a:pathLst>
              <a:path extrusionOk="0" h="2813083" w="2460244">
                <a:moveTo>
                  <a:pt x="0" y="0"/>
                </a:moveTo>
                <a:lnTo>
                  <a:pt x="2460244" y="0"/>
                </a:lnTo>
                <a:lnTo>
                  <a:pt x="2460244" y="2813083"/>
                </a:lnTo>
                <a:lnTo>
                  <a:pt x="0" y="2813083"/>
                </a:lnTo>
                <a:close/>
              </a:path>
            </a:pathLst>
          </a:custGeom>
          <a:solidFill>
            <a:srgbClr val="DDDEDA"/>
          </a:solidFill>
          <a:ln>
            <a:noFill/>
          </a:ln>
        </p:spPr>
      </p:sp>
      <p:sp>
        <p:nvSpPr>
          <p:cNvPr id="2663" name="Google Shape;2663;p80"/>
          <p:cNvSpPr/>
          <p:nvPr/>
        </p:nvSpPr>
        <p:spPr>
          <a:xfrm>
            <a:off x="1028700" y="868402"/>
            <a:ext cx="12624196" cy="8551605"/>
          </a:xfrm>
          <a:custGeom>
            <a:rect b="b" l="l" r="r" t="t"/>
            <a:pathLst>
              <a:path extrusionOk="0" h="2251904" w="3324344">
                <a:moveTo>
                  <a:pt x="0" y="0"/>
                </a:moveTo>
                <a:lnTo>
                  <a:pt x="3324344" y="0"/>
                </a:lnTo>
                <a:lnTo>
                  <a:pt x="3324344" y="2251904"/>
                </a:lnTo>
                <a:lnTo>
                  <a:pt x="0" y="2251904"/>
                </a:lnTo>
                <a:close/>
              </a:path>
            </a:pathLst>
          </a:custGeom>
          <a:solidFill>
            <a:srgbClr val="FFFFFF"/>
          </a:solidFill>
          <a:ln>
            <a:noFill/>
          </a:ln>
        </p:spPr>
      </p:sp>
      <p:sp>
        <p:nvSpPr>
          <p:cNvPr id="2664" name="Google Shape;2664;p80"/>
          <p:cNvSpPr txBox="1"/>
          <p:nvPr/>
        </p:nvSpPr>
        <p:spPr>
          <a:xfrm>
            <a:off x="1103432" y="1006110"/>
            <a:ext cx="2394900" cy="16179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10511" u="none" cap="none" strike="noStrike">
                <a:solidFill>
                  <a:srgbClr val="272727"/>
                </a:solidFill>
                <a:latin typeface="Marcellus"/>
                <a:ea typeface="Marcellus"/>
                <a:cs typeface="Marcellus"/>
                <a:sym typeface="Marcellus"/>
              </a:rPr>
              <a:t>01</a:t>
            </a:r>
            <a:endParaRPr/>
          </a:p>
        </p:txBody>
      </p:sp>
      <p:sp>
        <p:nvSpPr>
          <p:cNvPr id="2665" name="Google Shape;2665;p80"/>
          <p:cNvSpPr txBox="1"/>
          <p:nvPr/>
        </p:nvSpPr>
        <p:spPr>
          <a:xfrm>
            <a:off x="3044926" y="1395275"/>
            <a:ext cx="8777400" cy="42144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b="1" lang="en-US" sz="4000">
                <a:solidFill>
                  <a:srgbClr val="272727"/>
                </a:solidFill>
                <a:latin typeface="Fira Sans"/>
                <a:ea typeface="Fira Sans"/>
                <a:cs typeface="Fira Sans"/>
                <a:sym typeface="Fira Sans"/>
              </a:rPr>
              <a:t>Raise Capital</a:t>
            </a:r>
            <a:endParaRPr b="1" sz="4000">
              <a:solidFill>
                <a:srgbClr val="272727"/>
              </a:solidFill>
              <a:latin typeface="Fira Sans"/>
              <a:ea typeface="Fira Sans"/>
              <a:cs typeface="Fira Sans"/>
              <a:sym typeface="Fira Sans"/>
            </a:endParaRPr>
          </a:p>
          <a:p>
            <a:pPr indent="-438150" lvl="0" marL="457200" marR="0" rtl="0" algn="l">
              <a:lnSpc>
                <a:spcPct val="139993"/>
              </a:lnSpc>
              <a:spcBef>
                <a:spcPts val="0"/>
              </a:spcBef>
              <a:spcAft>
                <a:spcPts val="0"/>
              </a:spcAft>
              <a:buClr>
                <a:srgbClr val="272727"/>
              </a:buClr>
              <a:buSzPts val="3300"/>
              <a:buFont typeface="Fira Sans"/>
              <a:buChar char="-"/>
            </a:pPr>
            <a:r>
              <a:rPr lang="en-US" sz="3300">
                <a:solidFill>
                  <a:srgbClr val="272727"/>
                </a:solidFill>
                <a:latin typeface="Fira Sans"/>
                <a:ea typeface="Fira Sans"/>
                <a:cs typeface="Fira Sans"/>
                <a:sym typeface="Fira Sans"/>
              </a:rPr>
              <a:t>The stock exchange offers companies with the facility to raise capital for 	expansion and other corporate developmental projects by selling shares to the 	investing public.</a:t>
            </a:r>
            <a:endParaRPr sz="3300">
              <a:solidFill>
                <a:srgbClr val="272727"/>
              </a:solidFill>
              <a:latin typeface="Fira Sans"/>
              <a:ea typeface="Fira Sans"/>
              <a:cs typeface="Fira Sans"/>
              <a:sym typeface="Fira Sans"/>
            </a:endParaRPr>
          </a:p>
        </p:txBody>
      </p:sp>
      <p:sp>
        <p:nvSpPr>
          <p:cNvPr id="2666" name="Google Shape;2666;p80"/>
          <p:cNvSpPr txBox="1"/>
          <p:nvPr/>
        </p:nvSpPr>
        <p:spPr>
          <a:xfrm>
            <a:off x="1103432" y="5552837"/>
            <a:ext cx="2404200" cy="16179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10511" u="none" cap="none" strike="noStrike">
                <a:solidFill>
                  <a:srgbClr val="272727"/>
                </a:solidFill>
                <a:latin typeface="Marcellus"/>
                <a:ea typeface="Marcellus"/>
                <a:cs typeface="Marcellus"/>
                <a:sym typeface="Marcellus"/>
              </a:rPr>
              <a:t>0</a:t>
            </a:r>
            <a:r>
              <a:rPr lang="en-US" sz="10511">
                <a:solidFill>
                  <a:srgbClr val="272727"/>
                </a:solidFill>
                <a:latin typeface="Marcellus"/>
                <a:ea typeface="Marcellus"/>
                <a:cs typeface="Marcellus"/>
                <a:sym typeface="Marcellus"/>
              </a:rPr>
              <a:t>2</a:t>
            </a:r>
            <a:endParaRPr/>
          </a:p>
        </p:txBody>
      </p:sp>
      <p:sp>
        <p:nvSpPr>
          <p:cNvPr id="2667" name="Google Shape;2667;p80"/>
          <p:cNvSpPr txBox="1"/>
          <p:nvPr/>
        </p:nvSpPr>
        <p:spPr>
          <a:xfrm>
            <a:off x="3044925" y="5903925"/>
            <a:ext cx="8608800" cy="27921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b="1" lang="en-US" sz="4000">
                <a:solidFill>
                  <a:srgbClr val="272727"/>
                </a:solidFill>
                <a:latin typeface="Fira Sans"/>
                <a:ea typeface="Fira Sans"/>
                <a:cs typeface="Fira Sans"/>
                <a:sym typeface="Fira Sans"/>
              </a:rPr>
              <a:t>Mobilize Savings</a:t>
            </a:r>
            <a:endParaRPr b="1" sz="4000">
              <a:solidFill>
                <a:srgbClr val="272727"/>
              </a:solidFill>
              <a:latin typeface="Fira Sans"/>
              <a:ea typeface="Fira Sans"/>
              <a:cs typeface="Fira Sans"/>
              <a:sym typeface="Fira Sans"/>
            </a:endParaRPr>
          </a:p>
          <a:p>
            <a:pPr indent="-438150" lvl="0" marL="457200" marR="0" rtl="0" algn="l">
              <a:lnSpc>
                <a:spcPct val="139993"/>
              </a:lnSpc>
              <a:spcBef>
                <a:spcPts val="0"/>
              </a:spcBef>
              <a:spcAft>
                <a:spcPts val="0"/>
              </a:spcAft>
              <a:buClr>
                <a:srgbClr val="272727"/>
              </a:buClr>
              <a:buSzPts val="3300"/>
              <a:buFont typeface="Fira Sans"/>
              <a:buChar char="-"/>
            </a:pPr>
            <a:r>
              <a:rPr lang="en-US" sz="3300">
                <a:solidFill>
                  <a:srgbClr val="272727"/>
                </a:solidFill>
                <a:latin typeface="Fira Sans"/>
                <a:ea typeface="Fira Sans"/>
                <a:cs typeface="Fira Sans"/>
                <a:sym typeface="Fira Sans"/>
              </a:rPr>
              <a:t>Investing in stock exchange means pulling out money from deposits and 	have it as part of circulation. </a:t>
            </a:r>
            <a:endParaRPr sz="3300">
              <a:solidFill>
                <a:srgbClr val="272727"/>
              </a:solidFill>
              <a:latin typeface="Fira Sans"/>
              <a:ea typeface="Fira Sans"/>
              <a:cs typeface="Fira Sans"/>
              <a:sym typeface="Fira Sans"/>
            </a:endParaRPr>
          </a:p>
        </p:txBody>
      </p:sp>
      <p:sp>
        <p:nvSpPr>
          <p:cNvPr id="2668" name="Google Shape;2668;p80"/>
          <p:cNvSpPr txBox="1"/>
          <p:nvPr/>
        </p:nvSpPr>
        <p:spPr>
          <a:xfrm rot="5400000">
            <a:off x="12263725" y="1903226"/>
            <a:ext cx="7604400" cy="2241000"/>
          </a:xfrm>
          <a:prstGeom prst="rect">
            <a:avLst/>
          </a:prstGeom>
          <a:noFill/>
          <a:ln>
            <a:noFill/>
          </a:ln>
        </p:spPr>
        <p:txBody>
          <a:bodyPr anchorCtr="0" anchor="t" bIns="0" lIns="0" spcFirstLastPara="1" rIns="0" wrap="square" tIns="0">
            <a:spAutoFit/>
          </a:bodyPr>
          <a:lstStyle/>
          <a:p>
            <a:pPr indent="0" lvl="0" marL="0" marR="0" rtl="0" algn="ctr">
              <a:lnSpc>
                <a:spcPct val="108001"/>
              </a:lnSpc>
              <a:spcBef>
                <a:spcPts val="0"/>
              </a:spcBef>
              <a:spcAft>
                <a:spcPts val="0"/>
              </a:spcAft>
              <a:buNone/>
            </a:pPr>
            <a:r>
              <a:rPr lang="en-US" sz="7000">
                <a:solidFill>
                  <a:srgbClr val="272727"/>
                </a:solidFill>
                <a:latin typeface="Marcellus"/>
                <a:ea typeface="Marcellus"/>
                <a:cs typeface="Marcellus"/>
                <a:sym typeface="Marcellus"/>
              </a:rPr>
              <a:t>Role of Stock Exchanges</a:t>
            </a:r>
            <a:endParaRPr sz="7000"/>
          </a:p>
        </p:txBody>
      </p:sp>
      <p:grpSp>
        <p:nvGrpSpPr>
          <p:cNvPr id="2669" name="Google Shape;2669;p80"/>
          <p:cNvGrpSpPr/>
          <p:nvPr/>
        </p:nvGrpSpPr>
        <p:grpSpPr>
          <a:xfrm rot="10800000">
            <a:off x="12135163" y="-226"/>
            <a:ext cx="570674" cy="10468053"/>
            <a:chOff x="0" y="-47625"/>
            <a:chExt cx="150300" cy="2757000"/>
          </a:xfrm>
        </p:grpSpPr>
        <p:sp>
          <p:nvSpPr>
            <p:cNvPr id="2670" name="Google Shape;2670;p80"/>
            <p:cNvSpPr/>
            <p:nvPr/>
          </p:nvSpPr>
          <p:spPr>
            <a:xfrm>
              <a:off x="0" y="0"/>
              <a:ext cx="150264" cy="2709333"/>
            </a:xfrm>
            <a:custGeom>
              <a:rect b="b" l="l" r="r" t="t"/>
              <a:pathLst>
                <a:path extrusionOk="0" h="2709333" w="150264">
                  <a:moveTo>
                    <a:pt x="0" y="0"/>
                  </a:moveTo>
                  <a:lnTo>
                    <a:pt x="150264" y="0"/>
                  </a:lnTo>
                  <a:lnTo>
                    <a:pt x="150264" y="2709333"/>
                  </a:lnTo>
                  <a:lnTo>
                    <a:pt x="0" y="2709333"/>
                  </a:lnTo>
                  <a:close/>
                </a:path>
              </a:pathLst>
            </a:custGeom>
            <a:solidFill>
              <a:srgbClr val="272727"/>
            </a:solidFill>
            <a:ln>
              <a:noFill/>
            </a:ln>
          </p:spPr>
        </p:sp>
        <p:sp>
          <p:nvSpPr>
            <p:cNvPr id="2671" name="Google Shape;2671;p80"/>
            <p:cNvSpPr txBox="1"/>
            <p:nvPr/>
          </p:nvSpPr>
          <p:spPr>
            <a:xfrm>
              <a:off x="0" y="-47625"/>
              <a:ext cx="1503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672" name="Google Shape;2672;p80"/>
          <p:cNvSpPr/>
          <p:nvPr/>
        </p:nvSpPr>
        <p:spPr>
          <a:xfrm rot="10800000">
            <a:off x="-207860" y="866995"/>
            <a:ext cx="1236560" cy="8551605"/>
          </a:xfrm>
          <a:custGeom>
            <a:rect b="b" l="l" r="r" t="t"/>
            <a:pathLst>
              <a:path extrusionOk="0" h="2251904" w="478823">
                <a:moveTo>
                  <a:pt x="0" y="0"/>
                </a:moveTo>
                <a:lnTo>
                  <a:pt x="478823" y="0"/>
                </a:lnTo>
                <a:lnTo>
                  <a:pt x="478823" y="2251904"/>
                </a:lnTo>
                <a:lnTo>
                  <a:pt x="0" y="2251904"/>
                </a:lnTo>
                <a:close/>
              </a:path>
            </a:pathLst>
          </a:custGeom>
          <a:solidFill>
            <a:srgbClr val="797979"/>
          </a:solidFill>
          <a:ln>
            <a:noFill/>
          </a:ln>
        </p:spPr>
      </p:sp>
    </p:spTree>
  </p:cSld>
  <p:clrMapOvr>
    <a:masterClrMapping/>
  </p:clrMapOvr>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C654E"/>
        </a:solidFill>
      </p:bgPr>
    </p:bg>
    <p:spTree>
      <p:nvGrpSpPr>
        <p:cNvPr id="2676" name="Shape 2676"/>
        <p:cNvGrpSpPr/>
        <p:nvPr/>
      </p:nvGrpSpPr>
      <p:grpSpPr>
        <a:xfrm>
          <a:off x="0" y="0"/>
          <a:ext cx="0" cy="0"/>
          <a:chOff x="0" y="0"/>
          <a:chExt cx="0" cy="0"/>
        </a:xfrm>
      </p:grpSpPr>
      <p:sp>
        <p:nvSpPr>
          <p:cNvPr id="2677" name="Google Shape;2677;p81"/>
          <p:cNvSpPr/>
          <p:nvPr/>
        </p:nvSpPr>
        <p:spPr>
          <a:xfrm rot="5400000">
            <a:off x="13128011" y="5110313"/>
            <a:ext cx="1187827" cy="9165301"/>
          </a:xfrm>
          <a:custGeom>
            <a:rect b="b" l="l" r="r" t="t"/>
            <a:pathLst>
              <a:path extrusionOk="0" h="5313218" w="316332">
                <a:moveTo>
                  <a:pt x="0" y="0"/>
                </a:moveTo>
                <a:lnTo>
                  <a:pt x="316332" y="0"/>
                </a:lnTo>
                <a:lnTo>
                  <a:pt x="316332" y="5313218"/>
                </a:lnTo>
                <a:lnTo>
                  <a:pt x="0" y="5313218"/>
                </a:lnTo>
                <a:close/>
              </a:path>
            </a:pathLst>
          </a:custGeom>
          <a:solidFill>
            <a:srgbClr val="797979"/>
          </a:solidFill>
          <a:ln>
            <a:noFill/>
          </a:ln>
        </p:spPr>
      </p:sp>
      <p:sp>
        <p:nvSpPr>
          <p:cNvPr id="2678" name="Google Shape;2678;p81"/>
          <p:cNvSpPr/>
          <p:nvPr/>
        </p:nvSpPr>
        <p:spPr>
          <a:xfrm rot="10800000">
            <a:off x="-198777" y="-16619"/>
            <a:ext cx="9342777" cy="10309949"/>
          </a:xfrm>
          <a:custGeom>
            <a:rect b="b" l="l" r="r" t="t"/>
            <a:pathLst>
              <a:path extrusionOk="0" h="2813083" w="2460244">
                <a:moveTo>
                  <a:pt x="0" y="0"/>
                </a:moveTo>
                <a:lnTo>
                  <a:pt x="2460244" y="0"/>
                </a:lnTo>
                <a:lnTo>
                  <a:pt x="2460244" y="2813083"/>
                </a:lnTo>
                <a:lnTo>
                  <a:pt x="0" y="2813083"/>
                </a:lnTo>
                <a:close/>
              </a:path>
            </a:pathLst>
          </a:custGeom>
          <a:solidFill>
            <a:srgbClr val="DDDEDA"/>
          </a:solidFill>
          <a:ln>
            <a:noFill/>
          </a:ln>
        </p:spPr>
      </p:sp>
      <p:sp>
        <p:nvSpPr>
          <p:cNvPr id="2679" name="Google Shape;2679;p81"/>
          <p:cNvSpPr/>
          <p:nvPr/>
        </p:nvSpPr>
        <p:spPr>
          <a:xfrm>
            <a:off x="1028700" y="335000"/>
            <a:ext cx="12624196" cy="9722596"/>
          </a:xfrm>
          <a:custGeom>
            <a:rect b="b" l="l" r="r" t="t"/>
            <a:pathLst>
              <a:path extrusionOk="0" h="2251904" w="3324344">
                <a:moveTo>
                  <a:pt x="0" y="0"/>
                </a:moveTo>
                <a:lnTo>
                  <a:pt x="3324344" y="0"/>
                </a:lnTo>
                <a:lnTo>
                  <a:pt x="3324344" y="2251904"/>
                </a:lnTo>
                <a:lnTo>
                  <a:pt x="0" y="2251904"/>
                </a:lnTo>
                <a:close/>
              </a:path>
            </a:pathLst>
          </a:custGeom>
          <a:solidFill>
            <a:srgbClr val="FFFFFF"/>
          </a:solidFill>
          <a:ln>
            <a:noFill/>
          </a:ln>
        </p:spPr>
      </p:sp>
      <p:sp>
        <p:nvSpPr>
          <p:cNvPr id="2680" name="Google Shape;2680;p81"/>
          <p:cNvSpPr txBox="1"/>
          <p:nvPr/>
        </p:nvSpPr>
        <p:spPr>
          <a:xfrm>
            <a:off x="1103432" y="701310"/>
            <a:ext cx="2394900" cy="16179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10511" u="none" cap="none" strike="noStrike">
                <a:solidFill>
                  <a:srgbClr val="272727"/>
                </a:solidFill>
                <a:latin typeface="Marcellus"/>
                <a:ea typeface="Marcellus"/>
                <a:cs typeface="Marcellus"/>
                <a:sym typeface="Marcellus"/>
              </a:rPr>
              <a:t>0</a:t>
            </a:r>
            <a:r>
              <a:rPr lang="en-US" sz="10511">
                <a:solidFill>
                  <a:srgbClr val="272727"/>
                </a:solidFill>
                <a:latin typeface="Marcellus"/>
                <a:ea typeface="Marcellus"/>
                <a:cs typeface="Marcellus"/>
                <a:sym typeface="Marcellus"/>
              </a:rPr>
              <a:t>3</a:t>
            </a:r>
            <a:endParaRPr/>
          </a:p>
        </p:txBody>
      </p:sp>
      <p:sp>
        <p:nvSpPr>
          <p:cNvPr id="2681" name="Google Shape;2681;p81"/>
          <p:cNvSpPr txBox="1"/>
          <p:nvPr/>
        </p:nvSpPr>
        <p:spPr>
          <a:xfrm>
            <a:off x="3044925" y="1090475"/>
            <a:ext cx="10508400" cy="46791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b="1" lang="en-US" sz="4000">
                <a:solidFill>
                  <a:srgbClr val="272727"/>
                </a:solidFill>
                <a:latin typeface="Fira Sans"/>
                <a:ea typeface="Fira Sans"/>
                <a:cs typeface="Fira Sans"/>
                <a:sym typeface="Fira Sans"/>
              </a:rPr>
              <a:t>Facilitates Growth</a:t>
            </a:r>
            <a:endParaRPr b="1" sz="4000">
              <a:solidFill>
                <a:srgbClr val="272727"/>
              </a:solidFill>
              <a:latin typeface="Fira Sans"/>
              <a:ea typeface="Fira Sans"/>
              <a:cs typeface="Fira Sans"/>
              <a:sym typeface="Fira Sans"/>
            </a:endParaRPr>
          </a:p>
          <a:p>
            <a:pPr indent="-425450" lvl="0" marL="457200" marR="0" rtl="0" algn="l">
              <a:lnSpc>
                <a:spcPct val="139993"/>
              </a:lnSpc>
              <a:spcBef>
                <a:spcPts val="0"/>
              </a:spcBef>
              <a:spcAft>
                <a:spcPts val="0"/>
              </a:spcAft>
              <a:buClr>
                <a:srgbClr val="272727"/>
              </a:buClr>
              <a:buSzPts val="3100"/>
              <a:buFont typeface="Fira Sans"/>
              <a:buChar char="-"/>
            </a:pPr>
            <a:r>
              <a:rPr lang="en-US" sz="3100">
                <a:solidFill>
                  <a:srgbClr val="272727"/>
                </a:solidFill>
                <a:latin typeface="Fira Sans"/>
                <a:ea typeface="Fira Sans"/>
                <a:cs typeface="Fira Sans"/>
                <a:sym typeface="Fira Sans"/>
              </a:rPr>
              <a:t>Some corporation sees acquisitions as a break to increase product lines, augment distribution channels, protect itself against market unpredictability, increase its market share, or acquire other business it believed an accessory that 	is necessary to achieve all of the above. </a:t>
            </a:r>
            <a:endParaRPr sz="3100">
              <a:solidFill>
                <a:srgbClr val="272727"/>
              </a:solidFill>
              <a:latin typeface="Fira Sans"/>
              <a:ea typeface="Fira Sans"/>
              <a:cs typeface="Fira Sans"/>
              <a:sym typeface="Fira Sans"/>
            </a:endParaRPr>
          </a:p>
        </p:txBody>
      </p:sp>
      <p:sp>
        <p:nvSpPr>
          <p:cNvPr id="2682" name="Google Shape;2682;p81"/>
          <p:cNvSpPr txBox="1"/>
          <p:nvPr/>
        </p:nvSpPr>
        <p:spPr>
          <a:xfrm>
            <a:off x="1103432" y="5248037"/>
            <a:ext cx="2404200" cy="16179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10511" u="none" cap="none" strike="noStrike">
                <a:solidFill>
                  <a:srgbClr val="272727"/>
                </a:solidFill>
                <a:latin typeface="Marcellus"/>
                <a:ea typeface="Marcellus"/>
                <a:cs typeface="Marcellus"/>
                <a:sym typeface="Marcellus"/>
              </a:rPr>
              <a:t>0</a:t>
            </a:r>
            <a:r>
              <a:rPr lang="en-US" sz="10511">
                <a:solidFill>
                  <a:srgbClr val="272727"/>
                </a:solidFill>
                <a:latin typeface="Marcellus"/>
                <a:ea typeface="Marcellus"/>
                <a:cs typeface="Marcellus"/>
                <a:sym typeface="Marcellus"/>
              </a:rPr>
              <a:t>4</a:t>
            </a:r>
            <a:endParaRPr/>
          </a:p>
        </p:txBody>
      </p:sp>
      <p:sp>
        <p:nvSpPr>
          <p:cNvPr id="2683" name="Google Shape;2683;p81"/>
          <p:cNvSpPr txBox="1"/>
          <p:nvPr/>
        </p:nvSpPr>
        <p:spPr>
          <a:xfrm>
            <a:off x="3044925" y="5599125"/>
            <a:ext cx="10508400" cy="41127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b="1" lang="en-US" sz="4000">
                <a:solidFill>
                  <a:srgbClr val="272727"/>
                </a:solidFill>
                <a:latin typeface="Fira Sans"/>
                <a:ea typeface="Fira Sans"/>
                <a:cs typeface="Fira Sans"/>
                <a:sym typeface="Fira Sans"/>
              </a:rPr>
              <a:t>Distributes Profit</a:t>
            </a:r>
            <a:endParaRPr b="1" sz="4000">
              <a:solidFill>
                <a:srgbClr val="272727"/>
              </a:solidFill>
              <a:latin typeface="Fira Sans"/>
              <a:ea typeface="Fira Sans"/>
              <a:cs typeface="Fira Sans"/>
              <a:sym typeface="Fira Sans"/>
            </a:endParaRPr>
          </a:p>
          <a:p>
            <a:pPr indent="-431800" lvl="0" marL="457200" marR="0" rtl="0" algn="l">
              <a:lnSpc>
                <a:spcPct val="139993"/>
              </a:lnSpc>
              <a:spcBef>
                <a:spcPts val="0"/>
              </a:spcBef>
              <a:spcAft>
                <a:spcPts val="0"/>
              </a:spcAft>
              <a:buClr>
                <a:srgbClr val="272727"/>
              </a:buClr>
              <a:buSzPts val="3200"/>
              <a:buFont typeface="Fira Sans"/>
              <a:buChar char="-"/>
            </a:pPr>
            <a:r>
              <a:rPr b="1" lang="en-US" sz="3200">
                <a:solidFill>
                  <a:srgbClr val="272727"/>
                </a:solidFill>
                <a:latin typeface="Fira Sans"/>
                <a:ea typeface="Fira Sans"/>
                <a:cs typeface="Fira Sans"/>
                <a:sym typeface="Fira Sans"/>
              </a:rPr>
              <a:t>Profit </a:t>
            </a:r>
            <a:r>
              <a:rPr lang="en-US" sz="3200">
                <a:solidFill>
                  <a:srgbClr val="272727"/>
                </a:solidFill>
                <a:latin typeface="Fira Sans"/>
                <a:ea typeface="Fira Sans"/>
                <a:cs typeface="Fira Sans"/>
                <a:sym typeface="Fira Sans"/>
              </a:rPr>
              <a:t>is being shared both by ordinary corporate investors who are willing 	to wait until declaration of dividend takes place, and to those speculative 	investors who are practically in the real trade of playing with the price. </a:t>
            </a:r>
            <a:endParaRPr sz="3200">
              <a:solidFill>
                <a:srgbClr val="272727"/>
              </a:solidFill>
              <a:latin typeface="Fira Sans"/>
              <a:ea typeface="Fira Sans"/>
              <a:cs typeface="Fira Sans"/>
              <a:sym typeface="Fira Sans"/>
            </a:endParaRPr>
          </a:p>
        </p:txBody>
      </p:sp>
      <p:sp>
        <p:nvSpPr>
          <p:cNvPr id="2684" name="Google Shape;2684;p81"/>
          <p:cNvSpPr txBox="1"/>
          <p:nvPr/>
        </p:nvSpPr>
        <p:spPr>
          <a:xfrm rot="5400000">
            <a:off x="12263725" y="1903226"/>
            <a:ext cx="7604400" cy="2241000"/>
          </a:xfrm>
          <a:prstGeom prst="rect">
            <a:avLst/>
          </a:prstGeom>
          <a:noFill/>
          <a:ln>
            <a:noFill/>
          </a:ln>
        </p:spPr>
        <p:txBody>
          <a:bodyPr anchorCtr="0" anchor="t" bIns="0" lIns="0" spcFirstLastPara="1" rIns="0" wrap="square" tIns="0">
            <a:spAutoFit/>
          </a:bodyPr>
          <a:lstStyle/>
          <a:p>
            <a:pPr indent="0" lvl="0" marL="0" marR="0" rtl="0" algn="ctr">
              <a:lnSpc>
                <a:spcPct val="108001"/>
              </a:lnSpc>
              <a:spcBef>
                <a:spcPts val="0"/>
              </a:spcBef>
              <a:spcAft>
                <a:spcPts val="0"/>
              </a:spcAft>
              <a:buNone/>
            </a:pPr>
            <a:r>
              <a:rPr lang="en-US" sz="7000">
                <a:solidFill>
                  <a:srgbClr val="272727"/>
                </a:solidFill>
                <a:latin typeface="Marcellus"/>
                <a:ea typeface="Marcellus"/>
                <a:cs typeface="Marcellus"/>
                <a:sym typeface="Marcellus"/>
              </a:rPr>
              <a:t>Role of Stock Exchanges</a:t>
            </a:r>
            <a:endParaRPr sz="7000"/>
          </a:p>
        </p:txBody>
      </p:sp>
      <p:grpSp>
        <p:nvGrpSpPr>
          <p:cNvPr id="2685" name="Google Shape;2685;p81"/>
          <p:cNvGrpSpPr/>
          <p:nvPr/>
        </p:nvGrpSpPr>
        <p:grpSpPr>
          <a:xfrm rot="10800000">
            <a:off x="13963963" y="-226"/>
            <a:ext cx="570674" cy="10468053"/>
            <a:chOff x="0" y="-47625"/>
            <a:chExt cx="150300" cy="2757000"/>
          </a:xfrm>
        </p:grpSpPr>
        <p:sp>
          <p:nvSpPr>
            <p:cNvPr id="2686" name="Google Shape;2686;p81"/>
            <p:cNvSpPr/>
            <p:nvPr/>
          </p:nvSpPr>
          <p:spPr>
            <a:xfrm>
              <a:off x="0" y="0"/>
              <a:ext cx="150264" cy="2709333"/>
            </a:xfrm>
            <a:custGeom>
              <a:rect b="b" l="l" r="r" t="t"/>
              <a:pathLst>
                <a:path extrusionOk="0" h="2709333" w="150264">
                  <a:moveTo>
                    <a:pt x="0" y="0"/>
                  </a:moveTo>
                  <a:lnTo>
                    <a:pt x="150264" y="0"/>
                  </a:lnTo>
                  <a:lnTo>
                    <a:pt x="150264" y="2709333"/>
                  </a:lnTo>
                  <a:lnTo>
                    <a:pt x="0" y="2709333"/>
                  </a:lnTo>
                  <a:close/>
                </a:path>
              </a:pathLst>
            </a:custGeom>
            <a:solidFill>
              <a:srgbClr val="272727"/>
            </a:solidFill>
            <a:ln>
              <a:noFill/>
            </a:ln>
          </p:spPr>
        </p:sp>
        <p:sp>
          <p:nvSpPr>
            <p:cNvPr id="2687" name="Google Shape;2687;p81"/>
            <p:cNvSpPr txBox="1"/>
            <p:nvPr/>
          </p:nvSpPr>
          <p:spPr>
            <a:xfrm>
              <a:off x="0" y="-47625"/>
              <a:ext cx="1503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688" name="Google Shape;2688;p81"/>
          <p:cNvSpPr/>
          <p:nvPr/>
        </p:nvSpPr>
        <p:spPr>
          <a:xfrm rot="10800000">
            <a:off x="-207860" y="866995"/>
            <a:ext cx="1236560" cy="8551605"/>
          </a:xfrm>
          <a:custGeom>
            <a:rect b="b" l="l" r="r" t="t"/>
            <a:pathLst>
              <a:path extrusionOk="0" h="2251904" w="478823">
                <a:moveTo>
                  <a:pt x="0" y="0"/>
                </a:moveTo>
                <a:lnTo>
                  <a:pt x="478823" y="0"/>
                </a:lnTo>
                <a:lnTo>
                  <a:pt x="478823" y="2251904"/>
                </a:lnTo>
                <a:lnTo>
                  <a:pt x="0" y="2251904"/>
                </a:lnTo>
                <a:close/>
              </a:path>
            </a:pathLst>
          </a:custGeom>
          <a:solidFill>
            <a:srgbClr val="797979"/>
          </a:solidFill>
          <a:ln>
            <a:noFill/>
          </a:ln>
        </p:spPr>
      </p:sp>
    </p:spTree>
  </p:cSld>
  <p:clrMapOvr>
    <a:masterClrMapping/>
  </p:clrMapOvr>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C654E"/>
        </a:solidFill>
      </p:bgPr>
    </p:bg>
    <p:spTree>
      <p:nvGrpSpPr>
        <p:cNvPr id="2692" name="Shape 2692"/>
        <p:cNvGrpSpPr/>
        <p:nvPr/>
      </p:nvGrpSpPr>
      <p:grpSpPr>
        <a:xfrm>
          <a:off x="0" y="0"/>
          <a:ext cx="0" cy="0"/>
          <a:chOff x="0" y="0"/>
          <a:chExt cx="0" cy="0"/>
        </a:xfrm>
      </p:grpSpPr>
      <p:sp>
        <p:nvSpPr>
          <p:cNvPr id="2693" name="Google Shape;2693;p82"/>
          <p:cNvSpPr/>
          <p:nvPr/>
        </p:nvSpPr>
        <p:spPr>
          <a:xfrm rot="5400000">
            <a:off x="13128011" y="5110313"/>
            <a:ext cx="1187827" cy="9165301"/>
          </a:xfrm>
          <a:custGeom>
            <a:rect b="b" l="l" r="r" t="t"/>
            <a:pathLst>
              <a:path extrusionOk="0" h="5313218" w="316332">
                <a:moveTo>
                  <a:pt x="0" y="0"/>
                </a:moveTo>
                <a:lnTo>
                  <a:pt x="316332" y="0"/>
                </a:lnTo>
                <a:lnTo>
                  <a:pt x="316332" y="5313218"/>
                </a:lnTo>
                <a:lnTo>
                  <a:pt x="0" y="5313218"/>
                </a:lnTo>
                <a:close/>
              </a:path>
            </a:pathLst>
          </a:custGeom>
          <a:solidFill>
            <a:srgbClr val="797979"/>
          </a:solidFill>
          <a:ln>
            <a:noFill/>
          </a:ln>
        </p:spPr>
      </p:sp>
      <p:sp>
        <p:nvSpPr>
          <p:cNvPr id="2694" name="Google Shape;2694;p82"/>
          <p:cNvSpPr/>
          <p:nvPr/>
        </p:nvSpPr>
        <p:spPr>
          <a:xfrm rot="10800000">
            <a:off x="-198777" y="-16619"/>
            <a:ext cx="9342777" cy="10309949"/>
          </a:xfrm>
          <a:custGeom>
            <a:rect b="b" l="l" r="r" t="t"/>
            <a:pathLst>
              <a:path extrusionOk="0" h="2813083" w="2460244">
                <a:moveTo>
                  <a:pt x="0" y="0"/>
                </a:moveTo>
                <a:lnTo>
                  <a:pt x="2460244" y="0"/>
                </a:lnTo>
                <a:lnTo>
                  <a:pt x="2460244" y="2813083"/>
                </a:lnTo>
                <a:lnTo>
                  <a:pt x="0" y="2813083"/>
                </a:lnTo>
                <a:close/>
              </a:path>
            </a:pathLst>
          </a:custGeom>
          <a:solidFill>
            <a:srgbClr val="DDDEDA"/>
          </a:solidFill>
          <a:ln>
            <a:noFill/>
          </a:ln>
        </p:spPr>
      </p:sp>
      <p:sp>
        <p:nvSpPr>
          <p:cNvPr id="2695" name="Google Shape;2695;p82"/>
          <p:cNvSpPr/>
          <p:nvPr/>
        </p:nvSpPr>
        <p:spPr>
          <a:xfrm>
            <a:off x="1028700" y="335000"/>
            <a:ext cx="12624196" cy="9722596"/>
          </a:xfrm>
          <a:custGeom>
            <a:rect b="b" l="l" r="r" t="t"/>
            <a:pathLst>
              <a:path extrusionOk="0" h="2251904" w="3324344">
                <a:moveTo>
                  <a:pt x="0" y="0"/>
                </a:moveTo>
                <a:lnTo>
                  <a:pt x="3324344" y="0"/>
                </a:lnTo>
                <a:lnTo>
                  <a:pt x="3324344" y="2251904"/>
                </a:lnTo>
                <a:lnTo>
                  <a:pt x="0" y="2251904"/>
                </a:lnTo>
                <a:close/>
              </a:path>
            </a:pathLst>
          </a:custGeom>
          <a:solidFill>
            <a:srgbClr val="FFFFFF"/>
          </a:solidFill>
          <a:ln>
            <a:noFill/>
          </a:ln>
        </p:spPr>
      </p:sp>
      <p:sp>
        <p:nvSpPr>
          <p:cNvPr id="2696" name="Google Shape;2696;p82"/>
          <p:cNvSpPr txBox="1"/>
          <p:nvPr/>
        </p:nvSpPr>
        <p:spPr>
          <a:xfrm>
            <a:off x="1103432" y="701310"/>
            <a:ext cx="2394900" cy="16179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10511" u="none" cap="none" strike="noStrike">
                <a:solidFill>
                  <a:srgbClr val="272727"/>
                </a:solidFill>
                <a:latin typeface="Marcellus"/>
                <a:ea typeface="Marcellus"/>
                <a:cs typeface="Marcellus"/>
                <a:sym typeface="Marcellus"/>
              </a:rPr>
              <a:t>0</a:t>
            </a:r>
            <a:r>
              <a:rPr lang="en-US" sz="10511">
                <a:solidFill>
                  <a:srgbClr val="272727"/>
                </a:solidFill>
                <a:latin typeface="Marcellus"/>
                <a:ea typeface="Marcellus"/>
                <a:cs typeface="Marcellus"/>
                <a:sym typeface="Marcellus"/>
              </a:rPr>
              <a:t>5</a:t>
            </a:r>
            <a:endParaRPr/>
          </a:p>
        </p:txBody>
      </p:sp>
      <p:sp>
        <p:nvSpPr>
          <p:cNvPr id="2697" name="Google Shape;2697;p82"/>
          <p:cNvSpPr txBox="1"/>
          <p:nvPr/>
        </p:nvSpPr>
        <p:spPr>
          <a:xfrm>
            <a:off x="3044925" y="1090475"/>
            <a:ext cx="10508400" cy="46791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b="1" lang="en-US" sz="4000">
                <a:solidFill>
                  <a:srgbClr val="272727"/>
                </a:solidFill>
                <a:latin typeface="Fira Sans"/>
                <a:ea typeface="Fira Sans"/>
                <a:cs typeface="Fira Sans"/>
                <a:sym typeface="Fira Sans"/>
              </a:rPr>
              <a:t>Improves Corporate Governance</a:t>
            </a:r>
            <a:endParaRPr b="1" sz="4000">
              <a:solidFill>
                <a:srgbClr val="272727"/>
              </a:solidFill>
              <a:latin typeface="Fira Sans"/>
              <a:ea typeface="Fira Sans"/>
              <a:cs typeface="Fira Sans"/>
              <a:sym typeface="Fira Sans"/>
            </a:endParaRPr>
          </a:p>
          <a:p>
            <a:pPr indent="-425450" lvl="0" marL="457200" marR="0" rtl="0" algn="l">
              <a:lnSpc>
                <a:spcPct val="139993"/>
              </a:lnSpc>
              <a:spcBef>
                <a:spcPts val="0"/>
              </a:spcBef>
              <a:spcAft>
                <a:spcPts val="0"/>
              </a:spcAft>
              <a:buClr>
                <a:srgbClr val="272727"/>
              </a:buClr>
              <a:buSzPts val="3100"/>
              <a:buFont typeface="Fira Sans"/>
              <a:buChar char="-"/>
            </a:pPr>
            <a:r>
              <a:rPr lang="en-US" sz="3100">
                <a:solidFill>
                  <a:srgbClr val="272727"/>
                </a:solidFill>
                <a:latin typeface="Fira Sans"/>
                <a:ea typeface="Fira Sans"/>
                <a:cs typeface="Fira Sans"/>
                <a:sym typeface="Fira Sans"/>
              </a:rPr>
              <a:t>It is expected that companies that are listed are following a stricter standards and reportorial requirements set by the stock exchanges and the 	government considering the wide and varied scope of owners, and more importantly, since it involves public interest.</a:t>
            </a:r>
            <a:endParaRPr sz="3100">
              <a:solidFill>
                <a:srgbClr val="272727"/>
              </a:solidFill>
              <a:latin typeface="Fira Sans"/>
              <a:ea typeface="Fira Sans"/>
              <a:cs typeface="Fira Sans"/>
              <a:sym typeface="Fira Sans"/>
            </a:endParaRPr>
          </a:p>
        </p:txBody>
      </p:sp>
      <p:sp>
        <p:nvSpPr>
          <p:cNvPr id="2698" name="Google Shape;2698;p82"/>
          <p:cNvSpPr txBox="1"/>
          <p:nvPr/>
        </p:nvSpPr>
        <p:spPr>
          <a:xfrm>
            <a:off x="1103432" y="5248037"/>
            <a:ext cx="2404200" cy="16179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10511" u="none" cap="none" strike="noStrike">
                <a:solidFill>
                  <a:srgbClr val="272727"/>
                </a:solidFill>
                <a:latin typeface="Marcellus"/>
                <a:ea typeface="Marcellus"/>
                <a:cs typeface="Marcellus"/>
                <a:sym typeface="Marcellus"/>
              </a:rPr>
              <a:t>0</a:t>
            </a:r>
            <a:r>
              <a:rPr lang="en-US" sz="10511">
                <a:solidFill>
                  <a:srgbClr val="272727"/>
                </a:solidFill>
                <a:latin typeface="Marcellus"/>
                <a:ea typeface="Marcellus"/>
                <a:cs typeface="Marcellus"/>
                <a:sym typeface="Marcellus"/>
              </a:rPr>
              <a:t>6</a:t>
            </a:r>
            <a:endParaRPr/>
          </a:p>
        </p:txBody>
      </p:sp>
      <p:sp>
        <p:nvSpPr>
          <p:cNvPr id="2699" name="Google Shape;2699;p82"/>
          <p:cNvSpPr txBox="1"/>
          <p:nvPr/>
        </p:nvSpPr>
        <p:spPr>
          <a:xfrm>
            <a:off x="3044925" y="5599125"/>
            <a:ext cx="10508400" cy="41127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b="1" lang="en-US" sz="4000">
                <a:solidFill>
                  <a:srgbClr val="272727"/>
                </a:solidFill>
                <a:latin typeface="Fira Sans"/>
                <a:ea typeface="Fira Sans"/>
                <a:cs typeface="Fira Sans"/>
                <a:sym typeface="Fira Sans"/>
              </a:rPr>
              <a:t>Creates Opportunities for Small Investors</a:t>
            </a:r>
            <a:endParaRPr b="1" sz="4000">
              <a:solidFill>
                <a:srgbClr val="272727"/>
              </a:solidFill>
              <a:latin typeface="Fira Sans"/>
              <a:ea typeface="Fira Sans"/>
              <a:cs typeface="Fira Sans"/>
              <a:sym typeface="Fira Sans"/>
            </a:endParaRPr>
          </a:p>
          <a:p>
            <a:pPr indent="-431800" lvl="0" marL="457200" marR="0" rtl="0" algn="l">
              <a:lnSpc>
                <a:spcPct val="139993"/>
              </a:lnSpc>
              <a:spcBef>
                <a:spcPts val="0"/>
              </a:spcBef>
              <a:spcAft>
                <a:spcPts val="0"/>
              </a:spcAft>
              <a:buClr>
                <a:srgbClr val="272727"/>
              </a:buClr>
              <a:buSzPts val="3200"/>
              <a:buFont typeface="Fira Sans"/>
              <a:buChar char="-"/>
            </a:pPr>
            <a:r>
              <a:rPr lang="en-US" sz="3200">
                <a:solidFill>
                  <a:srgbClr val="272727"/>
                </a:solidFill>
                <a:latin typeface="Fira Sans"/>
                <a:ea typeface="Fira Sans"/>
                <a:cs typeface="Fira Sans"/>
                <a:sym typeface="Fira Sans"/>
              </a:rPr>
              <a:t>In contrast to other business endeavors that require large capitalizations, 	investing in shares is open to both large and small investors. There is a minimum amount for someone to trade in the local stock exchange depending on your broker.</a:t>
            </a:r>
            <a:endParaRPr sz="3200">
              <a:solidFill>
                <a:srgbClr val="272727"/>
              </a:solidFill>
              <a:latin typeface="Fira Sans"/>
              <a:ea typeface="Fira Sans"/>
              <a:cs typeface="Fira Sans"/>
              <a:sym typeface="Fira Sans"/>
            </a:endParaRPr>
          </a:p>
        </p:txBody>
      </p:sp>
      <p:sp>
        <p:nvSpPr>
          <p:cNvPr id="2700" name="Google Shape;2700;p82"/>
          <p:cNvSpPr txBox="1"/>
          <p:nvPr/>
        </p:nvSpPr>
        <p:spPr>
          <a:xfrm rot="5400000">
            <a:off x="12263725" y="1903226"/>
            <a:ext cx="7604400" cy="2241000"/>
          </a:xfrm>
          <a:prstGeom prst="rect">
            <a:avLst/>
          </a:prstGeom>
          <a:noFill/>
          <a:ln>
            <a:noFill/>
          </a:ln>
        </p:spPr>
        <p:txBody>
          <a:bodyPr anchorCtr="0" anchor="t" bIns="0" lIns="0" spcFirstLastPara="1" rIns="0" wrap="square" tIns="0">
            <a:spAutoFit/>
          </a:bodyPr>
          <a:lstStyle/>
          <a:p>
            <a:pPr indent="0" lvl="0" marL="0" marR="0" rtl="0" algn="ctr">
              <a:lnSpc>
                <a:spcPct val="108001"/>
              </a:lnSpc>
              <a:spcBef>
                <a:spcPts val="0"/>
              </a:spcBef>
              <a:spcAft>
                <a:spcPts val="0"/>
              </a:spcAft>
              <a:buNone/>
            </a:pPr>
            <a:r>
              <a:rPr lang="en-US" sz="7000">
                <a:solidFill>
                  <a:srgbClr val="272727"/>
                </a:solidFill>
                <a:latin typeface="Marcellus"/>
                <a:ea typeface="Marcellus"/>
                <a:cs typeface="Marcellus"/>
                <a:sym typeface="Marcellus"/>
              </a:rPr>
              <a:t>Role of Stock Exchanges</a:t>
            </a:r>
            <a:endParaRPr sz="7000"/>
          </a:p>
        </p:txBody>
      </p:sp>
      <p:grpSp>
        <p:nvGrpSpPr>
          <p:cNvPr id="2701" name="Google Shape;2701;p82"/>
          <p:cNvGrpSpPr/>
          <p:nvPr/>
        </p:nvGrpSpPr>
        <p:grpSpPr>
          <a:xfrm rot="10800000">
            <a:off x="13963963" y="-226"/>
            <a:ext cx="570674" cy="10468053"/>
            <a:chOff x="0" y="-47625"/>
            <a:chExt cx="150300" cy="2757000"/>
          </a:xfrm>
        </p:grpSpPr>
        <p:sp>
          <p:nvSpPr>
            <p:cNvPr id="2702" name="Google Shape;2702;p82"/>
            <p:cNvSpPr/>
            <p:nvPr/>
          </p:nvSpPr>
          <p:spPr>
            <a:xfrm>
              <a:off x="0" y="0"/>
              <a:ext cx="150264" cy="2709333"/>
            </a:xfrm>
            <a:custGeom>
              <a:rect b="b" l="l" r="r" t="t"/>
              <a:pathLst>
                <a:path extrusionOk="0" h="2709333" w="150264">
                  <a:moveTo>
                    <a:pt x="0" y="0"/>
                  </a:moveTo>
                  <a:lnTo>
                    <a:pt x="150264" y="0"/>
                  </a:lnTo>
                  <a:lnTo>
                    <a:pt x="150264" y="2709333"/>
                  </a:lnTo>
                  <a:lnTo>
                    <a:pt x="0" y="2709333"/>
                  </a:lnTo>
                  <a:close/>
                </a:path>
              </a:pathLst>
            </a:custGeom>
            <a:solidFill>
              <a:srgbClr val="272727"/>
            </a:solidFill>
            <a:ln>
              <a:noFill/>
            </a:ln>
          </p:spPr>
        </p:sp>
        <p:sp>
          <p:nvSpPr>
            <p:cNvPr id="2703" name="Google Shape;2703;p82"/>
            <p:cNvSpPr txBox="1"/>
            <p:nvPr/>
          </p:nvSpPr>
          <p:spPr>
            <a:xfrm>
              <a:off x="0" y="-47625"/>
              <a:ext cx="1503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704" name="Google Shape;2704;p82"/>
          <p:cNvSpPr/>
          <p:nvPr/>
        </p:nvSpPr>
        <p:spPr>
          <a:xfrm rot="10800000">
            <a:off x="-207860" y="866995"/>
            <a:ext cx="1236560" cy="8551605"/>
          </a:xfrm>
          <a:custGeom>
            <a:rect b="b" l="l" r="r" t="t"/>
            <a:pathLst>
              <a:path extrusionOk="0" h="2251904" w="478823">
                <a:moveTo>
                  <a:pt x="0" y="0"/>
                </a:moveTo>
                <a:lnTo>
                  <a:pt x="478823" y="0"/>
                </a:lnTo>
                <a:lnTo>
                  <a:pt x="478823" y="2251904"/>
                </a:lnTo>
                <a:lnTo>
                  <a:pt x="0" y="2251904"/>
                </a:lnTo>
                <a:close/>
              </a:path>
            </a:pathLst>
          </a:custGeom>
          <a:solidFill>
            <a:srgbClr val="797979"/>
          </a:solidFill>
          <a:ln>
            <a:noFill/>
          </a:ln>
        </p:spPr>
      </p:sp>
    </p:spTree>
  </p:cSld>
  <p:clrMapOvr>
    <a:masterClrMapping/>
  </p:clrMapOvr>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C654E"/>
        </a:solidFill>
      </p:bgPr>
    </p:bg>
    <p:spTree>
      <p:nvGrpSpPr>
        <p:cNvPr id="2708" name="Shape 2708"/>
        <p:cNvGrpSpPr/>
        <p:nvPr/>
      </p:nvGrpSpPr>
      <p:grpSpPr>
        <a:xfrm>
          <a:off x="0" y="0"/>
          <a:ext cx="0" cy="0"/>
          <a:chOff x="0" y="0"/>
          <a:chExt cx="0" cy="0"/>
        </a:xfrm>
      </p:grpSpPr>
      <p:sp>
        <p:nvSpPr>
          <p:cNvPr id="2709" name="Google Shape;2709;p83"/>
          <p:cNvSpPr/>
          <p:nvPr/>
        </p:nvSpPr>
        <p:spPr>
          <a:xfrm rot="5400000">
            <a:off x="13128011" y="5110313"/>
            <a:ext cx="1187827" cy="9165301"/>
          </a:xfrm>
          <a:custGeom>
            <a:rect b="b" l="l" r="r" t="t"/>
            <a:pathLst>
              <a:path extrusionOk="0" h="5313218" w="316332">
                <a:moveTo>
                  <a:pt x="0" y="0"/>
                </a:moveTo>
                <a:lnTo>
                  <a:pt x="316332" y="0"/>
                </a:lnTo>
                <a:lnTo>
                  <a:pt x="316332" y="5313218"/>
                </a:lnTo>
                <a:lnTo>
                  <a:pt x="0" y="5313218"/>
                </a:lnTo>
                <a:close/>
              </a:path>
            </a:pathLst>
          </a:custGeom>
          <a:solidFill>
            <a:srgbClr val="797979"/>
          </a:solidFill>
          <a:ln>
            <a:noFill/>
          </a:ln>
        </p:spPr>
      </p:sp>
      <p:sp>
        <p:nvSpPr>
          <p:cNvPr id="2710" name="Google Shape;2710;p83"/>
          <p:cNvSpPr/>
          <p:nvPr/>
        </p:nvSpPr>
        <p:spPr>
          <a:xfrm rot="10800000">
            <a:off x="-198777" y="-16619"/>
            <a:ext cx="9342777" cy="10309949"/>
          </a:xfrm>
          <a:custGeom>
            <a:rect b="b" l="l" r="r" t="t"/>
            <a:pathLst>
              <a:path extrusionOk="0" h="2813083" w="2460244">
                <a:moveTo>
                  <a:pt x="0" y="0"/>
                </a:moveTo>
                <a:lnTo>
                  <a:pt x="2460244" y="0"/>
                </a:lnTo>
                <a:lnTo>
                  <a:pt x="2460244" y="2813083"/>
                </a:lnTo>
                <a:lnTo>
                  <a:pt x="0" y="2813083"/>
                </a:lnTo>
                <a:close/>
              </a:path>
            </a:pathLst>
          </a:custGeom>
          <a:solidFill>
            <a:srgbClr val="DDDEDA"/>
          </a:solidFill>
          <a:ln>
            <a:noFill/>
          </a:ln>
        </p:spPr>
      </p:sp>
      <p:sp>
        <p:nvSpPr>
          <p:cNvPr id="2711" name="Google Shape;2711;p83"/>
          <p:cNvSpPr/>
          <p:nvPr/>
        </p:nvSpPr>
        <p:spPr>
          <a:xfrm>
            <a:off x="1028700" y="864200"/>
            <a:ext cx="12624196" cy="8551605"/>
          </a:xfrm>
          <a:custGeom>
            <a:rect b="b" l="l" r="r" t="t"/>
            <a:pathLst>
              <a:path extrusionOk="0" h="2251904" w="3324344">
                <a:moveTo>
                  <a:pt x="0" y="0"/>
                </a:moveTo>
                <a:lnTo>
                  <a:pt x="3324344" y="0"/>
                </a:lnTo>
                <a:lnTo>
                  <a:pt x="3324344" y="2251904"/>
                </a:lnTo>
                <a:lnTo>
                  <a:pt x="0" y="2251904"/>
                </a:lnTo>
                <a:close/>
              </a:path>
            </a:pathLst>
          </a:custGeom>
          <a:solidFill>
            <a:srgbClr val="FFFFFF"/>
          </a:solidFill>
          <a:ln>
            <a:noFill/>
          </a:ln>
        </p:spPr>
      </p:sp>
      <p:sp>
        <p:nvSpPr>
          <p:cNvPr id="2712" name="Google Shape;2712;p83"/>
          <p:cNvSpPr txBox="1"/>
          <p:nvPr/>
        </p:nvSpPr>
        <p:spPr>
          <a:xfrm>
            <a:off x="1103432" y="1158510"/>
            <a:ext cx="2394900" cy="16179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10511" u="none" cap="none" strike="noStrike">
                <a:solidFill>
                  <a:srgbClr val="272727"/>
                </a:solidFill>
                <a:latin typeface="Marcellus"/>
                <a:ea typeface="Marcellus"/>
                <a:cs typeface="Marcellus"/>
                <a:sym typeface="Marcellus"/>
              </a:rPr>
              <a:t>0</a:t>
            </a:r>
            <a:r>
              <a:rPr lang="en-US" sz="10511">
                <a:solidFill>
                  <a:srgbClr val="272727"/>
                </a:solidFill>
                <a:latin typeface="Marcellus"/>
                <a:ea typeface="Marcellus"/>
                <a:cs typeface="Marcellus"/>
                <a:sym typeface="Marcellus"/>
              </a:rPr>
              <a:t>7</a:t>
            </a:r>
            <a:endParaRPr/>
          </a:p>
        </p:txBody>
      </p:sp>
      <p:sp>
        <p:nvSpPr>
          <p:cNvPr id="2713" name="Google Shape;2713;p83"/>
          <p:cNvSpPr txBox="1"/>
          <p:nvPr/>
        </p:nvSpPr>
        <p:spPr>
          <a:xfrm>
            <a:off x="3044925" y="1547675"/>
            <a:ext cx="10508400" cy="34017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b="1" lang="en-US" sz="3900">
                <a:solidFill>
                  <a:srgbClr val="272727"/>
                </a:solidFill>
                <a:latin typeface="Fira Sans"/>
                <a:ea typeface="Fira Sans"/>
                <a:cs typeface="Fira Sans"/>
                <a:sym typeface="Fira Sans"/>
              </a:rPr>
              <a:t>Facilitates Raising Capital for the Government</a:t>
            </a:r>
            <a:endParaRPr b="1" sz="3900">
              <a:solidFill>
                <a:srgbClr val="272727"/>
              </a:solidFill>
              <a:latin typeface="Fira Sans"/>
              <a:ea typeface="Fira Sans"/>
              <a:cs typeface="Fira Sans"/>
              <a:sym typeface="Fira Sans"/>
            </a:endParaRPr>
          </a:p>
          <a:p>
            <a:pPr indent="-431800" lvl="0" marL="457200" marR="0" rtl="0" algn="l">
              <a:lnSpc>
                <a:spcPct val="139993"/>
              </a:lnSpc>
              <a:spcBef>
                <a:spcPts val="0"/>
              </a:spcBef>
              <a:spcAft>
                <a:spcPts val="0"/>
              </a:spcAft>
              <a:buClr>
                <a:srgbClr val="272727"/>
              </a:buClr>
              <a:buSzPts val="3200"/>
              <a:buFont typeface="Fira Sans"/>
              <a:buChar char="-"/>
            </a:pPr>
            <a:r>
              <a:rPr b="1" lang="en-US" sz="3200">
                <a:solidFill>
                  <a:srgbClr val="272727"/>
                </a:solidFill>
                <a:latin typeface="Fira Sans"/>
                <a:ea typeface="Fira Sans"/>
                <a:cs typeface="Fira Sans"/>
                <a:sym typeface="Fira Sans"/>
              </a:rPr>
              <a:t>Stock exchange</a:t>
            </a:r>
            <a:r>
              <a:rPr lang="en-US" sz="3200">
                <a:solidFill>
                  <a:srgbClr val="272727"/>
                </a:solidFill>
                <a:latin typeface="Fira Sans"/>
                <a:ea typeface="Fira Sans"/>
                <a:cs typeface="Fira Sans"/>
                <a:sym typeface="Fira Sans"/>
              </a:rPr>
              <a:t> is also serving as one of the government's avenue to 	raise funds through issuances of bonds and other papers the latter guarantees. </a:t>
            </a:r>
            <a:endParaRPr sz="3200">
              <a:solidFill>
                <a:srgbClr val="272727"/>
              </a:solidFill>
              <a:latin typeface="Fira Sans"/>
              <a:ea typeface="Fira Sans"/>
              <a:cs typeface="Fira Sans"/>
              <a:sym typeface="Fira Sans"/>
            </a:endParaRPr>
          </a:p>
        </p:txBody>
      </p:sp>
      <p:sp>
        <p:nvSpPr>
          <p:cNvPr id="2714" name="Google Shape;2714;p83"/>
          <p:cNvSpPr txBox="1"/>
          <p:nvPr/>
        </p:nvSpPr>
        <p:spPr>
          <a:xfrm>
            <a:off x="1103432" y="4562237"/>
            <a:ext cx="2404200" cy="1617900"/>
          </a:xfrm>
          <a:prstGeom prst="rect">
            <a:avLst/>
          </a:prstGeom>
          <a:noFill/>
          <a:ln>
            <a:noFill/>
          </a:ln>
        </p:spPr>
        <p:txBody>
          <a:bodyPr anchorCtr="0" anchor="t" bIns="0" lIns="0" spcFirstLastPara="1" rIns="0" wrap="square" tIns="0">
            <a:spAutoFit/>
          </a:bodyPr>
          <a:lstStyle/>
          <a:p>
            <a:pPr indent="0" lvl="0" marL="0" marR="0" rtl="0" algn="l">
              <a:lnSpc>
                <a:spcPct val="108001"/>
              </a:lnSpc>
              <a:spcBef>
                <a:spcPts val="0"/>
              </a:spcBef>
              <a:spcAft>
                <a:spcPts val="0"/>
              </a:spcAft>
              <a:buNone/>
            </a:pPr>
            <a:r>
              <a:rPr b="0" i="0" lang="en-US" sz="10511" u="none" cap="none" strike="noStrike">
                <a:solidFill>
                  <a:srgbClr val="272727"/>
                </a:solidFill>
                <a:latin typeface="Marcellus"/>
                <a:ea typeface="Marcellus"/>
                <a:cs typeface="Marcellus"/>
                <a:sym typeface="Marcellus"/>
              </a:rPr>
              <a:t>0</a:t>
            </a:r>
            <a:r>
              <a:rPr lang="en-US" sz="10511">
                <a:solidFill>
                  <a:srgbClr val="272727"/>
                </a:solidFill>
                <a:latin typeface="Marcellus"/>
                <a:ea typeface="Marcellus"/>
                <a:cs typeface="Marcellus"/>
                <a:sym typeface="Marcellus"/>
              </a:rPr>
              <a:t>8</a:t>
            </a:r>
            <a:endParaRPr/>
          </a:p>
        </p:txBody>
      </p:sp>
      <p:sp>
        <p:nvSpPr>
          <p:cNvPr id="2715" name="Google Shape;2715;p83"/>
          <p:cNvSpPr txBox="1"/>
          <p:nvPr/>
        </p:nvSpPr>
        <p:spPr>
          <a:xfrm>
            <a:off x="3044925" y="4913325"/>
            <a:ext cx="10508400" cy="3909600"/>
          </a:xfrm>
          <a:prstGeom prst="rect">
            <a:avLst/>
          </a:prstGeom>
          <a:noFill/>
          <a:ln>
            <a:noFill/>
          </a:ln>
        </p:spPr>
        <p:txBody>
          <a:bodyPr anchorCtr="0" anchor="t" bIns="0" lIns="0" spcFirstLastPara="1" rIns="0" wrap="square" tIns="0">
            <a:spAutoFit/>
          </a:bodyPr>
          <a:lstStyle/>
          <a:p>
            <a:pPr indent="0" lvl="0" marL="0" marR="0" rtl="0" algn="l">
              <a:lnSpc>
                <a:spcPct val="139993"/>
              </a:lnSpc>
              <a:spcBef>
                <a:spcPts val="0"/>
              </a:spcBef>
              <a:spcAft>
                <a:spcPts val="0"/>
              </a:spcAft>
              <a:buNone/>
            </a:pPr>
            <a:r>
              <a:rPr b="1" lang="en-US" sz="4000">
                <a:solidFill>
                  <a:srgbClr val="272727"/>
                </a:solidFill>
                <a:latin typeface="Fira Sans"/>
                <a:ea typeface="Fira Sans"/>
                <a:cs typeface="Fira Sans"/>
                <a:sym typeface="Fira Sans"/>
              </a:rPr>
              <a:t>Indicator of Economy</a:t>
            </a:r>
            <a:endParaRPr b="1" sz="4000">
              <a:solidFill>
                <a:srgbClr val="272727"/>
              </a:solidFill>
              <a:latin typeface="Fira Sans"/>
              <a:ea typeface="Fira Sans"/>
              <a:cs typeface="Fira Sans"/>
              <a:sym typeface="Fira Sans"/>
            </a:endParaRPr>
          </a:p>
          <a:p>
            <a:pPr indent="-438150" lvl="0" marL="457200" marR="0" rtl="0" algn="l">
              <a:lnSpc>
                <a:spcPct val="100000"/>
              </a:lnSpc>
              <a:spcBef>
                <a:spcPts val="0"/>
              </a:spcBef>
              <a:spcAft>
                <a:spcPts val="0"/>
              </a:spcAft>
              <a:buClr>
                <a:srgbClr val="272727"/>
              </a:buClr>
              <a:buSzPts val="3300"/>
              <a:buFont typeface="Fira Sans"/>
              <a:buChar char="-"/>
            </a:pPr>
            <a:r>
              <a:rPr b="1" lang="en-US" sz="3300">
                <a:solidFill>
                  <a:srgbClr val="272727"/>
                </a:solidFill>
                <a:latin typeface="Fira Sans"/>
                <a:ea typeface="Fira Sans"/>
                <a:cs typeface="Fira Sans"/>
                <a:sym typeface="Fira Sans"/>
              </a:rPr>
              <a:t>Stock exchange</a:t>
            </a:r>
            <a:r>
              <a:rPr lang="en-US" sz="3300">
                <a:solidFill>
                  <a:srgbClr val="272727"/>
                </a:solidFill>
                <a:latin typeface="Fira Sans"/>
                <a:ea typeface="Fira Sans"/>
                <a:cs typeface="Fira Sans"/>
                <a:sym typeface="Fira Sans"/>
              </a:rPr>
              <a:t> is the residence of the advance thinkers of the economy and business. Prices of securities here could rise and fall depending on dictate of the market which traders are on a full-time job of reading it in advance to their advantage. </a:t>
            </a:r>
            <a:endParaRPr sz="3300">
              <a:solidFill>
                <a:srgbClr val="272727"/>
              </a:solidFill>
              <a:latin typeface="Fira Sans"/>
              <a:ea typeface="Fira Sans"/>
              <a:cs typeface="Fira Sans"/>
              <a:sym typeface="Fira Sans"/>
            </a:endParaRPr>
          </a:p>
        </p:txBody>
      </p:sp>
      <p:sp>
        <p:nvSpPr>
          <p:cNvPr id="2716" name="Google Shape;2716;p83"/>
          <p:cNvSpPr txBox="1"/>
          <p:nvPr/>
        </p:nvSpPr>
        <p:spPr>
          <a:xfrm rot="5400000">
            <a:off x="12263725" y="1903226"/>
            <a:ext cx="7604400" cy="2241000"/>
          </a:xfrm>
          <a:prstGeom prst="rect">
            <a:avLst/>
          </a:prstGeom>
          <a:noFill/>
          <a:ln>
            <a:noFill/>
          </a:ln>
        </p:spPr>
        <p:txBody>
          <a:bodyPr anchorCtr="0" anchor="t" bIns="0" lIns="0" spcFirstLastPara="1" rIns="0" wrap="square" tIns="0">
            <a:spAutoFit/>
          </a:bodyPr>
          <a:lstStyle/>
          <a:p>
            <a:pPr indent="0" lvl="0" marL="0" marR="0" rtl="0" algn="ctr">
              <a:lnSpc>
                <a:spcPct val="108001"/>
              </a:lnSpc>
              <a:spcBef>
                <a:spcPts val="0"/>
              </a:spcBef>
              <a:spcAft>
                <a:spcPts val="0"/>
              </a:spcAft>
              <a:buNone/>
            </a:pPr>
            <a:r>
              <a:rPr lang="en-US" sz="7000">
                <a:solidFill>
                  <a:srgbClr val="272727"/>
                </a:solidFill>
                <a:latin typeface="Marcellus"/>
                <a:ea typeface="Marcellus"/>
                <a:cs typeface="Marcellus"/>
                <a:sym typeface="Marcellus"/>
              </a:rPr>
              <a:t>Role of Stock Exchanges</a:t>
            </a:r>
            <a:endParaRPr sz="7000"/>
          </a:p>
        </p:txBody>
      </p:sp>
      <p:grpSp>
        <p:nvGrpSpPr>
          <p:cNvPr id="2717" name="Google Shape;2717;p83"/>
          <p:cNvGrpSpPr/>
          <p:nvPr/>
        </p:nvGrpSpPr>
        <p:grpSpPr>
          <a:xfrm rot="10800000">
            <a:off x="13963963" y="-226"/>
            <a:ext cx="570674" cy="10468053"/>
            <a:chOff x="0" y="-47625"/>
            <a:chExt cx="150300" cy="2757000"/>
          </a:xfrm>
        </p:grpSpPr>
        <p:sp>
          <p:nvSpPr>
            <p:cNvPr id="2718" name="Google Shape;2718;p83"/>
            <p:cNvSpPr/>
            <p:nvPr/>
          </p:nvSpPr>
          <p:spPr>
            <a:xfrm>
              <a:off x="0" y="0"/>
              <a:ext cx="150264" cy="2709333"/>
            </a:xfrm>
            <a:custGeom>
              <a:rect b="b" l="l" r="r" t="t"/>
              <a:pathLst>
                <a:path extrusionOk="0" h="2709333" w="150264">
                  <a:moveTo>
                    <a:pt x="0" y="0"/>
                  </a:moveTo>
                  <a:lnTo>
                    <a:pt x="150264" y="0"/>
                  </a:lnTo>
                  <a:lnTo>
                    <a:pt x="150264" y="2709333"/>
                  </a:lnTo>
                  <a:lnTo>
                    <a:pt x="0" y="2709333"/>
                  </a:lnTo>
                  <a:close/>
                </a:path>
              </a:pathLst>
            </a:custGeom>
            <a:solidFill>
              <a:srgbClr val="272727"/>
            </a:solidFill>
            <a:ln>
              <a:noFill/>
            </a:ln>
          </p:spPr>
        </p:sp>
        <p:sp>
          <p:nvSpPr>
            <p:cNvPr id="2719" name="Google Shape;2719;p83"/>
            <p:cNvSpPr txBox="1"/>
            <p:nvPr/>
          </p:nvSpPr>
          <p:spPr>
            <a:xfrm>
              <a:off x="0" y="-47625"/>
              <a:ext cx="150300" cy="27570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720" name="Google Shape;2720;p83"/>
          <p:cNvSpPr/>
          <p:nvPr/>
        </p:nvSpPr>
        <p:spPr>
          <a:xfrm rot="10800000">
            <a:off x="-207860" y="866995"/>
            <a:ext cx="1236560" cy="8551605"/>
          </a:xfrm>
          <a:custGeom>
            <a:rect b="b" l="l" r="r" t="t"/>
            <a:pathLst>
              <a:path extrusionOk="0" h="2251904" w="478823">
                <a:moveTo>
                  <a:pt x="0" y="0"/>
                </a:moveTo>
                <a:lnTo>
                  <a:pt x="478823" y="0"/>
                </a:lnTo>
                <a:lnTo>
                  <a:pt x="478823" y="2251904"/>
                </a:lnTo>
                <a:lnTo>
                  <a:pt x="0" y="2251904"/>
                </a:lnTo>
                <a:close/>
              </a:path>
            </a:pathLst>
          </a:custGeom>
          <a:solidFill>
            <a:srgbClr val="797979"/>
          </a:solidFill>
          <a:ln>
            <a:noFill/>
          </a:ln>
        </p:spPr>
      </p:sp>
    </p:spTree>
  </p:cSld>
  <p:clrMapOvr>
    <a:masterClrMapping/>
  </p:clrMapOvr>
</p:sld>
</file>

<file path=ppt/slides/slide6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2724" name="Shape 2724"/>
        <p:cNvGrpSpPr/>
        <p:nvPr/>
      </p:nvGrpSpPr>
      <p:grpSpPr>
        <a:xfrm>
          <a:off x="0" y="0"/>
          <a:ext cx="0" cy="0"/>
          <a:chOff x="0" y="0"/>
          <a:chExt cx="0" cy="0"/>
        </a:xfrm>
      </p:grpSpPr>
      <p:grpSp>
        <p:nvGrpSpPr>
          <p:cNvPr id="2725" name="Google Shape;2725;p84"/>
          <p:cNvGrpSpPr/>
          <p:nvPr/>
        </p:nvGrpSpPr>
        <p:grpSpPr>
          <a:xfrm rot="5400000">
            <a:off x="8327777" y="-8327897"/>
            <a:ext cx="1813151" cy="18468946"/>
            <a:chOff x="0" y="-47625"/>
            <a:chExt cx="678600" cy="4864217"/>
          </a:xfrm>
        </p:grpSpPr>
        <p:sp>
          <p:nvSpPr>
            <p:cNvPr id="2726" name="Google Shape;2726;p84"/>
            <p:cNvSpPr/>
            <p:nvPr/>
          </p:nvSpPr>
          <p:spPr>
            <a:xfrm>
              <a:off x="0" y="0"/>
              <a:ext cx="678579" cy="4816592"/>
            </a:xfrm>
            <a:custGeom>
              <a:rect b="b" l="l" r="r" t="t"/>
              <a:pathLst>
                <a:path extrusionOk="0" h="4816592" w="678579">
                  <a:moveTo>
                    <a:pt x="0" y="0"/>
                  </a:moveTo>
                  <a:lnTo>
                    <a:pt x="678579" y="0"/>
                  </a:lnTo>
                  <a:lnTo>
                    <a:pt x="678579" y="4816592"/>
                  </a:lnTo>
                  <a:lnTo>
                    <a:pt x="0" y="4816592"/>
                  </a:lnTo>
                  <a:close/>
                </a:path>
              </a:pathLst>
            </a:custGeom>
            <a:solidFill>
              <a:srgbClr val="FFFFFF"/>
            </a:solidFill>
            <a:ln>
              <a:noFill/>
            </a:ln>
          </p:spPr>
        </p:sp>
        <p:sp>
          <p:nvSpPr>
            <p:cNvPr id="2727" name="Google Shape;2727;p84"/>
            <p:cNvSpPr txBox="1"/>
            <p:nvPr/>
          </p:nvSpPr>
          <p:spPr>
            <a:xfrm>
              <a:off x="0" y="-47625"/>
              <a:ext cx="6786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728" name="Google Shape;2728;p84"/>
          <p:cNvSpPr txBox="1"/>
          <p:nvPr/>
        </p:nvSpPr>
        <p:spPr>
          <a:xfrm>
            <a:off x="406550" y="700200"/>
            <a:ext cx="17474700" cy="769500"/>
          </a:xfrm>
          <a:prstGeom prst="rect">
            <a:avLst/>
          </a:prstGeom>
          <a:noFill/>
          <a:ln>
            <a:noFill/>
          </a:ln>
        </p:spPr>
        <p:txBody>
          <a:bodyPr anchorCtr="0" anchor="t" bIns="0" lIns="0" spcFirstLastPara="1" rIns="0" wrap="square" tIns="0">
            <a:spAutoFit/>
          </a:bodyPr>
          <a:lstStyle/>
          <a:p>
            <a:pPr indent="0" lvl="0" marL="0" marR="0" rtl="0" algn="ctr">
              <a:lnSpc>
                <a:spcPct val="108005"/>
              </a:lnSpc>
              <a:spcBef>
                <a:spcPts val="0"/>
              </a:spcBef>
              <a:spcAft>
                <a:spcPts val="0"/>
              </a:spcAft>
              <a:buNone/>
            </a:pPr>
            <a:r>
              <a:rPr b="1" lang="en-US" sz="5000">
                <a:solidFill>
                  <a:srgbClr val="272727"/>
                </a:solidFill>
                <a:latin typeface="Marcellus"/>
                <a:ea typeface="Marcellus"/>
                <a:cs typeface="Marcellus"/>
                <a:sym typeface="Marcellus"/>
              </a:rPr>
              <a:t>Financial Press</a:t>
            </a:r>
            <a:endParaRPr b="1" sz="5000"/>
          </a:p>
        </p:txBody>
      </p:sp>
      <p:grpSp>
        <p:nvGrpSpPr>
          <p:cNvPr id="2729" name="Google Shape;2729;p84"/>
          <p:cNvGrpSpPr/>
          <p:nvPr/>
        </p:nvGrpSpPr>
        <p:grpSpPr>
          <a:xfrm rot="5400000">
            <a:off x="6496360" y="-6584574"/>
            <a:ext cx="596873" cy="13590244"/>
            <a:chOff x="0" y="-47625"/>
            <a:chExt cx="157200" cy="3579300"/>
          </a:xfrm>
        </p:grpSpPr>
        <p:sp>
          <p:nvSpPr>
            <p:cNvPr id="2730" name="Google Shape;2730;p84"/>
            <p:cNvSpPr/>
            <p:nvPr/>
          </p:nvSpPr>
          <p:spPr>
            <a:xfrm>
              <a:off x="0" y="0"/>
              <a:ext cx="157164" cy="3531612"/>
            </a:xfrm>
            <a:custGeom>
              <a:rect b="b" l="l" r="r" t="t"/>
              <a:pathLst>
                <a:path extrusionOk="0" h="3531612" w="157164">
                  <a:moveTo>
                    <a:pt x="0" y="0"/>
                  </a:moveTo>
                  <a:lnTo>
                    <a:pt x="157164" y="0"/>
                  </a:lnTo>
                  <a:lnTo>
                    <a:pt x="157164" y="3531612"/>
                  </a:lnTo>
                  <a:lnTo>
                    <a:pt x="0" y="3531612"/>
                  </a:lnTo>
                  <a:close/>
                </a:path>
              </a:pathLst>
            </a:custGeom>
            <a:solidFill>
              <a:srgbClr val="DC654E"/>
            </a:solidFill>
            <a:ln>
              <a:noFill/>
            </a:ln>
          </p:spPr>
        </p:sp>
        <p:sp>
          <p:nvSpPr>
            <p:cNvPr id="2731" name="Google Shape;2731;p84"/>
            <p:cNvSpPr txBox="1"/>
            <p:nvPr/>
          </p:nvSpPr>
          <p:spPr>
            <a:xfrm>
              <a:off x="0" y="-47625"/>
              <a:ext cx="157200" cy="35793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732" name="Google Shape;2732;p84"/>
          <p:cNvGrpSpPr/>
          <p:nvPr/>
        </p:nvGrpSpPr>
        <p:grpSpPr>
          <a:xfrm rot="5400000">
            <a:off x="15524900" y="-2434942"/>
            <a:ext cx="596873" cy="5290980"/>
            <a:chOff x="0" y="-47625"/>
            <a:chExt cx="157200" cy="1393500"/>
          </a:xfrm>
        </p:grpSpPr>
        <p:sp>
          <p:nvSpPr>
            <p:cNvPr id="2733" name="Google Shape;2733;p84"/>
            <p:cNvSpPr/>
            <p:nvPr/>
          </p:nvSpPr>
          <p:spPr>
            <a:xfrm>
              <a:off x="0" y="0"/>
              <a:ext cx="157164" cy="1345811"/>
            </a:xfrm>
            <a:custGeom>
              <a:rect b="b" l="l" r="r" t="t"/>
              <a:pathLst>
                <a:path extrusionOk="0" h="1345811" w="157164">
                  <a:moveTo>
                    <a:pt x="0" y="0"/>
                  </a:moveTo>
                  <a:lnTo>
                    <a:pt x="157164" y="0"/>
                  </a:lnTo>
                  <a:lnTo>
                    <a:pt x="157164" y="1345811"/>
                  </a:lnTo>
                  <a:lnTo>
                    <a:pt x="0" y="1345811"/>
                  </a:lnTo>
                  <a:close/>
                </a:path>
              </a:pathLst>
            </a:custGeom>
            <a:solidFill>
              <a:srgbClr val="797979"/>
            </a:solidFill>
            <a:ln>
              <a:noFill/>
            </a:ln>
          </p:spPr>
        </p:sp>
        <p:sp>
          <p:nvSpPr>
            <p:cNvPr id="2734" name="Google Shape;2734;p84"/>
            <p:cNvSpPr txBox="1"/>
            <p:nvPr/>
          </p:nvSpPr>
          <p:spPr>
            <a:xfrm>
              <a:off x="0" y="-47625"/>
              <a:ext cx="157200" cy="1393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735" name="Google Shape;2735;p84"/>
          <p:cNvGrpSpPr/>
          <p:nvPr/>
        </p:nvGrpSpPr>
        <p:grpSpPr>
          <a:xfrm rot="5400000">
            <a:off x="8945600" y="814665"/>
            <a:ext cx="577508" cy="18468946"/>
            <a:chOff x="0" y="-47625"/>
            <a:chExt cx="152100" cy="4864217"/>
          </a:xfrm>
        </p:grpSpPr>
        <p:sp>
          <p:nvSpPr>
            <p:cNvPr id="2736" name="Google Shape;2736;p84"/>
            <p:cNvSpPr/>
            <p:nvPr/>
          </p:nvSpPr>
          <p:spPr>
            <a:xfrm>
              <a:off x="0" y="0"/>
              <a:ext cx="151969" cy="4816592"/>
            </a:xfrm>
            <a:custGeom>
              <a:rect b="b" l="l" r="r" t="t"/>
              <a:pathLst>
                <a:path extrusionOk="0" h="4816592" w="151969">
                  <a:moveTo>
                    <a:pt x="0" y="0"/>
                  </a:moveTo>
                  <a:lnTo>
                    <a:pt x="151969" y="0"/>
                  </a:lnTo>
                  <a:lnTo>
                    <a:pt x="151969" y="4816592"/>
                  </a:lnTo>
                  <a:lnTo>
                    <a:pt x="0" y="4816592"/>
                  </a:lnTo>
                  <a:close/>
                </a:path>
              </a:pathLst>
            </a:custGeom>
            <a:solidFill>
              <a:srgbClr val="FFFFFF"/>
            </a:solidFill>
            <a:ln>
              <a:noFill/>
            </a:ln>
          </p:spPr>
        </p:sp>
        <p:sp>
          <p:nvSpPr>
            <p:cNvPr id="2737" name="Google Shape;2737;p84"/>
            <p:cNvSpPr txBox="1"/>
            <p:nvPr/>
          </p:nvSpPr>
          <p:spPr>
            <a:xfrm>
              <a:off x="0" y="-47625"/>
              <a:ext cx="152100" cy="4864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738" name="Google Shape;2738;p84"/>
          <p:cNvPicPr preferRelativeResize="0"/>
          <p:nvPr/>
        </p:nvPicPr>
        <p:blipFill rotWithShape="1">
          <a:blip r:embed="rId3">
            <a:alphaModFix/>
          </a:blip>
          <a:srcRect b="47431" l="0" r="0" t="30550"/>
          <a:stretch/>
        </p:blipFill>
        <p:spPr>
          <a:xfrm>
            <a:off x="-19938" y="7069799"/>
            <a:ext cx="18307940" cy="2690585"/>
          </a:xfrm>
          <a:prstGeom prst="rect">
            <a:avLst/>
          </a:prstGeom>
          <a:noFill/>
          <a:ln>
            <a:noFill/>
          </a:ln>
        </p:spPr>
      </p:pic>
      <p:grpSp>
        <p:nvGrpSpPr>
          <p:cNvPr id="2739" name="Google Shape;2739;p84"/>
          <p:cNvGrpSpPr/>
          <p:nvPr/>
        </p:nvGrpSpPr>
        <p:grpSpPr>
          <a:xfrm rot="5400000">
            <a:off x="9161452" y="517629"/>
            <a:ext cx="145801" cy="18571648"/>
            <a:chOff x="0" y="-47625"/>
            <a:chExt cx="38400" cy="4891266"/>
          </a:xfrm>
        </p:grpSpPr>
        <p:sp>
          <p:nvSpPr>
            <p:cNvPr id="2740" name="Google Shape;2740;p84"/>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741" name="Google Shape;2741;p84"/>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742" name="Google Shape;2742;p84"/>
          <p:cNvGrpSpPr/>
          <p:nvPr/>
        </p:nvGrpSpPr>
        <p:grpSpPr>
          <a:xfrm rot="5400000">
            <a:off x="1389404" y="8486595"/>
            <a:ext cx="505747" cy="3285078"/>
            <a:chOff x="0" y="-47625"/>
            <a:chExt cx="133200" cy="865200"/>
          </a:xfrm>
        </p:grpSpPr>
        <p:sp>
          <p:nvSpPr>
            <p:cNvPr id="2743" name="Google Shape;2743;p84"/>
            <p:cNvSpPr/>
            <p:nvPr/>
          </p:nvSpPr>
          <p:spPr>
            <a:xfrm>
              <a:off x="0" y="0"/>
              <a:ext cx="133118" cy="817512"/>
            </a:xfrm>
            <a:custGeom>
              <a:rect b="b" l="l" r="r" t="t"/>
              <a:pathLst>
                <a:path extrusionOk="0" h="817512" w="133118">
                  <a:moveTo>
                    <a:pt x="0" y="0"/>
                  </a:moveTo>
                  <a:lnTo>
                    <a:pt x="133118" y="0"/>
                  </a:lnTo>
                  <a:lnTo>
                    <a:pt x="133118" y="817512"/>
                  </a:lnTo>
                  <a:lnTo>
                    <a:pt x="0" y="817512"/>
                  </a:lnTo>
                  <a:close/>
                </a:path>
              </a:pathLst>
            </a:custGeom>
            <a:solidFill>
              <a:srgbClr val="797979"/>
            </a:solidFill>
            <a:ln>
              <a:noFill/>
            </a:ln>
          </p:spPr>
        </p:sp>
        <p:sp>
          <p:nvSpPr>
            <p:cNvPr id="2744" name="Google Shape;2744;p84"/>
            <p:cNvSpPr txBox="1"/>
            <p:nvPr/>
          </p:nvSpPr>
          <p:spPr>
            <a:xfrm>
              <a:off x="0" y="-47625"/>
              <a:ext cx="133200" cy="86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745" name="Google Shape;2745;p84"/>
          <p:cNvGrpSpPr/>
          <p:nvPr/>
        </p:nvGrpSpPr>
        <p:grpSpPr>
          <a:xfrm rot="5400000">
            <a:off x="9161452" y="-8776934"/>
            <a:ext cx="145801" cy="18571648"/>
            <a:chOff x="0" y="-47625"/>
            <a:chExt cx="38400" cy="4891266"/>
          </a:xfrm>
        </p:grpSpPr>
        <p:sp>
          <p:nvSpPr>
            <p:cNvPr id="2746" name="Google Shape;2746;p84"/>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747" name="Google Shape;2747;p84"/>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748" name="Google Shape;2748;p84"/>
          <p:cNvGrpSpPr/>
          <p:nvPr/>
        </p:nvGrpSpPr>
        <p:grpSpPr>
          <a:xfrm rot="5400000">
            <a:off x="9161452" y="-7544153"/>
            <a:ext cx="145801" cy="18571648"/>
            <a:chOff x="0" y="-47625"/>
            <a:chExt cx="38400" cy="4891266"/>
          </a:xfrm>
        </p:grpSpPr>
        <p:sp>
          <p:nvSpPr>
            <p:cNvPr id="2749" name="Google Shape;2749;p84"/>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750" name="Google Shape;2750;p84"/>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751" name="Google Shape;2751;p84"/>
          <p:cNvGrpSpPr/>
          <p:nvPr/>
        </p:nvGrpSpPr>
        <p:grpSpPr>
          <a:xfrm rot="5400000">
            <a:off x="9161452" y="-2164950"/>
            <a:ext cx="145801" cy="18571648"/>
            <a:chOff x="0" y="-47625"/>
            <a:chExt cx="38400" cy="4891266"/>
          </a:xfrm>
        </p:grpSpPr>
        <p:sp>
          <p:nvSpPr>
            <p:cNvPr id="2752" name="Google Shape;2752;p84"/>
            <p:cNvSpPr/>
            <p:nvPr/>
          </p:nvSpPr>
          <p:spPr>
            <a:xfrm>
              <a:off x="0" y="0"/>
              <a:ext cx="38376" cy="4843641"/>
            </a:xfrm>
            <a:custGeom>
              <a:rect b="b" l="l" r="r" t="t"/>
              <a:pathLst>
                <a:path extrusionOk="0" h="4843641" w="38376">
                  <a:moveTo>
                    <a:pt x="0" y="0"/>
                  </a:moveTo>
                  <a:lnTo>
                    <a:pt x="38376" y="0"/>
                  </a:lnTo>
                  <a:lnTo>
                    <a:pt x="38376" y="4843641"/>
                  </a:lnTo>
                  <a:lnTo>
                    <a:pt x="0" y="4843641"/>
                  </a:lnTo>
                  <a:close/>
                </a:path>
              </a:pathLst>
            </a:custGeom>
            <a:solidFill>
              <a:srgbClr val="272727"/>
            </a:solidFill>
            <a:ln>
              <a:noFill/>
            </a:ln>
          </p:spPr>
        </p:sp>
        <p:sp>
          <p:nvSpPr>
            <p:cNvPr id="2753" name="Google Shape;2753;p84"/>
            <p:cNvSpPr txBox="1"/>
            <p:nvPr/>
          </p:nvSpPr>
          <p:spPr>
            <a:xfrm>
              <a:off x="0" y="-47625"/>
              <a:ext cx="38400" cy="48912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754" name="Google Shape;2754;p84"/>
          <p:cNvSpPr txBox="1"/>
          <p:nvPr/>
        </p:nvSpPr>
        <p:spPr>
          <a:xfrm>
            <a:off x="1074099" y="1981475"/>
            <a:ext cx="16339200" cy="46794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b="1" lang="en-US" sz="3800">
                <a:solidFill>
                  <a:srgbClr val="DC654E"/>
                </a:solidFill>
                <a:latin typeface="Marcellus"/>
                <a:ea typeface="Marcellus"/>
                <a:cs typeface="Marcellus"/>
                <a:sym typeface="Marcellus"/>
              </a:rPr>
              <a:t>Financial press </a:t>
            </a:r>
            <a:r>
              <a:rPr lang="en-US" sz="3800">
                <a:solidFill>
                  <a:srgbClr val="DC654E"/>
                </a:solidFill>
                <a:latin typeface="Marcellus"/>
                <a:ea typeface="Marcellus"/>
                <a:cs typeface="Marcellus"/>
                <a:sym typeface="Marcellus"/>
              </a:rPr>
              <a:t>refers to newspapers, magazines, TV channels, broadcast programs and other media specializing in financial news and updates. Prominent examples include Bloomberg TV and The Financial Times in the US, The Asset in Asia; locally, there is Business Mirror and Business World in print, Business Nightly over ABS- CBN ANC and other program devoted to covering the goings on in the business sector on a daily basis. </a:t>
            </a:r>
            <a:endParaRPr sz="3800"/>
          </a:p>
        </p:txBody>
      </p:sp>
      <p:grpSp>
        <p:nvGrpSpPr>
          <p:cNvPr id="2755" name="Google Shape;2755;p84"/>
          <p:cNvGrpSpPr/>
          <p:nvPr/>
        </p:nvGrpSpPr>
        <p:grpSpPr>
          <a:xfrm rot="10800000">
            <a:off x="13105177" y="-2"/>
            <a:ext cx="145801" cy="689673"/>
            <a:chOff x="0" y="-47625"/>
            <a:chExt cx="38400" cy="181641"/>
          </a:xfrm>
        </p:grpSpPr>
        <p:sp>
          <p:nvSpPr>
            <p:cNvPr id="2756" name="Google Shape;2756;p84"/>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2757" name="Google Shape;2757;p84"/>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758" name="Google Shape;2758;p84"/>
          <p:cNvGrpSpPr/>
          <p:nvPr/>
        </p:nvGrpSpPr>
        <p:grpSpPr>
          <a:xfrm rot="10800000">
            <a:off x="3031043" y="9828545"/>
            <a:ext cx="145801" cy="689673"/>
            <a:chOff x="0" y="-47625"/>
            <a:chExt cx="38400" cy="181641"/>
          </a:xfrm>
        </p:grpSpPr>
        <p:sp>
          <p:nvSpPr>
            <p:cNvPr id="2759" name="Google Shape;2759;p84"/>
            <p:cNvSpPr/>
            <p:nvPr/>
          </p:nvSpPr>
          <p:spPr>
            <a:xfrm>
              <a:off x="0" y="0"/>
              <a:ext cx="38376" cy="134016"/>
            </a:xfrm>
            <a:custGeom>
              <a:rect b="b" l="l" r="r" t="t"/>
              <a:pathLst>
                <a:path extrusionOk="0" h="134016" w="38376">
                  <a:moveTo>
                    <a:pt x="0" y="0"/>
                  </a:moveTo>
                  <a:lnTo>
                    <a:pt x="38376" y="0"/>
                  </a:lnTo>
                  <a:lnTo>
                    <a:pt x="38376" y="134016"/>
                  </a:lnTo>
                  <a:lnTo>
                    <a:pt x="0" y="134016"/>
                  </a:lnTo>
                  <a:close/>
                </a:path>
              </a:pathLst>
            </a:custGeom>
            <a:solidFill>
              <a:srgbClr val="272727"/>
            </a:solidFill>
            <a:ln>
              <a:noFill/>
            </a:ln>
          </p:spPr>
        </p:sp>
        <p:sp>
          <p:nvSpPr>
            <p:cNvPr id="2760" name="Google Shape;2760;p84"/>
            <p:cNvSpPr txBox="1"/>
            <p:nvPr/>
          </p:nvSpPr>
          <p:spPr>
            <a:xfrm>
              <a:off x="0" y="-47625"/>
              <a:ext cx="38400" cy="18150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6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2764" name="Shape 2764"/>
        <p:cNvGrpSpPr/>
        <p:nvPr/>
      </p:nvGrpSpPr>
      <p:grpSpPr>
        <a:xfrm>
          <a:off x="0" y="0"/>
          <a:ext cx="0" cy="0"/>
          <a:chOff x="0" y="0"/>
          <a:chExt cx="0" cy="0"/>
        </a:xfrm>
      </p:grpSpPr>
      <p:sp>
        <p:nvSpPr>
          <p:cNvPr id="2765" name="Google Shape;2765;p85"/>
          <p:cNvSpPr/>
          <p:nvPr/>
        </p:nvSpPr>
        <p:spPr>
          <a:xfrm>
            <a:off x="0" y="0"/>
            <a:ext cx="902930" cy="10287000"/>
          </a:xfrm>
          <a:custGeom>
            <a:rect b="b" l="l" r="r" t="t"/>
            <a:pathLst>
              <a:path extrusionOk="0" h="2709333" w="237809">
                <a:moveTo>
                  <a:pt x="0" y="0"/>
                </a:moveTo>
                <a:lnTo>
                  <a:pt x="237809" y="0"/>
                </a:lnTo>
                <a:lnTo>
                  <a:pt x="237809" y="2709333"/>
                </a:lnTo>
                <a:lnTo>
                  <a:pt x="0" y="2709333"/>
                </a:lnTo>
                <a:close/>
              </a:path>
            </a:pathLst>
          </a:custGeom>
          <a:solidFill>
            <a:srgbClr val="797979"/>
          </a:solidFill>
          <a:ln>
            <a:noFill/>
          </a:ln>
        </p:spPr>
      </p:sp>
      <p:grpSp>
        <p:nvGrpSpPr>
          <p:cNvPr id="2766" name="Google Shape;2766;p85"/>
          <p:cNvGrpSpPr/>
          <p:nvPr/>
        </p:nvGrpSpPr>
        <p:grpSpPr>
          <a:xfrm rot="5400000">
            <a:off x="8191738" y="-1999600"/>
            <a:ext cx="426940" cy="14713141"/>
            <a:chOff x="0" y="-47625"/>
            <a:chExt cx="112445" cy="3875066"/>
          </a:xfrm>
        </p:grpSpPr>
        <p:sp>
          <p:nvSpPr>
            <p:cNvPr id="2767" name="Google Shape;2767;p85"/>
            <p:cNvSpPr/>
            <p:nvPr/>
          </p:nvSpPr>
          <p:spPr>
            <a:xfrm>
              <a:off x="0" y="0"/>
              <a:ext cx="112445" cy="3827441"/>
            </a:xfrm>
            <a:custGeom>
              <a:rect b="b" l="l" r="r" t="t"/>
              <a:pathLst>
                <a:path extrusionOk="0" h="3827441" w="112445">
                  <a:moveTo>
                    <a:pt x="0" y="0"/>
                  </a:moveTo>
                  <a:lnTo>
                    <a:pt x="112445" y="0"/>
                  </a:lnTo>
                  <a:lnTo>
                    <a:pt x="112445" y="3827441"/>
                  </a:lnTo>
                  <a:lnTo>
                    <a:pt x="0" y="3827441"/>
                  </a:lnTo>
                  <a:close/>
                </a:path>
              </a:pathLst>
            </a:custGeom>
            <a:solidFill>
              <a:srgbClr val="DC654E"/>
            </a:solidFill>
            <a:ln>
              <a:noFill/>
            </a:ln>
          </p:spPr>
        </p:sp>
        <p:sp>
          <p:nvSpPr>
            <p:cNvPr id="2768" name="Google Shape;2768;p85"/>
            <p:cNvSpPr txBox="1"/>
            <p:nvPr/>
          </p:nvSpPr>
          <p:spPr>
            <a:xfrm>
              <a:off x="0" y="-47625"/>
              <a:ext cx="112445" cy="3875066"/>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769" name="Google Shape;2769;p85"/>
          <p:cNvGrpSpPr/>
          <p:nvPr/>
        </p:nvGrpSpPr>
        <p:grpSpPr>
          <a:xfrm rot="5400000">
            <a:off x="8191738" y="1930342"/>
            <a:ext cx="426940" cy="14713141"/>
            <a:chOff x="0" y="-47625"/>
            <a:chExt cx="112445" cy="3875066"/>
          </a:xfrm>
        </p:grpSpPr>
        <p:sp>
          <p:nvSpPr>
            <p:cNvPr id="2770" name="Google Shape;2770;p85"/>
            <p:cNvSpPr/>
            <p:nvPr/>
          </p:nvSpPr>
          <p:spPr>
            <a:xfrm>
              <a:off x="0" y="0"/>
              <a:ext cx="112445" cy="3827441"/>
            </a:xfrm>
            <a:custGeom>
              <a:rect b="b" l="l" r="r" t="t"/>
              <a:pathLst>
                <a:path extrusionOk="0" h="3827441" w="112445">
                  <a:moveTo>
                    <a:pt x="0" y="0"/>
                  </a:moveTo>
                  <a:lnTo>
                    <a:pt x="112445" y="0"/>
                  </a:lnTo>
                  <a:lnTo>
                    <a:pt x="112445" y="3827441"/>
                  </a:lnTo>
                  <a:lnTo>
                    <a:pt x="0" y="3827441"/>
                  </a:lnTo>
                  <a:close/>
                </a:path>
              </a:pathLst>
            </a:custGeom>
            <a:solidFill>
              <a:srgbClr val="DC654E"/>
            </a:solidFill>
            <a:ln>
              <a:noFill/>
            </a:ln>
          </p:spPr>
        </p:sp>
        <p:sp>
          <p:nvSpPr>
            <p:cNvPr id="2771" name="Google Shape;2771;p85"/>
            <p:cNvSpPr txBox="1"/>
            <p:nvPr/>
          </p:nvSpPr>
          <p:spPr>
            <a:xfrm>
              <a:off x="0" y="-47625"/>
              <a:ext cx="112445" cy="3875066"/>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772" name="Google Shape;2772;p85"/>
          <p:cNvGrpSpPr/>
          <p:nvPr/>
        </p:nvGrpSpPr>
        <p:grpSpPr>
          <a:xfrm rot="10800000">
            <a:off x="902930" y="0"/>
            <a:ext cx="145708" cy="10514899"/>
            <a:chOff x="0" y="-47625"/>
            <a:chExt cx="38376" cy="2769356"/>
          </a:xfrm>
        </p:grpSpPr>
        <p:sp>
          <p:nvSpPr>
            <p:cNvPr id="2773" name="Google Shape;2773;p85"/>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2774" name="Google Shape;2774;p85"/>
            <p:cNvSpPr txBox="1"/>
            <p:nvPr/>
          </p:nvSpPr>
          <p:spPr>
            <a:xfrm>
              <a:off x="0" y="-47625"/>
              <a:ext cx="38376" cy="2769356"/>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775" name="Google Shape;2775;p85"/>
          <p:cNvSpPr/>
          <p:nvPr/>
        </p:nvSpPr>
        <p:spPr>
          <a:xfrm>
            <a:off x="-1" y="6441225"/>
            <a:ext cx="13026674" cy="2632643"/>
          </a:xfrm>
          <a:custGeom>
            <a:rect b="b" l="l" r="r" t="t"/>
            <a:pathLst>
              <a:path extrusionOk="0" h="693257" w="3839845">
                <a:moveTo>
                  <a:pt x="0" y="0"/>
                </a:moveTo>
                <a:lnTo>
                  <a:pt x="3839845" y="0"/>
                </a:lnTo>
                <a:lnTo>
                  <a:pt x="3839845" y="693257"/>
                </a:lnTo>
                <a:lnTo>
                  <a:pt x="0" y="693257"/>
                </a:lnTo>
                <a:close/>
              </a:path>
            </a:pathLst>
          </a:custGeom>
          <a:solidFill>
            <a:srgbClr val="FFFFFF"/>
          </a:solidFill>
          <a:ln>
            <a:noFill/>
          </a:ln>
        </p:spPr>
      </p:sp>
      <p:sp>
        <p:nvSpPr>
          <p:cNvPr id="2776" name="Google Shape;2776;p85"/>
          <p:cNvSpPr/>
          <p:nvPr/>
        </p:nvSpPr>
        <p:spPr>
          <a:xfrm>
            <a:off x="-2976" y="2511300"/>
            <a:ext cx="13027479" cy="2632643"/>
          </a:xfrm>
          <a:custGeom>
            <a:rect b="b" l="l" r="r" t="t"/>
            <a:pathLst>
              <a:path extrusionOk="0" h="693257" w="3965747">
                <a:moveTo>
                  <a:pt x="0" y="0"/>
                </a:moveTo>
                <a:lnTo>
                  <a:pt x="3965747" y="0"/>
                </a:lnTo>
                <a:lnTo>
                  <a:pt x="3965747" y="693257"/>
                </a:lnTo>
                <a:lnTo>
                  <a:pt x="0" y="693257"/>
                </a:lnTo>
                <a:close/>
              </a:path>
            </a:pathLst>
          </a:custGeom>
          <a:solidFill>
            <a:srgbClr val="FFFFFF"/>
          </a:solidFill>
          <a:ln>
            <a:noFill/>
          </a:ln>
        </p:spPr>
      </p:sp>
      <p:sp>
        <p:nvSpPr>
          <p:cNvPr id="2777" name="Google Shape;2777;p85"/>
          <p:cNvSpPr txBox="1"/>
          <p:nvPr/>
        </p:nvSpPr>
        <p:spPr>
          <a:xfrm>
            <a:off x="1646288" y="3082250"/>
            <a:ext cx="10246200" cy="1539300"/>
          </a:xfrm>
          <a:prstGeom prst="rect">
            <a:avLst/>
          </a:prstGeom>
          <a:noFill/>
          <a:ln>
            <a:noFill/>
          </a:ln>
        </p:spPr>
        <p:txBody>
          <a:bodyPr anchorCtr="0" anchor="t" bIns="0" lIns="0" spcFirstLastPara="1" rIns="0" wrap="square" tIns="0">
            <a:spAutoFit/>
          </a:bodyPr>
          <a:lstStyle/>
          <a:p>
            <a:pPr indent="0" lvl="0" marL="0" marR="0" rtl="0" algn="ctr">
              <a:lnSpc>
                <a:spcPct val="108000"/>
              </a:lnSpc>
              <a:spcBef>
                <a:spcPts val="0"/>
              </a:spcBef>
              <a:spcAft>
                <a:spcPts val="0"/>
              </a:spcAft>
              <a:buNone/>
            </a:pPr>
            <a:r>
              <a:rPr lang="en-US" sz="10000">
                <a:solidFill>
                  <a:srgbClr val="272727"/>
                </a:solidFill>
                <a:latin typeface="Marcellus"/>
                <a:ea typeface="Marcellus"/>
                <a:cs typeface="Marcellus"/>
                <a:sym typeface="Marcellus"/>
              </a:rPr>
              <a:t>End of Lecture</a:t>
            </a:r>
            <a:endParaRPr sz="10000"/>
          </a:p>
        </p:txBody>
      </p:sp>
      <p:sp>
        <p:nvSpPr>
          <p:cNvPr id="2778" name="Google Shape;2778;p85"/>
          <p:cNvSpPr txBox="1"/>
          <p:nvPr/>
        </p:nvSpPr>
        <p:spPr>
          <a:xfrm>
            <a:off x="4951329" y="7207800"/>
            <a:ext cx="3792600" cy="1086900"/>
          </a:xfrm>
          <a:prstGeom prst="rect">
            <a:avLst/>
          </a:prstGeom>
          <a:noFill/>
          <a:ln>
            <a:noFill/>
          </a:ln>
        </p:spPr>
        <p:txBody>
          <a:bodyPr anchorCtr="0" anchor="t" bIns="0" lIns="0" spcFirstLastPara="1" rIns="0" wrap="square" tIns="0">
            <a:spAutoFit/>
          </a:bodyPr>
          <a:lstStyle/>
          <a:p>
            <a:pPr indent="0" lvl="0" marL="0" marR="0" rtl="0" algn="ctr">
              <a:lnSpc>
                <a:spcPct val="108000"/>
              </a:lnSpc>
              <a:spcBef>
                <a:spcPts val="0"/>
              </a:spcBef>
              <a:spcAft>
                <a:spcPts val="0"/>
              </a:spcAft>
              <a:buNone/>
            </a:pPr>
            <a:r>
              <a:rPr lang="en-US" sz="7062">
                <a:solidFill>
                  <a:srgbClr val="272727"/>
                </a:solidFill>
                <a:latin typeface="Marcellus"/>
                <a:ea typeface="Marcellus"/>
                <a:cs typeface="Marcellus"/>
                <a:sym typeface="Marcellus"/>
              </a:rPr>
              <a:t>Thanks!</a:t>
            </a:r>
            <a:endParaRPr/>
          </a:p>
        </p:txBody>
      </p:sp>
      <p:grpSp>
        <p:nvGrpSpPr>
          <p:cNvPr id="2779" name="Google Shape;2779;p85"/>
          <p:cNvGrpSpPr/>
          <p:nvPr/>
        </p:nvGrpSpPr>
        <p:grpSpPr>
          <a:xfrm rot="10800000">
            <a:off x="13023592" y="0"/>
            <a:ext cx="145708" cy="10514899"/>
            <a:chOff x="0" y="-47625"/>
            <a:chExt cx="38376" cy="2769356"/>
          </a:xfrm>
        </p:grpSpPr>
        <p:sp>
          <p:nvSpPr>
            <p:cNvPr id="2780" name="Google Shape;2780;p85"/>
            <p:cNvSpPr/>
            <p:nvPr/>
          </p:nvSpPr>
          <p:spPr>
            <a:xfrm>
              <a:off x="0" y="0"/>
              <a:ext cx="38376" cy="2721731"/>
            </a:xfrm>
            <a:custGeom>
              <a:rect b="b" l="l" r="r" t="t"/>
              <a:pathLst>
                <a:path extrusionOk="0" h="2721731" w="38376">
                  <a:moveTo>
                    <a:pt x="0" y="0"/>
                  </a:moveTo>
                  <a:lnTo>
                    <a:pt x="38376" y="0"/>
                  </a:lnTo>
                  <a:lnTo>
                    <a:pt x="38376" y="2721731"/>
                  </a:lnTo>
                  <a:lnTo>
                    <a:pt x="0" y="2721731"/>
                  </a:lnTo>
                  <a:close/>
                </a:path>
              </a:pathLst>
            </a:custGeom>
            <a:solidFill>
              <a:srgbClr val="272727"/>
            </a:solidFill>
            <a:ln>
              <a:noFill/>
            </a:ln>
          </p:spPr>
        </p:sp>
        <p:sp>
          <p:nvSpPr>
            <p:cNvPr id="2781" name="Google Shape;2781;p85"/>
            <p:cNvSpPr txBox="1"/>
            <p:nvPr/>
          </p:nvSpPr>
          <p:spPr>
            <a:xfrm>
              <a:off x="0" y="-47625"/>
              <a:ext cx="38376" cy="2769356"/>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782" name="Google Shape;2782;p85"/>
          <p:cNvPicPr preferRelativeResize="0"/>
          <p:nvPr/>
        </p:nvPicPr>
        <p:blipFill rotWithShape="1">
          <a:blip r:embed="rId3">
            <a:alphaModFix/>
          </a:blip>
          <a:srcRect b="3187" l="35536" r="32347" t="0"/>
          <a:stretch/>
        </p:blipFill>
        <p:spPr>
          <a:xfrm>
            <a:off x="13169300" y="0"/>
            <a:ext cx="5118700" cy="10287000"/>
          </a:xfrm>
          <a:prstGeom prst="rect">
            <a:avLst/>
          </a:prstGeom>
          <a:noFill/>
          <a:ln>
            <a:noFill/>
          </a:ln>
        </p:spPr>
      </p:pic>
    </p:spTree>
  </p:cSld>
  <p:clrMapOvr>
    <a:masterClrMapping/>
  </p:clrMapOvr>
</p:sld>
</file>

<file path=ppt/slides/slide6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6" name="Shape 2786"/>
        <p:cNvGrpSpPr/>
        <p:nvPr/>
      </p:nvGrpSpPr>
      <p:grpSpPr>
        <a:xfrm>
          <a:off x="0" y="0"/>
          <a:ext cx="0" cy="0"/>
          <a:chOff x="0" y="0"/>
          <a:chExt cx="0" cy="0"/>
        </a:xfrm>
      </p:grpSpPr>
      <p:sp>
        <p:nvSpPr>
          <p:cNvPr id="2787" name="Google Shape;2787;p86"/>
          <p:cNvSpPr/>
          <p:nvPr/>
        </p:nvSpPr>
        <p:spPr>
          <a:xfrm>
            <a:off x="3039474" y="8765671"/>
            <a:ext cx="12211063" cy="1521579"/>
          </a:xfrm>
          <a:custGeom>
            <a:rect b="b" l="l" r="r" t="t"/>
            <a:pathLst>
              <a:path extrusionOk="0" h="400679" w="3215553">
                <a:moveTo>
                  <a:pt x="0" y="0"/>
                </a:moveTo>
                <a:lnTo>
                  <a:pt x="3215553" y="0"/>
                </a:lnTo>
                <a:lnTo>
                  <a:pt x="3215553" y="400679"/>
                </a:lnTo>
                <a:lnTo>
                  <a:pt x="0" y="400679"/>
                </a:lnTo>
                <a:close/>
              </a:path>
            </a:pathLst>
          </a:custGeom>
          <a:solidFill>
            <a:srgbClr val="DDDEDA"/>
          </a:solidFill>
          <a:ln>
            <a:noFill/>
          </a:ln>
        </p:spPr>
      </p:sp>
      <p:sp>
        <p:nvSpPr>
          <p:cNvPr id="2788" name="Google Shape;2788;p86"/>
          <p:cNvSpPr/>
          <p:nvPr/>
        </p:nvSpPr>
        <p:spPr>
          <a:xfrm>
            <a:off x="3039474" y="0"/>
            <a:ext cx="12211063" cy="1521579"/>
          </a:xfrm>
          <a:custGeom>
            <a:rect b="b" l="l" r="r" t="t"/>
            <a:pathLst>
              <a:path extrusionOk="0" h="400679" w="3215553">
                <a:moveTo>
                  <a:pt x="0" y="0"/>
                </a:moveTo>
                <a:lnTo>
                  <a:pt x="3215553" y="0"/>
                </a:lnTo>
                <a:lnTo>
                  <a:pt x="3215553" y="400679"/>
                </a:lnTo>
                <a:lnTo>
                  <a:pt x="0" y="400679"/>
                </a:lnTo>
                <a:close/>
              </a:path>
            </a:pathLst>
          </a:custGeom>
          <a:solidFill>
            <a:srgbClr val="DDDEDA"/>
          </a:solidFill>
          <a:ln>
            <a:noFill/>
          </a:ln>
        </p:spPr>
      </p:sp>
      <p:pic>
        <p:nvPicPr>
          <p:cNvPr id="2789" name="Google Shape;2789;p86"/>
          <p:cNvPicPr preferRelativeResize="0"/>
          <p:nvPr/>
        </p:nvPicPr>
        <p:blipFill rotWithShape="1">
          <a:blip r:embed="rId3">
            <a:alphaModFix/>
          </a:blip>
          <a:srcRect b="7548" l="0" r="80183" t="7641"/>
          <a:stretch/>
        </p:blipFill>
        <p:spPr>
          <a:xfrm>
            <a:off x="0" y="0"/>
            <a:ext cx="3091464" cy="8765672"/>
          </a:xfrm>
          <a:prstGeom prst="rect">
            <a:avLst/>
          </a:prstGeom>
          <a:noFill/>
          <a:ln>
            <a:noFill/>
          </a:ln>
        </p:spPr>
      </p:pic>
      <p:sp>
        <p:nvSpPr>
          <p:cNvPr id="2790" name="Google Shape;2790;p86"/>
          <p:cNvSpPr/>
          <p:nvPr/>
        </p:nvSpPr>
        <p:spPr>
          <a:xfrm rot="10800000">
            <a:off x="3088962" y="-250"/>
            <a:ext cx="15199038" cy="1521579"/>
          </a:xfrm>
          <a:custGeom>
            <a:rect b="b" l="l" r="r" t="t"/>
            <a:pathLst>
              <a:path extrusionOk="0" h="400679" w="4002380">
                <a:moveTo>
                  <a:pt x="0" y="0"/>
                </a:moveTo>
                <a:lnTo>
                  <a:pt x="4002380" y="0"/>
                </a:lnTo>
                <a:lnTo>
                  <a:pt x="4002380" y="400679"/>
                </a:lnTo>
                <a:lnTo>
                  <a:pt x="0" y="400679"/>
                </a:lnTo>
                <a:close/>
              </a:path>
            </a:pathLst>
          </a:custGeom>
          <a:solidFill>
            <a:srgbClr val="DC654E"/>
          </a:solidFill>
          <a:ln>
            <a:noFill/>
          </a:ln>
        </p:spPr>
      </p:sp>
      <p:sp>
        <p:nvSpPr>
          <p:cNvPr id="2791" name="Google Shape;2791;p86"/>
          <p:cNvSpPr/>
          <p:nvPr/>
        </p:nvSpPr>
        <p:spPr>
          <a:xfrm>
            <a:off x="3091464" y="760664"/>
            <a:ext cx="13055106" cy="8006326"/>
          </a:xfrm>
          <a:custGeom>
            <a:rect b="b" l="l" r="r" t="t"/>
            <a:pathLst>
              <a:path extrusionOk="0" h="2108315" w="3437816">
                <a:moveTo>
                  <a:pt x="0" y="0"/>
                </a:moveTo>
                <a:lnTo>
                  <a:pt x="3437816" y="0"/>
                </a:lnTo>
                <a:lnTo>
                  <a:pt x="3437816" y="2108315"/>
                </a:lnTo>
                <a:lnTo>
                  <a:pt x="0" y="2108315"/>
                </a:lnTo>
                <a:close/>
              </a:path>
            </a:pathLst>
          </a:custGeom>
          <a:solidFill>
            <a:srgbClr val="FFFFFF"/>
          </a:solidFill>
          <a:ln>
            <a:noFill/>
          </a:ln>
        </p:spPr>
      </p:sp>
      <p:pic>
        <p:nvPicPr>
          <p:cNvPr id="2792" name="Google Shape;2792;p86"/>
          <p:cNvPicPr preferRelativeResize="0"/>
          <p:nvPr/>
        </p:nvPicPr>
        <p:blipFill rotWithShape="1">
          <a:blip r:embed="rId4">
            <a:alphaModFix/>
          </a:blip>
          <a:srcRect b="3185" l="40213" r="37023" t="0"/>
          <a:stretch/>
        </p:blipFill>
        <p:spPr>
          <a:xfrm>
            <a:off x="15196536" y="1521329"/>
            <a:ext cx="3091462" cy="8765671"/>
          </a:xfrm>
          <a:prstGeom prst="rect">
            <a:avLst/>
          </a:prstGeom>
          <a:noFill/>
          <a:ln>
            <a:noFill/>
          </a:ln>
        </p:spPr>
      </p:pic>
      <p:sp>
        <p:nvSpPr>
          <p:cNvPr id="2793" name="Google Shape;2793;p86"/>
          <p:cNvSpPr txBox="1"/>
          <p:nvPr/>
        </p:nvSpPr>
        <p:spPr>
          <a:xfrm>
            <a:off x="3688475" y="1625375"/>
            <a:ext cx="10911000" cy="5562900"/>
          </a:xfrm>
          <a:prstGeom prst="rect">
            <a:avLst/>
          </a:prstGeom>
          <a:noFill/>
          <a:ln>
            <a:noFill/>
          </a:ln>
        </p:spPr>
        <p:txBody>
          <a:bodyPr anchorCtr="0" anchor="t" bIns="0" lIns="0" spcFirstLastPara="1" rIns="0" wrap="square" tIns="0">
            <a:spAutoFit/>
          </a:bodyPr>
          <a:lstStyle/>
          <a:p>
            <a:pPr indent="0" lvl="0" marL="457200" rtl="0" algn="ctr">
              <a:lnSpc>
                <a:spcPct val="115000"/>
              </a:lnSpc>
              <a:spcBef>
                <a:spcPts val="0"/>
              </a:spcBef>
              <a:spcAft>
                <a:spcPts val="0"/>
              </a:spcAft>
              <a:buSzPts val="1100"/>
              <a:buNone/>
            </a:pPr>
            <a:r>
              <a:rPr b="1" lang="en-US" sz="3600">
                <a:solidFill>
                  <a:srgbClr val="0A1D37"/>
                </a:solidFill>
              </a:rPr>
              <a:t>Textbook:</a:t>
            </a:r>
            <a:r>
              <a:rPr lang="en-US" sz="3000">
                <a:solidFill>
                  <a:schemeClr val="dk1"/>
                </a:solidFill>
              </a:rPr>
              <a:t> </a:t>
            </a:r>
            <a:endParaRPr sz="3000">
              <a:solidFill>
                <a:schemeClr val="dk1"/>
              </a:solidFill>
            </a:endParaRPr>
          </a:p>
          <a:p>
            <a:pPr indent="0" lvl="0" marL="457200" rtl="0" algn="ctr">
              <a:lnSpc>
                <a:spcPct val="115000"/>
              </a:lnSpc>
              <a:spcBef>
                <a:spcPts val="0"/>
              </a:spcBef>
              <a:spcAft>
                <a:spcPts val="0"/>
              </a:spcAft>
              <a:buSzPts val="1100"/>
              <a:buNone/>
            </a:pPr>
            <a:r>
              <a:t/>
            </a:r>
            <a:endParaRPr sz="3000">
              <a:solidFill>
                <a:schemeClr val="dk1"/>
              </a:solidFill>
            </a:endParaRPr>
          </a:p>
          <a:p>
            <a:pPr indent="0" lvl="0" marL="457200" rtl="0" algn="ctr">
              <a:lnSpc>
                <a:spcPct val="115000"/>
              </a:lnSpc>
              <a:spcBef>
                <a:spcPts val="0"/>
              </a:spcBef>
              <a:spcAft>
                <a:spcPts val="0"/>
              </a:spcAft>
              <a:buSzPts val="1100"/>
              <a:buNone/>
            </a:pPr>
            <a:r>
              <a:rPr lang="en-US" sz="3500">
                <a:solidFill>
                  <a:srgbClr val="0A1D37"/>
                </a:solidFill>
              </a:rPr>
              <a:t>Good Governance &amp; Social Responsibility</a:t>
            </a:r>
            <a:r>
              <a:rPr lang="en-US" sz="3500">
                <a:solidFill>
                  <a:srgbClr val="151F29"/>
                </a:solidFill>
              </a:rPr>
              <a:t>, Dr. Christopher Biore, Dr. Roberto Gonzales, Prof. Jose Lemuel Caparas, Dean Nilo Burgos and Prof. Win Ballada, ASEAN (Academicians, Students, Educators and Alliance) Inc.</a:t>
            </a:r>
            <a:endParaRPr sz="3500">
              <a:solidFill>
                <a:srgbClr val="151F29"/>
              </a:solidFill>
            </a:endParaRPr>
          </a:p>
          <a:p>
            <a:pPr indent="0" lvl="0" marL="457200" rtl="0" algn="ctr">
              <a:lnSpc>
                <a:spcPct val="115000"/>
              </a:lnSpc>
              <a:spcBef>
                <a:spcPts val="0"/>
              </a:spcBef>
              <a:spcAft>
                <a:spcPts val="0"/>
              </a:spcAft>
              <a:buSzPts val="1100"/>
              <a:buNone/>
            </a:pPr>
            <a:r>
              <a:rPr lang="en-US" sz="3500">
                <a:solidFill>
                  <a:srgbClr val="151F29"/>
                </a:solidFill>
              </a:rPr>
              <a:t>2024</a:t>
            </a:r>
            <a:endParaRPr sz="3500">
              <a:solidFill>
                <a:srgbClr val="151F29"/>
              </a:solidFill>
            </a:endParaRPr>
          </a:p>
          <a:p>
            <a:pPr indent="0" lvl="0" marL="0" rtl="0" algn="ctr">
              <a:spcBef>
                <a:spcPts val="0"/>
              </a:spcBef>
              <a:spcAft>
                <a:spcPts val="0"/>
              </a:spcAft>
              <a:buSzPts val="1100"/>
              <a:buNone/>
            </a:pPr>
            <a:r>
              <a:t/>
            </a:r>
            <a:endParaRPr b="1" sz="4400">
              <a:solidFill>
                <a:srgbClr val="0A1D37"/>
              </a:solidFill>
              <a:latin typeface="Lato"/>
              <a:ea typeface="Lato"/>
              <a:cs typeface="Lato"/>
              <a:sym typeface="Lato"/>
            </a:endParaRPr>
          </a:p>
        </p:txBody>
      </p:sp>
      <p:sp>
        <p:nvSpPr>
          <p:cNvPr id="2794" name="Google Shape;2794;p86"/>
          <p:cNvSpPr/>
          <p:nvPr/>
        </p:nvSpPr>
        <p:spPr>
          <a:xfrm rot="10800000">
            <a:off x="-385" y="8765421"/>
            <a:ext cx="2340069" cy="1521579"/>
          </a:xfrm>
          <a:custGeom>
            <a:rect b="b" l="l" r="r" t="t"/>
            <a:pathLst>
              <a:path extrusionOk="0" h="400679" w="616213">
                <a:moveTo>
                  <a:pt x="0" y="0"/>
                </a:moveTo>
                <a:lnTo>
                  <a:pt x="616213" y="0"/>
                </a:lnTo>
                <a:lnTo>
                  <a:pt x="616213" y="400679"/>
                </a:lnTo>
                <a:lnTo>
                  <a:pt x="0" y="400679"/>
                </a:lnTo>
                <a:close/>
              </a:path>
            </a:pathLst>
          </a:custGeom>
          <a:solidFill>
            <a:srgbClr val="DC654E"/>
          </a:solidFill>
          <a:ln>
            <a:noFill/>
          </a:ln>
        </p:spPr>
      </p:sp>
      <p:sp>
        <p:nvSpPr>
          <p:cNvPr id="2795" name="Google Shape;2795;p86"/>
          <p:cNvSpPr/>
          <p:nvPr/>
        </p:nvSpPr>
        <p:spPr>
          <a:xfrm rot="10800000">
            <a:off x="2297380" y="-1692"/>
            <a:ext cx="794084" cy="10288692"/>
          </a:xfrm>
          <a:custGeom>
            <a:rect b="b" l="l" r="r" t="t"/>
            <a:pathLst>
              <a:path extrusionOk="0" h="2709333" w="209107">
                <a:moveTo>
                  <a:pt x="0" y="0"/>
                </a:moveTo>
                <a:lnTo>
                  <a:pt x="209107" y="0"/>
                </a:lnTo>
                <a:lnTo>
                  <a:pt x="209107" y="2709333"/>
                </a:lnTo>
                <a:lnTo>
                  <a:pt x="0" y="2709333"/>
                </a:lnTo>
                <a:close/>
              </a:path>
            </a:pathLst>
          </a:custGeom>
          <a:solidFill>
            <a:srgbClr val="272727"/>
          </a:solidFill>
          <a:ln>
            <a:noFill/>
          </a:ln>
        </p:spPr>
      </p:sp>
      <p:sp>
        <p:nvSpPr>
          <p:cNvPr id="2796" name="Google Shape;2796;p86"/>
          <p:cNvSpPr/>
          <p:nvPr/>
        </p:nvSpPr>
        <p:spPr>
          <a:xfrm rot="10800000">
            <a:off x="3089483" y="1140932"/>
            <a:ext cx="12044238" cy="380396"/>
          </a:xfrm>
          <a:custGeom>
            <a:rect b="b" l="l" r="r" t="t"/>
            <a:pathLst>
              <a:path extrusionOk="0" h="100170" w="3171623">
                <a:moveTo>
                  <a:pt x="0" y="0"/>
                </a:moveTo>
                <a:lnTo>
                  <a:pt x="3171623" y="0"/>
                </a:lnTo>
                <a:lnTo>
                  <a:pt x="3171623" y="100170"/>
                </a:lnTo>
                <a:lnTo>
                  <a:pt x="0" y="100170"/>
                </a:lnTo>
                <a:close/>
              </a:path>
            </a:pathLst>
          </a:custGeom>
          <a:solidFill>
            <a:srgbClr val="797979"/>
          </a:solidFill>
          <a:ln>
            <a:noFill/>
          </a:ln>
        </p:spPr>
      </p:sp>
      <p:sp>
        <p:nvSpPr>
          <p:cNvPr id="2797" name="Google Shape;2797;p86"/>
          <p:cNvSpPr/>
          <p:nvPr/>
        </p:nvSpPr>
        <p:spPr>
          <a:xfrm rot="5400000">
            <a:off x="14509962" y="-113588"/>
            <a:ext cx="1526800" cy="1742126"/>
          </a:xfrm>
          <a:custGeom>
            <a:rect b="b" l="l" r="r" t="t"/>
            <a:pathLst>
              <a:path extrusionOk="0" h="458756" w="421768">
                <a:moveTo>
                  <a:pt x="0" y="0"/>
                </a:moveTo>
                <a:lnTo>
                  <a:pt x="421768" y="0"/>
                </a:lnTo>
                <a:lnTo>
                  <a:pt x="421768" y="458756"/>
                </a:lnTo>
                <a:lnTo>
                  <a:pt x="0" y="458756"/>
                </a:lnTo>
                <a:close/>
              </a:path>
            </a:pathLst>
          </a:custGeom>
          <a:solidFill>
            <a:srgbClr val="272727"/>
          </a:solidFill>
          <a:ln>
            <a:noFill/>
          </a:ln>
        </p:spPr>
      </p:sp>
      <p:sp>
        <p:nvSpPr>
          <p:cNvPr id="2798" name="Google Shape;2798;p86"/>
          <p:cNvSpPr/>
          <p:nvPr/>
        </p:nvSpPr>
        <p:spPr>
          <a:xfrm rot="5400000">
            <a:off x="14226933" y="9321509"/>
            <a:ext cx="1145100" cy="794084"/>
          </a:xfrm>
          <a:custGeom>
            <a:rect b="b" l="l" r="r" t="t"/>
            <a:pathLst>
              <a:path extrusionOk="0" h="209107" w="421768">
                <a:moveTo>
                  <a:pt x="0" y="0"/>
                </a:moveTo>
                <a:lnTo>
                  <a:pt x="421768" y="0"/>
                </a:lnTo>
                <a:lnTo>
                  <a:pt x="421768" y="209107"/>
                </a:lnTo>
                <a:lnTo>
                  <a:pt x="0" y="209107"/>
                </a:lnTo>
                <a:close/>
              </a:path>
            </a:pathLst>
          </a:custGeom>
          <a:solidFill>
            <a:srgbClr val="797979"/>
          </a:solidFill>
          <a:ln>
            <a:noFill/>
          </a:ln>
        </p:spPr>
      </p:sp>
      <p:sp>
        <p:nvSpPr>
          <p:cNvPr id="2799" name="Google Shape;2799;p86"/>
          <p:cNvSpPr/>
          <p:nvPr/>
        </p:nvSpPr>
        <p:spPr>
          <a:xfrm rot="10800000">
            <a:off x="3089472" y="8765607"/>
            <a:ext cx="12107064" cy="380396"/>
          </a:xfrm>
          <a:custGeom>
            <a:rect b="b" l="l" r="r" t="t"/>
            <a:pathLst>
              <a:path extrusionOk="0" h="100170" w="3188167">
                <a:moveTo>
                  <a:pt x="0" y="0"/>
                </a:moveTo>
                <a:lnTo>
                  <a:pt x="3188167" y="0"/>
                </a:lnTo>
                <a:lnTo>
                  <a:pt x="3188167" y="100170"/>
                </a:lnTo>
                <a:lnTo>
                  <a:pt x="0" y="100170"/>
                </a:lnTo>
                <a:close/>
              </a:path>
            </a:pathLst>
          </a:custGeom>
          <a:solidFill>
            <a:srgbClr val="272727"/>
          </a:solidFill>
          <a:ln>
            <a:noFill/>
          </a:ln>
        </p:spPr>
      </p:sp>
    </p:spTree>
  </p:cSld>
  <p:clrMapOvr>
    <a:masterClrMapping/>
  </p:clrMapOvr>
</p:sld>
</file>

<file path=ppt/slides/slide6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DDEDA"/>
        </a:solidFill>
      </p:bgPr>
    </p:bg>
    <p:spTree>
      <p:nvGrpSpPr>
        <p:cNvPr id="2803" name="Shape 2803"/>
        <p:cNvGrpSpPr/>
        <p:nvPr/>
      </p:nvGrpSpPr>
      <p:grpSpPr>
        <a:xfrm>
          <a:off x="0" y="0"/>
          <a:ext cx="0" cy="0"/>
          <a:chOff x="0" y="0"/>
          <a:chExt cx="0" cy="0"/>
        </a:xfrm>
      </p:grpSpPr>
      <p:pic>
        <p:nvPicPr>
          <p:cNvPr id="2804" name="Google Shape;2804;p87"/>
          <p:cNvPicPr preferRelativeResize="0"/>
          <p:nvPr/>
        </p:nvPicPr>
        <p:blipFill>
          <a:blip r:embed="rId3">
            <a:alphaModFix/>
          </a:blip>
          <a:stretch>
            <a:fillRect/>
          </a:stretch>
        </p:blipFill>
        <p:spPr>
          <a:xfrm>
            <a:off x="11932450" y="4238300"/>
            <a:ext cx="4786709" cy="1206100"/>
          </a:xfrm>
          <a:prstGeom prst="rect">
            <a:avLst/>
          </a:prstGeom>
          <a:noFill/>
          <a:ln>
            <a:noFill/>
          </a:ln>
        </p:spPr>
      </p:pic>
      <p:pic>
        <p:nvPicPr>
          <p:cNvPr id="2805" name="Google Shape;2805;p87"/>
          <p:cNvPicPr preferRelativeResize="0"/>
          <p:nvPr/>
        </p:nvPicPr>
        <p:blipFill rotWithShape="1">
          <a:blip r:embed="rId4">
            <a:alphaModFix/>
          </a:blip>
          <a:srcRect b="0" l="0" r="0" t="34502"/>
          <a:stretch/>
        </p:blipFill>
        <p:spPr>
          <a:xfrm>
            <a:off x="0" y="7014852"/>
            <a:ext cx="10050246" cy="3272148"/>
          </a:xfrm>
          <a:prstGeom prst="rect">
            <a:avLst/>
          </a:prstGeom>
          <a:noFill/>
          <a:ln>
            <a:noFill/>
          </a:ln>
        </p:spPr>
      </p:pic>
      <p:pic>
        <p:nvPicPr>
          <p:cNvPr id="2806" name="Google Shape;2806;p87"/>
          <p:cNvPicPr preferRelativeResize="0"/>
          <p:nvPr/>
        </p:nvPicPr>
        <p:blipFill rotWithShape="1">
          <a:blip r:embed="rId5">
            <a:alphaModFix/>
          </a:blip>
          <a:srcRect b="33561" l="0" r="0" t="17600"/>
          <a:stretch/>
        </p:blipFill>
        <p:spPr>
          <a:xfrm>
            <a:off x="0" y="0"/>
            <a:ext cx="10050246" cy="3272148"/>
          </a:xfrm>
          <a:prstGeom prst="rect">
            <a:avLst/>
          </a:prstGeom>
          <a:noFill/>
          <a:ln>
            <a:noFill/>
          </a:ln>
        </p:spPr>
      </p:pic>
      <p:sp>
        <p:nvSpPr>
          <p:cNvPr id="2807" name="Google Shape;2807;p87"/>
          <p:cNvSpPr/>
          <p:nvPr/>
        </p:nvSpPr>
        <p:spPr>
          <a:xfrm>
            <a:off x="10123100" y="575"/>
            <a:ext cx="8299929" cy="3271796"/>
          </a:xfrm>
          <a:custGeom>
            <a:rect b="b" l="l" r="r" t="t"/>
            <a:pathLst>
              <a:path extrusionOk="0" h="928169" w="2712395">
                <a:moveTo>
                  <a:pt x="0" y="0"/>
                </a:moveTo>
                <a:lnTo>
                  <a:pt x="2712395" y="0"/>
                </a:lnTo>
                <a:lnTo>
                  <a:pt x="2712395" y="928169"/>
                </a:lnTo>
                <a:lnTo>
                  <a:pt x="0" y="928169"/>
                </a:lnTo>
                <a:close/>
              </a:path>
            </a:pathLst>
          </a:custGeom>
          <a:solidFill>
            <a:srgbClr val="DC654E"/>
          </a:solidFill>
          <a:ln>
            <a:noFill/>
          </a:ln>
        </p:spPr>
      </p:sp>
      <p:sp>
        <p:nvSpPr>
          <p:cNvPr id="2808" name="Google Shape;2808;p87"/>
          <p:cNvSpPr/>
          <p:nvPr/>
        </p:nvSpPr>
        <p:spPr>
          <a:xfrm>
            <a:off x="75" y="3381425"/>
            <a:ext cx="10049423" cy="3524722"/>
          </a:xfrm>
          <a:custGeom>
            <a:rect b="b" l="l" r="r" t="t"/>
            <a:pathLst>
              <a:path extrusionOk="0" h="928169" w="2712395">
                <a:moveTo>
                  <a:pt x="0" y="0"/>
                </a:moveTo>
                <a:lnTo>
                  <a:pt x="2712395" y="0"/>
                </a:lnTo>
                <a:lnTo>
                  <a:pt x="2712395" y="928169"/>
                </a:lnTo>
                <a:lnTo>
                  <a:pt x="0" y="928169"/>
                </a:lnTo>
                <a:close/>
              </a:path>
            </a:pathLst>
          </a:custGeom>
          <a:solidFill>
            <a:srgbClr val="FFFFFF"/>
          </a:solidFill>
          <a:ln>
            <a:noFill/>
          </a:ln>
        </p:spPr>
      </p:sp>
      <p:grpSp>
        <p:nvGrpSpPr>
          <p:cNvPr id="2809" name="Google Shape;2809;p87"/>
          <p:cNvGrpSpPr/>
          <p:nvPr/>
        </p:nvGrpSpPr>
        <p:grpSpPr>
          <a:xfrm rot="10800000">
            <a:off x="10050246" y="0"/>
            <a:ext cx="145708" cy="10790491"/>
            <a:chOff x="0" y="-47625"/>
            <a:chExt cx="38376" cy="2841940"/>
          </a:xfrm>
        </p:grpSpPr>
        <p:sp>
          <p:nvSpPr>
            <p:cNvPr id="2810" name="Google Shape;2810;p87"/>
            <p:cNvSpPr/>
            <p:nvPr/>
          </p:nvSpPr>
          <p:spPr>
            <a:xfrm>
              <a:off x="0" y="0"/>
              <a:ext cx="38376" cy="2794315"/>
            </a:xfrm>
            <a:custGeom>
              <a:rect b="b" l="l" r="r" t="t"/>
              <a:pathLst>
                <a:path extrusionOk="0" h="2794315" w="38376">
                  <a:moveTo>
                    <a:pt x="0" y="0"/>
                  </a:moveTo>
                  <a:lnTo>
                    <a:pt x="38376" y="0"/>
                  </a:lnTo>
                  <a:lnTo>
                    <a:pt x="38376" y="2794315"/>
                  </a:lnTo>
                  <a:lnTo>
                    <a:pt x="0" y="2794315"/>
                  </a:lnTo>
                  <a:close/>
                </a:path>
              </a:pathLst>
            </a:custGeom>
            <a:solidFill>
              <a:srgbClr val="272727"/>
            </a:solidFill>
            <a:ln>
              <a:noFill/>
            </a:ln>
          </p:spPr>
        </p:sp>
        <p:sp>
          <p:nvSpPr>
            <p:cNvPr id="2811" name="Google Shape;2811;p87"/>
            <p:cNvSpPr txBox="1"/>
            <p:nvPr/>
          </p:nvSpPr>
          <p:spPr>
            <a:xfrm>
              <a:off x="0" y="-47625"/>
              <a:ext cx="38376" cy="2841940"/>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812" name="Google Shape;2812;p87"/>
          <p:cNvGrpSpPr/>
          <p:nvPr/>
        </p:nvGrpSpPr>
        <p:grpSpPr>
          <a:xfrm rot="5400000">
            <a:off x="5053435" y="1764360"/>
            <a:ext cx="145708" cy="10355275"/>
            <a:chOff x="0" y="-47625"/>
            <a:chExt cx="38376" cy="2727315"/>
          </a:xfrm>
        </p:grpSpPr>
        <p:sp>
          <p:nvSpPr>
            <p:cNvPr id="2813" name="Google Shape;2813;p87"/>
            <p:cNvSpPr/>
            <p:nvPr/>
          </p:nvSpPr>
          <p:spPr>
            <a:xfrm>
              <a:off x="0" y="0"/>
              <a:ext cx="38376" cy="2679690"/>
            </a:xfrm>
            <a:custGeom>
              <a:rect b="b" l="l" r="r" t="t"/>
              <a:pathLst>
                <a:path extrusionOk="0" h="2679690" w="38376">
                  <a:moveTo>
                    <a:pt x="0" y="0"/>
                  </a:moveTo>
                  <a:lnTo>
                    <a:pt x="38376" y="0"/>
                  </a:lnTo>
                  <a:lnTo>
                    <a:pt x="38376" y="2679690"/>
                  </a:lnTo>
                  <a:lnTo>
                    <a:pt x="0" y="2679690"/>
                  </a:lnTo>
                  <a:close/>
                </a:path>
              </a:pathLst>
            </a:custGeom>
            <a:solidFill>
              <a:srgbClr val="272727"/>
            </a:solidFill>
            <a:ln>
              <a:noFill/>
            </a:ln>
          </p:spPr>
        </p:sp>
        <p:sp>
          <p:nvSpPr>
            <p:cNvPr id="2814" name="Google Shape;2814;p87"/>
            <p:cNvSpPr txBox="1"/>
            <p:nvPr/>
          </p:nvSpPr>
          <p:spPr>
            <a:xfrm>
              <a:off x="0" y="-47625"/>
              <a:ext cx="38376" cy="2727315"/>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815" name="Google Shape;2815;p87"/>
          <p:cNvGrpSpPr/>
          <p:nvPr/>
        </p:nvGrpSpPr>
        <p:grpSpPr>
          <a:xfrm rot="5400000">
            <a:off x="9200991" y="-5980191"/>
            <a:ext cx="145708" cy="18650388"/>
            <a:chOff x="0" y="-47625"/>
            <a:chExt cx="38376" cy="4912036"/>
          </a:xfrm>
        </p:grpSpPr>
        <p:sp>
          <p:nvSpPr>
            <p:cNvPr id="2816" name="Google Shape;2816;p87"/>
            <p:cNvSpPr/>
            <p:nvPr/>
          </p:nvSpPr>
          <p:spPr>
            <a:xfrm>
              <a:off x="0" y="0"/>
              <a:ext cx="38376" cy="4864411"/>
            </a:xfrm>
            <a:custGeom>
              <a:rect b="b" l="l" r="r" t="t"/>
              <a:pathLst>
                <a:path extrusionOk="0" h="4864411" w="38376">
                  <a:moveTo>
                    <a:pt x="0" y="0"/>
                  </a:moveTo>
                  <a:lnTo>
                    <a:pt x="38376" y="0"/>
                  </a:lnTo>
                  <a:lnTo>
                    <a:pt x="38376" y="4864411"/>
                  </a:lnTo>
                  <a:lnTo>
                    <a:pt x="0" y="4864411"/>
                  </a:lnTo>
                  <a:close/>
                </a:path>
              </a:pathLst>
            </a:custGeom>
            <a:solidFill>
              <a:srgbClr val="272727"/>
            </a:solidFill>
            <a:ln>
              <a:noFill/>
            </a:ln>
          </p:spPr>
        </p:sp>
        <p:sp>
          <p:nvSpPr>
            <p:cNvPr id="2817" name="Google Shape;2817;p87"/>
            <p:cNvSpPr txBox="1"/>
            <p:nvPr/>
          </p:nvSpPr>
          <p:spPr>
            <a:xfrm>
              <a:off x="0" y="-47625"/>
              <a:ext cx="38376" cy="4912036"/>
            </a:xfrm>
            <a:prstGeom prst="rect">
              <a:avLst/>
            </a:prstGeom>
            <a:noFill/>
            <a:ln>
              <a:noFill/>
            </a:ln>
          </p:spPr>
          <p:txBody>
            <a:bodyPr anchorCtr="0" anchor="ctr" bIns="50800" lIns="50800" spcFirstLastPara="1" rIns="50800" wrap="square" tIns="50800">
              <a:noAutofit/>
            </a:bodyPr>
            <a:lstStyle/>
            <a:p>
              <a:pPr indent="0" lvl="0" marL="0" marR="0" rtl="0" algn="ctr">
                <a:lnSpc>
                  <a:spcPct val="1555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818" name="Google Shape;2818;p87"/>
          <p:cNvSpPr txBox="1"/>
          <p:nvPr/>
        </p:nvSpPr>
        <p:spPr>
          <a:xfrm>
            <a:off x="11683972" y="844144"/>
            <a:ext cx="5321418" cy="1526709"/>
          </a:xfrm>
          <a:prstGeom prst="rect">
            <a:avLst/>
          </a:prstGeom>
          <a:noFill/>
          <a:ln>
            <a:noFill/>
          </a:ln>
        </p:spPr>
        <p:txBody>
          <a:bodyPr anchorCtr="0" anchor="t" bIns="0" lIns="0" spcFirstLastPara="1" rIns="0" wrap="square" tIns="0">
            <a:spAutoFit/>
          </a:bodyPr>
          <a:lstStyle/>
          <a:p>
            <a:pPr indent="0" lvl="1" marL="0" marR="0" rtl="0" algn="ctr">
              <a:lnSpc>
                <a:spcPct val="139993"/>
              </a:lnSpc>
              <a:spcBef>
                <a:spcPts val="0"/>
              </a:spcBef>
              <a:spcAft>
                <a:spcPts val="0"/>
              </a:spcAft>
              <a:buNone/>
            </a:pPr>
            <a:r>
              <a:rPr b="0" i="0" lang="en-US" sz="2893" u="none" cap="none" strike="noStrike">
                <a:solidFill>
                  <a:srgbClr val="272727"/>
                </a:solidFill>
                <a:latin typeface="Fira Sans"/>
                <a:ea typeface="Fira Sans"/>
                <a:cs typeface="Fira Sans"/>
                <a:sym typeface="Fira Sans"/>
              </a:rPr>
              <a:t>This presentation template is free for everyone to use thanks to the following:</a:t>
            </a:r>
            <a:endParaRPr/>
          </a:p>
        </p:txBody>
      </p:sp>
      <p:sp>
        <p:nvSpPr>
          <p:cNvPr id="2819" name="Google Shape;2819;p87"/>
          <p:cNvSpPr txBox="1"/>
          <p:nvPr/>
        </p:nvSpPr>
        <p:spPr>
          <a:xfrm>
            <a:off x="0" y="4065900"/>
            <a:ext cx="10050300" cy="2155200"/>
          </a:xfrm>
          <a:prstGeom prst="rect">
            <a:avLst/>
          </a:prstGeom>
          <a:noFill/>
          <a:ln>
            <a:noFill/>
          </a:ln>
        </p:spPr>
        <p:txBody>
          <a:bodyPr anchorCtr="0" anchor="t" bIns="0" lIns="0" spcFirstLastPara="1" rIns="0" wrap="square" tIns="0">
            <a:spAutoFit/>
          </a:bodyPr>
          <a:lstStyle/>
          <a:p>
            <a:pPr indent="0" lvl="0" marL="0" marR="0" rtl="0" algn="ctr">
              <a:lnSpc>
                <a:spcPct val="107998"/>
              </a:lnSpc>
              <a:spcBef>
                <a:spcPts val="0"/>
              </a:spcBef>
              <a:spcAft>
                <a:spcPts val="0"/>
              </a:spcAft>
              <a:buNone/>
            </a:pPr>
            <a:r>
              <a:rPr b="1" i="0" lang="en-US" sz="14002" u="none" cap="none" strike="noStrike">
                <a:solidFill>
                  <a:srgbClr val="272727"/>
                </a:solidFill>
                <a:latin typeface="Marcellus"/>
                <a:ea typeface="Marcellus"/>
                <a:cs typeface="Marcellus"/>
                <a:sym typeface="Marcellus"/>
              </a:rPr>
              <a:t>CREDITS</a:t>
            </a:r>
            <a:endParaRPr/>
          </a:p>
        </p:txBody>
      </p:sp>
      <p:sp>
        <p:nvSpPr>
          <p:cNvPr id="2820" name="Google Shape;2820;p87"/>
          <p:cNvSpPr txBox="1"/>
          <p:nvPr/>
        </p:nvSpPr>
        <p:spPr>
          <a:xfrm>
            <a:off x="12229599" y="8824639"/>
            <a:ext cx="4230164" cy="356108"/>
          </a:xfrm>
          <a:prstGeom prst="rect">
            <a:avLst/>
          </a:prstGeom>
          <a:noFill/>
          <a:ln>
            <a:noFill/>
          </a:ln>
        </p:spPr>
        <p:txBody>
          <a:bodyPr anchorCtr="0" anchor="t" bIns="0" lIns="0" spcFirstLastPara="1" rIns="0" wrap="square" tIns="0">
            <a:spAutoFit/>
          </a:bodyPr>
          <a:lstStyle/>
          <a:p>
            <a:pPr indent="0" lvl="1" marL="0" marR="0" rtl="0" algn="ctr">
              <a:lnSpc>
                <a:spcPct val="122009"/>
              </a:lnSpc>
              <a:spcBef>
                <a:spcPts val="0"/>
              </a:spcBef>
              <a:spcAft>
                <a:spcPts val="0"/>
              </a:spcAft>
              <a:buNone/>
            </a:pPr>
            <a:r>
              <a:rPr b="0" i="0" lang="en-US" sz="2299" u="none" cap="none" strike="noStrike">
                <a:solidFill>
                  <a:srgbClr val="272727"/>
                </a:solidFill>
                <a:latin typeface="Fira Sans"/>
                <a:ea typeface="Fira Sans"/>
                <a:cs typeface="Fira Sans"/>
                <a:sym typeface="Fira Sans"/>
              </a:rPr>
              <a:t>for the photos</a:t>
            </a:r>
            <a:endParaRPr/>
          </a:p>
        </p:txBody>
      </p:sp>
      <p:sp>
        <p:nvSpPr>
          <p:cNvPr id="2821" name="Google Shape;2821;p87"/>
          <p:cNvSpPr txBox="1"/>
          <p:nvPr/>
        </p:nvSpPr>
        <p:spPr>
          <a:xfrm>
            <a:off x="11683972" y="7975396"/>
            <a:ext cx="5321418" cy="680102"/>
          </a:xfrm>
          <a:prstGeom prst="rect">
            <a:avLst/>
          </a:prstGeom>
          <a:noFill/>
          <a:ln>
            <a:noFill/>
          </a:ln>
        </p:spPr>
        <p:txBody>
          <a:bodyPr anchorCtr="0" anchor="t" bIns="0" lIns="0" spcFirstLastPara="1" rIns="0" wrap="square" tIns="0">
            <a:spAutoFit/>
          </a:bodyPr>
          <a:lstStyle/>
          <a:p>
            <a:pPr indent="0" lvl="0" marL="0" marR="0" rtl="0" algn="ctr">
              <a:lnSpc>
                <a:spcPct val="120008"/>
              </a:lnSpc>
              <a:spcBef>
                <a:spcPts val="0"/>
              </a:spcBef>
              <a:spcAft>
                <a:spcPts val="0"/>
              </a:spcAft>
              <a:buNone/>
            </a:pPr>
            <a:r>
              <a:rPr b="1" i="0" lang="en-US" sz="4463" u="none" cap="none" strike="noStrike">
                <a:solidFill>
                  <a:srgbClr val="272727"/>
                </a:solidFill>
                <a:latin typeface="Marcellus"/>
                <a:ea typeface="Marcellus"/>
                <a:cs typeface="Marcellus"/>
                <a:sym typeface="Marcellus"/>
              </a:rPr>
              <a:t>PEXELS, PIXABAY</a:t>
            </a:r>
            <a:endParaRPr/>
          </a:p>
        </p:txBody>
      </p:sp>
      <p:sp>
        <p:nvSpPr>
          <p:cNvPr id="2822" name="Google Shape;2822;p87"/>
          <p:cNvSpPr txBox="1"/>
          <p:nvPr/>
        </p:nvSpPr>
        <p:spPr>
          <a:xfrm>
            <a:off x="11932460" y="5720270"/>
            <a:ext cx="4824300" cy="354000"/>
          </a:xfrm>
          <a:prstGeom prst="rect">
            <a:avLst/>
          </a:prstGeom>
          <a:noFill/>
          <a:ln>
            <a:noFill/>
          </a:ln>
        </p:spPr>
        <p:txBody>
          <a:bodyPr anchorCtr="0" anchor="t" bIns="0" lIns="0" spcFirstLastPara="1" rIns="0" wrap="square" tIns="0">
            <a:spAutoFit/>
          </a:bodyPr>
          <a:lstStyle/>
          <a:p>
            <a:pPr indent="0" lvl="1" marL="0" marR="0" rtl="0" algn="ctr">
              <a:lnSpc>
                <a:spcPct val="122009"/>
              </a:lnSpc>
              <a:spcBef>
                <a:spcPts val="0"/>
              </a:spcBef>
              <a:spcAft>
                <a:spcPts val="0"/>
              </a:spcAft>
              <a:buNone/>
            </a:pPr>
            <a:r>
              <a:rPr b="0" i="0" lang="en-US" sz="2299" u="none" cap="none" strike="noStrike">
                <a:solidFill>
                  <a:srgbClr val="272727"/>
                </a:solidFill>
                <a:latin typeface="Fira Sans"/>
                <a:ea typeface="Fira Sans"/>
                <a:cs typeface="Fira Sans"/>
                <a:sym typeface="Fira Sans"/>
              </a:rPr>
              <a:t>for the presentation template</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