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Lst>
  <p:sldSz cy="10287000" cx="18288000"/>
  <p:notesSz cx="6858000" cy="9144000"/>
  <p:embeddedFontLst>
    <p:embeddedFont>
      <p:font typeface="Marcellus"/>
      <p:regular r:id="rId88"/>
    </p:embeddedFont>
    <p:embeddedFont>
      <p:font typeface="Lato"/>
      <p:regular r:id="rId89"/>
      <p:bold r:id="rId90"/>
      <p:italic r:id="rId91"/>
      <p:boldItalic r:id="rId92"/>
    </p:embeddedFont>
    <p:embeddedFont>
      <p:font typeface="Saira"/>
      <p:regular r:id="rId93"/>
      <p:bold r:id="rId94"/>
      <p:italic r:id="rId95"/>
      <p:boldItalic r:id="rId96"/>
    </p:embeddedFont>
    <p:embeddedFont>
      <p:font typeface="Neuton"/>
      <p:regular r:id="rId97"/>
      <p:bold r:id="rId98"/>
      <p:italic r:id="rId9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95" Type="http://schemas.openxmlformats.org/officeDocument/2006/relationships/font" Target="fonts/Saira-italic.fntdata"/><Relationship Id="rId94" Type="http://schemas.openxmlformats.org/officeDocument/2006/relationships/font" Target="fonts/Saira-bold.fntdata"/><Relationship Id="rId97" Type="http://schemas.openxmlformats.org/officeDocument/2006/relationships/font" Target="fonts/Neuton-regular.fntdata"/><Relationship Id="rId96" Type="http://schemas.openxmlformats.org/officeDocument/2006/relationships/font" Target="fonts/Saira-boldItalic.fntdata"/><Relationship Id="rId11" Type="http://schemas.openxmlformats.org/officeDocument/2006/relationships/slide" Target="slides/slide6.xml"/><Relationship Id="rId99" Type="http://schemas.openxmlformats.org/officeDocument/2006/relationships/font" Target="fonts/Neuton-italic.fntdata"/><Relationship Id="rId10" Type="http://schemas.openxmlformats.org/officeDocument/2006/relationships/slide" Target="slides/slide5.xml"/><Relationship Id="rId98" Type="http://schemas.openxmlformats.org/officeDocument/2006/relationships/font" Target="fonts/Neuton-bold.fntdata"/><Relationship Id="rId13" Type="http://schemas.openxmlformats.org/officeDocument/2006/relationships/slide" Target="slides/slide8.xml"/><Relationship Id="rId12" Type="http://schemas.openxmlformats.org/officeDocument/2006/relationships/slide" Target="slides/slide7.xml"/><Relationship Id="rId91" Type="http://schemas.openxmlformats.org/officeDocument/2006/relationships/font" Target="fonts/Lato-italic.fntdata"/><Relationship Id="rId90" Type="http://schemas.openxmlformats.org/officeDocument/2006/relationships/font" Target="fonts/Lato-bold.fntdata"/><Relationship Id="rId93" Type="http://schemas.openxmlformats.org/officeDocument/2006/relationships/font" Target="fonts/Saira-regular.fntdata"/><Relationship Id="rId92" Type="http://schemas.openxmlformats.org/officeDocument/2006/relationships/font" Target="fonts/Lato-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 Id="rId84" Type="http://schemas.openxmlformats.org/officeDocument/2006/relationships/slide" Target="slides/slide79.xml"/><Relationship Id="rId83" Type="http://schemas.openxmlformats.org/officeDocument/2006/relationships/slide" Target="slides/slide78.xml"/><Relationship Id="rId86" Type="http://schemas.openxmlformats.org/officeDocument/2006/relationships/slide" Target="slides/slide81.xml"/><Relationship Id="rId85" Type="http://schemas.openxmlformats.org/officeDocument/2006/relationships/slide" Target="slides/slide80.xml"/><Relationship Id="rId88" Type="http://schemas.openxmlformats.org/officeDocument/2006/relationships/font" Target="fonts/Marcellus-regular.fntdata"/><Relationship Id="rId87" Type="http://schemas.openxmlformats.org/officeDocument/2006/relationships/slide" Target="slides/slide82.xml"/><Relationship Id="rId89" Type="http://schemas.openxmlformats.org/officeDocument/2006/relationships/font" Target="fonts/Lato-regular.fntdata"/><Relationship Id="rId80" Type="http://schemas.openxmlformats.org/officeDocument/2006/relationships/slide" Target="slides/slide75.xml"/><Relationship Id="rId82" Type="http://schemas.openxmlformats.org/officeDocument/2006/relationships/slide" Target="slides/slide77.xml"/><Relationship Id="rId81" Type="http://schemas.openxmlformats.org/officeDocument/2006/relationships/slide" Target="slides/slide7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75" Type="http://schemas.openxmlformats.org/officeDocument/2006/relationships/slide" Target="slides/slide70.xml"/><Relationship Id="rId74" Type="http://schemas.openxmlformats.org/officeDocument/2006/relationships/slide" Target="slides/slide69.xml"/><Relationship Id="rId77" Type="http://schemas.openxmlformats.org/officeDocument/2006/relationships/slide" Target="slides/slide72.xml"/><Relationship Id="rId76" Type="http://schemas.openxmlformats.org/officeDocument/2006/relationships/slide" Target="slides/slide71.xml"/><Relationship Id="rId79" Type="http://schemas.openxmlformats.org/officeDocument/2006/relationships/slide" Target="slides/slide74.xml"/><Relationship Id="rId78" Type="http://schemas.openxmlformats.org/officeDocument/2006/relationships/slide" Target="slides/slide73.xml"/><Relationship Id="rId71" Type="http://schemas.openxmlformats.org/officeDocument/2006/relationships/slide" Target="slides/slide66.xml"/><Relationship Id="rId70" Type="http://schemas.openxmlformats.org/officeDocument/2006/relationships/slide" Target="slides/slide65.xml"/><Relationship Id="rId62" Type="http://schemas.openxmlformats.org/officeDocument/2006/relationships/slide" Target="slides/slide57.xml"/><Relationship Id="rId61" Type="http://schemas.openxmlformats.org/officeDocument/2006/relationships/slide" Target="slides/slide56.xml"/><Relationship Id="rId64" Type="http://schemas.openxmlformats.org/officeDocument/2006/relationships/slide" Target="slides/slide59.xml"/><Relationship Id="rId63" Type="http://schemas.openxmlformats.org/officeDocument/2006/relationships/slide" Target="slides/slide58.xml"/><Relationship Id="rId66" Type="http://schemas.openxmlformats.org/officeDocument/2006/relationships/slide" Target="slides/slide61.xml"/><Relationship Id="rId65" Type="http://schemas.openxmlformats.org/officeDocument/2006/relationships/slide" Target="slides/slide60.xml"/><Relationship Id="rId68" Type="http://schemas.openxmlformats.org/officeDocument/2006/relationships/slide" Target="slides/slide63.xml"/><Relationship Id="rId67" Type="http://schemas.openxmlformats.org/officeDocument/2006/relationships/slide" Target="slides/slide62.xml"/><Relationship Id="rId60" Type="http://schemas.openxmlformats.org/officeDocument/2006/relationships/slide" Target="slides/slide55.xml"/><Relationship Id="rId69" Type="http://schemas.openxmlformats.org/officeDocument/2006/relationships/slide" Target="slides/slide6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55" Type="http://schemas.openxmlformats.org/officeDocument/2006/relationships/slide" Target="slides/slide50.xml"/><Relationship Id="rId54" Type="http://schemas.openxmlformats.org/officeDocument/2006/relationships/slide" Target="slides/slide49.xml"/><Relationship Id="rId57" Type="http://schemas.openxmlformats.org/officeDocument/2006/relationships/slide" Target="slides/slide52.xml"/><Relationship Id="rId56" Type="http://schemas.openxmlformats.org/officeDocument/2006/relationships/slide" Target="slides/slide51.xml"/><Relationship Id="rId59" Type="http://schemas.openxmlformats.org/officeDocument/2006/relationships/slide" Target="slides/slide54.xml"/><Relationship Id="rId58"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2d2a80f9f2c_0_5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g2d2a80f9f2c_0_5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2d2a80f9f2c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g2d2a80f9f2c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2d2a80f9f2c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g2d2a80f9f2c_0_1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2d2a80f9f2c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g2d2a80f9f2c_0_1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2d2a80f9f2c_0_2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g2d2a80f9f2c_0_20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2d2a80f9f2c_0_2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g2d2a80f9f2c_0_2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2d2a80f9f2c_0_2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g2d2a80f9f2c_0_27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2d2a80f9f2c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g2d2a80f9f2c_0_3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d2a80f9f2c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g2d2a80f9f2c_0_3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g2d2a80f9f2c_0_3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g2d2a80f9f2c_0_36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g2d2a80f9f2c_0_4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g2d2a80f9f2c_0_4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g2d2a80f9f2c_0_4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g2d2a80f9f2c_0_4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g2d2a80f9f2c_0_4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g2d2a80f9f2c_0_46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g2d2a80f9f2c_0_4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g2d2a80f9f2c_0_4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0" name="Shape 640"/>
        <p:cNvGrpSpPr/>
        <p:nvPr/>
      </p:nvGrpSpPr>
      <p:grpSpPr>
        <a:xfrm>
          <a:off x="0" y="0"/>
          <a:ext cx="0" cy="0"/>
          <a:chOff x="0" y="0"/>
          <a:chExt cx="0" cy="0"/>
        </a:xfrm>
      </p:grpSpPr>
      <p:sp>
        <p:nvSpPr>
          <p:cNvPr id="641" name="Google Shape;641;g2d2a80f9f2c_0_5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g2d2a80f9f2c_0_52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g2dd8fde390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g2dd8fde390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g2d2a80f9f2c_0_6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g2d2a80f9f2c_0_6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7" name="Shape 757"/>
        <p:cNvGrpSpPr/>
        <p:nvPr/>
      </p:nvGrpSpPr>
      <p:grpSpPr>
        <a:xfrm>
          <a:off x="0" y="0"/>
          <a:ext cx="0" cy="0"/>
          <a:chOff x="0" y="0"/>
          <a:chExt cx="0" cy="0"/>
        </a:xfrm>
      </p:grpSpPr>
      <p:sp>
        <p:nvSpPr>
          <p:cNvPr id="758" name="Google Shape;758;g2d2a80f9f2c_0_6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g2d2a80f9f2c_0_6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g2d2a80f9f2c_0_6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g2d2a80f9f2c_0_68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1" name="Shape 841"/>
        <p:cNvGrpSpPr/>
        <p:nvPr/>
      </p:nvGrpSpPr>
      <p:grpSpPr>
        <a:xfrm>
          <a:off x="0" y="0"/>
          <a:ext cx="0" cy="0"/>
          <a:chOff x="0" y="0"/>
          <a:chExt cx="0" cy="0"/>
        </a:xfrm>
      </p:grpSpPr>
      <p:sp>
        <p:nvSpPr>
          <p:cNvPr id="842" name="Google Shape;842;g2d2a80f9f2c_0_7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g2d2a80f9f2c_0_7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3" name="Shape 883"/>
        <p:cNvGrpSpPr/>
        <p:nvPr/>
      </p:nvGrpSpPr>
      <p:grpSpPr>
        <a:xfrm>
          <a:off x="0" y="0"/>
          <a:ext cx="0" cy="0"/>
          <a:chOff x="0" y="0"/>
          <a:chExt cx="0" cy="0"/>
        </a:xfrm>
      </p:grpSpPr>
      <p:sp>
        <p:nvSpPr>
          <p:cNvPr id="884" name="Google Shape;884;g2d2a80f9f2c_0_7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g2d2a80f9f2c_0_7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4" name="Shape 924"/>
        <p:cNvGrpSpPr/>
        <p:nvPr/>
      </p:nvGrpSpPr>
      <p:grpSpPr>
        <a:xfrm>
          <a:off x="0" y="0"/>
          <a:ext cx="0" cy="0"/>
          <a:chOff x="0" y="0"/>
          <a:chExt cx="0" cy="0"/>
        </a:xfrm>
      </p:grpSpPr>
      <p:sp>
        <p:nvSpPr>
          <p:cNvPr id="925" name="Google Shape;925;g2d2a80f9f2c_0_8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g2d2a80f9f2c_0_8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g2d2a80f9f2c_0_8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g2d2a80f9f2c_0_84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5" name="Shape 975"/>
        <p:cNvGrpSpPr/>
        <p:nvPr/>
      </p:nvGrpSpPr>
      <p:grpSpPr>
        <a:xfrm>
          <a:off x="0" y="0"/>
          <a:ext cx="0" cy="0"/>
          <a:chOff x="0" y="0"/>
          <a:chExt cx="0" cy="0"/>
        </a:xfrm>
      </p:grpSpPr>
      <p:sp>
        <p:nvSpPr>
          <p:cNvPr id="976" name="Google Shape;976;g2d2a80f9f2c_0_8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g2d2a80f9f2c_0_8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6" name="Shape 996"/>
        <p:cNvGrpSpPr/>
        <p:nvPr/>
      </p:nvGrpSpPr>
      <p:grpSpPr>
        <a:xfrm>
          <a:off x="0" y="0"/>
          <a:ext cx="0" cy="0"/>
          <a:chOff x="0" y="0"/>
          <a:chExt cx="0" cy="0"/>
        </a:xfrm>
      </p:grpSpPr>
      <p:sp>
        <p:nvSpPr>
          <p:cNvPr id="997" name="Google Shape;997;g2d2a80f9f2c_0_8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g2d2a80f9f2c_0_8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7" name="Shape 1017"/>
        <p:cNvGrpSpPr/>
        <p:nvPr/>
      </p:nvGrpSpPr>
      <p:grpSpPr>
        <a:xfrm>
          <a:off x="0" y="0"/>
          <a:ext cx="0" cy="0"/>
          <a:chOff x="0" y="0"/>
          <a:chExt cx="0" cy="0"/>
        </a:xfrm>
      </p:grpSpPr>
      <p:sp>
        <p:nvSpPr>
          <p:cNvPr id="1018" name="Google Shape;1018;g2d2a80f9f2c_0_9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g2d2a80f9f2c_0_90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8" name="Shape 1038"/>
        <p:cNvGrpSpPr/>
        <p:nvPr/>
      </p:nvGrpSpPr>
      <p:grpSpPr>
        <a:xfrm>
          <a:off x="0" y="0"/>
          <a:ext cx="0" cy="0"/>
          <a:chOff x="0" y="0"/>
          <a:chExt cx="0" cy="0"/>
        </a:xfrm>
      </p:grpSpPr>
      <p:sp>
        <p:nvSpPr>
          <p:cNvPr id="1039" name="Google Shape;1039;g2d2a80f9f2c_0_9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g2d2a80f9f2c_0_9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g2d2a80f9f2c_0_9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g2d2a80f9f2c_0_95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0" name="Shape 1080"/>
        <p:cNvGrpSpPr/>
        <p:nvPr/>
      </p:nvGrpSpPr>
      <p:grpSpPr>
        <a:xfrm>
          <a:off x="0" y="0"/>
          <a:ext cx="0" cy="0"/>
          <a:chOff x="0" y="0"/>
          <a:chExt cx="0" cy="0"/>
        </a:xfrm>
      </p:grpSpPr>
      <p:sp>
        <p:nvSpPr>
          <p:cNvPr id="1081" name="Google Shape;1081;g2d2a80f9f2c_0_9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g2d2a80f9f2c_0_97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1" name="Shape 1101"/>
        <p:cNvGrpSpPr/>
        <p:nvPr/>
      </p:nvGrpSpPr>
      <p:grpSpPr>
        <a:xfrm>
          <a:off x="0" y="0"/>
          <a:ext cx="0" cy="0"/>
          <a:chOff x="0" y="0"/>
          <a:chExt cx="0" cy="0"/>
        </a:xfrm>
      </p:grpSpPr>
      <p:sp>
        <p:nvSpPr>
          <p:cNvPr id="1102" name="Google Shape;1102;g2d2a80f9f2c_0_9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g2d2a80f9f2c_0_9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2" name="Shape 1132"/>
        <p:cNvGrpSpPr/>
        <p:nvPr/>
      </p:nvGrpSpPr>
      <p:grpSpPr>
        <a:xfrm>
          <a:off x="0" y="0"/>
          <a:ext cx="0" cy="0"/>
          <a:chOff x="0" y="0"/>
          <a:chExt cx="0" cy="0"/>
        </a:xfrm>
      </p:grpSpPr>
      <p:sp>
        <p:nvSpPr>
          <p:cNvPr id="1133" name="Google Shape;1133;g2d2a80f9f2c_0_10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g2d2a80f9f2c_0_10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3" name="Shape 1163"/>
        <p:cNvGrpSpPr/>
        <p:nvPr/>
      </p:nvGrpSpPr>
      <p:grpSpPr>
        <a:xfrm>
          <a:off x="0" y="0"/>
          <a:ext cx="0" cy="0"/>
          <a:chOff x="0" y="0"/>
          <a:chExt cx="0" cy="0"/>
        </a:xfrm>
      </p:grpSpPr>
      <p:sp>
        <p:nvSpPr>
          <p:cNvPr id="1164" name="Google Shape;1164;g2d2a80f9f2c_0_10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g2d2a80f9f2c_0_10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4" name="Shape 1194"/>
        <p:cNvGrpSpPr/>
        <p:nvPr/>
      </p:nvGrpSpPr>
      <p:grpSpPr>
        <a:xfrm>
          <a:off x="0" y="0"/>
          <a:ext cx="0" cy="0"/>
          <a:chOff x="0" y="0"/>
          <a:chExt cx="0" cy="0"/>
        </a:xfrm>
      </p:grpSpPr>
      <p:sp>
        <p:nvSpPr>
          <p:cNvPr id="1195" name="Google Shape;1195;g2d2a80f9f2c_0_10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g2d2a80f9f2c_0_108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5" name="Shape 1225"/>
        <p:cNvGrpSpPr/>
        <p:nvPr/>
      </p:nvGrpSpPr>
      <p:grpSpPr>
        <a:xfrm>
          <a:off x="0" y="0"/>
          <a:ext cx="0" cy="0"/>
          <a:chOff x="0" y="0"/>
          <a:chExt cx="0" cy="0"/>
        </a:xfrm>
      </p:grpSpPr>
      <p:sp>
        <p:nvSpPr>
          <p:cNvPr id="1226" name="Google Shape;1226;g2d2a80f9f2c_0_1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g2d2a80f9f2c_0_11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6" name="Shape 1256"/>
        <p:cNvGrpSpPr/>
        <p:nvPr/>
      </p:nvGrpSpPr>
      <p:grpSpPr>
        <a:xfrm>
          <a:off x="0" y="0"/>
          <a:ext cx="0" cy="0"/>
          <a:chOff x="0" y="0"/>
          <a:chExt cx="0" cy="0"/>
        </a:xfrm>
      </p:grpSpPr>
      <p:sp>
        <p:nvSpPr>
          <p:cNvPr id="1257" name="Google Shape;1257;g2d2a80f9f2c_0_1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g2d2a80f9f2c_0_11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7" name="Shape 1287"/>
        <p:cNvGrpSpPr/>
        <p:nvPr/>
      </p:nvGrpSpPr>
      <p:grpSpPr>
        <a:xfrm>
          <a:off x="0" y="0"/>
          <a:ext cx="0" cy="0"/>
          <a:chOff x="0" y="0"/>
          <a:chExt cx="0" cy="0"/>
        </a:xfrm>
      </p:grpSpPr>
      <p:sp>
        <p:nvSpPr>
          <p:cNvPr id="1288" name="Google Shape;1288;g2d2a80f9f2c_0_1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g2d2a80f9f2c_0_1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0" name="Shape 1320"/>
        <p:cNvGrpSpPr/>
        <p:nvPr/>
      </p:nvGrpSpPr>
      <p:grpSpPr>
        <a:xfrm>
          <a:off x="0" y="0"/>
          <a:ext cx="0" cy="0"/>
          <a:chOff x="0" y="0"/>
          <a:chExt cx="0" cy="0"/>
        </a:xfrm>
      </p:grpSpPr>
      <p:sp>
        <p:nvSpPr>
          <p:cNvPr id="1321" name="Google Shape;1321;g2d2a80f9f2c_0_12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g2d2a80f9f2c_0_12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1" name="Shape 1351"/>
        <p:cNvGrpSpPr/>
        <p:nvPr/>
      </p:nvGrpSpPr>
      <p:grpSpPr>
        <a:xfrm>
          <a:off x="0" y="0"/>
          <a:ext cx="0" cy="0"/>
          <a:chOff x="0" y="0"/>
          <a:chExt cx="0" cy="0"/>
        </a:xfrm>
      </p:grpSpPr>
      <p:sp>
        <p:nvSpPr>
          <p:cNvPr id="1352" name="Google Shape;1352;g2d2a80f9f2c_0_1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g2d2a80f9f2c_0_12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3" name="Shape 1373"/>
        <p:cNvGrpSpPr/>
        <p:nvPr/>
      </p:nvGrpSpPr>
      <p:grpSpPr>
        <a:xfrm>
          <a:off x="0" y="0"/>
          <a:ext cx="0" cy="0"/>
          <a:chOff x="0" y="0"/>
          <a:chExt cx="0" cy="0"/>
        </a:xfrm>
      </p:grpSpPr>
      <p:sp>
        <p:nvSpPr>
          <p:cNvPr id="1374" name="Google Shape;1374;g2d2a80f9f2c_0_1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g2d2a80f9f2c_0_127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6" name="Shape 1406"/>
        <p:cNvGrpSpPr/>
        <p:nvPr/>
      </p:nvGrpSpPr>
      <p:grpSpPr>
        <a:xfrm>
          <a:off x="0" y="0"/>
          <a:ext cx="0" cy="0"/>
          <a:chOff x="0" y="0"/>
          <a:chExt cx="0" cy="0"/>
        </a:xfrm>
      </p:grpSpPr>
      <p:sp>
        <p:nvSpPr>
          <p:cNvPr id="1407" name="Google Shape;1407;g2d2a80f9f2c_0_13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g2d2a80f9f2c_0_130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7" name="Shape 1427"/>
        <p:cNvGrpSpPr/>
        <p:nvPr/>
      </p:nvGrpSpPr>
      <p:grpSpPr>
        <a:xfrm>
          <a:off x="0" y="0"/>
          <a:ext cx="0" cy="0"/>
          <a:chOff x="0" y="0"/>
          <a:chExt cx="0" cy="0"/>
        </a:xfrm>
      </p:grpSpPr>
      <p:sp>
        <p:nvSpPr>
          <p:cNvPr id="1428" name="Google Shape;1428;g2d2a80f9f2c_0_13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g2d2a80f9f2c_0_13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8" name="Shape 1448"/>
        <p:cNvGrpSpPr/>
        <p:nvPr/>
      </p:nvGrpSpPr>
      <p:grpSpPr>
        <a:xfrm>
          <a:off x="0" y="0"/>
          <a:ext cx="0" cy="0"/>
          <a:chOff x="0" y="0"/>
          <a:chExt cx="0" cy="0"/>
        </a:xfrm>
      </p:grpSpPr>
      <p:sp>
        <p:nvSpPr>
          <p:cNvPr id="1449" name="Google Shape;1449;g2d2a80f9f2c_0_1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g2d2a80f9f2c_0_135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9" name="Shape 1469"/>
        <p:cNvGrpSpPr/>
        <p:nvPr/>
      </p:nvGrpSpPr>
      <p:grpSpPr>
        <a:xfrm>
          <a:off x="0" y="0"/>
          <a:ext cx="0" cy="0"/>
          <a:chOff x="0" y="0"/>
          <a:chExt cx="0" cy="0"/>
        </a:xfrm>
      </p:grpSpPr>
      <p:sp>
        <p:nvSpPr>
          <p:cNvPr id="1470" name="Google Shape;1470;g2d2a80f9f2c_0_13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g2d2a80f9f2c_0_13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8" name="Shape 1508"/>
        <p:cNvGrpSpPr/>
        <p:nvPr/>
      </p:nvGrpSpPr>
      <p:grpSpPr>
        <a:xfrm>
          <a:off x="0" y="0"/>
          <a:ext cx="0" cy="0"/>
          <a:chOff x="0" y="0"/>
          <a:chExt cx="0" cy="0"/>
        </a:xfrm>
      </p:grpSpPr>
      <p:sp>
        <p:nvSpPr>
          <p:cNvPr id="1509" name="Google Shape;1509;g2d2a80f9f2c_0_14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g2d2a80f9f2c_0_14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1" name="Shape 1541"/>
        <p:cNvGrpSpPr/>
        <p:nvPr/>
      </p:nvGrpSpPr>
      <p:grpSpPr>
        <a:xfrm>
          <a:off x="0" y="0"/>
          <a:ext cx="0" cy="0"/>
          <a:chOff x="0" y="0"/>
          <a:chExt cx="0" cy="0"/>
        </a:xfrm>
      </p:grpSpPr>
      <p:sp>
        <p:nvSpPr>
          <p:cNvPr id="1542" name="Google Shape;1542;g2d2a80f9f2c_0_15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g2d2a80f9f2c_0_15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4" name="Shape 1574"/>
        <p:cNvGrpSpPr/>
        <p:nvPr/>
      </p:nvGrpSpPr>
      <p:grpSpPr>
        <a:xfrm>
          <a:off x="0" y="0"/>
          <a:ext cx="0" cy="0"/>
          <a:chOff x="0" y="0"/>
          <a:chExt cx="0" cy="0"/>
        </a:xfrm>
      </p:grpSpPr>
      <p:sp>
        <p:nvSpPr>
          <p:cNvPr id="1575" name="Google Shape;1575;g2d2a80f9f2c_0_15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g2d2a80f9f2c_0_15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7" name="Shape 1607"/>
        <p:cNvGrpSpPr/>
        <p:nvPr/>
      </p:nvGrpSpPr>
      <p:grpSpPr>
        <a:xfrm>
          <a:off x="0" y="0"/>
          <a:ext cx="0" cy="0"/>
          <a:chOff x="0" y="0"/>
          <a:chExt cx="0" cy="0"/>
        </a:xfrm>
      </p:grpSpPr>
      <p:sp>
        <p:nvSpPr>
          <p:cNvPr id="1608" name="Google Shape;1608;g2d2a80f9f2c_0_16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g2d2a80f9f2c_0_16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0" name="Shape 1640"/>
        <p:cNvGrpSpPr/>
        <p:nvPr/>
      </p:nvGrpSpPr>
      <p:grpSpPr>
        <a:xfrm>
          <a:off x="0" y="0"/>
          <a:ext cx="0" cy="0"/>
          <a:chOff x="0" y="0"/>
          <a:chExt cx="0" cy="0"/>
        </a:xfrm>
      </p:grpSpPr>
      <p:sp>
        <p:nvSpPr>
          <p:cNvPr id="1641" name="Google Shape;1641;g2d2a80f9f2c_0_16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g2d2a80f9f2c_0_16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3" name="Shape 1673"/>
        <p:cNvGrpSpPr/>
        <p:nvPr/>
      </p:nvGrpSpPr>
      <p:grpSpPr>
        <a:xfrm>
          <a:off x="0" y="0"/>
          <a:ext cx="0" cy="0"/>
          <a:chOff x="0" y="0"/>
          <a:chExt cx="0" cy="0"/>
        </a:xfrm>
      </p:grpSpPr>
      <p:sp>
        <p:nvSpPr>
          <p:cNvPr id="1674" name="Google Shape;1674;g2d2a80f9f2c_0_16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g2d2a80f9f2c_0_16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6" name="Shape 1706"/>
        <p:cNvGrpSpPr/>
        <p:nvPr/>
      </p:nvGrpSpPr>
      <p:grpSpPr>
        <a:xfrm>
          <a:off x="0" y="0"/>
          <a:ext cx="0" cy="0"/>
          <a:chOff x="0" y="0"/>
          <a:chExt cx="0" cy="0"/>
        </a:xfrm>
      </p:grpSpPr>
      <p:sp>
        <p:nvSpPr>
          <p:cNvPr id="1707" name="Google Shape;1707;g2d2a80f9f2c_0_17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g2d2a80f9f2c_0_172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9" name="Shape 1739"/>
        <p:cNvGrpSpPr/>
        <p:nvPr/>
      </p:nvGrpSpPr>
      <p:grpSpPr>
        <a:xfrm>
          <a:off x="0" y="0"/>
          <a:ext cx="0" cy="0"/>
          <a:chOff x="0" y="0"/>
          <a:chExt cx="0" cy="0"/>
        </a:xfrm>
      </p:grpSpPr>
      <p:sp>
        <p:nvSpPr>
          <p:cNvPr id="1740" name="Google Shape;1740;g2d2a80f9f2c_0_17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g2d2a80f9f2c_0_175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2" name="Shape 1772"/>
        <p:cNvGrpSpPr/>
        <p:nvPr/>
      </p:nvGrpSpPr>
      <p:grpSpPr>
        <a:xfrm>
          <a:off x="0" y="0"/>
          <a:ext cx="0" cy="0"/>
          <a:chOff x="0" y="0"/>
          <a:chExt cx="0" cy="0"/>
        </a:xfrm>
      </p:grpSpPr>
      <p:sp>
        <p:nvSpPr>
          <p:cNvPr id="1773" name="Google Shape;1773;g2d2a80f9f2c_0_17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g2d2a80f9f2c_0_17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4" name="Shape 1794"/>
        <p:cNvGrpSpPr/>
        <p:nvPr/>
      </p:nvGrpSpPr>
      <p:grpSpPr>
        <a:xfrm>
          <a:off x="0" y="0"/>
          <a:ext cx="0" cy="0"/>
          <a:chOff x="0" y="0"/>
          <a:chExt cx="0" cy="0"/>
        </a:xfrm>
      </p:grpSpPr>
      <p:sp>
        <p:nvSpPr>
          <p:cNvPr id="1795" name="Google Shape;1795;g2d2a80f9f2c_0_18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g2d2a80f9f2c_0_18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6" name="Shape 1816"/>
        <p:cNvGrpSpPr/>
        <p:nvPr/>
      </p:nvGrpSpPr>
      <p:grpSpPr>
        <a:xfrm>
          <a:off x="0" y="0"/>
          <a:ext cx="0" cy="0"/>
          <a:chOff x="0" y="0"/>
          <a:chExt cx="0" cy="0"/>
        </a:xfrm>
      </p:grpSpPr>
      <p:sp>
        <p:nvSpPr>
          <p:cNvPr id="1817" name="Google Shape;1817;g2d2a80f9f2c_0_18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g2d2a80f9f2c_0_18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8" name="Shape 1838"/>
        <p:cNvGrpSpPr/>
        <p:nvPr/>
      </p:nvGrpSpPr>
      <p:grpSpPr>
        <a:xfrm>
          <a:off x="0" y="0"/>
          <a:ext cx="0" cy="0"/>
          <a:chOff x="0" y="0"/>
          <a:chExt cx="0" cy="0"/>
        </a:xfrm>
      </p:grpSpPr>
      <p:sp>
        <p:nvSpPr>
          <p:cNvPr id="1839" name="Google Shape;1839;g2d2a80f9f2c_0_18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g2d2a80f9f2c_0_185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1" name="Shape 1871"/>
        <p:cNvGrpSpPr/>
        <p:nvPr/>
      </p:nvGrpSpPr>
      <p:grpSpPr>
        <a:xfrm>
          <a:off x="0" y="0"/>
          <a:ext cx="0" cy="0"/>
          <a:chOff x="0" y="0"/>
          <a:chExt cx="0" cy="0"/>
        </a:xfrm>
      </p:grpSpPr>
      <p:sp>
        <p:nvSpPr>
          <p:cNvPr id="1872" name="Google Shape;1872;g2d2a80f9f2c_0_18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g2d2a80f9f2c_0_189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3" name="Shape 1893"/>
        <p:cNvGrpSpPr/>
        <p:nvPr/>
      </p:nvGrpSpPr>
      <p:grpSpPr>
        <a:xfrm>
          <a:off x="0" y="0"/>
          <a:ext cx="0" cy="0"/>
          <a:chOff x="0" y="0"/>
          <a:chExt cx="0" cy="0"/>
        </a:xfrm>
      </p:grpSpPr>
      <p:sp>
        <p:nvSpPr>
          <p:cNvPr id="1894" name="Google Shape;1894;g2d2a80f9f2c_0_19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g2d2a80f9f2c_0_19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5" name="Shape 1915"/>
        <p:cNvGrpSpPr/>
        <p:nvPr/>
      </p:nvGrpSpPr>
      <p:grpSpPr>
        <a:xfrm>
          <a:off x="0" y="0"/>
          <a:ext cx="0" cy="0"/>
          <a:chOff x="0" y="0"/>
          <a:chExt cx="0" cy="0"/>
        </a:xfrm>
      </p:grpSpPr>
      <p:sp>
        <p:nvSpPr>
          <p:cNvPr id="1916" name="Google Shape;1916;g2d2a80f9f2c_0_19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g2d2a80f9f2c_0_19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7" name="Shape 1937"/>
        <p:cNvGrpSpPr/>
        <p:nvPr/>
      </p:nvGrpSpPr>
      <p:grpSpPr>
        <a:xfrm>
          <a:off x="0" y="0"/>
          <a:ext cx="0" cy="0"/>
          <a:chOff x="0" y="0"/>
          <a:chExt cx="0" cy="0"/>
        </a:xfrm>
      </p:grpSpPr>
      <p:sp>
        <p:nvSpPr>
          <p:cNvPr id="1938" name="Google Shape;1938;g2d2a80f9f2c_0_19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g2d2a80f9f2c_0_196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9" name="Shape 1959"/>
        <p:cNvGrpSpPr/>
        <p:nvPr/>
      </p:nvGrpSpPr>
      <p:grpSpPr>
        <a:xfrm>
          <a:off x="0" y="0"/>
          <a:ext cx="0" cy="0"/>
          <a:chOff x="0" y="0"/>
          <a:chExt cx="0" cy="0"/>
        </a:xfrm>
      </p:grpSpPr>
      <p:sp>
        <p:nvSpPr>
          <p:cNvPr id="1960" name="Google Shape;1960;g2d2a80f9f2c_0_19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g2d2a80f9f2c_0_198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1" name="Shape 1981"/>
        <p:cNvGrpSpPr/>
        <p:nvPr/>
      </p:nvGrpSpPr>
      <p:grpSpPr>
        <a:xfrm>
          <a:off x="0" y="0"/>
          <a:ext cx="0" cy="0"/>
          <a:chOff x="0" y="0"/>
          <a:chExt cx="0" cy="0"/>
        </a:xfrm>
      </p:grpSpPr>
      <p:sp>
        <p:nvSpPr>
          <p:cNvPr id="1982" name="Google Shape;1982;g2d2a80f9f2c_0_20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g2d2a80f9f2c_0_200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4" name="Shape 2014"/>
        <p:cNvGrpSpPr/>
        <p:nvPr/>
      </p:nvGrpSpPr>
      <p:grpSpPr>
        <a:xfrm>
          <a:off x="0" y="0"/>
          <a:ext cx="0" cy="0"/>
          <a:chOff x="0" y="0"/>
          <a:chExt cx="0" cy="0"/>
        </a:xfrm>
      </p:grpSpPr>
      <p:sp>
        <p:nvSpPr>
          <p:cNvPr id="2015" name="Google Shape;2015;g2d2a80f9f2c_0_20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g2d2a80f9f2c_0_20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5" name="Shape 2045"/>
        <p:cNvGrpSpPr/>
        <p:nvPr/>
      </p:nvGrpSpPr>
      <p:grpSpPr>
        <a:xfrm>
          <a:off x="0" y="0"/>
          <a:ext cx="0" cy="0"/>
          <a:chOff x="0" y="0"/>
          <a:chExt cx="0" cy="0"/>
        </a:xfrm>
      </p:grpSpPr>
      <p:sp>
        <p:nvSpPr>
          <p:cNvPr id="2046" name="Google Shape;2046;g2d2a80f9f2c_0_20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g2d2a80f9f2c_0_20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6" name="Shape 2076"/>
        <p:cNvGrpSpPr/>
        <p:nvPr/>
      </p:nvGrpSpPr>
      <p:grpSpPr>
        <a:xfrm>
          <a:off x="0" y="0"/>
          <a:ext cx="0" cy="0"/>
          <a:chOff x="0" y="0"/>
          <a:chExt cx="0" cy="0"/>
        </a:xfrm>
      </p:grpSpPr>
      <p:sp>
        <p:nvSpPr>
          <p:cNvPr id="2077" name="Google Shape;2077;g2d2a80f9f2c_0_2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g2d2a80f9f2c_0_213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9" name="Shape 2109"/>
        <p:cNvGrpSpPr/>
        <p:nvPr/>
      </p:nvGrpSpPr>
      <p:grpSpPr>
        <a:xfrm>
          <a:off x="0" y="0"/>
          <a:ext cx="0" cy="0"/>
          <a:chOff x="0" y="0"/>
          <a:chExt cx="0" cy="0"/>
        </a:xfrm>
      </p:grpSpPr>
      <p:sp>
        <p:nvSpPr>
          <p:cNvPr id="2110" name="Google Shape;2110;g2d2a80f9f2c_0_2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g2d2a80f9f2c_0_216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0" name="Shape 2140"/>
        <p:cNvGrpSpPr/>
        <p:nvPr/>
      </p:nvGrpSpPr>
      <p:grpSpPr>
        <a:xfrm>
          <a:off x="0" y="0"/>
          <a:ext cx="0" cy="0"/>
          <a:chOff x="0" y="0"/>
          <a:chExt cx="0" cy="0"/>
        </a:xfrm>
      </p:grpSpPr>
      <p:sp>
        <p:nvSpPr>
          <p:cNvPr id="2141" name="Google Shape;2141;g2d2a80f9f2c_0_22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g2d2a80f9f2c_0_22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4" name="Shape 2174"/>
        <p:cNvGrpSpPr/>
        <p:nvPr/>
      </p:nvGrpSpPr>
      <p:grpSpPr>
        <a:xfrm>
          <a:off x="0" y="0"/>
          <a:ext cx="0" cy="0"/>
          <a:chOff x="0" y="0"/>
          <a:chExt cx="0" cy="0"/>
        </a:xfrm>
      </p:grpSpPr>
      <p:sp>
        <p:nvSpPr>
          <p:cNvPr id="2175" name="Google Shape;2175;g2d2a80f9f2c_0_22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g2d2a80f9f2c_0_22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5" name="Shape 2205"/>
        <p:cNvGrpSpPr/>
        <p:nvPr/>
      </p:nvGrpSpPr>
      <p:grpSpPr>
        <a:xfrm>
          <a:off x="0" y="0"/>
          <a:ext cx="0" cy="0"/>
          <a:chOff x="0" y="0"/>
          <a:chExt cx="0" cy="0"/>
        </a:xfrm>
      </p:grpSpPr>
      <p:sp>
        <p:nvSpPr>
          <p:cNvPr id="2206" name="Google Shape;2206;g2d2a80f9f2c_0_22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g2d2a80f9f2c_0_226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6" name="Shape 2236"/>
        <p:cNvGrpSpPr/>
        <p:nvPr/>
      </p:nvGrpSpPr>
      <p:grpSpPr>
        <a:xfrm>
          <a:off x="0" y="0"/>
          <a:ext cx="0" cy="0"/>
          <a:chOff x="0" y="0"/>
          <a:chExt cx="0" cy="0"/>
        </a:xfrm>
      </p:grpSpPr>
      <p:sp>
        <p:nvSpPr>
          <p:cNvPr id="2237" name="Google Shape;2237;g2d2a80f9f2c_0_2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g2d2a80f9f2c_0_230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7" name="Shape 2267"/>
        <p:cNvGrpSpPr/>
        <p:nvPr/>
      </p:nvGrpSpPr>
      <p:grpSpPr>
        <a:xfrm>
          <a:off x="0" y="0"/>
          <a:ext cx="0" cy="0"/>
          <a:chOff x="0" y="0"/>
          <a:chExt cx="0" cy="0"/>
        </a:xfrm>
      </p:grpSpPr>
      <p:sp>
        <p:nvSpPr>
          <p:cNvPr id="2268" name="Google Shape;2268;g2d2a80f9f2c_0_23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g2d2a80f9f2c_0_233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9" name="Shape 2289"/>
        <p:cNvGrpSpPr/>
        <p:nvPr/>
      </p:nvGrpSpPr>
      <p:grpSpPr>
        <a:xfrm>
          <a:off x="0" y="0"/>
          <a:ext cx="0" cy="0"/>
          <a:chOff x="0" y="0"/>
          <a:chExt cx="0" cy="0"/>
        </a:xfrm>
      </p:grpSpPr>
      <p:sp>
        <p:nvSpPr>
          <p:cNvPr id="2290" name="Google Shape;2290;g2d2a80f9f2c_0_23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g2d2a80f9f2c_0_23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1" name="Shape 2311"/>
        <p:cNvGrpSpPr/>
        <p:nvPr/>
      </p:nvGrpSpPr>
      <p:grpSpPr>
        <a:xfrm>
          <a:off x="0" y="0"/>
          <a:ext cx="0" cy="0"/>
          <a:chOff x="0" y="0"/>
          <a:chExt cx="0" cy="0"/>
        </a:xfrm>
      </p:grpSpPr>
      <p:sp>
        <p:nvSpPr>
          <p:cNvPr id="2312" name="Google Shape;2312;g2d2a80f9f2c_0_23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g2d2a80f9f2c_0_23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3" name="Shape 2333"/>
        <p:cNvGrpSpPr/>
        <p:nvPr/>
      </p:nvGrpSpPr>
      <p:grpSpPr>
        <a:xfrm>
          <a:off x="0" y="0"/>
          <a:ext cx="0" cy="0"/>
          <a:chOff x="0" y="0"/>
          <a:chExt cx="0" cy="0"/>
        </a:xfrm>
      </p:grpSpPr>
      <p:sp>
        <p:nvSpPr>
          <p:cNvPr id="2334" name="Google Shape;2334;g2d2a80f9f2c_0_24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g2d2a80f9f2c_0_24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5" name="Shape 2355"/>
        <p:cNvGrpSpPr/>
        <p:nvPr/>
      </p:nvGrpSpPr>
      <p:grpSpPr>
        <a:xfrm>
          <a:off x="0" y="0"/>
          <a:ext cx="0" cy="0"/>
          <a:chOff x="0" y="0"/>
          <a:chExt cx="0" cy="0"/>
        </a:xfrm>
      </p:grpSpPr>
      <p:sp>
        <p:nvSpPr>
          <p:cNvPr id="2356" name="Google Shape;2356;g2d2a80f9f2c_0_24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g2d2a80f9f2c_0_24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7" name="Shape 2377"/>
        <p:cNvGrpSpPr/>
        <p:nvPr/>
      </p:nvGrpSpPr>
      <p:grpSpPr>
        <a:xfrm>
          <a:off x="0" y="0"/>
          <a:ext cx="0" cy="0"/>
          <a:chOff x="0" y="0"/>
          <a:chExt cx="0" cy="0"/>
        </a:xfrm>
      </p:grpSpPr>
      <p:sp>
        <p:nvSpPr>
          <p:cNvPr id="2378" name="Google Shape;2378;g2d2a80f9f2c_0_24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g2d2a80f9f2c_0_24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9" name="Shape 2399"/>
        <p:cNvGrpSpPr/>
        <p:nvPr/>
      </p:nvGrpSpPr>
      <p:grpSpPr>
        <a:xfrm>
          <a:off x="0" y="0"/>
          <a:ext cx="0" cy="0"/>
          <a:chOff x="0" y="0"/>
          <a:chExt cx="0" cy="0"/>
        </a:xfrm>
      </p:grpSpPr>
      <p:sp>
        <p:nvSpPr>
          <p:cNvPr id="2400" name="Google Shape;2400;g2d2a80f9f2c_0_24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g2d2a80f9f2c_0_247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6" name="Shape 2436"/>
        <p:cNvGrpSpPr/>
        <p:nvPr/>
      </p:nvGrpSpPr>
      <p:grpSpPr>
        <a:xfrm>
          <a:off x="0" y="0"/>
          <a:ext cx="0" cy="0"/>
          <a:chOff x="0" y="0"/>
          <a:chExt cx="0" cy="0"/>
        </a:xfrm>
      </p:grpSpPr>
      <p:sp>
        <p:nvSpPr>
          <p:cNvPr id="2437" name="Google Shape;2437;g2d2a80f9f2c_0_25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g2d2a80f9f2c_0_259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8" name="Shape 2458"/>
        <p:cNvGrpSpPr/>
        <p:nvPr/>
      </p:nvGrpSpPr>
      <p:grpSpPr>
        <a:xfrm>
          <a:off x="0" y="0"/>
          <a:ext cx="0" cy="0"/>
          <a:chOff x="0" y="0"/>
          <a:chExt cx="0" cy="0"/>
        </a:xfrm>
      </p:grpSpPr>
      <p:sp>
        <p:nvSpPr>
          <p:cNvPr id="2459" name="Google Shape;2459;g2d2a80f9f2c_0_25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g2d2a80f9f2c_0_255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4" name="Shape 2494"/>
        <p:cNvGrpSpPr/>
        <p:nvPr/>
      </p:nvGrpSpPr>
      <p:grpSpPr>
        <a:xfrm>
          <a:off x="0" y="0"/>
          <a:ext cx="0" cy="0"/>
          <a:chOff x="0" y="0"/>
          <a:chExt cx="0" cy="0"/>
        </a:xfrm>
      </p:grpSpPr>
      <p:sp>
        <p:nvSpPr>
          <p:cNvPr id="2495" name="Google Shape;2495;g2d2a80f9f2c_0_26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g2d2a80f9f2c_0_26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1" name="Shape 2531"/>
        <p:cNvGrpSpPr/>
        <p:nvPr/>
      </p:nvGrpSpPr>
      <p:grpSpPr>
        <a:xfrm>
          <a:off x="0" y="0"/>
          <a:ext cx="0" cy="0"/>
          <a:chOff x="0" y="0"/>
          <a:chExt cx="0" cy="0"/>
        </a:xfrm>
      </p:grpSpPr>
      <p:sp>
        <p:nvSpPr>
          <p:cNvPr id="2532" name="Google Shape;253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1" name="Shape 2571"/>
        <p:cNvGrpSpPr/>
        <p:nvPr/>
      </p:nvGrpSpPr>
      <p:grpSpPr>
        <a:xfrm>
          <a:off x="0" y="0"/>
          <a:ext cx="0" cy="0"/>
          <a:chOff x="0" y="0"/>
          <a:chExt cx="0" cy="0"/>
        </a:xfrm>
      </p:grpSpPr>
      <p:sp>
        <p:nvSpPr>
          <p:cNvPr id="2572" name="Google Shape;257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4" name="Shape 2604"/>
        <p:cNvGrpSpPr/>
        <p:nvPr/>
      </p:nvGrpSpPr>
      <p:grpSpPr>
        <a:xfrm>
          <a:off x="0" y="0"/>
          <a:ext cx="0" cy="0"/>
          <a:chOff x="0" y="0"/>
          <a:chExt cx="0" cy="0"/>
        </a:xfrm>
      </p:grpSpPr>
      <p:sp>
        <p:nvSpPr>
          <p:cNvPr id="2605" name="Google Shape;260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3"/>
          <p:cNvSpPr txBox="1"/>
          <p:nvPr>
            <p:ph type="ctrTitle"/>
          </p:nvPr>
        </p:nvSpPr>
        <p:spPr>
          <a:xfrm>
            <a:off x="667675" y="1531700"/>
            <a:ext cx="10746600" cy="1470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 name="Google Shape;11;p3"/>
          <p:cNvSpPr txBox="1"/>
          <p:nvPr>
            <p:ph idx="1" type="subTitle"/>
          </p:nvPr>
        </p:nvSpPr>
        <p:spPr>
          <a:xfrm>
            <a:off x="2037200" y="39077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chemeClr val="dk1"/>
              </a:buClr>
              <a:buSzPts val="3200"/>
              <a:buNone/>
              <a:defRPr>
                <a:solidFill>
                  <a:schemeClr val="dk1"/>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grpSp>
        <p:nvGrpSpPr>
          <p:cNvPr id="12" name="Google Shape;12;p3"/>
          <p:cNvGrpSpPr/>
          <p:nvPr/>
        </p:nvGrpSpPr>
        <p:grpSpPr>
          <a:xfrm>
            <a:off x="7632087" y="-4910079"/>
            <a:ext cx="17398799" cy="16121652"/>
            <a:chOff x="0" y="0"/>
            <a:chExt cx="939318" cy="870368"/>
          </a:xfrm>
        </p:grpSpPr>
        <p:sp>
          <p:nvSpPr>
            <p:cNvPr id="13" name="Google Shape;13;p3"/>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4" name="Google Shape;14;p3"/>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 name="Google Shape;15;p3"/>
          <p:cNvGrpSpPr/>
          <p:nvPr/>
        </p:nvGrpSpPr>
        <p:grpSpPr>
          <a:xfrm>
            <a:off x="10568530" y="6676092"/>
            <a:ext cx="1804010" cy="1656024"/>
            <a:chOff x="0" y="-47625"/>
            <a:chExt cx="812800" cy="746125"/>
          </a:xfrm>
        </p:grpSpPr>
        <p:sp>
          <p:nvSpPr>
            <p:cNvPr id="16" name="Google Shape;16;p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 name="Google Shape;17;p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 name="Google Shape;18;p3"/>
          <p:cNvGrpSpPr/>
          <p:nvPr/>
        </p:nvGrpSpPr>
        <p:grpSpPr>
          <a:xfrm>
            <a:off x="6928309" y="9077473"/>
            <a:ext cx="12333930" cy="649270"/>
            <a:chOff x="0" y="-47625"/>
            <a:chExt cx="3248421" cy="171000"/>
          </a:xfrm>
        </p:grpSpPr>
        <p:sp>
          <p:nvSpPr>
            <p:cNvPr id="19" name="Google Shape;19;p3"/>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0" name="Google Shape;20;p3"/>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 name="Google Shape;21;p3"/>
          <p:cNvGrpSpPr/>
          <p:nvPr/>
        </p:nvGrpSpPr>
        <p:grpSpPr>
          <a:xfrm>
            <a:off x="-8124839" y="9311586"/>
            <a:ext cx="16706903" cy="625349"/>
            <a:chOff x="0" y="-47625"/>
            <a:chExt cx="4400143" cy="164700"/>
          </a:xfrm>
        </p:grpSpPr>
        <p:sp>
          <p:nvSpPr>
            <p:cNvPr id="22" name="Google Shape;22;p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3" name="Google Shape;23;p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 name="Google Shape;24;p3"/>
          <p:cNvGrpSpPr/>
          <p:nvPr/>
        </p:nvGrpSpPr>
        <p:grpSpPr>
          <a:xfrm>
            <a:off x="9509010" y="8514258"/>
            <a:ext cx="2574950" cy="2363724"/>
            <a:chOff x="0" y="-47625"/>
            <a:chExt cx="812800" cy="746125"/>
          </a:xfrm>
        </p:grpSpPr>
        <p:sp>
          <p:nvSpPr>
            <p:cNvPr id="25" name="Google Shape;25;p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6" name="Google Shape;26;p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 name="Google Shape;27;p3"/>
          <p:cNvGrpSpPr/>
          <p:nvPr/>
        </p:nvGrpSpPr>
        <p:grpSpPr>
          <a:xfrm>
            <a:off x="9144000" y="8466752"/>
            <a:ext cx="1116381" cy="1024803"/>
            <a:chOff x="0" y="-47625"/>
            <a:chExt cx="812800" cy="746125"/>
          </a:xfrm>
        </p:grpSpPr>
        <p:sp>
          <p:nvSpPr>
            <p:cNvPr id="28" name="Google Shape;28;p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9" name="Google Shape;29;p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0" name="Shape 30"/>
        <p:cNvGrpSpPr/>
        <p:nvPr/>
      </p:nvGrpSpPr>
      <p:grpSpPr>
        <a:xfrm>
          <a:off x="0" y="0"/>
          <a:ext cx="0" cy="0"/>
          <a:chOff x="0" y="0"/>
          <a:chExt cx="0" cy="0"/>
        </a:xfrm>
      </p:grpSpPr>
      <p:sp>
        <p:nvSpPr>
          <p:cNvPr id="31" name="Google Shape;31;p4"/>
          <p:cNvSpPr txBox="1"/>
          <p:nvPr>
            <p:ph type="title"/>
          </p:nvPr>
        </p:nvSpPr>
        <p:spPr>
          <a:xfrm>
            <a:off x="1066100" y="1227500"/>
            <a:ext cx="158682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4"/>
          <p:cNvSpPr txBox="1"/>
          <p:nvPr>
            <p:ph idx="1" type="body"/>
          </p:nvPr>
        </p:nvSpPr>
        <p:spPr>
          <a:xfrm>
            <a:off x="1439400" y="2880450"/>
            <a:ext cx="8229600" cy="45261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grpSp>
        <p:nvGrpSpPr>
          <p:cNvPr id="33" name="Google Shape;33;p4"/>
          <p:cNvGrpSpPr/>
          <p:nvPr/>
        </p:nvGrpSpPr>
        <p:grpSpPr>
          <a:xfrm rot="117282">
            <a:off x="12957781" y="-3207865"/>
            <a:ext cx="17398779" cy="16121633"/>
            <a:chOff x="0" y="0"/>
            <a:chExt cx="939318" cy="870368"/>
          </a:xfrm>
        </p:grpSpPr>
        <p:sp>
          <p:nvSpPr>
            <p:cNvPr id="34" name="Google Shape;34;p4"/>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35" name="Google Shape;35;p4"/>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 name="Google Shape;36;p4"/>
          <p:cNvGrpSpPr/>
          <p:nvPr/>
        </p:nvGrpSpPr>
        <p:grpSpPr>
          <a:xfrm>
            <a:off x="17205822" y="414323"/>
            <a:ext cx="501741" cy="454614"/>
            <a:chOff x="0" y="-47625"/>
            <a:chExt cx="812800" cy="746125"/>
          </a:xfrm>
        </p:grpSpPr>
        <p:sp>
          <p:nvSpPr>
            <p:cNvPr id="37" name="Google Shape;37;p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8" name="Google Shape;38;p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9" name="Google Shape;39;p4"/>
          <p:cNvGrpSpPr/>
          <p:nvPr/>
        </p:nvGrpSpPr>
        <p:grpSpPr>
          <a:xfrm>
            <a:off x="15186197" y="7389378"/>
            <a:ext cx="1905772" cy="1749439"/>
            <a:chOff x="0" y="-47625"/>
            <a:chExt cx="812800" cy="746125"/>
          </a:xfrm>
        </p:grpSpPr>
        <p:sp>
          <p:nvSpPr>
            <p:cNvPr id="40" name="Google Shape;40;p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1" name="Google Shape;41;p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2" name="Google Shape;42;p4"/>
          <p:cNvGrpSpPr/>
          <p:nvPr/>
        </p:nvGrpSpPr>
        <p:grpSpPr>
          <a:xfrm>
            <a:off x="15029054" y="6886488"/>
            <a:ext cx="1258621" cy="1155375"/>
            <a:chOff x="0" y="-47625"/>
            <a:chExt cx="812800" cy="746125"/>
          </a:xfrm>
        </p:grpSpPr>
        <p:sp>
          <p:nvSpPr>
            <p:cNvPr id="43" name="Google Shape;43;p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44" name="Google Shape;44;p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5" name="Google Shape;45;p4"/>
          <p:cNvGrpSpPr/>
          <p:nvPr/>
        </p:nvGrpSpPr>
        <p:grpSpPr>
          <a:xfrm>
            <a:off x="890224" y="8135190"/>
            <a:ext cx="1524406" cy="1399357"/>
            <a:chOff x="0" y="-47625"/>
            <a:chExt cx="812800" cy="746125"/>
          </a:xfrm>
        </p:grpSpPr>
        <p:sp>
          <p:nvSpPr>
            <p:cNvPr id="46" name="Google Shape;46;p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47" name="Google Shape;47;p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 name="Google Shape;48;p4"/>
          <p:cNvGrpSpPr/>
          <p:nvPr/>
        </p:nvGrpSpPr>
        <p:grpSpPr>
          <a:xfrm>
            <a:off x="1652415" y="7611564"/>
            <a:ext cx="1126134" cy="1033756"/>
            <a:chOff x="0" y="-47625"/>
            <a:chExt cx="812800" cy="746125"/>
          </a:xfrm>
        </p:grpSpPr>
        <p:sp>
          <p:nvSpPr>
            <p:cNvPr id="49" name="Google Shape;49;p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0" name="Google Shape;50;p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1" name="Shape 51"/>
        <p:cNvGrpSpPr/>
        <p:nvPr/>
      </p:nvGrpSpPr>
      <p:grpSpPr>
        <a:xfrm>
          <a:off x="0" y="0"/>
          <a:ext cx="0" cy="0"/>
          <a:chOff x="0" y="0"/>
          <a:chExt cx="0" cy="0"/>
        </a:xfrm>
      </p:grpSpPr>
      <p:sp>
        <p:nvSpPr>
          <p:cNvPr id="52" name="Google Shape;52;p5"/>
          <p:cNvSpPr txBox="1"/>
          <p:nvPr>
            <p:ph type="title"/>
          </p:nvPr>
        </p:nvSpPr>
        <p:spPr>
          <a:xfrm>
            <a:off x="1066100" y="1227500"/>
            <a:ext cx="158682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3" name="Google Shape;53;p5"/>
          <p:cNvSpPr txBox="1"/>
          <p:nvPr>
            <p:ph idx="1" type="body"/>
          </p:nvPr>
        </p:nvSpPr>
        <p:spPr>
          <a:xfrm>
            <a:off x="1439400" y="2880450"/>
            <a:ext cx="82296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grpSp>
        <p:nvGrpSpPr>
          <p:cNvPr id="54" name="Google Shape;54;p5"/>
          <p:cNvGrpSpPr/>
          <p:nvPr/>
        </p:nvGrpSpPr>
        <p:grpSpPr>
          <a:xfrm>
            <a:off x="-12312457" y="-4485773"/>
            <a:ext cx="17398799" cy="16121652"/>
            <a:chOff x="0" y="0"/>
            <a:chExt cx="939318" cy="870368"/>
          </a:xfrm>
        </p:grpSpPr>
        <p:sp>
          <p:nvSpPr>
            <p:cNvPr id="55" name="Google Shape;55;p5"/>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56" name="Google Shape;56;p5"/>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 name="Google Shape;57;p5"/>
          <p:cNvGrpSpPr/>
          <p:nvPr/>
        </p:nvGrpSpPr>
        <p:grpSpPr>
          <a:xfrm>
            <a:off x="84829" y="2880449"/>
            <a:ext cx="1126134" cy="1033756"/>
            <a:chOff x="0" y="-47625"/>
            <a:chExt cx="812800" cy="746125"/>
          </a:xfrm>
        </p:grpSpPr>
        <p:sp>
          <p:nvSpPr>
            <p:cNvPr id="58" name="Google Shape;58;p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59" name="Google Shape;59;p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 name="Google Shape;60;p5"/>
          <p:cNvGrpSpPr/>
          <p:nvPr/>
        </p:nvGrpSpPr>
        <p:grpSpPr>
          <a:xfrm>
            <a:off x="-775775" y="9216439"/>
            <a:ext cx="12333930" cy="649270"/>
            <a:chOff x="0" y="-47625"/>
            <a:chExt cx="3248421" cy="171000"/>
          </a:xfrm>
        </p:grpSpPr>
        <p:sp>
          <p:nvSpPr>
            <p:cNvPr id="61" name="Google Shape;61;p5"/>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62" name="Google Shape;62;p5"/>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 name="Google Shape;63;p5"/>
          <p:cNvGrpSpPr/>
          <p:nvPr/>
        </p:nvGrpSpPr>
        <p:grpSpPr>
          <a:xfrm>
            <a:off x="-7562791" y="8962889"/>
            <a:ext cx="16706903" cy="649270"/>
            <a:chOff x="0" y="-47625"/>
            <a:chExt cx="4400143" cy="171000"/>
          </a:xfrm>
        </p:grpSpPr>
        <p:sp>
          <p:nvSpPr>
            <p:cNvPr id="64" name="Google Shape;64;p5"/>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65" name="Google Shape;65;p5"/>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 name="Google Shape;66;p5"/>
          <p:cNvGrpSpPr/>
          <p:nvPr/>
        </p:nvGrpSpPr>
        <p:grpSpPr>
          <a:xfrm>
            <a:off x="17002596" y="374035"/>
            <a:ext cx="1197011" cy="1098818"/>
            <a:chOff x="0" y="-47625"/>
            <a:chExt cx="812800" cy="746125"/>
          </a:xfrm>
        </p:grpSpPr>
        <p:sp>
          <p:nvSpPr>
            <p:cNvPr id="67" name="Google Shape;67;p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8" name="Google Shape;68;p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 name="Google Shape;69;p5"/>
          <p:cNvGrpSpPr/>
          <p:nvPr/>
        </p:nvGrpSpPr>
        <p:grpSpPr>
          <a:xfrm>
            <a:off x="15986226" y="-565470"/>
            <a:ext cx="1736628" cy="1594171"/>
            <a:chOff x="0" y="-47625"/>
            <a:chExt cx="812800" cy="746125"/>
          </a:xfrm>
        </p:grpSpPr>
        <p:sp>
          <p:nvSpPr>
            <p:cNvPr id="70" name="Google Shape;70;p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1" name="Google Shape;71;p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 name="Google Shape;72;p5"/>
          <p:cNvGrpSpPr/>
          <p:nvPr/>
        </p:nvGrpSpPr>
        <p:grpSpPr>
          <a:xfrm>
            <a:off x="16497110" y="8616646"/>
            <a:ext cx="1287719" cy="1182086"/>
            <a:chOff x="0" y="-47625"/>
            <a:chExt cx="812800" cy="746125"/>
          </a:xfrm>
        </p:grpSpPr>
        <p:sp>
          <p:nvSpPr>
            <p:cNvPr id="73" name="Google Shape;73;p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74" name="Google Shape;74;p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 name="Google Shape;75;p5"/>
          <p:cNvGrpSpPr/>
          <p:nvPr/>
        </p:nvGrpSpPr>
        <p:grpSpPr>
          <a:xfrm>
            <a:off x="17002596" y="8224544"/>
            <a:ext cx="1126134" cy="1033756"/>
            <a:chOff x="0" y="-47625"/>
            <a:chExt cx="812800" cy="746125"/>
          </a:xfrm>
        </p:grpSpPr>
        <p:sp>
          <p:nvSpPr>
            <p:cNvPr id="76" name="Google Shape;76;p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7" name="Google Shape;77;p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8" name="Shape 78"/>
        <p:cNvGrpSpPr/>
        <p:nvPr/>
      </p:nvGrpSpPr>
      <p:grpSpPr>
        <a:xfrm>
          <a:off x="0" y="0"/>
          <a:ext cx="0" cy="0"/>
          <a:chOff x="0" y="0"/>
          <a:chExt cx="0" cy="0"/>
        </a:xfrm>
      </p:grpSpPr>
      <p:sp>
        <p:nvSpPr>
          <p:cNvPr id="79" name="Google Shape;79;p6"/>
          <p:cNvSpPr txBox="1"/>
          <p:nvPr>
            <p:ph type="title"/>
          </p:nvPr>
        </p:nvSpPr>
        <p:spPr>
          <a:xfrm>
            <a:off x="1066100" y="1227500"/>
            <a:ext cx="158682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80" name="Google Shape;80;p6"/>
          <p:cNvSpPr txBox="1"/>
          <p:nvPr>
            <p:ph idx="1" type="body"/>
          </p:nvPr>
        </p:nvSpPr>
        <p:spPr>
          <a:xfrm>
            <a:off x="1439400" y="2880450"/>
            <a:ext cx="59697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81" name="Google Shape;81;p6"/>
          <p:cNvSpPr txBox="1"/>
          <p:nvPr>
            <p:ph idx="2" type="body"/>
          </p:nvPr>
        </p:nvSpPr>
        <p:spPr>
          <a:xfrm>
            <a:off x="7161650" y="2880450"/>
            <a:ext cx="59697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grpSp>
        <p:nvGrpSpPr>
          <p:cNvPr id="82" name="Google Shape;82;p6"/>
          <p:cNvGrpSpPr/>
          <p:nvPr/>
        </p:nvGrpSpPr>
        <p:grpSpPr>
          <a:xfrm>
            <a:off x="-12312457" y="-4485773"/>
            <a:ext cx="17398799" cy="16121652"/>
            <a:chOff x="0" y="0"/>
            <a:chExt cx="939318" cy="870368"/>
          </a:xfrm>
        </p:grpSpPr>
        <p:sp>
          <p:nvSpPr>
            <p:cNvPr id="83" name="Google Shape;83;p6"/>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84" name="Google Shape;84;p6"/>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 name="Google Shape;85;p6"/>
          <p:cNvGrpSpPr/>
          <p:nvPr/>
        </p:nvGrpSpPr>
        <p:grpSpPr>
          <a:xfrm>
            <a:off x="-811416" y="1665650"/>
            <a:ext cx="2080036" cy="1909408"/>
            <a:chOff x="0" y="-47625"/>
            <a:chExt cx="812800" cy="746125"/>
          </a:xfrm>
        </p:grpSpPr>
        <p:sp>
          <p:nvSpPr>
            <p:cNvPr id="86" name="Google Shape;86;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87" name="Google Shape;87;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8" name="Google Shape;88;p6"/>
          <p:cNvGrpSpPr/>
          <p:nvPr/>
        </p:nvGrpSpPr>
        <p:grpSpPr>
          <a:xfrm>
            <a:off x="-21025" y="2921498"/>
            <a:ext cx="1603573" cy="1446289"/>
            <a:chOff x="0" y="-47625"/>
            <a:chExt cx="812800" cy="746125"/>
          </a:xfrm>
        </p:grpSpPr>
        <p:sp>
          <p:nvSpPr>
            <p:cNvPr id="89" name="Google Shape;89;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0" name="Google Shape;90;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 name="Google Shape;91;p6"/>
          <p:cNvGrpSpPr/>
          <p:nvPr/>
        </p:nvGrpSpPr>
        <p:grpSpPr>
          <a:xfrm>
            <a:off x="-775775" y="9216439"/>
            <a:ext cx="12333930" cy="649270"/>
            <a:chOff x="0" y="-47625"/>
            <a:chExt cx="3248421" cy="171000"/>
          </a:xfrm>
        </p:grpSpPr>
        <p:sp>
          <p:nvSpPr>
            <p:cNvPr id="92" name="Google Shape;92;p6"/>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93" name="Google Shape;93;p6"/>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 name="Google Shape;94;p6"/>
          <p:cNvGrpSpPr/>
          <p:nvPr/>
        </p:nvGrpSpPr>
        <p:grpSpPr>
          <a:xfrm>
            <a:off x="-7562791" y="8962889"/>
            <a:ext cx="16706903" cy="649270"/>
            <a:chOff x="0" y="-47625"/>
            <a:chExt cx="4400143" cy="171000"/>
          </a:xfrm>
        </p:grpSpPr>
        <p:sp>
          <p:nvSpPr>
            <p:cNvPr id="95" name="Google Shape;95;p6"/>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96" name="Google Shape;96;p6"/>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 name="Google Shape;97;p6"/>
          <p:cNvGrpSpPr/>
          <p:nvPr/>
        </p:nvGrpSpPr>
        <p:grpSpPr>
          <a:xfrm>
            <a:off x="17002596" y="374035"/>
            <a:ext cx="1197011" cy="1098818"/>
            <a:chOff x="0" y="-47625"/>
            <a:chExt cx="812800" cy="746125"/>
          </a:xfrm>
        </p:grpSpPr>
        <p:sp>
          <p:nvSpPr>
            <p:cNvPr id="98" name="Google Shape;98;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9" name="Google Shape;99;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 name="Google Shape;100;p6"/>
          <p:cNvGrpSpPr/>
          <p:nvPr/>
        </p:nvGrpSpPr>
        <p:grpSpPr>
          <a:xfrm>
            <a:off x="15986226" y="-565470"/>
            <a:ext cx="1736628" cy="1594171"/>
            <a:chOff x="0" y="-47625"/>
            <a:chExt cx="812800" cy="746125"/>
          </a:xfrm>
        </p:grpSpPr>
        <p:sp>
          <p:nvSpPr>
            <p:cNvPr id="101" name="Google Shape;101;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2" name="Google Shape;102;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 name="Google Shape;103;p6"/>
          <p:cNvGrpSpPr/>
          <p:nvPr/>
        </p:nvGrpSpPr>
        <p:grpSpPr>
          <a:xfrm>
            <a:off x="16497110" y="8616646"/>
            <a:ext cx="1287719" cy="1182086"/>
            <a:chOff x="0" y="-47625"/>
            <a:chExt cx="812800" cy="746125"/>
          </a:xfrm>
        </p:grpSpPr>
        <p:sp>
          <p:nvSpPr>
            <p:cNvPr id="104" name="Google Shape;104;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05" name="Google Shape;105;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 name="Google Shape;106;p6"/>
          <p:cNvGrpSpPr/>
          <p:nvPr/>
        </p:nvGrpSpPr>
        <p:grpSpPr>
          <a:xfrm>
            <a:off x="17002596" y="8224544"/>
            <a:ext cx="1126134" cy="1033756"/>
            <a:chOff x="0" y="-47625"/>
            <a:chExt cx="812800" cy="746125"/>
          </a:xfrm>
        </p:grpSpPr>
        <p:sp>
          <p:nvSpPr>
            <p:cNvPr id="107" name="Google Shape;107;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8" name="Google Shape;108;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 name="Google Shape;109;p6"/>
          <p:cNvGrpSpPr/>
          <p:nvPr/>
        </p:nvGrpSpPr>
        <p:grpSpPr>
          <a:xfrm>
            <a:off x="16767677" y="7324910"/>
            <a:ext cx="746557" cy="685316"/>
            <a:chOff x="0" y="-47625"/>
            <a:chExt cx="812800" cy="746125"/>
          </a:xfrm>
        </p:grpSpPr>
        <p:sp>
          <p:nvSpPr>
            <p:cNvPr id="110" name="Google Shape;110;p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1" name="Google Shape;111;p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2" name="Shape 112"/>
        <p:cNvGrpSpPr/>
        <p:nvPr/>
      </p:nvGrpSpPr>
      <p:grpSpPr>
        <a:xfrm>
          <a:off x="0" y="0"/>
          <a:ext cx="0" cy="0"/>
          <a:chOff x="0" y="0"/>
          <a:chExt cx="0" cy="0"/>
        </a:xfrm>
      </p:grpSpPr>
      <p:grpSp>
        <p:nvGrpSpPr>
          <p:cNvPr id="113" name="Google Shape;113;p7"/>
          <p:cNvGrpSpPr/>
          <p:nvPr/>
        </p:nvGrpSpPr>
        <p:grpSpPr>
          <a:xfrm>
            <a:off x="12882237" y="-4910079"/>
            <a:ext cx="17398799" cy="16121652"/>
            <a:chOff x="0" y="0"/>
            <a:chExt cx="939318" cy="870368"/>
          </a:xfrm>
        </p:grpSpPr>
        <p:sp>
          <p:nvSpPr>
            <p:cNvPr id="114" name="Google Shape;114;p7"/>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15" name="Google Shape;115;p7"/>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 name="Google Shape;116;p7"/>
          <p:cNvGrpSpPr/>
          <p:nvPr/>
        </p:nvGrpSpPr>
        <p:grpSpPr>
          <a:xfrm>
            <a:off x="14414830" y="6059242"/>
            <a:ext cx="1804010" cy="1656024"/>
            <a:chOff x="0" y="-47625"/>
            <a:chExt cx="812800" cy="746125"/>
          </a:xfrm>
        </p:grpSpPr>
        <p:sp>
          <p:nvSpPr>
            <p:cNvPr id="117" name="Google Shape;117;p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8" name="Google Shape;118;p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 name="Google Shape;119;p7"/>
          <p:cNvGrpSpPr/>
          <p:nvPr/>
        </p:nvGrpSpPr>
        <p:grpSpPr>
          <a:xfrm>
            <a:off x="6928309" y="9077473"/>
            <a:ext cx="12333930" cy="649270"/>
            <a:chOff x="0" y="-47625"/>
            <a:chExt cx="3248421" cy="171000"/>
          </a:xfrm>
        </p:grpSpPr>
        <p:sp>
          <p:nvSpPr>
            <p:cNvPr id="120" name="Google Shape;120;p7"/>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21" name="Google Shape;121;p7"/>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7"/>
          <p:cNvGrpSpPr/>
          <p:nvPr/>
        </p:nvGrpSpPr>
        <p:grpSpPr>
          <a:xfrm>
            <a:off x="-8124839" y="9311586"/>
            <a:ext cx="16706903" cy="625349"/>
            <a:chOff x="0" y="-47625"/>
            <a:chExt cx="4400143" cy="164700"/>
          </a:xfrm>
        </p:grpSpPr>
        <p:sp>
          <p:nvSpPr>
            <p:cNvPr id="123" name="Google Shape;123;p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24" name="Google Shape;124;p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 name="Google Shape;125;p7"/>
          <p:cNvGrpSpPr/>
          <p:nvPr/>
        </p:nvGrpSpPr>
        <p:grpSpPr>
          <a:xfrm>
            <a:off x="297130" y="332222"/>
            <a:ext cx="975279" cy="895275"/>
            <a:chOff x="0" y="-47625"/>
            <a:chExt cx="812800" cy="746125"/>
          </a:xfrm>
        </p:grpSpPr>
        <p:sp>
          <p:nvSpPr>
            <p:cNvPr id="126" name="Google Shape;126;p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7" name="Google Shape;127;p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7"/>
          <p:cNvGrpSpPr/>
          <p:nvPr/>
        </p:nvGrpSpPr>
        <p:grpSpPr>
          <a:xfrm>
            <a:off x="15024460" y="7797296"/>
            <a:ext cx="2574950" cy="2363724"/>
            <a:chOff x="0" y="-47625"/>
            <a:chExt cx="812800" cy="746125"/>
          </a:xfrm>
        </p:grpSpPr>
        <p:sp>
          <p:nvSpPr>
            <p:cNvPr id="129" name="Google Shape;129;p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0" name="Google Shape;130;p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 name="Google Shape;131;p7"/>
          <p:cNvGrpSpPr/>
          <p:nvPr/>
        </p:nvGrpSpPr>
        <p:grpSpPr>
          <a:xfrm>
            <a:off x="13589000" y="8052677"/>
            <a:ext cx="1116381" cy="1024803"/>
            <a:chOff x="0" y="-47625"/>
            <a:chExt cx="812800" cy="746125"/>
          </a:xfrm>
        </p:grpSpPr>
        <p:sp>
          <p:nvSpPr>
            <p:cNvPr id="132" name="Google Shape;132;p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3" name="Google Shape;133;p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4" name="Google Shape;134;p7"/>
          <p:cNvSpPr txBox="1"/>
          <p:nvPr>
            <p:ph type="title"/>
          </p:nvPr>
        </p:nvSpPr>
        <p:spPr>
          <a:xfrm>
            <a:off x="1066100" y="1227500"/>
            <a:ext cx="158682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5" name="Google Shape;135;p7"/>
          <p:cNvSpPr txBox="1"/>
          <p:nvPr>
            <p:ph idx="1" type="body"/>
          </p:nvPr>
        </p:nvSpPr>
        <p:spPr>
          <a:xfrm>
            <a:off x="1439400" y="2880450"/>
            <a:ext cx="59697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
        <p:nvSpPr>
          <p:cNvPr id="136" name="Google Shape;136;p7"/>
          <p:cNvSpPr txBox="1"/>
          <p:nvPr>
            <p:ph idx="2" type="body"/>
          </p:nvPr>
        </p:nvSpPr>
        <p:spPr>
          <a:xfrm>
            <a:off x="7161650" y="2880450"/>
            <a:ext cx="59697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7" name="Shape 137"/>
        <p:cNvGrpSpPr/>
        <p:nvPr/>
      </p:nvGrpSpPr>
      <p:grpSpPr>
        <a:xfrm>
          <a:off x="0" y="0"/>
          <a:ext cx="0" cy="0"/>
          <a:chOff x="0" y="0"/>
          <a:chExt cx="0" cy="0"/>
        </a:xfrm>
      </p:grpSpPr>
      <p:grpSp>
        <p:nvGrpSpPr>
          <p:cNvPr id="138" name="Google Shape;138;p8"/>
          <p:cNvGrpSpPr/>
          <p:nvPr/>
        </p:nvGrpSpPr>
        <p:grpSpPr>
          <a:xfrm>
            <a:off x="-6970543" y="-4820399"/>
            <a:ext cx="17398799" cy="16121652"/>
            <a:chOff x="0" y="0"/>
            <a:chExt cx="939318" cy="870368"/>
          </a:xfrm>
        </p:grpSpPr>
        <p:sp>
          <p:nvSpPr>
            <p:cNvPr id="139" name="Google Shape;139;p8"/>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40" name="Google Shape;140;p8"/>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1" name="Google Shape;141;p8"/>
          <p:cNvGrpSpPr/>
          <p:nvPr/>
        </p:nvGrpSpPr>
        <p:grpSpPr>
          <a:xfrm>
            <a:off x="12121076" y="8317315"/>
            <a:ext cx="12333930" cy="649270"/>
            <a:chOff x="0" y="-47625"/>
            <a:chExt cx="3248421" cy="171000"/>
          </a:xfrm>
        </p:grpSpPr>
        <p:sp>
          <p:nvSpPr>
            <p:cNvPr id="142" name="Google Shape;142;p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43" name="Google Shape;143;p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 name="Google Shape;144;p8"/>
          <p:cNvGrpSpPr/>
          <p:nvPr/>
        </p:nvGrpSpPr>
        <p:grpSpPr>
          <a:xfrm>
            <a:off x="4082972" y="8785541"/>
            <a:ext cx="16706903" cy="649270"/>
            <a:chOff x="0" y="-47625"/>
            <a:chExt cx="4400143" cy="171000"/>
          </a:xfrm>
        </p:grpSpPr>
        <p:sp>
          <p:nvSpPr>
            <p:cNvPr id="145" name="Google Shape;145;p8"/>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46" name="Google Shape;146;p8"/>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7" name="Google Shape;147;p8"/>
          <p:cNvGrpSpPr/>
          <p:nvPr/>
        </p:nvGrpSpPr>
        <p:grpSpPr>
          <a:xfrm>
            <a:off x="696215" y="7489698"/>
            <a:ext cx="2065325" cy="1895904"/>
            <a:chOff x="0" y="-47625"/>
            <a:chExt cx="812800" cy="746125"/>
          </a:xfrm>
        </p:grpSpPr>
        <p:sp>
          <p:nvSpPr>
            <p:cNvPr id="148" name="Google Shape;148;p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9" name="Google Shape;149;p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0" name="Google Shape;150;p8"/>
          <p:cNvGrpSpPr/>
          <p:nvPr/>
        </p:nvGrpSpPr>
        <p:grpSpPr>
          <a:xfrm>
            <a:off x="71790" y="7351737"/>
            <a:ext cx="1248867" cy="1146421"/>
            <a:chOff x="0" y="-47625"/>
            <a:chExt cx="812800" cy="746125"/>
          </a:xfrm>
        </p:grpSpPr>
        <p:sp>
          <p:nvSpPr>
            <p:cNvPr id="151" name="Google Shape;151;p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52" name="Google Shape;152;p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3" name="Google Shape;153;p8"/>
          <p:cNvSpPr txBox="1"/>
          <p:nvPr>
            <p:ph type="title"/>
          </p:nvPr>
        </p:nvSpPr>
        <p:spPr>
          <a:xfrm>
            <a:off x="1066100" y="1227500"/>
            <a:ext cx="15868200" cy="1143000"/>
          </a:xfrm>
          <a:prstGeom prst="rect">
            <a:avLst/>
          </a:prstGeom>
          <a:noFill/>
          <a:ln>
            <a:noFill/>
          </a:ln>
        </p:spPr>
        <p:txBody>
          <a:bodyPr anchorCtr="0" anchor="ctr" bIns="45700" lIns="91425" spcFirstLastPara="1" rIns="91425" wrap="square" tIns="45700">
            <a:normAutofit/>
          </a:bodyPr>
          <a:lstStyle>
            <a:lvl1pPr lvl="0" rtl="0" algn="ctr">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4" name="Shape 154"/>
        <p:cNvGrpSpPr/>
        <p:nvPr/>
      </p:nvGrpSpPr>
      <p:grpSpPr>
        <a:xfrm>
          <a:off x="0" y="0"/>
          <a:ext cx="0" cy="0"/>
          <a:chOff x="0" y="0"/>
          <a:chExt cx="0" cy="0"/>
        </a:xfrm>
      </p:grpSpPr>
      <p:grpSp>
        <p:nvGrpSpPr>
          <p:cNvPr id="155" name="Google Shape;155;p9"/>
          <p:cNvGrpSpPr/>
          <p:nvPr/>
        </p:nvGrpSpPr>
        <p:grpSpPr>
          <a:xfrm>
            <a:off x="8375568" y="-4073442"/>
            <a:ext cx="17398799" cy="16121652"/>
            <a:chOff x="0" y="0"/>
            <a:chExt cx="939318" cy="870368"/>
          </a:xfrm>
        </p:grpSpPr>
        <p:sp>
          <p:nvSpPr>
            <p:cNvPr id="156" name="Google Shape;156;p9"/>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57" name="Google Shape;157;p9"/>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8" name="Google Shape;158;p9"/>
          <p:cNvSpPr/>
          <p:nvPr>
            <p:ph idx="2" type="pic"/>
          </p:nvPr>
        </p:nvSpPr>
        <p:spPr>
          <a:xfrm>
            <a:off x="9393875" y="1182325"/>
            <a:ext cx="7803300" cy="7371900"/>
          </a:xfrm>
          <a:prstGeom prst="rect">
            <a:avLst/>
          </a:prstGeom>
          <a:noFill/>
          <a:ln>
            <a:noFill/>
          </a:ln>
        </p:spPr>
      </p:sp>
      <p:grpSp>
        <p:nvGrpSpPr>
          <p:cNvPr id="159" name="Google Shape;159;p9"/>
          <p:cNvGrpSpPr/>
          <p:nvPr/>
        </p:nvGrpSpPr>
        <p:grpSpPr>
          <a:xfrm>
            <a:off x="0" y="9051442"/>
            <a:ext cx="12333930" cy="649270"/>
            <a:chOff x="0" y="-47625"/>
            <a:chExt cx="3248421" cy="171000"/>
          </a:xfrm>
        </p:grpSpPr>
        <p:sp>
          <p:nvSpPr>
            <p:cNvPr id="160" name="Google Shape;160;p9"/>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61" name="Google Shape;161;p9"/>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 name="Google Shape;162;p9"/>
          <p:cNvGrpSpPr/>
          <p:nvPr/>
        </p:nvGrpSpPr>
        <p:grpSpPr>
          <a:xfrm>
            <a:off x="2647056" y="9285555"/>
            <a:ext cx="16706903" cy="649270"/>
            <a:chOff x="0" y="-47625"/>
            <a:chExt cx="4400143" cy="171000"/>
          </a:xfrm>
        </p:grpSpPr>
        <p:sp>
          <p:nvSpPr>
            <p:cNvPr id="163" name="Google Shape;163;p9"/>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64" name="Google Shape;164;p9"/>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 name="Google Shape;165;p9"/>
          <p:cNvGrpSpPr/>
          <p:nvPr/>
        </p:nvGrpSpPr>
        <p:grpSpPr>
          <a:xfrm>
            <a:off x="15801638" y="-360971"/>
            <a:ext cx="3552180" cy="3260790"/>
            <a:chOff x="0" y="-47625"/>
            <a:chExt cx="812800" cy="746125"/>
          </a:xfrm>
        </p:grpSpPr>
        <p:sp>
          <p:nvSpPr>
            <p:cNvPr id="166" name="Google Shape;166;p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7" name="Google Shape;167;p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 name="Google Shape;168;p9"/>
          <p:cNvGrpSpPr/>
          <p:nvPr/>
        </p:nvGrpSpPr>
        <p:grpSpPr>
          <a:xfrm>
            <a:off x="15285794" y="1835923"/>
            <a:ext cx="2291933" cy="2103923"/>
            <a:chOff x="0" y="-47625"/>
            <a:chExt cx="812800" cy="746125"/>
          </a:xfrm>
        </p:grpSpPr>
        <p:sp>
          <p:nvSpPr>
            <p:cNvPr id="169" name="Google Shape;169;p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0" name="Google Shape;170;p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 name="Google Shape;171;p9"/>
          <p:cNvGrpSpPr/>
          <p:nvPr/>
        </p:nvGrpSpPr>
        <p:grpSpPr>
          <a:xfrm>
            <a:off x="13768898" y="695421"/>
            <a:ext cx="1388750" cy="1274829"/>
            <a:chOff x="0" y="-47625"/>
            <a:chExt cx="812800" cy="746125"/>
          </a:xfrm>
        </p:grpSpPr>
        <p:sp>
          <p:nvSpPr>
            <p:cNvPr id="172" name="Google Shape;172;p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73" name="Google Shape;173;p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9"/>
          <p:cNvGrpSpPr/>
          <p:nvPr/>
        </p:nvGrpSpPr>
        <p:grpSpPr>
          <a:xfrm>
            <a:off x="15737383" y="8010711"/>
            <a:ext cx="1388750" cy="1274829"/>
            <a:chOff x="0" y="-47625"/>
            <a:chExt cx="812800" cy="746125"/>
          </a:xfrm>
        </p:grpSpPr>
        <p:sp>
          <p:nvSpPr>
            <p:cNvPr id="175" name="Google Shape;175;p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76" name="Google Shape;176;p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7" name="Google Shape;177;p9"/>
          <p:cNvGrpSpPr/>
          <p:nvPr/>
        </p:nvGrpSpPr>
        <p:grpSpPr>
          <a:xfrm>
            <a:off x="14713088" y="7764908"/>
            <a:ext cx="779882" cy="715907"/>
            <a:chOff x="0" y="-47625"/>
            <a:chExt cx="812800" cy="746125"/>
          </a:xfrm>
        </p:grpSpPr>
        <p:sp>
          <p:nvSpPr>
            <p:cNvPr id="178" name="Google Shape;178;p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79" name="Google Shape;179;p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0" name="Google Shape;180;p9"/>
          <p:cNvSpPr txBox="1"/>
          <p:nvPr>
            <p:ph type="title"/>
          </p:nvPr>
        </p:nvSpPr>
        <p:spPr>
          <a:xfrm>
            <a:off x="1066100" y="2134625"/>
            <a:ext cx="7576800" cy="1143000"/>
          </a:xfrm>
          <a:prstGeom prst="rect">
            <a:avLst/>
          </a:prstGeom>
          <a:noFill/>
          <a:ln>
            <a:noFill/>
          </a:ln>
        </p:spPr>
        <p:txBody>
          <a:bodyPr anchorCtr="0" anchor="ctr" bIns="45700" lIns="91425" spcFirstLastPara="1" rIns="91425" wrap="square" tIns="45700">
            <a:normAutofit/>
          </a:bodyPr>
          <a:lstStyle>
            <a:lvl1pPr lvl="0" rtl="0" algn="l">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81" name="Google Shape;181;p9"/>
          <p:cNvSpPr txBox="1"/>
          <p:nvPr>
            <p:ph idx="1" type="body"/>
          </p:nvPr>
        </p:nvSpPr>
        <p:spPr>
          <a:xfrm>
            <a:off x="931400" y="5137425"/>
            <a:ext cx="5969700" cy="4526100"/>
          </a:xfrm>
          <a:prstGeom prst="rect">
            <a:avLst/>
          </a:prstGeom>
          <a:noFill/>
          <a:ln>
            <a:noFill/>
          </a:ln>
        </p:spPr>
        <p:txBody>
          <a:bodyPr anchorCtr="0" anchor="t" bIns="45700" lIns="91425" spcFirstLastPara="1" rIns="91425" wrap="square" tIns="45700">
            <a:normAutofit/>
          </a:bodyPr>
          <a:lstStyle>
            <a:lvl1pPr indent="-342900" lvl="0" marL="457200" rtl="0" algn="l">
              <a:spcBef>
                <a:spcPts val="360"/>
              </a:spcBef>
              <a:spcAft>
                <a:spcPts val="0"/>
              </a:spcAft>
              <a:buClr>
                <a:schemeClr val="dk1"/>
              </a:buClr>
              <a:buSzPts val="1800"/>
              <a:buChar char="•"/>
              <a:defRPr/>
            </a:lvl1pPr>
            <a:lvl2pPr indent="-342900" lvl="1" marL="914400" rtl="0" algn="l">
              <a:spcBef>
                <a:spcPts val="360"/>
              </a:spcBef>
              <a:spcAft>
                <a:spcPts val="0"/>
              </a:spcAft>
              <a:buClr>
                <a:schemeClr val="dk1"/>
              </a:buClr>
              <a:buSzPts val="1800"/>
              <a:buChar char="–"/>
              <a:defRPr/>
            </a:lvl2pPr>
            <a:lvl3pPr indent="-342900" lvl="2" marL="1371600" rtl="0" algn="l">
              <a:spcBef>
                <a:spcPts val="360"/>
              </a:spcBef>
              <a:spcAft>
                <a:spcPts val="0"/>
              </a:spcAft>
              <a:buClr>
                <a:schemeClr val="dk1"/>
              </a:buClr>
              <a:buSzPts val="1800"/>
              <a:buChar char="•"/>
              <a:defRPr/>
            </a:lvl3pPr>
            <a:lvl4pPr indent="-342900" lvl="3" marL="1828800" rtl="0" algn="l">
              <a:spcBef>
                <a:spcPts val="360"/>
              </a:spcBef>
              <a:spcAft>
                <a:spcPts val="0"/>
              </a:spcAft>
              <a:buClr>
                <a:schemeClr val="dk1"/>
              </a:buClr>
              <a:buSzPts val="1800"/>
              <a:buChar char="–"/>
              <a:defRPr/>
            </a:lvl4pPr>
            <a:lvl5pPr indent="-342900" lvl="4" marL="2286000" rtl="0" algn="l">
              <a:spcBef>
                <a:spcPts val="360"/>
              </a:spcBef>
              <a:spcAft>
                <a:spcPts val="0"/>
              </a:spcAft>
              <a:buClr>
                <a:schemeClr val="dk1"/>
              </a:buClr>
              <a:buSzPts val="1800"/>
              <a:buChar char="»"/>
              <a:defRPr/>
            </a:lvl5pPr>
            <a:lvl6pPr indent="-342900" lvl="5" marL="2743200" rtl="0" algn="l">
              <a:spcBef>
                <a:spcPts val="360"/>
              </a:spcBef>
              <a:spcAft>
                <a:spcPts val="0"/>
              </a:spcAft>
              <a:buClr>
                <a:schemeClr val="dk1"/>
              </a:buClr>
              <a:buSzPts val="1800"/>
              <a:buChar char="•"/>
              <a:defRPr/>
            </a:lvl6pPr>
            <a:lvl7pPr indent="-342900" lvl="6" marL="3200400" rtl="0" algn="l">
              <a:spcBef>
                <a:spcPts val="360"/>
              </a:spcBef>
              <a:spcAft>
                <a:spcPts val="0"/>
              </a:spcAft>
              <a:buClr>
                <a:schemeClr val="dk1"/>
              </a:buClr>
              <a:buSzPts val="1800"/>
              <a:buChar char="•"/>
              <a:defRPr/>
            </a:lvl7pPr>
            <a:lvl8pPr indent="-342900" lvl="7" marL="3657600" rtl="0" algn="l">
              <a:spcBef>
                <a:spcPts val="360"/>
              </a:spcBef>
              <a:spcAft>
                <a:spcPts val="0"/>
              </a:spcAft>
              <a:buClr>
                <a:schemeClr val="dk1"/>
              </a:buClr>
              <a:buSzPts val="1800"/>
              <a:buChar char="•"/>
              <a:defRPr/>
            </a:lvl8pPr>
            <a:lvl9pPr indent="-342900" lvl="8" marL="4114800" rtl="0" algn="l">
              <a:spcBef>
                <a:spcPts val="36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6100" y="1227500"/>
            <a:ext cx="158682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42572A"/>
              </a:buClr>
              <a:buSzPts val="9000"/>
              <a:buFont typeface="Saira"/>
              <a:buNone/>
              <a:defRPr b="1" i="0" sz="9000" u="none" cap="none" strike="noStrike">
                <a:solidFill>
                  <a:srgbClr val="42572A"/>
                </a:solidFill>
                <a:latin typeface="Saira"/>
                <a:ea typeface="Saira"/>
                <a:cs typeface="Saira"/>
                <a:sym typeface="Sair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439400" y="2880450"/>
            <a:ext cx="8229600" cy="4526100"/>
          </a:xfrm>
          <a:prstGeom prst="rect">
            <a:avLst/>
          </a:prstGeom>
          <a:noFill/>
          <a:ln>
            <a:noFill/>
          </a:ln>
        </p:spPr>
        <p:txBody>
          <a:bodyPr anchorCtr="0" anchor="t" bIns="45700" lIns="91425" spcFirstLastPara="1" rIns="91425" wrap="square" tIns="45700">
            <a:normAutofit/>
          </a:bodyPr>
          <a:lstStyle>
            <a:lvl1pPr indent="-387350" lvl="0" marL="457200" marR="0" rtl="0" algn="l">
              <a:spcBef>
                <a:spcPts val="640"/>
              </a:spcBef>
              <a:spcAft>
                <a:spcPts val="0"/>
              </a:spcAft>
              <a:buSzPts val="2500"/>
              <a:buFont typeface="Neuton"/>
              <a:buChar char="•"/>
              <a:defRPr i="0" sz="2500" u="none" cap="none" strike="noStrike">
                <a:latin typeface="Neuton"/>
                <a:ea typeface="Neuton"/>
                <a:cs typeface="Neuton"/>
                <a:sym typeface="Neuton"/>
              </a:defRPr>
            </a:lvl1pPr>
            <a:lvl2pPr indent="-387350" lvl="1" marL="914400" marR="0" rtl="0" algn="l">
              <a:spcBef>
                <a:spcPts val="560"/>
              </a:spcBef>
              <a:spcAft>
                <a:spcPts val="0"/>
              </a:spcAft>
              <a:buSzPts val="2500"/>
              <a:buFont typeface="Neuton"/>
              <a:buChar char="–"/>
              <a:defRPr i="0" sz="2500" u="none" cap="none" strike="noStrike">
                <a:latin typeface="Neuton"/>
                <a:ea typeface="Neuton"/>
                <a:cs typeface="Neuton"/>
                <a:sym typeface="Neuton"/>
              </a:defRPr>
            </a:lvl2pPr>
            <a:lvl3pPr indent="-387350" lvl="2" marL="1371600" marR="0" rtl="0" algn="l">
              <a:spcBef>
                <a:spcPts val="480"/>
              </a:spcBef>
              <a:spcAft>
                <a:spcPts val="0"/>
              </a:spcAft>
              <a:buSzPts val="2500"/>
              <a:buFont typeface="Neuton"/>
              <a:buChar char="•"/>
              <a:defRPr i="0" sz="2500" u="none" cap="none" strike="noStrike">
                <a:latin typeface="Neuton"/>
                <a:ea typeface="Neuton"/>
                <a:cs typeface="Neuton"/>
                <a:sym typeface="Neuton"/>
              </a:defRPr>
            </a:lvl3pPr>
            <a:lvl4pPr indent="-387350" lvl="3" marL="1828800" marR="0" rtl="0" algn="l">
              <a:spcBef>
                <a:spcPts val="400"/>
              </a:spcBef>
              <a:spcAft>
                <a:spcPts val="0"/>
              </a:spcAft>
              <a:buSzPts val="2500"/>
              <a:buFont typeface="Neuton"/>
              <a:buChar char="–"/>
              <a:defRPr i="0" sz="2500" u="none" cap="none" strike="noStrike">
                <a:latin typeface="Neuton"/>
                <a:ea typeface="Neuton"/>
                <a:cs typeface="Neuton"/>
                <a:sym typeface="Neuton"/>
              </a:defRPr>
            </a:lvl4pPr>
            <a:lvl5pPr indent="-387350" lvl="4" marL="2286000" marR="0" rtl="0" algn="l">
              <a:spcBef>
                <a:spcPts val="400"/>
              </a:spcBef>
              <a:spcAft>
                <a:spcPts val="0"/>
              </a:spcAft>
              <a:buSzPts val="2500"/>
              <a:buFont typeface="Neuton"/>
              <a:buChar char="»"/>
              <a:defRPr i="0" sz="2500" u="none" cap="none" strike="noStrike">
                <a:latin typeface="Neuton"/>
                <a:ea typeface="Neuton"/>
                <a:cs typeface="Neuton"/>
                <a:sym typeface="Neuton"/>
              </a:defRPr>
            </a:lvl5pPr>
            <a:lvl6pPr indent="-387350" lvl="5" marL="2743200" marR="0" rtl="0" algn="l">
              <a:spcBef>
                <a:spcPts val="400"/>
              </a:spcBef>
              <a:spcAft>
                <a:spcPts val="0"/>
              </a:spcAft>
              <a:buSzPts val="2500"/>
              <a:buFont typeface="Neuton"/>
              <a:buChar char="•"/>
              <a:defRPr i="0" sz="2500" u="none" cap="none" strike="noStrike">
                <a:latin typeface="Neuton"/>
                <a:ea typeface="Neuton"/>
                <a:cs typeface="Neuton"/>
                <a:sym typeface="Neuton"/>
              </a:defRPr>
            </a:lvl6pPr>
            <a:lvl7pPr indent="-387350" lvl="6" marL="3200400" marR="0" rtl="0" algn="l">
              <a:spcBef>
                <a:spcPts val="400"/>
              </a:spcBef>
              <a:spcAft>
                <a:spcPts val="0"/>
              </a:spcAft>
              <a:buSzPts val="2500"/>
              <a:buFont typeface="Neuton"/>
              <a:buChar char="•"/>
              <a:defRPr i="0" sz="2500" u="none" cap="none" strike="noStrike">
                <a:latin typeface="Neuton"/>
                <a:ea typeface="Neuton"/>
                <a:cs typeface="Neuton"/>
                <a:sym typeface="Neuton"/>
              </a:defRPr>
            </a:lvl7pPr>
            <a:lvl8pPr indent="-387350" lvl="7" marL="3657600" marR="0" rtl="0" algn="l">
              <a:spcBef>
                <a:spcPts val="400"/>
              </a:spcBef>
              <a:spcAft>
                <a:spcPts val="0"/>
              </a:spcAft>
              <a:buSzPts val="2500"/>
              <a:buFont typeface="Neuton"/>
              <a:buChar char="•"/>
              <a:defRPr i="0" sz="2500" u="none" cap="none" strike="noStrike">
                <a:latin typeface="Neuton"/>
                <a:ea typeface="Neuton"/>
                <a:cs typeface="Neuton"/>
                <a:sym typeface="Neuton"/>
              </a:defRPr>
            </a:lvl8pPr>
            <a:lvl9pPr indent="-387350" lvl="8" marL="4114800" marR="0" rtl="0" algn="l">
              <a:spcBef>
                <a:spcPts val="400"/>
              </a:spcBef>
              <a:spcAft>
                <a:spcPts val="0"/>
              </a:spcAft>
              <a:buSzPts val="2500"/>
              <a:buFont typeface="Neuton"/>
              <a:buChar char="•"/>
              <a:defRPr i="0" sz="2500" u="none" cap="none" strike="noStrike">
                <a:latin typeface="Neuton"/>
                <a:ea typeface="Neuton"/>
                <a:cs typeface="Neuton"/>
                <a:sym typeface="Neuton"/>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 Id="rId3" Type="http://schemas.openxmlformats.org/officeDocument/2006/relationships/image" Target="../media/image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6.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 Id="rId3" Type="http://schemas.openxmlformats.org/officeDocument/2006/relationships/image" Target="../media/image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1.xml"/><Relationship Id="rId3" Type="http://schemas.openxmlformats.org/officeDocument/2006/relationships/image" Target="../media/image2.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2.xml"/><Relationship Id="rId3" Type="http://schemas.openxmlformats.org/officeDocument/2006/relationships/image" Target="../media/image5.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3.xml"/><Relationship Id="rId3" Type="http://schemas.openxmlformats.org/officeDocument/2006/relationships/image" Target="../media/image5.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4.xml"/><Relationship Id="rId3" Type="http://schemas.openxmlformats.org/officeDocument/2006/relationships/image" Target="../media/image8.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5.xml"/><Relationship Id="rId3" Type="http://schemas.openxmlformats.org/officeDocument/2006/relationships/image" Target="../media/image5.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6.xml"/><Relationship Id="rId3" Type="http://schemas.openxmlformats.org/officeDocument/2006/relationships/image" Target="../media/image8.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7.xml"/><Relationship Id="rId3" Type="http://schemas.openxmlformats.org/officeDocument/2006/relationships/image" Target="../media/image5.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8.xml"/><Relationship Id="rId3" Type="http://schemas.openxmlformats.org/officeDocument/2006/relationships/image" Target="../media/image5.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9.xml"/><Relationship Id="rId3" Type="http://schemas.openxmlformats.org/officeDocument/2006/relationships/image" Target="../media/image5.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6.xml"/><Relationship Id="rId3" Type="http://schemas.openxmlformats.org/officeDocument/2006/relationships/image" Target="../media/image4.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8.xml"/><Relationship Id="rId3" Type="http://schemas.openxmlformats.org/officeDocument/2006/relationships/image" Target="../media/image4.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9.xml"/><Relationship Id="rId3" Type="http://schemas.openxmlformats.org/officeDocument/2006/relationships/image" Target="../media/image4.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0.xml"/><Relationship Id="rId3" Type="http://schemas.openxmlformats.org/officeDocument/2006/relationships/image" Target="../media/image10.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1.xml"/><Relationship Id="rId3" Type="http://schemas.openxmlformats.org/officeDocument/2006/relationships/image" Target="../media/image9.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2.xm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85" name="Shape 185"/>
        <p:cNvGrpSpPr/>
        <p:nvPr/>
      </p:nvGrpSpPr>
      <p:grpSpPr>
        <a:xfrm>
          <a:off x="0" y="0"/>
          <a:ext cx="0" cy="0"/>
          <a:chOff x="0" y="0"/>
          <a:chExt cx="0" cy="0"/>
        </a:xfrm>
      </p:grpSpPr>
      <p:grpSp>
        <p:nvGrpSpPr>
          <p:cNvPr id="186" name="Google Shape;186;p10"/>
          <p:cNvGrpSpPr/>
          <p:nvPr/>
        </p:nvGrpSpPr>
        <p:grpSpPr>
          <a:xfrm>
            <a:off x="13957243" y="-4708023"/>
            <a:ext cx="17398799" cy="16121652"/>
            <a:chOff x="0" y="0"/>
            <a:chExt cx="939318" cy="870368"/>
          </a:xfrm>
        </p:grpSpPr>
        <p:sp>
          <p:nvSpPr>
            <p:cNvPr id="187" name="Google Shape;187;p10"/>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88" name="Google Shape;188;p10"/>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9" name="Google Shape;189;p10"/>
          <p:cNvGrpSpPr/>
          <p:nvPr/>
        </p:nvGrpSpPr>
        <p:grpSpPr>
          <a:xfrm>
            <a:off x="-11316" y="-121877"/>
            <a:ext cx="2080036" cy="1909408"/>
            <a:chOff x="0" y="-47625"/>
            <a:chExt cx="812800" cy="746125"/>
          </a:xfrm>
        </p:grpSpPr>
        <p:sp>
          <p:nvSpPr>
            <p:cNvPr id="190" name="Google Shape;190;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91" name="Google Shape;191;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2" name="Google Shape;192;p10"/>
          <p:cNvGrpSpPr/>
          <p:nvPr/>
        </p:nvGrpSpPr>
        <p:grpSpPr>
          <a:xfrm>
            <a:off x="-1040016" y="1665650"/>
            <a:ext cx="2080036" cy="1909408"/>
            <a:chOff x="0" y="-47625"/>
            <a:chExt cx="812800" cy="746125"/>
          </a:xfrm>
        </p:grpSpPr>
        <p:sp>
          <p:nvSpPr>
            <p:cNvPr id="193" name="Google Shape;193;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194" name="Google Shape;194;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 name="Google Shape;195;p10"/>
          <p:cNvGrpSpPr/>
          <p:nvPr/>
        </p:nvGrpSpPr>
        <p:grpSpPr>
          <a:xfrm>
            <a:off x="-775775" y="1950344"/>
            <a:ext cx="2080036" cy="1909408"/>
            <a:chOff x="0" y="-47625"/>
            <a:chExt cx="812800" cy="746125"/>
          </a:xfrm>
        </p:grpSpPr>
        <p:sp>
          <p:nvSpPr>
            <p:cNvPr id="196" name="Google Shape;196;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7" name="Google Shape;197;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8" name="Google Shape;198;p10"/>
          <p:cNvGrpSpPr/>
          <p:nvPr/>
        </p:nvGrpSpPr>
        <p:grpSpPr>
          <a:xfrm>
            <a:off x="-775775" y="9216439"/>
            <a:ext cx="12333930" cy="649270"/>
            <a:chOff x="0" y="-47625"/>
            <a:chExt cx="3248421" cy="171000"/>
          </a:xfrm>
        </p:grpSpPr>
        <p:sp>
          <p:nvSpPr>
            <p:cNvPr id="199" name="Google Shape;199;p10"/>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00" name="Google Shape;200;p10"/>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1" name="Google Shape;201;p10"/>
          <p:cNvGrpSpPr/>
          <p:nvPr/>
        </p:nvGrpSpPr>
        <p:grpSpPr>
          <a:xfrm>
            <a:off x="-7562791" y="8962889"/>
            <a:ext cx="16706903" cy="649270"/>
            <a:chOff x="0" y="-47625"/>
            <a:chExt cx="4400143" cy="171000"/>
          </a:xfrm>
        </p:grpSpPr>
        <p:sp>
          <p:nvSpPr>
            <p:cNvPr id="202" name="Google Shape;202;p10"/>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203" name="Google Shape;203;p10"/>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4" name="Google Shape;204;p10"/>
          <p:cNvGrpSpPr/>
          <p:nvPr/>
        </p:nvGrpSpPr>
        <p:grpSpPr>
          <a:xfrm>
            <a:off x="17002596" y="374035"/>
            <a:ext cx="1197011" cy="1098818"/>
            <a:chOff x="0" y="-47625"/>
            <a:chExt cx="812800" cy="746125"/>
          </a:xfrm>
        </p:grpSpPr>
        <p:sp>
          <p:nvSpPr>
            <p:cNvPr id="205" name="Google Shape;205;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6" name="Google Shape;206;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7" name="Google Shape;207;p10"/>
          <p:cNvGrpSpPr/>
          <p:nvPr/>
        </p:nvGrpSpPr>
        <p:grpSpPr>
          <a:xfrm>
            <a:off x="15986226" y="-565470"/>
            <a:ext cx="1736628" cy="1594171"/>
            <a:chOff x="0" y="-47625"/>
            <a:chExt cx="812800" cy="746125"/>
          </a:xfrm>
        </p:grpSpPr>
        <p:sp>
          <p:nvSpPr>
            <p:cNvPr id="208" name="Google Shape;208;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9" name="Google Shape;209;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0" name="Google Shape;210;p10"/>
          <p:cNvGrpSpPr/>
          <p:nvPr/>
        </p:nvGrpSpPr>
        <p:grpSpPr>
          <a:xfrm>
            <a:off x="16497110" y="8616646"/>
            <a:ext cx="1287719" cy="1182086"/>
            <a:chOff x="0" y="-47625"/>
            <a:chExt cx="812800" cy="746125"/>
          </a:xfrm>
        </p:grpSpPr>
        <p:sp>
          <p:nvSpPr>
            <p:cNvPr id="211" name="Google Shape;211;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212" name="Google Shape;212;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 name="Google Shape;213;p10"/>
          <p:cNvGrpSpPr/>
          <p:nvPr/>
        </p:nvGrpSpPr>
        <p:grpSpPr>
          <a:xfrm>
            <a:off x="17002596" y="8224544"/>
            <a:ext cx="1126134" cy="1033756"/>
            <a:chOff x="0" y="-47625"/>
            <a:chExt cx="812800" cy="746125"/>
          </a:xfrm>
        </p:grpSpPr>
        <p:sp>
          <p:nvSpPr>
            <p:cNvPr id="214" name="Google Shape;214;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5" name="Google Shape;215;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6" name="Google Shape;216;p10"/>
          <p:cNvGrpSpPr/>
          <p:nvPr/>
        </p:nvGrpSpPr>
        <p:grpSpPr>
          <a:xfrm>
            <a:off x="16767677" y="7324910"/>
            <a:ext cx="746557" cy="685316"/>
            <a:chOff x="0" y="-47625"/>
            <a:chExt cx="812800" cy="746125"/>
          </a:xfrm>
        </p:grpSpPr>
        <p:sp>
          <p:nvSpPr>
            <p:cNvPr id="217" name="Google Shape;217;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18" name="Google Shape;218;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9" name="Google Shape;219;p10"/>
          <p:cNvGrpSpPr/>
          <p:nvPr/>
        </p:nvGrpSpPr>
        <p:grpSpPr>
          <a:xfrm>
            <a:off x="1028700" y="1117521"/>
            <a:ext cx="1039978" cy="954667"/>
            <a:chOff x="0" y="-47625"/>
            <a:chExt cx="812800" cy="746125"/>
          </a:xfrm>
        </p:grpSpPr>
        <p:sp>
          <p:nvSpPr>
            <p:cNvPr id="220" name="Google Shape;220;p1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1" name="Google Shape;221;p1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2" name="Google Shape;222;p10"/>
          <p:cNvSpPr txBox="1"/>
          <p:nvPr/>
        </p:nvSpPr>
        <p:spPr>
          <a:xfrm>
            <a:off x="697275" y="1028700"/>
            <a:ext cx="13875000" cy="7185300"/>
          </a:xfrm>
          <a:prstGeom prst="rect">
            <a:avLst/>
          </a:prstGeom>
          <a:noFill/>
          <a:ln>
            <a:noFill/>
          </a:ln>
        </p:spPr>
        <p:txBody>
          <a:bodyPr anchorCtr="0" anchor="t" bIns="0" lIns="0" spcFirstLastPara="1" rIns="0" wrap="square" tIns="0">
            <a:spAutoFit/>
          </a:bodyPr>
          <a:lstStyle/>
          <a:p>
            <a:pPr indent="0" lvl="0" marL="0" rtl="0" algn="ctr">
              <a:lnSpc>
                <a:spcPct val="90000"/>
              </a:lnSpc>
              <a:spcBef>
                <a:spcPts val="0"/>
              </a:spcBef>
              <a:spcAft>
                <a:spcPts val="0"/>
              </a:spcAft>
              <a:buNone/>
            </a:pPr>
            <a:r>
              <a:rPr b="1" lang="en-US" sz="4400">
                <a:solidFill>
                  <a:srgbClr val="0A1D37"/>
                </a:solidFill>
                <a:latin typeface="Lato"/>
                <a:ea typeface="Lato"/>
                <a:cs typeface="Lato"/>
                <a:sym typeface="Lato"/>
              </a:rPr>
              <a:t>Good Governance and Social Responsibility</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 </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None/>
            </a:pPr>
            <a:r>
              <a:rPr b="1" lang="en-US" sz="4400">
                <a:solidFill>
                  <a:srgbClr val="191919"/>
                </a:solidFill>
                <a:latin typeface="Lato"/>
                <a:ea typeface="Lato"/>
                <a:cs typeface="Lato"/>
                <a:sym typeface="Lato"/>
              </a:rPr>
              <a:t>Corporate Social Responsibility</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Week 9</a:t>
            </a:r>
            <a:endParaRPr b="1" sz="4400">
              <a:solidFill>
                <a:srgbClr val="0A1D37"/>
              </a:solidFill>
              <a:latin typeface="Lato"/>
              <a:ea typeface="Lato"/>
              <a:cs typeface="Lato"/>
              <a:sym typeface="Lato"/>
            </a:endParaRPr>
          </a:p>
          <a:p>
            <a:pPr indent="0" lvl="0" marL="0" rtl="0" algn="ctr">
              <a:lnSpc>
                <a:spcPct val="90000"/>
              </a:lnSpc>
              <a:spcBef>
                <a:spcPts val="0"/>
              </a:spcBef>
              <a:spcAft>
                <a:spcPts val="0"/>
              </a:spcAft>
              <a:buNone/>
            </a:pPr>
            <a:r>
              <a:t/>
            </a:r>
            <a:endParaRPr b="1" sz="4400">
              <a:solidFill>
                <a:srgbClr val="01427E"/>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Lecturer:</a:t>
            </a:r>
            <a:endParaRPr b="1" sz="4400">
              <a:solidFill>
                <a:srgbClr val="0A1D37"/>
              </a:solidFill>
              <a:latin typeface="Lato"/>
              <a:ea typeface="Lato"/>
              <a:cs typeface="Lato"/>
              <a:sym typeface="Lato"/>
            </a:endParaRPr>
          </a:p>
          <a:p>
            <a:pPr indent="0" lvl="0" marL="0" rtl="0" algn="ctr">
              <a:spcBef>
                <a:spcPts val="0"/>
              </a:spcBef>
              <a:spcAft>
                <a:spcPts val="0"/>
              </a:spcAft>
              <a:buNone/>
            </a:pPr>
            <a:r>
              <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Fidela Reyes Balajadia</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Associate Professor 2</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US" sz="4400">
                <a:solidFill>
                  <a:srgbClr val="0A1D37"/>
                </a:solidFill>
                <a:latin typeface="Lato"/>
                <a:ea typeface="Lato"/>
                <a:cs typeface="Lato"/>
                <a:sym typeface="Lato"/>
              </a:rPr>
              <a:t>University of the Assumption, Philippines</a:t>
            </a:r>
            <a:endParaRPr sz="8500">
              <a:solidFill>
                <a:srgbClr val="272727"/>
              </a:solidFill>
              <a:latin typeface="Marcellus"/>
              <a:ea typeface="Marcellus"/>
              <a:cs typeface="Marcellus"/>
              <a:sym typeface="Marcellus"/>
            </a:endParaRPr>
          </a:p>
          <a:p>
            <a:pPr indent="0" lvl="0" marL="0" marR="0" rtl="0" algn="ctr">
              <a:lnSpc>
                <a:spcPct val="100000"/>
              </a:lnSpc>
              <a:spcBef>
                <a:spcPts val="0"/>
              </a:spcBef>
              <a:spcAft>
                <a:spcPts val="0"/>
              </a:spcAft>
              <a:buNone/>
            </a:pPr>
            <a:r>
              <a:t/>
            </a:r>
            <a:endParaRPr b="1" sz="4000">
              <a:solidFill>
                <a:srgbClr val="42572A"/>
              </a:solidFill>
              <a:latin typeface="NTR"/>
              <a:ea typeface="NTR"/>
              <a:cs typeface="NTR"/>
              <a:sym typeface="NT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26" name="Shape 226"/>
        <p:cNvGrpSpPr/>
        <p:nvPr/>
      </p:nvGrpSpPr>
      <p:grpSpPr>
        <a:xfrm>
          <a:off x="0" y="0"/>
          <a:ext cx="0" cy="0"/>
          <a:chOff x="0" y="0"/>
          <a:chExt cx="0" cy="0"/>
        </a:xfrm>
      </p:grpSpPr>
      <p:grpSp>
        <p:nvGrpSpPr>
          <p:cNvPr id="227" name="Google Shape;227;p11"/>
          <p:cNvGrpSpPr/>
          <p:nvPr/>
        </p:nvGrpSpPr>
        <p:grpSpPr>
          <a:xfrm>
            <a:off x="7632087" y="-4910079"/>
            <a:ext cx="17398799" cy="16121652"/>
            <a:chOff x="0" y="0"/>
            <a:chExt cx="939318" cy="870368"/>
          </a:xfrm>
        </p:grpSpPr>
        <p:sp>
          <p:nvSpPr>
            <p:cNvPr id="228" name="Google Shape;228;p11"/>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29" name="Google Shape;229;p11"/>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0" name="Google Shape;230;p11"/>
          <p:cNvGrpSpPr/>
          <p:nvPr/>
        </p:nvGrpSpPr>
        <p:grpSpPr>
          <a:xfrm>
            <a:off x="10568530" y="6676092"/>
            <a:ext cx="1804010" cy="1656024"/>
            <a:chOff x="0" y="-47625"/>
            <a:chExt cx="812800" cy="746125"/>
          </a:xfrm>
        </p:grpSpPr>
        <p:sp>
          <p:nvSpPr>
            <p:cNvPr id="231" name="Google Shape;231;p1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2" name="Google Shape;232;p1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3" name="Google Shape;233;p11"/>
          <p:cNvGrpSpPr/>
          <p:nvPr/>
        </p:nvGrpSpPr>
        <p:grpSpPr>
          <a:xfrm>
            <a:off x="6928309" y="9077473"/>
            <a:ext cx="12333930" cy="649270"/>
            <a:chOff x="0" y="-47625"/>
            <a:chExt cx="3248421" cy="171000"/>
          </a:xfrm>
        </p:grpSpPr>
        <p:sp>
          <p:nvSpPr>
            <p:cNvPr id="234" name="Google Shape;234;p11"/>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35" name="Google Shape;235;p11"/>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6" name="Google Shape;236;p11"/>
          <p:cNvSpPr txBox="1"/>
          <p:nvPr/>
        </p:nvSpPr>
        <p:spPr>
          <a:xfrm>
            <a:off x="958525" y="193300"/>
            <a:ext cx="11125500" cy="21549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7000">
                <a:solidFill>
                  <a:srgbClr val="42572A"/>
                </a:solidFill>
                <a:latin typeface="Saira"/>
                <a:ea typeface="Saira"/>
                <a:cs typeface="Saira"/>
                <a:sym typeface="Saira"/>
              </a:rPr>
              <a:t>Lecture Learning Objectives:</a:t>
            </a:r>
            <a:endParaRPr sz="7000"/>
          </a:p>
        </p:txBody>
      </p:sp>
      <p:sp>
        <p:nvSpPr>
          <p:cNvPr id="237" name="Google Shape;237;p11"/>
          <p:cNvSpPr txBox="1"/>
          <p:nvPr/>
        </p:nvSpPr>
        <p:spPr>
          <a:xfrm>
            <a:off x="871975" y="2002550"/>
            <a:ext cx="9845700" cy="68007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700">
                <a:latin typeface="NTR"/>
                <a:ea typeface="NTR"/>
                <a:cs typeface="NTR"/>
                <a:sym typeface="NTR"/>
              </a:rPr>
              <a:t>At the end of the lecture, you will be able to:</a:t>
            </a:r>
            <a:endParaRPr b="1" sz="4700">
              <a:latin typeface="NTR"/>
              <a:ea typeface="NTR"/>
              <a:cs typeface="NTR"/>
              <a:sym typeface="NTR"/>
            </a:endParaRPr>
          </a:p>
          <a:p>
            <a:pPr indent="0" lvl="0" marL="0" rtl="0" algn="l">
              <a:lnSpc>
                <a:spcPct val="120005"/>
              </a:lnSpc>
              <a:spcBef>
                <a:spcPts val="0"/>
              </a:spcBef>
              <a:spcAft>
                <a:spcPts val="0"/>
              </a:spcAft>
              <a:buNone/>
            </a:pPr>
            <a:r>
              <a:rPr b="1" lang="en-US" sz="4700">
                <a:latin typeface="NTR"/>
                <a:ea typeface="NTR"/>
                <a:cs typeface="NTR"/>
                <a:sym typeface="NTR"/>
              </a:rPr>
              <a:t>1. Explain the concept of corporate social responsibility.</a:t>
            </a:r>
            <a:endParaRPr b="1" sz="4700">
              <a:latin typeface="NTR"/>
              <a:ea typeface="NTR"/>
              <a:cs typeface="NTR"/>
              <a:sym typeface="NTR"/>
            </a:endParaRPr>
          </a:p>
          <a:p>
            <a:pPr indent="0" lvl="0" marL="0" rtl="0" algn="l">
              <a:lnSpc>
                <a:spcPct val="120005"/>
              </a:lnSpc>
              <a:spcBef>
                <a:spcPts val="0"/>
              </a:spcBef>
              <a:spcAft>
                <a:spcPts val="0"/>
              </a:spcAft>
              <a:buNone/>
            </a:pPr>
            <a:r>
              <a:rPr b="1" lang="en-US" sz="4700">
                <a:latin typeface="NTR"/>
                <a:ea typeface="NTR"/>
                <a:cs typeface="NTR"/>
                <a:sym typeface="NTR"/>
              </a:rPr>
              <a:t>2. Elucidate the basic premises, arguments for and against CSR.</a:t>
            </a:r>
            <a:endParaRPr b="1" sz="4700">
              <a:latin typeface="NTR"/>
              <a:ea typeface="NTR"/>
              <a:cs typeface="NTR"/>
              <a:sym typeface="NTR"/>
            </a:endParaRPr>
          </a:p>
          <a:p>
            <a:pPr indent="0" lvl="0" marL="0" rtl="0" algn="l">
              <a:lnSpc>
                <a:spcPct val="120005"/>
              </a:lnSpc>
              <a:spcBef>
                <a:spcPts val="0"/>
              </a:spcBef>
              <a:spcAft>
                <a:spcPts val="0"/>
              </a:spcAft>
              <a:buNone/>
            </a:pPr>
            <a:r>
              <a:rPr b="1" lang="en-US" sz="4700">
                <a:latin typeface="NTR"/>
                <a:ea typeface="NTR"/>
                <a:cs typeface="NTR"/>
                <a:sym typeface="NTR"/>
              </a:rPr>
              <a:t>3. Reason out on the need of a CSR initiative.</a:t>
            </a:r>
            <a:endParaRPr b="1" sz="4700">
              <a:latin typeface="NTR"/>
              <a:ea typeface="NTR"/>
              <a:cs typeface="NTR"/>
              <a:sym typeface="NTR"/>
            </a:endParaRPr>
          </a:p>
        </p:txBody>
      </p:sp>
      <p:grpSp>
        <p:nvGrpSpPr>
          <p:cNvPr id="238" name="Google Shape;238;p11"/>
          <p:cNvGrpSpPr/>
          <p:nvPr/>
        </p:nvGrpSpPr>
        <p:grpSpPr>
          <a:xfrm>
            <a:off x="-8124839" y="9311586"/>
            <a:ext cx="16706903" cy="625349"/>
            <a:chOff x="0" y="-47625"/>
            <a:chExt cx="4400143" cy="164700"/>
          </a:xfrm>
        </p:grpSpPr>
        <p:sp>
          <p:nvSpPr>
            <p:cNvPr id="239" name="Google Shape;239;p1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40" name="Google Shape;240;p1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 name="Google Shape;241;p11"/>
          <p:cNvGrpSpPr/>
          <p:nvPr/>
        </p:nvGrpSpPr>
        <p:grpSpPr>
          <a:xfrm>
            <a:off x="-11316" y="-121877"/>
            <a:ext cx="2080036" cy="1909408"/>
            <a:chOff x="0" y="-47625"/>
            <a:chExt cx="812800" cy="746125"/>
          </a:xfrm>
        </p:grpSpPr>
        <p:sp>
          <p:nvSpPr>
            <p:cNvPr id="242" name="Google Shape;242;p1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3" name="Google Shape;243;p1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4" name="Google Shape;244;p11"/>
          <p:cNvGrpSpPr/>
          <p:nvPr/>
        </p:nvGrpSpPr>
        <p:grpSpPr>
          <a:xfrm>
            <a:off x="9509010" y="8514258"/>
            <a:ext cx="2574950" cy="2363724"/>
            <a:chOff x="0" y="-47625"/>
            <a:chExt cx="812800" cy="746125"/>
          </a:xfrm>
        </p:grpSpPr>
        <p:sp>
          <p:nvSpPr>
            <p:cNvPr id="245" name="Google Shape;245;p1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6" name="Google Shape;246;p1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 name="Google Shape;247;p11"/>
          <p:cNvGrpSpPr/>
          <p:nvPr/>
        </p:nvGrpSpPr>
        <p:grpSpPr>
          <a:xfrm>
            <a:off x="9144000" y="8466752"/>
            <a:ext cx="1116381" cy="1024803"/>
            <a:chOff x="0" y="-47625"/>
            <a:chExt cx="812800" cy="746125"/>
          </a:xfrm>
        </p:grpSpPr>
        <p:sp>
          <p:nvSpPr>
            <p:cNvPr id="248" name="Google Shape;248;p1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9" name="Google Shape;249;p1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0" name="Google Shape;250;p11"/>
          <p:cNvGrpSpPr/>
          <p:nvPr/>
        </p:nvGrpSpPr>
        <p:grpSpPr>
          <a:xfrm>
            <a:off x="-979184" y="626344"/>
            <a:ext cx="2080036" cy="1909408"/>
            <a:chOff x="0" y="-47625"/>
            <a:chExt cx="812800" cy="746125"/>
          </a:xfrm>
        </p:grpSpPr>
        <p:sp>
          <p:nvSpPr>
            <p:cNvPr id="251" name="Google Shape;251;p1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2" name="Google Shape;252;p1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53" name="Google Shape;253;p11"/>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57" name="Shape 257"/>
        <p:cNvGrpSpPr/>
        <p:nvPr/>
      </p:nvGrpSpPr>
      <p:grpSpPr>
        <a:xfrm>
          <a:off x="0" y="0"/>
          <a:ext cx="0" cy="0"/>
          <a:chOff x="0" y="0"/>
          <a:chExt cx="0" cy="0"/>
        </a:xfrm>
      </p:grpSpPr>
      <p:grpSp>
        <p:nvGrpSpPr>
          <p:cNvPr id="258" name="Google Shape;258;p12"/>
          <p:cNvGrpSpPr/>
          <p:nvPr/>
        </p:nvGrpSpPr>
        <p:grpSpPr>
          <a:xfrm>
            <a:off x="7632087" y="-4910079"/>
            <a:ext cx="17398799" cy="16121652"/>
            <a:chOff x="0" y="0"/>
            <a:chExt cx="939318" cy="870368"/>
          </a:xfrm>
        </p:grpSpPr>
        <p:sp>
          <p:nvSpPr>
            <p:cNvPr id="259" name="Google Shape;259;p12"/>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60" name="Google Shape;260;p12"/>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1" name="Google Shape;261;p12"/>
          <p:cNvGrpSpPr/>
          <p:nvPr/>
        </p:nvGrpSpPr>
        <p:grpSpPr>
          <a:xfrm>
            <a:off x="10568530" y="6676092"/>
            <a:ext cx="1804010" cy="1656024"/>
            <a:chOff x="0" y="-47625"/>
            <a:chExt cx="812800" cy="746125"/>
          </a:xfrm>
        </p:grpSpPr>
        <p:sp>
          <p:nvSpPr>
            <p:cNvPr id="262" name="Google Shape;262;p1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63" name="Google Shape;263;p1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4" name="Google Shape;264;p12"/>
          <p:cNvGrpSpPr/>
          <p:nvPr/>
        </p:nvGrpSpPr>
        <p:grpSpPr>
          <a:xfrm>
            <a:off x="6928309" y="9077473"/>
            <a:ext cx="12333930" cy="649270"/>
            <a:chOff x="0" y="-47625"/>
            <a:chExt cx="3248421" cy="171000"/>
          </a:xfrm>
        </p:grpSpPr>
        <p:sp>
          <p:nvSpPr>
            <p:cNvPr id="265" name="Google Shape;265;p12"/>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66" name="Google Shape;266;p12"/>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7" name="Google Shape;267;p12"/>
          <p:cNvSpPr txBox="1"/>
          <p:nvPr/>
        </p:nvSpPr>
        <p:spPr>
          <a:xfrm>
            <a:off x="958525" y="402125"/>
            <a:ext cx="11125500" cy="1077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7000">
                <a:solidFill>
                  <a:srgbClr val="42572A"/>
                </a:solidFill>
                <a:latin typeface="Saira"/>
                <a:ea typeface="Saira"/>
                <a:cs typeface="Saira"/>
                <a:sym typeface="Saira"/>
              </a:rPr>
              <a:t>Learning Objectives:</a:t>
            </a:r>
            <a:endParaRPr sz="7000"/>
          </a:p>
        </p:txBody>
      </p:sp>
      <p:sp>
        <p:nvSpPr>
          <p:cNvPr id="268" name="Google Shape;268;p12"/>
          <p:cNvSpPr txBox="1"/>
          <p:nvPr/>
        </p:nvSpPr>
        <p:spPr>
          <a:xfrm>
            <a:off x="871975" y="2002550"/>
            <a:ext cx="9845700" cy="85353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699">
                <a:latin typeface="NTR"/>
                <a:ea typeface="NTR"/>
                <a:cs typeface="NTR"/>
                <a:sym typeface="NTR"/>
              </a:rPr>
              <a:t>After studying this chapter, you should be able to:</a:t>
            </a:r>
            <a:endParaRPr b="1" sz="4699">
              <a:latin typeface="NTR"/>
              <a:ea typeface="NTR"/>
              <a:cs typeface="NTR"/>
              <a:sym typeface="NTR"/>
            </a:endParaRPr>
          </a:p>
          <a:p>
            <a:pPr indent="0" lvl="0" marL="0" rtl="0" algn="l">
              <a:lnSpc>
                <a:spcPct val="120005"/>
              </a:lnSpc>
              <a:spcBef>
                <a:spcPts val="0"/>
              </a:spcBef>
              <a:spcAft>
                <a:spcPts val="0"/>
              </a:spcAft>
              <a:buNone/>
            </a:pPr>
            <a:r>
              <a:rPr b="1" lang="en-US" sz="4699">
                <a:latin typeface="NTR"/>
                <a:ea typeface="NTR"/>
                <a:cs typeface="NTR"/>
                <a:sym typeface="NTR"/>
              </a:rPr>
              <a:t>4. Enumerate and discuss the ethical decision making process.</a:t>
            </a:r>
            <a:endParaRPr b="1" sz="4699">
              <a:latin typeface="NTR"/>
              <a:ea typeface="NTR"/>
              <a:cs typeface="NTR"/>
              <a:sym typeface="NTR"/>
            </a:endParaRPr>
          </a:p>
          <a:p>
            <a:pPr indent="0" lvl="0" marL="0" rtl="0" algn="l">
              <a:lnSpc>
                <a:spcPct val="120005"/>
              </a:lnSpc>
              <a:spcBef>
                <a:spcPts val="0"/>
              </a:spcBef>
              <a:spcAft>
                <a:spcPts val="0"/>
              </a:spcAft>
              <a:buNone/>
            </a:pPr>
            <a:r>
              <a:rPr b="1" lang="en-US" sz="4699">
                <a:latin typeface="NTR"/>
                <a:ea typeface="NTR"/>
                <a:cs typeface="NTR"/>
                <a:sym typeface="NTR"/>
              </a:rPr>
              <a:t>5. Describe the issues considered in social screening of investments.</a:t>
            </a:r>
            <a:endParaRPr b="1" sz="4699">
              <a:latin typeface="NTR"/>
              <a:ea typeface="NTR"/>
              <a:cs typeface="NTR"/>
              <a:sym typeface="NTR"/>
            </a:endParaRPr>
          </a:p>
          <a:p>
            <a:pPr indent="0" lvl="0" marL="0" rtl="0" algn="l">
              <a:lnSpc>
                <a:spcPct val="120005"/>
              </a:lnSpc>
              <a:spcBef>
                <a:spcPts val="0"/>
              </a:spcBef>
              <a:spcAft>
                <a:spcPts val="0"/>
              </a:spcAft>
              <a:buNone/>
            </a:pPr>
            <a:r>
              <a:rPr b="1" lang="en-US" sz="4699">
                <a:latin typeface="NTR"/>
                <a:ea typeface="NTR"/>
                <a:cs typeface="NTR"/>
                <a:sym typeface="NTR"/>
              </a:rPr>
              <a:t>6. Exhibit understanding of corporate greenwashing.</a:t>
            </a:r>
            <a:endParaRPr b="1" sz="4699">
              <a:latin typeface="NTR"/>
              <a:ea typeface="NTR"/>
              <a:cs typeface="NTR"/>
              <a:sym typeface="NTR"/>
            </a:endParaRPr>
          </a:p>
          <a:p>
            <a:pPr indent="0" lvl="0" marL="0" rtl="0" algn="l">
              <a:lnSpc>
                <a:spcPct val="120005"/>
              </a:lnSpc>
              <a:spcBef>
                <a:spcPts val="0"/>
              </a:spcBef>
              <a:spcAft>
                <a:spcPts val="0"/>
              </a:spcAft>
              <a:buNone/>
            </a:pPr>
            <a:r>
              <a:t/>
            </a:r>
            <a:endParaRPr b="1" sz="4699">
              <a:latin typeface="NTR"/>
              <a:ea typeface="NTR"/>
              <a:cs typeface="NTR"/>
              <a:sym typeface="NTR"/>
            </a:endParaRPr>
          </a:p>
          <a:p>
            <a:pPr indent="0" lvl="0" marL="0" marR="0" rtl="0" algn="l">
              <a:lnSpc>
                <a:spcPct val="120005"/>
              </a:lnSpc>
              <a:spcBef>
                <a:spcPts val="0"/>
              </a:spcBef>
              <a:spcAft>
                <a:spcPts val="0"/>
              </a:spcAft>
              <a:buNone/>
            </a:pPr>
            <a:r>
              <a:t/>
            </a:r>
            <a:endParaRPr b="1" sz="4699">
              <a:latin typeface="NTR"/>
              <a:ea typeface="NTR"/>
              <a:cs typeface="NTR"/>
              <a:sym typeface="NTR"/>
            </a:endParaRPr>
          </a:p>
        </p:txBody>
      </p:sp>
      <p:grpSp>
        <p:nvGrpSpPr>
          <p:cNvPr id="269" name="Google Shape;269;p12"/>
          <p:cNvGrpSpPr/>
          <p:nvPr/>
        </p:nvGrpSpPr>
        <p:grpSpPr>
          <a:xfrm>
            <a:off x="-8124839" y="9311586"/>
            <a:ext cx="16706903" cy="625349"/>
            <a:chOff x="0" y="-47625"/>
            <a:chExt cx="4400143" cy="164700"/>
          </a:xfrm>
        </p:grpSpPr>
        <p:sp>
          <p:nvSpPr>
            <p:cNvPr id="270" name="Google Shape;270;p1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71" name="Google Shape;271;p1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2" name="Google Shape;272;p12"/>
          <p:cNvGrpSpPr/>
          <p:nvPr/>
        </p:nvGrpSpPr>
        <p:grpSpPr>
          <a:xfrm>
            <a:off x="-11316" y="-121877"/>
            <a:ext cx="2080036" cy="1909408"/>
            <a:chOff x="0" y="-47625"/>
            <a:chExt cx="812800" cy="746125"/>
          </a:xfrm>
        </p:grpSpPr>
        <p:sp>
          <p:nvSpPr>
            <p:cNvPr id="273" name="Google Shape;273;p1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74" name="Google Shape;274;p1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5" name="Google Shape;275;p12"/>
          <p:cNvGrpSpPr/>
          <p:nvPr/>
        </p:nvGrpSpPr>
        <p:grpSpPr>
          <a:xfrm>
            <a:off x="9509010" y="8514258"/>
            <a:ext cx="2574950" cy="2363724"/>
            <a:chOff x="0" y="-47625"/>
            <a:chExt cx="812800" cy="746125"/>
          </a:xfrm>
        </p:grpSpPr>
        <p:sp>
          <p:nvSpPr>
            <p:cNvPr id="276" name="Google Shape;276;p1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77" name="Google Shape;277;p1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8" name="Google Shape;278;p12"/>
          <p:cNvGrpSpPr/>
          <p:nvPr/>
        </p:nvGrpSpPr>
        <p:grpSpPr>
          <a:xfrm>
            <a:off x="9144000" y="8466752"/>
            <a:ext cx="1116381" cy="1024803"/>
            <a:chOff x="0" y="-47625"/>
            <a:chExt cx="812800" cy="746125"/>
          </a:xfrm>
        </p:grpSpPr>
        <p:sp>
          <p:nvSpPr>
            <p:cNvPr id="279" name="Google Shape;279;p1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80" name="Google Shape;280;p1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1" name="Google Shape;281;p12"/>
          <p:cNvGrpSpPr/>
          <p:nvPr/>
        </p:nvGrpSpPr>
        <p:grpSpPr>
          <a:xfrm>
            <a:off x="-979184" y="626344"/>
            <a:ext cx="2080036" cy="1909408"/>
            <a:chOff x="0" y="-47625"/>
            <a:chExt cx="812800" cy="746125"/>
          </a:xfrm>
        </p:grpSpPr>
        <p:sp>
          <p:nvSpPr>
            <p:cNvPr id="282" name="Google Shape;282;p1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83" name="Google Shape;283;p1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84" name="Google Shape;284;p12"/>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88" name="Shape 288"/>
        <p:cNvGrpSpPr/>
        <p:nvPr/>
      </p:nvGrpSpPr>
      <p:grpSpPr>
        <a:xfrm>
          <a:off x="0" y="0"/>
          <a:ext cx="0" cy="0"/>
          <a:chOff x="0" y="0"/>
          <a:chExt cx="0" cy="0"/>
        </a:xfrm>
      </p:grpSpPr>
      <p:grpSp>
        <p:nvGrpSpPr>
          <p:cNvPr id="289" name="Google Shape;289;p13"/>
          <p:cNvGrpSpPr/>
          <p:nvPr/>
        </p:nvGrpSpPr>
        <p:grpSpPr>
          <a:xfrm rot="-2164030">
            <a:off x="6362297" y="-5410485"/>
            <a:ext cx="15055346" cy="13173428"/>
            <a:chOff x="0" y="0"/>
            <a:chExt cx="812800" cy="711200"/>
          </a:xfrm>
        </p:grpSpPr>
        <p:sp>
          <p:nvSpPr>
            <p:cNvPr id="290" name="Google Shape;290;p13"/>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291" name="Google Shape;291;p13"/>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92" name="Google Shape;292;p13"/>
          <p:cNvPicPr preferRelativeResize="0"/>
          <p:nvPr/>
        </p:nvPicPr>
        <p:blipFill rotWithShape="1">
          <a:blip r:embed="rId3">
            <a:alphaModFix/>
          </a:blip>
          <a:srcRect b="0" l="0" r="24613" t="0"/>
          <a:stretch/>
        </p:blipFill>
        <p:spPr>
          <a:xfrm>
            <a:off x="11394401" y="0"/>
            <a:ext cx="6893600" cy="10287000"/>
          </a:xfrm>
          <a:prstGeom prst="rect">
            <a:avLst/>
          </a:prstGeom>
          <a:noFill/>
          <a:ln>
            <a:noFill/>
          </a:ln>
        </p:spPr>
      </p:pic>
      <p:sp>
        <p:nvSpPr>
          <p:cNvPr id="293" name="Google Shape;293;p13"/>
          <p:cNvSpPr txBox="1"/>
          <p:nvPr/>
        </p:nvSpPr>
        <p:spPr>
          <a:xfrm>
            <a:off x="1331718" y="330098"/>
            <a:ext cx="9057000" cy="769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5000">
                <a:solidFill>
                  <a:srgbClr val="42572A"/>
                </a:solidFill>
                <a:latin typeface="Saira"/>
                <a:ea typeface="Saira"/>
                <a:cs typeface="Saira"/>
                <a:sym typeface="Saira"/>
              </a:rPr>
              <a:t>INTRODUCTION</a:t>
            </a:r>
            <a:endParaRPr sz="5000"/>
          </a:p>
        </p:txBody>
      </p:sp>
      <p:sp>
        <p:nvSpPr>
          <p:cNvPr id="294" name="Google Shape;294;p13"/>
          <p:cNvSpPr txBox="1"/>
          <p:nvPr/>
        </p:nvSpPr>
        <p:spPr>
          <a:xfrm>
            <a:off x="958425" y="1541975"/>
            <a:ext cx="9699600" cy="8127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400">
                <a:latin typeface="Neuton"/>
                <a:ea typeface="Neuton"/>
                <a:cs typeface="Neuton"/>
                <a:sym typeface="Neuton"/>
              </a:rPr>
              <a:t>Corporate social responsibility (CSR) </a:t>
            </a:r>
            <a:r>
              <a:rPr lang="en-US" sz="4400">
                <a:latin typeface="Neuton"/>
                <a:ea typeface="Neuton"/>
                <a:cs typeface="Neuton"/>
                <a:sym typeface="Neuton"/>
              </a:rPr>
              <a:t>has attained a high profile in the academic domain (de Bakker, Groenewegen, &amp; den Hond, 2005; Lockett, Moon, &amp; Visser, 2006; Margolis &amp; Walsh, 2003; Walsh, Weber, &amp; Margolis, 2003). </a:t>
            </a:r>
            <a:endParaRPr sz="4400">
              <a:latin typeface="Neuton"/>
              <a:ea typeface="Neuton"/>
              <a:cs typeface="Neuton"/>
              <a:sym typeface="Neuton"/>
            </a:endParaRPr>
          </a:p>
          <a:p>
            <a:pPr indent="0" lvl="0" marL="0" marR="0" rtl="0" algn="ctr">
              <a:lnSpc>
                <a:spcPct val="100000"/>
              </a:lnSpc>
              <a:spcBef>
                <a:spcPts val="0"/>
              </a:spcBef>
              <a:spcAft>
                <a:spcPts val="0"/>
              </a:spcAft>
              <a:buNone/>
            </a:pPr>
            <a:r>
              <a:t/>
            </a:r>
            <a:endParaRPr sz="4400">
              <a:latin typeface="Neuton"/>
              <a:ea typeface="Neuton"/>
              <a:cs typeface="Neuton"/>
              <a:sym typeface="Neuton"/>
            </a:endParaRPr>
          </a:p>
          <a:p>
            <a:pPr indent="0" lvl="0" marL="0" marR="0" rtl="0" algn="ctr">
              <a:lnSpc>
                <a:spcPct val="100000"/>
              </a:lnSpc>
              <a:spcBef>
                <a:spcPts val="0"/>
              </a:spcBef>
              <a:spcAft>
                <a:spcPts val="0"/>
              </a:spcAft>
              <a:buNone/>
            </a:pPr>
            <a:r>
              <a:rPr lang="en-US" sz="4400">
                <a:latin typeface="Neuton"/>
                <a:ea typeface="Neuton"/>
                <a:cs typeface="Neuton"/>
                <a:sym typeface="Neuton"/>
              </a:rPr>
              <a:t>As well, many consider it an absolute necessity that organizations define their roles in society and apply social, ethical, legal and responsible standards to their businesses (Lindgreen &amp; Swaen, 2004; Luo &amp; Bhattacharya, 2006). </a:t>
            </a:r>
            <a:endParaRPr sz="2300"/>
          </a:p>
        </p:txBody>
      </p:sp>
      <p:grpSp>
        <p:nvGrpSpPr>
          <p:cNvPr id="295" name="Google Shape;295;p13"/>
          <p:cNvGrpSpPr/>
          <p:nvPr/>
        </p:nvGrpSpPr>
        <p:grpSpPr>
          <a:xfrm>
            <a:off x="10610655" y="8408520"/>
            <a:ext cx="12333930" cy="649270"/>
            <a:chOff x="0" y="-47625"/>
            <a:chExt cx="3248421" cy="171000"/>
          </a:xfrm>
        </p:grpSpPr>
        <p:sp>
          <p:nvSpPr>
            <p:cNvPr id="296" name="Google Shape;296;p13"/>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97" name="Google Shape;297;p13"/>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98" name="Google Shape;298;p13"/>
          <p:cNvGrpSpPr/>
          <p:nvPr/>
        </p:nvGrpSpPr>
        <p:grpSpPr>
          <a:xfrm>
            <a:off x="11394388" y="8855387"/>
            <a:ext cx="16706903" cy="625349"/>
            <a:chOff x="0" y="-47625"/>
            <a:chExt cx="4400143" cy="164700"/>
          </a:xfrm>
        </p:grpSpPr>
        <p:sp>
          <p:nvSpPr>
            <p:cNvPr id="299" name="Google Shape;299;p1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300" name="Google Shape;300;p1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1" name="Google Shape;301;p13"/>
          <p:cNvGrpSpPr/>
          <p:nvPr/>
        </p:nvGrpSpPr>
        <p:grpSpPr>
          <a:xfrm>
            <a:off x="-314775" y="-317797"/>
            <a:ext cx="1197011" cy="1098818"/>
            <a:chOff x="0" y="-47625"/>
            <a:chExt cx="812800" cy="746125"/>
          </a:xfrm>
        </p:grpSpPr>
        <p:sp>
          <p:nvSpPr>
            <p:cNvPr id="302" name="Google Shape;302;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03" name="Google Shape;303;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4" name="Google Shape;304;p13"/>
          <p:cNvGrpSpPr/>
          <p:nvPr/>
        </p:nvGrpSpPr>
        <p:grpSpPr>
          <a:xfrm>
            <a:off x="-584598" y="379152"/>
            <a:ext cx="1736628" cy="1594171"/>
            <a:chOff x="0" y="-47625"/>
            <a:chExt cx="812800" cy="746125"/>
          </a:xfrm>
        </p:grpSpPr>
        <p:sp>
          <p:nvSpPr>
            <p:cNvPr id="305" name="Google Shape;305;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06" name="Google Shape;306;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7" name="Google Shape;307;p13"/>
          <p:cNvGrpSpPr/>
          <p:nvPr/>
        </p:nvGrpSpPr>
        <p:grpSpPr>
          <a:xfrm>
            <a:off x="-222291" y="1465786"/>
            <a:ext cx="1012017" cy="929000"/>
            <a:chOff x="0" y="-47625"/>
            <a:chExt cx="812800" cy="746125"/>
          </a:xfrm>
        </p:grpSpPr>
        <p:sp>
          <p:nvSpPr>
            <p:cNvPr id="308" name="Google Shape;308;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09" name="Google Shape;309;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0" name="Google Shape;310;p13"/>
          <p:cNvGrpSpPr/>
          <p:nvPr/>
        </p:nvGrpSpPr>
        <p:grpSpPr>
          <a:xfrm>
            <a:off x="11523711" y="-68007"/>
            <a:ext cx="1039978" cy="954667"/>
            <a:chOff x="0" y="-47625"/>
            <a:chExt cx="812800" cy="746125"/>
          </a:xfrm>
        </p:grpSpPr>
        <p:sp>
          <p:nvSpPr>
            <p:cNvPr id="311" name="Google Shape;311;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12" name="Google Shape;312;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3" name="Google Shape;313;p13"/>
          <p:cNvGrpSpPr/>
          <p:nvPr/>
        </p:nvGrpSpPr>
        <p:grpSpPr>
          <a:xfrm>
            <a:off x="11015019" y="511102"/>
            <a:ext cx="1039978" cy="954667"/>
            <a:chOff x="0" y="-47625"/>
            <a:chExt cx="812800" cy="746125"/>
          </a:xfrm>
        </p:grpSpPr>
        <p:sp>
          <p:nvSpPr>
            <p:cNvPr id="314" name="Google Shape;314;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15" name="Google Shape;315;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6" name="Google Shape;316;p13"/>
          <p:cNvGrpSpPr/>
          <p:nvPr/>
        </p:nvGrpSpPr>
        <p:grpSpPr>
          <a:xfrm>
            <a:off x="16854539" y="221557"/>
            <a:ext cx="1039978" cy="954667"/>
            <a:chOff x="0" y="-47625"/>
            <a:chExt cx="812800" cy="746125"/>
          </a:xfrm>
        </p:grpSpPr>
        <p:sp>
          <p:nvSpPr>
            <p:cNvPr id="317" name="Google Shape;317;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18" name="Google Shape;318;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19" name="Google Shape;319;p13"/>
          <p:cNvGrpSpPr/>
          <p:nvPr/>
        </p:nvGrpSpPr>
        <p:grpSpPr>
          <a:xfrm>
            <a:off x="15986226" y="-565470"/>
            <a:ext cx="1736628" cy="1594171"/>
            <a:chOff x="0" y="-47625"/>
            <a:chExt cx="812800" cy="746125"/>
          </a:xfrm>
        </p:grpSpPr>
        <p:sp>
          <p:nvSpPr>
            <p:cNvPr id="320" name="Google Shape;320;p1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21" name="Google Shape;321;p1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325" name="Shape 325"/>
        <p:cNvGrpSpPr/>
        <p:nvPr/>
      </p:nvGrpSpPr>
      <p:grpSpPr>
        <a:xfrm>
          <a:off x="0" y="0"/>
          <a:ext cx="0" cy="0"/>
          <a:chOff x="0" y="0"/>
          <a:chExt cx="0" cy="0"/>
        </a:xfrm>
      </p:grpSpPr>
      <p:grpSp>
        <p:nvGrpSpPr>
          <p:cNvPr id="326" name="Google Shape;326;p14"/>
          <p:cNvGrpSpPr/>
          <p:nvPr/>
        </p:nvGrpSpPr>
        <p:grpSpPr>
          <a:xfrm rot="-2164030">
            <a:off x="6362297" y="-5410485"/>
            <a:ext cx="15055346" cy="13173428"/>
            <a:chOff x="0" y="0"/>
            <a:chExt cx="812800" cy="711200"/>
          </a:xfrm>
        </p:grpSpPr>
        <p:sp>
          <p:nvSpPr>
            <p:cNvPr id="327" name="Google Shape;327;p14"/>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328" name="Google Shape;328;p14"/>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29" name="Google Shape;329;p14"/>
          <p:cNvPicPr preferRelativeResize="0"/>
          <p:nvPr/>
        </p:nvPicPr>
        <p:blipFill rotWithShape="1">
          <a:blip r:embed="rId3">
            <a:alphaModFix/>
          </a:blip>
          <a:srcRect b="0" l="0" r="24613" t="0"/>
          <a:stretch/>
        </p:blipFill>
        <p:spPr>
          <a:xfrm>
            <a:off x="11394401" y="0"/>
            <a:ext cx="6893600" cy="10287000"/>
          </a:xfrm>
          <a:prstGeom prst="rect">
            <a:avLst/>
          </a:prstGeom>
          <a:noFill/>
          <a:ln>
            <a:noFill/>
          </a:ln>
        </p:spPr>
      </p:pic>
      <p:sp>
        <p:nvSpPr>
          <p:cNvPr id="330" name="Google Shape;330;p14"/>
          <p:cNvSpPr txBox="1"/>
          <p:nvPr/>
        </p:nvSpPr>
        <p:spPr>
          <a:xfrm>
            <a:off x="1331718" y="330098"/>
            <a:ext cx="9057000" cy="769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5000">
                <a:solidFill>
                  <a:srgbClr val="42572A"/>
                </a:solidFill>
                <a:latin typeface="Saira"/>
                <a:ea typeface="Saira"/>
                <a:cs typeface="Saira"/>
                <a:sym typeface="Saira"/>
              </a:rPr>
              <a:t>INTRODUCTION</a:t>
            </a:r>
            <a:endParaRPr sz="5000"/>
          </a:p>
        </p:txBody>
      </p:sp>
      <p:sp>
        <p:nvSpPr>
          <p:cNvPr id="331" name="Google Shape;331;p14"/>
          <p:cNvSpPr txBox="1"/>
          <p:nvPr/>
        </p:nvSpPr>
        <p:spPr>
          <a:xfrm>
            <a:off x="958425" y="1008575"/>
            <a:ext cx="9699600" cy="9050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200">
                <a:latin typeface="Neuton"/>
                <a:ea typeface="Neuton"/>
                <a:cs typeface="Neuton"/>
                <a:sym typeface="Neuton"/>
              </a:rPr>
              <a:t>CSR has achieved business prominence due to the activities of pressure groups and also the emergence of the "market for virtues" such as socially responsible investments (Brammer &amp; Millington, 2003; Vogel, 1978) that create further pressures to adopt CSR initiatives (The Economist, 2005; Vogel, 2005). </a:t>
            </a:r>
            <a:endParaRPr sz="4200">
              <a:latin typeface="Neuton"/>
              <a:ea typeface="Neuton"/>
              <a:cs typeface="Neuton"/>
              <a:sym typeface="Neuton"/>
            </a:endParaRPr>
          </a:p>
          <a:p>
            <a:pPr indent="0" lvl="0" marL="0" marR="0" rtl="0" algn="ctr">
              <a:lnSpc>
                <a:spcPct val="100000"/>
              </a:lnSpc>
              <a:spcBef>
                <a:spcPts val="0"/>
              </a:spcBef>
              <a:spcAft>
                <a:spcPts val="0"/>
              </a:spcAft>
              <a:buNone/>
            </a:pPr>
            <a:r>
              <a:t/>
            </a:r>
            <a:endParaRPr sz="4200">
              <a:latin typeface="Neuton"/>
              <a:ea typeface="Neuton"/>
              <a:cs typeface="Neuton"/>
              <a:sym typeface="Neuton"/>
            </a:endParaRPr>
          </a:p>
          <a:p>
            <a:pPr indent="0" lvl="0" marL="0" marR="0" rtl="0" algn="ctr">
              <a:lnSpc>
                <a:spcPct val="100000"/>
              </a:lnSpc>
              <a:spcBef>
                <a:spcPts val="0"/>
              </a:spcBef>
              <a:spcAft>
                <a:spcPts val="0"/>
              </a:spcAft>
              <a:buNone/>
            </a:pPr>
            <a:r>
              <a:rPr lang="en-US" sz="4200">
                <a:latin typeface="Neuton"/>
                <a:ea typeface="Neuton"/>
                <a:cs typeface="Neuton"/>
                <a:sym typeface="Neuton"/>
              </a:rPr>
              <a:t>Moreover, CSR has spread geographically from its original US setting (Bowen, 1953) to become a global concept (Matten &amp; Crane, 2005; Scherer &amp; Palazzo, 2007), becoming particularly well established in Europe (Habisch, Jonker, Werner, &amp; Schmidpeter, 2004).</a:t>
            </a:r>
            <a:endParaRPr sz="2100"/>
          </a:p>
        </p:txBody>
      </p:sp>
      <p:grpSp>
        <p:nvGrpSpPr>
          <p:cNvPr id="332" name="Google Shape;332;p14"/>
          <p:cNvGrpSpPr/>
          <p:nvPr/>
        </p:nvGrpSpPr>
        <p:grpSpPr>
          <a:xfrm>
            <a:off x="10915455" y="8408520"/>
            <a:ext cx="12333930" cy="649270"/>
            <a:chOff x="0" y="-47625"/>
            <a:chExt cx="3248421" cy="171000"/>
          </a:xfrm>
        </p:grpSpPr>
        <p:sp>
          <p:nvSpPr>
            <p:cNvPr id="333" name="Google Shape;333;p14"/>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334" name="Google Shape;334;p14"/>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5" name="Google Shape;335;p14"/>
          <p:cNvGrpSpPr/>
          <p:nvPr/>
        </p:nvGrpSpPr>
        <p:grpSpPr>
          <a:xfrm>
            <a:off x="11394388" y="8855387"/>
            <a:ext cx="16706903" cy="625349"/>
            <a:chOff x="0" y="-47625"/>
            <a:chExt cx="4400143" cy="164700"/>
          </a:xfrm>
        </p:grpSpPr>
        <p:sp>
          <p:nvSpPr>
            <p:cNvPr id="336" name="Google Shape;336;p1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337" name="Google Shape;337;p1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8" name="Google Shape;338;p14"/>
          <p:cNvGrpSpPr/>
          <p:nvPr/>
        </p:nvGrpSpPr>
        <p:grpSpPr>
          <a:xfrm>
            <a:off x="-314775" y="-317797"/>
            <a:ext cx="1197011" cy="1098818"/>
            <a:chOff x="0" y="-47625"/>
            <a:chExt cx="812800" cy="746125"/>
          </a:xfrm>
        </p:grpSpPr>
        <p:sp>
          <p:nvSpPr>
            <p:cNvPr id="339" name="Google Shape;339;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40" name="Google Shape;340;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1" name="Google Shape;341;p14"/>
          <p:cNvGrpSpPr/>
          <p:nvPr/>
        </p:nvGrpSpPr>
        <p:grpSpPr>
          <a:xfrm>
            <a:off x="-584598" y="379152"/>
            <a:ext cx="1736628" cy="1594171"/>
            <a:chOff x="0" y="-47625"/>
            <a:chExt cx="812800" cy="746125"/>
          </a:xfrm>
        </p:grpSpPr>
        <p:sp>
          <p:nvSpPr>
            <p:cNvPr id="342" name="Google Shape;342;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43" name="Google Shape;343;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4" name="Google Shape;344;p14"/>
          <p:cNvGrpSpPr/>
          <p:nvPr/>
        </p:nvGrpSpPr>
        <p:grpSpPr>
          <a:xfrm>
            <a:off x="-222291" y="1465786"/>
            <a:ext cx="1012017" cy="929000"/>
            <a:chOff x="0" y="-47625"/>
            <a:chExt cx="812800" cy="746125"/>
          </a:xfrm>
        </p:grpSpPr>
        <p:sp>
          <p:nvSpPr>
            <p:cNvPr id="345" name="Google Shape;345;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46" name="Google Shape;346;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7" name="Google Shape;347;p14"/>
          <p:cNvGrpSpPr/>
          <p:nvPr/>
        </p:nvGrpSpPr>
        <p:grpSpPr>
          <a:xfrm>
            <a:off x="11523711" y="-68007"/>
            <a:ext cx="1039978" cy="954667"/>
            <a:chOff x="0" y="-47625"/>
            <a:chExt cx="812800" cy="746125"/>
          </a:xfrm>
        </p:grpSpPr>
        <p:sp>
          <p:nvSpPr>
            <p:cNvPr id="348" name="Google Shape;348;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49" name="Google Shape;349;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0" name="Google Shape;350;p14"/>
          <p:cNvGrpSpPr/>
          <p:nvPr/>
        </p:nvGrpSpPr>
        <p:grpSpPr>
          <a:xfrm>
            <a:off x="11015019" y="511102"/>
            <a:ext cx="1039978" cy="954667"/>
            <a:chOff x="0" y="-47625"/>
            <a:chExt cx="812800" cy="746125"/>
          </a:xfrm>
        </p:grpSpPr>
        <p:sp>
          <p:nvSpPr>
            <p:cNvPr id="351" name="Google Shape;351;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52" name="Google Shape;352;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3" name="Google Shape;353;p14"/>
          <p:cNvGrpSpPr/>
          <p:nvPr/>
        </p:nvGrpSpPr>
        <p:grpSpPr>
          <a:xfrm>
            <a:off x="16854539" y="221557"/>
            <a:ext cx="1039978" cy="954667"/>
            <a:chOff x="0" y="-47625"/>
            <a:chExt cx="812800" cy="746125"/>
          </a:xfrm>
        </p:grpSpPr>
        <p:sp>
          <p:nvSpPr>
            <p:cNvPr id="354" name="Google Shape;354;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55" name="Google Shape;355;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6" name="Google Shape;356;p14"/>
          <p:cNvGrpSpPr/>
          <p:nvPr/>
        </p:nvGrpSpPr>
        <p:grpSpPr>
          <a:xfrm>
            <a:off x="15986226" y="-565470"/>
            <a:ext cx="1736628" cy="1594171"/>
            <a:chOff x="0" y="-47625"/>
            <a:chExt cx="812800" cy="746125"/>
          </a:xfrm>
        </p:grpSpPr>
        <p:sp>
          <p:nvSpPr>
            <p:cNvPr id="357" name="Google Shape;357;p1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58" name="Google Shape;358;p1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362" name="Shape 362"/>
        <p:cNvGrpSpPr/>
        <p:nvPr/>
      </p:nvGrpSpPr>
      <p:grpSpPr>
        <a:xfrm>
          <a:off x="0" y="0"/>
          <a:ext cx="0" cy="0"/>
          <a:chOff x="0" y="0"/>
          <a:chExt cx="0" cy="0"/>
        </a:xfrm>
      </p:grpSpPr>
      <p:pic>
        <p:nvPicPr>
          <p:cNvPr id="363" name="Google Shape;363;p15"/>
          <p:cNvPicPr preferRelativeResize="0"/>
          <p:nvPr/>
        </p:nvPicPr>
        <p:blipFill rotWithShape="1">
          <a:blip r:embed="rId3">
            <a:alphaModFix/>
          </a:blip>
          <a:srcRect b="8745" l="0" r="12800" t="20150"/>
          <a:stretch/>
        </p:blipFill>
        <p:spPr>
          <a:xfrm>
            <a:off x="10422100" y="0"/>
            <a:ext cx="7865899" cy="10287002"/>
          </a:xfrm>
          <a:prstGeom prst="rect">
            <a:avLst/>
          </a:prstGeom>
          <a:noFill/>
          <a:ln>
            <a:noFill/>
          </a:ln>
        </p:spPr>
      </p:pic>
      <p:grpSp>
        <p:nvGrpSpPr>
          <p:cNvPr id="364" name="Google Shape;364;p15"/>
          <p:cNvGrpSpPr/>
          <p:nvPr/>
        </p:nvGrpSpPr>
        <p:grpSpPr>
          <a:xfrm>
            <a:off x="12607997" y="8225209"/>
            <a:ext cx="18937039" cy="588922"/>
            <a:chOff x="0" y="-47625"/>
            <a:chExt cx="4987500" cy="155106"/>
          </a:xfrm>
        </p:grpSpPr>
        <p:sp>
          <p:nvSpPr>
            <p:cNvPr id="365" name="Google Shape;365;p15"/>
            <p:cNvSpPr/>
            <p:nvPr/>
          </p:nvSpPr>
          <p:spPr>
            <a:xfrm>
              <a:off x="0" y="0"/>
              <a:ext cx="4987383" cy="107481"/>
            </a:xfrm>
            <a:custGeom>
              <a:rect b="b" l="l" r="r" t="t"/>
              <a:pathLst>
                <a:path extrusionOk="0" h="107481" w="4987383">
                  <a:moveTo>
                    <a:pt x="0" y="0"/>
                  </a:moveTo>
                  <a:lnTo>
                    <a:pt x="4987383" y="0"/>
                  </a:lnTo>
                  <a:lnTo>
                    <a:pt x="4987383" y="107481"/>
                  </a:lnTo>
                  <a:lnTo>
                    <a:pt x="0" y="107481"/>
                  </a:lnTo>
                  <a:close/>
                </a:path>
              </a:pathLst>
            </a:custGeom>
            <a:solidFill>
              <a:srgbClr val="FFE86F"/>
            </a:solidFill>
            <a:ln>
              <a:noFill/>
            </a:ln>
          </p:spPr>
        </p:sp>
        <p:sp>
          <p:nvSpPr>
            <p:cNvPr id="366" name="Google Shape;366;p15"/>
            <p:cNvSpPr txBox="1"/>
            <p:nvPr/>
          </p:nvSpPr>
          <p:spPr>
            <a:xfrm>
              <a:off x="0" y="-47625"/>
              <a:ext cx="4987500" cy="155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67" name="Google Shape;367;p15"/>
          <p:cNvGrpSpPr/>
          <p:nvPr/>
        </p:nvGrpSpPr>
        <p:grpSpPr>
          <a:xfrm>
            <a:off x="1805444" y="1015528"/>
            <a:ext cx="7717168" cy="8979977"/>
            <a:chOff x="0" y="0"/>
            <a:chExt cx="698500" cy="812800"/>
          </a:xfrm>
        </p:grpSpPr>
        <p:sp>
          <p:nvSpPr>
            <p:cNvPr id="368" name="Google Shape;368;p15"/>
            <p:cNvSpPr/>
            <p:nvPr/>
          </p:nvSpPr>
          <p:spPr>
            <a:xfrm>
              <a:off x="0" y="0"/>
              <a:ext cx="698500" cy="812800"/>
            </a:xfrm>
            <a:custGeom>
              <a:rect b="b" l="l" r="r" t="t"/>
              <a:pathLst>
                <a:path extrusionOk="0" h="812800" w="698500">
                  <a:moveTo>
                    <a:pt x="349250" y="0"/>
                  </a:moveTo>
                  <a:lnTo>
                    <a:pt x="698500" y="203200"/>
                  </a:lnTo>
                  <a:lnTo>
                    <a:pt x="698500" y="609600"/>
                  </a:lnTo>
                  <a:lnTo>
                    <a:pt x="349250" y="812800"/>
                  </a:lnTo>
                  <a:lnTo>
                    <a:pt x="0" y="609600"/>
                  </a:lnTo>
                  <a:lnTo>
                    <a:pt x="0" y="203200"/>
                  </a:lnTo>
                  <a:lnTo>
                    <a:pt x="349250" y="0"/>
                  </a:lnTo>
                  <a:close/>
                </a:path>
              </a:pathLst>
            </a:custGeom>
            <a:solidFill>
              <a:srgbClr val="FFFFFF"/>
            </a:solidFill>
            <a:ln>
              <a:noFill/>
            </a:ln>
          </p:spPr>
        </p:sp>
        <p:sp>
          <p:nvSpPr>
            <p:cNvPr id="369" name="Google Shape;369;p15"/>
            <p:cNvSpPr txBox="1"/>
            <p:nvPr/>
          </p:nvSpPr>
          <p:spPr>
            <a:xfrm>
              <a:off x="0" y="92075"/>
              <a:ext cx="6984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0" name="Google Shape;370;p15"/>
          <p:cNvGrpSpPr/>
          <p:nvPr/>
        </p:nvGrpSpPr>
        <p:grpSpPr>
          <a:xfrm>
            <a:off x="-331184" y="8633301"/>
            <a:ext cx="16706903" cy="625349"/>
            <a:chOff x="0" y="-47625"/>
            <a:chExt cx="4400143" cy="164700"/>
          </a:xfrm>
        </p:grpSpPr>
        <p:sp>
          <p:nvSpPr>
            <p:cNvPr id="371" name="Google Shape;371;p1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372" name="Google Shape;372;p1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3" name="Google Shape;373;p15"/>
          <p:cNvGrpSpPr/>
          <p:nvPr/>
        </p:nvGrpSpPr>
        <p:grpSpPr>
          <a:xfrm>
            <a:off x="8509622" y="1157524"/>
            <a:ext cx="1329334" cy="1220287"/>
            <a:chOff x="0" y="-47625"/>
            <a:chExt cx="812800" cy="746125"/>
          </a:xfrm>
        </p:grpSpPr>
        <p:sp>
          <p:nvSpPr>
            <p:cNvPr id="374" name="Google Shape;374;p1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375" name="Google Shape;375;p1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6" name="Google Shape;376;p15"/>
          <p:cNvGrpSpPr/>
          <p:nvPr/>
        </p:nvGrpSpPr>
        <p:grpSpPr>
          <a:xfrm>
            <a:off x="95808" y="8296713"/>
            <a:ext cx="1865782" cy="1712730"/>
            <a:chOff x="0" y="-47625"/>
            <a:chExt cx="812800" cy="746125"/>
          </a:xfrm>
        </p:grpSpPr>
        <p:sp>
          <p:nvSpPr>
            <p:cNvPr id="377" name="Google Shape;377;p1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378" name="Google Shape;378;p1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79" name="Google Shape;379;p15"/>
          <p:cNvGrpSpPr/>
          <p:nvPr/>
        </p:nvGrpSpPr>
        <p:grpSpPr>
          <a:xfrm>
            <a:off x="9407205" y="926095"/>
            <a:ext cx="2080036" cy="1909408"/>
            <a:chOff x="0" y="-47625"/>
            <a:chExt cx="812800" cy="746125"/>
          </a:xfrm>
        </p:grpSpPr>
        <p:sp>
          <p:nvSpPr>
            <p:cNvPr id="380" name="Google Shape;380;p1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81" name="Google Shape;381;p1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2" name="Google Shape;382;p15"/>
          <p:cNvGrpSpPr/>
          <p:nvPr/>
        </p:nvGrpSpPr>
        <p:grpSpPr>
          <a:xfrm>
            <a:off x="11487236" y="398884"/>
            <a:ext cx="1329334" cy="1220287"/>
            <a:chOff x="0" y="-47625"/>
            <a:chExt cx="812800" cy="746125"/>
          </a:xfrm>
        </p:grpSpPr>
        <p:sp>
          <p:nvSpPr>
            <p:cNvPr id="383" name="Google Shape;383;p1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384" name="Google Shape;384;p1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5" name="Google Shape;385;p15"/>
          <p:cNvGrpSpPr/>
          <p:nvPr/>
        </p:nvGrpSpPr>
        <p:grpSpPr>
          <a:xfrm>
            <a:off x="1028700" y="8114433"/>
            <a:ext cx="1015106" cy="931836"/>
            <a:chOff x="0" y="-47625"/>
            <a:chExt cx="812800" cy="746125"/>
          </a:xfrm>
        </p:grpSpPr>
        <p:sp>
          <p:nvSpPr>
            <p:cNvPr id="386" name="Google Shape;386;p1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87" name="Google Shape;387;p1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88" name="Google Shape;388;p15"/>
          <p:cNvGrpSpPr/>
          <p:nvPr/>
        </p:nvGrpSpPr>
        <p:grpSpPr>
          <a:xfrm>
            <a:off x="570896" y="7141355"/>
            <a:ext cx="686003" cy="629729"/>
            <a:chOff x="0" y="-47625"/>
            <a:chExt cx="812800" cy="746125"/>
          </a:xfrm>
        </p:grpSpPr>
        <p:sp>
          <p:nvSpPr>
            <p:cNvPr id="389" name="Google Shape;389;p1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390" name="Google Shape;390;p1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91" name="Google Shape;391;p15"/>
          <p:cNvSpPr txBox="1"/>
          <p:nvPr/>
        </p:nvSpPr>
        <p:spPr>
          <a:xfrm>
            <a:off x="1992120" y="3414031"/>
            <a:ext cx="7378200" cy="4319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6100">
                <a:solidFill>
                  <a:srgbClr val="42572A"/>
                </a:solidFill>
                <a:latin typeface="Saira"/>
                <a:ea typeface="Saira"/>
                <a:cs typeface="Saira"/>
                <a:sym typeface="Saira"/>
              </a:rPr>
              <a:t>CONCEPT </a:t>
            </a:r>
            <a:endParaRPr b="1" sz="6100">
              <a:solidFill>
                <a:srgbClr val="42572A"/>
              </a:solidFill>
              <a:latin typeface="Saira"/>
              <a:ea typeface="Saira"/>
              <a:cs typeface="Saira"/>
              <a:sym typeface="Saira"/>
            </a:endParaRPr>
          </a:p>
          <a:p>
            <a:pPr indent="0" lvl="0" marL="0" marR="0" rtl="0" algn="ctr">
              <a:lnSpc>
                <a:spcPct val="120000"/>
              </a:lnSpc>
              <a:spcBef>
                <a:spcPts val="0"/>
              </a:spcBef>
              <a:spcAft>
                <a:spcPts val="0"/>
              </a:spcAft>
              <a:buNone/>
            </a:pPr>
            <a:r>
              <a:rPr b="1" lang="en-US" sz="6100">
                <a:solidFill>
                  <a:srgbClr val="42572A"/>
                </a:solidFill>
                <a:latin typeface="Saira"/>
                <a:ea typeface="Saira"/>
                <a:cs typeface="Saira"/>
                <a:sym typeface="Saira"/>
              </a:rPr>
              <a:t>OF CORPORATE SOCIAL RESPONSIBILITY</a:t>
            </a:r>
            <a:endParaRPr sz="61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395" name="Shape 395"/>
        <p:cNvGrpSpPr/>
        <p:nvPr/>
      </p:nvGrpSpPr>
      <p:grpSpPr>
        <a:xfrm>
          <a:off x="0" y="0"/>
          <a:ext cx="0" cy="0"/>
          <a:chOff x="0" y="0"/>
          <a:chExt cx="0" cy="0"/>
        </a:xfrm>
      </p:grpSpPr>
      <p:grpSp>
        <p:nvGrpSpPr>
          <p:cNvPr id="396" name="Google Shape;396;p16"/>
          <p:cNvGrpSpPr/>
          <p:nvPr/>
        </p:nvGrpSpPr>
        <p:grpSpPr>
          <a:xfrm>
            <a:off x="10643575" y="-1024375"/>
            <a:ext cx="7644400" cy="11478408"/>
            <a:chOff x="0" y="-47625"/>
            <a:chExt cx="3035781" cy="3023100"/>
          </a:xfrm>
        </p:grpSpPr>
        <p:sp>
          <p:nvSpPr>
            <p:cNvPr id="397" name="Google Shape;397;p16"/>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398" name="Google Shape;398;p16"/>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399" name="Google Shape;399;p16"/>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400" name="Google Shape;400;p16"/>
          <p:cNvGrpSpPr/>
          <p:nvPr/>
        </p:nvGrpSpPr>
        <p:grpSpPr>
          <a:xfrm>
            <a:off x="-8487422" y="9077473"/>
            <a:ext cx="16706903" cy="649270"/>
            <a:chOff x="0" y="-47625"/>
            <a:chExt cx="4400143" cy="171000"/>
          </a:xfrm>
        </p:grpSpPr>
        <p:sp>
          <p:nvSpPr>
            <p:cNvPr id="401" name="Google Shape;401;p16"/>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402" name="Google Shape;402;p16"/>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3" name="Google Shape;403;p16"/>
          <p:cNvGrpSpPr/>
          <p:nvPr/>
        </p:nvGrpSpPr>
        <p:grpSpPr>
          <a:xfrm>
            <a:off x="-6621411" y="8814980"/>
            <a:ext cx="12333930" cy="649270"/>
            <a:chOff x="0" y="-47625"/>
            <a:chExt cx="3248421" cy="171000"/>
          </a:xfrm>
        </p:grpSpPr>
        <p:sp>
          <p:nvSpPr>
            <p:cNvPr id="404" name="Google Shape;404;p16"/>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405" name="Google Shape;405;p16"/>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6" name="Google Shape;406;p16"/>
          <p:cNvGrpSpPr/>
          <p:nvPr/>
        </p:nvGrpSpPr>
        <p:grpSpPr>
          <a:xfrm>
            <a:off x="10981807" y="7586048"/>
            <a:ext cx="1583741" cy="1453825"/>
            <a:chOff x="0" y="-47625"/>
            <a:chExt cx="812800" cy="746125"/>
          </a:xfrm>
        </p:grpSpPr>
        <p:sp>
          <p:nvSpPr>
            <p:cNvPr id="407" name="Google Shape;407;p1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08" name="Google Shape;408;p1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9" name="Google Shape;409;p16"/>
          <p:cNvGrpSpPr/>
          <p:nvPr/>
        </p:nvGrpSpPr>
        <p:grpSpPr>
          <a:xfrm>
            <a:off x="11308629" y="595338"/>
            <a:ext cx="1776293" cy="1630582"/>
            <a:chOff x="0" y="-47625"/>
            <a:chExt cx="812800" cy="746125"/>
          </a:xfrm>
        </p:grpSpPr>
        <p:sp>
          <p:nvSpPr>
            <p:cNvPr id="410" name="Google Shape;410;p1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411" name="Google Shape;411;p1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2" name="Google Shape;412;p16"/>
          <p:cNvGrpSpPr/>
          <p:nvPr/>
        </p:nvGrpSpPr>
        <p:grpSpPr>
          <a:xfrm>
            <a:off x="10981805" y="-42020"/>
            <a:ext cx="1230417" cy="1129484"/>
            <a:chOff x="0" y="-47625"/>
            <a:chExt cx="812800" cy="746125"/>
          </a:xfrm>
        </p:grpSpPr>
        <p:sp>
          <p:nvSpPr>
            <p:cNvPr id="413" name="Google Shape;413;p1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414" name="Google Shape;414;p1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5" name="Google Shape;415;p16"/>
          <p:cNvGrpSpPr/>
          <p:nvPr/>
        </p:nvGrpSpPr>
        <p:grpSpPr>
          <a:xfrm>
            <a:off x="10028363" y="8010228"/>
            <a:ext cx="1583741" cy="1453825"/>
            <a:chOff x="0" y="-47625"/>
            <a:chExt cx="812800" cy="746125"/>
          </a:xfrm>
        </p:grpSpPr>
        <p:sp>
          <p:nvSpPr>
            <p:cNvPr id="416" name="Google Shape;416;p1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17" name="Google Shape;417;p1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8" name="Google Shape;418;p16"/>
          <p:cNvGrpSpPr/>
          <p:nvPr/>
        </p:nvGrpSpPr>
        <p:grpSpPr>
          <a:xfrm>
            <a:off x="10981807" y="8434408"/>
            <a:ext cx="1583741" cy="1453825"/>
            <a:chOff x="0" y="-47625"/>
            <a:chExt cx="812800" cy="746125"/>
          </a:xfrm>
        </p:grpSpPr>
        <p:sp>
          <p:nvSpPr>
            <p:cNvPr id="419" name="Google Shape;419;p1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420" name="Google Shape;420;p1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21" name="Google Shape;421;p16"/>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422" name="Google Shape;422;p16"/>
          <p:cNvSpPr txBox="1"/>
          <p:nvPr/>
        </p:nvSpPr>
        <p:spPr>
          <a:xfrm>
            <a:off x="425025" y="1620875"/>
            <a:ext cx="9699600" cy="7080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The nature and scope of corporate social responsibility has changed over time. The concept of CSR is a relatively new one. The phrase has only been in wide use since the 1960s. While the economic, legal, ethical and discretionary expectations placed on organizations may differ, it is probably accurate to say that all societies at all points in time have had some degree of expectation that organizations should act responsibly.</a:t>
            </a:r>
            <a:endParaRPr sz="25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426" name="Shape 426"/>
        <p:cNvGrpSpPr/>
        <p:nvPr/>
      </p:nvGrpSpPr>
      <p:grpSpPr>
        <a:xfrm>
          <a:off x="0" y="0"/>
          <a:ext cx="0" cy="0"/>
          <a:chOff x="0" y="0"/>
          <a:chExt cx="0" cy="0"/>
        </a:xfrm>
      </p:grpSpPr>
      <p:grpSp>
        <p:nvGrpSpPr>
          <p:cNvPr id="427" name="Google Shape;427;p17"/>
          <p:cNvGrpSpPr/>
          <p:nvPr/>
        </p:nvGrpSpPr>
        <p:grpSpPr>
          <a:xfrm>
            <a:off x="10643575" y="-1024375"/>
            <a:ext cx="7644400" cy="11478408"/>
            <a:chOff x="0" y="-47625"/>
            <a:chExt cx="3035781" cy="3023100"/>
          </a:xfrm>
        </p:grpSpPr>
        <p:sp>
          <p:nvSpPr>
            <p:cNvPr id="428" name="Google Shape;428;p17"/>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429" name="Google Shape;429;p17"/>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30" name="Google Shape;430;p17"/>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431" name="Google Shape;431;p17"/>
          <p:cNvGrpSpPr/>
          <p:nvPr/>
        </p:nvGrpSpPr>
        <p:grpSpPr>
          <a:xfrm>
            <a:off x="-8487422" y="9077473"/>
            <a:ext cx="16706903" cy="649270"/>
            <a:chOff x="0" y="-47625"/>
            <a:chExt cx="4400143" cy="171000"/>
          </a:xfrm>
        </p:grpSpPr>
        <p:sp>
          <p:nvSpPr>
            <p:cNvPr id="432" name="Google Shape;432;p17"/>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433" name="Google Shape;433;p17"/>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4" name="Google Shape;434;p17"/>
          <p:cNvGrpSpPr/>
          <p:nvPr/>
        </p:nvGrpSpPr>
        <p:grpSpPr>
          <a:xfrm>
            <a:off x="-6621411" y="8814980"/>
            <a:ext cx="12333930" cy="649270"/>
            <a:chOff x="0" y="-47625"/>
            <a:chExt cx="3248421" cy="171000"/>
          </a:xfrm>
        </p:grpSpPr>
        <p:sp>
          <p:nvSpPr>
            <p:cNvPr id="435" name="Google Shape;435;p17"/>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436" name="Google Shape;436;p17"/>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7" name="Google Shape;437;p17"/>
          <p:cNvGrpSpPr/>
          <p:nvPr/>
        </p:nvGrpSpPr>
        <p:grpSpPr>
          <a:xfrm>
            <a:off x="10981807" y="7586048"/>
            <a:ext cx="1583741" cy="1453825"/>
            <a:chOff x="0" y="-47625"/>
            <a:chExt cx="812800" cy="746125"/>
          </a:xfrm>
        </p:grpSpPr>
        <p:sp>
          <p:nvSpPr>
            <p:cNvPr id="438" name="Google Shape;438;p1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39" name="Google Shape;439;p1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0" name="Google Shape;440;p17"/>
          <p:cNvGrpSpPr/>
          <p:nvPr/>
        </p:nvGrpSpPr>
        <p:grpSpPr>
          <a:xfrm>
            <a:off x="11308629" y="595338"/>
            <a:ext cx="1776293" cy="1630582"/>
            <a:chOff x="0" y="-47625"/>
            <a:chExt cx="812800" cy="746125"/>
          </a:xfrm>
        </p:grpSpPr>
        <p:sp>
          <p:nvSpPr>
            <p:cNvPr id="441" name="Google Shape;441;p1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442" name="Google Shape;442;p1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3" name="Google Shape;443;p17"/>
          <p:cNvGrpSpPr/>
          <p:nvPr/>
        </p:nvGrpSpPr>
        <p:grpSpPr>
          <a:xfrm>
            <a:off x="10981805" y="-42020"/>
            <a:ext cx="1230417" cy="1129484"/>
            <a:chOff x="0" y="-47625"/>
            <a:chExt cx="812800" cy="746125"/>
          </a:xfrm>
        </p:grpSpPr>
        <p:sp>
          <p:nvSpPr>
            <p:cNvPr id="444" name="Google Shape;444;p1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445" name="Google Shape;445;p1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6" name="Google Shape;446;p17"/>
          <p:cNvGrpSpPr/>
          <p:nvPr/>
        </p:nvGrpSpPr>
        <p:grpSpPr>
          <a:xfrm>
            <a:off x="10028363" y="8010228"/>
            <a:ext cx="1583741" cy="1453825"/>
            <a:chOff x="0" y="-47625"/>
            <a:chExt cx="812800" cy="746125"/>
          </a:xfrm>
        </p:grpSpPr>
        <p:sp>
          <p:nvSpPr>
            <p:cNvPr id="447" name="Google Shape;447;p1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48" name="Google Shape;448;p1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9" name="Google Shape;449;p17"/>
          <p:cNvGrpSpPr/>
          <p:nvPr/>
        </p:nvGrpSpPr>
        <p:grpSpPr>
          <a:xfrm>
            <a:off x="10981807" y="8434408"/>
            <a:ext cx="1583741" cy="1453825"/>
            <a:chOff x="0" y="-47625"/>
            <a:chExt cx="812800" cy="746125"/>
          </a:xfrm>
        </p:grpSpPr>
        <p:sp>
          <p:nvSpPr>
            <p:cNvPr id="450" name="Google Shape;450;p1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451" name="Google Shape;451;p1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2" name="Google Shape;452;p17"/>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453" name="Google Shape;453;p17"/>
          <p:cNvSpPr txBox="1"/>
          <p:nvPr/>
        </p:nvSpPr>
        <p:spPr>
          <a:xfrm>
            <a:off x="425025" y="1620875"/>
            <a:ext cx="9699600" cy="5664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In the eighteenth century, the great economist and philosopher Adam Smith articulated the traditional or classical economic model of business. In essence, this model suggested that the needs and desires of society could best be met by the free-for-all interaction of individuals and organizations in the marketplace. </a:t>
            </a:r>
            <a:endParaRPr sz="25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457" name="Shape 457"/>
        <p:cNvGrpSpPr/>
        <p:nvPr/>
      </p:nvGrpSpPr>
      <p:grpSpPr>
        <a:xfrm>
          <a:off x="0" y="0"/>
          <a:ext cx="0" cy="0"/>
          <a:chOff x="0" y="0"/>
          <a:chExt cx="0" cy="0"/>
        </a:xfrm>
      </p:grpSpPr>
      <p:grpSp>
        <p:nvGrpSpPr>
          <p:cNvPr id="458" name="Google Shape;458;p18"/>
          <p:cNvGrpSpPr/>
          <p:nvPr/>
        </p:nvGrpSpPr>
        <p:grpSpPr>
          <a:xfrm>
            <a:off x="10643575" y="-1024375"/>
            <a:ext cx="7644400" cy="11478408"/>
            <a:chOff x="0" y="-47625"/>
            <a:chExt cx="3035781" cy="3023100"/>
          </a:xfrm>
        </p:grpSpPr>
        <p:sp>
          <p:nvSpPr>
            <p:cNvPr id="459" name="Google Shape;459;p18"/>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460" name="Google Shape;460;p18"/>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61" name="Google Shape;461;p18"/>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462" name="Google Shape;462;p18"/>
          <p:cNvGrpSpPr/>
          <p:nvPr/>
        </p:nvGrpSpPr>
        <p:grpSpPr>
          <a:xfrm>
            <a:off x="-8487422" y="9077473"/>
            <a:ext cx="16706903" cy="649270"/>
            <a:chOff x="0" y="-47625"/>
            <a:chExt cx="4400143" cy="171000"/>
          </a:xfrm>
        </p:grpSpPr>
        <p:sp>
          <p:nvSpPr>
            <p:cNvPr id="463" name="Google Shape;463;p18"/>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464" name="Google Shape;464;p18"/>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5" name="Google Shape;465;p18"/>
          <p:cNvGrpSpPr/>
          <p:nvPr/>
        </p:nvGrpSpPr>
        <p:grpSpPr>
          <a:xfrm>
            <a:off x="-6621411" y="8814980"/>
            <a:ext cx="12333930" cy="649270"/>
            <a:chOff x="0" y="-47625"/>
            <a:chExt cx="3248421" cy="171000"/>
          </a:xfrm>
        </p:grpSpPr>
        <p:sp>
          <p:nvSpPr>
            <p:cNvPr id="466" name="Google Shape;466;p1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467" name="Google Shape;467;p1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8" name="Google Shape;468;p18"/>
          <p:cNvGrpSpPr/>
          <p:nvPr/>
        </p:nvGrpSpPr>
        <p:grpSpPr>
          <a:xfrm>
            <a:off x="10981807" y="7586048"/>
            <a:ext cx="1583741" cy="1453825"/>
            <a:chOff x="0" y="-47625"/>
            <a:chExt cx="812800" cy="746125"/>
          </a:xfrm>
        </p:grpSpPr>
        <p:sp>
          <p:nvSpPr>
            <p:cNvPr id="469" name="Google Shape;469;p1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70" name="Google Shape;470;p1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1" name="Google Shape;471;p18"/>
          <p:cNvGrpSpPr/>
          <p:nvPr/>
        </p:nvGrpSpPr>
        <p:grpSpPr>
          <a:xfrm>
            <a:off x="11308629" y="595338"/>
            <a:ext cx="1776293" cy="1630582"/>
            <a:chOff x="0" y="-47625"/>
            <a:chExt cx="812800" cy="746125"/>
          </a:xfrm>
        </p:grpSpPr>
        <p:sp>
          <p:nvSpPr>
            <p:cNvPr id="472" name="Google Shape;472;p1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473" name="Google Shape;473;p1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4" name="Google Shape;474;p18"/>
          <p:cNvGrpSpPr/>
          <p:nvPr/>
        </p:nvGrpSpPr>
        <p:grpSpPr>
          <a:xfrm>
            <a:off x="10981805" y="-42020"/>
            <a:ext cx="1230417" cy="1129484"/>
            <a:chOff x="0" y="-47625"/>
            <a:chExt cx="812800" cy="746125"/>
          </a:xfrm>
        </p:grpSpPr>
        <p:sp>
          <p:nvSpPr>
            <p:cNvPr id="475" name="Google Shape;475;p1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476" name="Google Shape;476;p1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7" name="Google Shape;477;p18"/>
          <p:cNvGrpSpPr/>
          <p:nvPr/>
        </p:nvGrpSpPr>
        <p:grpSpPr>
          <a:xfrm>
            <a:off x="10028363" y="8010228"/>
            <a:ext cx="1583741" cy="1453825"/>
            <a:chOff x="0" y="-47625"/>
            <a:chExt cx="812800" cy="746125"/>
          </a:xfrm>
        </p:grpSpPr>
        <p:sp>
          <p:nvSpPr>
            <p:cNvPr id="478" name="Google Shape;478;p1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479" name="Google Shape;479;p1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0" name="Google Shape;480;p18"/>
          <p:cNvGrpSpPr/>
          <p:nvPr/>
        </p:nvGrpSpPr>
        <p:grpSpPr>
          <a:xfrm>
            <a:off x="10981807" y="8434408"/>
            <a:ext cx="1583741" cy="1453825"/>
            <a:chOff x="0" y="-47625"/>
            <a:chExt cx="812800" cy="746125"/>
          </a:xfrm>
        </p:grpSpPr>
        <p:sp>
          <p:nvSpPr>
            <p:cNvPr id="481" name="Google Shape;481;p1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482" name="Google Shape;482;p1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3" name="Google Shape;483;p18"/>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484" name="Google Shape;484;p18"/>
          <p:cNvSpPr txBox="1"/>
          <p:nvPr/>
        </p:nvSpPr>
        <p:spPr>
          <a:xfrm>
            <a:off x="425025" y="1620875"/>
            <a:ext cx="9699600" cy="5664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In the century after Adam Smith, the Industrial Revolution contributed to fundamental change, especially in Europe and the United States. Many of the principles advocated by Smith were borne out as the introduction of new technologies allowed for more efficient production of goods and services. </a:t>
            </a:r>
            <a:endParaRPr sz="25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488" name="Shape 488"/>
        <p:cNvGrpSpPr/>
        <p:nvPr/>
      </p:nvGrpSpPr>
      <p:grpSpPr>
        <a:xfrm>
          <a:off x="0" y="0"/>
          <a:ext cx="0" cy="0"/>
          <a:chOff x="0" y="0"/>
          <a:chExt cx="0" cy="0"/>
        </a:xfrm>
      </p:grpSpPr>
      <p:grpSp>
        <p:nvGrpSpPr>
          <p:cNvPr id="489" name="Google Shape;489;p19"/>
          <p:cNvGrpSpPr/>
          <p:nvPr/>
        </p:nvGrpSpPr>
        <p:grpSpPr>
          <a:xfrm>
            <a:off x="10643575" y="-1024375"/>
            <a:ext cx="7644400" cy="11478408"/>
            <a:chOff x="0" y="-47625"/>
            <a:chExt cx="3035781" cy="3023100"/>
          </a:xfrm>
        </p:grpSpPr>
        <p:sp>
          <p:nvSpPr>
            <p:cNvPr id="490" name="Google Shape;490;p19"/>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491" name="Google Shape;491;p19"/>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492" name="Google Shape;492;p19"/>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493" name="Google Shape;493;p19"/>
          <p:cNvGrpSpPr/>
          <p:nvPr/>
        </p:nvGrpSpPr>
        <p:grpSpPr>
          <a:xfrm>
            <a:off x="-8487422" y="9077473"/>
            <a:ext cx="16706903" cy="649270"/>
            <a:chOff x="0" y="-47625"/>
            <a:chExt cx="4400143" cy="171000"/>
          </a:xfrm>
        </p:grpSpPr>
        <p:sp>
          <p:nvSpPr>
            <p:cNvPr id="494" name="Google Shape;494;p19"/>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495" name="Google Shape;495;p19"/>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6" name="Google Shape;496;p19"/>
          <p:cNvGrpSpPr/>
          <p:nvPr/>
        </p:nvGrpSpPr>
        <p:grpSpPr>
          <a:xfrm>
            <a:off x="-6621411" y="8814980"/>
            <a:ext cx="12333930" cy="649270"/>
            <a:chOff x="0" y="-47625"/>
            <a:chExt cx="3248421" cy="171000"/>
          </a:xfrm>
        </p:grpSpPr>
        <p:sp>
          <p:nvSpPr>
            <p:cNvPr id="497" name="Google Shape;497;p19"/>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498" name="Google Shape;498;p19"/>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9" name="Google Shape;499;p19"/>
          <p:cNvGrpSpPr/>
          <p:nvPr/>
        </p:nvGrpSpPr>
        <p:grpSpPr>
          <a:xfrm>
            <a:off x="10981807" y="7586048"/>
            <a:ext cx="1583741" cy="1453825"/>
            <a:chOff x="0" y="-47625"/>
            <a:chExt cx="812800" cy="746125"/>
          </a:xfrm>
        </p:grpSpPr>
        <p:sp>
          <p:nvSpPr>
            <p:cNvPr id="500" name="Google Shape;500;p1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01" name="Google Shape;501;p1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2" name="Google Shape;502;p19"/>
          <p:cNvGrpSpPr/>
          <p:nvPr/>
        </p:nvGrpSpPr>
        <p:grpSpPr>
          <a:xfrm>
            <a:off x="11308629" y="595338"/>
            <a:ext cx="1776293" cy="1630582"/>
            <a:chOff x="0" y="-47625"/>
            <a:chExt cx="812800" cy="746125"/>
          </a:xfrm>
        </p:grpSpPr>
        <p:sp>
          <p:nvSpPr>
            <p:cNvPr id="503" name="Google Shape;503;p1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04" name="Google Shape;504;p1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5" name="Google Shape;505;p19"/>
          <p:cNvGrpSpPr/>
          <p:nvPr/>
        </p:nvGrpSpPr>
        <p:grpSpPr>
          <a:xfrm>
            <a:off x="10981805" y="-42020"/>
            <a:ext cx="1230417" cy="1129484"/>
            <a:chOff x="0" y="-47625"/>
            <a:chExt cx="812800" cy="746125"/>
          </a:xfrm>
        </p:grpSpPr>
        <p:sp>
          <p:nvSpPr>
            <p:cNvPr id="506" name="Google Shape;506;p1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07" name="Google Shape;507;p1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8" name="Google Shape;508;p19"/>
          <p:cNvGrpSpPr/>
          <p:nvPr/>
        </p:nvGrpSpPr>
        <p:grpSpPr>
          <a:xfrm>
            <a:off x="10028363" y="8010228"/>
            <a:ext cx="1583741" cy="1453825"/>
            <a:chOff x="0" y="-47625"/>
            <a:chExt cx="812800" cy="746125"/>
          </a:xfrm>
        </p:grpSpPr>
        <p:sp>
          <p:nvSpPr>
            <p:cNvPr id="509" name="Google Shape;509;p1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10" name="Google Shape;510;p1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11" name="Google Shape;511;p19"/>
          <p:cNvGrpSpPr/>
          <p:nvPr/>
        </p:nvGrpSpPr>
        <p:grpSpPr>
          <a:xfrm>
            <a:off x="10981807" y="8434408"/>
            <a:ext cx="1583741" cy="1453825"/>
            <a:chOff x="0" y="-47625"/>
            <a:chExt cx="812800" cy="746125"/>
          </a:xfrm>
        </p:grpSpPr>
        <p:sp>
          <p:nvSpPr>
            <p:cNvPr id="512" name="Google Shape;512;p1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513" name="Google Shape;513;p1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4" name="Google Shape;514;p19"/>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515" name="Google Shape;515;p19"/>
          <p:cNvSpPr txBox="1"/>
          <p:nvPr/>
        </p:nvSpPr>
        <p:spPr>
          <a:xfrm>
            <a:off x="425025" y="1620875"/>
            <a:ext cx="9699600" cy="4248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Around the beginning of the twentieth century a backlash against the large corporations began to gain momentum. Big business was criticized as being too powerful and for practicing anti-social and anti-competitive practices. </a:t>
            </a:r>
            <a:endParaRPr sz="25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519" name="Shape 519"/>
        <p:cNvGrpSpPr/>
        <p:nvPr/>
      </p:nvGrpSpPr>
      <p:grpSpPr>
        <a:xfrm>
          <a:off x="0" y="0"/>
          <a:ext cx="0" cy="0"/>
          <a:chOff x="0" y="0"/>
          <a:chExt cx="0" cy="0"/>
        </a:xfrm>
      </p:grpSpPr>
      <p:grpSp>
        <p:nvGrpSpPr>
          <p:cNvPr id="520" name="Google Shape;520;p20"/>
          <p:cNvGrpSpPr/>
          <p:nvPr/>
        </p:nvGrpSpPr>
        <p:grpSpPr>
          <a:xfrm>
            <a:off x="10643575" y="-1024375"/>
            <a:ext cx="7644400" cy="11478408"/>
            <a:chOff x="0" y="-47625"/>
            <a:chExt cx="3035781" cy="3023100"/>
          </a:xfrm>
        </p:grpSpPr>
        <p:sp>
          <p:nvSpPr>
            <p:cNvPr id="521" name="Google Shape;521;p20"/>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522" name="Google Shape;522;p20"/>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23" name="Google Shape;523;p20"/>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524" name="Google Shape;524;p20"/>
          <p:cNvGrpSpPr/>
          <p:nvPr/>
        </p:nvGrpSpPr>
        <p:grpSpPr>
          <a:xfrm>
            <a:off x="-8487422" y="9077473"/>
            <a:ext cx="16706903" cy="649270"/>
            <a:chOff x="0" y="-47625"/>
            <a:chExt cx="4400143" cy="171000"/>
          </a:xfrm>
        </p:grpSpPr>
        <p:sp>
          <p:nvSpPr>
            <p:cNvPr id="525" name="Google Shape;525;p20"/>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526" name="Google Shape;526;p20"/>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27" name="Google Shape;527;p20"/>
          <p:cNvGrpSpPr/>
          <p:nvPr/>
        </p:nvGrpSpPr>
        <p:grpSpPr>
          <a:xfrm>
            <a:off x="-6621411" y="8814980"/>
            <a:ext cx="12333930" cy="649270"/>
            <a:chOff x="0" y="-47625"/>
            <a:chExt cx="3248421" cy="171000"/>
          </a:xfrm>
        </p:grpSpPr>
        <p:sp>
          <p:nvSpPr>
            <p:cNvPr id="528" name="Google Shape;528;p20"/>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529" name="Google Shape;529;p20"/>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0" name="Google Shape;530;p20"/>
          <p:cNvGrpSpPr/>
          <p:nvPr/>
        </p:nvGrpSpPr>
        <p:grpSpPr>
          <a:xfrm>
            <a:off x="10981807" y="7586048"/>
            <a:ext cx="1583741" cy="1453825"/>
            <a:chOff x="0" y="-47625"/>
            <a:chExt cx="812800" cy="746125"/>
          </a:xfrm>
        </p:grpSpPr>
        <p:sp>
          <p:nvSpPr>
            <p:cNvPr id="531" name="Google Shape;531;p2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32" name="Google Shape;532;p2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3" name="Google Shape;533;p20"/>
          <p:cNvGrpSpPr/>
          <p:nvPr/>
        </p:nvGrpSpPr>
        <p:grpSpPr>
          <a:xfrm>
            <a:off x="11308629" y="595338"/>
            <a:ext cx="1776293" cy="1630582"/>
            <a:chOff x="0" y="-47625"/>
            <a:chExt cx="812800" cy="746125"/>
          </a:xfrm>
        </p:grpSpPr>
        <p:sp>
          <p:nvSpPr>
            <p:cNvPr id="534" name="Google Shape;534;p2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35" name="Google Shape;535;p2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6" name="Google Shape;536;p20"/>
          <p:cNvGrpSpPr/>
          <p:nvPr/>
        </p:nvGrpSpPr>
        <p:grpSpPr>
          <a:xfrm>
            <a:off x="10981805" y="-42020"/>
            <a:ext cx="1230417" cy="1129484"/>
            <a:chOff x="0" y="-47625"/>
            <a:chExt cx="812800" cy="746125"/>
          </a:xfrm>
        </p:grpSpPr>
        <p:sp>
          <p:nvSpPr>
            <p:cNvPr id="537" name="Google Shape;537;p2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38" name="Google Shape;538;p2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9" name="Google Shape;539;p20"/>
          <p:cNvGrpSpPr/>
          <p:nvPr/>
        </p:nvGrpSpPr>
        <p:grpSpPr>
          <a:xfrm>
            <a:off x="10028363" y="8010228"/>
            <a:ext cx="1583741" cy="1453825"/>
            <a:chOff x="0" y="-47625"/>
            <a:chExt cx="812800" cy="746125"/>
          </a:xfrm>
        </p:grpSpPr>
        <p:sp>
          <p:nvSpPr>
            <p:cNvPr id="540" name="Google Shape;540;p2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41" name="Google Shape;541;p2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2" name="Google Shape;542;p20"/>
          <p:cNvGrpSpPr/>
          <p:nvPr/>
        </p:nvGrpSpPr>
        <p:grpSpPr>
          <a:xfrm>
            <a:off x="10981807" y="8434408"/>
            <a:ext cx="1583741" cy="1453825"/>
            <a:chOff x="0" y="-47625"/>
            <a:chExt cx="812800" cy="746125"/>
          </a:xfrm>
        </p:grpSpPr>
        <p:sp>
          <p:nvSpPr>
            <p:cNvPr id="543" name="Google Shape;543;p2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544" name="Google Shape;544;p2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45" name="Google Shape;545;p20"/>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546" name="Google Shape;546;p20"/>
          <p:cNvSpPr txBox="1"/>
          <p:nvPr/>
        </p:nvSpPr>
        <p:spPr>
          <a:xfrm>
            <a:off x="425025" y="1620875"/>
            <a:ext cx="9699600" cy="7080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In the 1960s and 1970s, the civil rights movement, consumerism, and environmentalism affected society's expectations of business. Based on the general idea that those with great power have great responsibility, many called for the business world to be more proactive in (1) ceasing to cause societal problems and (2) starting to participate in solving societal problems. </a:t>
            </a:r>
            <a:endParaRPr sz="25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550" name="Shape 550"/>
        <p:cNvGrpSpPr/>
        <p:nvPr/>
      </p:nvGrpSpPr>
      <p:grpSpPr>
        <a:xfrm>
          <a:off x="0" y="0"/>
          <a:ext cx="0" cy="0"/>
          <a:chOff x="0" y="0"/>
          <a:chExt cx="0" cy="0"/>
        </a:xfrm>
      </p:grpSpPr>
      <p:grpSp>
        <p:nvGrpSpPr>
          <p:cNvPr id="551" name="Google Shape;551;p21"/>
          <p:cNvGrpSpPr/>
          <p:nvPr/>
        </p:nvGrpSpPr>
        <p:grpSpPr>
          <a:xfrm>
            <a:off x="10643575" y="-1024375"/>
            <a:ext cx="7644400" cy="11478408"/>
            <a:chOff x="0" y="-47625"/>
            <a:chExt cx="3035781" cy="3023100"/>
          </a:xfrm>
        </p:grpSpPr>
        <p:sp>
          <p:nvSpPr>
            <p:cNvPr id="552" name="Google Shape;552;p21"/>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553" name="Google Shape;553;p21"/>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54" name="Google Shape;554;p21"/>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555" name="Google Shape;555;p21"/>
          <p:cNvGrpSpPr/>
          <p:nvPr/>
        </p:nvGrpSpPr>
        <p:grpSpPr>
          <a:xfrm>
            <a:off x="-8487422" y="9077473"/>
            <a:ext cx="16706903" cy="649270"/>
            <a:chOff x="0" y="-47625"/>
            <a:chExt cx="4400143" cy="171000"/>
          </a:xfrm>
        </p:grpSpPr>
        <p:sp>
          <p:nvSpPr>
            <p:cNvPr id="556" name="Google Shape;556;p21"/>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557" name="Google Shape;557;p21"/>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8" name="Google Shape;558;p21"/>
          <p:cNvGrpSpPr/>
          <p:nvPr/>
        </p:nvGrpSpPr>
        <p:grpSpPr>
          <a:xfrm>
            <a:off x="-6621411" y="8814980"/>
            <a:ext cx="12333930" cy="649270"/>
            <a:chOff x="0" y="-47625"/>
            <a:chExt cx="3248421" cy="171000"/>
          </a:xfrm>
        </p:grpSpPr>
        <p:sp>
          <p:nvSpPr>
            <p:cNvPr id="559" name="Google Shape;559;p21"/>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560" name="Google Shape;560;p21"/>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1" name="Google Shape;561;p21"/>
          <p:cNvGrpSpPr/>
          <p:nvPr/>
        </p:nvGrpSpPr>
        <p:grpSpPr>
          <a:xfrm>
            <a:off x="10981807" y="7586048"/>
            <a:ext cx="1583741" cy="1453825"/>
            <a:chOff x="0" y="-47625"/>
            <a:chExt cx="812800" cy="746125"/>
          </a:xfrm>
        </p:grpSpPr>
        <p:sp>
          <p:nvSpPr>
            <p:cNvPr id="562" name="Google Shape;562;p2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63" name="Google Shape;563;p2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4" name="Google Shape;564;p21"/>
          <p:cNvGrpSpPr/>
          <p:nvPr/>
        </p:nvGrpSpPr>
        <p:grpSpPr>
          <a:xfrm>
            <a:off x="11308629" y="595338"/>
            <a:ext cx="1776293" cy="1630582"/>
            <a:chOff x="0" y="-47625"/>
            <a:chExt cx="812800" cy="746125"/>
          </a:xfrm>
        </p:grpSpPr>
        <p:sp>
          <p:nvSpPr>
            <p:cNvPr id="565" name="Google Shape;565;p2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66" name="Google Shape;566;p2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67" name="Google Shape;567;p21"/>
          <p:cNvGrpSpPr/>
          <p:nvPr/>
        </p:nvGrpSpPr>
        <p:grpSpPr>
          <a:xfrm>
            <a:off x="10981805" y="-42020"/>
            <a:ext cx="1230417" cy="1129484"/>
            <a:chOff x="0" y="-47625"/>
            <a:chExt cx="812800" cy="746125"/>
          </a:xfrm>
        </p:grpSpPr>
        <p:sp>
          <p:nvSpPr>
            <p:cNvPr id="568" name="Google Shape;568;p2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69" name="Google Shape;569;p2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0" name="Google Shape;570;p21"/>
          <p:cNvGrpSpPr/>
          <p:nvPr/>
        </p:nvGrpSpPr>
        <p:grpSpPr>
          <a:xfrm>
            <a:off x="10028363" y="8010228"/>
            <a:ext cx="1583741" cy="1453825"/>
            <a:chOff x="0" y="-47625"/>
            <a:chExt cx="812800" cy="746125"/>
          </a:xfrm>
        </p:grpSpPr>
        <p:sp>
          <p:nvSpPr>
            <p:cNvPr id="571" name="Google Shape;571;p2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72" name="Google Shape;572;p2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73" name="Google Shape;573;p21"/>
          <p:cNvGrpSpPr/>
          <p:nvPr/>
        </p:nvGrpSpPr>
        <p:grpSpPr>
          <a:xfrm>
            <a:off x="10981807" y="8434408"/>
            <a:ext cx="1583741" cy="1453825"/>
            <a:chOff x="0" y="-47625"/>
            <a:chExt cx="812800" cy="746125"/>
          </a:xfrm>
        </p:grpSpPr>
        <p:sp>
          <p:nvSpPr>
            <p:cNvPr id="574" name="Google Shape;574;p2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575" name="Google Shape;575;p2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76" name="Google Shape;576;p21"/>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577" name="Google Shape;577;p21"/>
          <p:cNvSpPr txBox="1"/>
          <p:nvPr/>
        </p:nvSpPr>
        <p:spPr>
          <a:xfrm>
            <a:off x="425025" y="1620875"/>
            <a:ext cx="9699600" cy="4956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Corporate social responsibility is the long-term vow by business to perform within the bounds of ethics and to contribute to economic advancement at the same time improving the quality of life of the workforce and their families as well as of the local community and society at large.</a:t>
            </a:r>
            <a:endParaRPr sz="25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581" name="Shape 581"/>
        <p:cNvGrpSpPr/>
        <p:nvPr/>
      </p:nvGrpSpPr>
      <p:grpSpPr>
        <a:xfrm>
          <a:off x="0" y="0"/>
          <a:ext cx="0" cy="0"/>
          <a:chOff x="0" y="0"/>
          <a:chExt cx="0" cy="0"/>
        </a:xfrm>
      </p:grpSpPr>
      <p:grpSp>
        <p:nvGrpSpPr>
          <p:cNvPr id="582" name="Google Shape;582;p22"/>
          <p:cNvGrpSpPr/>
          <p:nvPr/>
        </p:nvGrpSpPr>
        <p:grpSpPr>
          <a:xfrm>
            <a:off x="10643575" y="-1024375"/>
            <a:ext cx="7644400" cy="11478408"/>
            <a:chOff x="0" y="-47625"/>
            <a:chExt cx="3035781" cy="3023100"/>
          </a:xfrm>
        </p:grpSpPr>
        <p:sp>
          <p:nvSpPr>
            <p:cNvPr id="583" name="Google Shape;583;p22"/>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584" name="Google Shape;584;p22"/>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585" name="Google Shape;585;p22"/>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586" name="Google Shape;586;p22"/>
          <p:cNvGrpSpPr/>
          <p:nvPr/>
        </p:nvGrpSpPr>
        <p:grpSpPr>
          <a:xfrm>
            <a:off x="-8487422" y="9077473"/>
            <a:ext cx="16706903" cy="649270"/>
            <a:chOff x="0" y="-47625"/>
            <a:chExt cx="4400143" cy="171000"/>
          </a:xfrm>
        </p:grpSpPr>
        <p:sp>
          <p:nvSpPr>
            <p:cNvPr id="587" name="Google Shape;587;p22"/>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588" name="Google Shape;588;p22"/>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9" name="Google Shape;589;p22"/>
          <p:cNvGrpSpPr/>
          <p:nvPr/>
        </p:nvGrpSpPr>
        <p:grpSpPr>
          <a:xfrm>
            <a:off x="-6621411" y="8814980"/>
            <a:ext cx="12333930" cy="649270"/>
            <a:chOff x="0" y="-47625"/>
            <a:chExt cx="3248421" cy="171000"/>
          </a:xfrm>
        </p:grpSpPr>
        <p:sp>
          <p:nvSpPr>
            <p:cNvPr id="590" name="Google Shape;590;p22"/>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591" name="Google Shape;591;p22"/>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2" name="Google Shape;592;p22"/>
          <p:cNvGrpSpPr/>
          <p:nvPr/>
        </p:nvGrpSpPr>
        <p:grpSpPr>
          <a:xfrm>
            <a:off x="10981807" y="7586048"/>
            <a:ext cx="1583741" cy="1453825"/>
            <a:chOff x="0" y="-47625"/>
            <a:chExt cx="812800" cy="746125"/>
          </a:xfrm>
        </p:grpSpPr>
        <p:sp>
          <p:nvSpPr>
            <p:cNvPr id="593" name="Google Shape;593;p2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594" name="Google Shape;594;p2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5" name="Google Shape;595;p22"/>
          <p:cNvGrpSpPr/>
          <p:nvPr/>
        </p:nvGrpSpPr>
        <p:grpSpPr>
          <a:xfrm>
            <a:off x="11308629" y="595338"/>
            <a:ext cx="1776293" cy="1630582"/>
            <a:chOff x="0" y="-47625"/>
            <a:chExt cx="812800" cy="746125"/>
          </a:xfrm>
        </p:grpSpPr>
        <p:sp>
          <p:nvSpPr>
            <p:cNvPr id="596" name="Google Shape;596;p2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597" name="Google Shape;597;p2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98" name="Google Shape;598;p22"/>
          <p:cNvGrpSpPr/>
          <p:nvPr/>
        </p:nvGrpSpPr>
        <p:grpSpPr>
          <a:xfrm>
            <a:off x="10981805" y="-42020"/>
            <a:ext cx="1230417" cy="1129484"/>
            <a:chOff x="0" y="-47625"/>
            <a:chExt cx="812800" cy="746125"/>
          </a:xfrm>
        </p:grpSpPr>
        <p:sp>
          <p:nvSpPr>
            <p:cNvPr id="599" name="Google Shape;599;p2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00" name="Google Shape;600;p2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1" name="Google Shape;601;p22"/>
          <p:cNvGrpSpPr/>
          <p:nvPr/>
        </p:nvGrpSpPr>
        <p:grpSpPr>
          <a:xfrm>
            <a:off x="10028363" y="8010228"/>
            <a:ext cx="1583741" cy="1453825"/>
            <a:chOff x="0" y="-47625"/>
            <a:chExt cx="812800" cy="746125"/>
          </a:xfrm>
        </p:grpSpPr>
        <p:sp>
          <p:nvSpPr>
            <p:cNvPr id="602" name="Google Shape;602;p2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603" name="Google Shape;603;p2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4" name="Google Shape;604;p22"/>
          <p:cNvGrpSpPr/>
          <p:nvPr/>
        </p:nvGrpSpPr>
        <p:grpSpPr>
          <a:xfrm>
            <a:off x="10981807" y="8434408"/>
            <a:ext cx="1583741" cy="1453825"/>
            <a:chOff x="0" y="-47625"/>
            <a:chExt cx="812800" cy="746125"/>
          </a:xfrm>
        </p:grpSpPr>
        <p:sp>
          <p:nvSpPr>
            <p:cNvPr id="605" name="Google Shape;605;p2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606" name="Google Shape;606;p2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07" name="Google Shape;607;p22"/>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608" name="Google Shape;608;p22"/>
          <p:cNvSpPr txBox="1"/>
          <p:nvPr/>
        </p:nvSpPr>
        <p:spPr>
          <a:xfrm>
            <a:off x="425025" y="1620875"/>
            <a:ext cx="9699600" cy="4956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It is a concept whereby companies integrate social and environmental concerns in their business operations and in their interaction with their stakeholders on a voluntary basis as they are increasingly aware that responsible behavior leads to sustainable business success. </a:t>
            </a:r>
            <a:endParaRPr sz="25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612" name="Shape 612"/>
        <p:cNvGrpSpPr/>
        <p:nvPr/>
      </p:nvGrpSpPr>
      <p:grpSpPr>
        <a:xfrm>
          <a:off x="0" y="0"/>
          <a:ext cx="0" cy="0"/>
          <a:chOff x="0" y="0"/>
          <a:chExt cx="0" cy="0"/>
        </a:xfrm>
      </p:grpSpPr>
      <p:grpSp>
        <p:nvGrpSpPr>
          <p:cNvPr id="613" name="Google Shape;613;p23"/>
          <p:cNvGrpSpPr/>
          <p:nvPr/>
        </p:nvGrpSpPr>
        <p:grpSpPr>
          <a:xfrm>
            <a:off x="10643575" y="-1024375"/>
            <a:ext cx="7644400" cy="11478408"/>
            <a:chOff x="0" y="-47625"/>
            <a:chExt cx="3035781" cy="3023100"/>
          </a:xfrm>
        </p:grpSpPr>
        <p:sp>
          <p:nvSpPr>
            <p:cNvPr id="614" name="Google Shape;614;p23"/>
            <p:cNvSpPr/>
            <p:nvPr/>
          </p:nvSpPr>
          <p:spPr>
            <a:xfrm>
              <a:off x="0" y="0"/>
              <a:ext cx="3035781" cy="2975404"/>
            </a:xfrm>
            <a:custGeom>
              <a:rect b="b" l="l" r="r" t="t"/>
              <a:pathLst>
                <a:path extrusionOk="0" h="2975404" w="3035781">
                  <a:moveTo>
                    <a:pt x="0" y="0"/>
                  </a:moveTo>
                  <a:lnTo>
                    <a:pt x="3035781" y="0"/>
                  </a:lnTo>
                  <a:lnTo>
                    <a:pt x="3035781" y="2975404"/>
                  </a:lnTo>
                  <a:lnTo>
                    <a:pt x="0" y="2975404"/>
                  </a:lnTo>
                  <a:close/>
                </a:path>
              </a:pathLst>
            </a:custGeom>
            <a:solidFill>
              <a:srgbClr val="FFFFFF"/>
            </a:solidFill>
            <a:ln>
              <a:noFill/>
            </a:ln>
          </p:spPr>
        </p:sp>
        <p:sp>
          <p:nvSpPr>
            <p:cNvPr id="615" name="Google Shape;615;p23"/>
            <p:cNvSpPr txBox="1"/>
            <p:nvPr/>
          </p:nvSpPr>
          <p:spPr>
            <a:xfrm>
              <a:off x="0" y="-47625"/>
              <a:ext cx="3035700" cy="3023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616" name="Google Shape;616;p23"/>
          <p:cNvPicPr preferRelativeResize="0"/>
          <p:nvPr/>
        </p:nvPicPr>
        <p:blipFill>
          <a:blip r:embed="rId3">
            <a:alphaModFix/>
          </a:blip>
          <a:stretch>
            <a:fillRect/>
          </a:stretch>
        </p:blipFill>
        <p:spPr>
          <a:xfrm>
            <a:off x="11387413" y="370150"/>
            <a:ext cx="6156600" cy="9356400"/>
          </a:xfrm>
          <a:prstGeom prst="flowChartOffpageConnector">
            <a:avLst/>
          </a:prstGeom>
          <a:noFill/>
          <a:ln>
            <a:noFill/>
          </a:ln>
        </p:spPr>
      </p:pic>
      <p:grpSp>
        <p:nvGrpSpPr>
          <p:cNvPr id="617" name="Google Shape;617;p23"/>
          <p:cNvGrpSpPr/>
          <p:nvPr/>
        </p:nvGrpSpPr>
        <p:grpSpPr>
          <a:xfrm>
            <a:off x="-8487422" y="9077473"/>
            <a:ext cx="16706903" cy="649270"/>
            <a:chOff x="0" y="-47625"/>
            <a:chExt cx="4400143" cy="171000"/>
          </a:xfrm>
        </p:grpSpPr>
        <p:sp>
          <p:nvSpPr>
            <p:cNvPr id="618" name="Google Shape;618;p23"/>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619" name="Google Shape;619;p23"/>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0" name="Google Shape;620;p23"/>
          <p:cNvGrpSpPr/>
          <p:nvPr/>
        </p:nvGrpSpPr>
        <p:grpSpPr>
          <a:xfrm>
            <a:off x="-6621411" y="8814980"/>
            <a:ext cx="12333930" cy="649270"/>
            <a:chOff x="0" y="-47625"/>
            <a:chExt cx="3248421" cy="171000"/>
          </a:xfrm>
        </p:grpSpPr>
        <p:sp>
          <p:nvSpPr>
            <p:cNvPr id="621" name="Google Shape;621;p23"/>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622" name="Google Shape;622;p23"/>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3" name="Google Shape;623;p23"/>
          <p:cNvGrpSpPr/>
          <p:nvPr/>
        </p:nvGrpSpPr>
        <p:grpSpPr>
          <a:xfrm>
            <a:off x="10981807" y="7586048"/>
            <a:ext cx="1583741" cy="1453825"/>
            <a:chOff x="0" y="-47625"/>
            <a:chExt cx="812800" cy="746125"/>
          </a:xfrm>
        </p:grpSpPr>
        <p:sp>
          <p:nvSpPr>
            <p:cNvPr id="624" name="Google Shape;624;p2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625" name="Google Shape;625;p2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6" name="Google Shape;626;p23"/>
          <p:cNvGrpSpPr/>
          <p:nvPr/>
        </p:nvGrpSpPr>
        <p:grpSpPr>
          <a:xfrm>
            <a:off x="11308629" y="595338"/>
            <a:ext cx="1776293" cy="1630582"/>
            <a:chOff x="0" y="-47625"/>
            <a:chExt cx="812800" cy="746125"/>
          </a:xfrm>
        </p:grpSpPr>
        <p:sp>
          <p:nvSpPr>
            <p:cNvPr id="627" name="Google Shape;627;p2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28" name="Google Shape;628;p2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9" name="Google Shape;629;p23"/>
          <p:cNvGrpSpPr/>
          <p:nvPr/>
        </p:nvGrpSpPr>
        <p:grpSpPr>
          <a:xfrm>
            <a:off x="10981805" y="-42020"/>
            <a:ext cx="1230417" cy="1129484"/>
            <a:chOff x="0" y="-47625"/>
            <a:chExt cx="812800" cy="746125"/>
          </a:xfrm>
        </p:grpSpPr>
        <p:sp>
          <p:nvSpPr>
            <p:cNvPr id="630" name="Google Shape;630;p2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31" name="Google Shape;631;p2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2" name="Google Shape;632;p23"/>
          <p:cNvGrpSpPr/>
          <p:nvPr/>
        </p:nvGrpSpPr>
        <p:grpSpPr>
          <a:xfrm>
            <a:off x="10028363" y="8010228"/>
            <a:ext cx="1583741" cy="1453825"/>
            <a:chOff x="0" y="-47625"/>
            <a:chExt cx="812800" cy="746125"/>
          </a:xfrm>
        </p:grpSpPr>
        <p:sp>
          <p:nvSpPr>
            <p:cNvPr id="633" name="Google Shape;633;p2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634" name="Google Shape;634;p2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5" name="Google Shape;635;p23"/>
          <p:cNvGrpSpPr/>
          <p:nvPr/>
        </p:nvGrpSpPr>
        <p:grpSpPr>
          <a:xfrm>
            <a:off x="10981807" y="8434408"/>
            <a:ext cx="1583741" cy="1453825"/>
            <a:chOff x="0" y="-47625"/>
            <a:chExt cx="812800" cy="746125"/>
          </a:xfrm>
        </p:grpSpPr>
        <p:sp>
          <p:nvSpPr>
            <p:cNvPr id="636" name="Google Shape;636;p2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637" name="Google Shape;637;p2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38" name="Google Shape;638;p23"/>
          <p:cNvSpPr txBox="1"/>
          <p:nvPr/>
        </p:nvSpPr>
        <p:spPr>
          <a:xfrm>
            <a:off x="196425" y="634900"/>
            <a:ext cx="10214400" cy="6927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500">
                <a:solidFill>
                  <a:srgbClr val="42572A"/>
                </a:solidFill>
                <a:latin typeface="Saira"/>
                <a:ea typeface="Saira"/>
                <a:cs typeface="Saira"/>
                <a:sym typeface="Saira"/>
              </a:rPr>
              <a:t>CSR HISTORY</a:t>
            </a:r>
            <a:endParaRPr sz="4500"/>
          </a:p>
        </p:txBody>
      </p:sp>
      <p:sp>
        <p:nvSpPr>
          <p:cNvPr id="639" name="Google Shape;639;p23"/>
          <p:cNvSpPr txBox="1"/>
          <p:nvPr/>
        </p:nvSpPr>
        <p:spPr>
          <a:xfrm>
            <a:off x="425025" y="1620875"/>
            <a:ext cx="9699600" cy="4248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US" sz="4600">
                <a:latin typeface="Neuton"/>
                <a:ea typeface="Neuton"/>
                <a:cs typeface="Neuton"/>
                <a:sym typeface="Neuton"/>
              </a:rPr>
              <a:t>Descriptively, CSR refers to a company linking itself with ethical values, transparency, employee relations, compliance with legal requirements and overall respect for the communities in which they operate. </a:t>
            </a:r>
            <a:endParaRPr sz="25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643" name="Shape 643"/>
        <p:cNvGrpSpPr/>
        <p:nvPr/>
      </p:nvGrpSpPr>
      <p:grpSpPr>
        <a:xfrm>
          <a:off x="0" y="0"/>
          <a:ext cx="0" cy="0"/>
          <a:chOff x="0" y="0"/>
          <a:chExt cx="0" cy="0"/>
        </a:xfrm>
      </p:grpSpPr>
      <p:pic>
        <p:nvPicPr>
          <p:cNvPr id="644" name="Google Shape;644;p24"/>
          <p:cNvPicPr preferRelativeResize="0"/>
          <p:nvPr/>
        </p:nvPicPr>
        <p:blipFill rotWithShape="1">
          <a:blip r:embed="rId3">
            <a:alphaModFix/>
          </a:blip>
          <a:srcRect b="8745" l="0" r="12800" t="20150"/>
          <a:stretch/>
        </p:blipFill>
        <p:spPr>
          <a:xfrm>
            <a:off x="10422100" y="0"/>
            <a:ext cx="7865899" cy="10287002"/>
          </a:xfrm>
          <a:prstGeom prst="rect">
            <a:avLst/>
          </a:prstGeom>
          <a:noFill/>
          <a:ln>
            <a:noFill/>
          </a:ln>
        </p:spPr>
      </p:pic>
      <p:grpSp>
        <p:nvGrpSpPr>
          <p:cNvPr id="645" name="Google Shape;645;p24"/>
          <p:cNvGrpSpPr/>
          <p:nvPr/>
        </p:nvGrpSpPr>
        <p:grpSpPr>
          <a:xfrm>
            <a:off x="12607997" y="8225209"/>
            <a:ext cx="18937039" cy="588922"/>
            <a:chOff x="0" y="-47625"/>
            <a:chExt cx="4987500" cy="155106"/>
          </a:xfrm>
        </p:grpSpPr>
        <p:sp>
          <p:nvSpPr>
            <p:cNvPr id="646" name="Google Shape;646;p24"/>
            <p:cNvSpPr/>
            <p:nvPr/>
          </p:nvSpPr>
          <p:spPr>
            <a:xfrm>
              <a:off x="0" y="0"/>
              <a:ext cx="4987383" cy="107481"/>
            </a:xfrm>
            <a:custGeom>
              <a:rect b="b" l="l" r="r" t="t"/>
              <a:pathLst>
                <a:path extrusionOk="0" h="107481" w="4987383">
                  <a:moveTo>
                    <a:pt x="0" y="0"/>
                  </a:moveTo>
                  <a:lnTo>
                    <a:pt x="4987383" y="0"/>
                  </a:lnTo>
                  <a:lnTo>
                    <a:pt x="4987383" y="107481"/>
                  </a:lnTo>
                  <a:lnTo>
                    <a:pt x="0" y="107481"/>
                  </a:lnTo>
                  <a:close/>
                </a:path>
              </a:pathLst>
            </a:custGeom>
            <a:solidFill>
              <a:srgbClr val="FFE86F"/>
            </a:solidFill>
            <a:ln>
              <a:noFill/>
            </a:ln>
          </p:spPr>
        </p:sp>
        <p:sp>
          <p:nvSpPr>
            <p:cNvPr id="647" name="Google Shape;647;p24"/>
            <p:cNvSpPr txBox="1"/>
            <p:nvPr/>
          </p:nvSpPr>
          <p:spPr>
            <a:xfrm>
              <a:off x="0" y="-47625"/>
              <a:ext cx="4987500" cy="155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8" name="Google Shape;648;p24"/>
          <p:cNvGrpSpPr/>
          <p:nvPr/>
        </p:nvGrpSpPr>
        <p:grpSpPr>
          <a:xfrm>
            <a:off x="1805444" y="1015528"/>
            <a:ext cx="7717168" cy="8979977"/>
            <a:chOff x="0" y="0"/>
            <a:chExt cx="698500" cy="812800"/>
          </a:xfrm>
        </p:grpSpPr>
        <p:sp>
          <p:nvSpPr>
            <p:cNvPr id="649" name="Google Shape;649;p24"/>
            <p:cNvSpPr/>
            <p:nvPr/>
          </p:nvSpPr>
          <p:spPr>
            <a:xfrm>
              <a:off x="0" y="0"/>
              <a:ext cx="698500" cy="812800"/>
            </a:xfrm>
            <a:custGeom>
              <a:rect b="b" l="l" r="r" t="t"/>
              <a:pathLst>
                <a:path extrusionOk="0" h="812800" w="698500">
                  <a:moveTo>
                    <a:pt x="349250" y="0"/>
                  </a:moveTo>
                  <a:lnTo>
                    <a:pt x="698500" y="203200"/>
                  </a:lnTo>
                  <a:lnTo>
                    <a:pt x="698500" y="609600"/>
                  </a:lnTo>
                  <a:lnTo>
                    <a:pt x="349250" y="812800"/>
                  </a:lnTo>
                  <a:lnTo>
                    <a:pt x="0" y="609600"/>
                  </a:lnTo>
                  <a:lnTo>
                    <a:pt x="0" y="203200"/>
                  </a:lnTo>
                  <a:lnTo>
                    <a:pt x="349250" y="0"/>
                  </a:lnTo>
                  <a:close/>
                </a:path>
              </a:pathLst>
            </a:custGeom>
            <a:solidFill>
              <a:srgbClr val="FFFFFF"/>
            </a:solidFill>
            <a:ln>
              <a:noFill/>
            </a:ln>
          </p:spPr>
        </p:sp>
        <p:sp>
          <p:nvSpPr>
            <p:cNvPr id="650" name="Google Shape;650;p24"/>
            <p:cNvSpPr txBox="1"/>
            <p:nvPr/>
          </p:nvSpPr>
          <p:spPr>
            <a:xfrm>
              <a:off x="0" y="92075"/>
              <a:ext cx="6984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1" name="Google Shape;651;p24"/>
          <p:cNvGrpSpPr/>
          <p:nvPr/>
        </p:nvGrpSpPr>
        <p:grpSpPr>
          <a:xfrm>
            <a:off x="-331184" y="8633301"/>
            <a:ext cx="16706903" cy="625349"/>
            <a:chOff x="0" y="-47625"/>
            <a:chExt cx="4400143" cy="164700"/>
          </a:xfrm>
        </p:grpSpPr>
        <p:sp>
          <p:nvSpPr>
            <p:cNvPr id="652" name="Google Shape;652;p2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653" name="Google Shape;653;p2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4" name="Google Shape;654;p24"/>
          <p:cNvGrpSpPr/>
          <p:nvPr/>
        </p:nvGrpSpPr>
        <p:grpSpPr>
          <a:xfrm>
            <a:off x="8509622" y="1157524"/>
            <a:ext cx="1329334" cy="1220287"/>
            <a:chOff x="0" y="-47625"/>
            <a:chExt cx="812800" cy="746125"/>
          </a:xfrm>
        </p:grpSpPr>
        <p:sp>
          <p:nvSpPr>
            <p:cNvPr id="655" name="Google Shape;655;p2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656" name="Google Shape;656;p2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57" name="Google Shape;657;p24"/>
          <p:cNvGrpSpPr/>
          <p:nvPr/>
        </p:nvGrpSpPr>
        <p:grpSpPr>
          <a:xfrm>
            <a:off x="95808" y="8296713"/>
            <a:ext cx="1865782" cy="1712730"/>
            <a:chOff x="0" y="-47625"/>
            <a:chExt cx="812800" cy="746125"/>
          </a:xfrm>
        </p:grpSpPr>
        <p:sp>
          <p:nvSpPr>
            <p:cNvPr id="658" name="Google Shape;658;p2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659" name="Google Shape;659;p2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0" name="Google Shape;660;p24"/>
          <p:cNvGrpSpPr/>
          <p:nvPr/>
        </p:nvGrpSpPr>
        <p:grpSpPr>
          <a:xfrm>
            <a:off x="9407205" y="926095"/>
            <a:ext cx="2080036" cy="1909408"/>
            <a:chOff x="0" y="-47625"/>
            <a:chExt cx="812800" cy="746125"/>
          </a:xfrm>
        </p:grpSpPr>
        <p:sp>
          <p:nvSpPr>
            <p:cNvPr id="661" name="Google Shape;661;p2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62" name="Google Shape;662;p2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3" name="Google Shape;663;p24"/>
          <p:cNvGrpSpPr/>
          <p:nvPr/>
        </p:nvGrpSpPr>
        <p:grpSpPr>
          <a:xfrm>
            <a:off x="11487236" y="398884"/>
            <a:ext cx="1329334" cy="1220287"/>
            <a:chOff x="0" y="-47625"/>
            <a:chExt cx="812800" cy="746125"/>
          </a:xfrm>
        </p:grpSpPr>
        <p:sp>
          <p:nvSpPr>
            <p:cNvPr id="664" name="Google Shape;664;p2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665" name="Google Shape;665;p2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6" name="Google Shape;666;p24"/>
          <p:cNvGrpSpPr/>
          <p:nvPr/>
        </p:nvGrpSpPr>
        <p:grpSpPr>
          <a:xfrm>
            <a:off x="1028700" y="8114433"/>
            <a:ext cx="1015106" cy="931836"/>
            <a:chOff x="0" y="-47625"/>
            <a:chExt cx="812800" cy="746125"/>
          </a:xfrm>
        </p:grpSpPr>
        <p:sp>
          <p:nvSpPr>
            <p:cNvPr id="667" name="Google Shape;667;p2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68" name="Google Shape;668;p2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9" name="Google Shape;669;p24"/>
          <p:cNvGrpSpPr/>
          <p:nvPr/>
        </p:nvGrpSpPr>
        <p:grpSpPr>
          <a:xfrm>
            <a:off x="570896" y="7141355"/>
            <a:ext cx="686003" cy="629729"/>
            <a:chOff x="0" y="-47625"/>
            <a:chExt cx="812800" cy="746125"/>
          </a:xfrm>
        </p:grpSpPr>
        <p:sp>
          <p:nvSpPr>
            <p:cNvPr id="670" name="Google Shape;670;p2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71" name="Google Shape;671;p2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2" name="Google Shape;672;p24"/>
          <p:cNvSpPr txBox="1"/>
          <p:nvPr/>
        </p:nvSpPr>
        <p:spPr>
          <a:xfrm>
            <a:off x="1992120" y="3642631"/>
            <a:ext cx="7378200" cy="3540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5000">
                <a:solidFill>
                  <a:srgbClr val="42572A"/>
                </a:solidFill>
                <a:latin typeface="Saira"/>
                <a:ea typeface="Saira"/>
                <a:cs typeface="Saira"/>
                <a:sym typeface="Saira"/>
              </a:rPr>
              <a:t> ARGUMENTS FOR AND AGAINST CORPORATE SOCIAL RESPONSIBILITY</a:t>
            </a:r>
            <a:endParaRPr sz="5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676" name="Shape 676"/>
        <p:cNvGrpSpPr/>
        <p:nvPr/>
      </p:nvGrpSpPr>
      <p:grpSpPr>
        <a:xfrm>
          <a:off x="0" y="0"/>
          <a:ext cx="0" cy="0"/>
          <a:chOff x="0" y="0"/>
          <a:chExt cx="0" cy="0"/>
        </a:xfrm>
      </p:grpSpPr>
      <p:sp>
        <p:nvSpPr>
          <p:cNvPr id="677" name="Google Shape;677;p25"/>
          <p:cNvSpPr txBox="1"/>
          <p:nvPr/>
        </p:nvSpPr>
        <p:spPr>
          <a:xfrm>
            <a:off x="2598138" y="1104900"/>
            <a:ext cx="13875000" cy="2462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	The "economic" argument against CSR is perhaps most closely associated with the American economist Milton Friedman, who argued that the primary responsibility of business is to make a profit for its owners, albeit while complying with the law. </a:t>
            </a:r>
            <a:endParaRPr sz="4000"/>
          </a:p>
        </p:txBody>
      </p:sp>
      <p:grpSp>
        <p:nvGrpSpPr>
          <p:cNvPr id="678" name="Google Shape;678;p25"/>
          <p:cNvGrpSpPr/>
          <p:nvPr/>
        </p:nvGrpSpPr>
        <p:grpSpPr>
          <a:xfrm>
            <a:off x="13957243" y="-4708023"/>
            <a:ext cx="17398799" cy="16121652"/>
            <a:chOff x="0" y="0"/>
            <a:chExt cx="939318" cy="870368"/>
          </a:xfrm>
        </p:grpSpPr>
        <p:sp>
          <p:nvSpPr>
            <p:cNvPr id="679" name="Google Shape;679;p25"/>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680" name="Google Shape;680;p25"/>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1" name="Google Shape;681;p25"/>
          <p:cNvGrpSpPr/>
          <p:nvPr/>
        </p:nvGrpSpPr>
        <p:grpSpPr>
          <a:xfrm>
            <a:off x="-11316" y="-121877"/>
            <a:ext cx="2080036" cy="1909408"/>
            <a:chOff x="0" y="-47625"/>
            <a:chExt cx="812800" cy="746125"/>
          </a:xfrm>
        </p:grpSpPr>
        <p:sp>
          <p:nvSpPr>
            <p:cNvPr id="682" name="Google Shape;682;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683" name="Google Shape;683;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4" name="Google Shape;684;p25"/>
          <p:cNvGrpSpPr/>
          <p:nvPr/>
        </p:nvGrpSpPr>
        <p:grpSpPr>
          <a:xfrm>
            <a:off x="-1040016" y="1665650"/>
            <a:ext cx="2080036" cy="1909408"/>
            <a:chOff x="0" y="-47625"/>
            <a:chExt cx="812800" cy="746125"/>
          </a:xfrm>
        </p:grpSpPr>
        <p:sp>
          <p:nvSpPr>
            <p:cNvPr id="685" name="Google Shape;685;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686" name="Google Shape;686;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7" name="Google Shape;687;p25"/>
          <p:cNvGrpSpPr/>
          <p:nvPr/>
        </p:nvGrpSpPr>
        <p:grpSpPr>
          <a:xfrm>
            <a:off x="-775775" y="1950344"/>
            <a:ext cx="2080036" cy="1909408"/>
            <a:chOff x="0" y="-47625"/>
            <a:chExt cx="812800" cy="746125"/>
          </a:xfrm>
        </p:grpSpPr>
        <p:sp>
          <p:nvSpPr>
            <p:cNvPr id="688" name="Google Shape;688;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89" name="Google Shape;689;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0" name="Google Shape;690;p25"/>
          <p:cNvGrpSpPr/>
          <p:nvPr/>
        </p:nvGrpSpPr>
        <p:grpSpPr>
          <a:xfrm>
            <a:off x="-775775" y="9216439"/>
            <a:ext cx="12333930" cy="649270"/>
            <a:chOff x="0" y="-47625"/>
            <a:chExt cx="3248421" cy="171000"/>
          </a:xfrm>
        </p:grpSpPr>
        <p:sp>
          <p:nvSpPr>
            <p:cNvPr id="691" name="Google Shape;691;p25"/>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692" name="Google Shape;692;p25"/>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3" name="Google Shape;693;p25"/>
          <p:cNvGrpSpPr/>
          <p:nvPr/>
        </p:nvGrpSpPr>
        <p:grpSpPr>
          <a:xfrm>
            <a:off x="-7562791" y="8962889"/>
            <a:ext cx="16706903" cy="649270"/>
            <a:chOff x="0" y="-47625"/>
            <a:chExt cx="4400143" cy="171000"/>
          </a:xfrm>
        </p:grpSpPr>
        <p:sp>
          <p:nvSpPr>
            <p:cNvPr id="694" name="Google Shape;694;p25"/>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695" name="Google Shape;695;p25"/>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6" name="Google Shape;696;p25"/>
          <p:cNvGrpSpPr/>
          <p:nvPr/>
        </p:nvGrpSpPr>
        <p:grpSpPr>
          <a:xfrm>
            <a:off x="17002596" y="374035"/>
            <a:ext cx="1197011" cy="1098818"/>
            <a:chOff x="0" y="-47625"/>
            <a:chExt cx="812800" cy="746125"/>
          </a:xfrm>
        </p:grpSpPr>
        <p:sp>
          <p:nvSpPr>
            <p:cNvPr id="697" name="Google Shape;697;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698" name="Google Shape;698;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9" name="Google Shape;699;p25"/>
          <p:cNvGrpSpPr/>
          <p:nvPr/>
        </p:nvGrpSpPr>
        <p:grpSpPr>
          <a:xfrm>
            <a:off x="15986226" y="-565470"/>
            <a:ext cx="1736628" cy="1594171"/>
            <a:chOff x="0" y="-47625"/>
            <a:chExt cx="812800" cy="746125"/>
          </a:xfrm>
        </p:grpSpPr>
        <p:sp>
          <p:nvSpPr>
            <p:cNvPr id="700" name="Google Shape;700;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01" name="Google Shape;701;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02" name="Google Shape;702;p25"/>
          <p:cNvGrpSpPr/>
          <p:nvPr/>
        </p:nvGrpSpPr>
        <p:grpSpPr>
          <a:xfrm>
            <a:off x="16497110" y="8616646"/>
            <a:ext cx="1287719" cy="1182086"/>
            <a:chOff x="0" y="-47625"/>
            <a:chExt cx="812800" cy="746125"/>
          </a:xfrm>
        </p:grpSpPr>
        <p:sp>
          <p:nvSpPr>
            <p:cNvPr id="703" name="Google Shape;703;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704" name="Google Shape;704;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05" name="Google Shape;705;p25"/>
          <p:cNvGrpSpPr/>
          <p:nvPr/>
        </p:nvGrpSpPr>
        <p:grpSpPr>
          <a:xfrm>
            <a:off x="17002596" y="8224544"/>
            <a:ext cx="1126134" cy="1033756"/>
            <a:chOff x="0" y="-47625"/>
            <a:chExt cx="812800" cy="746125"/>
          </a:xfrm>
        </p:grpSpPr>
        <p:sp>
          <p:nvSpPr>
            <p:cNvPr id="706" name="Google Shape;706;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07" name="Google Shape;707;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08" name="Google Shape;708;p25"/>
          <p:cNvGrpSpPr/>
          <p:nvPr/>
        </p:nvGrpSpPr>
        <p:grpSpPr>
          <a:xfrm>
            <a:off x="16767677" y="7324910"/>
            <a:ext cx="746557" cy="685316"/>
            <a:chOff x="0" y="-47625"/>
            <a:chExt cx="812800" cy="746125"/>
          </a:xfrm>
        </p:grpSpPr>
        <p:sp>
          <p:nvSpPr>
            <p:cNvPr id="709" name="Google Shape;709;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710" name="Google Shape;710;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11" name="Google Shape;711;p25"/>
          <p:cNvGrpSpPr/>
          <p:nvPr/>
        </p:nvGrpSpPr>
        <p:grpSpPr>
          <a:xfrm>
            <a:off x="1028700" y="1117521"/>
            <a:ext cx="1039978" cy="954667"/>
            <a:chOff x="0" y="-47625"/>
            <a:chExt cx="812800" cy="746125"/>
          </a:xfrm>
        </p:grpSpPr>
        <p:sp>
          <p:nvSpPr>
            <p:cNvPr id="712" name="Google Shape;712;p2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13" name="Google Shape;713;p2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14" name="Google Shape;714;p25"/>
          <p:cNvSpPr txBox="1"/>
          <p:nvPr/>
        </p:nvSpPr>
        <p:spPr>
          <a:xfrm>
            <a:off x="697263" y="5470375"/>
            <a:ext cx="13875000" cy="3078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According to this view, the self-interested actions of millions of participants in free markets will, from a utilitarian perspective, lead to positive outcomes for society. If the operation of the free market cannot solve a social problem, it becomes the responsibility of government, not business, to address the issue.</a:t>
            </a:r>
            <a:endParaRPr sz="4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718" name="Shape 718"/>
        <p:cNvGrpSpPr/>
        <p:nvPr/>
      </p:nvGrpSpPr>
      <p:grpSpPr>
        <a:xfrm>
          <a:off x="0" y="0"/>
          <a:ext cx="0" cy="0"/>
          <a:chOff x="0" y="0"/>
          <a:chExt cx="0" cy="0"/>
        </a:xfrm>
      </p:grpSpPr>
      <p:sp>
        <p:nvSpPr>
          <p:cNvPr id="719" name="Google Shape;719;p26"/>
          <p:cNvSpPr txBox="1"/>
          <p:nvPr/>
        </p:nvSpPr>
        <p:spPr>
          <a:xfrm>
            <a:off x="2598138" y="876300"/>
            <a:ext cx="13875000" cy="43098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The "competitive" argument recognizes the fact that addressing social issues comes at a cost to business. To the extent that businesses internalize the costs of socially responsible actions, they hurt their competitive position relative to other businesses. This argument is particularly relevant in a globally competitive environment if businesses in one country expend assets to address social issues, but those in another country do not.</a:t>
            </a:r>
            <a:endParaRPr sz="4000"/>
          </a:p>
        </p:txBody>
      </p:sp>
      <p:grpSp>
        <p:nvGrpSpPr>
          <p:cNvPr id="720" name="Google Shape;720;p26"/>
          <p:cNvGrpSpPr/>
          <p:nvPr/>
        </p:nvGrpSpPr>
        <p:grpSpPr>
          <a:xfrm>
            <a:off x="13957243" y="-4708023"/>
            <a:ext cx="17398799" cy="16121652"/>
            <a:chOff x="0" y="0"/>
            <a:chExt cx="939318" cy="870368"/>
          </a:xfrm>
        </p:grpSpPr>
        <p:sp>
          <p:nvSpPr>
            <p:cNvPr id="721" name="Google Shape;721;p26"/>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722" name="Google Shape;722;p26"/>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3" name="Google Shape;723;p26"/>
          <p:cNvGrpSpPr/>
          <p:nvPr/>
        </p:nvGrpSpPr>
        <p:grpSpPr>
          <a:xfrm>
            <a:off x="-11316" y="-121877"/>
            <a:ext cx="2080036" cy="1909408"/>
            <a:chOff x="0" y="-47625"/>
            <a:chExt cx="812800" cy="746125"/>
          </a:xfrm>
        </p:grpSpPr>
        <p:sp>
          <p:nvSpPr>
            <p:cNvPr id="724" name="Google Shape;724;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725" name="Google Shape;725;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6" name="Google Shape;726;p26"/>
          <p:cNvGrpSpPr/>
          <p:nvPr/>
        </p:nvGrpSpPr>
        <p:grpSpPr>
          <a:xfrm>
            <a:off x="-1040016" y="1665650"/>
            <a:ext cx="2080036" cy="1909408"/>
            <a:chOff x="0" y="-47625"/>
            <a:chExt cx="812800" cy="746125"/>
          </a:xfrm>
        </p:grpSpPr>
        <p:sp>
          <p:nvSpPr>
            <p:cNvPr id="727" name="Google Shape;727;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728" name="Google Shape;728;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9" name="Google Shape;729;p26"/>
          <p:cNvGrpSpPr/>
          <p:nvPr/>
        </p:nvGrpSpPr>
        <p:grpSpPr>
          <a:xfrm>
            <a:off x="-775775" y="1950344"/>
            <a:ext cx="2080036" cy="1909408"/>
            <a:chOff x="0" y="-47625"/>
            <a:chExt cx="812800" cy="746125"/>
          </a:xfrm>
        </p:grpSpPr>
        <p:sp>
          <p:nvSpPr>
            <p:cNvPr id="730" name="Google Shape;730;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31" name="Google Shape;731;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2" name="Google Shape;732;p26"/>
          <p:cNvGrpSpPr/>
          <p:nvPr/>
        </p:nvGrpSpPr>
        <p:grpSpPr>
          <a:xfrm>
            <a:off x="-775775" y="9216439"/>
            <a:ext cx="12333930" cy="649270"/>
            <a:chOff x="0" y="-47625"/>
            <a:chExt cx="3248421" cy="171000"/>
          </a:xfrm>
        </p:grpSpPr>
        <p:sp>
          <p:nvSpPr>
            <p:cNvPr id="733" name="Google Shape;733;p26"/>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734" name="Google Shape;734;p26"/>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5" name="Google Shape;735;p26"/>
          <p:cNvGrpSpPr/>
          <p:nvPr/>
        </p:nvGrpSpPr>
        <p:grpSpPr>
          <a:xfrm>
            <a:off x="-7562791" y="8962889"/>
            <a:ext cx="16706903" cy="649270"/>
            <a:chOff x="0" y="-47625"/>
            <a:chExt cx="4400143" cy="171000"/>
          </a:xfrm>
        </p:grpSpPr>
        <p:sp>
          <p:nvSpPr>
            <p:cNvPr id="736" name="Google Shape;736;p26"/>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737" name="Google Shape;737;p26"/>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38" name="Google Shape;738;p26"/>
          <p:cNvGrpSpPr/>
          <p:nvPr/>
        </p:nvGrpSpPr>
        <p:grpSpPr>
          <a:xfrm>
            <a:off x="17002596" y="374035"/>
            <a:ext cx="1197011" cy="1098818"/>
            <a:chOff x="0" y="-47625"/>
            <a:chExt cx="812800" cy="746125"/>
          </a:xfrm>
        </p:grpSpPr>
        <p:sp>
          <p:nvSpPr>
            <p:cNvPr id="739" name="Google Shape;739;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40" name="Google Shape;740;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1" name="Google Shape;741;p26"/>
          <p:cNvGrpSpPr/>
          <p:nvPr/>
        </p:nvGrpSpPr>
        <p:grpSpPr>
          <a:xfrm>
            <a:off x="15986226" y="-565470"/>
            <a:ext cx="1736628" cy="1594171"/>
            <a:chOff x="0" y="-47625"/>
            <a:chExt cx="812800" cy="746125"/>
          </a:xfrm>
        </p:grpSpPr>
        <p:sp>
          <p:nvSpPr>
            <p:cNvPr id="742" name="Google Shape;742;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43" name="Google Shape;743;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4" name="Google Shape;744;p26"/>
          <p:cNvGrpSpPr/>
          <p:nvPr/>
        </p:nvGrpSpPr>
        <p:grpSpPr>
          <a:xfrm>
            <a:off x="16497110" y="8616646"/>
            <a:ext cx="1287719" cy="1182086"/>
            <a:chOff x="0" y="-47625"/>
            <a:chExt cx="812800" cy="746125"/>
          </a:xfrm>
        </p:grpSpPr>
        <p:sp>
          <p:nvSpPr>
            <p:cNvPr id="745" name="Google Shape;745;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746" name="Google Shape;746;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7" name="Google Shape;747;p26"/>
          <p:cNvGrpSpPr/>
          <p:nvPr/>
        </p:nvGrpSpPr>
        <p:grpSpPr>
          <a:xfrm>
            <a:off x="17002596" y="8224544"/>
            <a:ext cx="1126134" cy="1033756"/>
            <a:chOff x="0" y="-47625"/>
            <a:chExt cx="812800" cy="746125"/>
          </a:xfrm>
        </p:grpSpPr>
        <p:sp>
          <p:nvSpPr>
            <p:cNvPr id="748" name="Google Shape;748;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49" name="Google Shape;749;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0" name="Google Shape;750;p26"/>
          <p:cNvGrpSpPr/>
          <p:nvPr/>
        </p:nvGrpSpPr>
        <p:grpSpPr>
          <a:xfrm>
            <a:off x="16767677" y="7324910"/>
            <a:ext cx="746557" cy="685316"/>
            <a:chOff x="0" y="-47625"/>
            <a:chExt cx="812800" cy="746125"/>
          </a:xfrm>
        </p:grpSpPr>
        <p:sp>
          <p:nvSpPr>
            <p:cNvPr id="751" name="Google Shape;751;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752" name="Google Shape;752;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53" name="Google Shape;753;p26"/>
          <p:cNvGrpSpPr/>
          <p:nvPr/>
        </p:nvGrpSpPr>
        <p:grpSpPr>
          <a:xfrm>
            <a:off x="1028700" y="1117521"/>
            <a:ext cx="1039978" cy="954667"/>
            <a:chOff x="0" y="-47625"/>
            <a:chExt cx="812800" cy="746125"/>
          </a:xfrm>
        </p:grpSpPr>
        <p:sp>
          <p:nvSpPr>
            <p:cNvPr id="754" name="Google Shape;754;p2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55" name="Google Shape;755;p2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56" name="Google Shape;756;p26"/>
          <p:cNvSpPr txBox="1"/>
          <p:nvPr/>
        </p:nvSpPr>
        <p:spPr>
          <a:xfrm>
            <a:off x="697263" y="5470375"/>
            <a:ext cx="13875000" cy="18471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According to Carroll and Buchholtz, since CSR is increasingly becoming a global concern, the differences in societal expectations around the world can be expected to lessen in the coming years.</a:t>
            </a:r>
            <a:endParaRPr sz="40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760" name="Shape 760"/>
        <p:cNvGrpSpPr/>
        <p:nvPr/>
      </p:nvGrpSpPr>
      <p:grpSpPr>
        <a:xfrm>
          <a:off x="0" y="0"/>
          <a:ext cx="0" cy="0"/>
          <a:chOff x="0" y="0"/>
          <a:chExt cx="0" cy="0"/>
        </a:xfrm>
      </p:grpSpPr>
      <p:sp>
        <p:nvSpPr>
          <p:cNvPr id="761" name="Google Shape;761;p27"/>
          <p:cNvSpPr txBox="1"/>
          <p:nvPr/>
        </p:nvSpPr>
        <p:spPr>
          <a:xfrm>
            <a:off x="2598138" y="876300"/>
            <a:ext cx="13875000" cy="36942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Finally, some argue that those in business are ill-equipped to address social problems. This "capability" argument suggests that business executives and managers are typically well trained in the ways of finance, marketing, and operations management, but not well versed in dealing with complex societal problems. Thus, they do not have the knowledge or skills needed to deal with social issues. </a:t>
            </a:r>
            <a:endParaRPr sz="4000"/>
          </a:p>
        </p:txBody>
      </p:sp>
      <p:grpSp>
        <p:nvGrpSpPr>
          <p:cNvPr id="762" name="Google Shape;762;p27"/>
          <p:cNvGrpSpPr/>
          <p:nvPr/>
        </p:nvGrpSpPr>
        <p:grpSpPr>
          <a:xfrm>
            <a:off x="13957243" y="-4708023"/>
            <a:ext cx="17398799" cy="16121652"/>
            <a:chOff x="0" y="0"/>
            <a:chExt cx="939318" cy="870368"/>
          </a:xfrm>
        </p:grpSpPr>
        <p:sp>
          <p:nvSpPr>
            <p:cNvPr id="763" name="Google Shape;763;p27"/>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764" name="Google Shape;764;p27"/>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5" name="Google Shape;765;p27"/>
          <p:cNvGrpSpPr/>
          <p:nvPr/>
        </p:nvGrpSpPr>
        <p:grpSpPr>
          <a:xfrm>
            <a:off x="-11316" y="-121877"/>
            <a:ext cx="2080036" cy="1909408"/>
            <a:chOff x="0" y="-47625"/>
            <a:chExt cx="812800" cy="746125"/>
          </a:xfrm>
        </p:grpSpPr>
        <p:sp>
          <p:nvSpPr>
            <p:cNvPr id="766" name="Google Shape;766;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767" name="Google Shape;767;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8" name="Google Shape;768;p27"/>
          <p:cNvGrpSpPr/>
          <p:nvPr/>
        </p:nvGrpSpPr>
        <p:grpSpPr>
          <a:xfrm>
            <a:off x="-1040016" y="1665650"/>
            <a:ext cx="2080036" cy="1909408"/>
            <a:chOff x="0" y="-47625"/>
            <a:chExt cx="812800" cy="746125"/>
          </a:xfrm>
        </p:grpSpPr>
        <p:sp>
          <p:nvSpPr>
            <p:cNvPr id="769" name="Google Shape;769;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770" name="Google Shape;770;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1" name="Google Shape;771;p27"/>
          <p:cNvGrpSpPr/>
          <p:nvPr/>
        </p:nvGrpSpPr>
        <p:grpSpPr>
          <a:xfrm>
            <a:off x="-775775" y="1950344"/>
            <a:ext cx="2080036" cy="1909408"/>
            <a:chOff x="0" y="-47625"/>
            <a:chExt cx="812800" cy="746125"/>
          </a:xfrm>
        </p:grpSpPr>
        <p:sp>
          <p:nvSpPr>
            <p:cNvPr id="772" name="Google Shape;772;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73" name="Google Shape;773;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4" name="Google Shape;774;p27"/>
          <p:cNvGrpSpPr/>
          <p:nvPr/>
        </p:nvGrpSpPr>
        <p:grpSpPr>
          <a:xfrm>
            <a:off x="-775775" y="9216439"/>
            <a:ext cx="12333930" cy="649270"/>
            <a:chOff x="0" y="-47625"/>
            <a:chExt cx="3248421" cy="171000"/>
          </a:xfrm>
        </p:grpSpPr>
        <p:sp>
          <p:nvSpPr>
            <p:cNvPr id="775" name="Google Shape;775;p27"/>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776" name="Google Shape;776;p27"/>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7" name="Google Shape;777;p27"/>
          <p:cNvGrpSpPr/>
          <p:nvPr/>
        </p:nvGrpSpPr>
        <p:grpSpPr>
          <a:xfrm>
            <a:off x="-7562791" y="8962889"/>
            <a:ext cx="16706903" cy="649270"/>
            <a:chOff x="0" y="-47625"/>
            <a:chExt cx="4400143" cy="171000"/>
          </a:xfrm>
        </p:grpSpPr>
        <p:sp>
          <p:nvSpPr>
            <p:cNvPr id="778" name="Google Shape;778;p27"/>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779" name="Google Shape;779;p27"/>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0" name="Google Shape;780;p27"/>
          <p:cNvGrpSpPr/>
          <p:nvPr/>
        </p:nvGrpSpPr>
        <p:grpSpPr>
          <a:xfrm>
            <a:off x="17002596" y="374035"/>
            <a:ext cx="1197011" cy="1098818"/>
            <a:chOff x="0" y="-47625"/>
            <a:chExt cx="812800" cy="746125"/>
          </a:xfrm>
        </p:grpSpPr>
        <p:sp>
          <p:nvSpPr>
            <p:cNvPr id="781" name="Google Shape;781;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82" name="Google Shape;782;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3" name="Google Shape;783;p27"/>
          <p:cNvGrpSpPr/>
          <p:nvPr/>
        </p:nvGrpSpPr>
        <p:grpSpPr>
          <a:xfrm>
            <a:off x="15986226" y="-565470"/>
            <a:ext cx="1736628" cy="1594171"/>
            <a:chOff x="0" y="-47625"/>
            <a:chExt cx="812800" cy="746125"/>
          </a:xfrm>
        </p:grpSpPr>
        <p:sp>
          <p:nvSpPr>
            <p:cNvPr id="784" name="Google Shape;784;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85" name="Google Shape;785;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6" name="Google Shape;786;p27"/>
          <p:cNvGrpSpPr/>
          <p:nvPr/>
        </p:nvGrpSpPr>
        <p:grpSpPr>
          <a:xfrm>
            <a:off x="16497110" y="8616646"/>
            <a:ext cx="1287719" cy="1182086"/>
            <a:chOff x="0" y="-47625"/>
            <a:chExt cx="812800" cy="746125"/>
          </a:xfrm>
        </p:grpSpPr>
        <p:sp>
          <p:nvSpPr>
            <p:cNvPr id="787" name="Google Shape;787;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788" name="Google Shape;788;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9" name="Google Shape;789;p27"/>
          <p:cNvGrpSpPr/>
          <p:nvPr/>
        </p:nvGrpSpPr>
        <p:grpSpPr>
          <a:xfrm>
            <a:off x="17002596" y="8224544"/>
            <a:ext cx="1126134" cy="1033756"/>
            <a:chOff x="0" y="-47625"/>
            <a:chExt cx="812800" cy="746125"/>
          </a:xfrm>
        </p:grpSpPr>
        <p:sp>
          <p:nvSpPr>
            <p:cNvPr id="790" name="Google Shape;790;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91" name="Google Shape;791;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2" name="Google Shape;792;p27"/>
          <p:cNvGrpSpPr/>
          <p:nvPr/>
        </p:nvGrpSpPr>
        <p:grpSpPr>
          <a:xfrm>
            <a:off x="16767677" y="7324910"/>
            <a:ext cx="746557" cy="685316"/>
            <a:chOff x="0" y="-47625"/>
            <a:chExt cx="812800" cy="746125"/>
          </a:xfrm>
        </p:grpSpPr>
        <p:sp>
          <p:nvSpPr>
            <p:cNvPr id="793" name="Google Shape;793;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794" name="Google Shape;794;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5" name="Google Shape;795;p27"/>
          <p:cNvGrpSpPr/>
          <p:nvPr/>
        </p:nvGrpSpPr>
        <p:grpSpPr>
          <a:xfrm>
            <a:off x="1028700" y="1117521"/>
            <a:ext cx="1039978" cy="954667"/>
            <a:chOff x="0" y="-47625"/>
            <a:chExt cx="812800" cy="746125"/>
          </a:xfrm>
        </p:grpSpPr>
        <p:sp>
          <p:nvSpPr>
            <p:cNvPr id="796" name="Google Shape;796;p2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797" name="Google Shape;797;p2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8" name="Google Shape;798;p27"/>
          <p:cNvSpPr txBox="1"/>
          <p:nvPr/>
        </p:nvSpPr>
        <p:spPr>
          <a:xfrm>
            <a:off x="697263" y="5470375"/>
            <a:ext cx="13875000" cy="3078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This view suggests that corporate involvement in social issues may actually make the situation worse. Part of the capability argument also suggests that corporations can best serve societal interests by sticking to what they do best, which is providing quality goods and services and selling them at an affordable price to people who desire them.</a:t>
            </a:r>
            <a:endParaRPr sz="4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802" name="Shape 802"/>
        <p:cNvGrpSpPr/>
        <p:nvPr/>
      </p:nvGrpSpPr>
      <p:grpSpPr>
        <a:xfrm>
          <a:off x="0" y="0"/>
          <a:ext cx="0" cy="0"/>
          <a:chOff x="0" y="0"/>
          <a:chExt cx="0" cy="0"/>
        </a:xfrm>
      </p:grpSpPr>
      <p:sp>
        <p:nvSpPr>
          <p:cNvPr id="803" name="Google Shape;803;p28"/>
          <p:cNvSpPr txBox="1"/>
          <p:nvPr/>
        </p:nvSpPr>
        <p:spPr>
          <a:xfrm>
            <a:off x="2598138" y="1714500"/>
            <a:ext cx="13875000" cy="2462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There are several arguments in favor of corporate social responsibility. One view, held by critics of the corporate world, is that since large corporations create many social problems, they should attempt to address and solve them. </a:t>
            </a:r>
            <a:endParaRPr sz="4000"/>
          </a:p>
        </p:txBody>
      </p:sp>
      <p:grpSp>
        <p:nvGrpSpPr>
          <p:cNvPr id="804" name="Google Shape;804;p28"/>
          <p:cNvGrpSpPr/>
          <p:nvPr/>
        </p:nvGrpSpPr>
        <p:grpSpPr>
          <a:xfrm>
            <a:off x="13957243" y="-4708023"/>
            <a:ext cx="17398799" cy="16121652"/>
            <a:chOff x="0" y="0"/>
            <a:chExt cx="939318" cy="870368"/>
          </a:xfrm>
        </p:grpSpPr>
        <p:sp>
          <p:nvSpPr>
            <p:cNvPr id="805" name="Google Shape;805;p28"/>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806" name="Google Shape;806;p28"/>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7" name="Google Shape;807;p28"/>
          <p:cNvGrpSpPr/>
          <p:nvPr/>
        </p:nvGrpSpPr>
        <p:grpSpPr>
          <a:xfrm>
            <a:off x="-11316" y="-121877"/>
            <a:ext cx="2080036" cy="1909408"/>
            <a:chOff x="0" y="-47625"/>
            <a:chExt cx="812800" cy="746125"/>
          </a:xfrm>
        </p:grpSpPr>
        <p:sp>
          <p:nvSpPr>
            <p:cNvPr id="808" name="Google Shape;808;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809" name="Google Shape;809;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0" name="Google Shape;810;p28"/>
          <p:cNvGrpSpPr/>
          <p:nvPr/>
        </p:nvGrpSpPr>
        <p:grpSpPr>
          <a:xfrm>
            <a:off x="-1040016" y="1665650"/>
            <a:ext cx="2080036" cy="1909408"/>
            <a:chOff x="0" y="-47625"/>
            <a:chExt cx="812800" cy="746125"/>
          </a:xfrm>
        </p:grpSpPr>
        <p:sp>
          <p:nvSpPr>
            <p:cNvPr id="811" name="Google Shape;811;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812" name="Google Shape;812;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3" name="Google Shape;813;p28"/>
          <p:cNvGrpSpPr/>
          <p:nvPr/>
        </p:nvGrpSpPr>
        <p:grpSpPr>
          <a:xfrm>
            <a:off x="-775775" y="1950344"/>
            <a:ext cx="2080036" cy="1909408"/>
            <a:chOff x="0" y="-47625"/>
            <a:chExt cx="812800" cy="746125"/>
          </a:xfrm>
        </p:grpSpPr>
        <p:sp>
          <p:nvSpPr>
            <p:cNvPr id="814" name="Google Shape;814;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15" name="Google Shape;815;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6" name="Google Shape;816;p28"/>
          <p:cNvGrpSpPr/>
          <p:nvPr/>
        </p:nvGrpSpPr>
        <p:grpSpPr>
          <a:xfrm>
            <a:off x="-775775" y="9216439"/>
            <a:ext cx="12333930" cy="649270"/>
            <a:chOff x="0" y="-47625"/>
            <a:chExt cx="3248421" cy="171000"/>
          </a:xfrm>
        </p:grpSpPr>
        <p:sp>
          <p:nvSpPr>
            <p:cNvPr id="817" name="Google Shape;817;p2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818" name="Google Shape;818;p2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19" name="Google Shape;819;p28"/>
          <p:cNvGrpSpPr/>
          <p:nvPr/>
        </p:nvGrpSpPr>
        <p:grpSpPr>
          <a:xfrm>
            <a:off x="-7562791" y="8962889"/>
            <a:ext cx="16706903" cy="649270"/>
            <a:chOff x="0" y="-47625"/>
            <a:chExt cx="4400143" cy="171000"/>
          </a:xfrm>
        </p:grpSpPr>
        <p:sp>
          <p:nvSpPr>
            <p:cNvPr id="820" name="Google Shape;820;p28"/>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821" name="Google Shape;821;p28"/>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2" name="Google Shape;822;p28"/>
          <p:cNvGrpSpPr/>
          <p:nvPr/>
        </p:nvGrpSpPr>
        <p:grpSpPr>
          <a:xfrm>
            <a:off x="17002596" y="374035"/>
            <a:ext cx="1197011" cy="1098818"/>
            <a:chOff x="0" y="-47625"/>
            <a:chExt cx="812800" cy="746125"/>
          </a:xfrm>
        </p:grpSpPr>
        <p:sp>
          <p:nvSpPr>
            <p:cNvPr id="823" name="Google Shape;823;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24" name="Google Shape;824;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5" name="Google Shape;825;p28"/>
          <p:cNvGrpSpPr/>
          <p:nvPr/>
        </p:nvGrpSpPr>
        <p:grpSpPr>
          <a:xfrm>
            <a:off x="15986226" y="-565470"/>
            <a:ext cx="1736628" cy="1594171"/>
            <a:chOff x="0" y="-47625"/>
            <a:chExt cx="812800" cy="746125"/>
          </a:xfrm>
        </p:grpSpPr>
        <p:sp>
          <p:nvSpPr>
            <p:cNvPr id="826" name="Google Shape;826;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27" name="Google Shape;827;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8" name="Google Shape;828;p28"/>
          <p:cNvGrpSpPr/>
          <p:nvPr/>
        </p:nvGrpSpPr>
        <p:grpSpPr>
          <a:xfrm>
            <a:off x="16497110" y="8616646"/>
            <a:ext cx="1287719" cy="1182086"/>
            <a:chOff x="0" y="-47625"/>
            <a:chExt cx="812800" cy="746125"/>
          </a:xfrm>
        </p:grpSpPr>
        <p:sp>
          <p:nvSpPr>
            <p:cNvPr id="829" name="Google Shape;829;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830" name="Google Shape;830;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1" name="Google Shape;831;p28"/>
          <p:cNvGrpSpPr/>
          <p:nvPr/>
        </p:nvGrpSpPr>
        <p:grpSpPr>
          <a:xfrm>
            <a:off x="17002596" y="8224544"/>
            <a:ext cx="1126134" cy="1033756"/>
            <a:chOff x="0" y="-47625"/>
            <a:chExt cx="812800" cy="746125"/>
          </a:xfrm>
        </p:grpSpPr>
        <p:sp>
          <p:nvSpPr>
            <p:cNvPr id="832" name="Google Shape;832;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33" name="Google Shape;833;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4" name="Google Shape;834;p28"/>
          <p:cNvGrpSpPr/>
          <p:nvPr/>
        </p:nvGrpSpPr>
        <p:grpSpPr>
          <a:xfrm>
            <a:off x="16767677" y="7324910"/>
            <a:ext cx="746557" cy="685316"/>
            <a:chOff x="0" y="-47625"/>
            <a:chExt cx="812800" cy="746125"/>
          </a:xfrm>
        </p:grpSpPr>
        <p:sp>
          <p:nvSpPr>
            <p:cNvPr id="835" name="Google Shape;835;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836" name="Google Shape;836;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7" name="Google Shape;837;p28"/>
          <p:cNvGrpSpPr/>
          <p:nvPr/>
        </p:nvGrpSpPr>
        <p:grpSpPr>
          <a:xfrm>
            <a:off x="1028700" y="1117521"/>
            <a:ext cx="1039978" cy="954667"/>
            <a:chOff x="0" y="-47625"/>
            <a:chExt cx="812800" cy="746125"/>
          </a:xfrm>
        </p:grpSpPr>
        <p:sp>
          <p:nvSpPr>
            <p:cNvPr id="838" name="Google Shape;838;p2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39" name="Google Shape;839;p2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40" name="Google Shape;840;p28"/>
          <p:cNvSpPr txBox="1"/>
          <p:nvPr/>
        </p:nvSpPr>
        <p:spPr>
          <a:xfrm>
            <a:off x="697263" y="5013175"/>
            <a:ext cx="13875000" cy="24627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Those holding this view criticize the production, marketing, accounting and environmental practices of corporations. They suggest that corporations can do a better job of producing quality, safe products and in conducting their operations in an open and honest manner.</a:t>
            </a:r>
            <a:endParaRPr sz="4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844" name="Shape 844"/>
        <p:cNvGrpSpPr/>
        <p:nvPr/>
      </p:nvGrpSpPr>
      <p:grpSpPr>
        <a:xfrm>
          <a:off x="0" y="0"/>
          <a:ext cx="0" cy="0"/>
          <a:chOff x="0" y="0"/>
          <a:chExt cx="0" cy="0"/>
        </a:xfrm>
      </p:grpSpPr>
      <p:sp>
        <p:nvSpPr>
          <p:cNvPr id="845" name="Google Shape;845;p29"/>
          <p:cNvSpPr txBox="1"/>
          <p:nvPr/>
        </p:nvSpPr>
        <p:spPr>
          <a:xfrm>
            <a:off x="2598138" y="1104900"/>
            <a:ext cx="13875000" cy="30786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A very different argument in favor of corporate social responsibility is the "self- interest" argument. This is a long-term perspective that suggests corporations should conduct themselves in such a way in the present as to assure themselves of a favorable operating environment in the future. </a:t>
            </a:r>
            <a:endParaRPr sz="4000"/>
          </a:p>
        </p:txBody>
      </p:sp>
      <p:grpSp>
        <p:nvGrpSpPr>
          <p:cNvPr id="846" name="Google Shape;846;p29"/>
          <p:cNvGrpSpPr/>
          <p:nvPr/>
        </p:nvGrpSpPr>
        <p:grpSpPr>
          <a:xfrm>
            <a:off x="13957243" y="-4708023"/>
            <a:ext cx="17398799" cy="16121652"/>
            <a:chOff x="0" y="0"/>
            <a:chExt cx="939318" cy="870368"/>
          </a:xfrm>
        </p:grpSpPr>
        <p:sp>
          <p:nvSpPr>
            <p:cNvPr id="847" name="Google Shape;847;p29"/>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848" name="Google Shape;848;p29"/>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9" name="Google Shape;849;p29"/>
          <p:cNvGrpSpPr/>
          <p:nvPr/>
        </p:nvGrpSpPr>
        <p:grpSpPr>
          <a:xfrm>
            <a:off x="-11316" y="-121877"/>
            <a:ext cx="2080036" cy="1909408"/>
            <a:chOff x="0" y="-47625"/>
            <a:chExt cx="812800" cy="746125"/>
          </a:xfrm>
        </p:grpSpPr>
        <p:sp>
          <p:nvSpPr>
            <p:cNvPr id="850" name="Google Shape;850;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851" name="Google Shape;851;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2" name="Google Shape;852;p29"/>
          <p:cNvGrpSpPr/>
          <p:nvPr/>
        </p:nvGrpSpPr>
        <p:grpSpPr>
          <a:xfrm>
            <a:off x="-1040016" y="1665650"/>
            <a:ext cx="2080036" cy="1909408"/>
            <a:chOff x="0" y="-47625"/>
            <a:chExt cx="812800" cy="746125"/>
          </a:xfrm>
        </p:grpSpPr>
        <p:sp>
          <p:nvSpPr>
            <p:cNvPr id="853" name="Google Shape;853;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854" name="Google Shape;854;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5" name="Google Shape;855;p29"/>
          <p:cNvGrpSpPr/>
          <p:nvPr/>
        </p:nvGrpSpPr>
        <p:grpSpPr>
          <a:xfrm>
            <a:off x="-775775" y="1950344"/>
            <a:ext cx="2080036" cy="1909408"/>
            <a:chOff x="0" y="-47625"/>
            <a:chExt cx="812800" cy="746125"/>
          </a:xfrm>
        </p:grpSpPr>
        <p:sp>
          <p:nvSpPr>
            <p:cNvPr id="856" name="Google Shape;856;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57" name="Google Shape;857;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8" name="Google Shape;858;p29"/>
          <p:cNvGrpSpPr/>
          <p:nvPr/>
        </p:nvGrpSpPr>
        <p:grpSpPr>
          <a:xfrm>
            <a:off x="-775775" y="9216439"/>
            <a:ext cx="12333930" cy="649270"/>
            <a:chOff x="0" y="-47625"/>
            <a:chExt cx="3248421" cy="171000"/>
          </a:xfrm>
        </p:grpSpPr>
        <p:sp>
          <p:nvSpPr>
            <p:cNvPr id="859" name="Google Shape;859;p29"/>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860" name="Google Shape;860;p29"/>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61" name="Google Shape;861;p29"/>
          <p:cNvGrpSpPr/>
          <p:nvPr/>
        </p:nvGrpSpPr>
        <p:grpSpPr>
          <a:xfrm>
            <a:off x="-7562791" y="8962889"/>
            <a:ext cx="16706903" cy="649270"/>
            <a:chOff x="0" y="-47625"/>
            <a:chExt cx="4400143" cy="171000"/>
          </a:xfrm>
        </p:grpSpPr>
        <p:sp>
          <p:nvSpPr>
            <p:cNvPr id="862" name="Google Shape;862;p29"/>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863" name="Google Shape;863;p29"/>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64" name="Google Shape;864;p29"/>
          <p:cNvGrpSpPr/>
          <p:nvPr/>
        </p:nvGrpSpPr>
        <p:grpSpPr>
          <a:xfrm>
            <a:off x="17002596" y="374035"/>
            <a:ext cx="1197011" cy="1098818"/>
            <a:chOff x="0" y="-47625"/>
            <a:chExt cx="812800" cy="746125"/>
          </a:xfrm>
        </p:grpSpPr>
        <p:sp>
          <p:nvSpPr>
            <p:cNvPr id="865" name="Google Shape;865;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66" name="Google Shape;866;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67" name="Google Shape;867;p29"/>
          <p:cNvGrpSpPr/>
          <p:nvPr/>
        </p:nvGrpSpPr>
        <p:grpSpPr>
          <a:xfrm>
            <a:off x="15986226" y="-565470"/>
            <a:ext cx="1736628" cy="1594171"/>
            <a:chOff x="0" y="-47625"/>
            <a:chExt cx="812800" cy="746125"/>
          </a:xfrm>
        </p:grpSpPr>
        <p:sp>
          <p:nvSpPr>
            <p:cNvPr id="868" name="Google Shape;868;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69" name="Google Shape;869;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0" name="Google Shape;870;p29"/>
          <p:cNvGrpSpPr/>
          <p:nvPr/>
        </p:nvGrpSpPr>
        <p:grpSpPr>
          <a:xfrm>
            <a:off x="16497110" y="8616646"/>
            <a:ext cx="1287719" cy="1182086"/>
            <a:chOff x="0" y="-47625"/>
            <a:chExt cx="812800" cy="746125"/>
          </a:xfrm>
        </p:grpSpPr>
        <p:sp>
          <p:nvSpPr>
            <p:cNvPr id="871" name="Google Shape;871;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872" name="Google Shape;872;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3" name="Google Shape;873;p29"/>
          <p:cNvGrpSpPr/>
          <p:nvPr/>
        </p:nvGrpSpPr>
        <p:grpSpPr>
          <a:xfrm>
            <a:off x="17002596" y="8224544"/>
            <a:ext cx="1126134" cy="1033756"/>
            <a:chOff x="0" y="-47625"/>
            <a:chExt cx="812800" cy="746125"/>
          </a:xfrm>
        </p:grpSpPr>
        <p:sp>
          <p:nvSpPr>
            <p:cNvPr id="874" name="Google Shape;874;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75" name="Google Shape;875;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6" name="Google Shape;876;p29"/>
          <p:cNvGrpSpPr/>
          <p:nvPr/>
        </p:nvGrpSpPr>
        <p:grpSpPr>
          <a:xfrm>
            <a:off x="16767677" y="7324910"/>
            <a:ext cx="746557" cy="685316"/>
            <a:chOff x="0" y="-47625"/>
            <a:chExt cx="812800" cy="746125"/>
          </a:xfrm>
        </p:grpSpPr>
        <p:sp>
          <p:nvSpPr>
            <p:cNvPr id="877" name="Google Shape;877;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878" name="Google Shape;878;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9" name="Google Shape;879;p29"/>
          <p:cNvGrpSpPr/>
          <p:nvPr/>
        </p:nvGrpSpPr>
        <p:grpSpPr>
          <a:xfrm>
            <a:off x="1028700" y="1117521"/>
            <a:ext cx="1039978" cy="954667"/>
            <a:chOff x="0" y="-47625"/>
            <a:chExt cx="812800" cy="746125"/>
          </a:xfrm>
        </p:grpSpPr>
        <p:sp>
          <p:nvSpPr>
            <p:cNvPr id="880" name="Google Shape;880;p2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81" name="Google Shape;881;p2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82" name="Google Shape;882;p29"/>
          <p:cNvSpPr txBox="1"/>
          <p:nvPr/>
        </p:nvSpPr>
        <p:spPr>
          <a:xfrm>
            <a:off x="697263" y="4479775"/>
            <a:ext cx="13875000" cy="43098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This view holds that companies must look beyond the short-term, bottom-line perspective and realize that investments in society today will reap them benefits in the future. Furthermore, it may be in the corporate world's best interests to engage in socially responsive activities because, by doing so, the corporate world may forestall governmental intervention in the form of new legislation and regulation, according to Carroll and Buchholtz.</a:t>
            </a:r>
            <a:endParaRPr sz="4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886" name="Shape 886"/>
        <p:cNvGrpSpPr/>
        <p:nvPr/>
      </p:nvGrpSpPr>
      <p:grpSpPr>
        <a:xfrm>
          <a:off x="0" y="0"/>
          <a:ext cx="0" cy="0"/>
          <a:chOff x="0" y="0"/>
          <a:chExt cx="0" cy="0"/>
        </a:xfrm>
      </p:grpSpPr>
      <p:grpSp>
        <p:nvGrpSpPr>
          <p:cNvPr id="887" name="Google Shape;887;p30"/>
          <p:cNvGrpSpPr/>
          <p:nvPr/>
        </p:nvGrpSpPr>
        <p:grpSpPr>
          <a:xfrm>
            <a:off x="13957243" y="-4708023"/>
            <a:ext cx="17398799" cy="16121652"/>
            <a:chOff x="0" y="0"/>
            <a:chExt cx="939318" cy="870368"/>
          </a:xfrm>
        </p:grpSpPr>
        <p:sp>
          <p:nvSpPr>
            <p:cNvPr id="888" name="Google Shape;888;p30"/>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889" name="Google Shape;889;p30"/>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0" name="Google Shape;890;p30"/>
          <p:cNvGrpSpPr/>
          <p:nvPr/>
        </p:nvGrpSpPr>
        <p:grpSpPr>
          <a:xfrm>
            <a:off x="-11316" y="-121877"/>
            <a:ext cx="2080036" cy="1909408"/>
            <a:chOff x="0" y="-47625"/>
            <a:chExt cx="812800" cy="746125"/>
          </a:xfrm>
        </p:grpSpPr>
        <p:sp>
          <p:nvSpPr>
            <p:cNvPr id="891" name="Google Shape;891;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892" name="Google Shape;892;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3" name="Google Shape;893;p30"/>
          <p:cNvGrpSpPr/>
          <p:nvPr/>
        </p:nvGrpSpPr>
        <p:grpSpPr>
          <a:xfrm>
            <a:off x="-1040016" y="1665650"/>
            <a:ext cx="2080036" cy="1909408"/>
            <a:chOff x="0" y="-47625"/>
            <a:chExt cx="812800" cy="746125"/>
          </a:xfrm>
        </p:grpSpPr>
        <p:sp>
          <p:nvSpPr>
            <p:cNvPr id="894" name="Google Shape;894;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895" name="Google Shape;895;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6" name="Google Shape;896;p30"/>
          <p:cNvGrpSpPr/>
          <p:nvPr/>
        </p:nvGrpSpPr>
        <p:grpSpPr>
          <a:xfrm>
            <a:off x="-775775" y="1950344"/>
            <a:ext cx="2080036" cy="1909408"/>
            <a:chOff x="0" y="-47625"/>
            <a:chExt cx="812800" cy="746125"/>
          </a:xfrm>
        </p:grpSpPr>
        <p:sp>
          <p:nvSpPr>
            <p:cNvPr id="897" name="Google Shape;897;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898" name="Google Shape;898;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9" name="Google Shape;899;p30"/>
          <p:cNvGrpSpPr/>
          <p:nvPr/>
        </p:nvGrpSpPr>
        <p:grpSpPr>
          <a:xfrm>
            <a:off x="-775775" y="9216439"/>
            <a:ext cx="12333930" cy="649270"/>
            <a:chOff x="0" y="-47625"/>
            <a:chExt cx="3248421" cy="171000"/>
          </a:xfrm>
        </p:grpSpPr>
        <p:sp>
          <p:nvSpPr>
            <p:cNvPr id="900" name="Google Shape;900;p30"/>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901" name="Google Shape;901;p30"/>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2" name="Google Shape;902;p30"/>
          <p:cNvGrpSpPr/>
          <p:nvPr/>
        </p:nvGrpSpPr>
        <p:grpSpPr>
          <a:xfrm>
            <a:off x="-7562791" y="8962889"/>
            <a:ext cx="16706903" cy="649270"/>
            <a:chOff x="0" y="-47625"/>
            <a:chExt cx="4400143" cy="171000"/>
          </a:xfrm>
        </p:grpSpPr>
        <p:sp>
          <p:nvSpPr>
            <p:cNvPr id="903" name="Google Shape;903;p30"/>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904" name="Google Shape;904;p30"/>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5" name="Google Shape;905;p30"/>
          <p:cNvGrpSpPr/>
          <p:nvPr/>
        </p:nvGrpSpPr>
        <p:grpSpPr>
          <a:xfrm>
            <a:off x="17002596" y="374035"/>
            <a:ext cx="1197011" cy="1098818"/>
            <a:chOff x="0" y="-47625"/>
            <a:chExt cx="812800" cy="746125"/>
          </a:xfrm>
        </p:grpSpPr>
        <p:sp>
          <p:nvSpPr>
            <p:cNvPr id="906" name="Google Shape;906;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07" name="Google Shape;907;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8" name="Google Shape;908;p30"/>
          <p:cNvGrpSpPr/>
          <p:nvPr/>
        </p:nvGrpSpPr>
        <p:grpSpPr>
          <a:xfrm>
            <a:off x="15986226" y="-565470"/>
            <a:ext cx="1736628" cy="1594171"/>
            <a:chOff x="0" y="-47625"/>
            <a:chExt cx="812800" cy="746125"/>
          </a:xfrm>
        </p:grpSpPr>
        <p:sp>
          <p:nvSpPr>
            <p:cNvPr id="909" name="Google Shape;909;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10" name="Google Shape;910;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1" name="Google Shape;911;p30"/>
          <p:cNvGrpSpPr/>
          <p:nvPr/>
        </p:nvGrpSpPr>
        <p:grpSpPr>
          <a:xfrm>
            <a:off x="16497110" y="8616646"/>
            <a:ext cx="1287719" cy="1182086"/>
            <a:chOff x="0" y="-47625"/>
            <a:chExt cx="812800" cy="746125"/>
          </a:xfrm>
        </p:grpSpPr>
        <p:sp>
          <p:nvSpPr>
            <p:cNvPr id="912" name="Google Shape;912;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913" name="Google Shape;913;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4" name="Google Shape;914;p30"/>
          <p:cNvGrpSpPr/>
          <p:nvPr/>
        </p:nvGrpSpPr>
        <p:grpSpPr>
          <a:xfrm>
            <a:off x="17002596" y="8224544"/>
            <a:ext cx="1126134" cy="1033756"/>
            <a:chOff x="0" y="-47625"/>
            <a:chExt cx="812800" cy="746125"/>
          </a:xfrm>
        </p:grpSpPr>
        <p:sp>
          <p:nvSpPr>
            <p:cNvPr id="915" name="Google Shape;915;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16" name="Google Shape;916;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7" name="Google Shape;917;p30"/>
          <p:cNvGrpSpPr/>
          <p:nvPr/>
        </p:nvGrpSpPr>
        <p:grpSpPr>
          <a:xfrm>
            <a:off x="16767677" y="7324910"/>
            <a:ext cx="746557" cy="685316"/>
            <a:chOff x="0" y="-47625"/>
            <a:chExt cx="812800" cy="746125"/>
          </a:xfrm>
        </p:grpSpPr>
        <p:sp>
          <p:nvSpPr>
            <p:cNvPr id="918" name="Google Shape;918;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919" name="Google Shape;919;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20" name="Google Shape;920;p30"/>
          <p:cNvGrpSpPr/>
          <p:nvPr/>
        </p:nvGrpSpPr>
        <p:grpSpPr>
          <a:xfrm>
            <a:off x="1028700" y="1117521"/>
            <a:ext cx="1039978" cy="954667"/>
            <a:chOff x="0" y="-47625"/>
            <a:chExt cx="812800" cy="746125"/>
          </a:xfrm>
        </p:grpSpPr>
        <p:sp>
          <p:nvSpPr>
            <p:cNvPr id="921" name="Google Shape;921;p3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22" name="Google Shape;922;p3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23" name="Google Shape;923;p30"/>
          <p:cNvSpPr txBox="1"/>
          <p:nvPr/>
        </p:nvSpPr>
        <p:spPr>
          <a:xfrm>
            <a:off x="2206488" y="1472850"/>
            <a:ext cx="13875000" cy="5541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	Finally, some suggests that businesses should assume social responsibilities because they are among the few private entities that have the resources to do so. The corporate world has some of the brightest minds in the world, and it possesses tremendous financial resources. </a:t>
            </a:r>
            <a:endParaRPr b="1" sz="4000">
              <a:solidFill>
                <a:srgbClr val="42572A"/>
              </a:solidFill>
              <a:latin typeface="NTR"/>
              <a:ea typeface="NTR"/>
              <a:cs typeface="NTR"/>
              <a:sym typeface="NTR"/>
            </a:endParaRPr>
          </a:p>
          <a:p>
            <a:pPr indent="0" lvl="0" marL="0" marR="0" rtl="0" algn="ctr">
              <a:lnSpc>
                <a:spcPct val="100000"/>
              </a:lnSpc>
              <a:spcBef>
                <a:spcPts val="0"/>
              </a:spcBef>
              <a:spcAft>
                <a:spcPts val="0"/>
              </a:spcAft>
              <a:buNone/>
            </a:pPr>
            <a:r>
              <a:t/>
            </a:r>
            <a:endParaRPr b="1" sz="4000">
              <a:solidFill>
                <a:srgbClr val="42572A"/>
              </a:solidFill>
              <a:latin typeface="NTR"/>
              <a:ea typeface="NTR"/>
              <a:cs typeface="NTR"/>
              <a:sym typeface="NTR"/>
            </a:endParaRPr>
          </a:p>
          <a:p>
            <a:pPr indent="0" lvl="0" marL="0" marR="0" rtl="0" algn="ctr">
              <a:lnSpc>
                <a:spcPct val="100000"/>
              </a:lnSpc>
              <a:spcBef>
                <a:spcPts val="0"/>
              </a:spcBef>
              <a:spcAft>
                <a:spcPts val="0"/>
              </a:spcAft>
              <a:buNone/>
            </a:pPr>
            <a:r>
              <a:rPr b="1" lang="en-US" sz="4000">
                <a:solidFill>
                  <a:srgbClr val="42572A"/>
                </a:solidFill>
                <a:latin typeface="NTR"/>
                <a:ea typeface="NTR"/>
                <a:cs typeface="NTR"/>
                <a:sym typeface="NTR"/>
              </a:rPr>
              <a:t>Thus, businesses should utilize some of their human and financial capital in order to “make the world a better place for all the stakeholders.”</a:t>
            </a:r>
            <a:endParaRPr sz="40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927" name="Shape 927"/>
        <p:cNvGrpSpPr/>
        <p:nvPr/>
      </p:nvGrpSpPr>
      <p:grpSpPr>
        <a:xfrm>
          <a:off x="0" y="0"/>
          <a:ext cx="0" cy="0"/>
          <a:chOff x="0" y="0"/>
          <a:chExt cx="0" cy="0"/>
        </a:xfrm>
      </p:grpSpPr>
      <p:grpSp>
        <p:nvGrpSpPr>
          <p:cNvPr id="928" name="Google Shape;928;p31"/>
          <p:cNvGrpSpPr/>
          <p:nvPr/>
        </p:nvGrpSpPr>
        <p:grpSpPr>
          <a:xfrm>
            <a:off x="-286313" y="5777799"/>
            <a:ext cx="20106864" cy="5812682"/>
            <a:chOff x="0" y="-47625"/>
            <a:chExt cx="5295600" cy="1530902"/>
          </a:xfrm>
        </p:grpSpPr>
        <p:sp>
          <p:nvSpPr>
            <p:cNvPr id="929" name="Google Shape;929;p31"/>
            <p:cNvSpPr/>
            <p:nvPr/>
          </p:nvSpPr>
          <p:spPr>
            <a:xfrm>
              <a:off x="0" y="0"/>
              <a:ext cx="5295562" cy="1483277"/>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sp>
          <p:nvSpPr>
            <p:cNvPr id="930" name="Google Shape;930;p31"/>
            <p:cNvSpPr txBox="1"/>
            <p:nvPr/>
          </p:nvSpPr>
          <p:spPr>
            <a:xfrm>
              <a:off x="0" y="-47625"/>
              <a:ext cx="5295600" cy="153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1" name="Google Shape;931;p31"/>
          <p:cNvGrpSpPr/>
          <p:nvPr/>
        </p:nvGrpSpPr>
        <p:grpSpPr>
          <a:xfrm>
            <a:off x="-5883851" y="8125483"/>
            <a:ext cx="12333930" cy="649270"/>
            <a:chOff x="0" y="-47625"/>
            <a:chExt cx="3248421" cy="171000"/>
          </a:xfrm>
        </p:grpSpPr>
        <p:sp>
          <p:nvSpPr>
            <p:cNvPr id="932" name="Google Shape;932;p31"/>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933" name="Google Shape;933;p31"/>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4" name="Google Shape;934;p31"/>
          <p:cNvSpPr txBox="1"/>
          <p:nvPr/>
        </p:nvSpPr>
        <p:spPr>
          <a:xfrm>
            <a:off x="8538210" y="2199457"/>
            <a:ext cx="8426100" cy="27090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8000">
                <a:solidFill>
                  <a:srgbClr val="42572A"/>
                </a:solidFill>
                <a:latin typeface="Saira"/>
                <a:ea typeface="Saira"/>
                <a:cs typeface="Saira"/>
                <a:sym typeface="Saira"/>
              </a:rPr>
              <a:t>BASIC PREMISES OF CSR</a:t>
            </a:r>
            <a:endParaRPr sz="8000"/>
          </a:p>
        </p:txBody>
      </p:sp>
      <p:grpSp>
        <p:nvGrpSpPr>
          <p:cNvPr id="935" name="Google Shape;935;p31"/>
          <p:cNvGrpSpPr/>
          <p:nvPr/>
        </p:nvGrpSpPr>
        <p:grpSpPr>
          <a:xfrm>
            <a:off x="15578088" y="-474880"/>
            <a:ext cx="1727281" cy="1585590"/>
            <a:chOff x="0" y="-47625"/>
            <a:chExt cx="812800" cy="746125"/>
          </a:xfrm>
        </p:grpSpPr>
        <p:sp>
          <p:nvSpPr>
            <p:cNvPr id="936" name="Google Shape;936;p3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37" name="Google Shape;937;p3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8" name="Google Shape;938;p31"/>
          <p:cNvGrpSpPr/>
          <p:nvPr/>
        </p:nvGrpSpPr>
        <p:grpSpPr>
          <a:xfrm>
            <a:off x="16315865" y="542552"/>
            <a:ext cx="1163523" cy="1068078"/>
            <a:chOff x="0" y="-47625"/>
            <a:chExt cx="812800" cy="746125"/>
          </a:xfrm>
        </p:grpSpPr>
        <p:sp>
          <p:nvSpPr>
            <p:cNvPr id="939" name="Google Shape;939;p3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940" name="Google Shape;940;p3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1" name="Google Shape;941;p31"/>
          <p:cNvGrpSpPr/>
          <p:nvPr/>
        </p:nvGrpSpPr>
        <p:grpSpPr>
          <a:xfrm>
            <a:off x="915016" y="8650161"/>
            <a:ext cx="1012668" cy="929597"/>
            <a:chOff x="0" y="-47625"/>
            <a:chExt cx="812800" cy="746125"/>
          </a:xfrm>
        </p:grpSpPr>
        <p:sp>
          <p:nvSpPr>
            <p:cNvPr id="942" name="Google Shape;942;p3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43" name="Google Shape;943;p3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4" name="Google Shape;944;p31"/>
          <p:cNvGrpSpPr/>
          <p:nvPr/>
        </p:nvGrpSpPr>
        <p:grpSpPr>
          <a:xfrm>
            <a:off x="1421355" y="8215025"/>
            <a:ext cx="1012668" cy="929597"/>
            <a:chOff x="0" y="-47625"/>
            <a:chExt cx="812800" cy="746125"/>
          </a:xfrm>
        </p:grpSpPr>
        <p:sp>
          <p:nvSpPr>
            <p:cNvPr id="945" name="Google Shape;945;p3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46" name="Google Shape;946;p3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47" name="Google Shape;947;p31"/>
          <p:cNvGrpSpPr/>
          <p:nvPr/>
        </p:nvGrpSpPr>
        <p:grpSpPr>
          <a:xfrm>
            <a:off x="751170" y="7707010"/>
            <a:ext cx="861812" cy="791116"/>
            <a:chOff x="0" y="-47625"/>
            <a:chExt cx="812800" cy="746125"/>
          </a:xfrm>
        </p:grpSpPr>
        <p:sp>
          <p:nvSpPr>
            <p:cNvPr id="948" name="Google Shape;948;p3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49" name="Google Shape;949;p3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950" name="Google Shape;950;p31"/>
          <p:cNvPicPr preferRelativeResize="0"/>
          <p:nvPr/>
        </p:nvPicPr>
        <p:blipFill>
          <a:blip r:embed="rId3">
            <a:alphaModFix/>
          </a:blip>
          <a:stretch>
            <a:fillRect/>
          </a:stretch>
        </p:blipFill>
        <p:spPr>
          <a:xfrm>
            <a:off x="-862750" y="1509099"/>
            <a:ext cx="9921600" cy="5812800"/>
          </a:xfrm>
          <a:prstGeom prst="homePlate">
            <a:avLst>
              <a:gd fmla="val 50000" name="adj"/>
            </a:avLst>
          </a:prstGeom>
          <a:noFill/>
          <a:ln>
            <a:noFill/>
          </a:ln>
        </p:spPr>
      </p:pic>
      <p:grpSp>
        <p:nvGrpSpPr>
          <p:cNvPr id="951" name="Google Shape;951;p31"/>
          <p:cNvGrpSpPr/>
          <p:nvPr/>
        </p:nvGrpSpPr>
        <p:grpSpPr>
          <a:xfrm>
            <a:off x="6841422" y="6840830"/>
            <a:ext cx="16706903" cy="625349"/>
            <a:chOff x="0" y="-47625"/>
            <a:chExt cx="4400143" cy="164700"/>
          </a:xfrm>
        </p:grpSpPr>
        <p:sp>
          <p:nvSpPr>
            <p:cNvPr id="952" name="Google Shape;952;p3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953" name="Google Shape;953;p3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957" name="Shape 957"/>
        <p:cNvGrpSpPr/>
        <p:nvPr/>
      </p:nvGrpSpPr>
      <p:grpSpPr>
        <a:xfrm>
          <a:off x="0" y="0"/>
          <a:ext cx="0" cy="0"/>
          <a:chOff x="0" y="0"/>
          <a:chExt cx="0" cy="0"/>
        </a:xfrm>
      </p:grpSpPr>
      <p:sp>
        <p:nvSpPr>
          <p:cNvPr id="958" name="Google Shape;958;p32"/>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959" name="Google Shape;959;p32"/>
          <p:cNvGrpSpPr/>
          <p:nvPr/>
        </p:nvGrpSpPr>
        <p:grpSpPr>
          <a:xfrm>
            <a:off x="-12178203" y="847873"/>
            <a:ext cx="16706903" cy="625349"/>
            <a:chOff x="0" y="-47625"/>
            <a:chExt cx="4400143" cy="164700"/>
          </a:xfrm>
        </p:grpSpPr>
        <p:sp>
          <p:nvSpPr>
            <p:cNvPr id="960" name="Google Shape;960;p3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961" name="Google Shape;961;p3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62" name="Google Shape;962;p32"/>
          <p:cNvSpPr txBox="1"/>
          <p:nvPr/>
        </p:nvSpPr>
        <p:spPr>
          <a:xfrm>
            <a:off x="1181100" y="3623775"/>
            <a:ext cx="16230600" cy="26166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5000" u="sng">
                <a:solidFill>
                  <a:srgbClr val="42572A"/>
                </a:solidFill>
                <a:latin typeface="Saira"/>
                <a:ea typeface="Saira"/>
                <a:cs typeface="Saira"/>
                <a:sym typeface="Saira"/>
              </a:rPr>
              <a:t>	Business Leaders</a:t>
            </a:r>
            <a:r>
              <a:rPr b="1" lang="en-US" sz="5000">
                <a:solidFill>
                  <a:srgbClr val="42572A"/>
                </a:solidFill>
                <a:latin typeface="Saira"/>
                <a:ea typeface="Saira"/>
                <a:cs typeface="Saira"/>
                <a:sym typeface="Saira"/>
              </a:rPr>
              <a:t> understand that long-term company value is based on the capability of the enterprise to respond to society's changing needs.</a:t>
            </a:r>
            <a:endParaRPr sz="5000"/>
          </a:p>
        </p:txBody>
      </p:sp>
      <p:grpSp>
        <p:nvGrpSpPr>
          <p:cNvPr id="963" name="Google Shape;963;p32"/>
          <p:cNvGrpSpPr/>
          <p:nvPr/>
        </p:nvGrpSpPr>
        <p:grpSpPr>
          <a:xfrm>
            <a:off x="-13248185" y="625787"/>
            <a:ext cx="16706903" cy="625349"/>
            <a:chOff x="0" y="-47625"/>
            <a:chExt cx="4400143" cy="164700"/>
          </a:xfrm>
        </p:grpSpPr>
        <p:sp>
          <p:nvSpPr>
            <p:cNvPr id="964" name="Google Shape;964;p3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965" name="Google Shape;965;p3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6" name="Google Shape;966;p32"/>
          <p:cNvGrpSpPr/>
          <p:nvPr/>
        </p:nvGrpSpPr>
        <p:grpSpPr>
          <a:xfrm>
            <a:off x="17002596" y="374035"/>
            <a:ext cx="1197011" cy="1098818"/>
            <a:chOff x="0" y="-47625"/>
            <a:chExt cx="812800" cy="746125"/>
          </a:xfrm>
        </p:grpSpPr>
        <p:sp>
          <p:nvSpPr>
            <p:cNvPr id="967" name="Google Shape;967;p3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68" name="Google Shape;968;p3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9" name="Google Shape;969;p32"/>
          <p:cNvGrpSpPr/>
          <p:nvPr/>
        </p:nvGrpSpPr>
        <p:grpSpPr>
          <a:xfrm>
            <a:off x="15986226" y="-565470"/>
            <a:ext cx="1736628" cy="1594171"/>
            <a:chOff x="0" y="-47625"/>
            <a:chExt cx="812800" cy="746125"/>
          </a:xfrm>
        </p:grpSpPr>
        <p:sp>
          <p:nvSpPr>
            <p:cNvPr id="970" name="Google Shape;970;p3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71" name="Google Shape;971;p3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2" name="Google Shape;972;p32"/>
          <p:cNvGrpSpPr/>
          <p:nvPr/>
        </p:nvGrpSpPr>
        <p:grpSpPr>
          <a:xfrm>
            <a:off x="-1503791" y="8021730"/>
            <a:ext cx="2532522" cy="2324776"/>
            <a:chOff x="0" y="-47625"/>
            <a:chExt cx="812800" cy="746125"/>
          </a:xfrm>
        </p:grpSpPr>
        <p:sp>
          <p:nvSpPr>
            <p:cNvPr id="973" name="Google Shape;973;p3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74" name="Google Shape;974;p3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978" name="Shape 978"/>
        <p:cNvGrpSpPr/>
        <p:nvPr/>
      </p:nvGrpSpPr>
      <p:grpSpPr>
        <a:xfrm>
          <a:off x="0" y="0"/>
          <a:ext cx="0" cy="0"/>
          <a:chOff x="0" y="0"/>
          <a:chExt cx="0" cy="0"/>
        </a:xfrm>
      </p:grpSpPr>
      <p:sp>
        <p:nvSpPr>
          <p:cNvPr id="979" name="Google Shape;979;p33"/>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980" name="Google Shape;980;p33"/>
          <p:cNvGrpSpPr/>
          <p:nvPr/>
        </p:nvGrpSpPr>
        <p:grpSpPr>
          <a:xfrm>
            <a:off x="-12178203" y="847873"/>
            <a:ext cx="16706903" cy="625349"/>
            <a:chOff x="0" y="-47625"/>
            <a:chExt cx="4400143" cy="164700"/>
          </a:xfrm>
        </p:grpSpPr>
        <p:sp>
          <p:nvSpPr>
            <p:cNvPr id="981" name="Google Shape;981;p3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982" name="Google Shape;982;p3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83" name="Google Shape;983;p33"/>
          <p:cNvSpPr txBox="1"/>
          <p:nvPr/>
        </p:nvSpPr>
        <p:spPr>
          <a:xfrm>
            <a:off x="1181100" y="2328375"/>
            <a:ext cx="16230600" cy="50640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700" u="sng">
                <a:solidFill>
                  <a:srgbClr val="42572A"/>
                </a:solidFill>
                <a:latin typeface="Saira"/>
                <a:ea typeface="Saira"/>
                <a:cs typeface="Saira"/>
                <a:sym typeface="Saira"/>
              </a:rPr>
              <a:t>Consumers </a:t>
            </a:r>
            <a:r>
              <a:rPr b="1" lang="en-US" sz="4700">
                <a:solidFill>
                  <a:srgbClr val="42572A"/>
                </a:solidFill>
                <a:latin typeface="Saira"/>
                <a:ea typeface="Saira"/>
                <a:cs typeface="Saira"/>
                <a:sym typeface="Saira"/>
              </a:rPr>
              <a:t>search for products and services of companies they believe are doing the 'right thing' in terms of consumer protection, human rights and the environment. </a:t>
            </a:r>
            <a:r>
              <a:rPr b="1" lang="en-US" sz="4700" u="sng">
                <a:solidFill>
                  <a:srgbClr val="42572A"/>
                </a:solidFill>
                <a:latin typeface="Saira"/>
                <a:ea typeface="Saira"/>
                <a:cs typeface="Saira"/>
                <a:sym typeface="Saira"/>
              </a:rPr>
              <a:t>Employees </a:t>
            </a:r>
            <a:r>
              <a:rPr b="1" lang="en-US" sz="4700">
                <a:solidFill>
                  <a:srgbClr val="42572A"/>
                </a:solidFill>
                <a:latin typeface="Saira"/>
                <a:ea typeface="Saira"/>
                <a:cs typeface="Saira"/>
                <a:sym typeface="Saira"/>
              </a:rPr>
              <a:t>have a preference to work for companies whom they share similar mission and values, and where they can make a contribution to society.</a:t>
            </a:r>
            <a:endParaRPr sz="4700"/>
          </a:p>
        </p:txBody>
      </p:sp>
      <p:grpSp>
        <p:nvGrpSpPr>
          <p:cNvPr id="984" name="Google Shape;984;p33"/>
          <p:cNvGrpSpPr/>
          <p:nvPr/>
        </p:nvGrpSpPr>
        <p:grpSpPr>
          <a:xfrm>
            <a:off x="-13248185" y="625787"/>
            <a:ext cx="16706903" cy="625349"/>
            <a:chOff x="0" y="-47625"/>
            <a:chExt cx="4400143" cy="164700"/>
          </a:xfrm>
        </p:grpSpPr>
        <p:sp>
          <p:nvSpPr>
            <p:cNvPr id="985" name="Google Shape;985;p3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986" name="Google Shape;986;p3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87" name="Google Shape;987;p33"/>
          <p:cNvGrpSpPr/>
          <p:nvPr/>
        </p:nvGrpSpPr>
        <p:grpSpPr>
          <a:xfrm>
            <a:off x="17002596" y="374035"/>
            <a:ext cx="1197011" cy="1098818"/>
            <a:chOff x="0" y="-47625"/>
            <a:chExt cx="812800" cy="746125"/>
          </a:xfrm>
        </p:grpSpPr>
        <p:sp>
          <p:nvSpPr>
            <p:cNvPr id="988" name="Google Shape;988;p3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89" name="Google Shape;989;p3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0" name="Google Shape;990;p33"/>
          <p:cNvGrpSpPr/>
          <p:nvPr/>
        </p:nvGrpSpPr>
        <p:grpSpPr>
          <a:xfrm>
            <a:off x="15986226" y="-565470"/>
            <a:ext cx="1736628" cy="1594171"/>
            <a:chOff x="0" y="-47625"/>
            <a:chExt cx="812800" cy="746125"/>
          </a:xfrm>
        </p:grpSpPr>
        <p:sp>
          <p:nvSpPr>
            <p:cNvPr id="991" name="Google Shape;991;p3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92" name="Google Shape;992;p3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93" name="Google Shape;993;p33"/>
          <p:cNvGrpSpPr/>
          <p:nvPr/>
        </p:nvGrpSpPr>
        <p:grpSpPr>
          <a:xfrm>
            <a:off x="-1503791" y="8021730"/>
            <a:ext cx="2532522" cy="2324776"/>
            <a:chOff x="0" y="-47625"/>
            <a:chExt cx="812800" cy="746125"/>
          </a:xfrm>
        </p:grpSpPr>
        <p:sp>
          <p:nvSpPr>
            <p:cNvPr id="994" name="Google Shape;994;p3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995" name="Google Shape;995;p3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999" name="Shape 999"/>
        <p:cNvGrpSpPr/>
        <p:nvPr/>
      </p:nvGrpSpPr>
      <p:grpSpPr>
        <a:xfrm>
          <a:off x="0" y="0"/>
          <a:ext cx="0" cy="0"/>
          <a:chOff x="0" y="0"/>
          <a:chExt cx="0" cy="0"/>
        </a:xfrm>
      </p:grpSpPr>
      <p:sp>
        <p:nvSpPr>
          <p:cNvPr id="1000" name="Google Shape;1000;p34"/>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001" name="Google Shape;1001;p34"/>
          <p:cNvGrpSpPr/>
          <p:nvPr/>
        </p:nvGrpSpPr>
        <p:grpSpPr>
          <a:xfrm>
            <a:off x="-12178203" y="847873"/>
            <a:ext cx="16706903" cy="625349"/>
            <a:chOff x="0" y="-47625"/>
            <a:chExt cx="4400143" cy="164700"/>
          </a:xfrm>
        </p:grpSpPr>
        <p:sp>
          <p:nvSpPr>
            <p:cNvPr id="1002" name="Google Shape;1002;p3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003" name="Google Shape;1003;p3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04" name="Google Shape;1004;p34"/>
          <p:cNvSpPr txBox="1"/>
          <p:nvPr/>
        </p:nvSpPr>
        <p:spPr>
          <a:xfrm>
            <a:off x="1181100" y="3242775"/>
            <a:ext cx="16230600" cy="3327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700">
                <a:solidFill>
                  <a:srgbClr val="42572A"/>
                </a:solidFill>
                <a:latin typeface="Saira"/>
                <a:ea typeface="Saira"/>
                <a:cs typeface="Saira"/>
                <a:sym typeface="Saira"/>
              </a:rPr>
              <a:t>	</a:t>
            </a:r>
            <a:r>
              <a:rPr b="1" lang="en-US" sz="4700" u="sng">
                <a:solidFill>
                  <a:srgbClr val="42572A"/>
                </a:solidFill>
                <a:latin typeface="Saira"/>
                <a:ea typeface="Saira"/>
                <a:cs typeface="Saira"/>
                <a:sym typeface="Saira"/>
              </a:rPr>
              <a:t>Investors </a:t>
            </a:r>
            <a:r>
              <a:rPr b="1" lang="en-US" sz="4700">
                <a:solidFill>
                  <a:srgbClr val="42572A"/>
                </a:solidFill>
                <a:latin typeface="Saira"/>
                <a:ea typeface="Saira"/>
                <a:cs typeface="Saira"/>
                <a:sym typeface="Saira"/>
              </a:rPr>
              <a:t>look for companies that recognize and manage their risks, and are entrepreneurial in terms of attitude in identifying emerging and promising business opportunities.</a:t>
            </a:r>
            <a:endParaRPr sz="4700"/>
          </a:p>
        </p:txBody>
      </p:sp>
      <p:grpSp>
        <p:nvGrpSpPr>
          <p:cNvPr id="1005" name="Google Shape;1005;p34"/>
          <p:cNvGrpSpPr/>
          <p:nvPr/>
        </p:nvGrpSpPr>
        <p:grpSpPr>
          <a:xfrm>
            <a:off x="-13248185" y="625787"/>
            <a:ext cx="16706903" cy="625349"/>
            <a:chOff x="0" y="-47625"/>
            <a:chExt cx="4400143" cy="164700"/>
          </a:xfrm>
        </p:grpSpPr>
        <p:sp>
          <p:nvSpPr>
            <p:cNvPr id="1006" name="Google Shape;1006;p3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007" name="Google Shape;1007;p3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8" name="Google Shape;1008;p34"/>
          <p:cNvGrpSpPr/>
          <p:nvPr/>
        </p:nvGrpSpPr>
        <p:grpSpPr>
          <a:xfrm>
            <a:off x="17002596" y="374035"/>
            <a:ext cx="1197011" cy="1098818"/>
            <a:chOff x="0" y="-47625"/>
            <a:chExt cx="812800" cy="746125"/>
          </a:xfrm>
        </p:grpSpPr>
        <p:sp>
          <p:nvSpPr>
            <p:cNvPr id="1009" name="Google Shape;1009;p3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10" name="Google Shape;1010;p3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1" name="Google Shape;1011;p34"/>
          <p:cNvGrpSpPr/>
          <p:nvPr/>
        </p:nvGrpSpPr>
        <p:grpSpPr>
          <a:xfrm>
            <a:off x="15986226" y="-565470"/>
            <a:ext cx="1736628" cy="1594171"/>
            <a:chOff x="0" y="-47625"/>
            <a:chExt cx="812800" cy="746125"/>
          </a:xfrm>
        </p:grpSpPr>
        <p:sp>
          <p:nvSpPr>
            <p:cNvPr id="1012" name="Google Shape;1012;p3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13" name="Google Shape;1013;p3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4" name="Google Shape;1014;p34"/>
          <p:cNvGrpSpPr/>
          <p:nvPr/>
        </p:nvGrpSpPr>
        <p:grpSpPr>
          <a:xfrm>
            <a:off x="-1503791" y="8021730"/>
            <a:ext cx="2532522" cy="2324776"/>
            <a:chOff x="0" y="-47625"/>
            <a:chExt cx="812800" cy="746125"/>
          </a:xfrm>
        </p:grpSpPr>
        <p:sp>
          <p:nvSpPr>
            <p:cNvPr id="1015" name="Google Shape;1015;p3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16" name="Google Shape;1016;p3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020" name="Shape 1020"/>
        <p:cNvGrpSpPr/>
        <p:nvPr/>
      </p:nvGrpSpPr>
      <p:grpSpPr>
        <a:xfrm>
          <a:off x="0" y="0"/>
          <a:ext cx="0" cy="0"/>
          <a:chOff x="0" y="0"/>
          <a:chExt cx="0" cy="0"/>
        </a:xfrm>
      </p:grpSpPr>
      <p:sp>
        <p:nvSpPr>
          <p:cNvPr id="1021" name="Google Shape;1021;p35"/>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022" name="Google Shape;1022;p35"/>
          <p:cNvGrpSpPr/>
          <p:nvPr/>
        </p:nvGrpSpPr>
        <p:grpSpPr>
          <a:xfrm>
            <a:off x="-12178203" y="847873"/>
            <a:ext cx="16706903" cy="625349"/>
            <a:chOff x="0" y="-47625"/>
            <a:chExt cx="4400143" cy="164700"/>
          </a:xfrm>
        </p:grpSpPr>
        <p:sp>
          <p:nvSpPr>
            <p:cNvPr id="1023" name="Google Shape;1023;p3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024" name="Google Shape;1024;p3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25" name="Google Shape;1025;p35"/>
          <p:cNvSpPr txBox="1"/>
          <p:nvPr/>
        </p:nvSpPr>
        <p:spPr>
          <a:xfrm>
            <a:off x="1181100" y="4080975"/>
            <a:ext cx="16230600" cy="1591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700" u="sng">
                <a:solidFill>
                  <a:srgbClr val="42572A"/>
                </a:solidFill>
                <a:latin typeface="Saira"/>
                <a:ea typeface="Saira"/>
                <a:cs typeface="Saira"/>
                <a:sym typeface="Saira"/>
              </a:rPr>
              <a:t>	Local Communities</a:t>
            </a:r>
            <a:r>
              <a:rPr b="1" lang="en-US" sz="4700">
                <a:solidFill>
                  <a:srgbClr val="42572A"/>
                </a:solidFill>
                <a:latin typeface="Saira"/>
                <a:ea typeface="Saira"/>
                <a:cs typeface="Saira"/>
                <a:sym typeface="Saira"/>
              </a:rPr>
              <a:t> want to know that businesses are being good citizens.</a:t>
            </a:r>
            <a:endParaRPr sz="4700"/>
          </a:p>
        </p:txBody>
      </p:sp>
      <p:grpSp>
        <p:nvGrpSpPr>
          <p:cNvPr id="1026" name="Google Shape;1026;p35"/>
          <p:cNvGrpSpPr/>
          <p:nvPr/>
        </p:nvGrpSpPr>
        <p:grpSpPr>
          <a:xfrm>
            <a:off x="-13248185" y="625787"/>
            <a:ext cx="16706903" cy="625349"/>
            <a:chOff x="0" y="-47625"/>
            <a:chExt cx="4400143" cy="164700"/>
          </a:xfrm>
        </p:grpSpPr>
        <p:sp>
          <p:nvSpPr>
            <p:cNvPr id="1027" name="Google Shape;1027;p3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028" name="Google Shape;1028;p3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9" name="Google Shape;1029;p35"/>
          <p:cNvGrpSpPr/>
          <p:nvPr/>
        </p:nvGrpSpPr>
        <p:grpSpPr>
          <a:xfrm>
            <a:off x="17002596" y="374035"/>
            <a:ext cx="1197011" cy="1098818"/>
            <a:chOff x="0" y="-47625"/>
            <a:chExt cx="812800" cy="746125"/>
          </a:xfrm>
        </p:grpSpPr>
        <p:sp>
          <p:nvSpPr>
            <p:cNvPr id="1030" name="Google Shape;1030;p3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31" name="Google Shape;1031;p3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2" name="Google Shape;1032;p35"/>
          <p:cNvGrpSpPr/>
          <p:nvPr/>
        </p:nvGrpSpPr>
        <p:grpSpPr>
          <a:xfrm>
            <a:off x="15986226" y="-565470"/>
            <a:ext cx="1736628" cy="1594171"/>
            <a:chOff x="0" y="-47625"/>
            <a:chExt cx="812800" cy="746125"/>
          </a:xfrm>
        </p:grpSpPr>
        <p:sp>
          <p:nvSpPr>
            <p:cNvPr id="1033" name="Google Shape;1033;p3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34" name="Google Shape;1034;p3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35" name="Google Shape;1035;p35"/>
          <p:cNvGrpSpPr/>
          <p:nvPr/>
        </p:nvGrpSpPr>
        <p:grpSpPr>
          <a:xfrm>
            <a:off x="-1503791" y="8021730"/>
            <a:ext cx="2532522" cy="2324776"/>
            <a:chOff x="0" y="-47625"/>
            <a:chExt cx="812800" cy="746125"/>
          </a:xfrm>
        </p:grpSpPr>
        <p:sp>
          <p:nvSpPr>
            <p:cNvPr id="1036" name="Google Shape;1036;p3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37" name="Google Shape;1037;p3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041" name="Shape 1041"/>
        <p:cNvGrpSpPr/>
        <p:nvPr/>
      </p:nvGrpSpPr>
      <p:grpSpPr>
        <a:xfrm>
          <a:off x="0" y="0"/>
          <a:ext cx="0" cy="0"/>
          <a:chOff x="0" y="0"/>
          <a:chExt cx="0" cy="0"/>
        </a:xfrm>
      </p:grpSpPr>
      <p:sp>
        <p:nvSpPr>
          <p:cNvPr id="1042" name="Google Shape;1042;p36"/>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043" name="Google Shape;1043;p36"/>
          <p:cNvGrpSpPr/>
          <p:nvPr/>
        </p:nvGrpSpPr>
        <p:grpSpPr>
          <a:xfrm>
            <a:off x="-12178203" y="847873"/>
            <a:ext cx="16706903" cy="625349"/>
            <a:chOff x="0" y="-47625"/>
            <a:chExt cx="4400143" cy="164700"/>
          </a:xfrm>
        </p:grpSpPr>
        <p:sp>
          <p:nvSpPr>
            <p:cNvPr id="1044" name="Google Shape;1044;p3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045" name="Google Shape;1045;p36"/>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46" name="Google Shape;1046;p36"/>
          <p:cNvSpPr txBox="1"/>
          <p:nvPr/>
        </p:nvSpPr>
        <p:spPr>
          <a:xfrm>
            <a:off x="1181100" y="2709375"/>
            <a:ext cx="16230600" cy="4196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4700" u="sng">
                <a:solidFill>
                  <a:srgbClr val="42572A"/>
                </a:solidFill>
                <a:latin typeface="Saira"/>
                <a:ea typeface="Saira"/>
                <a:cs typeface="Saira"/>
                <a:sym typeface="Saira"/>
              </a:rPr>
              <a:t>Media expose </a:t>
            </a:r>
            <a:r>
              <a:rPr b="1" lang="en-US" sz="4700">
                <a:solidFill>
                  <a:srgbClr val="42572A"/>
                </a:solidFill>
                <a:latin typeface="Saira"/>
                <a:ea typeface="Saira"/>
                <a:cs typeface="Saira"/>
                <a:sym typeface="Saira"/>
              </a:rPr>
              <a:t>some examples of best or worst practices to spotlight, in this way companies with good practices are given incentive in the form of free mileage, companies performing worst practices are given disincentive through exposure.</a:t>
            </a:r>
            <a:endParaRPr sz="4700"/>
          </a:p>
        </p:txBody>
      </p:sp>
      <p:grpSp>
        <p:nvGrpSpPr>
          <p:cNvPr id="1047" name="Google Shape;1047;p36"/>
          <p:cNvGrpSpPr/>
          <p:nvPr/>
        </p:nvGrpSpPr>
        <p:grpSpPr>
          <a:xfrm>
            <a:off x="-13248185" y="625787"/>
            <a:ext cx="16706903" cy="625349"/>
            <a:chOff x="0" y="-47625"/>
            <a:chExt cx="4400143" cy="164700"/>
          </a:xfrm>
        </p:grpSpPr>
        <p:sp>
          <p:nvSpPr>
            <p:cNvPr id="1048" name="Google Shape;1048;p3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049" name="Google Shape;1049;p36"/>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0" name="Google Shape;1050;p36"/>
          <p:cNvGrpSpPr/>
          <p:nvPr/>
        </p:nvGrpSpPr>
        <p:grpSpPr>
          <a:xfrm>
            <a:off x="17002596" y="374035"/>
            <a:ext cx="1197011" cy="1098818"/>
            <a:chOff x="0" y="-47625"/>
            <a:chExt cx="812800" cy="746125"/>
          </a:xfrm>
        </p:grpSpPr>
        <p:sp>
          <p:nvSpPr>
            <p:cNvPr id="1051" name="Google Shape;1051;p3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52" name="Google Shape;1052;p3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3" name="Google Shape;1053;p36"/>
          <p:cNvGrpSpPr/>
          <p:nvPr/>
        </p:nvGrpSpPr>
        <p:grpSpPr>
          <a:xfrm>
            <a:off x="15986226" y="-565470"/>
            <a:ext cx="1736628" cy="1594171"/>
            <a:chOff x="0" y="-47625"/>
            <a:chExt cx="812800" cy="746125"/>
          </a:xfrm>
        </p:grpSpPr>
        <p:sp>
          <p:nvSpPr>
            <p:cNvPr id="1054" name="Google Shape;1054;p3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55" name="Google Shape;1055;p3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6" name="Google Shape;1056;p36"/>
          <p:cNvGrpSpPr/>
          <p:nvPr/>
        </p:nvGrpSpPr>
        <p:grpSpPr>
          <a:xfrm>
            <a:off x="-1503791" y="8021730"/>
            <a:ext cx="2532522" cy="2324776"/>
            <a:chOff x="0" y="-47625"/>
            <a:chExt cx="812800" cy="746125"/>
          </a:xfrm>
        </p:grpSpPr>
        <p:sp>
          <p:nvSpPr>
            <p:cNvPr id="1057" name="Google Shape;1057;p3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58" name="Google Shape;1058;p3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062" name="Shape 1062"/>
        <p:cNvGrpSpPr/>
        <p:nvPr/>
      </p:nvGrpSpPr>
      <p:grpSpPr>
        <a:xfrm>
          <a:off x="0" y="0"/>
          <a:ext cx="0" cy="0"/>
          <a:chOff x="0" y="0"/>
          <a:chExt cx="0" cy="0"/>
        </a:xfrm>
      </p:grpSpPr>
      <p:sp>
        <p:nvSpPr>
          <p:cNvPr id="1063" name="Google Shape;1063;p37"/>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064" name="Google Shape;1064;p37"/>
          <p:cNvGrpSpPr/>
          <p:nvPr/>
        </p:nvGrpSpPr>
        <p:grpSpPr>
          <a:xfrm>
            <a:off x="-12178203" y="847873"/>
            <a:ext cx="16706903" cy="625349"/>
            <a:chOff x="0" y="-47625"/>
            <a:chExt cx="4400143" cy="164700"/>
          </a:xfrm>
        </p:grpSpPr>
        <p:sp>
          <p:nvSpPr>
            <p:cNvPr id="1065" name="Google Shape;1065;p3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066" name="Google Shape;1066;p3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67" name="Google Shape;1067;p37"/>
          <p:cNvSpPr txBox="1"/>
          <p:nvPr/>
        </p:nvSpPr>
        <p:spPr>
          <a:xfrm>
            <a:off x="1181100" y="3547575"/>
            <a:ext cx="16230600" cy="24597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700">
                <a:solidFill>
                  <a:srgbClr val="42572A"/>
                </a:solidFill>
                <a:latin typeface="Saira"/>
                <a:ea typeface="Saira"/>
                <a:cs typeface="Saira"/>
                <a:sym typeface="Saira"/>
              </a:rPr>
              <a:t>	</a:t>
            </a:r>
            <a:r>
              <a:rPr b="1" lang="en-US" sz="4700" u="sng">
                <a:solidFill>
                  <a:srgbClr val="42572A"/>
                </a:solidFill>
                <a:latin typeface="Saira"/>
                <a:ea typeface="Saira"/>
                <a:cs typeface="Saira"/>
                <a:sym typeface="Saira"/>
              </a:rPr>
              <a:t>NGOs </a:t>
            </a:r>
            <a:r>
              <a:rPr b="1" lang="en-US" sz="4700">
                <a:solidFill>
                  <a:srgbClr val="42572A"/>
                </a:solidFill>
                <a:latin typeface="Saira"/>
                <a:ea typeface="Saira"/>
                <a:cs typeface="Saira"/>
                <a:sym typeface="Saira"/>
              </a:rPr>
              <a:t>expose these examples of irresponsible corporate conduct and campaign for greater corporate accountability and transparency.</a:t>
            </a:r>
            <a:endParaRPr b="1" sz="4700">
              <a:solidFill>
                <a:srgbClr val="42572A"/>
              </a:solidFill>
              <a:latin typeface="Saira"/>
              <a:ea typeface="Saira"/>
              <a:cs typeface="Saira"/>
              <a:sym typeface="Saira"/>
            </a:endParaRPr>
          </a:p>
        </p:txBody>
      </p:sp>
      <p:grpSp>
        <p:nvGrpSpPr>
          <p:cNvPr id="1068" name="Google Shape;1068;p37"/>
          <p:cNvGrpSpPr/>
          <p:nvPr/>
        </p:nvGrpSpPr>
        <p:grpSpPr>
          <a:xfrm>
            <a:off x="-13248185" y="625787"/>
            <a:ext cx="16706903" cy="625349"/>
            <a:chOff x="0" y="-47625"/>
            <a:chExt cx="4400143" cy="164700"/>
          </a:xfrm>
        </p:grpSpPr>
        <p:sp>
          <p:nvSpPr>
            <p:cNvPr id="1069" name="Google Shape;1069;p3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070" name="Google Shape;1070;p3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1" name="Google Shape;1071;p37"/>
          <p:cNvGrpSpPr/>
          <p:nvPr/>
        </p:nvGrpSpPr>
        <p:grpSpPr>
          <a:xfrm>
            <a:off x="17002596" y="374035"/>
            <a:ext cx="1197011" cy="1098818"/>
            <a:chOff x="0" y="-47625"/>
            <a:chExt cx="812800" cy="746125"/>
          </a:xfrm>
        </p:grpSpPr>
        <p:sp>
          <p:nvSpPr>
            <p:cNvPr id="1072" name="Google Shape;1072;p3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73" name="Google Shape;1073;p3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4" name="Google Shape;1074;p37"/>
          <p:cNvGrpSpPr/>
          <p:nvPr/>
        </p:nvGrpSpPr>
        <p:grpSpPr>
          <a:xfrm>
            <a:off x="15986226" y="-565470"/>
            <a:ext cx="1736628" cy="1594171"/>
            <a:chOff x="0" y="-47625"/>
            <a:chExt cx="812800" cy="746125"/>
          </a:xfrm>
        </p:grpSpPr>
        <p:sp>
          <p:nvSpPr>
            <p:cNvPr id="1075" name="Google Shape;1075;p3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76" name="Google Shape;1076;p3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7" name="Google Shape;1077;p37"/>
          <p:cNvGrpSpPr/>
          <p:nvPr/>
        </p:nvGrpSpPr>
        <p:grpSpPr>
          <a:xfrm>
            <a:off x="-1503791" y="8021730"/>
            <a:ext cx="2532522" cy="2324776"/>
            <a:chOff x="0" y="-47625"/>
            <a:chExt cx="812800" cy="746125"/>
          </a:xfrm>
        </p:grpSpPr>
        <p:sp>
          <p:nvSpPr>
            <p:cNvPr id="1078" name="Google Shape;1078;p3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79" name="Google Shape;1079;p3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083" name="Shape 1083"/>
        <p:cNvGrpSpPr/>
        <p:nvPr/>
      </p:nvGrpSpPr>
      <p:grpSpPr>
        <a:xfrm>
          <a:off x="0" y="0"/>
          <a:ext cx="0" cy="0"/>
          <a:chOff x="0" y="0"/>
          <a:chExt cx="0" cy="0"/>
        </a:xfrm>
      </p:grpSpPr>
      <p:sp>
        <p:nvSpPr>
          <p:cNvPr id="1084" name="Google Shape;1084;p38"/>
          <p:cNvSpPr/>
          <p:nvPr/>
        </p:nvSpPr>
        <p:spPr>
          <a:xfrm>
            <a:off x="-910953" y="21237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085" name="Google Shape;1085;p38"/>
          <p:cNvGrpSpPr/>
          <p:nvPr/>
        </p:nvGrpSpPr>
        <p:grpSpPr>
          <a:xfrm>
            <a:off x="-12178203" y="847873"/>
            <a:ext cx="16706903" cy="625349"/>
            <a:chOff x="0" y="-47625"/>
            <a:chExt cx="4400143" cy="164700"/>
          </a:xfrm>
        </p:grpSpPr>
        <p:sp>
          <p:nvSpPr>
            <p:cNvPr id="1086" name="Google Shape;1086;p3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087" name="Google Shape;1087;p38"/>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88" name="Google Shape;1088;p38"/>
          <p:cNvSpPr txBox="1"/>
          <p:nvPr/>
        </p:nvSpPr>
        <p:spPr>
          <a:xfrm>
            <a:off x="1104900" y="2404575"/>
            <a:ext cx="16230600" cy="5932200"/>
          </a:xfrm>
          <a:prstGeom prst="rect">
            <a:avLst/>
          </a:prstGeom>
          <a:noFill/>
          <a:ln>
            <a:noFill/>
          </a:ln>
        </p:spPr>
        <p:txBody>
          <a:bodyPr anchorCtr="0" anchor="t" bIns="0" lIns="0" spcFirstLastPara="1" rIns="0" wrap="square" tIns="0">
            <a:spAutoFit/>
          </a:bodyPr>
          <a:lstStyle/>
          <a:p>
            <a:pPr indent="0" lvl="0" marL="0" rtl="0" algn="l">
              <a:lnSpc>
                <a:spcPct val="120000"/>
              </a:lnSpc>
              <a:spcBef>
                <a:spcPts val="0"/>
              </a:spcBef>
              <a:spcAft>
                <a:spcPts val="0"/>
              </a:spcAft>
              <a:buNone/>
            </a:pPr>
            <a:r>
              <a:t/>
            </a:r>
            <a:endParaRPr b="1" sz="4700">
              <a:solidFill>
                <a:srgbClr val="42572A"/>
              </a:solidFill>
              <a:latin typeface="Saira"/>
              <a:ea typeface="Saira"/>
              <a:cs typeface="Saira"/>
              <a:sym typeface="Saira"/>
            </a:endParaRPr>
          </a:p>
          <a:p>
            <a:pPr indent="0" lvl="0" marL="0" rtl="0" algn="ctr">
              <a:lnSpc>
                <a:spcPct val="120000"/>
              </a:lnSpc>
              <a:spcBef>
                <a:spcPts val="0"/>
              </a:spcBef>
              <a:spcAft>
                <a:spcPts val="0"/>
              </a:spcAft>
              <a:buNone/>
            </a:pPr>
            <a:r>
              <a:rPr b="1" lang="en-US" sz="4700">
                <a:solidFill>
                  <a:srgbClr val="42572A"/>
                </a:solidFill>
                <a:latin typeface="Saira"/>
                <a:ea typeface="Saira"/>
                <a:cs typeface="Saira"/>
                <a:sym typeface="Saira"/>
              </a:rPr>
              <a:t>	</a:t>
            </a:r>
            <a:r>
              <a:rPr b="1" lang="en-US" sz="4700" u="sng">
                <a:solidFill>
                  <a:srgbClr val="42572A"/>
                </a:solidFill>
                <a:latin typeface="Saira"/>
                <a:ea typeface="Saira"/>
                <a:cs typeface="Saira"/>
                <a:sym typeface="Saira"/>
              </a:rPr>
              <a:t>Regulators </a:t>
            </a:r>
            <a:r>
              <a:rPr b="1" lang="en-US" sz="4700">
                <a:solidFill>
                  <a:srgbClr val="42572A"/>
                </a:solidFill>
                <a:latin typeface="Saira"/>
                <a:ea typeface="Saira"/>
                <a:cs typeface="Saira"/>
                <a:sym typeface="Saira"/>
              </a:rPr>
              <a:t>want to make certain that business activities not only generate business opportunities, jobs and economic growth but also help solve serious problems such as climate change and environment.</a:t>
            </a:r>
            <a:endParaRPr b="1" sz="4700">
              <a:solidFill>
                <a:srgbClr val="42572A"/>
              </a:solidFill>
              <a:latin typeface="Saira"/>
              <a:ea typeface="Saira"/>
              <a:cs typeface="Saira"/>
              <a:sym typeface="Saira"/>
            </a:endParaRPr>
          </a:p>
          <a:p>
            <a:pPr indent="0" lvl="0" marL="0" rtl="0" algn="ctr">
              <a:lnSpc>
                <a:spcPct val="120000"/>
              </a:lnSpc>
              <a:spcBef>
                <a:spcPts val="0"/>
              </a:spcBef>
              <a:spcAft>
                <a:spcPts val="0"/>
              </a:spcAft>
              <a:buNone/>
            </a:pPr>
            <a:r>
              <a:t/>
            </a:r>
            <a:endParaRPr b="1" sz="4700">
              <a:solidFill>
                <a:srgbClr val="42572A"/>
              </a:solidFill>
              <a:latin typeface="Saira"/>
              <a:ea typeface="Saira"/>
              <a:cs typeface="Saira"/>
              <a:sym typeface="Saira"/>
            </a:endParaRPr>
          </a:p>
          <a:p>
            <a:pPr indent="0" lvl="0" marL="0" marR="0" rtl="0" algn="ctr">
              <a:lnSpc>
                <a:spcPct val="120000"/>
              </a:lnSpc>
              <a:spcBef>
                <a:spcPts val="0"/>
              </a:spcBef>
              <a:spcAft>
                <a:spcPts val="0"/>
              </a:spcAft>
              <a:buNone/>
            </a:pPr>
            <a:r>
              <a:t/>
            </a:r>
            <a:endParaRPr b="1" sz="4700">
              <a:solidFill>
                <a:srgbClr val="42572A"/>
              </a:solidFill>
              <a:latin typeface="Saira"/>
              <a:ea typeface="Saira"/>
              <a:cs typeface="Saira"/>
              <a:sym typeface="Saira"/>
            </a:endParaRPr>
          </a:p>
        </p:txBody>
      </p:sp>
      <p:grpSp>
        <p:nvGrpSpPr>
          <p:cNvPr id="1089" name="Google Shape;1089;p38"/>
          <p:cNvGrpSpPr/>
          <p:nvPr/>
        </p:nvGrpSpPr>
        <p:grpSpPr>
          <a:xfrm>
            <a:off x="-13248185" y="625787"/>
            <a:ext cx="16706903" cy="625349"/>
            <a:chOff x="0" y="-47625"/>
            <a:chExt cx="4400143" cy="164700"/>
          </a:xfrm>
        </p:grpSpPr>
        <p:sp>
          <p:nvSpPr>
            <p:cNvPr id="1090" name="Google Shape;1090;p3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091" name="Google Shape;1091;p38"/>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2" name="Google Shape;1092;p38"/>
          <p:cNvGrpSpPr/>
          <p:nvPr/>
        </p:nvGrpSpPr>
        <p:grpSpPr>
          <a:xfrm>
            <a:off x="17002596" y="374035"/>
            <a:ext cx="1197011" cy="1098818"/>
            <a:chOff x="0" y="-47625"/>
            <a:chExt cx="812800" cy="746125"/>
          </a:xfrm>
        </p:grpSpPr>
        <p:sp>
          <p:nvSpPr>
            <p:cNvPr id="1093" name="Google Shape;1093;p3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94" name="Google Shape;1094;p3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5" name="Google Shape;1095;p38"/>
          <p:cNvGrpSpPr/>
          <p:nvPr/>
        </p:nvGrpSpPr>
        <p:grpSpPr>
          <a:xfrm>
            <a:off x="15986226" y="-565470"/>
            <a:ext cx="1736628" cy="1594171"/>
            <a:chOff x="0" y="-47625"/>
            <a:chExt cx="812800" cy="746125"/>
          </a:xfrm>
        </p:grpSpPr>
        <p:sp>
          <p:nvSpPr>
            <p:cNvPr id="1096" name="Google Shape;1096;p3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097" name="Google Shape;1097;p3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8" name="Google Shape;1098;p38"/>
          <p:cNvGrpSpPr/>
          <p:nvPr/>
        </p:nvGrpSpPr>
        <p:grpSpPr>
          <a:xfrm>
            <a:off x="-1503791" y="8021730"/>
            <a:ext cx="2532522" cy="2324776"/>
            <a:chOff x="0" y="-47625"/>
            <a:chExt cx="812800" cy="746125"/>
          </a:xfrm>
        </p:grpSpPr>
        <p:sp>
          <p:nvSpPr>
            <p:cNvPr id="1099" name="Google Shape;1099;p3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00" name="Google Shape;1100;p3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104" name="Shape 1104"/>
        <p:cNvGrpSpPr/>
        <p:nvPr/>
      </p:nvGrpSpPr>
      <p:grpSpPr>
        <a:xfrm>
          <a:off x="0" y="0"/>
          <a:ext cx="0" cy="0"/>
          <a:chOff x="0" y="0"/>
          <a:chExt cx="0" cy="0"/>
        </a:xfrm>
      </p:grpSpPr>
      <p:grpSp>
        <p:nvGrpSpPr>
          <p:cNvPr id="1105" name="Google Shape;1105;p39"/>
          <p:cNvGrpSpPr/>
          <p:nvPr/>
        </p:nvGrpSpPr>
        <p:grpSpPr>
          <a:xfrm>
            <a:off x="7632087" y="-4910079"/>
            <a:ext cx="17398799" cy="16121652"/>
            <a:chOff x="0" y="0"/>
            <a:chExt cx="939318" cy="870368"/>
          </a:xfrm>
        </p:grpSpPr>
        <p:sp>
          <p:nvSpPr>
            <p:cNvPr id="1106" name="Google Shape;1106;p39"/>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107" name="Google Shape;1107;p39"/>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08" name="Google Shape;1108;p39"/>
          <p:cNvGrpSpPr/>
          <p:nvPr/>
        </p:nvGrpSpPr>
        <p:grpSpPr>
          <a:xfrm>
            <a:off x="10568530" y="6676092"/>
            <a:ext cx="1804010" cy="1656024"/>
            <a:chOff x="0" y="-47625"/>
            <a:chExt cx="812800" cy="746125"/>
          </a:xfrm>
        </p:grpSpPr>
        <p:sp>
          <p:nvSpPr>
            <p:cNvPr id="1109" name="Google Shape;1109;p3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10" name="Google Shape;1110;p3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1" name="Google Shape;1111;p39"/>
          <p:cNvGrpSpPr/>
          <p:nvPr/>
        </p:nvGrpSpPr>
        <p:grpSpPr>
          <a:xfrm>
            <a:off x="6928309" y="9077473"/>
            <a:ext cx="12333930" cy="649270"/>
            <a:chOff x="0" y="-47625"/>
            <a:chExt cx="3248421" cy="171000"/>
          </a:xfrm>
        </p:grpSpPr>
        <p:sp>
          <p:nvSpPr>
            <p:cNvPr id="1112" name="Google Shape;1112;p39"/>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113" name="Google Shape;1113;p39"/>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4" name="Google Shape;1114;p39"/>
          <p:cNvSpPr txBox="1"/>
          <p:nvPr/>
        </p:nvSpPr>
        <p:spPr>
          <a:xfrm>
            <a:off x="2466550" y="2230923"/>
            <a:ext cx="8352300" cy="18471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6000">
                <a:solidFill>
                  <a:srgbClr val="42572A"/>
                </a:solidFill>
                <a:latin typeface="Saira"/>
                <a:ea typeface="Saira"/>
                <a:cs typeface="Saira"/>
                <a:sym typeface="Saira"/>
              </a:rPr>
              <a:t>SPECIFIC RELEVANCE OF CSR</a:t>
            </a:r>
            <a:endParaRPr sz="6000"/>
          </a:p>
        </p:txBody>
      </p:sp>
      <p:sp>
        <p:nvSpPr>
          <p:cNvPr id="1115" name="Google Shape;1115;p39"/>
          <p:cNvSpPr txBox="1"/>
          <p:nvPr/>
        </p:nvSpPr>
        <p:spPr>
          <a:xfrm>
            <a:off x="414775" y="4059950"/>
            <a:ext cx="9057000" cy="20928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CSR as an approach is becoming progressively more relevant for businesses today because of following identifiable trends:</a:t>
            </a:r>
            <a:endParaRPr sz="1900"/>
          </a:p>
        </p:txBody>
      </p:sp>
      <p:grpSp>
        <p:nvGrpSpPr>
          <p:cNvPr id="1116" name="Google Shape;1116;p39"/>
          <p:cNvGrpSpPr/>
          <p:nvPr/>
        </p:nvGrpSpPr>
        <p:grpSpPr>
          <a:xfrm>
            <a:off x="-8124839" y="9311586"/>
            <a:ext cx="16706903" cy="625349"/>
            <a:chOff x="0" y="-47625"/>
            <a:chExt cx="4400143" cy="164700"/>
          </a:xfrm>
        </p:grpSpPr>
        <p:sp>
          <p:nvSpPr>
            <p:cNvPr id="1117" name="Google Shape;1117;p3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118" name="Google Shape;1118;p39"/>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9" name="Google Shape;1119;p39"/>
          <p:cNvGrpSpPr/>
          <p:nvPr/>
        </p:nvGrpSpPr>
        <p:grpSpPr>
          <a:xfrm>
            <a:off x="-11316" y="-121877"/>
            <a:ext cx="2080036" cy="1909408"/>
            <a:chOff x="0" y="-47625"/>
            <a:chExt cx="812800" cy="746125"/>
          </a:xfrm>
        </p:grpSpPr>
        <p:sp>
          <p:nvSpPr>
            <p:cNvPr id="1120" name="Google Shape;1120;p3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21" name="Google Shape;1121;p3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2" name="Google Shape;1122;p39"/>
          <p:cNvGrpSpPr/>
          <p:nvPr/>
        </p:nvGrpSpPr>
        <p:grpSpPr>
          <a:xfrm>
            <a:off x="9509010" y="8514258"/>
            <a:ext cx="2574950" cy="2363724"/>
            <a:chOff x="0" y="-47625"/>
            <a:chExt cx="812800" cy="746125"/>
          </a:xfrm>
        </p:grpSpPr>
        <p:sp>
          <p:nvSpPr>
            <p:cNvPr id="1123" name="Google Shape;1123;p3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24" name="Google Shape;1124;p3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5" name="Google Shape;1125;p39"/>
          <p:cNvGrpSpPr/>
          <p:nvPr/>
        </p:nvGrpSpPr>
        <p:grpSpPr>
          <a:xfrm>
            <a:off x="9144000" y="8466752"/>
            <a:ext cx="1116381" cy="1024803"/>
            <a:chOff x="0" y="-47625"/>
            <a:chExt cx="812800" cy="746125"/>
          </a:xfrm>
        </p:grpSpPr>
        <p:sp>
          <p:nvSpPr>
            <p:cNvPr id="1126" name="Google Shape;1126;p3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27" name="Google Shape;1127;p3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28" name="Google Shape;1128;p39"/>
          <p:cNvGrpSpPr/>
          <p:nvPr/>
        </p:nvGrpSpPr>
        <p:grpSpPr>
          <a:xfrm>
            <a:off x="-979184" y="626344"/>
            <a:ext cx="2080036" cy="1909408"/>
            <a:chOff x="0" y="-47625"/>
            <a:chExt cx="812800" cy="746125"/>
          </a:xfrm>
        </p:grpSpPr>
        <p:sp>
          <p:nvSpPr>
            <p:cNvPr id="1129" name="Google Shape;1129;p3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30" name="Google Shape;1130;p3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31" name="Google Shape;1131;p39"/>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135" name="Shape 1135"/>
        <p:cNvGrpSpPr/>
        <p:nvPr/>
      </p:nvGrpSpPr>
      <p:grpSpPr>
        <a:xfrm>
          <a:off x="0" y="0"/>
          <a:ext cx="0" cy="0"/>
          <a:chOff x="0" y="0"/>
          <a:chExt cx="0" cy="0"/>
        </a:xfrm>
      </p:grpSpPr>
      <p:grpSp>
        <p:nvGrpSpPr>
          <p:cNvPr id="1136" name="Google Shape;1136;p40"/>
          <p:cNvGrpSpPr/>
          <p:nvPr/>
        </p:nvGrpSpPr>
        <p:grpSpPr>
          <a:xfrm>
            <a:off x="7632087" y="-4910079"/>
            <a:ext cx="17398799" cy="16121652"/>
            <a:chOff x="0" y="0"/>
            <a:chExt cx="939318" cy="870368"/>
          </a:xfrm>
        </p:grpSpPr>
        <p:sp>
          <p:nvSpPr>
            <p:cNvPr id="1137" name="Google Shape;1137;p40"/>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138" name="Google Shape;1138;p40"/>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9" name="Google Shape;1139;p40"/>
          <p:cNvGrpSpPr/>
          <p:nvPr/>
        </p:nvGrpSpPr>
        <p:grpSpPr>
          <a:xfrm>
            <a:off x="10568530" y="6676092"/>
            <a:ext cx="1804010" cy="1656024"/>
            <a:chOff x="0" y="-47625"/>
            <a:chExt cx="812800" cy="746125"/>
          </a:xfrm>
        </p:grpSpPr>
        <p:sp>
          <p:nvSpPr>
            <p:cNvPr id="1140" name="Google Shape;1140;p4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41" name="Google Shape;1141;p4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42" name="Google Shape;1142;p40"/>
          <p:cNvGrpSpPr/>
          <p:nvPr/>
        </p:nvGrpSpPr>
        <p:grpSpPr>
          <a:xfrm>
            <a:off x="6928309" y="9077473"/>
            <a:ext cx="12333930" cy="649270"/>
            <a:chOff x="0" y="-47625"/>
            <a:chExt cx="3248421" cy="171000"/>
          </a:xfrm>
        </p:grpSpPr>
        <p:sp>
          <p:nvSpPr>
            <p:cNvPr id="1143" name="Google Shape;1143;p40"/>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144" name="Google Shape;1144;p40"/>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45" name="Google Shape;1145;p40"/>
          <p:cNvSpPr txBox="1"/>
          <p:nvPr/>
        </p:nvSpPr>
        <p:spPr>
          <a:xfrm>
            <a:off x="1475950" y="402123"/>
            <a:ext cx="8352300" cy="1539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Changing Social Expectations</a:t>
            </a:r>
            <a:endParaRPr sz="5000"/>
          </a:p>
        </p:txBody>
      </p:sp>
      <p:sp>
        <p:nvSpPr>
          <p:cNvPr id="1146" name="Google Shape;1146;p40"/>
          <p:cNvSpPr txBox="1"/>
          <p:nvPr/>
        </p:nvSpPr>
        <p:spPr>
          <a:xfrm>
            <a:off x="414775" y="2231150"/>
            <a:ext cx="9057000" cy="65250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Consumers and the public in general expect more from the companies who produce the products and services they buy. These expectations resulted from the corporate scandals, which partially eroded the public trust of corporations and reduced public confidence in the ability of regulatory agencies and organizations to control the corporations' unrestrained behavior.</a:t>
            </a:r>
            <a:endParaRPr sz="1900"/>
          </a:p>
        </p:txBody>
      </p:sp>
      <p:grpSp>
        <p:nvGrpSpPr>
          <p:cNvPr id="1147" name="Google Shape;1147;p40"/>
          <p:cNvGrpSpPr/>
          <p:nvPr/>
        </p:nvGrpSpPr>
        <p:grpSpPr>
          <a:xfrm>
            <a:off x="-8124839" y="9311586"/>
            <a:ext cx="16706903" cy="625349"/>
            <a:chOff x="0" y="-47625"/>
            <a:chExt cx="4400143" cy="164700"/>
          </a:xfrm>
        </p:grpSpPr>
        <p:sp>
          <p:nvSpPr>
            <p:cNvPr id="1148" name="Google Shape;1148;p4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149" name="Google Shape;1149;p40"/>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50" name="Google Shape;1150;p40"/>
          <p:cNvGrpSpPr/>
          <p:nvPr/>
        </p:nvGrpSpPr>
        <p:grpSpPr>
          <a:xfrm>
            <a:off x="-11316" y="-121877"/>
            <a:ext cx="2080036" cy="1909408"/>
            <a:chOff x="0" y="-47625"/>
            <a:chExt cx="812800" cy="746125"/>
          </a:xfrm>
        </p:grpSpPr>
        <p:sp>
          <p:nvSpPr>
            <p:cNvPr id="1151" name="Google Shape;1151;p4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52" name="Google Shape;1152;p4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53" name="Google Shape;1153;p40"/>
          <p:cNvGrpSpPr/>
          <p:nvPr/>
        </p:nvGrpSpPr>
        <p:grpSpPr>
          <a:xfrm>
            <a:off x="9509010" y="8514258"/>
            <a:ext cx="2574950" cy="2363724"/>
            <a:chOff x="0" y="-47625"/>
            <a:chExt cx="812800" cy="746125"/>
          </a:xfrm>
        </p:grpSpPr>
        <p:sp>
          <p:nvSpPr>
            <p:cNvPr id="1154" name="Google Shape;1154;p4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55" name="Google Shape;1155;p4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56" name="Google Shape;1156;p40"/>
          <p:cNvGrpSpPr/>
          <p:nvPr/>
        </p:nvGrpSpPr>
        <p:grpSpPr>
          <a:xfrm>
            <a:off x="9144000" y="8466752"/>
            <a:ext cx="1116381" cy="1024803"/>
            <a:chOff x="0" y="-47625"/>
            <a:chExt cx="812800" cy="746125"/>
          </a:xfrm>
        </p:grpSpPr>
        <p:sp>
          <p:nvSpPr>
            <p:cNvPr id="1157" name="Google Shape;1157;p4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58" name="Google Shape;1158;p4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59" name="Google Shape;1159;p40"/>
          <p:cNvGrpSpPr/>
          <p:nvPr/>
        </p:nvGrpSpPr>
        <p:grpSpPr>
          <a:xfrm>
            <a:off x="-979184" y="626344"/>
            <a:ext cx="2080036" cy="1909408"/>
            <a:chOff x="0" y="-47625"/>
            <a:chExt cx="812800" cy="746125"/>
          </a:xfrm>
        </p:grpSpPr>
        <p:sp>
          <p:nvSpPr>
            <p:cNvPr id="1160" name="Google Shape;1160;p4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61" name="Google Shape;1161;p4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62" name="Google Shape;1162;p40"/>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166" name="Shape 1166"/>
        <p:cNvGrpSpPr/>
        <p:nvPr/>
      </p:nvGrpSpPr>
      <p:grpSpPr>
        <a:xfrm>
          <a:off x="0" y="0"/>
          <a:ext cx="0" cy="0"/>
          <a:chOff x="0" y="0"/>
          <a:chExt cx="0" cy="0"/>
        </a:xfrm>
      </p:grpSpPr>
      <p:grpSp>
        <p:nvGrpSpPr>
          <p:cNvPr id="1167" name="Google Shape;1167;p41"/>
          <p:cNvGrpSpPr/>
          <p:nvPr/>
        </p:nvGrpSpPr>
        <p:grpSpPr>
          <a:xfrm>
            <a:off x="7632087" y="-4910079"/>
            <a:ext cx="17398799" cy="16121652"/>
            <a:chOff x="0" y="0"/>
            <a:chExt cx="939318" cy="870368"/>
          </a:xfrm>
        </p:grpSpPr>
        <p:sp>
          <p:nvSpPr>
            <p:cNvPr id="1168" name="Google Shape;1168;p41"/>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169" name="Google Shape;1169;p41"/>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0" name="Google Shape;1170;p41"/>
          <p:cNvGrpSpPr/>
          <p:nvPr/>
        </p:nvGrpSpPr>
        <p:grpSpPr>
          <a:xfrm>
            <a:off x="10568530" y="6676092"/>
            <a:ext cx="1804010" cy="1656024"/>
            <a:chOff x="0" y="-47625"/>
            <a:chExt cx="812800" cy="746125"/>
          </a:xfrm>
        </p:grpSpPr>
        <p:sp>
          <p:nvSpPr>
            <p:cNvPr id="1171" name="Google Shape;1171;p4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72" name="Google Shape;1172;p4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73" name="Google Shape;1173;p41"/>
          <p:cNvGrpSpPr/>
          <p:nvPr/>
        </p:nvGrpSpPr>
        <p:grpSpPr>
          <a:xfrm>
            <a:off x="6928309" y="9077473"/>
            <a:ext cx="12333930" cy="649270"/>
            <a:chOff x="0" y="-47625"/>
            <a:chExt cx="3248421" cy="171000"/>
          </a:xfrm>
        </p:grpSpPr>
        <p:sp>
          <p:nvSpPr>
            <p:cNvPr id="1174" name="Google Shape;1174;p41"/>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175" name="Google Shape;1175;p41"/>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76" name="Google Shape;1176;p41"/>
          <p:cNvSpPr txBox="1"/>
          <p:nvPr/>
        </p:nvSpPr>
        <p:spPr>
          <a:xfrm>
            <a:off x="2390350" y="783123"/>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Competitive Labor Markets</a:t>
            </a:r>
            <a:endParaRPr sz="5000"/>
          </a:p>
        </p:txBody>
      </p:sp>
      <p:sp>
        <p:nvSpPr>
          <p:cNvPr id="1177" name="Google Shape;1177;p41"/>
          <p:cNvSpPr txBox="1"/>
          <p:nvPr/>
        </p:nvSpPr>
        <p:spPr>
          <a:xfrm>
            <a:off x="414775" y="2002550"/>
            <a:ext cx="9057000" cy="65250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Employees nowadays are gradually more concern not only on other benefits and take home pays but also business philosophy that match their principles. For the company to hire and retain these employees with promising potentials, company's working environment must be competitive. Failure will cause the company some concerns about its human capital.	</a:t>
            </a:r>
            <a:endParaRPr sz="1900"/>
          </a:p>
        </p:txBody>
      </p:sp>
      <p:grpSp>
        <p:nvGrpSpPr>
          <p:cNvPr id="1178" name="Google Shape;1178;p41"/>
          <p:cNvGrpSpPr/>
          <p:nvPr/>
        </p:nvGrpSpPr>
        <p:grpSpPr>
          <a:xfrm>
            <a:off x="-8124839" y="9311586"/>
            <a:ext cx="16706903" cy="625349"/>
            <a:chOff x="0" y="-47625"/>
            <a:chExt cx="4400143" cy="164700"/>
          </a:xfrm>
        </p:grpSpPr>
        <p:sp>
          <p:nvSpPr>
            <p:cNvPr id="1179" name="Google Shape;1179;p4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180" name="Google Shape;1180;p4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1" name="Google Shape;1181;p41"/>
          <p:cNvGrpSpPr/>
          <p:nvPr/>
        </p:nvGrpSpPr>
        <p:grpSpPr>
          <a:xfrm>
            <a:off x="-11316" y="-121877"/>
            <a:ext cx="2080036" cy="1909408"/>
            <a:chOff x="0" y="-47625"/>
            <a:chExt cx="812800" cy="746125"/>
          </a:xfrm>
        </p:grpSpPr>
        <p:sp>
          <p:nvSpPr>
            <p:cNvPr id="1182" name="Google Shape;1182;p4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83" name="Google Shape;1183;p4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4" name="Google Shape;1184;p41"/>
          <p:cNvGrpSpPr/>
          <p:nvPr/>
        </p:nvGrpSpPr>
        <p:grpSpPr>
          <a:xfrm>
            <a:off x="9509010" y="8514258"/>
            <a:ext cx="2574950" cy="2363724"/>
            <a:chOff x="0" y="-47625"/>
            <a:chExt cx="812800" cy="746125"/>
          </a:xfrm>
        </p:grpSpPr>
        <p:sp>
          <p:nvSpPr>
            <p:cNvPr id="1185" name="Google Shape;1185;p4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86" name="Google Shape;1186;p4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87" name="Google Shape;1187;p41"/>
          <p:cNvGrpSpPr/>
          <p:nvPr/>
        </p:nvGrpSpPr>
        <p:grpSpPr>
          <a:xfrm>
            <a:off x="9144000" y="8466752"/>
            <a:ext cx="1116381" cy="1024803"/>
            <a:chOff x="0" y="-47625"/>
            <a:chExt cx="812800" cy="746125"/>
          </a:xfrm>
        </p:grpSpPr>
        <p:sp>
          <p:nvSpPr>
            <p:cNvPr id="1188" name="Google Shape;1188;p4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189" name="Google Shape;1189;p4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90" name="Google Shape;1190;p41"/>
          <p:cNvGrpSpPr/>
          <p:nvPr/>
        </p:nvGrpSpPr>
        <p:grpSpPr>
          <a:xfrm>
            <a:off x="-979184" y="626344"/>
            <a:ext cx="2080036" cy="1909408"/>
            <a:chOff x="0" y="-47625"/>
            <a:chExt cx="812800" cy="746125"/>
          </a:xfrm>
        </p:grpSpPr>
        <p:sp>
          <p:nvSpPr>
            <p:cNvPr id="1191" name="Google Shape;1191;p4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192" name="Google Shape;1192;p4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93" name="Google Shape;1193;p41"/>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197" name="Shape 1197"/>
        <p:cNvGrpSpPr/>
        <p:nvPr/>
      </p:nvGrpSpPr>
      <p:grpSpPr>
        <a:xfrm>
          <a:off x="0" y="0"/>
          <a:ext cx="0" cy="0"/>
          <a:chOff x="0" y="0"/>
          <a:chExt cx="0" cy="0"/>
        </a:xfrm>
      </p:grpSpPr>
      <p:grpSp>
        <p:nvGrpSpPr>
          <p:cNvPr id="1198" name="Google Shape;1198;p42"/>
          <p:cNvGrpSpPr/>
          <p:nvPr/>
        </p:nvGrpSpPr>
        <p:grpSpPr>
          <a:xfrm>
            <a:off x="7632087" y="-4910079"/>
            <a:ext cx="17398799" cy="16121652"/>
            <a:chOff x="0" y="0"/>
            <a:chExt cx="939318" cy="870368"/>
          </a:xfrm>
        </p:grpSpPr>
        <p:sp>
          <p:nvSpPr>
            <p:cNvPr id="1199" name="Google Shape;1199;p42"/>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200" name="Google Shape;1200;p42"/>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1" name="Google Shape;1201;p42"/>
          <p:cNvGrpSpPr/>
          <p:nvPr/>
        </p:nvGrpSpPr>
        <p:grpSpPr>
          <a:xfrm>
            <a:off x="10568530" y="6676092"/>
            <a:ext cx="1804010" cy="1656024"/>
            <a:chOff x="0" y="-47625"/>
            <a:chExt cx="812800" cy="746125"/>
          </a:xfrm>
        </p:grpSpPr>
        <p:sp>
          <p:nvSpPr>
            <p:cNvPr id="1202" name="Google Shape;1202;p4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03" name="Google Shape;1203;p4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04" name="Google Shape;1204;p42"/>
          <p:cNvGrpSpPr/>
          <p:nvPr/>
        </p:nvGrpSpPr>
        <p:grpSpPr>
          <a:xfrm>
            <a:off x="6928309" y="9077473"/>
            <a:ext cx="12333930" cy="649270"/>
            <a:chOff x="0" y="-47625"/>
            <a:chExt cx="3248421" cy="171000"/>
          </a:xfrm>
        </p:grpSpPr>
        <p:sp>
          <p:nvSpPr>
            <p:cNvPr id="1205" name="Google Shape;1205;p42"/>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206" name="Google Shape;1206;p42"/>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07" name="Google Shape;1207;p42"/>
          <p:cNvSpPr txBox="1"/>
          <p:nvPr/>
        </p:nvSpPr>
        <p:spPr>
          <a:xfrm>
            <a:off x="2390350" y="325923"/>
            <a:ext cx="8352300" cy="1539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Disclosure Demands by Stakeholders</a:t>
            </a:r>
            <a:endParaRPr sz="5000"/>
          </a:p>
        </p:txBody>
      </p:sp>
      <p:sp>
        <p:nvSpPr>
          <p:cNvPr id="1208" name="Google Shape;1208;p42"/>
          <p:cNvSpPr txBox="1"/>
          <p:nvPr/>
        </p:nvSpPr>
        <p:spPr>
          <a:xfrm>
            <a:off x="719575" y="2078750"/>
            <a:ext cx="9057000" cy="65250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Stakeholders now know their roles and rights which includes the right to be informed on how the corporation does its business. There is an increasing insistence for corporate disclosures now from stakeholders than in the past. The public, employees, customers, suppliers and activist organizations can now demand information about corporate conduct with more pressure than before.</a:t>
            </a:r>
            <a:endParaRPr sz="1900"/>
          </a:p>
        </p:txBody>
      </p:sp>
      <p:grpSp>
        <p:nvGrpSpPr>
          <p:cNvPr id="1209" name="Google Shape;1209;p42"/>
          <p:cNvGrpSpPr/>
          <p:nvPr/>
        </p:nvGrpSpPr>
        <p:grpSpPr>
          <a:xfrm>
            <a:off x="-8124839" y="9311586"/>
            <a:ext cx="16706903" cy="625349"/>
            <a:chOff x="0" y="-47625"/>
            <a:chExt cx="4400143" cy="164700"/>
          </a:xfrm>
        </p:grpSpPr>
        <p:sp>
          <p:nvSpPr>
            <p:cNvPr id="1210" name="Google Shape;1210;p4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211" name="Google Shape;1211;p4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12" name="Google Shape;1212;p42"/>
          <p:cNvGrpSpPr/>
          <p:nvPr/>
        </p:nvGrpSpPr>
        <p:grpSpPr>
          <a:xfrm>
            <a:off x="-11316" y="-121877"/>
            <a:ext cx="2080036" cy="1909408"/>
            <a:chOff x="0" y="-47625"/>
            <a:chExt cx="812800" cy="746125"/>
          </a:xfrm>
        </p:grpSpPr>
        <p:sp>
          <p:nvSpPr>
            <p:cNvPr id="1213" name="Google Shape;1213;p4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14" name="Google Shape;1214;p4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15" name="Google Shape;1215;p42"/>
          <p:cNvGrpSpPr/>
          <p:nvPr/>
        </p:nvGrpSpPr>
        <p:grpSpPr>
          <a:xfrm>
            <a:off x="9509010" y="8514258"/>
            <a:ext cx="2574950" cy="2363724"/>
            <a:chOff x="0" y="-47625"/>
            <a:chExt cx="812800" cy="746125"/>
          </a:xfrm>
        </p:grpSpPr>
        <p:sp>
          <p:nvSpPr>
            <p:cNvPr id="1216" name="Google Shape;1216;p4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17" name="Google Shape;1217;p4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18" name="Google Shape;1218;p42"/>
          <p:cNvGrpSpPr/>
          <p:nvPr/>
        </p:nvGrpSpPr>
        <p:grpSpPr>
          <a:xfrm>
            <a:off x="9144000" y="8466752"/>
            <a:ext cx="1116381" cy="1024803"/>
            <a:chOff x="0" y="-47625"/>
            <a:chExt cx="812800" cy="746125"/>
          </a:xfrm>
        </p:grpSpPr>
        <p:sp>
          <p:nvSpPr>
            <p:cNvPr id="1219" name="Google Shape;1219;p4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20" name="Google Shape;1220;p4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1" name="Google Shape;1221;p42"/>
          <p:cNvGrpSpPr/>
          <p:nvPr/>
        </p:nvGrpSpPr>
        <p:grpSpPr>
          <a:xfrm>
            <a:off x="-979184" y="626344"/>
            <a:ext cx="2080036" cy="1909408"/>
            <a:chOff x="0" y="-47625"/>
            <a:chExt cx="812800" cy="746125"/>
          </a:xfrm>
        </p:grpSpPr>
        <p:sp>
          <p:nvSpPr>
            <p:cNvPr id="1222" name="Google Shape;1222;p4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23" name="Google Shape;1223;p4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24" name="Google Shape;1224;p42"/>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228" name="Shape 1228"/>
        <p:cNvGrpSpPr/>
        <p:nvPr/>
      </p:nvGrpSpPr>
      <p:grpSpPr>
        <a:xfrm>
          <a:off x="0" y="0"/>
          <a:ext cx="0" cy="0"/>
          <a:chOff x="0" y="0"/>
          <a:chExt cx="0" cy="0"/>
        </a:xfrm>
      </p:grpSpPr>
      <p:grpSp>
        <p:nvGrpSpPr>
          <p:cNvPr id="1229" name="Google Shape;1229;p43"/>
          <p:cNvGrpSpPr/>
          <p:nvPr/>
        </p:nvGrpSpPr>
        <p:grpSpPr>
          <a:xfrm>
            <a:off x="7632087" y="-4910079"/>
            <a:ext cx="17398799" cy="16121652"/>
            <a:chOff x="0" y="0"/>
            <a:chExt cx="939318" cy="870368"/>
          </a:xfrm>
        </p:grpSpPr>
        <p:sp>
          <p:nvSpPr>
            <p:cNvPr id="1230" name="Google Shape;1230;p43"/>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231" name="Google Shape;1231;p43"/>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2" name="Google Shape;1232;p43"/>
          <p:cNvGrpSpPr/>
          <p:nvPr/>
        </p:nvGrpSpPr>
        <p:grpSpPr>
          <a:xfrm>
            <a:off x="10568530" y="6676092"/>
            <a:ext cx="1804010" cy="1656024"/>
            <a:chOff x="0" y="-47625"/>
            <a:chExt cx="812800" cy="746125"/>
          </a:xfrm>
        </p:grpSpPr>
        <p:sp>
          <p:nvSpPr>
            <p:cNvPr id="1233" name="Google Shape;1233;p4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34" name="Google Shape;1234;p4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35" name="Google Shape;1235;p43"/>
          <p:cNvGrpSpPr/>
          <p:nvPr/>
        </p:nvGrpSpPr>
        <p:grpSpPr>
          <a:xfrm>
            <a:off x="6928309" y="9077473"/>
            <a:ext cx="12333930" cy="649270"/>
            <a:chOff x="0" y="-47625"/>
            <a:chExt cx="3248421" cy="171000"/>
          </a:xfrm>
        </p:grpSpPr>
        <p:sp>
          <p:nvSpPr>
            <p:cNvPr id="1236" name="Google Shape;1236;p43"/>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237" name="Google Shape;1237;p43"/>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38" name="Google Shape;1238;p43"/>
          <p:cNvSpPr txBox="1"/>
          <p:nvPr/>
        </p:nvSpPr>
        <p:spPr>
          <a:xfrm>
            <a:off x="2390350" y="630723"/>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Dwindling Government Role</a:t>
            </a:r>
            <a:endParaRPr sz="5000"/>
          </a:p>
        </p:txBody>
      </p:sp>
      <p:sp>
        <p:nvSpPr>
          <p:cNvPr id="1239" name="Google Shape;1239;p43"/>
          <p:cNvSpPr txBox="1"/>
          <p:nvPr/>
        </p:nvSpPr>
        <p:spPr>
          <a:xfrm>
            <a:off x="719575" y="2078750"/>
            <a:ext cx="9057000" cy="57864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Governments in the past rely on strict legislations and regulations to deliver social and environmental services and objectives in tandem with the business sector, unfortunately this not how things are done at present, there is now what we can call as "the government disconnection" or failure of regulations.</a:t>
            </a:r>
            <a:endParaRPr sz="1900"/>
          </a:p>
        </p:txBody>
      </p:sp>
      <p:grpSp>
        <p:nvGrpSpPr>
          <p:cNvPr id="1240" name="Google Shape;1240;p43"/>
          <p:cNvGrpSpPr/>
          <p:nvPr/>
        </p:nvGrpSpPr>
        <p:grpSpPr>
          <a:xfrm>
            <a:off x="-8124839" y="9311586"/>
            <a:ext cx="16706903" cy="625349"/>
            <a:chOff x="0" y="-47625"/>
            <a:chExt cx="4400143" cy="164700"/>
          </a:xfrm>
        </p:grpSpPr>
        <p:sp>
          <p:nvSpPr>
            <p:cNvPr id="1241" name="Google Shape;1241;p4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242" name="Google Shape;1242;p4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3" name="Google Shape;1243;p43"/>
          <p:cNvGrpSpPr/>
          <p:nvPr/>
        </p:nvGrpSpPr>
        <p:grpSpPr>
          <a:xfrm>
            <a:off x="-11316" y="-121877"/>
            <a:ext cx="2080036" cy="1909408"/>
            <a:chOff x="0" y="-47625"/>
            <a:chExt cx="812800" cy="746125"/>
          </a:xfrm>
        </p:grpSpPr>
        <p:sp>
          <p:nvSpPr>
            <p:cNvPr id="1244" name="Google Shape;1244;p4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45" name="Google Shape;1245;p4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6" name="Google Shape;1246;p43"/>
          <p:cNvGrpSpPr/>
          <p:nvPr/>
        </p:nvGrpSpPr>
        <p:grpSpPr>
          <a:xfrm>
            <a:off x="9509010" y="8514258"/>
            <a:ext cx="2574950" cy="2363724"/>
            <a:chOff x="0" y="-47625"/>
            <a:chExt cx="812800" cy="746125"/>
          </a:xfrm>
        </p:grpSpPr>
        <p:sp>
          <p:nvSpPr>
            <p:cNvPr id="1247" name="Google Shape;1247;p4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48" name="Google Shape;1248;p4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49" name="Google Shape;1249;p43"/>
          <p:cNvGrpSpPr/>
          <p:nvPr/>
        </p:nvGrpSpPr>
        <p:grpSpPr>
          <a:xfrm>
            <a:off x="9144000" y="8466752"/>
            <a:ext cx="1116381" cy="1024803"/>
            <a:chOff x="0" y="-47625"/>
            <a:chExt cx="812800" cy="746125"/>
          </a:xfrm>
        </p:grpSpPr>
        <p:sp>
          <p:nvSpPr>
            <p:cNvPr id="1250" name="Google Shape;1250;p4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51" name="Google Shape;1251;p4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52" name="Google Shape;1252;p43"/>
          <p:cNvGrpSpPr/>
          <p:nvPr/>
        </p:nvGrpSpPr>
        <p:grpSpPr>
          <a:xfrm>
            <a:off x="-979184" y="626344"/>
            <a:ext cx="2080036" cy="1909408"/>
            <a:chOff x="0" y="-47625"/>
            <a:chExt cx="812800" cy="746125"/>
          </a:xfrm>
        </p:grpSpPr>
        <p:sp>
          <p:nvSpPr>
            <p:cNvPr id="1253" name="Google Shape;1253;p4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54" name="Google Shape;1254;p4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55" name="Google Shape;1255;p43"/>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259" name="Shape 1259"/>
        <p:cNvGrpSpPr/>
        <p:nvPr/>
      </p:nvGrpSpPr>
      <p:grpSpPr>
        <a:xfrm>
          <a:off x="0" y="0"/>
          <a:ext cx="0" cy="0"/>
          <a:chOff x="0" y="0"/>
          <a:chExt cx="0" cy="0"/>
        </a:xfrm>
      </p:grpSpPr>
      <p:grpSp>
        <p:nvGrpSpPr>
          <p:cNvPr id="1260" name="Google Shape;1260;p44"/>
          <p:cNvGrpSpPr/>
          <p:nvPr/>
        </p:nvGrpSpPr>
        <p:grpSpPr>
          <a:xfrm>
            <a:off x="7632087" y="-4910079"/>
            <a:ext cx="17398799" cy="16121652"/>
            <a:chOff x="0" y="0"/>
            <a:chExt cx="939318" cy="870368"/>
          </a:xfrm>
        </p:grpSpPr>
        <p:sp>
          <p:nvSpPr>
            <p:cNvPr id="1261" name="Google Shape;1261;p44"/>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262" name="Google Shape;1262;p44"/>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3" name="Google Shape;1263;p44"/>
          <p:cNvGrpSpPr/>
          <p:nvPr/>
        </p:nvGrpSpPr>
        <p:grpSpPr>
          <a:xfrm>
            <a:off x="10568530" y="6676092"/>
            <a:ext cx="1804010" cy="1656024"/>
            <a:chOff x="0" y="-47625"/>
            <a:chExt cx="812800" cy="746125"/>
          </a:xfrm>
        </p:grpSpPr>
        <p:sp>
          <p:nvSpPr>
            <p:cNvPr id="1264" name="Google Shape;1264;p4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65" name="Google Shape;1265;p4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66" name="Google Shape;1266;p44"/>
          <p:cNvGrpSpPr/>
          <p:nvPr/>
        </p:nvGrpSpPr>
        <p:grpSpPr>
          <a:xfrm>
            <a:off x="6928309" y="9077473"/>
            <a:ext cx="12333930" cy="649270"/>
            <a:chOff x="0" y="-47625"/>
            <a:chExt cx="3248421" cy="171000"/>
          </a:xfrm>
        </p:grpSpPr>
        <p:sp>
          <p:nvSpPr>
            <p:cNvPr id="1267" name="Google Shape;1267;p44"/>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268" name="Google Shape;1268;p44"/>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69" name="Google Shape;1269;p44"/>
          <p:cNvSpPr txBox="1"/>
          <p:nvPr/>
        </p:nvSpPr>
        <p:spPr>
          <a:xfrm>
            <a:off x="2390350" y="706923"/>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Globalization</a:t>
            </a:r>
            <a:endParaRPr sz="5000"/>
          </a:p>
        </p:txBody>
      </p:sp>
      <p:sp>
        <p:nvSpPr>
          <p:cNvPr id="1270" name="Google Shape;1270;p44"/>
          <p:cNvSpPr txBox="1"/>
          <p:nvPr/>
        </p:nvSpPr>
        <p:spPr>
          <a:xfrm>
            <a:off x="719575" y="2078750"/>
            <a:ext cx="9057000" cy="50478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Borderless transactions and the increasing influence of the media on a global perspective is a serious thing to be considered. When informed consumers see wrongdoings by companies, they can immediately bring this to the attention of the public by capitalizing on the use of technology. </a:t>
            </a:r>
            <a:endParaRPr sz="1900"/>
          </a:p>
        </p:txBody>
      </p:sp>
      <p:grpSp>
        <p:nvGrpSpPr>
          <p:cNvPr id="1271" name="Google Shape;1271;p44"/>
          <p:cNvGrpSpPr/>
          <p:nvPr/>
        </p:nvGrpSpPr>
        <p:grpSpPr>
          <a:xfrm>
            <a:off x="-8124839" y="9311586"/>
            <a:ext cx="16706903" cy="625349"/>
            <a:chOff x="0" y="-47625"/>
            <a:chExt cx="4400143" cy="164700"/>
          </a:xfrm>
        </p:grpSpPr>
        <p:sp>
          <p:nvSpPr>
            <p:cNvPr id="1272" name="Google Shape;1272;p4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273" name="Google Shape;1273;p4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4" name="Google Shape;1274;p44"/>
          <p:cNvGrpSpPr/>
          <p:nvPr/>
        </p:nvGrpSpPr>
        <p:grpSpPr>
          <a:xfrm>
            <a:off x="-11316" y="-121877"/>
            <a:ext cx="2080036" cy="1909408"/>
            <a:chOff x="0" y="-47625"/>
            <a:chExt cx="812800" cy="746125"/>
          </a:xfrm>
        </p:grpSpPr>
        <p:sp>
          <p:nvSpPr>
            <p:cNvPr id="1275" name="Google Shape;1275;p4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76" name="Google Shape;1276;p4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77" name="Google Shape;1277;p44"/>
          <p:cNvGrpSpPr/>
          <p:nvPr/>
        </p:nvGrpSpPr>
        <p:grpSpPr>
          <a:xfrm>
            <a:off x="9509010" y="8514258"/>
            <a:ext cx="2574950" cy="2363724"/>
            <a:chOff x="0" y="-47625"/>
            <a:chExt cx="812800" cy="746125"/>
          </a:xfrm>
        </p:grpSpPr>
        <p:sp>
          <p:nvSpPr>
            <p:cNvPr id="1278" name="Google Shape;1278;p4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79" name="Google Shape;1279;p4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0" name="Google Shape;1280;p44"/>
          <p:cNvGrpSpPr/>
          <p:nvPr/>
        </p:nvGrpSpPr>
        <p:grpSpPr>
          <a:xfrm>
            <a:off x="9144000" y="8466752"/>
            <a:ext cx="1116381" cy="1024803"/>
            <a:chOff x="0" y="-47625"/>
            <a:chExt cx="812800" cy="746125"/>
          </a:xfrm>
        </p:grpSpPr>
        <p:sp>
          <p:nvSpPr>
            <p:cNvPr id="1281" name="Google Shape;1281;p4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82" name="Google Shape;1282;p4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3" name="Google Shape;1283;p44"/>
          <p:cNvGrpSpPr/>
          <p:nvPr/>
        </p:nvGrpSpPr>
        <p:grpSpPr>
          <a:xfrm>
            <a:off x="-979184" y="626344"/>
            <a:ext cx="2080036" cy="1909408"/>
            <a:chOff x="0" y="-47625"/>
            <a:chExt cx="812800" cy="746125"/>
          </a:xfrm>
        </p:grpSpPr>
        <p:sp>
          <p:nvSpPr>
            <p:cNvPr id="1284" name="Google Shape;1284;p4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285" name="Google Shape;1285;p4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286" name="Google Shape;1286;p44"/>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290" name="Shape 1290"/>
        <p:cNvGrpSpPr/>
        <p:nvPr/>
      </p:nvGrpSpPr>
      <p:grpSpPr>
        <a:xfrm>
          <a:off x="0" y="0"/>
          <a:ext cx="0" cy="0"/>
          <a:chOff x="0" y="0"/>
          <a:chExt cx="0" cy="0"/>
        </a:xfrm>
      </p:grpSpPr>
      <p:grpSp>
        <p:nvGrpSpPr>
          <p:cNvPr id="1291" name="Google Shape;1291;p45"/>
          <p:cNvGrpSpPr/>
          <p:nvPr/>
        </p:nvGrpSpPr>
        <p:grpSpPr>
          <a:xfrm>
            <a:off x="7632087" y="-4910079"/>
            <a:ext cx="17398799" cy="16121652"/>
            <a:chOff x="0" y="0"/>
            <a:chExt cx="939318" cy="870368"/>
          </a:xfrm>
        </p:grpSpPr>
        <p:sp>
          <p:nvSpPr>
            <p:cNvPr id="1292" name="Google Shape;1292;p45"/>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293" name="Google Shape;1293;p45"/>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4" name="Google Shape;1294;p45"/>
          <p:cNvGrpSpPr/>
          <p:nvPr/>
        </p:nvGrpSpPr>
        <p:grpSpPr>
          <a:xfrm>
            <a:off x="10568530" y="6676092"/>
            <a:ext cx="1804010" cy="1656024"/>
            <a:chOff x="0" y="-47625"/>
            <a:chExt cx="812800" cy="746125"/>
          </a:xfrm>
        </p:grpSpPr>
        <p:sp>
          <p:nvSpPr>
            <p:cNvPr id="1295" name="Google Shape;1295;p4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296" name="Google Shape;1296;p4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97" name="Google Shape;1297;p45"/>
          <p:cNvGrpSpPr/>
          <p:nvPr/>
        </p:nvGrpSpPr>
        <p:grpSpPr>
          <a:xfrm>
            <a:off x="6928309" y="9077473"/>
            <a:ext cx="12333930" cy="649270"/>
            <a:chOff x="0" y="-47625"/>
            <a:chExt cx="3248421" cy="171000"/>
          </a:xfrm>
        </p:grpSpPr>
        <p:sp>
          <p:nvSpPr>
            <p:cNvPr id="1298" name="Google Shape;1298;p45"/>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299" name="Google Shape;1299;p45"/>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00" name="Google Shape;1300;p45"/>
          <p:cNvSpPr txBox="1"/>
          <p:nvPr/>
        </p:nvSpPr>
        <p:spPr>
          <a:xfrm>
            <a:off x="2390350" y="706923"/>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Pressure From Investors</a:t>
            </a:r>
            <a:endParaRPr sz="5000"/>
          </a:p>
        </p:txBody>
      </p:sp>
      <p:sp>
        <p:nvSpPr>
          <p:cNvPr id="1301" name="Google Shape;1301;p45"/>
          <p:cNvSpPr txBox="1"/>
          <p:nvPr/>
        </p:nvSpPr>
        <p:spPr>
          <a:xfrm>
            <a:off x="719575" y="2078750"/>
            <a:ext cx="9057000" cy="13542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Ethical conduct is part of the system in assessing company's performance. </a:t>
            </a:r>
            <a:endParaRPr sz="1900"/>
          </a:p>
        </p:txBody>
      </p:sp>
      <p:grpSp>
        <p:nvGrpSpPr>
          <p:cNvPr id="1302" name="Google Shape;1302;p45"/>
          <p:cNvGrpSpPr/>
          <p:nvPr/>
        </p:nvGrpSpPr>
        <p:grpSpPr>
          <a:xfrm>
            <a:off x="-8124839" y="9311586"/>
            <a:ext cx="16706903" cy="625349"/>
            <a:chOff x="0" y="-47625"/>
            <a:chExt cx="4400143" cy="164700"/>
          </a:xfrm>
        </p:grpSpPr>
        <p:sp>
          <p:nvSpPr>
            <p:cNvPr id="1303" name="Google Shape;1303;p4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304" name="Google Shape;1304;p4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5" name="Google Shape;1305;p45"/>
          <p:cNvGrpSpPr/>
          <p:nvPr/>
        </p:nvGrpSpPr>
        <p:grpSpPr>
          <a:xfrm>
            <a:off x="-11316" y="-121877"/>
            <a:ext cx="2080036" cy="1909408"/>
            <a:chOff x="0" y="-47625"/>
            <a:chExt cx="812800" cy="746125"/>
          </a:xfrm>
        </p:grpSpPr>
        <p:sp>
          <p:nvSpPr>
            <p:cNvPr id="1306" name="Google Shape;1306;p4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307" name="Google Shape;1307;p4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08" name="Google Shape;1308;p45"/>
          <p:cNvGrpSpPr/>
          <p:nvPr/>
        </p:nvGrpSpPr>
        <p:grpSpPr>
          <a:xfrm>
            <a:off x="9509010" y="8514258"/>
            <a:ext cx="2574950" cy="2363724"/>
            <a:chOff x="0" y="-47625"/>
            <a:chExt cx="812800" cy="746125"/>
          </a:xfrm>
        </p:grpSpPr>
        <p:sp>
          <p:nvSpPr>
            <p:cNvPr id="1309" name="Google Shape;1309;p4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10" name="Google Shape;1310;p4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1" name="Google Shape;1311;p45"/>
          <p:cNvGrpSpPr/>
          <p:nvPr/>
        </p:nvGrpSpPr>
        <p:grpSpPr>
          <a:xfrm>
            <a:off x="9144000" y="8466752"/>
            <a:ext cx="1116381" cy="1024803"/>
            <a:chOff x="0" y="-47625"/>
            <a:chExt cx="812800" cy="746125"/>
          </a:xfrm>
        </p:grpSpPr>
        <p:sp>
          <p:nvSpPr>
            <p:cNvPr id="1312" name="Google Shape;1312;p4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13" name="Google Shape;1313;p4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14" name="Google Shape;1314;p45"/>
          <p:cNvGrpSpPr/>
          <p:nvPr/>
        </p:nvGrpSpPr>
        <p:grpSpPr>
          <a:xfrm>
            <a:off x="-979184" y="626344"/>
            <a:ext cx="2080036" cy="1909408"/>
            <a:chOff x="0" y="-47625"/>
            <a:chExt cx="812800" cy="746125"/>
          </a:xfrm>
        </p:grpSpPr>
        <p:sp>
          <p:nvSpPr>
            <p:cNvPr id="1315" name="Google Shape;1315;p4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316" name="Google Shape;1316;p4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17" name="Google Shape;1317;p45"/>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
        <p:nvSpPr>
          <p:cNvPr id="1318" name="Google Shape;1318;p45"/>
          <p:cNvSpPr txBox="1"/>
          <p:nvPr/>
        </p:nvSpPr>
        <p:spPr>
          <a:xfrm>
            <a:off x="1908075" y="4069486"/>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Supplier Relations</a:t>
            </a:r>
            <a:endParaRPr sz="5000"/>
          </a:p>
        </p:txBody>
      </p:sp>
      <p:sp>
        <p:nvSpPr>
          <p:cNvPr id="1319" name="Google Shape;1319;p45"/>
          <p:cNvSpPr txBox="1"/>
          <p:nvPr/>
        </p:nvSpPr>
        <p:spPr>
          <a:xfrm>
            <a:off x="237300" y="5441313"/>
            <a:ext cx="9057000" cy="35703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As stakeholders are becoming more and more concerned in business dealings, many companies are taking steps to make certain that their partners do things in a socially responsible approach possible. </a:t>
            </a:r>
            <a:endParaRPr sz="19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323" name="Shape 1323"/>
        <p:cNvGrpSpPr/>
        <p:nvPr/>
      </p:nvGrpSpPr>
      <p:grpSpPr>
        <a:xfrm>
          <a:off x="0" y="0"/>
          <a:ext cx="0" cy="0"/>
          <a:chOff x="0" y="0"/>
          <a:chExt cx="0" cy="0"/>
        </a:xfrm>
      </p:grpSpPr>
      <p:grpSp>
        <p:nvGrpSpPr>
          <p:cNvPr id="1324" name="Google Shape;1324;p46"/>
          <p:cNvGrpSpPr/>
          <p:nvPr/>
        </p:nvGrpSpPr>
        <p:grpSpPr>
          <a:xfrm>
            <a:off x="7632087" y="-4910079"/>
            <a:ext cx="17398799" cy="16121652"/>
            <a:chOff x="0" y="0"/>
            <a:chExt cx="939318" cy="870368"/>
          </a:xfrm>
        </p:grpSpPr>
        <p:sp>
          <p:nvSpPr>
            <p:cNvPr id="1325" name="Google Shape;1325;p46"/>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1326" name="Google Shape;1326;p46"/>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27" name="Google Shape;1327;p46"/>
          <p:cNvGrpSpPr/>
          <p:nvPr/>
        </p:nvGrpSpPr>
        <p:grpSpPr>
          <a:xfrm>
            <a:off x="10568530" y="6676092"/>
            <a:ext cx="1804010" cy="1656024"/>
            <a:chOff x="0" y="-47625"/>
            <a:chExt cx="812800" cy="746125"/>
          </a:xfrm>
        </p:grpSpPr>
        <p:sp>
          <p:nvSpPr>
            <p:cNvPr id="1328" name="Google Shape;1328;p4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29" name="Google Shape;1329;p4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0" name="Google Shape;1330;p46"/>
          <p:cNvGrpSpPr/>
          <p:nvPr/>
        </p:nvGrpSpPr>
        <p:grpSpPr>
          <a:xfrm>
            <a:off x="6928309" y="9077473"/>
            <a:ext cx="12333930" cy="649270"/>
            <a:chOff x="0" y="-47625"/>
            <a:chExt cx="3248421" cy="171000"/>
          </a:xfrm>
        </p:grpSpPr>
        <p:sp>
          <p:nvSpPr>
            <p:cNvPr id="1331" name="Google Shape;1331;p46"/>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332" name="Google Shape;1332;p46"/>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33" name="Google Shape;1333;p46"/>
          <p:cNvSpPr txBox="1"/>
          <p:nvPr/>
        </p:nvSpPr>
        <p:spPr>
          <a:xfrm>
            <a:off x="2390350" y="1392723"/>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Wealth and Vulnerabilities</a:t>
            </a:r>
            <a:endParaRPr sz="5000"/>
          </a:p>
        </p:txBody>
      </p:sp>
      <p:sp>
        <p:nvSpPr>
          <p:cNvPr id="1334" name="Google Shape;1334;p46"/>
          <p:cNvSpPr txBox="1"/>
          <p:nvPr/>
        </p:nvSpPr>
        <p:spPr>
          <a:xfrm>
            <a:off x="719575" y="2764550"/>
            <a:ext cx="9057000" cy="35703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In developing and developed countries, consumers can afford to be choosy and picky on the products they buy, corporations therefore has to operationally align itself with this consumer tendencies.</a:t>
            </a:r>
            <a:endParaRPr sz="1900"/>
          </a:p>
        </p:txBody>
      </p:sp>
      <p:grpSp>
        <p:nvGrpSpPr>
          <p:cNvPr id="1335" name="Google Shape;1335;p46"/>
          <p:cNvGrpSpPr/>
          <p:nvPr/>
        </p:nvGrpSpPr>
        <p:grpSpPr>
          <a:xfrm>
            <a:off x="-8124839" y="9311586"/>
            <a:ext cx="16706903" cy="625349"/>
            <a:chOff x="0" y="-47625"/>
            <a:chExt cx="4400143" cy="164700"/>
          </a:xfrm>
        </p:grpSpPr>
        <p:sp>
          <p:nvSpPr>
            <p:cNvPr id="1336" name="Google Shape;1336;p4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337" name="Google Shape;1337;p46"/>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38" name="Google Shape;1338;p46"/>
          <p:cNvGrpSpPr/>
          <p:nvPr/>
        </p:nvGrpSpPr>
        <p:grpSpPr>
          <a:xfrm>
            <a:off x="-11316" y="-121877"/>
            <a:ext cx="2080036" cy="1909408"/>
            <a:chOff x="0" y="-47625"/>
            <a:chExt cx="812800" cy="746125"/>
          </a:xfrm>
        </p:grpSpPr>
        <p:sp>
          <p:nvSpPr>
            <p:cNvPr id="1339" name="Google Shape;1339;p4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340" name="Google Shape;1340;p4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1" name="Google Shape;1341;p46"/>
          <p:cNvGrpSpPr/>
          <p:nvPr/>
        </p:nvGrpSpPr>
        <p:grpSpPr>
          <a:xfrm>
            <a:off x="9509010" y="8514258"/>
            <a:ext cx="2574950" cy="2363724"/>
            <a:chOff x="0" y="-47625"/>
            <a:chExt cx="812800" cy="746125"/>
          </a:xfrm>
        </p:grpSpPr>
        <p:sp>
          <p:nvSpPr>
            <p:cNvPr id="1342" name="Google Shape;1342;p4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43" name="Google Shape;1343;p4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4" name="Google Shape;1344;p46"/>
          <p:cNvGrpSpPr/>
          <p:nvPr/>
        </p:nvGrpSpPr>
        <p:grpSpPr>
          <a:xfrm>
            <a:off x="9144000" y="8466752"/>
            <a:ext cx="1116381" cy="1024803"/>
            <a:chOff x="0" y="-47625"/>
            <a:chExt cx="812800" cy="746125"/>
          </a:xfrm>
        </p:grpSpPr>
        <p:sp>
          <p:nvSpPr>
            <p:cNvPr id="1345" name="Google Shape;1345;p4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46" name="Google Shape;1346;p4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47" name="Google Shape;1347;p46"/>
          <p:cNvGrpSpPr/>
          <p:nvPr/>
        </p:nvGrpSpPr>
        <p:grpSpPr>
          <a:xfrm>
            <a:off x="-979184" y="626344"/>
            <a:ext cx="2080036" cy="1909408"/>
            <a:chOff x="0" y="-47625"/>
            <a:chExt cx="812800" cy="746125"/>
          </a:xfrm>
        </p:grpSpPr>
        <p:sp>
          <p:nvSpPr>
            <p:cNvPr id="1348" name="Google Shape;1348;p4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349" name="Google Shape;1349;p4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50" name="Google Shape;1350;p46"/>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354" name="Shape 1354"/>
        <p:cNvGrpSpPr/>
        <p:nvPr/>
      </p:nvGrpSpPr>
      <p:grpSpPr>
        <a:xfrm>
          <a:off x="0" y="0"/>
          <a:ext cx="0" cy="0"/>
          <a:chOff x="0" y="0"/>
          <a:chExt cx="0" cy="0"/>
        </a:xfrm>
      </p:grpSpPr>
      <p:sp>
        <p:nvSpPr>
          <p:cNvPr id="1355" name="Google Shape;1355;p47"/>
          <p:cNvSpPr/>
          <p:nvPr/>
        </p:nvSpPr>
        <p:spPr>
          <a:xfrm>
            <a:off x="-910950" y="2047575"/>
            <a:ext cx="20109897" cy="5973898"/>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356" name="Google Shape;1356;p47"/>
          <p:cNvGrpSpPr/>
          <p:nvPr/>
        </p:nvGrpSpPr>
        <p:grpSpPr>
          <a:xfrm>
            <a:off x="-12178203" y="847873"/>
            <a:ext cx="16706903" cy="625349"/>
            <a:chOff x="0" y="-47625"/>
            <a:chExt cx="4400143" cy="164700"/>
          </a:xfrm>
        </p:grpSpPr>
        <p:sp>
          <p:nvSpPr>
            <p:cNvPr id="1357" name="Google Shape;1357;p4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358" name="Google Shape;1358;p4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59" name="Google Shape;1359;p47"/>
          <p:cNvSpPr txBox="1"/>
          <p:nvPr/>
        </p:nvSpPr>
        <p:spPr>
          <a:xfrm>
            <a:off x="1181100" y="2328375"/>
            <a:ext cx="16230600" cy="5387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5000">
                <a:solidFill>
                  <a:srgbClr val="42572A"/>
                </a:solidFill>
                <a:latin typeface="Saira"/>
                <a:ea typeface="Saira"/>
                <a:cs typeface="Saira"/>
                <a:sym typeface="Saira"/>
              </a:rPr>
              <a:t>Ethical leadership is a leadership that is concerned in leading in a manner that respects the rights, dignity and stake of others. In business and political context, ethical leadership focuses on how leaders employ their business and political power in the decisions they make and actions they engage into.</a:t>
            </a:r>
            <a:endParaRPr sz="5000"/>
          </a:p>
        </p:txBody>
      </p:sp>
      <p:grpSp>
        <p:nvGrpSpPr>
          <p:cNvPr id="1360" name="Google Shape;1360;p47"/>
          <p:cNvGrpSpPr/>
          <p:nvPr/>
        </p:nvGrpSpPr>
        <p:grpSpPr>
          <a:xfrm>
            <a:off x="-13248185" y="625787"/>
            <a:ext cx="16706903" cy="625349"/>
            <a:chOff x="0" y="-47625"/>
            <a:chExt cx="4400143" cy="164700"/>
          </a:xfrm>
        </p:grpSpPr>
        <p:sp>
          <p:nvSpPr>
            <p:cNvPr id="1361" name="Google Shape;1361;p4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362" name="Google Shape;1362;p4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3" name="Google Shape;1363;p47"/>
          <p:cNvGrpSpPr/>
          <p:nvPr/>
        </p:nvGrpSpPr>
        <p:grpSpPr>
          <a:xfrm>
            <a:off x="17002596" y="374035"/>
            <a:ext cx="1197011" cy="1098818"/>
            <a:chOff x="0" y="-47625"/>
            <a:chExt cx="812800" cy="746125"/>
          </a:xfrm>
        </p:grpSpPr>
        <p:sp>
          <p:nvSpPr>
            <p:cNvPr id="1364" name="Google Shape;1364;p4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65" name="Google Shape;1365;p4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6" name="Google Shape;1366;p47"/>
          <p:cNvGrpSpPr/>
          <p:nvPr/>
        </p:nvGrpSpPr>
        <p:grpSpPr>
          <a:xfrm>
            <a:off x="15986226" y="-565470"/>
            <a:ext cx="1736628" cy="1594171"/>
            <a:chOff x="0" y="-47625"/>
            <a:chExt cx="812800" cy="746125"/>
          </a:xfrm>
        </p:grpSpPr>
        <p:sp>
          <p:nvSpPr>
            <p:cNvPr id="1367" name="Google Shape;1367;p4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68" name="Google Shape;1368;p4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9" name="Google Shape;1369;p47"/>
          <p:cNvGrpSpPr/>
          <p:nvPr/>
        </p:nvGrpSpPr>
        <p:grpSpPr>
          <a:xfrm>
            <a:off x="-1503791" y="8021730"/>
            <a:ext cx="2532522" cy="2324776"/>
            <a:chOff x="0" y="-47625"/>
            <a:chExt cx="812800" cy="746125"/>
          </a:xfrm>
        </p:grpSpPr>
        <p:sp>
          <p:nvSpPr>
            <p:cNvPr id="1370" name="Google Shape;1370;p4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71" name="Google Shape;1371;p4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72" name="Google Shape;1372;p47"/>
          <p:cNvSpPr txBox="1"/>
          <p:nvPr/>
        </p:nvSpPr>
        <p:spPr>
          <a:xfrm>
            <a:off x="1028700" y="625775"/>
            <a:ext cx="16230600" cy="769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5000">
                <a:solidFill>
                  <a:srgbClr val="42572A"/>
                </a:solidFill>
                <a:latin typeface="Saira"/>
                <a:ea typeface="Saira"/>
                <a:cs typeface="Saira"/>
                <a:sym typeface="Saira"/>
              </a:rPr>
              <a:t>ETHICAL LEADERSHIP</a:t>
            </a:r>
            <a:endParaRPr sz="50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376" name="Shape 1376"/>
        <p:cNvGrpSpPr/>
        <p:nvPr/>
      </p:nvGrpSpPr>
      <p:grpSpPr>
        <a:xfrm>
          <a:off x="0" y="0"/>
          <a:ext cx="0" cy="0"/>
          <a:chOff x="0" y="0"/>
          <a:chExt cx="0" cy="0"/>
        </a:xfrm>
      </p:grpSpPr>
      <p:grpSp>
        <p:nvGrpSpPr>
          <p:cNvPr id="1377" name="Google Shape;1377;p48"/>
          <p:cNvGrpSpPr/>
          <p:nvPr/>
        </p:nvGrpSpPr>
        <p:grpSpPr>
          <a:xfrm>
            <a:off x="7073848" y="-2805883"/>
            <a:ext cx="17125838" cy="15986963"/>
            <a:chOff x="0" y="0"/>
            <a:chExt cx="870702" cy="812800"/>
          </a:xfrm>
        </p:grpSpPr>
        <p:sp>
          <p:nvSpPr>
            <p:cNvPr id="1378" name="Google Shape;1378;p48"/>
            <p:cNvSpPr/>
            <p:nvPr/>
          </p:nvSpPr>
          <p:spPr>
            <a:xfrm>
              <a:off x="0" y="0"/>
              <a:ext cx="870702" cy="812800"/>
            </a:xfrm>
            <a:custGeom>
              <a:rect b="b" l="l" r="r" t="t"/>
              <a:pathLst>
                <a:path extrusionOk="0" h="812800" w="870702">
                  <a:moveTo>
                    <a:pt x="435351" y="0"/>
                  </a:moveTo>
                  <a:lnTo>
                    <a:pt x="870702" y="406400"/>
                  </a:lnTo>
                  <a:lnTo>
                    <a:pt x="435351" y="812800"/>
                  </a:lnTo>
                  <a:lnTo>
                    <a:pt x="0" y="406400"/>
                  </a:lnTo>
                  <a:lnTo>
                    <a:pt x="435351" y="0"/>
                  </a:lnTo>
                  <a:close/>
                </a:path>
              </a:pathLst>
            </a:custGeom>
            <a:solidFill>
              <a:srgbClr val="FFFFFF"/>
            </a:solidFill>
            <a:ln>
              <a:noFill/>
            </a:ln>
          </p:spPr>
        </p:sp>
        <p:sp>
          <p:nvSpPr>
            <p:cNvPr id="1379" name="Google Shape;1379;p48"/>
            <p:cNvSpPr txBox="1"/>
            <p:nvPr/>
          </p:nvSpPr>
          <p:spPr>
            <a:xfrm>
              <a:off x="149652" y="92075"/>
              <a:ext cx="5715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380" name="Google Shape;1380;p48"/>
          <p:cNvPicPr preferRelativeResize="0"/>
          <p:nvPr/>
        </p:nvPicPr>
        <p:blipFill>
          <a:blip r:embed="rId3">
            <a:alphaModFix/>
          </a:blip>
          <a:stretch>
            <a:fillRect/>
          </a:stretch>
        </p:blipFill>
        <p:spPr>
          <a:xfrm>
            <a:off x="1417001" y="624100"/>
            <a:ext cx="7778100" cy="9038700"/>
          </a:xfrm>
          <a:prstGeom prst="flowChartPreparation">
            <a:avLst/>
          </a:prstGeom>
          <a:noFill/>
          <a:ln>
            <a:noFill/>
          </a:ln>
        </p:spPr>
      </p:pic>
      <p:sp>
        <p:nvSpPr>
          <p:cNvPr id="1381" name="Google Shape;1381;p48"/>
          <p:cNvSpPr txBox="1"/>
          <p:nvPr/>
        </p:nvSpPr>
        <p:spPr>
          <a:xfrm>
            <a:off x="10344004" y="1642398"/>
            <a:ext cx="7378200" cy="6249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ETHICAL DECISION MAKING PROCESS IN ORGANIZATIONS</a:t>
            </a:r>
            <a:endParaRPr sz="7000"/>
          </a:p>
        </p:txBody>
      </p:sp>
      <p:grpSp>
        <p:nvGrpSpPr>
          <p:cNvPr id="1382" name="Google Shape;1382;p48"/>
          <p:cNvGrpSpPr/>
          <p:nvPr/>
        </p:nvGrpSpPr>
        <p:grpSpPr>
          <a:xfrm>
            <a:off x="-2800929" y="7869807"/>
            <a:ext cx="12333930" cy="649270"/>
            <a:chOff x="0" y="-47625"/>
            <a:chExt cx="3248421" cy="171000"/>
          </a:xfrm>
        </p:grpSpPr>
        <p:sp>
          <p:nvSpPr>
            <p:cNvPr id="1383" name="Google Shape;1383;p4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384" name="Google Shape;1384;p4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5" name="Google Shape;1385;p48"/>
          <p:cNvGrpSpPr/>
          <p:nvPr/>
        </p:nvGrpSpPr>
        <p:grpSpPr>
          <a:xfrm>
            <a:off x="4501431" y="8633301"/>
            <a:ext cx="16706903" cy="625349"/>
            <a:chOff x="0" y="-47625"/>
            <a:chExt cx="4400143" cy="164700"/>
          </a:xfrm>
        </p:grpSpPr>
        <p:sp>
          <p:nvSpPr>
            <p:cNvPr id="1386" name="Google Shape;1386;p4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387" name="Google Shape;1387;p48"/>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88" name="Google Shape;1388;p48"/>
          <p:cNvGrpSpPr/>
          <p:nvPr/>
        </p:nvGrpSpPr>
        <p:grpSpPr>
          <a:xfrm>
            <a:off x="959804" y="9038797"/>
            <a:ext cx="1012668" cy="929597"/>
            <a:chOff x="0" y="-47625"/>
            <a:chExt cx="812800" cy="746125"/>
          </a:xfrm>
        </p:grpSpPr>
        <p:sp>
          <p:nvSpPr>
            <p:cNvPr id="1389" name="Google Shape;1389;p4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90" name="Google Shape;1390;p4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1" name="Google Shape;1391;p48"/>
          <p:cNvGrpSpPr/>
          <p:nvPr/>
        </p:nvGrpSpPr>
        <p:grpSpPr>
          <a:xfrm>
            <a:off x="1466143" y="8603662"/>
            <a:ext cx="1012668" cy="929597"/>
            <a:chOff x="0" y="-47625"/>
            <a:chExt cx="812800" cy="746125"/>
          </a:xfrm>
        </p:grpSpPr>
        <p:sp>
          <p:nvSpPr>
            <p:cNvPr id="1392" name="Google Shape;1392;p4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93" name="Google Shape;1393;p4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4" name="Google Shape;1394;p48"/>
          <p:cNvGrpSpPr/>
          <p:nvPr/>
        </p:nvGrpSpPr>
        <p:grpSpPr>
          <a:xfrm>
            <a:off x="795957" y="8095646"/>
            <a:ext cx="861812" cy="791116"/>
            <a:chOff x="0" y="-47625"/>
            <a:chExt cx="812800" cy="746125"/>
          </a:xfrm>
        </p:grpSpPr>
        <p:sp>
          <p:nvSpPr>
            <p:cNvPr id="1395" name="Google Shape;1395;p4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396" name="Google Shape;1396;p4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97" name="Google Shape;1397;p48"/>
          <p:cNvGrpSpPr/>
          <p:nvPr/>
        </p:nvGrpSpPr>
        <p:grpSpPr>
          <a:xfrm>
            <a:off x="16562688" y="-397148"/>
            <a:ext cx="2461402" cy="2259490"/>
            <a:chOff x="0" y="-47625"/>
            <a:chExt cx="812800" cy="746125"/>
          </a:xfrm>
        </p:grpSpPr>
        <p:sp>
          <p:nvSpPr>
            <p:cNvPr id="1398" name="Google Shape;1398;p4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399" name="Google Shape;1399;p4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0" name="Google Shape;1400;p48"/>
          <p:cNvGrpSpPr/>
          <p:nvPr/>
        </p:nvGrpSpPr>
        <p:grpSpPr>
          <a:xfrm>
            <a:off x="16643951" y="1261412"/>
            <a:ext cx="1230660" cy="1129708"/>
            <a:chOff x="0" y="-47625"/>
            <a:chExt cx="812800" cy="746125"/>
          </a:xfrm>
        </p:grpSpPr>
        <p:sp>
          <p:nvSpPr>
            <p:cNvPr id="1401" name="Google Shape;1401;p4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a:ln cap="sq" cmpd="sng" w="38100">
              <a:solidFill>
                <a:srgbClr val="42572A"/>
              </a:solidFill>
              <a:prstDash val="solid"/>
              <a:miter lim="8000"/>
              <a:headEnd len="sm" w="sm" type="none"/>
              <a:tailEnd len="sm" w="sm" type="none"/>
            </a:ln>
          </p:spPr>
        </p:sp>
        <p:sp>
          <p:nvSpPr>
            <p:cNvPr id="1402" name="Google Shape;1402;p4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03" name="Google Shape;1403;p48"/>
          <p:cNvGrpSpPr/>
          <p:nvPr/>
        </p:nvGrpSpPr>
        <p:grpSpPr>
          <a:xfrm>
            <a:off x="15111159" y="471161"/>
            <a:ext cx="1095085" cy="1005180"/>
            <a:chOff x="0" y="-47625"/>
            <a:chExt cx="812800" cy="746125"/>
          </a:xfrm>
        </p:grpSpPr>
        <p:sp>
          <p:nvSpPr>
            <p:cNvPr id="1404" name="Google Shape;1404;p4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405" name="Google Shape;1405;p4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409" name="Shape 1409"/>
        <p:cNvGrpSpPr/>
        <p:nvPr/>
      </p:nvGrpSpPr>
      <p:grpSpPr>
        <a:xfrm>
          <a:off x="0" y="0"/>
          <a:ext cx="0" cy="0"/>
          <a:chOff x="0" y="0"/>
          <a:chExt cx="0" cy="0"/>
        </a:xfrm>
      </p:grpSpPr>
      <p:sp>
        <p:nvSpPr>
          <p:cNvPr id="1410" name="Google Shape;1410;p49"/>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411" name="Google Shape;1411;p49"/>
          <p:cNvGrpSpPr/>
          <p:nvPr/>
        </p:nvGrpSpPr>
        <p:grpSpPr>
          <a:xfrm>
            <a:off x="-12178203" y="847873"/>
            <a:ext cx="16706903" cy="625349"/>
            <a:chOff x="0" y="-47625"/>
            <a:chExt cx="4400143" cy="164700"/>
          </a:xfrm>
        </p:grpSpPr>
        <p:sp>
          <p:nvSpPr>
            <p:cNvPr id="1412" name="Google Shape;1412;p4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413" name="Google Shape;1413;p49"/>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14" name="Google Shape;1414;p49"/>
          <p:cNvSpPr txBox="1"/>
          <p:nvPr/>
        </p:nvSpPr>
        <p:spPr>
          <a:xfrm>
            <a:off x="1181100" y="2633175"/>
            <a:ext cx="16230600" cy="44637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i="1" lang="en-US" sz="5000">
                <a:solidFill>
                  <a:srgbClr val="42572A"/>
                </a:solidFill>
                <a:latin typeface="Saira"/>
                <a:ea typeface="Saira"/>
                <a:cs typeface="Saira"/>
                <a:sym typeface="Saira"/>
              </a:rPr>
              <a:t>"Right now we know there are misdeeds going on somewhere in our company. We just hope it is small and we find it."</a:t>
            </a:r>
            <a:endParaRPr b="1" i="1" sz="5000">
              <a:solidFill>
                <a:srgbClr val="42572A"/>
              </a:solidFill>
              <a:latin typeface="Saira"/>
              <a:ea typeface="Saira"/>
              <a:cs typeface="Saira"/>
              <a:sym typeface="Saira"/>
            </a:endParaRPr>
          </a:p>
          <a:p>
            <a:pPr indent="0" lvl="0" marL="0" rtl="0" algn="ctr">
              <a:lnSpc>
                <a:spcPct val="120000"/>
              </a:lnSpc>
              <a:spcBef>
                <a:spcPts val="0"/>
              </a:spcBef>
              <a:spcAft>
                <a:spcPts val="0"/>
              </a:spcAft>
              <a:buNone/>
            </a:pPr>
            <a:r>
              <a:rPr b="1" lang="en-US" sz="5000">
                <a:solidFill>
                  <a:srgbClr val="42572A"/>
                </a:solidFill>
                <a:latin typeface="Saira"/>
                <a:ea typeface="Saira"/>
                <a:cs typeface="Saira"/>
                <a:sym typeface="Saira"/>
              </a:rPr>
              <a:t>-	Warren Buffet, Chairman, Berkshire Hathaway Business Nightly interview, May 2005</a:t>
            </a:r>
            <a:endParaRPr b="1" sz="5000">
              <a:solidFill>
                <a:srgbClr val="42572A"/>
              </a:solidFill>
              <a:latin typeface="Saira"/>
              <a:ea typeface="Saira"/>
              <a:cs typeface="Saira"/>
              <a:sym typeface="Saira"/>
            </a:endParaRPr>
          </a:p>
        </p:txBody>
      </p:sp>
      <p:grpSp>
        <p:nvGrpSpPr>
          <p:cNvPr id="1415" name="Google Shape;1415;p49"/>
          <p:cNvGrpSpPr/>
          <p:nvPr/>
        </p:nvGrpSpPr>
        <p:grpSpPr>
          <a:xfrm>
            <a:off x="-13248185" y="625787"/>
            <a:ext cx="16706903" cy="625349"/>
            <a:chOff x="0" y="-47625"/>
            <a:chExt cx="4400143" cy="164700"/>
          </a:xfrm>
        </p:grpSpPr>
        <p:sp>
          <p:nvSpPr>
            <p:cNvPr id="1416" name="Google Shape;1416;p4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417" name="Google Shape;1417;p49"/>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18" name="Google Shape;1418;p49"/>
          <p:cNvGrpSpPr/>
          <p:nvPr/>
        </p:nvGrpSpPr>
        <p:grpSpPr>
          <a:xfrm>
            <a:off x="17002596" y="374035"/>
            <a:ext cx="1197011" cy="1098818"/>
            <a:chOff x="0" y="-47625"/>
            <a:chExt cx="812800" cy="746125"/>
          </a:xfrm>
        </p:grpSpPr>
        <p:sp>
          <p:nvSpPr>
            <p:cNvPr id="1419" name="Google Shape;1419;p4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20" name="Google Shape;1420;p4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1" name="Google Shape;1421;p49"/>
          <p:cNvGrpSpPr/>
          <p:nvPr/>
        </p:nvGrpSpPr>
        <p:grpSpPr>
          <a:xfrm>
            <a:off x="15986226" y="-565470"/>
            <a:ext cx="1736628" cy="1594171"/>
            <a:chOff x="0" y="-47625"/>
            <a:chExt cx="812800" cy="746125"/>
          </a:xfrm>
        </p:grpSpPr>
        <p:sp>
          <p:nvSpPr>
            <p:cNvPr id="1422" name="Google Shape;1422;p4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23" name="Google Shape;1423;p4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24" name="Google Shape;1424;p49"/>
          <p:cNvGrpSpPr/>
          <p:nvPr/>
        </p:nvGrpSpPr>
        <p:grpSpPr>
          <a:xfrm>
            <a:off x="-1503791" y="8021730"/>
            <a:ext cx="2532522" cy="2324776"/>
            <a:chOff x="0" y="-47625"/>
            <a:chExt cx="812800" cy="746125"/>
          </a:xfrm>
        </p:grpSpPr>
        <p:sp>
          <p:nvSpPr>
            <p:cNvPr id="1425" name="Google Shape;1425;p4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26" name="Google Shape;1426;p4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430" name="Shape 1430"/>
        <p:cNvGrpSpPr/>
        <p:nvPr/>
      </p:nvGrpSpPr>
      <p:grpSpPr>
        <a:xfrm>
          <a:off x="0" y="0"/>
          <a:ext cx="0" cy="0"/>
          <a:chOff x="0" y="0"/>
          <a:chExt cx="0" cy="0"/>
        </a:xfrm>
      </p:grpSpPr>
      <p:sp>
        <p:nvSpPr>
          <p:cNvPr id="1431" name="Google Shape;1431;p50"/>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432" name="Google Shape;1432;p50"/>
          <p:cNvGrpSpPr/>
          <p:nvPr/>
        </p:nvGrpSpPr>
        <p:grpSpPr>
          <a:xfrm>
            <a:off x="-12178203" y="847873"/>
            <a:ext cx="16706903" cy="625349"/>
            <a:chOff x="0" y="-47625"/>
            <a:chExt cx="4400143" cy="164700"/>
          </a:xfrm>
        </p:grpSpPr>
        <p:sp>
          <p:nvSpPr>
            <p:cNvPr id="1433" name="Google Shape;1433;p5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434" name="Google Shape;1434;p50"/>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35" name="Google Shape;1435;p50"/>
          <p:cNvSpPr txBox="1"/>
          <p:nvPr/>
        </p:nvSpPr>
        <p:spPr>
          <a:xfrm>
            <a:off x="1181100" y="2861775"/>
            <a:ext cx="16230600" cy="35403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a:solidFill>
                  <a:srgbClr val="42572A"/>
                </a:solidFill>
                <a:latin typeface="Saira"/>
                <a:ea typeface="Saira"/>
                <a:cs typeface="Saira"/>
                <a:sym typeface="Saira"/>
              </a:rPr>
              <a:t>Ethics in an organization refers to system, values, philosophies and principles that govern the behavior of organizational members which are the consequences of organizational pronouncement. </a:t>
            </a:r>
            <a:endParaRPr b="1" sz="5000">
              <a:solidFill>
                <a:srgbClr val="42572A"/>
              </a:solidFill>
              <a:latin typeface="Saira"/>
              <a:ea typeface="Saira"/>
              <a:cs typeface="Saira"/>
              <a:sym typeface="Saira"/>
            </a:endParaRPr>
          </a:p>
        </p:txBody>
      </p:sp>
      <p:grpSp>
        <p:nvGrpSpPr>
          <p:cNvPr id="1436" name="Google Shape;1436;p50"/>
          <p:cNvGrpSpPr/>
          <p:nvPr/>
        </p:nvGrpSpPr>
        <p:grpSpPr>
          <a:xfrm>
            <a:off x="-13248185" y="625787"/>
            <a:ext cx="16706903" cy="625349"/>
            <a:chOff x="0" y="-47625"/>
            <a:chExt cx="4400143" cy="164700"/>
          </a:xfrm>
        </p:grpSpPr>
        <p:sp>
          <p:nvSpPr>
            <p:cNvPr id="1437" name="Google Shape;1437;p5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438" name="Google Shape;1438;p50"/>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39" name="Google Shape;1439;p50"/>
          <p:cNvGrpSpPr/>
          <p:nvPr/>
        </p:nvGrpSpPr>
        <p:grpSpPr>
          <a:xfrm>
            <a:off x="17002596" y="374035"/>
            <a:ext cx="1197011" cy="1098818"/>
            <a:chOff x="0" y="-47625"/>
            <a:chExt cx="812800" cy="746125"/>
          </a:xfrm>
        </p:grpSpPr>
        <p:sp>
          <p:nvSpPr>
            <p:cNvPr id="1440" name="Google Shape;1440;p5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41" name="Google Shape;1441;p5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2" name="Google Shape;1442;p50"/>
          <p:cNvGrpSpPr/>
          <p:nvPr/>
        </p:nvGrpSpPr>
        <p:grpSpPr>
          <a:xfrm>
            <a:off x="15986226" y="-565470"/>
            <a:ext cx="1736628" cy="1594171"/>
            <a:chOff x="0" y="-47625"/>
            <a:chExt cx="812800" cy="746125"/>
          </a:xfrm>
        </p:grpSpPr>
        <p:sp>
          <p:nvSpPr>
            <p:cNvPr id="1443" name="Google Shape;1443;p5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44" name="Google Shape;1444;p5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45" name="Google Shape;1445;p50"/>
          <p:cNvGrpSpPr/>
          <p:nvPr/>
        </p:nvGrpSpPr>
        <p:grpSpPr>
          <a:xfrm>
            <a:off x="-1503791" y="8021730"/>
            <a:ext cx="2532522" cy="2324776"/>
            <a:chOff x="0" y="-47625"/>
            <a:chExt cx="812800" cy="746125"/>
          </a:xfrm>
        </p:grpSpPr>
        <p:sp>
          <p:nvSpPr>
            <p:cNvPr id="1446" name="Google Shape;1446;p5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47" name="Google Shape;1447;p5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451" name="Shape 1451"/>
        <p:cNvGrpSpPr/>
        <p:nvPr/>
      </p:nvGrpSpPr>
      <p:grpSpPr>
        <a:xfrm>
          <a:off x="0" y="0"/>
          <a:ext cx="0" cy="0"/>
          <a:chOff x="0" y="0"/>
          <a:chExt cx="0" cy="0"/>
        </a:xfrm>
      </p:grpSpPr>
      <p:sp>
        <p:nvSpPr>
          <p:cNvPr id="1452" name="Google Shape;1452;p51"/>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453" name="Google Shape;1453;p51"/>
          <p:cNvGrpSpPr/>
          <p:nvPr/>
        </p:nvGrpSpPr>
        <p:grpSpPr>
          <a:xfrm>
            <a:off x="-12178203" y="847873"/>
            <a:ext cx="16706903" cy="625349"/>
            <a:chOff x="0" y="-47625"/>
            <a:chExt cx="4400143" cy="164700"/>
          </a:xfrm>
        </p:grpSpPr>
        <p:sp>
          <p:nvSpPr>
            <p:cNvPr id="1454" name="Google Shape;1454;p5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455" name="Google Shape;1455;p5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56" name="Google Shape;1456;p51"/>
          <p:cNvSpPr txBox="1"/>
          <p:nvPr/>
        </p:nvSpPr>
        <p:spPr>
          <a:xfrm>
            <a:off x="1181100" y="2633175"/>
            <a:ext cx="16230600" cy="44637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a:solidFill>
                  <a:srgbClr val="42572A"/>
                </a:solidFill>
                <a:latin typeface="Saira"/>
                <a:ea typeface="Saira"/>
                <a:cs typeface="Saira"/>
                <a:sym typeface="Saira"/>
              </a:rPr>
              <a:t>Decision making is an essential process for organizational effectiveness. Decision making is nearly universally defined as choosing between choices. It is closely related to all the traditional management functions.</a:t>
            </a:r>
            <a:endParaRPr b="1" sz="5000">
              <a:solidFill>
                <a:srgbClr val="42572A"/>
              </a:solidFill>
              <a:latin typeface="Saira"/>
              <a:ea typeface="Saira"/>
              <a:cs typeface="Saira"/>
              <a:sym typeface="Saira"/>
            </a:endParaRPr>
          </a:p>
        </p:txBody>
      </p:sp>
      <p:grpSp>
        <p:nvGrpSpPr>
          <p:cNvPr id="1457" name="Google Shape;1457;p51"/>
          <p:cNvGrpSpPr/>
          <p:nvPr/>
        </p:nvGrpSpPr>
        <p:grpSpPr>
          <a:xfrm>
            <a:off x="-13248185" y="625787"/>
            <a:ext cx="16706903" cy="625349"/>
            <a:chOff x="0" y="-47625"/>
            <a:chExt cx="4400143" cy="164700"/>
          </a:xfrm>
        </p:grpSpPr>
        <p:sp>
          <p:nvSpPr>
            <p:cNvPr id="1458" name="Google Shape;1458;p5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459" name="Google Shape;1459;p5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0" name="Google Shape;1460;p51"/>
          <p:cNvGrpSpPr/>
          <p:nvPr/>
        </p:nvGrpSpPr>
        <p:grpSpPr>
          <a:xfrm>
            <a:off x="17002596" y="374035"/>
            <a:ext cx="1197011" cy="1098818"/>
            <a:chOff x="0" y="-47625"/>
            <a:chExt cx="812800" cy="746125"/>
          </a:xfrm>
        </p:grpSpPr>
        <p:sp>
          <p:nvSpPr>
            <p:cNvPr id="1461" name="Google Shape;1461;p5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62" name="Google Shape;1462;p5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3" name="Google Shape;1463;p51"/>
          <p:cNvGrpSpPr/>
          <p:nvPr/>
        </p:nvGrpSpPr>
        <p:grpSpPr>
          <a:xfrm>
            <a:off x="15986226" y="-565470"/>
            <a:ext cx="1736628" cy="1594171"/>
            <a:chOff x="0" y="-47625"/>
            <a:chExt cx="812800" cy="746125"/>
          </a:xfrm>
        </p:grpSpPr>
        <p:sp>
          <p:nvSpPr>
            <p:cNvPr id="1464" name="Google Shape;1464;p5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65" name="Google Shape;1465;p5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66" name="Google Shape;1466;p51"/>
          <p:cNvGrpSpPr/>
          <p:nvPr/>
        </p:nvGrpSpPr>
        <p:grpSpPr>
          <a:xfrm>
            <a:off x="-1503791" y="8021730"/>
            <a:ext cx="2532522" cy="2324776"/>
            <a:chOff x="0" y="-47625"/>
            <a:chExt cx="812800" cy="746125"/>
          </a:xfrm>
        </p:grpSpPr>
        <p:sp>
          <p:nvSpPr>
            <p:cNvPr id="1467" name="Google Shape;1467;p5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68" name="Google Shape;1468;p5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472" name="Shape 1472"/>
        <p:cNvGrpSpPr/>
        <p:nvPr/>
      </p:nvGrpSpPr>
      <p:grpSpPr>
        <a:xfrm>
          <a:off x="0" y="0"/>
          <a:ext cx="0" cy="0"/>
          <a:chOff x="0" y="0"/>
          <a:chExt cx="0" cy="0"/>
        </a:xfrm>
      </p:grpSpPr>
      <p:grpSp>
        <p:nvGrpSpPr>
          <p:cNvPr id="1473" name="Google Shape;1473;p52"/>
          <p:cNvGrpSpPr/>
          <p:nvPr/>
        </p:nvGrpSpPr>
        <p:grpSpPr>
          <a:xfrm>
            <a:off x="-6391887" y="-2493252"/>
            <a:ext cx="15055332" cy="13173415"/>
            <a:chOff x="0" y="0"/>
            <a:chExt cx="812800" cy="711200"/>
          </a:xfrm>
        </p:grpSpPr>
        <p:sp>
          <p:nvSpPr>
            <p:cNvPr id="1474" name="Google Shape;1474;p52"/>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475" name="Google Shape;1475;p52"/>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76" name="Google Shape;1476;p52"/>
          <p:cNvGrpSpPr/>
          <p:nvPr/>
        </p:nvGrpSpPr>
        <p:grpSpPr>
          <a:xfrm>
            <a:off x="5954152" y="9077473"/>
            <a:ext cx="12333930" cy="649270"/>
            <a:chOff x="0" y="-47625"/>
            <a:chExt cx="3248421" cy="171000"/>
          </a:xfrm>
        </p:grpSpPr>
        <p:sp>
          <p:nvSpPr>
            <p:cNvPr id="1477" name="Google Shape;1477;p52"/>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478" name="Google Shape;1478;p52"/>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79" name="Google Shape;1479;p52"/>
          <p:cNvGrpSpPr/>
          <p:nvPr/>
        </p:nvGrpSpPr>
        <p:grpSpPr>
          <a:xfrm>
            <a:off x="10440314" y="9311586"/>
            <a:ext cx="16706903" cy="649270"/>
            <a:chOff x="0" y="-47625"/>
            <a:chExt cx="4400143" cy="171000"/>
          </a:xfrm>
        </p:grpSpPr>
        <p:sp>
          <p:nvSpPr>
            <p:cNvPr id="1480" name="Google Shape;1480;p52"/>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481" name="Google Shape;1481;p52"/>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2" name="Google Shape;1482;p52"/>
          <p:cNvGrpSpPr/>
          <p:nvPr/>
        </p:nvGrpSpPr>
        <p:grpSpPr>
          <a:xfrm>
            <a:off x="7070883" y="1522652"/>
            <a:ext cx="1211560" cy="1112174"/>
            <a:chOff x="0" y="-47625"/>
            <a:chExt cx="812800" cy="746125"/>
          </a:xfrm>
        </p:grpSpPr>
        <p:sp>
          <p:nvSpPr>
            <p:cNvPr id="1483" name="Google Shape;1483;p5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484" name="Google Shape;1484;p5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85" name="Google Shape;1485;p52"/>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sp>
        <p:nvSpPr>
          <p:cNvPr id="1486" name="Google Shape;1486;p52"/>
          <p:cNvSpPr txBox="1"/>
          <p:nvPr/>
        </p:nvSpPr>
        <p:spPr>
          <a:xfrm>
            <a:off x="8476450" y="1715775"/>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Withdraw</a:t>
            </a:r>
            <a:endParaRPr b="1" sz="3500"/>
          </a:p>
        </p:txBody>
      </p:sp>
      <p:sp>
        <p:nvSpPr>
          <p:cNvPr id="1487" name="Google Shape;1487;p52"/>
          <p:cNvSpPr txBox="1"/>
          <p:nvPr/>
        </p:nvSpPr>
        <p:spPr>
          <a:xfrm>
            <a:off x="7515705" y="1715783"/>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0" i="0" lang="en-US" sz="4999" u="none" cap="none" strike="noStrike">
                <a:solidFill>
                  <a:srgbClr val="000000"/>
                </a:solidFill>
                <a:latin typeface="NTR"/>
                <a:ea typeface="NTR"/>
                <a:cs typeface="NTR"/>
                <a:sym typeface="NTR"/>
              </a:rPr>
              <a:t>1</a:t>
            </a:r>
            <a:endParaRPr/>
          </a:p>
        </p:txBody>
      </p:sp>
      <p:grpSp>
        <p:nvGrpSpPr>
          <p:cNvPr id="1488" name="Google Shape;1488;p52"/>
          <p:cNvGrpSpPr/>
          <p:nvPr/>
        </p:nvGrpSpPr>
        <p:grpSpPr>
          <a:xfrm>
            <a:off x="490228" y="8732448"/>
            <a:ext cx="1076960" cy="988616"/>
            <a:chOff x="0" y="-47625"/>
            <a:chExt cx="812800" cy="746125"/>
          </a:xfrm>
        </p:grpSpPr>
        <p:sp>
          <p:nvSpPr>
            <p:cNvPr id="1489" name="Google Shape;1489;p5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490" name="Google Shape;1490;p5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1" name="Google Shape;1491;p52"/>
          <p:cNvGrpSpPr/>
          <p:nvPr/>
        </p:nvGrpSpPr>
        <p:grpSpPr>
          <a:xfrm>
            <a:off x="392065" y="8484691"/>
            <a:ext cx="636666" cy="584440"/>
            <a:chOff x="0" y="-47625"/>
            <a:chExt cx="812800" cy="746125"/>
          </a:xfrm>
        </p:grpSpPr>
        <p:sp>
          <p:nvSpPr>
            <p:cNvPr id="1492" name="Google Shape;1492;p5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493" name="Google Shape;1493;p5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494" name="Google Shape;1494;p52"/>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495" name="Google Shape;1495;p52"/>
          <p:cNvGrpSpPr/>
          <p:nvPr/>
        </p:nvGrpSpPr>
        <p:grpSpPr>
          <a:xfrm>
            <a:off x="5480183" y="7765533"/>
            <a:ext cx="1297310" cy="1190890"/>
            <a:chOff x="0" y="-47625"/>
            <a:chExt cx="812800" cy="746125"/>
          </a:xfrm>
        </p:grpSpPr>
        <p:sp>
          <p:nvSpPr>
            <p:cNvPr id="1496" name="Google Shape;1496;p5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497" name="Google Shape;1497;p5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98" name="Google Shape;1498;p52"/>
          <p:cNvGrpSpPr/>
          <p:nvPr/>
        </p:nvGrpSpPr>
        <p:grpSpPr>
          <a:xfrm>
            <a:off x="5103968" y="8249722"/>
            <a:ext cx="1024860" cy="940789"/>
            <a:chOff x="0" y="-47625"/>
            <a:chExt cx="812800" cy="746125"/>
          </a:xfrm>
        </p:grpSpPr>
        <p:sp>
          <p:nvSpPr>
            <p:cNvPr id="1499" name="Google Shape;1499;p5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500" name="Google Shape;1500;p5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01" name="Google Shape;1501;p52"/>
          <p:cNvSpPr txBox="1"/>
          <p:nvPr/>
        </p:nvSpPr>
        <p:spPr>
          <a:xfrm>
            <a:off x="8476450" y="2400825"/>
            <a:ext cx="9607500" cy="20475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Before you look at it objectively, step back first. Have a calibrated response for thrilling, rushed and demanding scenarios whether self-imposed or outside-sourced.</a:t>
            </a:r>
            <a:endParaRPr sz="3500"/>
          </a:p>
        </p:txBody>
      </p:sp>
      <p:grpSp>
        <p:nvGrpSpPr>
          <p:cNvPr id="1502" name="Google Shape;1502;p52"/>
          <p:cNvGrpSpPr/>
          <p:nvPr/>
        </p:nvGrpSpPr>
        <p:grpSpPr>
          <a:xfrm>
            <a:off x="7147071" y="4791993"/>
            <a:ext cx="1211560" cy="1112174"/>
            <a:chOff x="0" y="-47625"/>
            <a:chExt cx="812800" cy="746125"/>
          </a:xfrm>
        </p:grpSpPr>
        <p:sp>
          <p:nvSpPr>
            <p:cNvPr id="1503" name="Google Shape;1503;p5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504" name="Google Shape;1504;p5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05" name="Google Shape;1505;p52"/>
          <p:cNvSpPr txBox="1"/>
          <p:nvPr/>
        </p:nvSpPr>
        <p:spPr>
          <a:xfrm>
            <a:off x="7591893" y="4980362"/>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b="0" i="0" lang="en-US" sz="4999" u="none" cap="none" strike="noStrike">
                <a:solidFill>
                  <a:srgbClr val="000000"/>
                </a:solidFill>
                <a:latin typeface="NTR"/>
                <a:ea typeface="NTR"/>
                <a:cs typeface="NTR"/>
                <a:sym typeface="NTR"/>
              </a:rPr>
              <a:t>2</a:t>
            </a:r>
            <a:endParaRPr/>
          </a:p>
        </p:txBody>
      </p:sp>
      <p:sp>
        <p:nvSpPr>
          <p:cNvPr id="1506" name="Google Shape;1506;p52"/>
          <p:cNvSpPr txBox="1"/>
          <p:nvPr/>
        </p:nvSpPr>
        <p:spPr>
          <a:xfrm>
            <a:off x="8476450" y="4850200"/>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Be An Archivist</a:t>
            </a:r>
            <a:endParaRPr b="1" sz="3500"/>
          </a:p>
        </p:txBody>
      </p:sp>
      <p:sp>
        <p:nvSpPr>
          <p:cNvPr id="1507" name="Google Shape;1507;p52"/>
          <p:cNvSpPr txBox="1"/>
          <p:nvPr/>
        </p:nvSpPr>
        <p:spPr>
          <a:xfrm>
            <a:off x="8476450" y="5535250"/>
            <a:ext cx="9607500" cy="20475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Organizational history may have much to learn from. Review how previous situations were handled; this would reduce the risks of making horrendous mistakes. </a:t>
            </a:r>
            <a:endParaRPr sz="35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511" name="Shape 1511"/>
        <p:cNvGrpSpPr/>
        <p:nvPr/>
      </p:nvGrpSpPr>
      <p:grpSpPr>
        <a:xfrm>
          <a:off x="0" y="0"/>
          <a:ext cx="0" cy="0"/>
          <a:chOff x="0" y="0"/>
          <a:chExt cx="0" cy="0"/>
        </a:xfrm>
      </p:grpSpPr>
      <p:grpSp>
        <p:nvGrpSpPr>
          <p:cNvPr id="1512" name="Google Shape;1512;p53"/>
          <p:cNvGrpSpPr/>
          <p:nvPr/>
        </p:nvGrpSpPr>
        <p:grpSpPr>
          <a:xfrm>
            <a:off x="-6391887" y="-2493252"/>
            <a:ext cx="15055332" cy="13173415"/>
            <a:chOff x="0" y="0"/>
            <a:chExt cx="812800" cy="711200"/>
          </a:xfrm>
        </p:grpSpPr>
        <p:sp>
          <p:nvSpPr>
            <p:cNvPr id="1513" name="Google Shape;1513;p53"/>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514" name="Google Shape;1514;p53"/>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15" name="Google Shape;1515;p53"/>
          <p:cNvGrpSpPr/>
          <p:nvPr/>
        </p:nvGrpSpPr>
        <p:grpSpPr>
          <a:xfrm>
            <a:off x="5954152" y="9077473"/>
            <a:ext cx="12333930" cy="649270"/>
            <a:chOff x="0" y="-47625"/>
            <a:chExt cx="3248421" cy="171000"/>
          </a:xfrm>
        </p:grpSpPr>
        <p:sp>
          <p:nvSpPr>
            <p:cNvPr id="1516" name="Google Shape;1516;p53"/>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517" name="Google Shape;1517;p53"/>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18" name="Google Shape;1518;p53"/>
          <p:cNvGrpSpPr/>
          <p:nvPr/>
        </p:nvGrpSpPr>
        <p:grpSpPr>
          <a:xfrm>
            <a:off x="10440314" y="9311586"/>
            <a:ext cx="16706903" cy="649270"/>
            <a:chOff x="0" y="-47625"/>
            <a:chExt cx="4400143" cy="171000"/>
          </a:xfrm>
        </p:grpSpPr>
        <p:sp>
          <p:nvSpPr>
            <p:cNvPr id="1519" name="Google Shape;1519;p53"/>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520" name="Google Shape;1520;p53"/>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21" name="Google Shape;1521;p53"/>
          <p:cNvGrpSpPr/>
          <p:nvPr/>
        </p:nvGrpSpPr>
        <p:grpSpPr>
          <a:xfrm>
            <a:off x="7070883" y="1522652"/>
            <a:ext cx="1211560" cy="1112174"/>
            <a:chOff x="0" y="-47625"/>
            <a:chExt cx="812800" cy="746125"/>
          </a:xfrm>
        </p:grpSpPr>
        <p:sp>
          <p:nvSpPr>
            <p:cNvPr id="1522" name="Google Shape;1522;p5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523" name="Google Shape;1523;p5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24" name="Google Shape;1524;p53"/>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sp>
        <p:nvSpPr>
          <p:cNvPr id="1525" name="Google Shape;1525;p53"/>
          <p:cNvSpPr txBox="1"/>
          <p:nvPr/>
        </p:nvSpPr>
        <p:spPr>
          <a:xfrm>
            <a:off x="8476450" y="1715775"/>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The Option of Doing Nothing.</a:t>
            </a:r>
            <a:endParaRPr b="1" sz="3500"/>
          </a:p>
        </p:txBody>
      </p:sp>
      <p:sp>
        <p:nvSpPr>
          <p:cNvPr id="1526" name="Google Shape;1526;p53"/>
          <p:cNvSpPr txBox="1"/>
          <p:nvPr/>
        </p:nvSpPr>
        <p:spPr>
          <a:xfrm>
            <a:off x="7515705" y="1715783"/>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3</a:t>
            </a:r>
            <a:endParaRPr/>
          </a:p>
        </p:txBody>
      </p:sp>
      <p:grpSp>
        <p:nvGrpSpPr>
          <p:cNvPr id="1527" name="Google Shape;1527;p53"/>
          <p:cNvGrpSpPr/>
          <p:nvPr/>
        </p:nvGrpSpPr>
        <p:grpSpPr>
          <a:xfrm>
            <a:off x="490228" y="8732448"/>
            <a:ext cx="1076960" cy="988616"/>
            <a:chOff x="0" y="-47625"/>
            <a:chExt cx="812800" cy="746125"/>
          </a:xfrm>
        </p:grpSpPr>
        <p:sp>
          <p:nvSpPr>
            <p:cNvPr id="1528" name="Google Shape;1528;p5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529" name="Google Shape;1529;p5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0" name="Google Shape;1530;p53"/>
          <p:cNvGrpSpPr/>
          <p:nvPr/>
        </p:nvGrpSpPr>
        <p:grpSpPr>
          <a:xfrm>
            <a:off x="392065" y="8484691"/>
            <a:ext cx="636666" cy="584440"/>
            <a:chOff x="0" y="-47625"/>
            <a:chExt cx="812800" cy="746125"/>
          </a:xfrm>
        </p:grpSpPr>
        <p:sp>
          <p:nvSpPr>
            <p:cNvPr id="1531" name="Google Shape;1531;p5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532" name="Google Shape;1532;p5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33" name="Google Shape;1533;p53"/>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534" name="Google Shape;1534;p53"/>
          <p:cNvGrpSpPr/>
          <p:nvPr/>
        </p:nvGrpSpPr>
        <p:grpSpPr>
          <a:xfrm>
            <a:off x="5480183" y="7765533"/>
            <a:ext cx="1297310" cy="1190890"/>
            <a:chOff x="0" y="-47625"/>
            <a:chExt cx="812800" cy="746125"/>
          </a:xfrm>
        </p:grpSpPr>
        <p:sp>
          <p:nvSpPr>
            <p:cNvPr id="1535" name="Google Shape;1535;p5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536" name="Google Shape;1536;p5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37" name="Google Shape;1537;p53"/>
          <p:cNvGrpSpPr/>
          <p:nvPr/>
        </p:nvGrpSpPr>
        <p:grpSpPr>
          <a:xfrm>
            <a:off x="5103968" y="8249722"/>
            <a:ext cx="1024860" cy="940789"/>
            <a:chOff x="0" y="-47625"/>
            <a:chExt cx="812800" cy="746125"/>
          </a:xfrm>
        </p:grpSpPr>
        <p:sp>
          <p:nvSpPr>
            <p:cNvPr id="1538" name="Google Shape;1538;p5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539" name="Google Shape;1539;p5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40" name="Google Shape;1540;p53"/>
          <p:cNvSpPr txBox="1"/>
          <p:nvPr/>
        </p:nvSpPr>
        <p:spPr>
          <a:xfrm>
            <a:off x="8476450" y="2400825"/>
            <a:ext cx="9607500" cy="35559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Gather the facts from all available standpoints. More often a though issue offers three main alternatives: first, personal view; second, the main alternative option; and the third, the normally under-estimated, ever-available option of doing nothing.</a:t>
            </a:r>
            <a:endParaRPr sz="35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544" name="Shape 1544"/>
        <p:cNvGrpSpPr/>
        <p:nvPr/>
      </p:nvGrpSpPr>
      <p:grpSpPr>
        <a:xfrm>
          <a:off x="0" y="0"/>
          <a:ext cx="0" cy="0"/>
          <a:chOff x="0" y="0"/>
          <a:chExt cx="0" cy="0"/>
        </a:xfrm>
      </p:grpSpPr>
      <p:grpSp>
        <p:nvGrpSpPr>
          <p:cNvPr id="1545" name="Google Shape;1545;p54"/>
          <p:cNvGrpSpPr/>
          <p:nvPr/>
        </p:nvGrpSpPr>
        <p:grpSpPr>
          <a:xfrm>
            <a:off x="-6391887" y="-2493252"/>
            <a:ext cx="15055332" cy="13173415"/>
            <a:chOff x="0" y="0"/>
            <a:chExt cx="812800" cy="711200"/>
          </a:xfrm>
        </p:grpSpPr>
        <p:sp>
          <p:nvSpPr>
            <p:cNvPr id="1546" name="Google Shape;1546;p54"/>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547" name="Google Shape;1547;p54"/>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48" name="Google Shape;1548;p54"/>
          <p:cNvGrpSpPr/>
          <p:nvPr/>
        </p:nvGrpSpPr>
        <p:grpSpPr>
          <a:xfrm>
            <a:off x="5954152" y="9077473"/>
            <a:ext cx="12333930" cy="649270"/>
            <a:chOff x="0" y="-47625"/>
            <a:chExt cx="3248421" cy="171000"/>
          </a:xfrm>
        </p:grpSpPr>
        <p:sp>
          <p:nvSpPr>
            <p:cNvPr id="1549" name="Google Shape;1549;p54"/>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550" name="Google Shape;1550;p54"/>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1" name="Google Shape;1551;p54"/>
          <p:cNvGrpSpPr/>
          <p:nvPr/>
        </p:nvGrpSpPr>
        <p:grpSpPr>
          <a:xfrm>
            <a:off x="10440314" y="9311586"/>
            <a:ext cx="16706903" cy="649270"/>
            <a:chOff x="0" y="-47625"/>
            <a:chExt cx="4400143" cy="171000"/>
          </a:xfrm>
        </p:grpSpPr>
        <p:sp>
          <p:nvSpPr>
            <p:cNvPr id="1552" name="Google Shape;1552;p54"/>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553" name="Google Shape;1553;p54"/>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54" name="Google Shape;1554;p54"/>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grpSp>
        <p:nvGrpSpPr>
          <p:cNvPr id="1555" name="Google Shape;1555;p54"/>
          <p:cNvGrpSpPr/>
          <p:nvPr/>
        </p:nvGrpSpPr>
        <p:grpSpPr>
          <a:xfrm>
            <a:off x="490228" y="8732448"/>
            <a:ext cx="1076960" cy="988616"/>
            <a:chOff x="0" y="-47625"/>
            <a:chExt cx="812800" cy="746125"/>
          </a:xfrm>
        </p:grpSpPr>
        <p:sp>
          <p:nvSpPr>
            <p:cNvPr id="1556" name="Google Shape;1556;p5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557" name="Google Shape;1557;p5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58" name="Google Shape;1558;p54"/>
          <p:cNvGrpSpPr/>
          <p:nvPr/>
        </p:nvGrpSpPr>
        <p:grpSpPr>
          <a:xfrm>
            <a:off x="392065" y="8484691"/>
            <a:ext cx="636666" cy="584440"/>
            <a:chOff x="0" y="-47625"/>
            <a:chExt cx="812800" cy="746125"/>
          </a:xfrm>
        </p:grpSpPr>
        <p:sp>
          <p:nvSpPr>
            <p:cNvPr id="1559" name="Google Shape;1559;p5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560" name="Google Shape;1560;p5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61" name="Google Shape;1561;p54"/>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562" name="Google Shape;1562;p54"/>
          <p:cNvGrpSpPr/>
          <p:nvPr/>
        </p:nvGrpSpPr>
        <p:grpSpPr>
          <a:xfrm>
            <a:off x="5480183" y="7765533"/>
            <a:ext cx="1297310" cy="1190890"/>
            <a:chOff x="0" y="-47625"/>
            <a:chExt cx="812800" cy="746125"/>
          </a:xfrm>
        </p:grpSpPr>
        <p:sp>
          <p:nvSpPr>
            <p:cNvPr id="1563" name="Google Shape;1563;p5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564" name="Google Shape;1564;p5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5" name="Google Shape;1565;p54"/>
          <p:cNvGrpSpPr/>
          <p:nvPr/>
        </p:nvGrpSpPr>
        <p:grpSpPr>
          <a:xfrm>
            <a:off x="5103968" y="8249722"/>
            <a:ext cx="1024860" cy="940789"/>
            <a:chOff x="0" y="-47625"/>
            <a:chExt cx="812800" cy="746125"/>
          </a:xfrm>
        </p:grpSpPr>
        <p:sp>
          <p:nvSpPr>
            <p:cNvPr id="1566" name="Google Shape;1566;p5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567" name="Google Shape;1567;p5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68" name="Google Shape;1568;p54"/>
          <p:cNvGrpSpPr/>
          <p:nvPr/>
        </p:nvGrpSpPr>
        <p:grpSpPr>
          <a:xfrm>
            <a:off x="7147071" y="1667793"/>
            <a:ext cx="1211560" cy="1112174"/>
            <a:chOff x="0" y="-47625"/>
            <a:chExt cx="812800" cy="746125"/>
          </a:xfrm>
        </p:grpSpPr>
        <p:sp>
          <p:nvSpPr>
            <p:cNvPr id="1569" name="Google Shape;1569;p5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570" name="Google Shape;1570;p5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71" name="Google Shape;1571;p54"/>
          <p:cNvSpPr txBox="1"/>
          <p:nvPr/>
        </p:nvSpPr>
        <p:spPr>
          <a:xfrm>
            <a:off x="7591893" y="1856162"/>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4</a:t>
            </a:r>
            <a:endParaRPr/>
          </a:p>
        </p:txBody>
      </p:sp>
      <p:sp>
        <p:nvSpPr>
          <p:cNvPr id="1572" name="Google Shape;1572;p54"/>
          <p:cNvSpPr txBox="1"/>
          <p:nvPr/>
        </p:nvSpPr>
        <p:spPr>
          <a:xfrm>
            <a:off x="8476450" y="1726000"/>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Be Conscious of Long-Term Effects.</a:t>
            </a:r>
            <a:endParaRPr b="1" sz="3500"/>
          </a:p>
        </p:txBody>
      </p:sp>
      <p:sp>
        <p:nvSpPr>
          <p:cNvPr id="1573" name="Google Shape;1573;p54"/>
          <p:cNvSpPr txBox="1"/>
          <p:nvPr/>
        </p:nvSpPr>
        <p:spPr>
          <a:xfrm>
            <a:off x="8476450" y="2411050"/>
            <a:ext cx="9607500" cy="28017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Realize the long-term consequences. Do some base-case modeling and tweaking, think of the "what-if scenarios". History can again be a good source for models for any given situations.</a:t>
            </a:r>
            <a:endParaRPr sz="35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577" name="Shape 1577"/>
        <p:cNvGrpSpPr/>
        <p:nvPr/>
      </p:nvGrpSpPr>
      <p:grpSpPr>
        <a:xfrm>
          <a:off x="0" y="0"/>
          <a:ext cx="0" cy="0"/>
          <a:chOff x="0" y="0"/>
          <a:chExt cx="0" cy="0"/>
        </a:xfrm>
      </p:grpSpPr>
      <p:grpSp>
        <p:nvGrpSpPr>
          <p:cNvPr id="1578" name="Google Shape;1578;p55"/>
          <p:cNvGrpSpPr/>
          <p:nvPr/>
        </p:nvGrpSpPr>
        <p:grpSpPr>
          <a:xfrm>
            <a:off x="-6391887" y="-2493252"/>
            <a:ext cx="15055332" cy="13173415"/>
            <a:chOff x="0" y="0"/>
            <a:chExt cx="812800" cy="711200"/>
          </a:xfrm>
        </p:grpSpPr>
        <p:sp>
          <p:nvSpPr>
            <p:cNvPr id="1579" name="Google Shape;1579;p55"/>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580" name="Google Shape;1580;p55"/>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1" name="Google Shape;1581;p55"/>
          <p:cNvGrpSpPr/>
          <p:nvPr/>
        </p:nvGrpSpPr>
        <p:grpSpPr>
          <a:xfrm>
            <a:off x="5954152" y="9077473"/>
            <a:ext cx="12333930" cy="649270"/>
            <a:chOff x="0" y="-47625"/>
            <a:chExt cx="3248421" cy="171000"/>
          </a:xfrm>
        </p:grpSpPr>
        <p:sp>
          <p:nvSpPr>
            <p:cNvPr id="1582" name="Google Shape;1582;p55"/>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583" name="Google Shape;1583;p55"/>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4" name="Google Shape;1584;p55"/>
          <p:cNvGrpSpPr/>
          <p:nvPr/>
        </p:nvGrpSpPr>
        <p:grpSpPr>
          <a:xfrm>
            <a:off x="10440314" y="9311586"/>
            <a:ext cx="16706903" cy="649270"/>
            <a:chOff x="0" y="-47625"/>
            <a:chExt cx="4400143" cy="171000"/>
          </a:xfrm>
        </p:grpSpPr>
        <p:sp>
          <p:nvSpPr>
            <p:cNvPr id="1585" name="Google Shape;1585;p55"/>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586" name="Google Shape;1586;p55"/>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87" name="Google Shape;1587;p55"/>
          <p:cNvGrpSpPr/>
          <p:nvPr/>
        </p:nvGrpSpPr>
        <p:grpSpPr>
          <a:xfrm>
            <a:off x="7070883" y="1522652"/>
            <a:ext cx="1211560" cy="1112174"/>
            <a:chOff x="0" y="-47625"/>
            <a:chExt cx="812800" cy="746125"/>
          </a:xfrm>
        </p:grpSpPr>
        <p:sp>
          <p:nvSpPr>
            <p:cNvPr id="1588" name="Google Shape;1588;p5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589" name="Google Shape;1589;p5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90" name="Google Shape;1590;p55"/>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sp>
        <p:nvSpPr>
          <p:cNvPr id="1591" name="Google Shape;1591;p55"/>
          <p:cNvSpPr txBox="1"/>
          <p:nvPr/>
        </p:nvSpPr>
        <p:spPr>
          <a:xfrm>
            <a:off x="8476450" y="1715775"/>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Consider Legalities and Ethics.</a:t>
            </a:r>
            <a:endParaRPr b="1" sz="3500"/>
          </a:p>
        </p:txBody>
      </p:sp>
      <p:sp>
        <p:nvSpPr>
          <p:cNvPr id="1592" name="Google Shape;1592;p55"/>
          <p:cNvSpPr txBox="1"/>
          <p:nvPr/>
        </p:nvSpPr>
        <p:spPr>
          <a:xfrm>
            <a:off x="7515705" y="1715783"/>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5</a:t>
            </a:r>
            <a:endParaRPr/>
          </a:p>
        </p:txBody>
      </p:sp>
      <p:grpSp>
        <p:nvGrpSpPr>
          <p:cNvPr id="1593" name="Google Shape;1593;p55"/>
          <p:cNvGrpSpPr/>
          <p:nvPr/>
        </p:nvGrpSpPr>
        <p:grpSpPr>
          <a:xfrm>
            <a:off x="490228" y="8732448"/>
            <a:ext cx="1076960" cy="988616"/>
            <a:chOff x="0" y="-47625"/>
            <a:chExt cx="812800" cy="746125"/>
          </a:xfrm>
        </p:grpSpPr>
        <p:sp>
          <p:nvSpPr>
            <p:cNvPr id="1594" name="Google Shape;1594;p5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595" name="Google Shape;1595;p5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596" name="Google Shape;1596;p55"/>
          <p:cNvGrpSpPr/>
          <p:nvPr/>
        </p:nvGrpSpPr>
        <p:grpSpPr>
          <a:xfrm>
            <a:off x="392065" y="8484691"/>
            <a:ext cx="636666" cy="584440"/>
            <a:chOff x="0" y="-47625"/>
            <a:chExt cx="812800" cy="746125"/>
          </a:xfrm>
        </p:grpSpPr>
        <p:sp>
          <p:nvSpPr>
            <p:cNvPr id="1597" name="Google Shape;1597;p5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598" name="Google Shape;1598;p5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599" name="Google Shape;1599;p55"/>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600" name="Google Shape;1600;p55"/>
          <p:cNvGrpSpPr/>
          <p:nvPr/>
        </p:nvGrpSpPr>
        <p:grpSpPr>
          <a:xfrm>
            <a:off x="5480183" y="7765533"/>
            <a:ext cx="1297310" cy="1190890"/>
            <a:chOff x="0" y="-47625"/>
            <a:chExt cx="812800" cy="746125"/>
          </a:xfrm>
        </p:grpSpPr>
        <p:sp>
          <p:nvSpPr>
            <p:cNvPr id="1601" name="Google Shape;1601;p5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02" name="Google Shape;1602;p5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03" name="Google Shape;1603;p55"/>
          <p:cNvGrpSpPr/>
          <p:nvPr/>
        </p:nvGrpSpPr>
        <p:grpSpPr>
          <a:xfrm>
            <a:off x="5103968" y="8249722"/>
            <a:ext cx="1024860" cy="940789"/>
            <a:chOff x="0" y="-47625"/>
            <a:chExt cx="812800" cy="746125"/>
          </a:xfrm>
        </p:grpSpPr>
        <p:sp>
          <p:nvSpPr>
            <p:cNvPr id="1604" name="Google Shape;1604;p5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05" name="Google Shape;1605;p5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06" name="Google Shape;1606;p55"/>
          <p:cNvSpPr txBox="1"/>
          <p:nvPr/>
        </p:nvSpPr>
        <p:spPr>
          <a:xfrm>
            <a:off x="8476450" y="2400825"/>
            <a:ext cx="9607500" cy="20475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There might be parties or stakeholders inside and outside of the firm that might be affected by your decision, it is basic to check the law first. </a:t>
            </a:r>
            <a:endParaRPr sz="350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610" name="Shape 1610"/>
        <p:cNvGrpSpPr/>
        <p:nvPr/>
      </p:nvGrpSpPr>
      <p:grpSpPr>
        <a:xfrm>
          <a:off x="0" y="0"/>
          <a:ext cx="0" cy="0"/>
          <a:chOff x="0" y="0"/>
          <a:chExt cx="0" cy="0"/>
        </a:xfrm>
      </p:grpSpPr>
      <p:grpSp>
        <p:nvGrpSpPr>
          <p:cNvPr id="1611" name="Google Shape;1611;p56"/>
          <p:cNvGrpSpPr/>
          <p:nvPr/>
        </p:nvGrpSpPr>
        <p:grpSpPr>
          <a:xfrm>
            <a:off x="-6391887" y="-2493252"/>
            <a:ext cx="15055332" cy="13173415"/>
            <a:chOff x="0" y="0"/>
            <a:chExt cx="812800" cy="711200"/>
          </a:xfrm>
        </p:grpSpPr>
        <p:sp>
          <p:nvSpPr>
            <p:cNvPr id="1612" name="Google Shape;1612;p56"/>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613" name="Google Shape;1613;p56"/>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4" name="Google Shape;1614;p56"/>
          <p:cNvGrpSpPr/>
          <p:nvPr/>
        </p:nvGrpSpPr>
        <p:grpSpPr>
          <a:xfrm>
            <a:off x="5954152" y="9077473"/>
            <a:ext cx="12333930" cy="649270"/>
            <a:chOff x="0" y="-47625"/>
            <a:chExt cx="3248421" cy="171000"/>
          </a:xfrm>
        </p:grpSpPr>
        <p:sp>
          <p:nvSpPr>
            <p:cNvPr id="1615" name="Google Shape;1615;p56"/>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616" name="Google Shape;1616;p56"/>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17" name="Google Shape;1617;p56"/>
          <p:cNvGrpSpPr/>
          <p:nvPr/>
        </p:nvGrpSpPr>
        <p:grpSpPr>
          <a:xfrm>
            <a:off x="10440314" y="9311586"/>
            <a:ext cx="16706903" cy="649270"/>
            <a:chOff x="0" y="-47625"/>
            <a:chExt cx="4400143" cy="171000"/>
          </a:xfrm>
        </p:grpSpPr>
        <p:sp>
          <p:nvSpPr>
            <p:cNvPr id="1618" name="Google Shape;1618;p56"/>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619" name="Google Shape;1619;p56"/>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20" name="Google Shape;1620;p56"/>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grpSp>
        <p:nvGrpSpPr>
          <p:cNvPr id="1621" name="Google Shape;1621;p56"/>
          <p:cNvGrpSpPr/>
          <p:nvPr/>
        </p:nvGrpSpPr>
        <p:grpSpPr>
          <a:xfrm>
            <a:off x="490228" y="8732448"/>
            <a:ext cx="1076960" cy="988616"/>
            <a:chOff x="0" y="-47625"/>
            <a:chExt cx="812800" cy="746125"/>
          </a:xfrm>
        </p:grpSpPr>
        <p:sp>
          <p:nvSpPr>
            <p:cNvPr id="1622" name="Google Shape;1622;p5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623" name="Google Shape;1623;p5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24" name="Google Shape;1624;p56"/>
          <p:cNvGrpSpPr/>
          <p:nvPr/>
        </p:nvGrpSpPr>
        <p:grpSpPr>
          <a:xfrm>
            <a:off x="392065" y="8484691"/>
            <a:ext cx="636666" cy="584440"/>
            <a:chOff x="0" y="-47625"/>
            <a:chExt cx="812800" cy="746125"/>
          </a:xfrm>
        </p:grpSpPr>
        <p:sp>
          <p:nvSpPr>
            <p:cNvPr id="1625" name="Google Shape;1625;p5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626" name="Google Shape;1626;p5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27" name="Google Shape;1627;p56"/>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628" name="Google Shape;1628;p56"/>
          <p:cNvGrpSpPr/>
          <p:nvPr/>
        </p:nvGrpSpPr>
        <p:grpSpPr>
          <a:xfrm>
            <a:off x="5480183" y="7765533"/>
            <a:ext cx="1297310" cy="1190890"/>
            <a:chOff x="0" y="-47625"/>
            <a:chExt cx="812800" cy="746125"/>
          </a:xfrm>
        </p:grpSpPr>
        <p:sp>
          <p:nvSpPr>
            <p:cNvPr id="1629" name="Google Shape;1629;p5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30" name="Google Shape;1630;p5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1" name="Google Shape;1631;p56"/>
          <p:cNvGrpSpPr/>
          <p:nvPr/>
        </p:nvGrpSpPr>
        <p:grpSpPr>
          <a:xfrm>
            <a:off x="5103968" y="8249722"/>
            <a:ext cx="1024860" cy="940789"/>
            <a:chOff x="0" y="-47625"/>
            <a:chExt cx="812800" cy="746125"/>
          </a:xfrm>
        </p:grpSpPr>
        <p:sp>
          <p:nvSpPr>
            <p:cNvPr id="1632" name="Google Shape;1632;p5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33" name="Google Shape;1633;p5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34" name="Google Shape;1634;p56"/>
          <p:cNvGrpSpPr/>
          <p:nvPr/>
        </p:nvGrpSpPr>
        <p:grpSpPr>
          <a:xfrm>
            <a:off x="7147071" y="1515393"/>
            <a:ext cx="1211560" cy="1112174"/>
            <a:chOff x="0" y="-47625"/>
            <a:chExt cx="812800" cy="746125"/>
          </a:xfrm>
        </p:grpSpPr>
        <p:sp>
          <p:nvSpPr>
            <p:cNvPr id="1635" name="Google Shape;1635;p5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636" name="Google Shape;1636;p5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37" name="Google Shape;1637;p56"/>
          <p:cNvSpPr txBox="1"/>
          <p:nvPr/>
        </p:nvSpPr>
        <p:spPr>
          <a:xfrm>
            <a:off x="7591893" y="1703762"/>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6</a:t>
            </a:r>
            <a:endParaRPr/>
          </a:p>
        </p:txBody>
      </p:sp>
      <p:sp>
        <p:nvSpPr>
          <p:cNvPr id="1638" name="Google Shape;1638;p56"/>
          <p:cNvSpPr txBox="1"/>
          <p:nvPr/>
        </p:nvSpPr>
        <p:spPr>
          <a:xfrm>
            <a:off x="8476450" y="1573600"/>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Ask Around.</a:t>
            </a:r>
            <a:endParaRPr b="1" sz="3500"/>
          </a:p>
        </p:txBody>
      </p:sp>
      <p:sp>
        <p:nvSpPr>
          <p:cNvPr id="1639" name="Google Shape;1639;p56"/>
          <p:cNvSpPr txBox="1"/>
          <p:nvPr/>
        </p:nvSpPr>
        <p:spPr>
          <a:xfrm>
            <a:off x="8476450" y="2258650"/>
            <a:ext cx="9607500" cy="50646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Consult with people, more importantly to the ones you consider crucial. Get out from your close circle; be conscious, you are not looking for a friendly advice that is most situation, when you do some examination and assessment analysis, make sure your of the time bias and comforting. Consult with people or party most affected by the instruments is balanced and objective.</a:t>
            </a:r>
            <a:endParaRPr sz="350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643" name="Shape 1643"/>
        <p:cNvGrpSpPr/>
        <p:nvPr/>
      </p:nvGrpSpPr>
      <p:grpSpPr>
        <a:xfrm>
          <a:off x="0" y="0"/>
          <a:ext cx="0" cy="0"/>
          <a:chOff x="0" y="0"/>
          <a:chExt cx="0" cy="0"/>
        </a:xfrm>
      </p:grpSpPr>
      <p:grpSp>
        <p:nvGrpSpPr>
          <p:cNvPr id="1644" name="Google Shape;1644;p57"/>
          <p:cNvGrpSpPr/>
          <p:nvPr/>
        </p:nvGrpSpPr>
        <p:grpSpPr>
          <a:xfrm>
            <a:off x="-6391887" y="-2493252"/>
            <a:ext cx="15055332" cy="13173415"/>
            <a:chOff x="0" y="0"/>
            <a:chExt cx="812800" cy="711200"/>
          </a:xfrm>
        </p:grpSpPr>
        <p:sp>
          <p:nvSpPr>
            <p:cNvPr id="1645" name="Google Shape;1645;p57"/>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646" name="Google Shape;1646;p57"/>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47" name="Google Shape;1647;p57"/>
          <p:cNvGrpSpPr/>
          <p:nvPr/>
        </p:nvGrpSpPr>
        <p:grpSpPr>
          <a:xfrm>
            <a:off x="5954152" y="9077473"/>
            <a:ext cx="12333930" cy="649270"/>
            <a:chOff x="0" y="-47625"/>
            <a:chExt cx="3248421" cy="171000"/>
          </a:xfrm>
        </p:grpSpPr>
        <p:sp>
          <p:nvSpPr>
            <p:cNvPr id="1648" name="Google Shape;1648;p57"/>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649" name="Google Shape;1649;p57"/>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0" name="Google Shape;1650;p57"/>
          <p:cNvGrpSpPr/>
          <p:nvPr/>
        </p:nvGrpSpPr>
        <p:grpSpPr>
          <a:xfrm>
            <a:off x="10440314" y="9311586"/>
            <a:ext cx="16706903" cy="649270"/>
            <a:chOff x="0" y="-47625"/>
            <a:chExt cx="4400143" cy="171000"/>
          </a:xfrm>
        </p:grpSpPr>
        <p:sp>
          <p:nvSpPr>
            <p:cNvPr id="1651" name="Google Shape;1651;p57"/>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652" name="Google Shape;1652;p57"/>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53" name="Google Shape;1653;p57"/>
          <p:cNvGrpSpPr/>
          <p:nvPr/>
        </p:nvGrpSpPr>
        <p:grpSpPr>
          <a:xfrm>
            <a:off x="7070883" y="1522652"/>
            <a:ext cx="1211560" cy="1112174"/>
            <a:chOff x="0" y="-47625"/>
            <a:chExt cx="812800" cy="746125"/>
          </a:xfrm>
        </p:grpSpPr>
        <p:sp>
          <p:nvSpPr>
            <p:cNvPr id="1654" name="Google Shape;1654;p5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655" name="Google Shape;1655;p5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56" name="Google Shape;1656;p57"/>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sp>
        <p:nvSpPr>
          <p:cNvPr id="1657" name="Google Shape;1657;p57"/>
          <p:cNvSpPr txBox="1"/>
          <p:nvPr/>
        </p:nvSpPr>
        <p:spPr>
          <a:xfrm>
            <a:off x="8476450" y="1715775"/>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Be Comprehensively Sensitive.</a:t>
            </a:r>
            <a:endParaRPr b="1" sz="3500"/>
          </a:p>
        </p:txBody>
      </p:sp>
      <p:sp>
        <p:nvSpPr>
          <p:cNvPr id="1658" name="Google Shape;1658;p57"/>
          <p:cNvSpPr txBox="1"/>
          <p:nvPr/>
        </p:nvSpPr>
        <p:spPr>
          <a:xfrm>
            <a:off x="7515705" y="1715783"/>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7</a:t>
            </a:r>
            <a:endParaRPr/>
          </a:p>
        </p:txBody>
      </p:sp>
      <p:grpSp>
        <p:nvGrpSpPr>
          <p:cNvPr id="1659" name="Google Shape;1659;p57"/>
          <p:cNvGrpSpPr/>
          <p:nvPr/>
        </p:nvGrpSpPr>
        <p:grpSpPr>
          <a:xfrm>
            <a:off x="490228" y="8732448"/>
            <a:ext cx="1076960" cy="988616"/>
            <a:chOff x="0" y="-47625"/>
            <a:chExt cx="812800" cy="746125"/>
          </a:xfrm>
        </p:grpSpPr>
        <p:sp>
          <p:nvSpPr>
            <p:cNvPr id="1660" name="Google Shape;1660;p5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661" name="Google Shape;1661;p5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62" name="Google Shape;1662;p57"/>
          <p:cNvGrpSpPr/>
          <p:nvPr/>
        </p:nvGrpSpPr>
        <p:grpSpPr>
          <a:xfrm>
            <a:off x="392065" y="8484691"/>
            <a:ext cx="636666" cy="584440"/>
            <a:chOff x="0" y="-47625"/>
            <a:chExt cx="812800" cy="746125"/>
          </a:xfrm>
        </p:grpSpPr>
        <p:sp>
          <p:nvSpPr>
            <p:cNvPr id="1663" name="Google Shape;1663;p5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664" name="Google Shape;1664;p5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65" name="Google Shape;1665;p57"/>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666" name="Google Shape;1666;p57"/>
          <p:cNvGrpSpPr/>
          <p:nvPr/>
        </p:nvGrpSpPr>
        <p:grpSpPr>
          <a:xfrm>
            <a:off x="5480183" y="7765533"/>
            <a:ext cx="1297310" cy="1190890"/>
            <a:chOff x="0" y="-47625"/>
            <a:chExt cx="812800" cy="746125"/>
          </a:xfrm>
        </p:grpSpPr>
        <p:sp>
          <p:nvSpPr>
            <p:cNvPr id="1667" name="Google Shape;1667;p5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68" name="Google Shape;1668;p5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69" name="Google Shape;1669;p57"/>
          <p:cNvGrpSpPr/>
          <p:nvPr/>
        </p:nvGrpSpPr>
        <p:grpSpPr>
          <a:xfrm>
            <a:off x="5103968" y="8249722"/>
            <a:ext cx="1024860" cy="940789"/>
            <a:chOff x="0" y="-47625"/>
            <a:chExt cx="812800" cy="746125"/>
          </a:xfrm>
        </p:grpSpPr>
        <p:sp>
          <p:nvSpPr>
            <p:cNvPr id="1670" name="Google Shape;1670;p5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71" name="Google Shape;1671;p5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72" name="Google Shape;1672;p57"/>
          <p:cNvSpPr txBox="1"/>
          <p:nvPr/>
        </p:nvSpPr>
        <p:spPr>
          <a:xfrm>
            <a:off x="8476450" y="2400825"/>
            <a:ext cx="9607500" cy="35559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Be concern about the effect as deeply as possible. Any business decision big or small will have an effect in one way or another directly or indirectly to stakeholders. Some may affect a lot of people and on the environment now and far into the future.</a:t>
            </a:r>
            <a:endParaRPr sz="350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676" name="Shape 1676"/>
        <p:cNvGrpSpPr/>
        <p:nvPr/>
      </p:nvGrpSpPr>
      <p:grpSpPr>
        <a:xfrm>
          <a:off x="0" y="0"/>
          <a:ext cx="0" cy="0"/>
          <a:chOff x="0" y="0"/>
          <a:chExt cx="0" cy="0"/>
        </a:xfrm>
      </p:grpSpPr>
      <p:grpSp>
        <p:nvGrpSpPr>
          <p:cNvPr id="1677" name="Google Shape;1677;p58"/>
          <p:cNvGrpSpPr/>
          <p:nvPr/>
        </p:nvGrpSpPr>
        <p:grpSpPr>
          <a:xfrm>
            <a:off x="-6391887" y="-2493252"/>
            <a:ext cx="15055332" cy="13173415"/>
            <a:chOff x="0" y="0"/>
            <a:chExt cx="812800" cy="711200"/>
          </a:xfrm>
        </p:grpSpPr>
        <p:sp>
          <p:nvSpPr>
            <p:cNvPr id="1678" name="Google Shape;1678;p58"/>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679" name="Google Shape;1679;p58"/>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0" name="Google Shape;1680;p58"/>
          <p:cNvGrpSpPr/>
          <p:nvPr/>
        </p:nvGrpSpPr>
        <p:grpSpPr>
          <a:xfrm>
            <a:off x="5954152" y="9077473"/>
            <a:ext cx="12333930" cy="649270"/>
            <a:chOff x="0" y="-47625"/>
            <a:chExt cx="3248421" cy="171000"/>
          </a:xfrm>
        </p:grpSpPr>
        <p:sp>
          <p:nvSpPr>
            <p:cNvPr id="1681" name="Google Shape;1681;p5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682" name="Google Shape;1682;p5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83" name="Google Shape;1683;p58"/>
          <p:cNvGrpSpPr/>
          <p:nvPr/>
        </p:nvGrpSpPr>
        <p:grpSpPr>
          <a:xfrm>
            <a:off x="10440314" y="9311586"/>
            <a:ext cx="16706903" cy="649270"/>
            <a:chOff x="0" y="-47625"/>
            <a:chExt cx="4400143" cy="171000"/>
          </a:xfrm>
        </p:grpSpPr>
        <p:sp>
          <p:nvSpPr>
            <p:cNvPr id="1684" name="Google Shape;1684;p58"/>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685" name="Google Shape;1685;p58"/>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686" name="Google Shape;1686;p58"/>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grpSp>
        <p:nvGrpSpPr>
          <p:cNvPr id="1687" name="Google Shape;1687;p58"/>
          <p:cNvGrpSpPr/>
          <p:nvPr/>
        </p:nvGrpSpPr>
        <p:grpSpPr>
          <a:xfrm>
            <a:off x="490228" y="8732448"/>
            <a:ext cx="1076960" cy="988616"/>
            <a:chOff x="0" y="-47625"/>
            <a:chExt cx="812800" cy="746125"/>
          </a:xfrm>
        </p:grpSpPr>
        <p:sp>
          <p:nvSpPr>
            <p:cNvPr id="1688" name="Google Shape;1688;p5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689" name="Google Shape;1689;p5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0" name="Google Shape;1690;p58"/>
          <p:cNvGrpSpPr/>
          <p:nvPr/>
        </p:nvGrpSpPr>
        <p:grpSpPr>
          <a:xfrm>
            <a:off x="392065" y="8484691"/>
            <a:ext cx="636666" cy="584440"/>
            <a:chOff x="0" y="-47625"/>
            <a:chExt cx="812800" cy="746125"/>
          </a:xfrm>
        </p:grpSpPr>
        <p:sp>
          <p:nvSpPr>
            <p:cNvPr id="1691" name="Google Shape;1691;p5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692" name="Google Shape;1692;p5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93" name="Google Shape;1693;p58"/>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694" name="Google Shape;1694;p58"/>
          <p:cNvGrpSpPr/>
          <p:nvPr/>
        </p:nvGrpSpPr>
        <p:grpSpPr>
          <a:xfrm>
            <a:off x="5480183" y="7765533"/>
            <a:ext cx="1297310" cy="1190890"/>
            <a:chOff x="0" y="-47625"/>
            <a:chExt cx="812800" cy="746125"/>
          </a:xfrm>
        </p:grpSpPr>
        <p:sp>
          <p:nvSpPr>
            <p:cNvPr id="1695" name="Google Shape;1695;p5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96" name="Google Shape;1696;p5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97" name="Google Shape;1697;p58"/>
          <p:cNvGrpSpPr/>
          <p:nvPr/>
        </p:nvGrpSpPr>
        <p:grpSpPr>
          <a:xfrm>
            <a:off x="5103968" y="8249722"/>
            <a:ext cx="1024860" cy="940789"/>
            <a:chOff x="0" y="-47625"/>
            <a:chExt cx="812800" cy="746125"/>
          </a:xfrm>
        </p:grpSpPr>
        <p:sp>
          <p:nvSpPr>
            <p:cNvPr id="1698" name="Google Shape;1698;p5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699" name="Google Shape;1699;p5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00" name="Google Shape;1700;p58"/>
          <p:cNvGrpSpPr/>
          <p:nvPr/>
        </p:nvGrpSpPr>
        <p:grpSpPr>
          <a:xfrm>
            <a:off x="7147071" y="1743993"/>
            <a:ext cx="1211560" cy="1112174"/>
            <a:chOff x="0" y="-47625"/>
            <a:chExt cx="812800" cy="746125"/>
          </a:xfrm>
        </p:grpSpPr>
        <p:sp>
          <p:nvSpPr>
            <p:cNvPr id="1701" name="Google Shape;1701;p5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702" name="Google Shape;1702;p5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03" name="Google Shape;1703;p58"/>
          <p:cNvSpPr txBox="1"/>
          <p:nvPr/>
        </p:nvSpPr>
        <p:spPr>
          <a:xfrm>
            <a:off x="7591893" y="1932362"/>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8</a:t>
            </a:r>
            <a:endParaRPr/>
          </a:p>
        </p:txBody>
      </p:sp>
      <p:sp>
        <p:nvSpPr>
          <p:cNvPr id="1704" name="Google Shape;1704;p58"/>
          <p:cNvSpPr txBox="1"/>
          <p:nvPr/>
        </p:nvSpPr>
        <p:spPr>
          <a:xfrm>
            <a:off x="8476450" y="1802200"/>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Do Not Be A Dangerous "Alpha Male".</a:t>
            </a:r>
            <a:endParaRPr b="1" sz="3500"/>
          </a:p>
        </p:txBody>
      </p:sp>
      <p:sp>
        <p:nvSpPr>
          <p:cNvPr id="1705" name="Google Shape;1705;p58"/>
          <p:cNvSpPr txBox="1"/>
          <p:nvPr/>
        </p:nvSpPr>
        <p:spPr>
          <a:xfrm>
            <a:off x="8476450" y="2487250"/>
            <a:ext cx="9607500" cy="28017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Decision-makers should defy the illusion and arrogance that power and authority tends to be associated with. This is particularly essential to safeguard against if you live and work in a protected, insulated or isolated situation. </a:t>
            </a:r>
            <a:endParaRPr sz="35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709" name="Shape 1709"/>
        <p:cNvGrpSpPr/>
        <p:nvPr/>
      </p:nvGrpSpPr>
      <p:grpSpPr>
        <a:xfrm>
          <a:off x="0" y="0"/>
          <a:ext cx="0" cy="0"/>
          <a:chOff x="0" y="0"/>
          <a:chExt cx="0" cy="0"/>
        </a:xfrm>
      </p:grpSpPr>
      <p:grpSp>
        <p:nvGrpSpPr>
          <p:cNvPr id="1710" name="Google Shape;1710;p59"/>
          <p:cNvGrpSpPr/>
          <p:nvPr/>
        </p:nvGrpSpPr>
        <p:grpSpPr>
          <a:xfrm>
            <a:off x="-6391887" y="-2493252"/>
            <a:ext cx="15055332" cy="13173415"/>
            <a:chOff x="0" y="0"/>
            <a:chExt cx="812800" cy="711200"/>
          </a:xfrm>
        </p:grpSpPr>
        <p:sp>
          <p:nvSpPr>
            <p:cNvPr id="1711" name="Google Shape;1711;p59"/>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1712" name="Google Shape;1712;p59"/>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3" name="Google Shape;1713;p59"/>
          <p:cNvGrpSpPr/>
          <p:nvPr/>
        </p:nvGrpSpPr>
        <p:grpSpPr>
          <a:xfrm>
            <a:off x="5954152" y="9077473"/>
            <a:ext cx="12333930" cy="649270"/>
            <a:chOff x="0" y="-47625"/>
            <a:chExt cx="3248421" cy="171000"/>
          </a:xfrm>
        </p:grpSpPr>
        <p:sp>
          <p:nvSpPr>
            <p:cNvPr id="1714" name="Google Shape;1714;p59"/>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1715" name="Google Shape;1715;p59"/>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6" name="Google Shape;1716;p59"/>
          <p:cNvGrpSpPr/>
          <p:nvPr/>
        </p:nvGrpSpPr>
        <p:grpSpPr>
          <a:xfrm>
            <a:off x="10440314" y="9311586"/>
            <a:ext cx="16706903" cy="649270"/>
            <a:chOff x="0" y="-47625"/>
            <a:chExt cx="4400143" cy="171000"/>
          </a:xfrm>
        </p:grpSpPr>
        <p:sp>
          <p:nvSpPr>
            <p:cNvPr id="1717" name="Google Shape;1717;p59"/>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1718" name="Google Shape;1718;p59"/>
            <p:cNvSpPr txBox="1"/>
            <p:nvPr/>
          </p:nvSpPr>
          <p:spPr>
            <a:xfrm>
              <a:off x="0" y="-47625"/>
              <a:ext cx="44001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19" name="Google Shape;1719;p59"/>
          <p:cNvGrpSpPr/>
          <p:nvPr/>
        </p:nvGrpSpPr>
        <p:grpSpPr>
          <a:xfrm>
            <a:off x="7070883" y="1522652"/>
            <a:ext cx="1211560" cy="1112174"/>
            <a:chOff x="0" y="-47625"/>
            <a:chExt cx="812800" cy="746125"/>
          </a:xfrm>
        </p:grpSpPr>
        <p:sp>
          <p:nvSpPr>
            <p:cNvPr id="1720" name="Google Shape;1720;p5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721" name="Google Shape;1721;p5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22" name="Google Shape;1722;p59"/>
          <p:cNvSpPr txBox="1"/>
          <p:nvPr/>
        </p:nvSpPr>
        <p:spPr>
          <a:xfrm>
            <a:off x="1367700" y="128600"/>
            <a:ext cx="16212900" cy="1185300"/>
          </a:xfrm>
          <a:prstGeom prst="rect">
            <a:avLst/>
          </a:prstGeom>
          <a:solidFill>
            <a:schemeClr val="accent2"/>
          </a:solid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1" lang="en-US" sz="3500">
                <a:latin typeface="NTR"/>
                <a:ea typeface="NTR"/>
                <a:cs typeface="NTR"/>
                <a:sym typeface="NTR"/>
              </a:rPr>
              <a:t>In the context of ethical decision making process, the following may help decision makers of organizations lay down decisions aligned with their CSR principles:</a:t>
            </a:r>
            <a:endParaRPr/>
          </a:p>
        </p:txBody>
      </p:sp>
      <p:sp>
        <p:nvSpPr>
          <p:cNvPr id="1723" name="Google Shape;1723;p59"/>
          <p:cNvSpPr txBox="1"/>
          <p:nvPr/>
        </p:nvSpPr>
        <p:spPr>
          <a:xfrm>
            <a:off x="8476450" y="1715775"/>
            <a:ext cx="9607500" cy="5388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b="1" lang="en-US" sz="3500">
                <a:latin typeface="Neuton"/>
                <a:ea typeface="Neuton"/>
                <a:cs typeface="Neuton"/>
                <a:sym typeface="Neuton"/>
              </a:rPr>
              <a:t>Find a Win-Win Solution.</a:t>
            </a:r>
            <a:endParaRPr b="1" sz="3500"/>
          </a:p>
        </p:txBody>
      </p:sp>
      <p:sp>
        <p:nvSpPr>
          <p:cNvPr id="1724" name="Google Shape;1724;p59"/>
          <p:cNvSpPr txBox="1"/>
          <p:nvPr/>
        </p:nvSpPr>
        <p:spPr>
          <a:xfrm>
            <a:off x="7515705" y="1715783"/>
            <a:ext cx="321900" cy="769500"/>
          </a:xfrm>
          <a:prstGeom prst="rect">
            <a:avLst/>
          </a:prstGeom>
          <a:noFill/>
          <a:ln>
            <a:noFill/>
          </a:ln>
        </p:spPr>
        <p:txBody>
          <a:bodyPr anchorCtr="0" anchor="t" bIns="0" lIns="0" spcFirstLastPara="1" rIns="0" wrap="square" tIns="0">
            <a:spAutoFit/>
          </a:bodyPr>
          <a:lstStyle/>
          <a:p>
            <a:pPr indent="0" lvl="0" marL="0" marR="0" rtl="0" algn="ctr">
              <a:lnSpc>
                <a:spcPct val="140008"/>
              </a:lnSpc>
              <a:spcBef>
                <a:spcPts val="0"/>
              </a:spcBef>
              <a:spcAft>
                <a:spcPts val="0"/>
              </a:spcAft>
              <a:buNone/>
            </a:pPr>
            <a:r>
              <a:rPr lang="en-US" sz="4999">
                <a:latin typeface="NTR"/>
                <a:ea typeface="NTR"/>
                <a:cs typeface="NTR"/>
                <a:sym typeface="NTR"/>
              </a:rPr>
              <a:t>9</a:t>
            </a:r>
            <a:endParaRPr/>
          </a:p>
        </p:txBody>
      </p:sp>
      <p:grpSp>
        <p:nvGrpSpPr>
          <p:cNvPr id="1725" name="Google Shape;1725;p59"/>
          <p:cNvGrpSpPr/>
          <p:nvPr/>
        </p:nvGrpSpPr>
        <p:grpSpPr>
          <a:xfrm>
            <a:off x="490228" y="8732448"/>
            <a:ext cx="1076960" cy="988616"/>
            <a:chOff x="0" y="-47625"/>
            <a:chExt cx="812800" cy="746125"/>
          </a:xfrm>
        </p:grpSpPr>
        <p:sp>
          <p:nvSpPr>
            <p:cNvPr id="1726" name="Google Shape;1726;p5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727" name="Google Shape;1727;p5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28" name="Google Shape;1728;p59"/>
          <p:cNvGrpSpPr/>
          <p:nvPr/>
        </p:nvGrpSpPr>
        <p:grpSpPr>
          <a:xfrm>
            <a:off x="392065" y="8484691"/>
            <a:ext cx="636666" cy="584440"/>
            <a:chOff x="0" y="-47625"/>
            <a:chExt cx="812800" cy="746125"/>
          </a:xfrm>
        </p:grpSpPr>
        <p:sp>
          <p:nvSpPr>
            <p:cNvPr id="1729" name="Google Shape;1729;p5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730" name="Google Shape;1730;p5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731" name="Google Shape;1731;p59"/>
          <p:cNvPicPr preferRelativeResize="0"/>
          <p:nvPr/>
        </p:nvPicPr>
        <p:blipFill>
          <a:blip r:embed="rId3">
            <a:alphaModFix/>
          </a:blip>
          <a:stretch>
            <a:fillRect/>
          </a:stretch>
        </p:blipFill>
        <p:spPr>
          <a:xfrm>
            <a:off x="740301" y="1469100"/>
            <a:ext cx="6037200" cy="7721400"/>
          </a:xfrm>
          <a:prstGeom prst="flowChartOffpageConnector">
            <a:avLst/>
          </a:prstGeom>
          <a:noFill/>
          <a:ln>
            <a:noFill/>
          </a:ln>
        </p:spPr>
      </p:pic>
      <p:grpSp>
        <p:nvGrpSpPr>
          <p:cNvPr id="1732" name="Google Shape;1732;p59"/>
          <p:cNvGrpSpPr/>
          <p:nvPr/>
        </p:nvGrpSpPr>
        <p:grpSpPr>
          <a:xfrm>
            <a:off x="5480183" y="7765533"/>
            <a:ext cx="1297310" cy="1190890"/>
            <a:chOff x="0" y="-47625"/>
            <a:chExt cx="812800" cy="746125"/>
          </a:xfrm>
        </p:grpSpPr>
        <p:sp>
          <p:nvSpPr>
            <p:cNvPr id="1733" name="Google Shape;1733;p5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34" name="Google Shape;1734;p5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35" name="Google Shape;1735;p59"/>
          <p:cNvGrpSpPr/>
          <p:nvPr/>
        </p:nvGrpSpPr>
        <p:grpSpPr>
          <a:xfrm>
            <a:off x="5103968" y="8249722"/>
            <a:ext cx="1024860" cy="940789"/>
            <a:chOff x="0" y="-47625"/>
            <a:chExt cx="812800" cy="746125"/>
          </a:xfrm>
        </p:grpSpPr>
        <p:sp>
          <p:nvSpPr>
            <p:cNvPr id="1736" name="Google Shape;1736;p5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37" name="Google Shape;1737;p5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38" name="Google Shape;1738;p59"/>
          <p:cNvSpPr txBox="1"/>
          <p:nvPr/>
        </p:nvSpPr>
        <p:spPr>
          <a:xfrm>
            <a:off x="8400250" y="2400825"/>
            <a:ext cx="9607500" cy="4310400"/>
          </a:xfrm>
          <a:prstGeom prst="rect">
            <a:avLst/>
          </a:prstGeom>
          <a:noFill/>
          <a:ln>
            <a:noFill/>
          </a:ln>
        </p:spPr>
        <p:txBody>
          <a:bodyPr anchorCtr="0" anchor="t" bIns="0" lIns="0" spcFirstLastPara="1" rIns="0" wrap="square" tIns="0">
            <a:spAutoFit/>
          </a:bodyPr>
          <a:lstStyle/>
          <a:p>
            <a:pPr indent="0" lvl="0" marL="0" marR="0" rtl="0" algn="l">
              <a:lnSpc>
                <a:spcPct val="140015"/>
              </a:lnSpc>
              <a:spcBef>
                <a:spcPts val="0"/>
              </a:spcBef>
              <a:spcAft>
                <a:spcPts val="0"/>
              </a:spcAft>
              <a:buNone/>
            </a:pPr>
            <a:r>
              <a:rPr lang="en-US" sz="3500">
                <a:latin typeface="Neuton"/>
                <a:ea typeface="Neuton"/>
                <a:cs typeface="Neuton"/>
                <a:sym typeface="Neuton"/>
              </a:rPr>
              <a:t>Decision-makers should detach himself from the different partialities of the issue for him to arrive at an objective decision. Never be carried by the pressure of swelling expectation from any group or party who believe they are at the finer end of the issue and thus, they should be favored. Find a Solomonic decision, if possible.</a:t>
            </a:r>
            <a:endParaRPr sz="3500"/>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742" name="Shape 1742"/>
        <p:cNvGrpSpPr/>
        <p:nvPr/>
      </p:nvGrpSpPr>
      <p:grpSpPr>
        <a:xfrm>
          <a:off x="0" y="0"/>
          <a:ext cx="0" cy="0"/>
          <a:chOff x="0" y="0"/>
          <a:chExt cx="0" cy="0"/>
        </a:xfrm>
      </p:grpSpPr>
      <p:pic>
        <p:nvPicPr>
          <p:cNvPr id="1743" name="Google Shape;1743;p60"/>
          <p:cNvPicPr preferRelativeResize="0"/>
          <p:nvPr/>
        </p:nvPicPr>
        <p:blipFill rotWithShape="1">
          <a:blip r:embed="rId3">
            <a:alphaModFix/>
          </a:blip>
          <a:srcRect b="8745" l="0" r="12800" t="20150"/>
          <a:stretch/>
        </p:blipFill>
        <p:spPr>
          <a:xfrm>
            <a:off x="10422100" y="0"/>
            <a:ext cx="7865899" cy="10287002"/>
          </a:xfrm>
          <a:prstGeom prst="rect">
            <a:avLst/>
          </a:prstGeom>
          <a:noFill/>
          <a:ln>
            <a:noFill/>
          </a:ln>
        </p:spPr>
      </p:pic>
      <p:grpSp>
        <p:nvGrpSpPr>
          <p:cNvPr id="1744" name="Google Shape;1744;p60"/>
          <p:cNvGrpSpPr/>
          <p:nvPr/>
        </p:nvGrpSpPr>
        <p:grpSpPr>
          <a:xfrm>
            <a:off x="12607997" y="8225209"/>
            <a:ext cx="18937039" cy="588922"/>
            <a:chOff x="0" y="-47625"/>
            <a:chExt cx="4987500" cy="155106"/>
          </a:xfrm>
        </p:grpSpPr>
        <p:sp>
          <p:nvSpPr>
            <p:cNvPr id="1745" name="Google Shape;1745;p60"/>
            <p:cNvSpPr/>
            <p:nvPr/>
          </p:nvSpPr>
          <p:spPr>
            <a:xfrm>
              <a:off x="0" y="0"/>
              <a:ext cx="4987383" cy="107481"/>
            </a:xfrm>
            <a:custGeom>
              <a:rect b="b" l="l" r="r" t="t"/>
              <a:pathLst>
                <a:path extrusionOk="0" h="107481" w="4987383">
                  <a:moveTo>
                    <a:pt x="0" y="0"/>
                  </a:moveTo>
                  <a:lnTo>
                    <a:pt x="4987383" y="0"/>
                  </a:lnTo>
                  <a:lnTo>
                    <a:pt x="4987383" y="107481"/>
                  </a:lnTo>
                  <a:lnTo>
                    <a:pt x="0" y="107481"/>
                  </a:lnTo>
                  <a:close/>
                </a:path>
              </a:pathLst>
            </a:custGeom>
            <a:solidFill>
              <a:srgbClr val="FFE86F"/>
            </a:solidFill>
            <a:ln>
              <a:noFill/>
            </a:ln>
          </p:spPr>
        </p:sp>
        <p:sp>
          <p:nvSpPr>
            <p:cNvPr id="1746" name="Google Shape;1746;p60"/>
            <p:cNvSpPr txBox="1"/>
            <p:nvPr/>
          </p:nvSpPr>
          <p:spPr>
            <a:xfrm>
              <a:off x="0" y="-47625"/>
              <a:ext cx="4987500" cy="155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7" name="Google Shape;1747;p60"/>
          <p:cNvGrpSpPr/>
          <p:nvPr/>
        </p:nvGrpSpPr>
        <p:grpSpPr>
          <a:xfrm>
            <a:off x="1805444" y="1015528"/>
            <a:ext cx="7717168" cy="8979977"/>
            <a:chOff x="0" y="0"/>
            <a:chExt cx="698500" cy="812800"/>
          </a:xfrm>
        </p:grpSpPr>
        <p:sp>
          <p:nvSpPr>
            <p:cNvPr id="1748" name="Google Shape;1748;p60"/>
            <p:cNvSpPr/>
            <p:nvPr/>
          </p:nvSpPr>
          <p:spPr>
            <a:xfrm>
              <a:off x="0" y="0"/>
              <a:ext cx="698500" cy="812800"/>
            </a:xfrm>
            <a:custGeom>
              <a:rect b="b" l="l" r="r" t="t"/>
              <a:pathLst>
                <a:path extrusionOk="0" h="812800" w="698500">
                  <a:moveTo>
                    <a:pt x="349250" y="0"/>
                  </a:moveTo>
                  <a:lnTo>
                    <a:pt x="698500" y="203200"/>
                  </a:lnTo>
                  <a:lnTo>
                    <a:pt x="698500" y="609600"/>
                  </a:lnTo>
                  <a:lnTo>
                    <a:pt x="349250" y="812800"/>
                  </a:lnTo>
                  <a:lnTo>
                    <a:pt x="0" y="609600"/>
                  </a:lnTo>
                  <a:lnTo>
                    <a:pt x="0" y="203200"/>
                  </a:lnTo>
                  <a:lnTo>
                    <a:pt x="349250" y="0"/>
                  </a:lnTo>
                  <a:close/>
                </a:path>
              </a:pathLst>
            </a:custGeom>
            <a:solidFill>
              <a:srgbClr val="FFFFFF"/>
            </a:solidFill>
            <a:ln>
              <a:noFill/>
            </a:ln>
          </p:spPr>
        </p:sp>
        <p:sp>
          <p:nvSpPr>
            <p:cNvPr id="1749" name="Google Shape;1749;p60"/>
            <p:cNvSpPr txBox="1"/>
            <p:nvPr/>
          </p:nvSpPr>
          <p:spPr>
            <a:xfrm>
              <a:off x="0" y="92075"/>
              <a:ext cx="6984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0" name="Google Shape;1750;p60"/>
          <p:cNvGrpSpPr/>
          <p:nvPr/>
        </p:nvGrpSpPr>
        <p:grpSpPr>
          <a:xfrm>
            <a:off x="-331184" y="8633301"/>
            <a:ext cx="16706903" cy="625349"/>
            <a:chOff x="0" y="-47625"/>
            <a:chExt cx="4400143" cy="164700"/>
          </a:xfrm>
        </p:grpSpPr>
        <p:sp>
          <p:nvSpPr>
            <p:cNvPr id="1751" name="Google Shape;1751;p6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752" name="Google Shape;1752;p60"/>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3" name="Google Shape;1753;p60"/>
          <p:cNvGrpSpPr/>
          <p:nvPr/>
        </p:nvGrpSpPr>
        <p:grpSpPr>
          <a:xfrm>
            <a:off x="8509622" y="1157524"/>
            <a:ext cx="1329334" cy="1220287"/>
            <a:chOff x="0" y="-47625"/>
            <a:chExt cx="812800" cy="746125"/>
          </a:xfrm>
        </p:grpSpPr>
        <p:sp>
          <p:nvSpPr>
            <p:cNvPr id="1754" name="Google Shape;1754;p6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755" name="Google Shape;1755;p6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6" name="Google Shape;1756;p60"/>
          <p:cNvGrpSpPr/>
          <p:nvPr/>
        </p:nvGrpSpPr>
        <p:grpSpPr>
          <a:xfrm>
            <a:off x="95808" y="8296713"/>
            <a:ext cx="1865782" cy="1712730"/>
            <a:chOff x="0" y="-47625"/>
            <a:chExt cx="812800" cy="746125"/>
          </a:xfrm>
        </p:grpSpPr>
        <p:sp>
          <p:nvSpPr>
            <p:cNvPr id="1757" name="Google Shape;1757;p6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1758" name="Google Shape;1758;p6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59" name="Google Shape;1759;p60"/>
          <p:cNvGrpSpPr/>
          <p:nvPr/>
        </p:nvGrpSpPr>
        <p:grpSpPr>
          <a:xfrm>
            <a:off x="9407205" y="926095"/>
            <a:ext cx="2080036" cy="1909408"/>
            <a:chOff x="0" y="-47625"/>
            <a:chExt cx="812800" cy="746125"/>
          </a:xfrm>
        </p:grpSpPr>
        <p:sp>
          <p:nvSpPr>
            <p:cNvPr id="1760" name="Google Shape;1760;p6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61" name="Google Shape;1761;p6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62" name="Google Shape;1762;p60"/>
          <p:cNvGrpSpPr/>
          <p:nvPr/>
        </p:nvGrpSpPr>
        <p:grpSpPr>
          <a:xfrm>
            <a:off x="11487236" y="398884"/>
            <a:ext cx="1329334" cy="1220287"/>
            <a:chOff x="0" y="-47625"/>
            <a:chExt cx="812800" cy="746125"/>
          </a:xfrm>
        </p:grpSpPr>
        <p:sp>
          <p:nvSpPr>
            <p:cNvPr id="1763" name="Google Shape;1763;p6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764" name="Google Shape;1764;p6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65" name="Google Shape;1765;p60"/>
          <p:cNvGrpSpPr/>
          <p:nvPr/>
        </p:nvGrpSpPr>
        <p:grpSpPr>
          <a:xfrm>
            <a:off x="1028700" y="8114433"/>
            <a:ext cx="1015106" cy="931836"/>
            <a:chOff x="0" y="-47625"/>
            <a:chExt cx="812800" cy="746125"/>
          </a:xfrm>
        </p:grpSpPr>
        <p:sp>
          <p:nvSpPr>
            <p:cNvPr id="1766" name="Google Shape;1766;p6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67" name="Google Shape;1767;p6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68" name="Google Shape;1768;p60"/>
          <p:cNvGrpSpPr/>
          <p:nvPr/>
        </p:nvGrpSpPr>
        <p:grpSpPr>
          <a:xfrm>
            <a:off x="570896" y="7141355"/>
            <a:ext cx="686003" cy="629729"/>
            <a:chOff x="0" y="-47625"/>
            <a:chExt cx="812800" cy="746125"/>
          </a:xfrm>
        </p:grpSpPr>
        <p:sp>
          <p:nvSpPr>
            <p:cNvPr id="1769" name="Google Shape;1769;p6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70" name="Google Shape;1770;p6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71" name="Google Shape;1771;p60"/>
          <p:cNvSpPr txBox="1"/>
          <p:nvPr/>
        </p:nvSpPr>
        <p:spPr>
          <a:xfrm>
            <a:off x="1992120" y="3642631"/>
            <a:ext cx="7378200" cy="3140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6000">
                <a:solidFill>
                  <a:srgbClr val="42572A"/>
                </a:solidFill>
                <a:latin typeface="Saira"/>
                <a:ea typeface="Saira"/>
                <a:cs typeface="Saira"/>
                <a:sym typeface="Saira"/>
              </a:rPr>
              <a:t>MYTHS ABOUT ORGANIZATIONAL ETHICS</a:t>
            </a:r>
            <a:endParaRPr sz="600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775" name="Shape 1775"/>
        <p:cNvGrpSpPr/>
        <p:nvPr/>
      </p:nvGrpSpPr>
      <p:grpSpPr>
        <a:xfrm>
          <a:off x="0" y="0"/>
          <a:ext cx="0" cy="0"/>
          <a:chOff x="0" y="0"/>
          <a:chExt cx="0" cy="0"/>
        </a:xfrm>
      </p:grpSpPr>
      <p:sp>
        <p:nvSpPr>
          <p:cNvPr id="1776" name="Google Shape;1776;p61"/>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777" name="Google Shape;1777;p61"/>
          <p:cNvGrpSpPr/>
          <p:nvPr/>
        </p:nvGrpSpPr>
        <p:grpSpPr>
          <a:xfrm>
            <a:off x="-12178203" y="847873"/>
            <a:ext cx="16706903" cy="625349"/>
            <a:chOff x="0" y="-47625"/>
            <a:chExt cx="4400143" cy="164700"/>
          </a:xfrm>
        </p:grpSpPr>
        <p:sp>
          <p:nvSpPr>
            <p:cNvPr id="1778" name="Google Shape;1778;p6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779" name="Google Shape;1779;p6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80" name="Google Shape;1780;p61"/>
          <p:cNvSpPr txBox="1"/>
          <p:nvPr/>
        </p:nvSpPr>
        <p:spPr>
          <a:xfrm>
            <a:off x="1181100" y="2861775"/>
            <a:ext cx="16230600" cy="43098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From the business standpoint, being ethical is not easy considering that to be ethical means that business conduct most of the time has to be beyond the minimum legal requirement. Second, there is no such thing as cost-free compliance effort. Third, being ethical could mean being a bee flying towards a huge web of unethical entities that can easily overwhelm the company.</a:t>
            </a:r>
            <a:endParaRPr b="1" sz="4000">
              <a:solidFill>
                <a:srgbClr val="42572A"/>
              </a:solidFill>
              <a:latin typeface="Saira"/>
              <a:ea typeface="Saira"/>
              <a:cs typeface="Saira"/>
              <a:sym typeface="Saira"/>
            </a:endParaRPr>
          </a:p>
        </p:txBody>
      </p:sp>
      <p:grpSp>
        <p:nvGrpSpPr>
          <p:cNvPr id="1781" name="Google Shape;1781;p61"/>
          <p:cNvGrpSpPr/>
          <p:nvPr/>
        </p:nvGrpSpPr>
        <p:grpSpPr>
          <a:xfrm>
            <a:off x="-13248185" y="625787"/>
            <a:ext cx="16706903" cy="625349"/>
            <a:chOff x="0" y="-47625"/>
            <a:chExt cx="4400143" cy="164700"/>
          </a:xfrm>
        </p:grpSpPr>
        <p:sp>
          <p:nvSpPr>
            <p:cNvPr id="1782" name="Google Shape;1782;p6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783" name="Google Shape;1783;p6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4" name="Google Shape;1784;p61"/>
          <p:cNvGrpSpPr/>
          <p:nvPr/>
        </p:nvGrpSpPr>
        <p:grpSpPr>
          <a:xfrm>
            <a:off x="17002596" y="374035"/>
            <a:ext cx="1197011" cy="1098818"/>
            <a:chOff x="0" y="-47625"/>
            <a:chExt cx="812800" cy="746125"/>
          </a:xfrm>
        </p:grpSpPr>
        <p:sp>
          <p:nvSpPr>
            <p:cNvPr id="1785" name="Google Shape;1785;p6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86" name="Google Shape;1786;p6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87" name="Google Shape;1787;p61"/>
          <p:cNvGrpSpPr/>
          <p:nvPr/>
        </p:nvGrpSpPr>
        <p:grpSpPr>
          <a:xfrm>
            <a:off x="15986226" y="-565470"/>
            <a:ext cx="1736628" cy="1594171"/>
            <a:chOff x="0" y="-47625"/>
            <a:chExt cx="812800" cy="746125"/>
          </a:xfrm>
        </p:grpSpPr>
        <p:sp>
          <p:nvSpPr>
            <p:cNvPr id="1788" name="Google Shape;1788;p6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89" name="Google Shape;1789;p6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90" name="Google Shape;1790;p61"/>
          <p:cNvGrpSpPr/>
          <p:nvPr/>
        </p:nvGrpSpPr>
        <p:grpSpPr>
          <a:xfrm>
            <a:off x="-1503791" y="8021730"/>
            <a:ext cx="2532522" cy="2324776"/>
            <a:chOff x="0" y="-47625"/>
            <a:chExt cx="812800" cy="746125"/>
          </a:xfrm>
        </p:grpSpPr>
        <p:sp>
          <p:nvSpPr>
            <p:cNvPr id="1791" name="Google Shape;1791;p6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792" name="Google Shape;1792;p6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93" name="Google Shape;1793;p61"/>
          <p:cNvSpPr txBox="1"/>
          <p:nvPr/>
        </p:nvSpPr>
        <p:spPr>
          <a:xfrm>
            <a:off x="15975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Being Ethical Is Easy</a:t>
            </a:r>
            <a:endParaRPr b="1" sz="5000" u="sng">
              <a:solidFill>
                <a:srgbClr val="42572A"/>
              </a:solidFill>
              <a:latin typeface="Saira"/>
              <a:ea typeface="Saira"/>
              <a:cs typeface="Saira"/>
              <a:sym typeface="Saira"/>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797" name="Shape 1797"/>
        <p:cNvGrpSpPr/>
        <p:nvPr/>
      </p:nvGrpSpPr>
      <p:grpSpPr>
        <a:xfrm>
          <a:off x="0" y="0"/>
          <a:ext cx="0" cy="0"/>
          <a:chOff x="0" y="0"/>
          <a:chExt cx="0" cy="0"/>
        </a:xfrm>
      </p:grpSpPr>
      <p:sp>
        <p:nvSpPr>
          <p:cNvPr id="1798" name="Google Shape;1798;p62"/>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799" name="Google Shape;1799;p62"/>
          <p:cNvGrpSpPr/>
          <p:nvPr/>
        </p:nvGrpSpPr>
        <p:grpSpPr>
          <a:xfrm>
            <a:off x="-13854603" y="847873"/>
            <a:ext cx="16706903" cy="625349"/>
            <a:chOff x="0" y="-47625"/>
            <a:chExt cx="4400143" cy="164700"/>
          </a:xfrm>
        </p:grpSpPr>
        <p:sp>
          <p:nvSpPr>
            <p:cNvPr id="1800" name="Google Shape;1800;p6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801" name="Google Shape;1801;p6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02" name="Google Shape;1802;p62"/>
          <p:cNvSpPr txBox="1"/>
          <p:nvPr/>
        </p:nvSpPr>
        <p:spPr>
          <a:xfrm>
            <a:off x="1181100" y="2861775"/>
            <a:ext cx="16230600" cy="35709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	Being ethical is part and parcel of doing business. It should be something that comes with the existence of the enterprise. When the state grants the business the authority to operate, it is implied that along with the mandate comes the responsibility to comply with ethical standards.</a:t>
            </a:r>
            <a:endParaRPr b="1" sz="4000">
              <a:solidFill>
                <a:srgbClr val="42572A"/>
              </a:solidFill>
              <a:latin typeface="Saira"/>
              <a:ea typeface="Saira"/>
              <a:cs typeface="Saira"/>
              <a:sym typeface="Saira"/>
            </a:endParaRPr>
          </a:p>
        </p:txBody>
      </p:sp>
      <p:grpSp>
        <p:nvGrpSpPr>
          <p:cNvPr id="1803" name="Google Shape;1803;p62"/>
          <p:cNvGrpSpPr/>
          <p:nvPr/>
        </p:nvGrpSpPr>
        <p:grpSpPr>
          <a:xfrm>
            <a:off x="-15000785" y="625787"/>
            <a:ext cx="16783103" cy="625349"/>
            <a:chOff x="-20069" y="-47625"/>
            <a:chExt cx="4420212" cy="164700"/>
          </a:xfrm>
        </p:grpSpPr>
        <p:sp>
          <p:nvSpPr>
            <p:cNvPr id="1804" name="Google Shape;1804;p6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805" name="Google Shape;1805;p62"/>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06" name="Google Shape;1806;p62"/>
          <p:cNvGrpSpPr/>
          <p:nvPr/>
        </p:nvGrpSpPr>
        <p:grpSpPr>
          <a:xfrm>
            <a:off x="17002596" y="374035"/>
            <a:ext cx="1197011" cy="1098818"/>
            <a:chOff x="0" y="-47625"/>
            <a:chExt cx="812800" cy="746125"/>
          </a:xfrm>
        </p:grpSpPr>
        <p:sp>
          <p:nvSpPr>
            <p:cNvPr id="1807" name="Google Shape;1807;p6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08" name="Google Shape;1808;p6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09" name="Google Shape;1809;p62"/>
          <p:cNvGrpSpPr/>
          <p:nvPr/>
        </p:nvGrpSpPr>
        <p:grpSpPr>
          <a:xfrm>
            <a:off x="15986226" y="-565470"/>
            <a:ext cx="1736628" cy="1594171"/>
            <a:chOff x="0" y="-47625"/>
            <a:chExt cx="812800" cy="746125"/>
          </a:xfrm>
        </p:grpSpPr>
        <p:sp>
          <p:nvSpPr>
            <p:cNvPr id="1810" name="Google Shape;1810;p6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11" name="Google Shape;1811;p6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12" name="Google Shape;1812;p62"/>
          <p:cNvGrpSpPr/>
          <p:nvPr/>
        </p:nvGrpSpPr>
        <p:grpSpPr>
          <a:xfrm>
            <a:off x="-1503791" y="8021730"/>
            <a:ext cx="2532522" cy="2324776"/>
            <a:chOff x="0" y="-47625"/>
            <a:chExt cx="812800" cy="746125"/>
          </a:xfrm>
        </p:grpSpPr>
        <p:sp>
          <p:nvSpPr>
            <p:cNvPr id="1813" name="Google Shape;1813;p6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14" name="Google Shape;1814;p6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15" name="Google Shape;1815;p62"/>
          <p:cNvSpPr txBox="1"/>
          <p:nvPr/>
        </p:nvSpPr>
        <p:spPr>
          <a:xfrm>
            <a:off x="15975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Being Ethical Is Not Part of Doing Business</a:t>
            </a:r>
            <a:endParaRPr b="1" sz="5000" u="sng">
              <a:solidFill>
                <a:srgbClr val="42572A"/>
              </a:solidFill>
              <a:latin typeface="Saira"/>
              <a:ea typeface="Saira"/>
              <a:cs typeface="Saira"/>
              <a:sym typeface="Saira"/>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819" name="Shape 1819"/>
        <p:cNvGrpSpPr/>
        <p:nvPr/>
      </p:nvGrpSpPr>
      <p:grpSpPr>
        <a:xfrm>
          <a:off x="0" y="0"/>
          <a:ext cx="0" cy="0"/>
          <a:chOff x="0" y="0"/>
          <a:chExt cx="0" cy="0"/>
        </a:xfrm>
      </p:grpSpPr>
      <p:sp>
        <p:nvSpPr>
          <p:cNvPr id="1820" name="Google Shape;1820;p63"/>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821" name="Google Shape;1821;p63"/>
          <p:cNvGrpSpPr/>
          <p:nvPr/>
        </p:nvGrpSpPr>
        <p:grpSpPr>
          <a:xfrm>
            <a:off x="-13854603" y="847873"/>
            <a:ext cx="16706903" cy="625349"/>
            <a:chOff x="0" y="-47625"/>
            <a:chExt cx="4400143" cy="164700"/>
          </a:xfrm>
        </p:grpSpPr>
        <p:sp>
          <p:nvSpPr>
            <p:cNvPr id="1822" name="Google Shape;1822;p6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823" name="Google Shape;1823;p6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24" name="Google Shape;1824;p63"/>
          <p:cNvSpPr txBox="1"/>
          <p:nvPr/>
        </p:nvSpPr>
        <p:spPr>
          <a:xfrm>
            <a:off x="1181100" y="2785575"/>
            <a:ext cx="16230600" cy="43098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	It is not true that being ethical has no reward. Arguably, the only investment without any loss is being ethical. Ethical companies are standouts. They have the confidence of the investors, the support of the community and other stakeholders, and most importantly, the trust of their members. These along with a great vision can definitely bring success and stability.</a:t>
            </a:r>
            <a:endParaRPr b="1" sz="4000">
              <a:solidFill>
                <a:srgbClr val="42572A"/>
              </a:solidFill>
              <a:latin typeface="Saira"/>
              <a:ea typeface="Saira"/>
              <a:cs typeface="Saira"/>
              <a:sym typeface="Saira"/>
            </a:endParaRPr>
          </a:p>
        </p:txBody>
      </p:sp>
      <p:grpSp>
        <p:nvGrpSpPr>
          <p:cNvPr id="1825" name="Google Shape;1825;p63"/>
          <p:cNvGrpSpPr/>
          <p:nvPr/>
        </p:nvGrpSpPr>
        <p:grpSpPr>
          <a:xfrm>
            <a:off x="-15000785" y="625787"/>
            <a:ext cx="16783103" cy="625349"/>
            <a:chOff x="-20069" y="-47625"/>
            <a:chExt cx="4420212" cy="164700"/>
          </a:xfrm>
        </p:grpSpPr>
        <p:sp>
          <p:nvSpPr>
            <p:cNvPr id="1826" name="Google Shape;1826;p6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827" name="Google Shape;1827;p63"/>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28" name="Google Shape;1828;p63"/>
          <p:cNvGrpSpPr/>
          <p:nvPr/>
        </p:nvGrpSpPr>
        <p:grpSpPr>
          <a:xfrm>
            <a:off x="17002596" y="374035"/>
            <a:ext cx="1197011" cy="1098818"/>
            <a:chOff x="0" y="-47625"/>
            <a:chExt cx="812800" cy="746125"/>
          </a:xfrm>
        </p:grpSpPr>
        <p:sp>
          <p:nvSpPr>
            <p:cNvPr id="1829" name="Google Shape;1829;p6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30" name="Google Shape;1830;p6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1" name="Google Shape;1831;p63"/>
          <p:cNvGrpSpPr/>
          <p:nvPr/>
        </p:nvGrpSpPr>
        <p:grpSpPr>
          <a:xfrm>
            <a:off x="15986226" y="-565470"/>
            <a:ext cx="1736628" cy="1594171"/>
            <a:chOff x="0" y="-47625"/>
            <a:chExt cx="812800" cy="746125"/>
          </a:xfrm>
        </p:grpSpPr>
        <p:sp>
          <p:nvSpPr>
            <p:cNvPr id="1832" name="Google Shape;1832;p6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33" name="Google Shape;1833;p6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34" name="Google Shape;1834;p63"/>
          <p:cNvGrpSpPr/>
          <p:nvPr/>
        </p:nvGrpSpPr>
        <p:grpSpPr>
          <a:xfrm>
            <a:off x="-1503791" y="8021730"/>
            <a:ext cx="2532522" cy="2324776"/>
            <a:chOff x="0" y="-47625"/>
            <a:chExt cx="812800" cy="746125"/>
          </a:xfrm>
        </p:grpSpPr>
        <p:sp>
          <p:nvSpPr>
            <p:cNvPr id="1835" name="Google Shape;1835;p6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36" name="Google Shape;1836;p6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37" name="Google Shape;1837;p63"/>
          <p:cNvSpPr txBox="1"/>
          <p:nvPr/>
        </p:nvSpPr>
        <p:spPr>
          <a:xfrm>
            <a:off x="15975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Being Ethical Brings No Benefit</a:t>
            </a:r>
            <a:endParaRPr b="1" sz="5000" u="sng">
              <a:solidFill>
                <a:srgbClr val="42572A"/>
              </a:solidFill>
              <a:latin typeface="Saira"/>
              <a:ea typeface="Saira"/>
              <a:cs typeface="Saira"/>
              <a:sym typeface="Saira"/>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841" name="Shape 1841"/>
        <p:cNvGrpSpPr/>
        <p:nvPr/>
      </p:nvGrpSpPr>
      <p:grpSpPr>
        <a:xfrm>
          <a:off x="0" y="0"/>
          <a:ext cx="0" cy="0"/>
          <a:chOff x="0" y="0"/>
          <a:chExt cx="0" cy="0"/>
        </a:xfrm>
      </p:grpSpPr>
      <p:pic>
        <p:nvPicPr>
          <p:cNvPr id="1842" name="Google Shape;1842;p64"/>
          <p:cNvPicPr preferRelativeResize="0"/>
          <p:nvPr/>
        </p:nvPicPr>
        <p:blipFill rotWithShape="1">
          <a:blip r:embed="rId3">
            <a:alphaModFix/>
          </a:blip>
          <a:srcRect b="8745" l="0" r="12800" t="20150"/>
          <a:stretch/>
        </p:blipFill>
        <p:spPr>
          <a:xfrm>
            <a:off x="10422100" y="0"/>
            <a:ext cx="7865899" cy="10287002"/>
          </a:xfrm>
          <a:prstGeom prst="rect">
            <a:avLst/>
          </a:prstGeom>
          <a:noFill/>
          <a:ln>
            <a:noFill/>
          </a:ln>
        </p:spPr>
      </p:pic>
      <p:grpSp>
        <p:nvGrpSpPr>
          <p:cNvPr id="1843" name="Google Shape;1843;p64"/>
          <p:cNvGrpSpPr/>
          <p:nvPr/>
        </p:nvGrpSpPr>
        <p:grpSpPr>
          <a:xfrm>
            <a:off x="12607997" y="8225209"/>
            <a:ext cx="18937039" cy="588922"/>
            <a:chOff x="0" y="-47625"/>
            <a:chExt cx="4987500" cy="155106"/>
          </a:xfrm>
        </p:grpSpPr>
        <p:sp>
          <p:nvSpPr>
            <p:cNvPr id="1844" name="Google Shape;1844;p64"/>
            <p:cNvSpPr/>
            <p:nvPr/>
          </p:nvSpPr>
          <p:spPr>
            <a:xfrm>
              <a:off x="0" y="0"/>
              <a:ext cx="4987383" cy="107481"/>
            </a:xfrm>
            <a:custGeom>
              <a:rect b="b" l="l" r="r" t="t"/>
              <a:pathLst>
                <a:path extrusionOk="0" h="107481" w="4987383">
                  <a:moveTo>
                    <a:pt x="0" y="0"/>
                  </a:moveTo>
                  <a:lnTo>
                    <a:pt x="4987383" y="0"/>
                  </a:lnTo>
                  <a:lnTo>
                    <a:pt x="4987383" y="107481"/>
                  </a:lnTo>
                  <a:lnTo>
                    <a:pt x="0" y="107481"/>
                  </a:lnTo>
                  <a:close/>
                </a:path>
              </a:pathLst>
            </a:custGeom>
            <a:solidFill>
              <a:srgbClr val="FFE86F"/>
            </a:solidFill>
            <a:ln>
              <a:noFill/>
            </a:ln>
          </p:spPr>
        </p:sp>
        <p:sp>
          <p:nvSpPr>
            <p:cNvPr id="1845" name="Google Shape;1845;p64"/>
            <p:cNvSpPr txBox="1"/>
            <p:nvPr/>
          </p:nvSpPr>
          <p:spPr>
            <a:xfrm>
              <a:off x="0" y="-47625"/>
              <a:ext cx="4987500" cy="155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46" name="Google Shape;1846;p64"/>
          <p:cNvGrpSpPr/>
          <p:nvPr/>
        </p:nvGrpSpPr>
        <p:grpSpPr>
          <a:xfrm>
            <a:off x="1805444" y="1015528"/>
            <a:ext cx="7717168" cy="8979977"/>
            <a:chOff x="0" y="0"/>
            <a:chExt cx="698500" cy="812800"/>
          </a:xfrm>
        </p:grpSpPr>
        <p:sp>
          <p:nvSpPr>
            <p:cNvPr id="1847" name="Google Shape;1847;p64"/>
            <p:cNvSpPr/>
            <p:nvPr/>
          </p:nvSpPr>
          <p:spPr>
            <a:xfrm>
              <a:off x="0" y="0"/>
              <a:ext cx="698500" cy="812800"/>
            </a:xfrm>
            <a:custGeom>
              <a:rect b="b" l="l" r="r" t="t"/>
              <a:pathLst>
                <a:path extrusionOk="0" h="812800" w="698500">
                  <a:moveTo>
                    <a:pt x="349250" y="0"/>
                  </a:moveTo>
                  <a:lnTo>
                    <a:pt x="698500" y="203200"/>
                  </a:lnTo>
                  <a:lnTo>
                    <a:pt x="698500" y="609600"/>
                  </a:lnTo>
                  <a:lnTo>
                    <a:pt x="349250" y="812800"/>
                  </a:lnTo>
                  <a:lnTo>
                    <a:pt x="0" y="609600"/>
                  </a:lnTo>
                  <a:lnTo>
                    <a:pt x="0" y="203200"/>
                  </a:lnTo>
                  <a:lnTo>
                    <a:pt x="349250" y="0"/>
                  </a:lnTo>
                  <a:close/>
                </a:path>
              </a:pathLst>
            </a:custGeom>
            <a:solidFill>
              <a:srgbClr val="FFFFFF"/>
            </a:solidFill>
            <a:ln>
              <a:noFill/>
            </a:ln>
          </p:spPr>
        </p:sp>
        <p:sp>
          <p:nvSpPr>
            <p:cNvPr id="1848" name="Google Shape;1848;p64"/>
            <p:cNvSpPr txBox="1"/>
            <p:nvPr/>
          </p:nvSpPr>
          <p:spPr>
            <a:xfrm>
              <a:off x="0" y="92075"/>
              <a:ext cx="6984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49" name="Google Shape;1849;p64"/>
          <p:cNvGrpSpPr/>
          <p:nvPr/>
        </p:nvGrpSpPr>
        <p:grpSpPr>
          <a:xfrm>
            <a:off x="-331184" y="8633301"/>
            <a:ext cx="16706903" cy="625349"/>
            <a:chOff x="0" y="-47625"/>
            <a:chExt cx="4400143" cy="164700"/>
          </a:xfrm>
        </p:grpSpPr>
        <p:sp>
          <p:nvSpPr>
            <p:cNvPr id="1850" name="Google Shape;1850;p6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851" name="Google Shape;1851;p6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52" name="Google Shape;1852;p64"/>
          <p:cNvGrpSpPr/>
          <p:nvPr/>
        </p:nvGrpSpPr>
        <p:grpSpPr>
          <a:xfrm>
            <a:off x="8509622" y="1157524"/>
            <a:ext cx="1329334" cy="1220287"/>
            <a:chOff x="0" y="-47625"/>
            <a:chExt cx="812800" cy="746125"/>
          </a:xfrm>
        </p:grpSpPr>
        <p:sp>
          <p:nvSpPr>
            <p:cNvPr id="1853" name="Google Shape;1853;p6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854" name="Google Shape;1854;p6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55" name="Google Shape;1855;p64"/>
          <p:cNvGrpSpPr/>
          <p:nvPr/>
        </p:nvGrpSpPr>
        <p:grpSpPr>
          <a:xfrm>
            <a:off x="95808" y="8296713"/>
            <a:ext cx="1865782" cy="1712730"/>
            <a:chOff x="0" y="-47625"/>
            <a:chExt cx="812800" cy="746125"/>
          </a:xfrm>
        </p:grpSpPr>
        <p:sp>
          <p:nvSpPr>
            <p:cNvPr id="1856" name="Google Shape;1856;p6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1857" name="Google Shape;1857;p6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58" name="Google Shape;1858;p64"/>
          <p:cNvGrpSpPr/>
          <p:nvPr/>
        </p:nvGrpSpPr>
        <p:grpSpPr>
          <a:xfrm>
            <a:off x="9407205" y="926095"/>
            <a:ext cx="2080036" cy="1909408"/>
            <a:chOff x="0" y="-47625"/>
            <a:chExt cx="812800" cy="746125"/>
          </a:xfrm>
        </p:grpSpPr>
        <p:sp>
          <p:nvSpPr>
            <p:cNvPr id="1859" name="Google Shape;1859;p6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60" name="Google Shape;1860;p6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61" name="Google Shape;1861;p64"/>
          <p:cNvGrpSpPr/>
          <p:nvPr/>
        </p:nvGrpSpPr>
        <p:grpSpPr>
          <a:xfrm>
            <a:off x="11487236" y="398884"/>
            <a:ext cx="1329334" cy="1220287"/>
            <a:chOff x="0" y="-47625"/>
            <a:chExt cx="812800" cy="746125"/>
          </a:xfrm>
        </p:grpSpPr>
        <p:sp>
          <p:nvSpPr>
            <p:cNvPr id="1862" name="Google Shape;1862;p6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1863" name="Google Shape;1863;p6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64" name="Google Shape;1864;p64"/>
          <p:cNvGrpSpPr/>
          <p:nvPr/>
        </p:nvGrpSpPr>
        <p:grpSpPr>
          <a:xfrm>
            <a:off x="1028700" y="8114433"/>
            <a:ext cx="1015106" cy="931836"/>
            <a:chOff x="0" y="-47625"/>
            <a:chExt cx="812800" cy="746125"/>
          </a:xfrm>
        </p:grpSpPr>
        <p:sp>
          <p:nvSpPr>
            <p:cNvPr id="1865" name="Google Shape;1865;p6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66" name="Google Shape;1866;p6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67" name="Google Shape;1867;p64"/>
          <p:cNvGrpSpPr/>
          <p:nvPr/>
        </p:nvGrpSpPr>
        <p:grpSpPr>
          <a:xfrm>
            <a:off x="570896" y="7141355"/>
            <a:ext cx="686003" cy="629729"/>
            <a:chOff x="0" y="-47625"/>
            <a:chExt cx="812800" cy="746125"/>
          </a:xfrm>
        </p:grpSpPr>
        <p:sp>
          <p:nvSpPr>
            <p:cNvPr id="1868" name="Google Shape;1868;p6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69" name="Google Shape;1869;p6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70" name="Google Shape;1870;p64"/>
          <p:cNvSpPr txBox="1"/>
          <p:nvPr/>
        </p:nvSpPr>
        <p:spPr>
          <a:xfrm>
            <a:off x="1992120" y="3642631"/>
            <a:ext cx="7378200" cy="3663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WHAT </a:t>
            </a:r>
            <a:endParaRPr b="1" sz="7000">
              <a:solidFill>
                <a:srgbClr val="42572A"/>
              </a:solidFill>
              <a:latin typeface="Saira"/>
              <a:ea typeface="Saira"/>
              <a:cs typeface="Saira"/>
              <a:sym typeface="Saira"/>
            </a:endParaRPr>
          </a:p>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ETHICS </a:t>
            </a:r>
            <a:endParaRPr b="1" sz="7000">
              <a:solidFill>
                <a:srgbClr val="42572A"/>
              </a:solidFill>
              <a:latin typeface="Saira"/>
              <a:ea typeface="Saira"/>
              <a:cs typeface="Saira"/>
              <a:sym typeface="Saira"/>
            </a:endParaRPr>
          </a:p>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IS NOT</a:t>
            </a:r>
            <a:endParaRPr sz="7000"/>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874" name="Shape 1874"/>
        <p:cNvGrpSpPr/>
        <p:nvPr/>
      </p:nvGrpSpPr>
      <p:grpSpPr>
        <a:xfrm>
          <a:off x="0" y="0"/>
          <a:ext cx="0" cy="0"/>
          <a:chOff x="0" y="0"/>
          <a:chExt cx="0" cy="0"/>
        </a:xfrm>
      </p:grpSpPr>
      <p:sp>
        <p:nvSpPr>
          <p:cNvPr id="1875" name="Google Shape;1875;p65"/>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876" name="Google Shape;1876;p65"/>
          <p:cNvGrpSpPr/>
          <p:nvPr/>
        </p:nvGrpSpPr>
        <p:grpSpPr>
          <a:xfrm>
            <a:off x="-13854603" y="847873"/>
            <a:ext cx="16706903" cy="625349"/>
            <a:chOff x="0" y="-47625"/>
            <a:chExt cx="4400143" cy="164700"/>
          </a:xfrm>
        </p:grpSpPr>
        <p:sp>
          <p:nvSpPr>
            <p:cNvPr id="1877" name="Google Shape;1877;p6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878" name="Google Shape;1878;p6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79" name="Google Shape;1879;p65"/>
          <p:cNvSpPr txBox="1"/>
          <p:nvPr/>
        </p:nvSpPr>
        <p:spPr>
          <a:xfrm>
            <a:off x="1181100" y="2785575"/>
            <a:ext cx="16230600" cy="35709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Feelings provide important information for our ethical choices. Some people have highly developed habits that make them feel bad when they do something wrong but many people feel good even though they are doing something wrong. And, often our feelings will tell us it is uncomfortable to do the right thing if it is hard.</a:t>
            </a:r>
            <a:endParaRPr b="1" sz="4000">
              <a:solidFill>
                <a:srgbClr val="42572A"/>
              </a:solidFill>
              <a:latin typeface="Saira"/>
              <a:ea typeface="Saira"/>
              <a:cs typeface="Saira"/>
              <a:sym typeface="Saira"/>
            </a:endParaRPr>
          </a:p>
        </p:txBody>
      </p:sp>
      <p:grpSp>
        <p:nvGrpSpPr>
          <p:cNvPr id="1880" name="Google Shape;1880;p65"/>
          <p:cNvGrpSpPr/>
          <p:nvPr/>
        </p:nvGrpSpPr>
        <p:grpSpPr>
          <a:xfrm>
            <a:off x="-15000785" y="625787"/>
            <a:ext cx="16783103" cy="625349"/>
            <a:chOff x="-20069" y="-47625"/>
            <a:chExt cx="4420212" cy="164700"/>
          </a:xfrm>
        </p:grpSpPr>
        <p:sp>
          <p:nvSpPr>
            <p:cNvPr id="1881" name="Google Shape;1881;p6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882" name="Google Shape;1882;p65"/>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83" name="Google Shape;1883;p65"/>
          <p:cNvGrpSpPr/>
          <p:nvPr/>
        </p:nvGrpSpPr>
        <p:grpSpPr>
          <a:xfrm>
            <a:off x="17002596" y="374035"/>
            <a:ext cx="1197011" cy="1098818"/>
            <a:chOff x="0" y="-47625"/>
            <a:chExt cx="812800" cy="746125"/>
          </a:xfrm>
        </p:grpSpPr>
        <p:sp>
          <p:nvSpPr>
            <p:cNvPr id="1884" name="Google Shape;1884;p6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85" name="Google Shape;1885;p6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86" name="Google Shape;1886;p65"/>
          <p:cNvGrpSpPr/>
          <p:nvPr/>
        </p:nvGrpSpPr>
        <p:grpSpPr>
          <a:xfrm>
            <a:off x="15986226" y="-565470"/>
            <a:ext cx="1736628" cy="1594171"/>
            <a:chOff x="0" y="-47625"/>
            <a:chExt cx="812800" cy="746125"/>
          </a:xfrm>
        </p:grpSpPr>
        <p:sp>
          <p:nvSpPr>
            <p:cNvPr id="1887" name="Google Shape;1887;p6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88" name="Google Shape;1888;p6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89" name="Google Shape;1889;p65"/>
          <p:cNvGrpSpPr/>
          <p:nvPr/>
        </p:nvGrpSpPr>
        <p:grpSpPr>
          <a:xfrm>
            <a:off x="-1503791" y="8021730"/>
            <a:ext cx="2532522" cy="2324776"/>
            <a:chOff x="0" y="-47625"/>
            <a:chExt cx="812800" cy="746125"/>
          </a:xfrm>
        </p:grpSpPr>
        <p:sp>
          <p:nvSpPr>
            <p:cNvPr id="1890" name="Google Shape;1890;p6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891" name="Google Shape;1891;p6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92" name="Google Shape;1892;p65"/>
          <p:cNvSpPr txBox="1"/>
          <p:nvPr/>
        </p:nvSpPr>
        <p:spPr>
          <a:xfrm>
            <a:off x="15975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Ethics Is Not The Same As Feelings</a:t>
            </a:r>
            <a:endParaRPr b="1" sz="5000" u="sng">
              <a:solidFill>
                <a:srgbClr val="42572A"/>
              </a:solidFill>
              <a:latin typeface="Saira"/>
              <a:ea typeface="Saira"/>
              <a:cs typeface="Saira"/>
              <a:sym typeface="Saira"/>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896" name="Shape 1896"/>
        <p:cNvGrpSpPr/>
        <p:nvPr/>
      </p:nvGrpSpPr>
      <p:grpSpPr>
        <a:xfrm>
          <a:off x="0" y="0"/>
          <a:ext cx="0" cy="0"/>
          <a:chOff x="0" y="0"/>
          <a:chExt cx="0" cy="0"/>
        </a:xfrm>
      </p:grpSpPr>
      <p:sp>
        <p:nvSpPr>
          <p:cNvPr id="1897" name="Google Shape;1897;p66"/>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898" name="Google Shape;1898;p66"/>
          <p:cNvGrpSpPr/>
          <p:nvPr/>
        </p:nvGrpSpPr>
        <p:grpSpPr>
          <a:xfrm>
            <a:off x="-13854603" y="847873"/>
            <a:ext cx="16706903" cy="625349"/>
            <a:chOff x="0" y="-47625"/>
            <a:chExt cx="4400143" cy="164700"/>
          </a:xfrm>
        </p:grpSpPr>
        <p:sp>
          <p:nvSpPr>
            <p:cNvPr id="1899" name="Google Shape;1899;p6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900" name="Google Shape;1900;p66"/>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01" name="Google Shape;1901;p66"/>
          <p:cNvSpPr txBox="1"/>
          <p:nvPr/>
        </p:nvSpPr>
        <p:spPr>
          <a:xfrm>
            <a:off x="1181100" y="2785575"/>
            <a:ext cx="16230600" cy="35403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a:solidFill>
                  <a:srgbClr val="42572A"/>
                </a:solidFill>
                <a:latin typeface="Saira"/>
                <a:ea typeface="Saira"/>
                <a:cs typeface="Saira"/>
                <a:sym typeface="Saira"/>
              </a:rPr>
              <a:t>Many people are not religious but ethics applies to everyone. Most religions do advocate high ethical standards but sometimes do not address all the types of problems we face.</a:t>
            </a:r>
            <a:endParaRPr b="1" sz="5000">
              <a:solidFill>
                <a:srgbClr val="42572A"/>
              </a:solidFill>
              <a:latin typeface="Saira"/>
              <a:ea typeface="Saira"/>
              <a:cs typeface="Saira"/>
              <a:sym typeface="Saira"/>
            </a:endParaRPr>
          </a:p>
        </p:txBody>
      </p:sp>
      <p:grpSp>
        <p:nvGrpSpPr>
          <p:cNvPr id="1902" name="Google Shape;1902;p66"/>
          <p:cNvGrpSpPr/>
          <p:nvPr/>
        </p:nvGrpSpPr>
        <p:grpSpPr>
          <a:xfrm>
            <a:off x="-15000785" y="625787"/>
            <a:ext cx="16783103" cy="625349"/>
            <a:chOff x="-20069" y="-47625"/>
            <a:chExt cx="4420212" cy="164700"/>
          </a:xfrm>
        </p:grpSpPr>
        <p:sp>
          <p:nvSpPr>
            <p:cNvPr id="1903" name="Google Shape;1903;p6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904" name="Google Shape;1904;p66"/>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5" name="Google Shape;1905;p66"/>
          <p:cNvGrpSpPr/>
          <p:nvPr/>
        </p:nvGrpSpPr>
        <p:grpSpPr>
          <a:xfrm>
            <a:off x="17002596" y="374035"/>
            <a:ext cx="1197011" cy="1098818"/>
            <a:chOff x="0" y="-47625"/>
            <a:chExt cx="812800" cy="746125"/>
          </a:xfrm>
        </p:grpSpPr>
        <p:sp>
          <p:nvSpPr>
            <p:cNvPr id="1906" name="Google Shape;1906;p6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07" name="Google Shape;1907;p6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08" name="Google Shape;1908;p66"/>
          <p:cNvGrpSpPr/>
          <p:nvPr/>
        </p:nvGrpSpPr>
        <p:grpSpPr>
          <a:xfrm>
            <a:off x="15986226" y="-565470"/>
            <a:ext cx="1736628" cy="1594171"/>
            <a:chOff x="0" y="-47625"/>
            <a:chExt cx="812800" cy="746125"/>
          </a:xfrm>
        </p:grpSpPr>
        <p:sp>
          <p:nvSpPr>
            <p:cNvPr id="1909" name="Google Shape;1909;p6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10" name="Google Shape;1910;p6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11" name="Google Shape;1911;p66"/>
          <p:cNvGrpSpPr/>
          <p:nvPr/>
        </p:nvGrpSpPr>
        <p:grpSpPr>
          <a:xfrm>
            <a:off x="-1503791" y="8021730"/>
            <a:ext cx="2532522" cy="2324776"/>
            <a:chOff x="0" y="-47625"/>
            <a:chExt cx="812800" cy="746125"/>
          </a:xfrm>
        </p:grpSpPr>
        <p:sp>
          <p:nvSpPr>
            <p:cNvPr id="1912" name="Google Shape;1912;p6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13" name="Google Shape;1913;p6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14" name="Google Shape;1914;p66"/>
          <p:cNvSpPr txBox="1"/>
          <p:nvPr/>
        </p:nvSpPr>
        <p:spPr>
          <a:xfrm>
            <a:off x="15975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Ethics Is Not Religion</a:t>
            </a:r>
            <a:endParaRPr b="1" sz="5000" u="sng">
              <a:solidFill>
                <a:srgbClr val="42572A"/>
              </a:solidFill>
              <a:latin typeface="Saira"/>
              <a:ea typeface="Saira"/>
              <a:cs typeface="Saira"/>
              <a:sym typeface="Saira"/>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918" name="Shape 1918"/>
        <p:cNvGrpSpPr/>
        <p:nvPr/>
      </p:nvGrpSpPr>
      <p:grpSpPr>
        <a:xfrm>
          <a:off x="0" y="0"/>
          <a:ext cx="0" cy="0"/>
          <a:chOff x="0" y="0"/>
          <a:chExt cx="0" cy="0"/>
        </a:xfrm>
      </p:grpSpPr>
      <p:sp>
        <p:nvSpPr>
          <p:cNvPr id="1919" name="Google Shape;1919;p67"/>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920" name="Google Shape;1920;p67"/>
          <p:cNvGrpSpPr/>
          <p:nvPr/>
        </p:nvGrpSpPr>
        <p:grpSpPr>
          <a:xfrm>
            <a:off x="-13854603" y="847873"/>
            <a:ext cx="16706903" cy="625349"/>
            <a:chOff x="0" y="-47625"/>
            <a:chExt cx="4400143" cy="164700"/>
          </a:xfrm>
        </p:grpSpPr>
        <p:sp>
          <p:nvSpPr>
            <p:cNvPr id="1921" name="Google Shape;1921;p6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922" name="Google Shape;1922;p6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23" name="Google Shape;1923;p67"/>
          <p:cNvSpPr txBox="1"/>
          <p:nvPr/>
        </p:nvSpPr>
        <p:spPr>
          <a:xfrm>
            <a:off x="1181100" y="2404575"/>
            <a:ext cx="16230600" cy="50487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A good system of laws does incorporate many ethical standards but law can deviate from what is ethical. Law can become ethically corrupt, as some totalitarian regimes have made it. Law can be a function of power alone and designed to serve the interests of narrow groups. Law may have a difficult time designing or enforcing standards in some important areas and may be slow to address new problems.</a:t>
            </a:r>
            <a:endParaRPr b="1" sz="4000">
              <a:solidFill>
                <a:srgbClr val="42572A"/>
              </a:solidFill>
              <a:latin typeface="Saira"/>
              <a:ea typeface="Saira"/>
              <a:cs typeface="Saira"/>
              <a:sym typeface="Saira"/>
            </a:endParaRPr>
          </a:p>
        </p:txBody>
      </p:sp>
      <p:grpSp>
        <p:nvGrpSpPr>
          <p:cNvPr id="1924" name="Google Shape;1924;p67"/>
          <p:cNvGrpSpPr/>
          <p:nvPr/>
        </p:nvGrpSpPr>
        <p:grpSpPr>
          <a:xfrm>
            <a:off x="-15000785" y="625787"/>
            <a:ext cx="16783103" cy="625349"/>
            <a:chOff x="-20069" y="-47625"/>
            <a:chExt cx="4420212" cy="164700"/>
          </a:xfrm>
        </p:grpSpPr>
        <p:sp>
          <p:nvSpPr>
            <p:cNvPr id="1925" name="Google Shape;1925;p6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926" name="Google Shape;1926;p67"/>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27" name="Google Shape;1927;p67"/>
          <p:cNvGrpSpPr/>
          <p:nvPr/>
        </p:nvGrpSpPr>
        <p:grpSpPr>
          <a:xfrm>
            <a:off x="17002596" y="374035"/>
            <a:ext cx="1197011" cy="1098818"/>
            <a:chOff x="0" y="-47625"/>
            <a:chExt cx="812800" cy="746125"/>
          </a:xfrm>
        </p:grpSpPr>
        <p:sp>
          <p:nvSpPr>
            <p:cNvPr id="1928" name="Google Shape;1928;p6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29" name="Google Shape;1929;p6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30" name="Google Shape;1930;p67"/>
          <p:cNvGrpSpPr/>
          <p:nvPr/>
        </p:nvGrpSpPr>
        <p:grpSpPr>
          <a:xfrm>
            <a:off x="15986226" y="-565470"/>
            <a:ext cx="1736628" cy="1594171"/>
            <a:chOff x="0" y="-47625"/>
            <a:chExt cx="812800" cy="746125"/>
          </a:xfrm>
        </p:grpSpPr>
        <p:sp>
          <p:nvSpPr>
            <p:cNvPr id="1931" name="Google Shape;1931;p6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32" name="Google Shape;1932;p6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33" name="Google Shape;1933;p67"/>
          <p:cNvGrpSpPr/>
          <p:nvPr/>
        </p:nvGrpSpPr>
        <p:grpSpPr>
          <a:xfrm>
            <a:off x="-1503791" y="8021730"/>
            <a:ext cx="2532522" cy="2324776"/>
            <a:chOff x="0" y="-47625"/>
            <a:chExt cx="812800" cy="746125"/>
          </a:xfrm>
        </p:grpSpPr>
        <p:sp>
          <p:nvSpPr>
            <p:cNvPr id="1934" name="Google Shape;1934;p6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35" name="Google Shape;1935;p6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36" name="Google Shape;1936;p67"/>
          <p:cNvSpPr txBox="1"/>
          <p:nvPr/>
        </p:nvSpPr>
        <p:spPr>
          <a:xfrm>
            <a:off x="15975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Ethics Is Not Just Following The Laws</a:t>
            </a:r>
            <a:endParaRPr b="1" sz="5000" u="sng">
              <a:solidFill>
                <a:srgbClr val="42572A"/>
              </a:solidFill>
              <a:latin typeface="Saira"/>
              <a:ea typeface="Saira"/>
              <a:cs typeface="Saira"/>
              <a:sym typeface="Saira"/>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940" name="Shape 1940"/>
        <p:cNvGrpSpPr/>
        <p:nvPr/>
      </p:nvGrpSpPr>
      <p:grpSpPr>
        <a:xfrm>
          <a:off x="0" y="0"/>
          <a:ext cx="0" cy="0"/>
          <a:chOff x="0" y="0"/>
          <a:chExt cx="0" cy="0"/>
        </a:xfrm>
      </p:grpSpPr>
      <p:sp>
        <p:nvSpPr>
          <p:cNvPr id="1941" name="Google Shape;1941;p68"/>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942" name="Google Shape;1942;p68"/>
          <p:cNvGrpSpPr/>
          <p:nvPr/>
        </p:nvGrpSpPr>
        <p:grpSpPr>
          <a:xfrm>
            <a:off x="-14692803" y="847873"/>
            <a:ext cx="16706903" cy="625349"/>
            <a:chOff x="0" y="-47625"/>
            <a:chExt cx="4400143" cy="164700"/>
          </a:xfrm>
        </p:grpSpPr>
        <p:sp>
          <p:nvSpPr>
            <p:cNvPr id="1943" name="Google Shape;1943;p6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944" name="Google Shape;1944;p68"/>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45" name="Google Shape;1945;p68"/>
          <p:cNvSpPr txBox="1"/>
          <p:nvPr/>
        </p:nvSpPr>
        <p:spPr>
          <a:xfrm>
            <a:off x="1181100" y="3242775"/>
            <a:ext cx="16230600" cy="28323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Some cultures are quite ethical but others become corrupt or blind to certain ethical concerns (as the US was to slavery before the Civil War). "When in Rome, do as the Romans do" is not a satisfactory ethical standard.</a:t>
            </a:r>
            <a:endParaRPr b="1" sz="4000">
              <a:solidFill>
                <a:srgbClr val="42572A"/>
              </a:solidFill>
              <a:latin typeface="Saira"/>
              <a:ea typeface="Saira"/>
              <a:cs typeface="Saira"/>
              <a:sym typeface="Saira"/>
            </a:endParaRPr>
          </a:p>
        </p:txBody>
      </p:sp>
      <p:grpSp>
        <p:nvGrpSpPr>
          <p:cNvPr id="1946" name="Google Shape;1946;p68"/>
          <p:cNvGrpSpPr/>
          <p:nvPr/>
        </p:nvGrpSpPr>
        <p:grpSpPr>
          <a:xfrm>
            <a:off x="-15838985" y="625787"/>
            <a:ext cx="16783103" cy="625349"/>
            <a:chOff x="-20069" y="-47625"/>
            <a:chExt cx="4420212" cy="164700"/>
          </a:xfrm>
        </p:grpSpPr>
        <p:sp>
          <p:nvSpPr>
            <p:cNvPr id="1947" name="Google Shape;1947;p6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948" name="Google Shape;1948;p68"/>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49" name="Google Shape;1949;p68"/>
          <p:cNvGrpSpPr/>
          <p:nvPr/>
        </p:nvGrpSpPr>
        <p:grpSpPr>
          <a:xfrm>
            <a:off x="17002596" y="374035"/>
            <a:ext cx="1197011" cy="1098818"/>
            <a:chOff x="0" y="-47625"/>
            <a:chExt cx="812800" cy="746125"/>
          </a:xfrm>
        </p:grpSpPr>
        <p:sp>
          <p:nvSpPr>
            <p:cNvPr id="1950" name="Google Shape;1950;p6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51" name="Google Shape;1951;p6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2" name="Google Shape;1952;p68"/>
          <p:cNvGrpSpPr/>
          <p:nvPr/>
        </p:nvGrpSpPr>
        <p:grpSpPr>
          <a:xfrm>
            <a:off x="15986226" y="-565470"/>
            <a:ext cx="1736628" cy="1594171"/>
            <a:chOff x="0" y="-47625"/>
            <a:chExt cx="812800" cy="746125"/>
          </a:xfrm>
        </p:grpSpPr>
        <p:sp>
          <p:nvSpPr>
            <p:cNvPr id="1953" name="Google Shape;1953;p6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54" name="Google Shape;1954;p6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55" name="Google Shape;1955;p68"/>
          <p:cNvGrpSpPr/>
          <p:nvPr/>
        </p:nvGrpSpPr>
        <p:grpSpPr>
          <a:xfrm>
            <a:off x="-1503791" y="8021730"/>
            <a:ext cx="2532522" cy="2324776"/>
            <a:chOff x="0" y="-47625"/>
            <a:chExt cx="812800" cy="746125"/>
          </a:xfrm>
        </p:grpSpPr>
        <p:sp>
          <p:nvSpPr>
            <p:cNvPr id="1956" name="Google Shape;1956;p6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57" name="Google Shape;1957;p6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58" name="Google Shape;1958;p68"/>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Ethics Is Not Following Culturally Accepted Norms</a:t>
            </a:r>
            <a:endParaRPr b="1" sz="5000" u="sng">
              <a:solidFill>
                <a:srgbClr val="42572A"/>
              </a:solidFill>
              <a:latin typeface="Saira"/>
              <a:ea typeface="Saira"/>
              <a:cs typeface="Saira"/>
              <a:sym typeface="Saira"/>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962" name="Shape 1962"/>
        <p:cNvGrpSpPr/>
        <p:nvPr/>
      </p:nvGrpSpPr>
      <p:grpSpPr>
        <a:xfrm>
          <a:off x="0" y="0"/>
          <a:ext cx="0" cy="0"/>
          <a:chOff x="0" y="0"/>
          <a:chExt cx="0" cy="0"/>
        </a:xfrm>
      </p:grpSpPr>
      <p:sp>
        <p:nvSpPr>
          <p:cNvPr id="1963" name="Google Shape;1963;p69"/>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1964" name="Google Shape;1964;p69"/>
          <p:cNvGrpSpPr/>
          <p:nvPr/>
        </p:nvGrpSpPr>
        <p:grpSpPr>
          <a:xfrm>
            <a:off x="-14692803" y="847873"/>
            <a:ext cx="16706903" cy="625349"/>
            <a:chOff x="0" y="-47625"/>
            <a:chExt cx="4400143" cy="164700"/>
          </a:xfrm>
        </p:grpSpPr>
        <p:sp>
          <p:nvSpPr>
            <p:cNvPr id="1965" name="Google Shape;1965;p6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1966" name="Google Shape;1966;p69"/>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67" name="Google Shape;1967;p69"/>
          <p:cNvSpPr txBox="1"/>
          <p:nvPr/>
        </p:nvSpPr>
        <p:spPr>
          <a:xfrm>
            <a:off x="1181100" y="2633175"/>
            <a:ext cx="16230600" cy="43098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	Social and natural science can provide important data to help us make better ethical choices. But, science alone does not tell us what we ought to do. Science may provide an explanation for what humans are like. But ethics provides reasons for how humans ought to act. And just because something is scientifically or technologically possible, it may not be ethical to do it.</a:t>
            </a:r>
            <a:endParaRPr b="1" sz="4000">
              <a:solidFill>
                <a:srgbClr val="42572A"/>
              </a:solidFill>
              <a:latin typeface="Saira"/>
              <a:ea typeface="Saira"/>
              <a:cs typeface="Saira"/>
              <a:sym typeface="Saira"/>
            </a:endParaRPr>
          </a:p>
        </p:txBody>
      </p:sp>
      <p:grpSp>
        <p:nvGrpSpPr>
          <p:cNvPr id="1968" name="Google Shape;1968;p69"/>
          <p:cNvGrpSpPr/>
          <p:nvPr/>
        </p:nvGrpSpPr>
        <p:grpSpPr>
          <a:xfrm>
            <a:off x="-15838985" y="625787"/>
            <a:ext cx="16783103" cy="625349"/>
            <a:chOff x="-20069" y="-47625"/>
            <a:chExt cx="4420212" cy="164700"/>
          </a:xfrm>
        </p:grpSpPr>
        <p:sp>
          <p:nvSpPr>
            <p:cNvPr id="1969" name="Google Shape;1969;p6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970" name="Google Shape;1970;p69"/>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71" name="Google Shape;1971;p69"/>
          <p:cNvGrpSpPr/>
          <p:nvPr/>
        </p:nvGrpSpPr>
        <p:grpSpPr>
          <a:xfrm>
            <a:off x="17002596" y="374035"/>
            <a:ext cx="1197011" cy="1098818"/>
            <a:chOff x="0" y="-47625"/>
            <a:chExt cx="812800" cy="746125"/>
          </a:xfrm>
        </p:grpSpPr>
        <p:sp>
          <p:nvSpPr>
            <p:cNvPr id="1972" name="Google Shape;1972;p6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73" name="Google Shape;1973;p6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74" name="Google Shape;1974;p69"/>
          <p:cNvGrpSpPr/>
          <p:nvPr/>
        </p:nvGrpSpPr>
        <p:grpSpPr>
          <a:xfrm>
            <a:off x="15986226" y="-565470"/>
            <a:ext cx="1736628" cy="1594171"/>
            <a:chOff x="0" y="-47625"/>
            <a:chExt cx="812800" cy="746125"/>
          </a:xfrm>
        </p:grpSpPr>
        <p:sp>
          <p:nvSpPr>
            <p:cNvPr id="1975" name="Google Shape;1975;p6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76" name="Google Shape;1976;p6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77" name="Google Shape;1977;p69"/>
          <p:cNvGrpSpPr/>
          <p:nvPr/>
        </p:nvGrpSpPr>
        <p:grpSpPr>
          <a:xfrm>
            <a:off x="-1503791" y="8021730"/>
            <a:ext cx="2532522" cy="2324776"/>
            <a:chOff x="0" y="-47625"/>
            <a:chExt cx="812800" cy="746125"/>
          </a:xfrm>
        </p:grpSpPr>
        <p:sp>
          <p:nvSpPr>
            <p:cNvPr id="1978" name="Google Shape;1978;p6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1979" name="Google Shape;1979;p6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980" name="Google Shape;1980;p69"/>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Ethics Is Not Science</a:t>
            </a:r>
            <a:endParaRPr b="1" sz="5000" u="sng">
              <a:solidFill>
                <a:srgbClr val="42572A"/>
              </a:solidFill>
              <a:latin typeface="Saira"/>
              <a:ea typeface="Saira"/>
              <a:cs typeface="Saira"/>
              <a:sym typeface="Saira"/>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1984" name="Shape 1984"/>
        <p:cNvGrpSpPr/>
        <p:nvPr/>
      </p:nvGrpSpPr>
      <p:grpSpPr>
        <a:xfrm>
          <a:off x="0" y="0"/>
          <a:ext cx="0" cy="0"/>
          <a:chOff x="0" y="0"/>
          <a:chExt cx="0" cy="0"/>
        </a:xfrm>
      </p:grpSpPr>
      <p:pic>
        <p:nvPicPr>
          <p:cNvPr id="1985" name="Google Shape;1985;p70"/>
          <p:cNvPicPr preferRelativeResize="0"/>
          <p:nvPr/>
        </p:nvPicPr>
        <p:blipFill rotWithShape="1">
          <a:blip r:embed="rId3">
            <a:alphaModFix/>
          </a:blip>
          <a:srcRect b="8745" l="0" r="12800" t="20150"/>
          <a:stretch/>
        </p:blipFill>
        <p:spPr>
          <a:xfrm>
            <a:off x="10422100" y="0"/>
            <a:ext cx="7865899" cy="10287002"/>
          </a:xfrm>
          <a:prstGeom prst="rect">
            <a:avLst/>
          </a:prstGeom>
          <a:noFill/>
          <a:ln>
            <a:noFill/>
          </a:ln>
        </p:spPr>
      </p:pic>
      <p:grpSp>
        <p:nvGrpSpPr>
          <p:cNvPr id="1986" name="Google Shape;1986;p70"/>
          <p:cNvGrpSpPr/>
          <p:nvPr/>
        </p:nvGrpSpPr>
        <p:grpSpPr>
          <a:xfrm>
            <a:off x="12607997" y="8225209"/>
            <a:ext cx="18937039" cy="588922"/>
            <a:chOff x="0" y="-47625"/>
            <a:chExt cx="4987500" cy="155106"/>
          </a:xfrm>
        </p:grpSpPr>
        <p:sp>
          <p:nvSpPr>
            <p:cNvPr id="1987" name="Google Shape;1987;p70"/>
            <p:cNvSpPr/>
            <p:nvPr/>
          </p:nvSpPr>
          <p:spPr>
            <a:xfrm>
              <a:off x="0" y="0"/>
              <a:ext cx="4987383" cy="107481"/>
            </a:xfrm>
            <a:custGeom>
              <a:rect b="b" l="l" r="r" t="t"/>
              <a:pathLst>
                <a:path extrusionOk="0" h="107481" w="4987383">
                  <a:moveTo>
                    <a:pt x="0" y="0"/>
                  </a:moveTo>
                  <a:lnTo>
                    <a:pt x="4987383" y="0"/>
                  </a:lnTo>
                  <a:lnTo>
                    <a:pt x="4987383" y="107481"/>
                  </a:lnTo>
                  <a:lnTo>
                    <a:pt x="0" y="107481"/>
                  </a:lnTo>
                  <a:close/>
                </a:path>
              </a:pathLst>
            </a:custGeom>
            <a:solidFill>
              <a:srgbClr val="FFE86F"/>
            </a:solidFill>
            <a:ln>
              <a:noFill/>
            </a:ln>
          </p:spPr>
        </p:sp>
        <p:sp>
          <p:nvSpPr>
            <p:cNvPr id="1988" name="Google Shape;1988;p70"/>
            <p:cNvSpPr txBox="1"/>
            <p:nvPr/>
          </p:nvSpPr>
          <p:spPr>
            <a:xfrm>
              <a:off x="0" y="-47625"/>
              <a:ext cx="4987500" cy="155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89" name="Google Shape;1989;p70"/>
          <p:cNvGrpSpPr/>
          <p:nvPr/>
        </p:nvGrpSpPr>
        <p:grpSpPr>
          <a:xfrm>
            <a:off x="1805444" y="1015528"/>
            <a:ext cx="7717168" cy="8979977"/>
            <a:chOff x="0" y="0"/>
            <a:chExt cx="698500" cy="812800"/>
          </a:xfrm>
        </p:grpSpPr>
        <p:sp>
          <p:nvSpPr>
            <p:cNvPr id="1990" name="Google Shape;1990;p70"/>
            <p:cNvSpPr/>
            <p:nvPr/>
          </p:nvSpPr>
          <p:spPr>
            <a:xfrm>
              <a:off x="0" y="0"/>
              <a:ext cx="698500" cy="812800"/>
            </a:xfrm>
            <a:custGeom>
              <a:rect b="b" l="l" r="r" t="t"/>
              <a:pathLst>
                <a:path extrusionOk="0" h="812800" w="698500">
                  <a:moveTo>
                    <a:pt x="349250" y="0"/>
                  </a:moveTo>
                  <a:lnTo>
                    <a:pt x="698500" y="203200"/>
                  </a:lnTo>
                  <a:lnTo>
                    <a:pt x="698500" y="609600"/>
                  </a:lnTo>
                  <a:lnTo>
                    <a:pt x="349250" y="812800"/>
                  </a:lnTo>
                  <a:lnTo>
                    <a:pt x="0" y="609600"/>
                  </a:lnTo>
                  <a:lnTo>
                    <a:pt x="0" y="203200"/>
                  </a:lnTo>
                  <a:lnTo>
                    <a:pt x="349250" y="0"/>
                  </a:lnTo>
                  <a:close/>
                </a:path>
              </a:pathLst>
            </a:custGeom>
            <a:solidFill>
              <a:srgbClr val="FFFFFF"/>
            </a:solidFill>
            <a:ln>
              <a:noFill/>
            </a:ln>
          </p:spPr>
        </p:sp>
        <p:sp>
          <p:nvSpPr>
            <p:cNvPr id="1991" name="Google Shape;1991;p70"/>
            <p:cNvSpPr txBox="1"/>
            <p:nvPr/>
          </p:nvSpPr>
          <p:spPr>
            <a:xfrm>
              <a:off x="0" y="92075"/>
              <a:ext cx="6984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2" name="Google Shape;1992;p70"/>
          <p:cNvGrpSpPr/>
          <p:nvPr/>
        </p:nvGrpSpPr>
        <p:grpSpPr>
          <a:xfrm>
            <a:off x="-331184" y="8633301"/>
            <a:ext cx="16706903" cy="625349"/>
            <a:chOff x="0" y="-47625"/>
            <a:chExt cx="4400143" cy="164700"/>
          </a:xfrm>
        </p:grpSpPr>
        <p:sp>
          <p:nvSpPr>
            <p:cNvPr id="1993" name="Google Shape;1993;p7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1994" name="Google Shape;1994;p70"/>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5" name="Google Shape;1995;p70"/>
          <p:cNvGrpSpPr/>
          <p:nvPr/>
        </p:nvGrpSpPr>
        <p:grpSpPr>
          <a:xfrm>
            <a:off x="8509622" y="1157524"/>
            <a:ext cx="1329334" cy="1220287"/>
            <a:chOff x="0" y="-47625"/>
            <a:chExt cx="812800" cy="746125"/>
          </a:xfrm>
        </p:grpSpPr>
        <p:sp>
          <p:nvSpPr>
            <p:cNvPr id="1996" name="Google Shape;1996;p7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1997" name="Google Shape;1997;p7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998" name="Google Shape;1998;p70"/>
          <p:cNvGrpSpPr/>
          <p:nvPr/>
        </p:nvGrpSpPr>
        <p:grpSpPr>
          <a:xfrm>
            <a:off x="95808" y="8296713"/>
            <a:ext cx="1865782" cy="1712730"/>
            <a:chOff x="0" y="-47625"/>
            <a:chExt cx="812800" cy="746125"/>
          </a:xfrm>
        </p:grpSpPr>
        <p:sp>
          <p:nvSpPr>
            <p:cNvPr id="1999" name="Google Shape;1999;p7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a:noFill/>
            </a:ln>
          </p:spPr>
        </p:sp>
        <p:sp>
          <p:nvSpPr>
            <p:cNvPr id="2000" name="Google Shape;2000;p7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01" name="Google Shape;2001;p70"/>
          <p:cNvGrpSpPr/>
          <p:nvPr/>
        </p:nvGrpSpPr>
        <p:grpSpPr>
          <a:xfrm>
            <a:off x="9407205" y="926095"/>
            <a:ext cx="2080036" cy="1909408"/>
            <a:chOff x="0" y="-47625"/>
            <a:chExt cx="812800" cy="746125"/>
          </a:xfrm>
        </p:grpSpPr>
        <p:sp>
          <p:nvSpPr>
            <p:cNvPr id="2002" name="Google Shape;2002;p7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03" name="Google Shape;2003;p7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04" name="Google Shape;2004;p70"/>
          <p:cNvGrpSpPr/>
          <p:nvPr/>
        </p:nvGrpSpPr>
        <p:grpSpPr>
          <a:xfrm>
            <a:off x="11487236" y="398884"/>
            <a:ext cx="1329334" cy="1220287"/>
            <a:chOff x="0" y="-47625"/>
            <a:chExt cx="812800" cy="746125"/>
          </a:xfrm>
        </p:grpSpPr>
        <p:sp>
          <p:nvSpPr>
            <p:cNvPr id="2005" name="Google Shape;2005;p7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006" name="Google Shape;2006;p7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07" name="Google Shape;2007;p70"/>
          <p:cNvGrpSpPr/>
          <p:nvPr/>
        </p:nvGrpSpPr>
        <p:grpSpPr>
          <a:xfrm>
            <a:off x="1028700" y="8114433"/>
            <a:ext cx="1015106" cy="931836"/>
            <a:chOff x="0" y="-47625"/>
            <a:chExt cx="812800" cy="746125"/>
          </a:xfrm>
        </p:grpSpPr>
        <p:sp>
          <p:nvSpPr>
            <p:cNvPr id="2008" name="Google Shape;2008;p7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09" name="Google Shape;2009;p7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10" name="Google Shape;2010;p70"/>
          <p:cNvGrpSpPr/>
          <p:nvPr/>
        </p:nvGrpSpPr>
        <p:grpSpPr>
          <a:xfrm>
            <a:off x="570896" y="7141355"/>
            <a:ext cx="686003" cy="629729"/>
            <a:chOff x="0" y="-47625"/>
            <a:chExt cx="812800" cy="746125"/>
          </a:xfrm>
        </p:grpSpPr>
        <p:sp>
          <p:nvSpPr>
            <p:cNvPr id="2011" name="Google Shape;2011;p7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12" name="Google Shape;2012;p7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13" name="Google Shape;2013;p70"/>
          <p:cNvSpPr txBox="1"/>
          <p:nvPr/>
        </p:nvSpPr>
        <p:spPr>
          <a:xfrm>
            <a:off x="1992120" y="4176031"/>
            <a:ext cx="7378200" cy="2370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CORPORATE CITIZENSHIP</a:t>
            </a:r>
            <a:endParaRPr sz="7000"/>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017" name="Shape 2017"/>
        <p:cNvGrpSpPr/>
        <p:nvPr/>
      </p:nvGrpSpPr>
      <p:grpSpPr>
        <a:xfrm>
          <a:off x="0" y="0"/>
          <a:ext cx="0" cy="0"/>
          <a:chOff x="0" y="0"/>
          <a:chExt cx="0" cy="0"/>
        </a:xfrm>
      </p:grpSpPr>
      <p:grpSp>
        <p:nvGrpSpPr>
          <p:cNvPr id="2018" name="Google Shape;2018;p71"/>
          <p:cNvGrpSpPr/>
          <p:nvPr/>
        </p:nvGrpSpPr>
        <p:grpSpPr>
          <a:xfrm>
            <a:off x="7632087" y="-4910079"/>
            <a:ext cx="17398799" cy="16121652"/>
            <a:chOff x="0" y="0"/>
            <a:chExt cx="939318" cy="870368"/>
          </a:xfrm>
        </p:grpSpPr>
        <p:sp>
          <p:nvSpPr>
            <p:cNvPr id="2019" name="Google Shape;2019;p71"/>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020" name="Google Shape;2020;p71"/>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1" name="Google Shape;2021;p71"/>
          <p:cNvGrpSpPr/>
          <p:nvPr/>
        </p:nvGrpSpPr>
        <p:grpSpPr>
          <a:xfrm>
            <a:off x="10568530" y="6676092"/>
            <a:ext cx="1804010" cy="1656024"/>
            <a:chOff x="0" y="-47625"/>
            <a:chExt cx="812800" cy="746125"/>
          </a:xfrm>
        </p:grpSpPr>
        <p:sp>
          <p:nvSpPr>
            <p:cNvPr id="2022" name="Google Shape;2022;p7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23" name="Google Shape;2023;p7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4" name="Google Shape;2024;p71"/>
          <p:cNvGrpSpPr/>
          <p:nvPr/>
        </p:nvGrpSpPr>
        <p:grpSpPr>
          <a:xfrm>
            <a:off x="6928309" y="9077473"/>
            <a:ext cx="12333930" cy="649270"/>
            <a:chOff x="0" y="-47625"/>
            <a:chExt cx="3248421" cy="171000"/>
          </a:xfrm>
        </p:grpSpPr>
        <p:sp>
          <p:nvSpPr>
            <p:cNvPr id="2025" name="Google Shape;2025;p71"/>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026" name="Google Shape;2026;p71"/>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27" name="Google Shape;2027;p71"/>
          <p:cNvSpPr txBox="1"/>
          <p:nvPr/>
        </p:nvSpPr>
        <p:spPr>
          <a:xfrm>
            <a:off x="2237950" y="783123"/>
            <a:ext cx="8352300" cy="769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CORPORATE CITIZENSHIP</a:t>
            </a:r>
            <a:endParaRPr sz="5000"/>
          </a:p>
        </p:txBody>
      </p:sp>
      <p:sp>
        <p:nvSpPr>
          <p:cNvPr id="2028" name="Google Shape;2028;p71"/>
          <p:cNvSpPr txBox="1"/>
          <p:nvPr/>
        </p:nvSpPr>
        <p:spPr>
          <a:xfrm>
            <a:off x="414775" y="2459750"/>
            <a:ext cx="9057000" cy="65250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Corporate citizenship refers to the acceptance by business of a conscious effort in focusing and in satisfying the economic, legal, ethical, philanthropic and social responsibilities and other acts expected from the corporation to do to its stakeholders. This focus covers the areas of business ethics, social responsibility, corporate volunteerism, religious compliance and reputation management.</a:t>
            </a:r>
            <a:endParaRPr sz="1900"/>
          </a:p>
        </p:txBody>
      </p:sp>
      <p:grpSp>
        <p:nvGrpSpPr>
          <p:cNvPr id="2029" name="Google Shape;2029;p71"/>
          <p:cNvGrpSpPr/>
          <p:nvPr/>
        </p:nvGrpSpPr>
        <p:grpSpPr>
          <a:xfrm>
            <a:off x="-8124839" y="9311586"/>
            <a:ext cx="16706903" cy="625349"/>
            <a:chOff x="0" y="-47625"/>
            <a:chExt cx="4400143" cy="164700"/>
          </a:xfrm>
        </p:grpSpPr>
        <p:sp>
          <p:nvSpPr>
            <p:cNvPr id="2030" name="Google Shape;2030;p7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031" name="Google Shape;2031;p7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2" name="Google Shape;2032;p71"/>
          <p:cNvGrpSpPr/>
          <p:nvPr/>
        </p:nvGrpSpPr>
        <p:grpSpPr>
          <a:xfrm>
            <a:off x="-11316" y="-121877"/>
            <a:ext cx="2080036" cy="1909408"/>
            <a:chOff x="0" y="-47625"/>
            <a:chExt cx="812800" cy="746125"/>
          </a:xfrm>
        </p:grpSpPr>
        <p:sp>
          <p:nvSpPr>
            <p:cNvPr id="2033" name="Google Shape;2033;p7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034" name="Google Shape;2034;p7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5" name="Google Shape;2035;p71"/>
          <p:cNvGrpSpPr/>
          <p:nvPr/>
        </p:nvGrpSpPr>
        <p:grpSpPr>
          <a:xfrm>
            <a:off x="9509010" y="8514258"/>
            <a:ext cx="2574950" cy="2363724"/>
            <a:chOff x="0" y="-47625"/>
            <a:chExt cx="812800" cy="746125"/>
          </a:xfrm>
        </p:grpSpPr>
        <p:sp>
          <p:nvSpPr>
            <p:cNvPr id="2036" name="Google Shape;2036;p7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37" name="Google Shape;2037;p7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38" name="Google Shape;2038;p71"/>
          <p:cNvGrpSpPr/>
          <p:nvPr/>
        </p:nvGrpSpPr>
        <p:grpSpPr>
          <a:xfrm>
            <a:off x="9144000" y="8466752"/>
            <a:ext cx="1116381" cy="1024803"/>
            <a:chOff x="0" y="-47625"/>
            <a:chExt cx="812800" cy="746125"/>
          </a:xfrm>
        </p:grpSpPr>
        <p:sp>
          <p:nvSpPr>
            <p:cNvPr id="2039" name="Google Shape;2039;p7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40" name="Google Shape;2040;p7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41" name="Google Shape;2041;p71"/>
          <p:cNvGrpSpPr/>
          <p:nvPr/>
        </p:nvGrpSpPr>
        <p:grpSpPr>
          <a:xfrm>
            <a:off x="-979184" y="626344"/>
            <a:ext cx="2080036" cy="1909408"/>
            <a:chOff x="0" y="-47625"/>
            <a:chExt cx="812800" cy="746125"/>
          </a:xfrm>
        </p:grpSpPr>
        <p:sp>
          <p:nvSpPr>
            <p:cNvPr id="2042" name="Google Shape;2042;p7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043" name="Google Shape;2043;p7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044" name="Google Shape;2044;p71"/>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048" name="Shape 2048"/>
        <p:cNvGrpSpPr/>
        <p:nvPr/>
      </p:nvGrpSpPr>
      <p:grpSpPr>
        <a:xfrm>
          <a:off x="0" y="0"/>
          <a:ext cx="0" cy="0"/>
          <a:chOff x="0" y="0"/>
          <a:chExt cx="0" cy="0"/>
        </a:xfrm>
      </p:grpSpPr>
      <p:grpSp>
        <p:nvGrpSpPr>
          <p:cNvPr id="2049" name="Google Shape;2049;p72"/>
          <p:cNvGrpSpPr/>
          <p:nvPr/>
        </p:nvGrpSpPr>
        <p:grpSpPr>
          <a:xfrm>
            <a:off x="7632087" y="-4910079"/>
            <a:ext cx="17398799" cy="16121652"/>
            <a:chOff x="0" y="0"/>
            <a:chExt cx="939318" cy="870368"/>
          </a:xfrm>
        </p:grpSpPr>
        <p:sp>
          <p:nvSpPr>
            <p:cNvPr id="2050" name="Google Shape;2050;p72"/>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051" name="Google Shape;2051;p72"/>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52" name="Google Shape;2052;p72"/>
          <p:cNvGrpSpPr/>
          <p:nvPr/>
        </p:nvGrpSpPr>
        <p:grpSpPr>
          <a:xfrm>
            <a:off x="10568530" y="6676092"/>
            <a:ext cx="1804010" cy="1656024"/>
            <a:chOff x="0" y="-47625"/>
            <a:chExt cx="812800" cy="746125"/>
          </a:xfrm>
        </p:grpSpPr>
        <p:sp>
          <p:nvSpPr>
            <p:cNvPr id="2053" name="Google Shape;2053;p7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54" name="Google Shape;2054;p7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55" name="Google Shape;2055;p72"/>
          <p:cNvGrpSpPr/>
          <p:nvPr/>
        </p:nvGrpSpPr>
        <p:grpSpPr>
          <a:xfrm>
            <a:off x="6928309" y="9077473"/>
            <a:ext cx="12333930" cy="649270"/>
            <a:chOff x="0" y="-47625"/>
            <a:chExt cx="3248421" cy="171000"/>
          </a:xfrm>
        </p:grpSpPr>
        <p:sp>
          <p:nvSpPr>
            <p:cNvPr id="2056" name="Google Shape;2056;p72"/>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057" name="Google Shape;2057;p72"/>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58" name="Google Shape;2058;p72"/>
          <p:cNvSpPr txBox="1"/>
          <p:nvPr/>
        </p:nvSpPr>
        <p:spPr>
          <a:xfrm>
            <a:off x="2237950" y="402123"/>
            <a:ext cx="8352300" cy="1539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1" lang="en-US" sz="5000">
                <a:solidFill>
                  <a:srgbClr val="42572A"/>
                </a:solidFill>
                <a:latin typeface="Saira"/>
                <a:ea typeface="Saira"/>
                <a:cs typeface="Saira"/>
                <a:sym typeface="Saira"/>
              </a:rPr>
              <a:t>Corporate citizenship has the following key elements:</a:t>
            </a:r>
            <a:endParaRPr sz="5000"/>
          </a:p>
        </p:txBody>
      </p:sp>
      <p:sp>
        <p:nvSpPr>
          <p:cNvPr id="2059" name="Google Shape;2059;p72"/>
          <p:cNvSpPr txBox="1"/>
          <p:nvPr/>
        </p:nvSpPr>
        <p:spPr>
          <a:xfrm>
            <a:off x="414775" y="2688350"/>
            <a:ext cx="9057000" cy="56799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500">
                <a:latin typeface="NTR"/>
                <a:ea typeface="NTR"/>
                <a:cs typeface="NTR"/>
                <a:sym typeface="NTR"/>
              </a:rPr>
              <a:t>-	Commitment to Quality</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Ethical Legal Compliance Stewardship and Governance</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Superior Employee Relation.</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Social Advocacy</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Environmental Advocacy</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Community Involvement</a:t>
            </a:r>
            <a:endParaRPr b="1" sz="4500">
              <a:latin typeface="NTR"/>
              <a:ea typeface="NTR"/>
              <a:cs typeface="NTR"/>
              <a:sym typeface="NTR"/>
            </a:endParaRPr>
          </a:p>
        </p:txBody>
      </p:sp>
      <p:grpSp>
        <p:nvGrpSpPr>
          <p:cNvPr id="2060" name="Google Shape;2060;p72"/>
          <p:cNvGrpSpPr/>
          <p:nvPr/>
        </p:nvGrpSpPr>
        <p:grpSpPr>
          <a:xfrm>
            <a:off x="-8124839" y="9311586"/>
            <a:ext cx="16706903" cy="625349"/>
            <a:chOff x="0" y="-47625"/>
            <a:chExt cx="4400143" cy="164700"/>
          </a:xfrm>
        </p:grpSpPr>
        <p:sp>
          <p:nvSpPr>
            <p:cNvPr id="2061" name="Google Shape;2061;p7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062" name="Google Shape;2062;p7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63" name="Google Shape;2063;p72"/>
          <p:cNvGrpSpPr/>
          <p:nvPr/>
        </p:nvGrpSpPr>
        <p:grpSpPr>
          <a:xfrm>
            <a:off x="-11316" y="-121877"/>
            <a:ext cx="2080036" cy="1909408"/>
            <a:chOff x="0" y="-47625"/>
            <a:chExt cx="812800" cy="746125"/>
          </a:xfrm>
        </p:grpSpPr>
        <p:sp>
          <p:nvSpPr>
            <p:cNvPr id="2064" name="Google Shape;2064;p7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065" name="Google Shape;2065;p7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66" name="Google Shape;2066;p72"/>
          <p:cNvGrpSpPr/>
          <p:nvPr/>
        </p:nvGrpSpPr>
        <p:grpSpPr>
          <a:xfrm>
            <a:off x="9509010" y="8514258"/>
            <a:ext cx="2574950" cy="2363724"/>
            <a:chOff x="0" y="-47625"/>
            <a:chExt cx="812800" cy="746125"/>
          </a:xfrm>
        </p:grpSpPr>
        <p:sp>
          <p:nvSpPr>
            <p:cNvPr id="2067" name="Google Shape;2067;p7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68" name="Google Shape;2068;p7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69" name="Google Shape;2069;p72"/>
          <p:cNvGrpSpPr/>
          <p:nvPr/>
        </p:nvGrpSpPr>
        <p:grpSpPr>
          <a:xfrm>
            <a:off x="9144000" y="8466752"/>
            <a:ext cx="1116381" cy="1024803"/>
            <a:chOff x="0" y="-47625"/>
            <a:chExt cx="812800" cy="746125"/>
          </a:xfrm>
        </p:grpSpPr>
        <p:sp>
          <p:nvSpPr>
            <p:cNvPr id="2070" name="Google Shape;2070;p7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71" name="Google Shape;2071;p7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72" name="Google Shape;2072;p72"/>
          <p:cNvGrpSpPr/>
          <p:nvPr/>
        </p:nvGrpSpPr>
        <p:grpSpPr>
          <a:xfrm>
            <a:off x="-979184" y="626344"/>
            <a:ext cx="2080036" cy="1909408"/>
            <a:chOff x="0" y="-47625"/>
            <a:chExt cx="812800" cy="746125"/>
          </a:xfrm>
        </p:grpSpPr>
        <p:sp>
          <p:nvSpPr>
            <p:cNvPr id="2073" name="Google Shape;2073;p7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074" name="Google Shape;2074;p7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075" name="Google Shape;2075;p72"/>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079" name="Shape 2079"/>
        <p:cNvGrpSpPr/>
        <p:nvPr/>
      </p:nvGrpSpPr>
      <p:grpSpPr>
        <a:xfrm>
          <a:off x="0" y="0"/>
          <a:ext cx="0" cy="0"/>
          <a:chOff x="0" y="0"/>
          <a:chExt cx="0" cy="0"/>
        </a:xfrm>
      </p:grpSpPr>
      <p:grpSp>
        <p:nvGrpSpPr>
          <p:cNvPr id="2080" name="Google Shape;2080;p73"/>
          <p:cNvGrpSpPr/>
          <p:nvPr/>
        </p:nvGrpSpPr>
        <p:grpSpPr>
          <a:xfrm>
            <a:off x="7073848" y="-2805883"/>
            <a:ext cx="17125838" cy="15986963"/>
            <a:chOff x="0" y="0"/>
            <a:chExt cx="870702" cy="812800"/>
          </a:xfrm>
        </p:grpSpPr>
        <p:sp>
          <p:nvSpPr>
            <p:cNvPr id="2081" name="Google Shape;2081;p73"/>
            <p:cNvSpPr/>
            <p:nvPr/>
          </p:nvSpPr>
          <p:spPr>
            <a:xfrm>
              <a:off x="0" y="0"/>
              <a:ext cx="870702" cy="812800"/>
            </a:xfrm>
            <a:custGeom>
              <a:rect b="b" l="l" r="r" t="t"/>
              <a:pathLst>
                <a:path extrusionOk="0" h="812800" w="870702">
                  <a:moveTo>
                    <a:pt x="435351" y="0"/>
                  </a:moveTo>
                  <a:lnTo>
                    <a:pt x="870702" y="406400"/>
                  </a:lnTo>
                  <a:lnTo>
                    <a:pt x="435351" y="812800"/>
                  </a:lnTo>
                  <a:lnTo>
                    <a:pt x="0" y="406400"/>
                  </a:lnTo>
                  <a:lnTo>
                    <a:pt x="435351" y="0"/>
                  </a:lnTo>
                  <a:close/>
                </a:path>
              </a:pathLst>
            </a:custGeom>
            <a:solidFill>
              <a:srgbClr val="FFFFFF"/>
            </a:solidFill>
            <a:ln>
              <a:noFill/>
            </a:ln>
          </p:spPr>
        </p:sp>
        <p:sp>
          <p:nvSpPr>
            <p:cNvPr id="2082" name="Google Shape;2082;p73"/>
            <p:cNvSpPr txBox="1"/>
            <p:nvPr/>
          </p:nvSpPr>
          <p:spPr>
            <a:xfrm>
              <a:off x="149652" y="92075"/>
              <a:ext cx="5715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083" name="Google Shape;2083;p73"/>
          <p:cNvPicPr preferRelativeResize="0"/>
          <p:nvPr/>
        </p:nvPicPr>
        <p:blipFill>
          <a:blip r:embed="rId3">
            <a:alphaModFix/>
          </a:blip>
          <a:stretch>
            <a:fillRect/>
          </a:stretch>
        </p:blipFill>
        <p:spPr>
          <a:xfrm>
            <a:off x="1417001" y="624100"/>
            <a:ext cx="7778100" cy="9038700"/>
          </a:xfrm>
          <a:prstGeom prst="flowChartPreparation">
            <a:avLst/>
          </a:prstGeom>
          <a:noFill/>
          <a:ln>
            <a:noFill/>
          </a:ln>
        </p:spPr>
      </p:pic>
      <p:sp>
        <p:nvSpPr>
          <p:cNvPr id="2084" name="Google Shape;2084;p73"/>
          <p:cNvSpPr txBox="1"/>
          <p:nvPr/>
        </p:nvSpPr>
        <p:spPr>
          <a:xfrm>
            <a:off x="10344004" y="3013998"/>
            <a:ext cx="7378200" cy="3663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PHILANTHROPY AND SOCIAL INITIATIVES</a:t>
            </a:r>
            <a:endParaRPr sz="7000"/>
          </a:p>
        </p:txBody>
      </p:sp>
      <p:grpSp>
        <p:nvGrpSpPr>
          <p:cNvPr id="2085" name="Google Shape;2085;p73"/>
          <p:cNvGrpSpPr/>
          <p:nvPr/>
        </p:nvGrpSpPr>
        <p:grpSpPr>
          <a:xfrm>
            <a:off x="-2800929" y="7869807"/>
            <a:ext cx="12333930" cy="649270"/>
            <a:chOff x="0" y="-47625"/>
            <a:chExt cx="3248421" cy="171000"/>
          </a:xfrm>
        </p:grpSpPr>
        <p:sp>
          <p:nvSpPr>
            <p:cNvPr id="2086" name="Google Shape;2086;p73"/>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087" name="Google Shape;2087;p73"/>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88" name="Google Shape;2088;p73"/>
          <p:cNvGrpSpPr/>
          <p:nvPr/>
        </p:nvGrpSpPr>
        <p:grpSpPr>
          <a:xfrm>
            <a:off x="4501431" y="8633301"/>
            <a:ext cx="16706903" cy="625349"/>
            <a:chOff x="0" y="-47625"/>
            <a:chExt cx="4400143" cy="164700"/>
          </a:xfrm>
        </p:grpSpPr>
        <p:sp>
          <p:nvSpPr>
            <p:cNvPr id="2089" name="Google Shape;2089;p7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090" name="Google Shape;2090;p7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91" name="Google Shape;2091;p73"/>
          <p:cNvGrpSpPr/>
          <p:nvPr/>
        </p:nvGrpSpPr>
        <p:grpSpPr>
          <a:xfrm>
            <a:off x="959804" y="9038797"/>
            <a:ext cx="1012668" cy="929597"/>
            <a:chOff x="0" y="-47625"/>
            <a:chExt cx="812800" cy="746125"/>
          </a:xfrm>
        </p:grpSpPr>
        <p:sp>
          <p:nvSpPr>
            <p:cNvPr id="2092" name="Google Shape;2092;p7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93" name="Google Shape;2093;p7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94" name="Google Shape;2094;p73"/>
          <p:cNvGrpSpPr/>
          <p:nvPr/>
        </p:nvGrpSpPr>
        <p:grpSpPr>
          <a:xfrm>
            <a:off x="1466143" y="8603662"/>
            <a:ext cx="1012668" cy="929597"/>
            <a:chOff x="0" y="-47625"/>
            <a:chExt cx="812800" cy="746125"/>
          </a:xfrm>
        </p:grpSpPr>
        <p:sp>
          <p:nvSpPr>
            <p:cNvPr id="2095" name="Google Shape;2095;p7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96" name="Google Shape;2096;p7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97" name="Google Shape;2097;p73"/>
          <p:cNvGrpSpPr/>
          <p:nvPr/>
        </p:nvGrpSpPr>
        <p:grpSpPr>
          <a:xfrm>
            <a:off x="795957" y="8095646"/>
            <a:ext cx="861812" cy="791116"/>
            <a:chOff x="0" y="-47625"/>
            <a:chExt cx="812800" cy="746125"/>
          </a:xfrm>
        </p:grpSpPr>
        <p:sp>
          <p:nvSpPr>
            <p:cNvPr id="2098" name="Google Shape;2098;p7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099" name="Google Shape;2099;p7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00" name="Google Shape;2100;p73"/>
          <p:cNvGrpSpPr/>
          <p:nvPr/>
        </p:nvGrpSpPr>
        <p:grpSpPr>
          <a:xfrm>
            <a:off x="16562688" y="-397148"/>
            <a:ext cx="2461402" cy="2259490"/>
            <a:chOff x="0" y="-47625"/>
            <a:chExt cx="812800" cy="746125"/>
          </a:xfrm>
        </p:grpSpPr>
        <p:sp>
          <p:nvSpPr>
            <p:cNvPr id="2101" name="Google Shape;2101;p7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2102" name="Google Shape;2102;p7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03" name="Google Shape;2103;p73"/>
          <p:cNvGrpSpPr/>
          <p:nvPr/>
        </p:nvGrpSpPr>
        <p:grpSpPr>
          <a:xfrm>
            <a:off x="16643951" y="1261412"/>
            <a:ext cx="1230660" cy="1129708"/>
            <a:chOff x="0" y="-47625"/>
            <a:chExt cx="812800" cy="746125"/>
          </a:xfrm>
        </p:grpSpPr>
        <p:sp>
          <p:nvSpPr>
            <p:cNvPr id="2104" name="Google Shape;2104;p7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a:ln cap="sq" cmpd="sng" w="38100">
              <a:solidFill>
                <a:srgbClr val="42572A"/>
              </a:solidFill>
              <a:prstDash val="solid"/>
              <a:miter lim="8000"/>
              <a:headEnd len="sm" w="sm" type="none"/>
              <a:tailEnd len="sm" w="sm" type="none"/>
            </a:ln>
          </p:spPr>
        </p:sp>
        <p:sp>
          <p:nvSpPr>
            <p:cNvPr id="2105" name="Google Shape;2105;p7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06" name="Google Shape;2106;p73"/>
          <p:cNvGrpSpPr/>
          <p:nvPr/>
        </p:nvGrpSpPr>
        <p:grpSpPr>
          <a:xfrm>
            <a:off x="15111159" y="471161"/>
            <a:ext cx="1095085" cy="1005180"/>
            <a:chOff x="0" y="-47625"/>
            <a:chExt cx="812800" cy="746125"/>
          </a:xfrm>
        </p:grpSpPr>
        <p:sp>
          <p:nvSpPr>
            <p:cNvPr id="2107" name="Google Shape;2107;p7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108" name="Google Shape;2108;p7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112" name="Shape 2112"/>
        <p:cNvGrpSpPr/>
        <p:nvPr/>
      </p:nvGrpSpPr>
      <p:grpSpPr>
        <a:xfrm>
          <a:off x="0" y="0"/>
          <a:ext cx="0" cy="0"/>
          <a:chOff x="0" y="0"/>
          <a:chExt cx="0" cy="0"/>
        </a:xfrm>
      </p:grpSpPr>
      <p:grpSp>
        <p:nvGrpSpPr>
          <p:cNvPr id="2113" name="Google Shape;2113;p74"/>
          <p:cNvGrpSpPr/>
          <p:nvPr/>
        </p:nvGrpSpPr>
        <p:grpSpPr>
          <a:xfrm>
            <a:off x="7632087" y="-4910079"/>
            <a:ext cx="17398799" cy="16121652"/>
            <a:chOff x="0" y="0"/>
            <a:chExt cx="939318" cy="870368"/>
          </a:xfrm>
        </p:grpSpPr>
        <p:sp>
          <p:nvSpPr>
            <p:cNvPr id="2114" name="Google Shape;2114;p74"/>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115" name="Google Shape;2115;p74"/>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16" name="Google Shape;2116;p74"/>
          <p:cNvGrpSpPr/>
          <p:nvPr/>
        </p:nvGrpSpPr>
        <p:grpSpPr>
          <a:xfrm>
            <a:off x="10568530" y="6676092"/>
            <a:ext cx="1804010" cy="1656024"/>
            <a:chOff x="0" y="-47625"/>
            <a:chExt cx="812800" cy="746125"/>
          </a:xfrm>
        </p:grpSpPr>
        <p:sp>
          <p:nvSpPr>
            <p:cNvPr id="2117" name="Google Shape;2117;p7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18" name="Google Shape;2118;p7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19" name="Google Shape;2119;p74"/>
          <p:cNvGrpSpPr/>
          <p:nvPr/>
        </p:nvGrpSpPr>
        <p:grpSpPr>
          <a:xfrm>
            <a:off x="6928309" y="9077473"/>
            <a:ext cx="12333930" cy="649270"/>
            <a:chOff x="0" y="-47625"/>
            <a:chExt cx="3248421" cy="171000"/>
          </a:xfrm>
        </p:grpSpPr>
        <p:sp>
          <p:nvSpPr>
            <p:cNvPr id="2120" name="Google Shape;2120;p74"/>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121" name="Google Shape;2121;p74"/>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22" name="Google Shape;2122;p74"/>
          <p:cNvSpPr txBox="1"/>
          <p:nvPr/>
        </p:nvSpPr>
        <p:spPr>
          <a:xfrm>
            <a:off x="2237950" y="554523"/>
            <a:ext cx="8352300" cy="15393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sz="5000">
                <a:solidFill>
                  <a:srgbClr val="42572A"/>
                </a:solidFill>
                <a:latin typeface="Saira"/>
                <a:ea typeface="Saira"/>
                <a:cs typeface="Saira"/>
                <a:sym typeface="Saira"/>
              </a:rPr>
              <a:t>PHILANTHROPY AND SOCIAL INITIATIVES</a:t>
            </a:r>
            <a:endParaRPr b="1" sz="5000">
              <a:solidFill>
                <a:srgbClr val="42572A"/>
              </a:solidFill>
              <a:latin typeface="Saira"/>
              <a:ea typeface="Saira"/>
              <a:cs typeface="Saira"/>
              <a:sym typeface="Saira"/>
            </a:endParaRPr>
          </a:p>
        </p:txBody>
      </p:sp>
      <p:sp>
        <p:nvSpPr>
          <p:cNvPr id="2123" name="Google Shape;2123;p74"/>
          <p:cNvSpPr txBox="1"/>
          <p:nvPr/>
        </p:nvSpPr>
        <p:spPr>
          <a:xfrm>
            <a:off x="414775" y="2459750"/>
            <a:ext cx="9057000" cy="6525000"/>
          </a:xfrm>
          <a:prstGeom prst="rect">
            <a:avLst/>
          </a:prstGeom>
          <a:noFill/>
          <a:ln>
            <a:noFill/>
          </a:ln>
        </p:spPr>
        <p:txBody>
          <a:bodyPr anchorCtr="0" anchor="t" bIns="0" lIns="0" spcFirstLastPara="1" rIns="0" wrap="square" tIns="0">
            <a:spAutoFit/>
          </a:bodyPr>
          <a:lstStyle/>
          <a:p>
            <a:pPr indent="0" lvl="0" marL="0" marR="0" rtl="0" algn="ctr">
              <a:lnSpc>
                <a:spcPct val="120005"/>
              </a:lnSpc>
              <a:spcBef>
                <a:spcPts val="0"/>
              </a:spcBef>
              <a:spcAft>
                <a:spcPts val="0"/>
              </a:spcAft>
              <a:buNone/>
            </a:pPr>
            <a:r>
              <a:rPr b="1" lang="en-US" sz="3999">
                <a:latin typeface="NTR"/>
                <a:ea typeface="NTR"/>
                <a:cs typeface="NTR"/>
                <a:sym typeface="NTR"/>
              </a:rPr>
              <a:t>Philanthropy is the practice of giving money and time to help make life better for other people. It is a manifestation of love for mankind. Corporate philanthropy refers to the giving of the company's profit directly to charitable organizations or to individual in need with the intention of helping and improving the quality of life of the different corporate stakeholders.</a:t>
            </a:r>
            <a:endParaRPr sz="1900"/>
          </a:p>
        </p:txBody>
      </p:sp>
      <p:grpSp>
        <p:nvGrpSpPr>
          <p:cNvPr id="2124" name="Google Shape;2124;p74"/>
          <p:cNvGrpSpPr/>
          <p:nvPr/>
        </p:nvGrpSpPr>
        <p:grpSpPr>
          <a:xfrm>
            <a:off x="-8124839" y="9311586"/>
            <a:ext cx="16706903" cy="625349"/>
            <a:chOff x="0" y="-47625"/>
            <a:chExt cx="4400143" cy="164700"/>
          </a:xfrm>
        </p:grpSpPr>
        <p:sp>
          <p:nvSpPr>
            <p:cNvPr id="2125" name="Google Shape;2125;p7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126" name="Google Shape;2126;p7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27" name="Google Shape;2127;p74"/>
          <p:cNvGrpSpPr/>
          <p:nvPr/>
        </p:nvGrpSpPr>
        <p:grpSpPr>
          <a:xfrm>
            <a:off x="-11316" y="-121877"/>
            <a:ext cx="2080036" cy="1909408"/>
            <a:chOff x="0" y="-47625"/>
            <a:chExt cx="812800" cy="746125"/>
          </a:xfrm>
        </p:grpSpPr>
        <p:sp>
          <p:nvSpPr>
            <p:cNvPr id="2128" name="Google Shape;2128;p7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129" name="Google Shape;2129;p7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0" name="Google Shape;2130;p74"/>
          <p:cNvGrpSpPr/>
          <p:nvPr/>
        </p:nvGrpSpPr>
        <p:grpSpPr>
          <a:xfrm>
            <a:off x="9509010" y="8514258"/>
            <a:ext cx="2574950" cy="2363724"/>
            <a:chOff x="0" y="-47625"/>
            <a:chExt cx="812800" cy="746125"/>
          </a:xfrm>
        </p:grpSpPr>
        <p:sp>
          <p:nvSpPr>
            <p:cNvPr id="2131" name="Google Shape;2131;p7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32" name="Google Shape;2132;p7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3" name="Google Shape;2133;p74"/>
          <p:cNvGrpSpPr/>
          <p:nvPr/>
        </p:nvGrpSpPr>
        <p:grpSpPr>
          <a:xfrm>
            <a:off x="9144000" y="8466752"/>
            <a:ext cx="1116381" cy="1024803"/>
            <a:chOff x="0" y="-47625"/>
            <a:chExt cx="812800" cy="746125"/>
          </a:xfrm>
        </p:grpSpPr>
        <p:sp>
          <p:nvSpPr>
            <p:cNvPr id="2134" name="Google Shape;2134;p7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35" name="Google Shape;2135;p7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36" name="Google Shape;2136;p74"/>
          <p:cNvGrpSpPr/>
          <p:nvPr/>
        </p:nvGrpSpPr>
        <p:grpSpPr>
          <a:xfrm>
            <a:off x="-979184" y="626344"/>
            <a:ext cx="2080036" cy="1909408"/>
            <a:chOff x="0" y="-47625"/>
            <a:chExt cx="812800" cy="746125"/>
          </a:xfrm>
        </p:grpSpPr>
        <p:sp>
          <p:nvSpPr>
            <p:cNvPr id="2137" name="Google Shape;2137;p7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138" name="Google Shape;2138;p7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139" name="Google Shape;2139;p74"/>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143" name="Shape 2143"/>
        <p:cNvGrpSpPr/>
        <p:nvPr/>
      </p:nvGrpSpPr>
      <p:grpSpPr>
        <a:xfrm>
          <a:off x="0" y="0"/>
          <a:ext cx="0" cy="0"/>
          <a:chOff x="0" y="0"/>
          <a:chExt cx="0" cy="0"/>
        </a:xfrm>
      </p:grpSpPr>
      <p:grpSp>
        <p:nvGrpSpPr>
          <p:cNvPr id="2144" name="Google Shape;2144;p75"/>
          <p:cNvGrpSpPr/>
          <p:nvPr/>
        </p:nvGrpSpPr>
        <p:grpSpPr>
          <a:xfrm>
            <a:off x="7073848" y="-2805883"/>
            <a:ext cx="17125838" cy="15986963"/>
            <a:chOff x="0" y="0"/>
            <a:chExt cx="870702" cy="812800"/>
          </a:xfrm>
        </p:grpSpPr>
        <p:sp>
          <p:nvSpPr>
            <p:cNvPr id="2145" name="Google Shape;2145;p75"/>
            <p:cNvSpPr/>
            <p:nvPr/>
          </p:nvSpPr>
          <p:spPr>
            <a:xfrm>
              <a:off x="0" y="0"/>
              <a:ext cx="870702" cy="812800"/>
            </a:xfrm>
            <a:custGeom>
              <a:rect b="b" l="l" r="r" t="t"/>
              <a:pathLst>
                <a:path extrusionOk="0" h="812800" w="870702">
                  <a:moveTo>
                    <a:pt x="435351" y="0"/>
                  </a:moveTo>
                  <a:lnTo>
                    <a:pt x="870702" y="406400"/>
                  </a:lnTo>
                  <a:lnTo>
                    <a:pt x="435351" y="812800"/>
                  </a:lnTo>
                  <a:lnTo>
                    <a:pt x="0" y="406400"/>
                  </a:lnTo>
                  <a:lnTo>
                    <a:pt x="435351" y="0"/>
                  </a:lnTo>
                  <a:close/>
                </a:path>
              </a:pathLst>
            </a:custGeom>
            <a:solidFill>
              <a:srgbClr val="FFFFFF"/>
            </a:solidFill>
            <a:ln>
              <a:noFill/>
            </a:ln>
          </p:spPr>
        </p:sp>
        <p:sp>
          <p:nvSpPr>
            <p:cNvPr id="2146" name="Google Shape;2146;p75"/>
            <p:cNvSpPr txBox="1"/>
            <p:nvPr/>
          </p:nvSpPr>
          <p:spPr>
            <a:xfrm>
              <a:off x="149652" y="92075"/>
              <a:ext cx="571500" cy="581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147" name="Google Shape;2147;p75"/>
          <p:cNvPicPr preferRelativeResize="0"/>
          <p:nvPr/>
        </p:nvPicPr>
        <p:blipFill>
          <a:blip r:embed="rId3">
            <a:alphaModFix/>
          </a:blip>
          <a:stretch>
            <a:fillRect/>
          </a:stretch>
        </p:blipFill>
        <p:spPr>
          <a:xfrm>
            <a:off x="1417001" y="624100"/>
            <a:ext cx="7778100" cy="9038700"/>
          </a:xfrm>
          <a:prstGeom prst="flowChartPreparation">
            <a:avLst/>
          </a:prstGeom>
          <a:noFill/>
          <a:ln>
            <a:noFill/>
          </a:ln>
        </p:spPr>
      </p:pic>
      <p:sp>
        <p:nvSpPr>
          <p:cNvPr id="2148" name="Google Shape;2148;p75"/>
          <p:cNvSpPr txBox="1"/>
          <p:nvPr/>
        </p:nvSpPr>
        <p:spPr>
          <a:xfrm>
            <a:off x="10344004" y="1870998"/>
            <a:ext cx="7378200" cy="3663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7000">
                <a:solidFill>
                  <a:srgbClr val="42572A"/>
                </a:solidFill>
                <a:latin typeface="Saira"/>
                <a:ea typeface="Saira"/>
                <a:cs typeface="Saira"/>
                <a:sym typeface="Saira"/>
              </a:rPr>
              <a:t>BENEFITS OF CORPORATE PHILANTHROPY</a:t>
            </a:r>
            <a:endParaRPr sz="7000"/>
          </a:p>
        </p:txBody>
      </p:sp>
      <p:grpSp>
        <p:nvGrpSpPr>
          <p:cNvPr id="2149" name="Google Shape;2149;p75"/>
          <p:cNvGrpSpPr/>
          <p:nvPr/>
        </p:nvGrpSpPr>
        <p:grpSpPr>
          <a:xfrm>
            <a:off x="-2800929" y="7869807"/>
            <a:ext cx="12333930" cy="649270"/>
            <a:chOff x="0" y="-47625"/>
            <a:chExt cx="3248421" cy="171000"/>
          </a:xfrm>
        </p:grpSpPr>
        <p:sp>
          <p:nvSpPr>
            <p:cNvPr id="2150" name="Google Shape;2150;p75"/>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151" name="Google Shape;2151;p75"/>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52" name="Google Shape;2152;p75"/>
          <p:cNvGrpSpPr/>
          <p:nvPr/>
        </p:nvGrpSpPr>
        <p:grpSpPr>
          <a:xfrm>
            <a:off x="4501431" y="8633301"/>
            <a:ext cx="16706903" cy="625349"/>
            <a:chOff x="0" y="-47625"/>
            <a:chExt cx="4400143" cy="164700"/>
          </a:xfrm>
        </p:grpSpPr>
        <p:sp>
          <p:nvSpPr>
            <p:cNvPr id="2153" name="Google Shape;2153;p7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154" name="Google Shape;2154;p7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55" name="Google Shape;2155;p75"/>
          <p:cNvGrpSpPr/>
          <p:nvPr/>
        </p:nvGrpSpPr>
        <p:grpSpPr>
          <a:xfrm>
            <a:off x="959804" y="9038797"/>
            <a:ext cx="1012668" cy="929597"/>
            <a:chOff x="0" y="-47625"/>
            <a:chExt cx="812800" cy="746125"/>
          </a:xfrm>
        </p:grpSpPr>
        <p:sp>
          <p:nvSpPr>
            <p:cNvPr id="2156" name="Google Shape;2156;p7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57" name="Google Shape;2157;p7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58" name="Google Shape;2158;p75"/>
          <p:cNvGrpSpPr/>
          <p:nvPr/>
        </p:nvGrpSpPr>
        <p:grpSpPr>
          <a:xfrm>
            <a:off x="1466143" y="8603662"/>
            <a:ext cx="1012668" cy="929597"/>
            <a:chOff x="0" y="-47625"/>
            <a:chExt cx="812800" cy="746125"/>
          </a:xfrm>
        </p:grpSpPr>
        <p:sp>
          <p:nvSpPr>
            <p:cNvPr id="2159" name="Google Shape;2159;p7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60" name="Google Shape;2160;p7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61" name="Google Shape;2161;p75"/>
          <p:cNvGrpSpPr/>
          <p:nvPr/>
        </p:nvGrpSpPr>
        <p:grpSpPr>
          <a:xfrm>
            <a:off x="795957" y="8095646"/>
            <a:ext cx="861812" cy="791116"/>
            <a:chOff x="0" y="-47625"/>
            <a:chExt cx="812800" cy="746125"/>
          </a:xfrm>
        </p:grpSpPr>
        <p:sp>
          <p:nvSpPr>
            <p:cNvPr id="2162" name="Google Shape;2162;p7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63" name="Google Shape;2163;p7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64" name="Google Shape;2164;p75"/>
          <p:cNvGrpSpPr/>
          <p:nvPr/>
        </p:nvGrpSpPr>
        <p:grpSpPr>
          <a:xfrm>
            <a:off x="16562688" y="-397148"/>
            <a:ext cx="2461402" cy="2259490"/>
            <a:chOff x="0" y="-47625"/>
            <a:chExt cx="812800" cy="746125"/>
          </a:xfrm>
        </p:grpSpPr>
        <p:sp>
          <p:nvSpPr>
            <p:cNvPr id="2165" name="Google Shape;2165;p7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2166" name="Google Shape;2166;p7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67" name="Google Shape;2167;p75"/>
          <p:cNvGrpSpPr/>
          <p:nvPr/>
        </p:nvGrpSpPr>
        <p:grpSpPr>
          <a:xfrm>
            <a:off x="16643951" y="1261412"/>
            <a:ext cx="1230660" cy="1129708"/>
            <a:chOff x="0" y="-47625"/>
            <a:chExt cx="812800" cy="746125"/>
          </a:xfrm>
        </p:grpSpPr>
        <p:sp>
          <p:nvSpPr>
            <p:cNvPr id="2168" name="Google Shape;2168;p7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FFFF"/>
            </a:solidFill>
            <a:ln cap="sq" cmpd="sng" w="38100">
              <a:solidFill>
                <a:srgbClr val="42572A"/>
              </a:solidFill>
              <a:prstDash val="solid"/>
              <a:miter lim="8000"/>
              <a:headEnd len="sm" w="sm" type="none"/>
              <a:tailEnd len="sm" w="sm" type="none"/>
            </a:ln>
          </p:spPr>
        </p:sp>
        <p:sp>
          <p:nvSpPr>
            <p:cNvPr id="2169" name="Google Shape;2169;p7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70" name="Google Shape;2170;p75"/>
          <p:cNvGrpSpPr/>
          <p:nvPr/>
        </p:nvGrpSpPr>
        <p:grpSpPr>
          <a:xfrm>
            <a:off x="15111159" y="471161"/>
            <a:ext cx="1095085" cy="1005180"/>
            <a:chOff x="0" y="-47625"/>
            <a:chExt cx="812800" cy="746125"/>
          </a:xfrm>
        </p:grpSpPr>
        <p:sp>
          <p:nvSpPr>
            <p:cNvPr id="2171" name="Google Shape;2171;p7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172" name="Google Shape;2172;p7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73" name="Google Shape;2173;p75"/>
          <p:cNvSpPr txBox="1"/>
          <p:nvPr/>
        </p:nvSpPr>
        <p:spPr>
          <a:xfrm>
            <a:off x="9504600" y="5751563"/>
            <a:ext cx="9057000" cy="15240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500">
                <a:latin typeface="NTR"/>
                <a:ea typeface="NTR"/>
                <a:cs typeface="NTR"/>
                <a:sym typeface="NTR"/>
              </a:rPr>
              <a:t>Corporate philanthropy can benefit the companies in a number of ways:</a:t>
            </a:r>
            <a:endParaRPr b="1" sz="4500">
              <a:latin typeface="NTR"/>
              <a:ea typeface="NTR"/>
              <a:cs typeface="NTR"/>
              <a:sym typeface="NTR"/>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177" name="Shape 2177"/>
        <p:cNvGrpSpPr/>
        <p:nvPr/>
      </p:nvGrpSpPr>
      <p:grpSpPr>
        <a:xfrm>
          <a:off x="0" y="0"/>
          <a:ext cx="0" cy="0"/>
          <a:chOff x="0" y="0"/>
          <a:chExt cx="0" cy="0"/>
        </a:xfrm>
      </p:grpSpPr>
      <p:grpSp>
        <p:nvGrpSpPr>
          <p:cNvPr id="2178" name="Google Shape;2178;p76"/>
          <p:cNvGrpSpPr/>
          <p:nvPr/>
        </p:nvGrpSpPr>
        <p:grpSpPr>
          <a:xfrm>
            <a:off x="7632087" y="-4910079"/>
            <a:ext cx="17398799" cy="16121652"/>
            <a:chOff x="0" y="0"/>
            <a:chExt cx="939318" cy="870368"/>
          </a:xfrm>
        </p:grpSpPr>
        <p:sp>
          <p:nvSpPr>
            <p:cNvPr id="2179" name="Google Shape;2179;p76"/>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180" name="Google Shape;2180;p76"/>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81" name="Google Shape;2181;p76"/>
          <p:cNvGrpSpPr/>
          <p:nvPr/>
        </p:nvGrpSpPr>
        <p:grpSpPr>
          <a:xfrm>
            <a:off x="10568530" y="6676092"/>
            <a:ext cx="1804010" cy="1656024"/>
            <a:chOff x="0" y="-47625"/>
            <a:chExt cx="812800" cy="746125"/>
          </a:xfrm>
        </p:grpSpPr>
        <p:sp>
          <p:nvSpPr>
            <p:cNvPr id="2182" name="Google Shape;2182;p7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83" name="Google Shape;2183;p7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84" name="Google Shape;2184;p76"/>
          <p:cNvGrpSpPr/>
          <p:nvPr/>
        </p:nvGrpSpPr>
        <p:grpSpPr>
          <a:xfrm>
            <a:off x="6928309" y="9077473"/>
            <a:ext cx="12333930" cy="649270"/>
            <a:chOff x="0" y="-47625"/>
            <a:chExt cx="3248421" cy="171000"/>
          </a:xfrm>
        </p:grpSpPr>
        <p:sp>
          <p:nvSpPr>
            <p:cNvPr id="2185" name="Google Shape;2185;p76"/>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186" name="Google Shape;2186;p76"/>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87" name="Google Shape;2187;p76"/>
          <p:cNvSpPr txBox="1"/>
          <p:nvPr/>
        </p:nvSpPr>
        <p:spPr>
          <a:xfrm>
            <a:off x="2237950" y="554523"/>
            <a:ext cx="8352300" cy="9234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sz="6000">
                <a:solidFill>
                  <a:srgbClr val="42572A"/>
                </a:solidFill>
                <a:latin typeface="Saira"/>
                <a:ea typeface="Saira"/>
                <a:cs typeface="Saira"/>
                <a:sym typeface="Saira"/>
              </a:rPr>
              <a:t>	Benefits to Business</a:t>
            </a:r>
            <a:endParaRPr b="1" sz="6000">
              <a:solidFill>
                <a:srgbClr val="42572A"/>
              </a:solidFill>
              <a:latin typeface="Saira"/>
              <a:ea typeface="Saira"/>
              <a:cs typeface="Saira"/>
              <a:sym typeface="Saira"/>
            </a:endParaRPr>
          </a:p>
        </p:txBody>
      </p:sp>
      <p:sp>
        <p:nvSpPr>
          <p:cNvPr id="2188" name="Google Shape;2188;p76"/>
          <p:cNvSpPr txBox="1"/>
          <p:nvPr/>
        </p:nvSpPr>
        <p:spPr>
          <a:xfrm>
            <a:off x="414775" y="2459750"/>
            <a:ext cx="9057000" cy="48489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500">
                <a:latin typeface="NTR"/>
                <a:ea typeface="NTR"/>
                <a:cs typeface="NTR"/>
                <a:sym typeface="NTR"/>
              </a:rPr>
              <a:t>-	Enhances corporate reputation</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Improves relations with the government, the community and the key stakeholders</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Supports a company's strategic business goals</a:t>
            </a:r>
            <a:endParaRPr b="1" sz="4500">
              <a:latin typeface="NTR"/>
              <a:ea typeface="NTR"/>
              <a:cs typeface="NTR"/>
              <a:sym typeface="NTR"/>
            </a:endParaRPr>
          </a:p>
        </p:txBody>
      </p:sp>
      <p:grpSp>
        <p:nvGrpSpPr>
          <p:cNvPr id="2189" name="Google Shape;2189;p76"/>
          <p:cNvGrpSpPr/>
          <p:nvPr/>
        </p:nvGrpSpPr>
        <p:grpSpPr>
          <a:xfrm>
            <a:off x="-8124839" y="9311586"/>
            <a:ext cx="16706903" cy="625349"/>
            <a:chOff x="0" y="-47625"/>
            <a:chExt cx="4400143" cy="164700"/>
          </a:xfrm>
        </p:grpSpPr>
        <p:sp>
          <p:nvSpPr>
            <p:cNvPr id="2190" name="Google Shape;2190;p7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191" name="Google Shape;2191;p76"/>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92" name="Google Shape;2192;p76"/>
          <p:cNvGrpSpPr/>
          <p:nvPr/>
        </p:nvGrpSpPr>
        <p:grpSpPr>
          <a:xfrm>
            <a:off x="-11316" y="-121877"/>
            <a:ext cx="2080036" cy="1909408"/>
            <a:chOff x="0" y="-47625"/>
            <a:chExt cx="812800" cy="746125"/>
          </a:xfrm>
        </p:grpSpPr>
        <p:sp>
          <p:nvSpPr>
            <p:cNvPr id="2193" name="Google Shape;2193;p7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194" name="Google Shape;2194;p7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95" name="Google Shape;2195;p76"/>
          <p:cNvGrpSpPr/>
          <p:nvPr/>
        </p:nvGrpSpPr>
        <p:grpSpPr>
          <a:xfrm>
            <a:off x="9509010" y="8514258"/>
            <a:ext cx="2574950" cy="2363724"/>
            <a:chOff x="0" y="-47625"/>
            <a:chExt cx="812800" cy="746125"/>
          </a:xfrm>
        </p:grpSpPr>
        <p:sp>
          <p:nvSpPr>
            <p:cNvPr id="2196" name="Google Shape;2196;p7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197" name="Google Shape;2197;p7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98" name="Google Shape;2198;p76"/>
          <p:cNvGrpSpPr/>
          <p:nvPr/>
        </p:nvGrpSpPr>
        <p:grpSpPr>
          <a:xfrm>
            <a:off x="9144000" y="8466752"/>
            <a:ext cx="1116381" cy="1024803"/>
            <a:chOff x="0" y="-47625"/>
            <a:chExt cx="812800" cy="746125"/>
          </a:xfrm>
        </p:grpSpPr>
        <p:sp>
          <p:nvSpPr>
            <p:cNvPr id="2199" name="Google Shape;2199;p7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00" name="Google Shape;2200;p7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01" name="Google Shape;2201;p76"/>
          <p:cNvGrpSpPr/>
          <p:nvPr/>
        </p:nvGrpSpPr>
        <p:grpSpPr>
          <a:xfrm>
            <a:off x="-979184" y="626344"/>
            <a:ext cx="2080036" cy="1909408"/>
            <a:chOff x="0" y="-47625"/>
            <a:chExt cx="812800" cy="746125"/>
          </a:xfrm>
        </p:grpSpPr>
        <p:sp>
          <p:nvSpPr>
            <p:cNvPr id="2202" name="Google Shape;2202;p7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203" name="Google Shape;2203;p7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04" name="Google Shape;2204;p76"/>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208" name="Shape 2208"/>
        <p:cNvGrpSpPr/>
        <p:nvPr/>
      </p:nvGrpSpPr>
      <p:grpSpPr>
        <a:xfrm>
          <a:off x="0" y="0"/>
          <a:ext cx="0" cy="0"/>
          <a:chOff x="0" y="0"/>
          <a:chExt cx="0" cy="0"/>
        </a:xfrm>
      </p:grpSpPr>
      <p:grpSp>
        <p:nvGrpSpPr>
          <p:cNvPr id="2209" name="Google Shape;2209;p77"/>
          <p:cNvGrpSpPr/>
          <p:nvPr/>
        </p:nvGrpSpPr>
        <p:grpSpPr>
          <a:xfrm>
            <a:off x="7632087" y="-4910079"/>
            <a:ext cx="17398799" cy="16121652"/>
            <a:chOff x="0" y="0"/>
            <a:chExt cx="939318" cy="870368"/>
          </a:xfrm>
        </p:grpSpPr>
        <p:sp>
          <p:nvSpPr>
            <p:cNvPr id="2210" name="Google Shape;2210;p77"/>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211" name="Google Shape;2211;p77"/>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12" name="Google Shape;2212;p77"/>
          <p:cNvGrpSpPr/>
          <p:nvPr/>
        </p:nvGrpSpPr>
        <p:grpSpPr>
          <a:xfrm>
            <a:off x="10568530" y="6676092"/>
            <a:ext cx="1804010" cy="1656024"/>
            <a:chOff x="0" y="-47625"/>
            <a:chExt cx="812800" cy="746125"/>
          </a:xfrm>
        </p:grpSpPr>
        <p:sp>
          <p:nvSpPr>
            <p:cNvPr id="2213" name="Google Shape;2213;p7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14" name="Google Shape;2214;p7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15" name="Google Shape;2215;p77"/>
          <p:cNvGrpSpPr/>
          <p:nvPr/>
        </p:nvGrpSpPr>
        <p:grpSpPr>
          <a:xfrm>
            <a:off x="6928309" y="9077473"/>
            <a:ext cx="12333930" cy="649270"/>
            <a:chOff x="0" y="-47625"/>
            <a:chExt cx="3248421" cy="171000"/>
          </a:xfrm>
        </p:grpSpPr>
        <p:sp>
          <p:nvSpPr>
            <p:cNvPr id="2216" name="Google Shape;2216;p77"/>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217" name="Google Shape;2217;p77"/>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18" name="Google Shape;2218;p77"/>
          <p:cNvSpPr txBox="1"/>
          <p:nvPr/>
        </p:nvSpPr>
        <p:spPr>
          <a:xfrm>
            <a:off x="2237950" y="554523"/>
            <a:ext cx="8352300" cy="18471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sz="6000">
                <a:solidFill>
                  <a:srgbClr val="42572A"/>
                </a:solidFill>
                <a:latin typeface="Saira"/>
                <a:ea typeface="Saira"/>
                <a:cs typeface="Saira"/>
                <a:sym typeface="Saira"/>
              </a:rPr>
              <a:t>	Benefits to Stakeholders</a:t>
            </a:r>
            <a:endParaRPr b="1" sz="6000">
              <a:solidFill>
                <a:srgbClr val="42572A"/>
              </a:solidFill>
              <a:latin typeface="Saira"/>
              <a:ea typeface="Saira"/>
              <a:cs typeface="Saira"/>
              <a:sym typeface="Saira"/>
            </a:endParaRPr>
          </a:p>
        </p:txBody>
      </p:sp>
      <p:sp>
        <p:nvSpPr>
          <p:cNvPr id="2219" name="Google Shape;2219;p77"/>
          <p:cNvSpPr txBox="1"/>
          <p:nvPr/>
        </p:nvSpPr>
        <p:spPr>
          <a:xfrm>
            <a:off x="414775" y="2459750"/>
            <a:ext cx="9057000" cy="48489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500">
                <a:latin typeface="NTR"/>
                <a:ea typeface="NTR"/>
                <a:cs typeface="NTR"/>
                <a:sym typeface="NTR"/>
              </a:rPr>
              <a:t>-	Build employee morale and engagements</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Enlarges sense of community and social obligations</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Develops future workforce contributing to a sustainable company</a:t>
            </a:r>
            <a:endParaRPr b="1" sz="4500">
              <a:latin typeface="NTR"/>
              <a:ea typeface="NTR"/>
              <a:cs typeface="NTR"/>
              <a:sym typeface="NTR"/>
            </a:endParaRPr>
          </a:p>
        </p:txBody>
      </p:sp>
      <p:grpSp>
        <p:nvGrpSpPr>
          <p:cNvPr id="2220" name="Google Shape;2220;p77"/>
          <p:cNvGrpSpPr/>
          <p:nvPr/>
        </p:nvGrpSpPr>
        <p:grpSpPr>
          <a:xfrm>
            <a:off x="-8124839" y="9311586"/>
            <a:ext cx="16706903" cy="625349"/>
            <a:chOff x="0" y="-47625"/>
            <a:chExt cx="4400143" cy="164700"/>
          </a:xfrm>
        </p:grpSpPr>
        <p:sp>
          <p:nvSpPr>
            <p:cNvPr id="2221" name="Google Shape;2221;p7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222" name="Google Shape;2222;p7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23" name="Google Shape;2223;p77"/>
          <p:cNvGrpSpPr/>
          <p:nvPr/>
        </p:nvGrpSpPr>
        <p:grpSpPr>
          <a:xfrm>
            <a:off x="-11316" y="-121877"/>
            <a:ext cx="2080036" cy="1909408"/>
            <a:chOff x="0" y="-47625"/>
            <a:chExt cx="812800" cy="746125"/>
          </a:xfrm>
        </p:grpSpPr>
        <p:sp>
          <p:nvSpPr>
            <p:cNvPr id="2224" name="Google Shape;2224;p7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225" name="Google Shape;2225;p7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26" name="Google Shape;2226;p77"/>
          <p:cNvGrpSpPr/>
          <p:nvPr/>
        </p:nvGrpSpPr>
        <p:grpSpPr>
          <a:xfrm>
            <a:off x="9509010" y="8514258"/>
            <a:ext cx="2574950" cy="2363724"/>
            <a:chOff x="0" y="-47625"/>
            <a:chExt cx="812800" cy="746125"/>
          </a:xfrm>
        </p:grpSpPr>
        <p:sp>
          <p:nvSpPr>
            <p:cNvPr id="2227" name="Google Shape;2227;p7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28" name="Google Shape;2228;p7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29" name="Google Shape;2229;p77"/>
          <p:cNvGrpSpPr/>
          <p:nvPr/>
        </p:nvGrpSpPr>
        <p:grpSpPr>
          <a:xfrm>
            <a:off x="9144000" y="8466752"/>
            <a:ext cx="1116381" cy="1024803"/>
            <a:chOff x="0" y="-47625"/>
            <a:chExt cx="812800" cy="746125"/>
          </a:xfrm>
        </p:grpSpPr>
        <p:sp>
          <p:nvSpPr>
            <p:cNvPr id="2230" name="Google Shape;2230;p7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31" name="Google Shape;2231;p7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32" name="Google Shape;2232;p77"/>
          <p:cNvGrpSpPr/>
          <p:nvPr/>
        </p:nvGrpSpPr>
        <p:grpSpPr>
          <a:xfrm>
            <a:off x="-979184" y="626344"/>
            <a:ext cx="2080036" cy="1909408"/>
            <a:chOff x="0" y="-47625"/>
            <a:chExt cx="812800" cy="746125"/>
          </a:xfrm>
        </p:grpSpPr>
        <p:sp>
          <p:nvSpPr>
            <p:cNvPr id="2233" name="Google Shape;2233;p7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234" name="Google Shape;2234;p7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35" name="Google Shape;2235;p77"/>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239" name="Shape 2239"/>
        <p:cNvGrpSpPr/>
        <p:nvPr/>
      </p:nvGrpSpPr>
      <p:grpSpPr>
        <a:xfrm>
          <a:off x="0" y="0"/>
          <a:ext cx="0" cy="0"/>
          <a:chOff x="0" y="0"/>
          <a:chExt cx="0" cy="0"/>
        </a:xfrm>
      </p:grpSpPr>
      <p:grpSp>
        <p:nvGrpSpPr>
          <p:cNvPr id="2240" name="Google Shape;2240;p78"/>
          <p:cNvGrpSpPr/>
          <p:nvPr/>
        </p:nvGrpSpPr>
        <p:grpSpPr>
          <a:xfrm>
            <a:off x="7632087" y="-4910079"/>
            <a:ext cx="17398799" cy="16121652"/>
            <a:chOff x="0" y="0"/>
            <a:chExt cx="939318" cy="870368"/>
          </a:xfrm>
        </p:grpSpPr>
        <p:sp>
          <p:nvSpPr>
            <p:cNvPr id="2241" name="Google Shape;2241;p78"/>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242" name="Google Shape;2242;p78"/>
            <p:cNvSpPr txBox="1"/>
            <p:nvPr/>
          </p:nvSpPr>
          <p:spPr>
            <a:xfrm>
              <a:off x="146768" y="356474"/>
              <a:ext cx="645900" cy="451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43" name="Google Shape;2243;p78"/>
          <p:cNvGrpSpPr/>
          <p:nvPr/>
        </p:nvGrpSpPr>
        <p:grpSpPr>
          <a:xfrm>
            <a:off x="10568530" y="6676092"/>
            <a:ext cx="1804010" cy="1656024"/>
            <a:chOff x="0" y="-47625"/>
            <a:chExt cx="812800" cy="746125"/>
          </a:xfrm>
        </p:grpSpPr>
        <p:sp>
          <p:nvSpPr>
            <p:cNvPr id="2244" name="Google Shape;2244;p7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45" name="Google Shape;2245;p7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46" name="Google Shape;2246;p78"/>
          <p:cNvGrpSpPr/>
          <p:nvPr/>
        </p:nvGrpSpPr>
        <p:grpSpPr>
          <a:xfrm>
            <a:off x="6928309" y="9077473"/>
            <a:ext cx="12333930" cy="649270"/>
            <a:chOff x="0" y="-47625"/>
            <a:chExt cx="3248421" cy="171000"/>
          </a:xfrm>
        </p:grpSpPr>
        <p:sp>
          <p:nvSpPr>
            <p:cNvPr id="2247" name="Google Shape;2247;p7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248" name="Google Shape;2248;p7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49" name="Google Shape;2249;p78"/>
          <p:cNvSpPr txBox="1"/>
          <p:nvPr/>
        </p:nvSpPr>
        <p:spPr>
          <a:xfrm>
            <a:off x="2237950" y="554523"/>
            <a:ext cx="8352300" cy="18471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sz="6000">
                <a:solidFill>
                  <a:srgbClr val="42572A"/>
                </a:solidFill>
                <a:latin typeface="Saira"/>
                <a:ea typeface="Saira"/>
                <a:cs typeface="Saira"/>
                <a:sym typeface="Saira"/>
              </a:rPr>
              <a:t>	Benefits to the Community</a:t>
            </a:r>
            <a:endParaRPr b="1" sz="6000">
              <a:solidFill>
                <a:srgbClr val="42572A"/>
              </a:solidFill>
              <a:latin typeface="Saira"/>
              <a:ea typeface="Saira"/>
              <a:cs typeface="Saira"/>
              <a:sym typeface="Saira"/>
            </a:endParaRPr>
          </a:p>
        </p:txBody>
      </p:sp>
      <p:sp>
        <p:nvSpPr>
          <p:cNvPr id="2250" name="Google Shape;2250;p78"/>
          <p:cNvSpPr txBox="1"/>
          <p:nvPr/>
        </p:nvSpPr>
        <p:spPr>
          <a:xfrm>
            <a:off x="414775" y="2916950"/>
            <a:ext cx="9057000" cy="3186300"/>
          </a:xfrm>
          <a:prstGeom prst="rect">
            <a:avLst/>
          </a:prstGeom>
          <a:noFill/>
          <a:ln>
            <a:noFill/>
          </a:ln>
        </p:spPr>
        <p:txBody>
          <a:bodyPr anchorCtr="0" anchor="t" bIns="0" lIns="0" spcFirstLastPara="1" rIns="0" wrap="square" tIns="0">
            <a:spAutoFit/>
          </a:bodyPr>
          <a:lstStyle/>
          <a:p>
            <a:pPr indent="0" lvl="0" marL="0" rtl="0" algn="l">
              <a:lnSpc>
                <a:spcPct val="120005"/>
              </a:lnSpc>
              <a:spcBef>
                <a:spcPts val="0"/>
              </a:spcBef>
              <a:spcAft>
                <a:spcPts val="0"/>
              </a:spcAft>
              <a:buNone/>
            </a:pPr>
            <a:r>
              <a:rPr b="1" lang="en-US" sz="4500">
                <a:latin typeface="NTR"/>
                <a:ea typeface="NTR"/>
                <a:cs typeface="NTR"/>
                <a:sym typeface="NTR"/>
              </a:rPr>
              <a:t>-	Improves quality of life of the community members</a:t>
            </a:r>
            <a:endParaRPr b="1" sz="4500">
              <a:latin typeface="NTR"/>
              <a:ea typeface="NTR"/>
              <a:cs typeface="NTR"/>
              <a:sym typeface="NTR"/>
            </a:endParaRPr>
          </a:p>
          <a:p>
            <a:pPr indent="0" lvl="0" marL="0" rtl="0" algn="l">
              <a:lnSpc>
                <a:spcPct val="120005"/>
              </a:lnSpc>
              <a:spcBef>
                <a:spcPts val="0"/>
              </a:spcBef>
              <a:spcAft>
                <a:spcPts val="0"/>
              </a:spcAft>
              <a:buNone/>
            </a:pPr>
            <a:r>
              <a:rPr b="1" lang="en-US" sz="4500">
                <a:latin typeface="NTR"/>
                <a:ea typeface="NTR"/>
                <a:cs typeface="NTR"/>
                <a:sym typeface="NTR"/>
              </a:rPr>
              <a:t>-	Provides human and capital resources to non-profit organizations</a:t>
            </a:r>
            <a:endParaRPr b="1" sz="4500">
              <a:latin typeface="NTR"/>
              <a:ea typeface="NTR"/>
              <a:cs typeface="NTR"/>
              <a:sym typeface="NTR"/>
            </a:endParaRPr>
          </a:p>
        </p:txBody>
      </p:sp>
      <p:grpSp>
        <p:nvGrpSpPr>
          <p:cNvPr id="2251" name="Google Shape;2251;p78"/>
          <p:cNvGrpSpPr/>
          <p:nvPr/>
        </p:nvGrpSpPr>
        <p:grpSpPr>
          <a:xfrm>
            <a:off x="-8124839" y="9311586"/>
            <a:ext cx="16706903" cy="625349"/>
            <a:chOff x="0" y="-47625"/>
            <a:chExt cx="4400143" cy="164700"/>
          </a:xfrm>
        </p:grpSpPr>
        <p:sp>
          <p:nvSpPr>
            <p:cNvPr id="2252" name="Google Shape;2252;p7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253" name="Google Shape;2253;p78"/>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4" name="Google Shape;2254;p78"/>
          <p:cNvGrpSpPr/>
          <p:nvPr/>
        </p:nvGrpSpPr>
        <p:grpSpPr>
          <a:xfrm>
            <a:off x="-11316" y="-121877"/>
            <a:ext cx="2080036" cy="1909408"/>
            <a:chOff x="0" y="-47625"/>
            <a:chExt cx="812800" cy="746125"/>
          </a:xfrm>
        </p:grpSpPr>
        <p:sp>
          <p:nvSpPr>
            <p:cNvPr id="2255" name="Google Shape;2255;p7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256" name="Google Shape;2256;p7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57" name="Google Shape;2257;p78"/>
          <p:cNvGrpSpPr/>
          <p:nvPr/>
        </p:nvGrpSpPr>
        <p:grpSpPr>
          <a:xfrm>
            <a:off x="9509010" y="8514258"/>
            <a:ext cx="2574950" cy="2363724"/>
            <a:chOff x="0" y="-47625"/>
            <a:chExt cx="812800" cy="746125"/>
          </a:xfrm>
        </p:grpSpPr>
        <p:sp>
          <p:nvSpPr>
            <p:cNvPr id="2258" name="Google Shape;2258;p7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59" name="Google Shape;2259;p7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60" name="Google Shape;2260;p78"/>
          <p:cNvGrpSpPr/>
          <p:nvPr/>
        </p:nvGrpSpPr>
        <p:grpSpPr>
          <a:xfrm>
            <a:off x="9144000" y="8466752"/>
            <a:ext cx="1116381" cy="1024803"/>
            <a:chOff x="0" y="-47625"/>
            <a:chExt cx="812800" cy="746125"/>
          </a:xfrm>
        </p:grpSpPr>
        <p:sp>
          <p:nvSpPr>
            <p:cNvPr id="2261" name="Google Shape;2261;p7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62" name="Google Shape;2262;p7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63" name="Google Shape;2263;p78"/>
          <p:cNvGrpSpPr/>
          <p:nvPr/>
        </p:nvGrpSpPr>
        <p:grpSpPr>
          <a:xfrm>
            <a:off x="-979184" y="626344"/>
            <a:ext cx="2080036" cy="1909408"/>
            <a:chOff x="0" y="-47625"/>
            <a:chExt cx="812800" cy="746125"/>
          </a:xfrm>
        </p:grpSpPr>
        <p:sp>
          <p:nvSpPr>
            <p:cNvPr id="2264" name="Google Shape;2264;p7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265" name="Google Shape;2265;p7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266" name="Google Shape;2266;p78"/>
          <p:cNvPicPr preferRelativeResize="0"/>
          <p:nvPr/>
        </p:nvPicPr>
        <p:blipFill>
          <a:blip r:embed="rId3">
            <a:alphaModFix/>
          </a:blip>
          <a:stretch>
            <a:fillRect/>
          </a:stretch>
        </p:blipFill>
        <p:spPr>
          <a:xfrm>
            <a:off x="11660975" y="821903"/>
            <a:ext cx="6193800" cy="7934100"/>
          </a:xfrm>
          <a:prstGeom prst="flowChartOffpageConnector">
            <a:avLst/>
          </a:prstGeom>
          <a:noFill/>
          <a:ln>
            <a:noFill/>
          </a:ln>
        </p:spPr>
      </p:pic>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270" name="Shape 2270"/>
        <p:cNvGrpSpPr/>
        <p:nvPr/>
      </p:nvGrpSpPr>
      <p:grpSpPr>
        <a:xfrm>
          <a:off x="0" y="0"/>
          <a:ext cx="0" cy="0"/>
          <a:chOff x="0" y="0"/>
          <a:chExt cx="0" cy="0"/>
        </a:xfrm>
      </p:grpSpPr>
      <p:sp>
        <p:nvSpPr>
          <p:cNvPr id="2271" name="Google Shape;2271;p79"/>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272" name="Google Shape;2272;p79"/>
          <p:cNvGrpSpPr/>
          <p:nvPr/>
        </p:nvGrpSpPr>
        <p:grpSpPr>
          <a:xfrm>
            <a:off x="-14692803" y="847873"/>
            <a:ext cx="16706903" cy="625349"/>
            <a:chOff x="0" y="-47625"/>
            <a:chExt cx="4400143" cy="164700"/>
          </a:xfrm>
        </p:grpSpPr>
        <p:sp>
          <p:nvSpPr>
            <p:cNvPr id="2273" name="Google Shape;2273;p7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274" name="Google Shape;2274;p79"/>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75" name="Google Shape;2275;p79"/>
          <p:cNvSpPr txBox="1"/>
          <p:nvPr/>
        </p:nvSpPr>
        <p:spPr>
          <a:xfrm>
            <a:off x="1181100" y="2633175"/>
            <a:ext cx="16230600" cy="35709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While we cannot define or describe ethical business in an absolute sense and terms, it is possible to give some modern examples in order for us outline ethical considerations based on scenarios that are generally acceptable as reference in trying to screen investments.</a:t>
            </a:r>
            <a:endParaRPr b="1" sz="4000">
              <a:solidFill>
                <a:srgbClr val="42572A"/>
              </a:solidFill>
              <a:latin typeface="Saira"/>
              <a:ea typeface="Saira"/>
              <a:cs typeface="Saira"/>
              <a:sym typeface="Saira"/>
            </a:endParaRPr>
          </a:p>
        </p:txBody>
      </p:sp>
      <p:grpSp>
        <p:nvGrpSpPr>
          <p:cNvPr id="2276" name="Google Shape;2276;p79"/>
          <p:cNvGrpSpPr/>
          <p:nvPr/>
        </p:nvGrpSpPr>
        <p:grpSpPr>
          <a:xfrm>
            <a:off x="-15838985" y="625787"/>
            <a:ext cx="16783103" cy="625349"/>
            <a:chOff x="-20069" y="-47625"/>
            <a:chExt cx="4420212" cy="164700"/>
          </a:xfrm>
        </p:grpSpPr>
        <p:sp>
          <p:nvSpPr>
            <p:cNvPr id="2277" name="Google Shape;2277;p79"/>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278" name="Google Shape;2278;p79"/>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79" name="Google Shape;2279;p79"/>
          <p:cNvGrpSpPr/>
          <p:nvPr/>
        </p:nvGrpSpPr>
        <p:grpSpPr>
          <a:xfrm>
            <a:off x="17002596" y="374035"/>
            <a:ext cx="1197011" cy="1098818"/>
            <a:chOff x="0" y="-47625"/>
            <a:chExt cx="812800" cy="746125"/>
          </a:xfrm>
        </p:grpSpPr>
        <p:sp>
          <p:nvSpPr>
            <p:cNvPr id="2280" name="Google Shape;2280;p7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81" name="Google Shape;2281;p7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82" name="Google Shape;2282;p79"/>
          <p:cNvGrpSpPr/>
          <p:nvPr/>
        </p:nvGrpSpPr>
        <p:grpSpPr>
          <a:xfrm>
            <a:off x="15986226" y="-565470"/>
            <a:ext cx="1736628" cy="1594171"/>
            <a:chOff x="0" y="-47625"/>
            <a:chExt cx="812800" cy="746125"/>
          </a:xfrm>
        </p:grpSpPr>
        <p:sp>
          <p:nvSpPr>
            <p:cNvPr id="2283" name="Google Shape;2283;p7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84" name="Google Shape;2284;p7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85" name="Google Shape;2285;p79"/>
          <p:cNvGrpSpPr/>
          <p:nvPr/>
        </p:nvGrpSpPr>
        <p:grpSpPr>
          <a:xfrm>
            <a:off x="-1503791" y="8021730"/>
            <a:ext cx="2532522" cy="2324776"/>
            <a:chOff x="0" y="-47625"/>
            <a:chExt cx="812800" cy="746125"/>
          </a:xfrm>
        </p:grpSpPr>
        <p:sp>
          <p:nvSpPr>
            <p:cNvPr id="2286" name="Google Shape;2286;p7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287" name="Google Shape;2287;p79"/>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88" name="Google Shape;2288;p79"/>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SOCIAL SCREENING OF INVESTMENTS</a:t>
            </a:r>
            <a:endParaRPr b="1" sz="5000" u="sng">
              <a:solidFill>
                <a:srgbClr val="42572A"/>
              </a:solidFill>
              <a:latin typeface="Saira"/>
              <a:ea typeface="Saira"/>
              <a:cs typeface="Saira"/>
              <a:sym typeface="Saira"/>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292" name="Shape 2292"/>
        <p:cNvGrpSpPr/>
        <p:nvPr/>
      </p:nvGrpSpPr>
      <p:grpSpPr>
        <a:xfrm>
          <a:off x="0" y="0"/>
          <a:ext cx="0" cy="0"/>
          <a:chOff x="0" y="0"/>
          <a:chExt cx="0" cy="0"/>
        </a:xfrm>
      </p:grpSpPr>
      <p:sp>
        <p:nvSpPr>
          <p:cNvPr id="2293" name="Google Shape;2293;p80"/>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294" name="Google Shape;2294;p80"/>
          <p:cNvGrpSpPr/>
          <p:nvPr/>
        </p:nvGrpSpPr>
        <p:grpSpPr>
          <a:xfrm>
            <a:off x="-14692803" y="847873"/>
            <a:ext cx="16706903" cy="625349"/>
            <a:chOff x="0" y="-47625"/>
            <a:chExt cx="4400143" cy="164700"/>
          </a:xfrm>
        </p:grpSpPr>
        <p:sp>
          <p:nvSpPr>
            <p:cNvPr id="2295" name="Google Shape;2295;p8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296" name="Google Shape;2296;p80"/>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97" name="Google Shape;2297;p80"/>
          <p:cNvSpPr txBox="1"/>
          <p:nvPr/>
        </p:nvSpPr>
        <p:spPr>
          <a:xfrm>
            <a:off x="1181100" y="2633175"/>
            <a:ext cx="16230600" cy="43098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This is considered as the most rigid way screening of investments. It can be characterized by hard policies such as no investments to those companies with questionable environmental records, those engaged in child labor, discrimination (sex, racial, religious, cultural, etc.), those who use animals in product testing and many other anti-earth or anti-green policies.</a:t>
            </a:r>
            <a:endParaRPr b="1" sz="4000">
              <a:solidFill>
                <a:srgbClr val="42572A"/>
              </a:solidFill>
              <a:latin typeface="Saira"/>
              <a:ea typeface="Saira"/>
              <a:cs typeface="Saira"/>
              <a:sym typeface="Saira"/>
            </a:endParaRPr>
          </a:p>
        </p:txBody>
      </p:sp>
      <p:grpSp>
        <p:nvGrpSpPr>
          <p:cNvPr id="2298" name="Google Shape;2298;p80"/>
          <p:cNvGrpSpPr/>
          <p:nvPr/>
        </p:nvGrpSpPr>
        <p:grpSpPr>
          <a:xfrm>
            <a:off x="-15838985" y="625787"/>
            <a:ext cx="16783103" cy="625349"/>
            <a:chOff x="-20069" y="-47625"/>
            <a:chExt cx="4420212" cy="164700"/>
          </a:xfrm>
        </p:grpSpPr>
        <p:sp>
          <p:nvSpPr>
            <p:cNvPr id="2299" name="Google Shape;2299;p80"/>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300" name="Google Shape;2300;p80"/>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01" name="Google Shape;2301;p80"/>
          <p:cNvGrpSpPr/>
          <p:nvPr/>
        </p:nvGrpSpPr>
        <p:grpSpPr>
          <a:xfrm>
            <a:off x="17002596" y="374035"/>
            <a:ext cx="1197011" cy="1098818"/>
            <a:chOff x="0" y="-47625"/>
            <a:chExt cx="812800" cy="746125"/>
          </a:xfrm>
        </p:grpSpPr>
        <p:sp>
          <p:nvSpPr>
            <p:cNvPr id="2302" name="Google Shape;2302;p8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03" name="Google Shape;2303;p8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04" name="Google Shape;2304;p80"/>
          <p:cNvGrpSpPr/>
          <p:nvPr/>
        </p:nvGrpSpPr>
        <p:grpSpPr>
          <a:xfrm>
            <a:off x="15986226" y="-565470"/>
            <a:ext cx="1736628" cy="1594171"/>
            <a:chOff x="0" y="-47625"/>
            <a:chExt cx="812800" cy="746125"/>
          </a:xfrm>
        </p:grpSpPr>
        <p:sp>
          <p:nvSpPr>
            <p:cNvPr id="2305" name="Google Shape;2305;p8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06" name="Google Shape;2306;p8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07" name="Google Shape;2307;p80"/>
          <p:cNvGrpSpPr/>
          <p:nvPr/>
        </p:nvGrpSpPr>
        <p:grpSpPr>
          <a:xfrm>
            <a:off x="-1503791" y="8021730"/>
            <a:ext cx="2532522" cy="2324776"/>
            <a:chOff x="0" y="-47625"/>
            <a:chExt cx="812800" cy="746125"/>
          </a:xfrm>
        </p:grpSpPr>
        <p:sp>
          <p:nvSpPr>
            <p:cNvPr id="2308" name="Google Shape;2308;p8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09" name="Google Shape;2309;p80"/>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10" name="Google Shape;2310;p80"/>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"SCARE-OFF FROM" STRATEGY</a:t>
            </a:r>
            <a:endParaRPr b="1" sz="5000" u="sng">
              <a:solidFill>
                <a:srgbClr val="42572A"/>
              </a:solidFill>
              <a:latin typeface="Saira"/>
              <a:ea typeface="Saira"/>
              <a:cs typeface="Saira"/>
              <a:sym typeface="Saira"/>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314" name="Shape 2314"/>
        <p:cNvGrpSpPr/>
        <p:nvPr/>
      </p:nvGrpSpPr>
      <p:grpSpPr>
        <a:xfrm>
          <a:off x="0" y="0"/>
          <a:ext cx="0" cy="0"/>
          <a:chOff x="0" y="0"/>
          <a:chExt cx="0" cy="0"/>
        </a:xfrm>
      </p:grpSpPr>
      <p:sp>
        <p:nvSpPr>
          <p:cNvPr id="2315" name="Google Shape;2315;p81"/>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316" name="Google Shape;2316;p81"/>
          <p:cNvGrpSpPr/>
          <p:nvPr/>
        </p:nvGrpSpPr>
        <p:grpSpPr>
          <a:xfrm>
            <a:off x="-14692803" y="847873"/>
            <a:ext cx="16706903" cy="625349"/>
            <a:chOff x="0" y="-47625"/>
            <a:chExt cx="4400143" cy="164700"/>
          </a:xfrm>
        </p:grpSpPr>
        <p:sp>
          <p:nvSpPr>
            <p:cNvPr id="2317" name="Google Shape;2317;p8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318" name="Google Shape;2318;p81"/>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19" name="Google Shape;2319;p81"/>
          <p:cNvSpPr txBox="1"/>
          <p:nvPr/>
        </p:nvSpPr>
        <p:spPr>
          <a:xfrm>
            <a:off x="1181100" y="2633175"/>
            <a:ext cx="16230600" cy="35709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	Some socially concerned investors deal with the problems inherent in absolute screening by using the strategy of balance with benefit. This approach is founded upon the idea that for everything the company does there is always an impact to the stakeholders. </a:t>
            </a:r>
            <a:endParaRPr b="1" sz="4000">
              <a:solidFill>
                <a:srgbClr val="42572A"/>
              </a:solidFill>
              <a:latin typeface="Saira"/>
              <a:ea typeface="Saira"/>
              <a:cs typeface="Saira"/>
              <a:sym typeface="Saira"/>
            </a:endParaRPr>
          </a:p>
        </p:txBody>
      </p:sp>
      <p:grpSp>
        <p:nvGrpSpPr>
          <p:cNvPr id="2320" name="Google Shape;2320;p81"/>
          <p:cNvGrpSpPr/>
          <p:nvPr/>
        </p:nvGrpSpPr>
        <p:grpSpPr>
          <a:xfrm>
            <a:off x="-15838985" y="625787"/>
            <a:ext cx="16783103" cy="625349"/>
            <a:chOff x="-20069" y="-47625"/>
            <a:chExt cx="4420212" cy="164700"/>
          </a:xfrm>
        </p:grpSpPr>
        <p:sp>
          <p:nvSpPr>
            <p:cNvPr id="2321" name="Google Shape;2321;p81"/>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322" name="Google Shape;2322;p81"/>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23" name="Google Shape;2323;p81"/>
          <p:cNvGrpSpPr/>
          <p:nvPr/>
        </p:nvGrpSpPr>
        <p:grpSpPr>
          <a:xfrm>
            <a:off x="17002596" y="374035"/>
            <a:ext cx="1197011" cy="1098818"/>
            <a:chOff x="0" y="-47625"/>
            <a:chExt cx="812800" cy="746125"/>
          </a:xfrm>
        </p:grpSpPr>
        <p:sp>
          <p:nvSpPr>
            <p:cNvPr id="2324" name="Google Shape;2324;p8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25" name="Google Shape;2325;p8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26" name="Google Shape;2326;p81"/>
          <p:cNvGrpSpPr/>
          <p:nvPr/>
        </p:nvGrpSpPr>
        <p:grpSpPr>
          <a:xfrm>
            <a:off x="15986226" y="-565470"/>
            <a:ext cx="1736628" cy="1594171"/>
            <a:chOff x="0" y="-47625"/>
            <a:chExt cx="812800" cy="746125"/>
          </a:xfrm>
        </p:grpSpPr>
        <p:sp>
          <p:nvSpPr>
            <p:cNvPr id="2327" name="Google Shape;2327;p8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28" name="Google Shape;2328;p8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29" name="Google Shape;2329;p81"/>
          <p:cNvGrpSpPr/>
          <p:nvPr/>
        </p:nvGrpSpPr>
        <p:grpSpPr>
          <a:xfrm>
            <a:off x="-1503791" y="8021730"/>
            <a:ext cx="2532522" cy="2324776"/>
            <a:chOff x="0" y="-47625"/>
            <a:chExt cx="812800" cy="746125"/>
          </a:xfrm>
        </p:grpSpPr>
        <p:sp>
          <p:nvSpPr>
            <p:cNvPr id="2330" name="Google Shape;2330;p8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31" name="Google Shape;2331;p81"/>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32" name="Google Shape;2332;p81"/>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IMPACT MITIGATION</a:t>
            </a:r>
            <a:endParaRPr b="1" sz="5000" u="sng">
              <a:solidFill>
                <a:srgbClr val="42572A"/>
              </a:solidFill>
              <a:latin typeface="Saira"/>
              <a:ea typeface="Saira"/>
              <a:cs typeface="Saira"/>
              <a:sym typeface="Saira"/>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336" name="Shape 2336"/>
        <p:cNvGrpSpPr/>
        <p:nvPr/>
      </p:nvGrpSpPr>
      <p:grpSpPr>
        <a:xfrm>
          <a:off x="0" y="0"/>
          <a:ext cx="0" cy="0"/>
          <a:chOff x="0" y="0"/>
          <a:chExt cx="0" cy="0"/>
        </a:xfrm>
      </p:grpSpPr>
      <p:sp>
        <p:nvSpPr>
          <p:cNvPr id="2337" name="Google Shape;2337;p82"/>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338" name="Google Shape;2338;p82"/>
          <p:cNvGrpSpPr/>
          <p:nvPr/>
        </p:nvGrpSpPr>
        <p:grpSpPr>
          <a:xfrm>
            <a:off x="-14692803" y="847873"/>
            <a:ext cx="16706903" cy="625349"/>
            <a:chOff x="0" y="-47625"/>
            <a:chExt cx="4400143" cy="164700"/>
          </a:xfrm>
        </p:grpSpPr>
        <p:sp>
          <p:nvSpPr>
            <p:cNvPr id="2339" name="Google Shape;2339;p8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340" name="Google Shape;2340;p82"/>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41" name="Google Shape;2341;p82"/>
          <p:cNvSpPr txBox="1"/>
          <p:nvPr/>
        </p:nvSpPr>
        <p:spPr>
          <a:xfrm>
            <a:off x="1181100" y="2709375"/>
            <a:ext cx="16230600" cy="38943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500">
                <a:solidFill>
                  <a:srgbClr val="42572A"/>
                </a:solidFill>
                <a:latin typeface="Saira"/>
                <a:ea typeface="Saira"/>
                <a:cs typeface="Saira"/>
                <a:sym typeface="Saira"/>
              </a:rPr>
              <a:t>	This strategy involves a kind of free market model where companies within the same industries compete with one another for the best records on a variety of social issues.</a:t>
            </a:r>
            <a:endParaRPr b="1" sz="5500">
              <a:solidFill>
                <a:srgbClr val="42572A"/>
              </a:solidFill>
              <a:latin typeface="Saira"/>
              <a:ea typeface="Saira"/>
              <a:cs typeface="Saira"/>
              <a:sym typeface="Saira"/>
            </a:endParaRPr>
          </a:p>
        </p:txBody>
      </p:sp>
      <p:grpSp>
        <p:nvGrpSpPr>
          <p:cNvPr id="2342" name="Google Shape;2342;p82"/>
          <p:cNvGrpSpPr/>
          <p:nvPr/>
        </p:nvGrpSpPr>
        <p:grpSpPr>
          <a:xfrm>
            <a:off x="-15838985" y="625787"/>
            <a:ext cx="16783103" cy="625349"/>
            <a:chOff x="-20069" y="-47625"/>
            <a:chExt cx="4420212" cy="164700"/>
          </a:xfrm>
        </p:grpSpPr>
        <p:sp>
          <p:nvSpPr>
            <p:cNvPr id="2343" name="Google Shape;2343;p82"/>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344" name="Google Shape;2344;p82"/>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45" name="Google Shape;2345;p82"/>
          <p:cNvGrpSpPr/>
          <p:nvPr/>
        </p:nvGrpSpPr>
        <p:grpSpPr>
          <a:xfrm>
            <a:off x="17002596" y="374035"/>
            <a:ext cx="1197011" cy="1098818"/>
            <a:chOff x="0" y="-47625"/>
            <a:chExt cx="812800" cy="746125"/>
          </a:xfrm>
        </p:grpSpPr>
        <p:sp>
          <p:nvSpPr>
            <p:cNvPr id="2346" name="Google Shape;2346;p8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47" name="Google Shape;2347;p8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48" name="Google Shape;2348;p82"/>
          <p:cNvGrpSpPr/>
          <p:nvPr/>
        </p:nvGrpSpPr>
        <p:grpSpPr>
          <a:xfrm>
            <a:off x="15986226" y="-565470"/>
            <a:ext cx="1736628" cy="1594171"/>
            <a:chOff x="0" y="-47625"/>
            <a:chExt cx="812800" cy="746125"/>
          </a:xfrm>
        </p:grpSpPr>
        <p:sp>
          <p:nvSpPr>
            <p:cNvPr id="2349" name="Google Shape;2349;p8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50" name="Google Shape;2350;p8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51" name="Google Shape;2351;p82"/>
          <p:cNvGrpSpPr/>
          <p:nvPr/>
        </p:nvGrpSpPr>
        <p:grpSpPr>
          <a:xfrm>
            <a:off x="-1503791" y="8021730"/>
            <a:ext cx="2532522" cy="2324776"/>
            <a:chOff x="0" y="-47625"/>
            <a:chExt cx="812800" cy="746125"/>
          </a:xfrm>
        </p:grpSpPr>
        <p:sp>
          <p:nvSpPr>
            <p:cNvPr id="2352" name="Google Shape;2352;p82"/>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53" name="Google Shape;2353;p82"/>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54" name="Google Shape;2354;p82"/>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WHOEVER IS THE BEST</a:t>
            </a:r>
            <a:endParaRPr b="1" sz="5000" u="sng">
              <a:solidFill>
                <a:srgbClr val="42572A"/>
              </a:solidFill>
              <a:latin typeface="Saira"/>
              <a:ea typeface="Saira"/>
              <a:cs typeface="Saira"/>
              <a:sym typeface="Saira"/>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358" name="Shape 2358"/>
        <p:cNvGrpSpPr/>
        <p:nvPr/>
      </p:nvGrpSpPr>
      <p:grpSpPr>
        <a:xfrm>
          <a:off x="0" y="0"/>
          <a:ext cx="0" cy="0"/>
          <a:chOff x="0" y="0"/>
          <a:chExt cx="0" cy="0"/>
        </a:xfrm>
      </p:grpSpPr>
      <p:sp>
        <p:nvSpPr>
          <p:cNvPr id="2359" name="Google Shape;2359;p83"/>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360" name="Google Shape;2360;p83"/>
          <p:cNvGrpSpPr/>
          <p:nvPr/>
        </p:nvGrpSpPr>
        <p:grpSpPr>
          <a:xfrm>
            <a:off x="-14692803" y="847873"/>
            <a:ext cx="16706903" cy="625349"/>
            <a:chOff x="0" y="-47625"/>
            <a:chExt cx="4400143" cy="164700"/>
          </a:xfrm>
        </p:grpSpPr>
        <p:sp>
          <p:nvSpPr>
            <p:cNvPr id="2361" name="Google Shape;2361;p8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362" name="Google Shape;2362;p83"/>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63" name="Google Shape;2363;p83"/>
          <p:cNvSpPr txBox="1"/>
          <p:nvPr/>
        </p:nvSpPr>
        <p:spPr>
          <a:xfrm>
            <a:off x="1181100" y="3318975"/>
            <a:ext cx="16230600" cy="28323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This strategy requires investors to decide whether or not they are concerned if an investment has a secondary involvement with a social problem. It involves asking how far back in the industrial process one wants a particular social screen to go. </a:t>
            </a:r>
            <a:endParaRPr b="1" sz="4000">
              <a:solidFill>
                <a:srgbClr val="42572A"/>
              </a:solidFill>
              <a:latin typeface="Saira"/>
              <a:ea typeface="Saira"/>
              <a:cs typeface="Saira"/>
              <a:sym typeface="Saira"/>
            </a:endParaRPr>
          </a:p>
        </p:txBody>
      </p:sp>
      <p:grpSp>
        <p:nvGrpSpPr>
          <p:cNvPr id="2364" name="Google Shape;2364;p83"/>
          <p:cNvGrpSpPr/>
          <p:nvPr/>
        </p:nvGrpSpPr>
        <p:grpSpPr>
          <a:xfrm>
            <a:off x="-15838985" y="625787"/>
            <a:ext cx="16783103" cy="625349"/>
            <a:chOff x="-20069" y="-47625"/>
            <a:chExt cx="4420212" cy="164700"/>
          </a:xfrm>
        </p:grpSpPr>
        <p:sp>
          <p:nvSpPr>
            <p:cNvPr id="2365" name="Google Shape;2365;p83"/>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366" name="Google Shape;2366;p83"/>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67" name="Google Shape;2367;p83"/>
          <p:cNvGrpSpPr/>
          <p:nvPr/>
        </p:nvGrpSpPr>
        <p:grpSpPr>
          <a:xfrm>
            <a:off x="17002596" y="374035"/>
            <a:ext cx="1197011" cy="1098818"/>
            <a:chOff x="0" y="-47625"/>
            <a:chExt cx="812800" cy="746125"/>
          </a:xfrm>
        </p:grpSpPr>
        <p:sp>
          <p:nvSpPr>
            <p:cNvPr id="2368" name="Google Shape;2368;p8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69" name="Google Shape;2369;p8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70" name="Google Shape;2370;p83"/>
          <p:cNvGrpSpPr/>
          <p:nvPr/>
        </p:nvGrpSpPr>
        <p:grpSpPr>
          <a:xfrm>
            <a:off x="15986226" y="-565470"/>
            <a:ext cx="1736628" cy="1594171"/>
            <a:chOff x="0" y="-47625"/>
            <a:chExt cx="812800" cy="746125"/>
          </a:xfrm>
        </p:grpSpPr>
        <p:sp>
          <p:nvSpPr>
            <p:cNvPr id="2371" name="Google Shape;2371;p8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72" name="Google Shape;2372;p8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73" name="Google Shape;2373;p83"/>
          <p:cNvGrpSpPr/>
          <p:nvPr/>
        </p:nvGrpSpPr>
        <p:grpSpPr>
          <a:xfrm>
            <a:off x="-1503791" y="8021730"/>
            <a:ext cx="2532522" cy="2324776"/>
            <a:chOff x="0" y="-47625"/>
            <a:chExt cx="812800" cy="746125"/>
          </a:xfrm>
        </p:grpSpPr>
        <p:sp>
          <p:nvSpPr>
            <p:cNvPr id="2374" name="Google Shape;2374;p83"/>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75" name="Google Shape;2375;p83"/>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76" name="Google Shape;2376;p83"/>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MAIN OR DERIVATIVE CONNECTIONS</a:t>
            </a:r>
            <a:endParaRPr b="1" sz="5000" u="sng">
              <a:solidFill>
                <a:srgbClr val="42572A"/>
              </a:solidFill>
              <a:latin typeface="Saira"/>
              <a:ea typeface="Saira"/>
              <a:cs typeface="Saira"/>
              <a:sym typeface="Saira"/>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380" name="Shape 2380"/>
        <p:cNvGrpSpPr/>
        <p:nvPr/>
      </p:nvGrpSpPr>
      <p:grpSpPr>
        <a:xfrm>
          <a:off x="0" y="0"/>
          <a:ext cx="0" cy="0"/>
          <a:chOff x="0" y="0"/>
          <a:chExt cx="0" cy="0"/>
        </a:xfrm>
      </p:grpSpPr>
      <p:sp>
        <p:nvSpPr>
          <p:cNvPr id="2381" name="Google Shape;2381;p84"/>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382" name="Google Shape;2382;p84"/>
          <p:cNvGrpSpPr/>
          <p:nvPr/>
        </p:nvGrpSpPr>
        <p:grpSpPr>
          <a:xfrm>
            <a:off x="-14692803" y="847873"/>
            <a:ext cx="16706903" cy="625349"/>
            <a:chOff x="0" y="-47625"/>
            <a:chExt cx="4400143" cy="164700"/>
          </a:xfrm>
        </p:grpSpPr>
        <p:sp>
          <p:nvSpPr>
            <p:cNvPr id="2383" name="Google Shape;2383;p8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384" name="Google Shape;2384;p84"/>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85" name="Google Shape;2385;p84"/>
          <p:cNvSpPr txBox="1"/>
          <p:nvPr/>
        </p:nvSpPr>
        <p:spPr>
          <a:xfrm>
            <a:off x="1181100" y="2633175"/>
            <a:ext cx="16230600" cy="43098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4000">
                <a:solidFill>
                  <a:srgbClr val="42572A"/>
                </a:solidFill>
                <a:latin typeface="Saira"/>
                <a:ea typeface="Saira"/>
                <a:cs typeface="Saira"/>
                <a:sym typeface="Saira"/>
              </a:rPr>
              <a:t>	Greenwashing refers to the practice of companies characterized by deceptively making it appear that their products, services and policies are environmentally friendly by projecting cost cuts as reduction in use of resources or investments in "green concerns" like in areas of ecology and environment. It is the business of telling the whole world that they are for "mother earth".</a:t>
            </a:r>
            <a:endParaRPr b="1" sz="4000">
              <a:solidFill>
                <a:srgbClr val="42572A"/>
              </a:solidFill>
              <a:latin typeface="Saira"/>
              <a:ea typeface="Saira"/>
              <a:cs typeface="Saira"/>
              <a:sym typeface="Saira"/>
            </a:endParaRPr>
          </a:p>
        </p:txBody>
      </p:sp>
      <p:grpSp>
        <p:nvGrpSpPr>
          <p:cNvPr id="2386" name="Google Shape;2386;p84"/>
          <p:cNvGrpSpPr/>
          <p:nvPr/>
        </p:nvGrpSpPr>
        <p:grpSpPr>
          <a:xfrm>
            <a:off x="-15838985" y="625787"/>
            <a:ext cx="16783103" cy="625349"/>
            <a:chOff x="-20069" y="-47625"/>
            <a:chExt cx="4420212" cy="164700"/>
          </a:xfrm>
        </p:grpSpPr>
        <p:sp>
          <p:nvSpPr>
            <p:cNvPr id="2387" name="Google Shape;2387;p84"/>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388" name="Google Shape;2388;p84"/>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89" name="Google Shape;2389;p84"/>
          <p:cNvGrpSpPr/>
          <p:nvPr/>
        </p:nvGrpSpPr>
        <p:grpSpPr>
          <a:xfrm>
            <a:off x="17002596" y="374035"/>
            <a:ext cx="1197011" cy="1098818"/>
            <a:chOff x="0" y="-47625"/>
            <a:chExt cx="812800" cy="746125"/>
          </a:xfrm>
        </p:grpSpPr>
        <p:sp>
          <p:nvSpPr>
            <p:cNvPr id="2390" name="Google Shape;2390;p8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91" name="Google Shape;2391;p8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92" name="Google Shape;2392;p84"/>
          <p:cNvGrpSpPr/>
          <p:nvPr/>
        </p:nvGrpSpPr>
        <p:grpSpPr>
          <a:xfrm>
            <a:off x="15986226" y="-565470"/>
            <a:ext cx="1736628" cy="1594171"/>
            <a:chOff x="0" y="-47625"/>
            <a:chExt cx="812800" cy="746125"/>
          </a:xfrm>
        </p:grpSpPr>
        <p:sp>
          <p:nvSpPr>
            <p:cNvPr id="2393" name="Google Shape;2393;p8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94" name="Google Shape;2394;p8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95" name="Google Shape;2395;p84"/>
          <p:cNvGrpSpPr/>
          <p:nvPr/>
        </p:nvGrpSpPr>
        <p:grpSpPr>
          <a:xfrm>
            <a:off x="-1503791" y="8021730"/>
            <a:ext cx="2532522" cy="2324776"/>
            <a:chOff x="0" y="-47625"/>
            <a:chExt cx="812800" cy="746125"/>
          </a:xfrm>
        </p:grpSpPr>
        <p:sp>
          <p:nvSpPr>
            <p:cNvPr id="2396" name="Google Shape;2396;p84"/>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397" name="Google Shape;2397;p84"/>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98" name="Google Shape;2398;p84"/>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CORPORATE GREENWASHING</a:t>
            </a:r>
            <a:endParaRPr b="1" sz="5000" u="sng">
              <a:solidFill>
                <a:srgbClr val="42572A"/>
              </a:solidFill>
              <a:latin typeface="Saira"/>
              <a:ea typeface="Saira"/>
              <a:cs typeface="Saira"/>
              <a:sym typeface="Saira"/>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402" name="Shape 2402"/>
        <p:cNvGrpSpPr/>
        <p:nvPr/>
      </p:nvGrpSpPr>
      <p:grpSpPr>
        <a:xfrm>
          <a:off x="0" y="0"/>
          <a:ext cx="0" cy="0"/>
          <a:chOff x="0" y="0"/>
          <a:chExt cx="0" cy="0"/>
        </a:xfrm>
      </p:grpSpPr>
      <p:grpSp>
        <p:nvGrpSpPr>
          <p:cNvPr id="2403" name="Google Shape;2403;p85"/>
          <p:cNvGrpSpPr/>
          <p:nvPr/>
        </p:nvGrpSpPr>
        <p:grpSpPr>
          <a:xfrm rot="-2164030">
            <a:off x="6362297" y="-5410485"/>
            <a:ext cx="15055346" cy="13173428"/>
            <a:chOff x="0" y="0"/>
            <a:chExt cx="812800" cy="711200"/>
          </a:xfrm>
        </p:grpSpPr>
        <p:sp>
          <p:nvSpPr>
            <p:cNvPr id="2404" name="Google Shape;2404;p85"/>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2405" name="Google Shape;2405;p85"/>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406" name="Google Shape;2406;p85"/>
          <p:cNvPicPr preferRelativeResize="0"/>
          <p:nvPr/>
        </p:nvPicPr>
        <p:blipFill rotWithShape="1">
          <a:blip r:embed="rId3">
            <a:alphaModFix/>
          </a:blip>
          <a:srcRect b="0" l="0" r="24613" t="0"/>
          <a:stretch/>
        </p:blipFill>
        <p:spPr>
          <a:xfrm>
            <a:off x="11394401" y="0"/>
            <a:ext cx="6893600" cy="10287000"/>
          </a:xfrm>
          <a:prstGeom prst="rect">
            <a:avLst/>
          </a:prstGeom>
          <a:noFill/>
          <a:ln>
            <a:noFill/>
          </a:ln>
        </p:spPr>
      </p:pic>
      <p:sp>
        <p:nvSpPr>
          <p:cNvPr id="2407" name="Google Shape;2407;p85"/>
          <p:cNvSpPr txBox="1"/>
          <p:nvPr/>
        </p:nvSpPr>
        <p:spPr>
          <a:xfrm>
            <a:off x="1331718" y="1549298"/>
            <a:ext cx="9057000" cy="5388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3500">
                <a:solidFill>
                  <a:srgbClr val="42572A"/>
                </a:solidFill>
                <a:latin typeface="Saira"/>
                <a:ea typeface="Saira"/>
                <a:cs typeface="Saira"/>
                <a:sym typeface="Saira"/>
              </a:rPr>
              <a:t>The following are the greenwashing sins:</a:t>
            </a:r>
            <a:endParaRPr sz="3500"/>
          </a:p>
        </p:txBody>
      </p:sp>
      <p:sp>
        <p:nvSpPr>
          <p:cNvPr id="2408" name="Google Shape;2408;p85"/>
          <p:cNvSpPr txBox="1"/>
          <p:nvPr/>
        </p:nvSpPr>
        <p:spPr>
          <a:xfrm>
            <a:off x="958425" y="2395425"/>
            <a:ext cx="9699600" cy="6156900"/>
          </a:xfrm>
          <a:prstGeom prst="rect">
            <a:avLst/>
          </a:prstGeom>
          <a:noFill/>
          <a:ln>
            <a:noFill/>
          </a:ln>
        </p:spPr>
        <p:txBody>
          <a:bodyPr anchorCtr="0" anchor="t" bIns="0" lIns="0" spcFirstLastPara="1" rIns="0" wrap="square" tIns="0">
            <a:spAutoFit/>
          </a:bodyPr>
          <a:lstStyle/>
          <a:p>
            <a:pPr indent="457200" lvl="0" marL="0" rtl="0" algn="l">
              <a:spcBef>
                <a:spcPts val="0"/>
              </a:spcBef>
              <a:spcAft>
                <a:spcPts val="0"/>
              </a:spcAft>
              <a:buNone/>
            </a:pPr>
            <a:r>
              <a:rPr b="1" lang="en-US" sz="5000">
                <a:latin typeface="Neuton"/>
                <a:ea typeface="Neuton"/>
                <a:cs typeface="Neuton"/>
                <a:sym typeface="Neuton"/>
              </a:rPr>
              <a:t>1. Sin of the Hidden Trade-Off</a:t>
            </a:r>
            <a:endParaRPr b="1" sz="5000">
              <a:latin typeface="Neuton"/>
              <a:ea typeface="Neuton"/>
              <a:cs typeface="Neuton"/>
              <a:sym typeface="Neuton"/>
            </a:endParaRPr>
          </a:p>
          <a:p>
            <a:pPr indent="457200" lvl="0" marL="0" rtl="0" algn="l">
              <a:spcBef>
                <a:spcPts val="0"/>
              </a:spcBef>
              <a:spcAft>
                <a:spcPts val="0"/>
              </a:spcAft>
              <a:buNone/>
            </a:pPr>
            <a:r>
              <a:rPr b="1" lang="en-US" sz="5000">
                <a:latin typeface="Neuton"/>
                <a:ea typeface="Neuton"/>
                <a:cs typeface="Neuton"/>
                <a:sym typeface="Neuton"/>
              </a:rPr>
              <a:t>2. Sin of No Proof</a:t>
            </a:r>
            <a:endParaRPr b="1" sz="5000">
              <a:latin typeface="Neuton"/>
              <a:ea typeface="Neuton"/>
              <a:cs typeface="Neuton"/>
              <a:sym typeface="Neuton"/>
            </a:endParaRPr>
          </a:p>
          <a:p>
            <a:pPr indent="0" lvl="0" marL="0" rtl="0" algn="l">
              <a:spcBef>
                <a:spcPts val="0"/>
              </a:spcBef>
              <a:spcAft>
                <a:spcPts val="0"/>
              </a:spcAft>
              <a:buNone/>
            </a:pPr>
            <a:r>
              <a:rPr b="1" lang="en-US" sz="5000">
                <a:latin typeface="Neuton"/>
                <a:ea typeface="Neuton"/>
                <a:cs typeface="Neuton"/>
                <a:sym typeface="Neuton"/>
              </a:rPr>
              <a:t>	3. Sin of Vagueness</a:t>
            </a:r>
            <a:endParaRPr b="1" sz="5000">
              <a:latin typeface="Neuton"/>
              <a:ea typeface="Neuton"/>
              <a:cs typeface="Neuton"/>
              <a:sym typeface="Neuton"/>
            </a:endParaRPr>
          </a:p>
          <a:p>
            <a:pPr indent="0" lvl="0" marL="0" rtl="0" algn="l">
              <a:spcBef>
                <a:spcPts val="0"/>
              </a:spcBef>
              <a:spcAft>
                <a:spcPts val="0"/>
              </a:spcAft>
              <a:buNone/>
            </a:pPr>
            <a:r>
              <a:rPr b="1" lang="en-US" sz="5000">
                <a:latin typeface="Neuton"/>
                <a:ea typeface="Neuton"/>
                <a:cs typeface="Neuton"/>
                <a:sym typeface="Neuton"/>
              </a:rPr>
              <a:t>	4. Sin of Irrelevance</a:t>
            </a:r>
            <a:endParaRPr b="1" sz="5000">
              <a:latin typeface="Neuton"/>
              <a:ea typeface="Neuton"/>
              <a:cs typeface="Neuton"/>
              <a:sym typeface="Neuton"/>
            </a:endParaRPr>
          </a:p>
          <a:p>
            <a:pPr indent="0" lvl="0" marL="0" rtl="0" algn="l">
              <a:spcBef>
                <a:spcPts val="0"/>
              </a:spcBef>
              <a:spcAft>
                <a:spcPts val="0"/>
              </a:spcAft>
              <a:buNone/>
            </a:pPr>
            <a:r>
              <a:rPr b="1" lang="en-US" sz="5000">
                <a:latin typeface="Neuton"/>
                <a:ea typeface="Neuton"/>
                <a:cs typeface="Neuton"/>
                <a:sym typeface="Neuton"/>
              </a:rPr>
              <a:t>	5. Sin of fibbing</a:t>
            </a:r>
            <a:endParaRPr b="1" sz="5000">
              <a:latin typeface="Neuton"/>
              <a:ea typeface="Neuton"/>
              <a:cs typeface="Neuton"/>
              <a:sym typeface="Neuton"/>
            </a:endParaRPr>
          </a:p>
          <a:p>
            <a:pPr indent="0" lvl="0" marL="0" rtl="0" algn="l">
              <a:spcBef>
                <a:spcPts val="0"/>
              </a:spcBef>
              <a:spcAft>
                <a:spcPts val="0"/>
              </a:spcAft>
              <a:buNone/>
            </a:pPr>
            <a:r>
              <a:rPr b="1" lang="en-US" sz="5000">
                <a:latin typeface="Neuton"/>
                <a:ea typeface="Neuton"/>
                <a:cs typeface="Neuton"/>
                <a:sym typeface="Neuton"/>
              </a:rPr>
              <a:t>	6. Sin of Lesser of Two Evils</a:t>
            </a:r>
            <a:endParaRPr b="1" sz="5000">
              <a:latin typeface="Neuton"/>
              <a:ea typeface="Neuton"/>
              <a:cs typeface="Neuton"/>
              <a:sym typeface="Neuton"/>
            </a:endParaRPr>
          </a:p>
          <a:p>
            <a:pPr indent="0" lvl="0" marL="0" rtl="0" algn="l">
              <a:spcBef>
                <a:spcPts val="0"/>
              </a:spcBef>
              <a:spcAft>
                <a:spcPts val="0"/>
              </a:spcAft>
              <a:buNone/>
            </a:pPr>
            <a:r>
              <a:rPr b="1" lang="en-US" sz="5000">
                <a:latin typeface="Neuton"/>
                <a:ea typeface="Neuton"/>
                <a:cs typeface="Neuton"/>
                <a:sym typeface="Neuton"/>
              </a:rPr>
              <a:t>	7. The Sin of Worshiping False </a:t>
            </a:r>
            <a:br>
              <a:rPr b="1" lang="en-US" sz="5000">
                <a:latin typeface="Neuton"/>
                <a:ea typeface="Neuton"/>
                <a:cs typeface="Neuton"/>
                <a:sym typeface="Neuton"/>
              </a:rPr>
            </a:br>
            <a:r>
              <a:rPr b="1" lang="en-US" sz="5000">
                <a:latin typeface="Neuton"/>
                <a:ea typeface="Neuton"/>
                <a:cs typeface="Neuton"/>
                <a:sym typeface="Neuton"/>
              </a:rPr>
              <a:t>			Labels</a:t>
            </a:r>
            <a:endParaRPr b="1" sz="5000">
              <a:latin typeface="Neuton"/>
              <a:ea typeface="Neuton"/>
              <a:cs typeface="Neuton"/>
              <a:sym typeface="Neuton"/>
            </a:endParaRPr>
          </a:p>
        </p:txBody>
      </p:sp>
      <p:grpSp>
        <p:nvGrpSpPr>
          <p:cNvPr id="2409" name="Google Shape;2409;p85"/>
          <p:cNvGrpSpPr/>
          <p:nvPr/>
        </p:nvGrpSpPr>
        <p:grpSpPr>
          <a:xfrm>
            <a:off x="10229655" y="8408520"/>
            <a:ext cx="12333930" cy="649270"/>
            <a:chOff x="0" y="-47625"/>
            <a:chExt cx="3248421" cy="171000"/>
          </a:xfrm>
        </p:grpSpPr>
        <p:sp>
          <p:nvSpPr>
            <p:cNvPr id="2410" name="Google Shape;2410;p85"/>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411" name="Google Shape;2411;p85"/>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2" name="Google Shape;2412;p85"/>
          <p:cNvGrpSpPr/>
          <p:nvPr/>
        </p:nvGrpSpPr>
        <p:grpSpPr>
          <a:xfrm>
            <a:off x="11394388" y="8855387"/>
            <a:ext cx="16706903" cy="625349"/>
            <a:chOff x="0" y="-47625"/>
            <a:chExt cx="4400143" cy="164700"/>
          </a:xfrm>
        </p:grpSpPr>
        <p:sp>
          <p:nvSpPr>
            <p:cNvPr id="2413" name="Google Shape;2413;p85"/>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414" name="Google Shape;2414;p85"/>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5" name="Google Shape;2415;p85"/>
          <p:cNvGrpSpPr/>
          <p:nvPr/>
        </p:nvGrpSpPr>
        <p:grpSpPr>
          <a:xfrm>
            <a:off x="-314775" y="-317797"/>
            <a:ext cx="1197011" cy="1098818"/>
            <a:chOff x="0" y="-47625"/>
            <a:chExt cx="812800" cy="746125"/>
          </a:xfrm>
        </p:grpSpPr>
        <p:sp>
          <p:nvSpPr>
            <p:cNvPr id="2416" name="Google Shape;2416;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17" name="Google Shape;2417;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18" name="Google Shape;2418;p85"/>
          <p:cNvGrpSpPr/>
          <p:nvPr/>
        </p:nvGrpSpPr>
        <p:grpSpPr>
          <a:xfrm>
            <a:off x="-889399" y="379152"/>
            <a:ext cx="1736628" cy="1594171"/>
            <a:chOff x="0" y="-47625"/>
            <a:chExt cx="812800" cy="746125"/>
          </a:xfrm>
        </p:grpSpPr>
        <p:sp>
          <p:nvSpPr>
            <p:cNvPr id="2419" name="Google Shape;2419;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20" name="Google Shape;2420;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1" name="Google Shape;2421;p85"/>
          <p:cNvGrpSpPr/>
          <p:nvPr/>
        </p:nvGrpSpPr>
        <p:grpSpPr>
          <a:xfrm>
            <a:off x="-222291" y="1465786"/>
            <a:ext cx="1012017" cy="929000"/>
            <a:chOff x="0" y="-47625"/>
            <a:chExt cx="812800" cy="746125"/>
          </a:xfrm>
        </p:grpSpPr>
        <p:sp>
          <p:nvSpPr>
            <p:cNvPr id="2422" name="Google Shape;2422;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23" name="Google Shape;2423;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4" name="Google Shape;2424;p85"/>
          <p:cNvGrpSpPr/>
          <p:nvPr/>
        </p:nvGrpSpPr>
        <p:grpSpPr>
          <a:xfrm>
            <a:off x="11523711" y="-68007"/>
            <a:ext cx="1039978" cy="954667"/>
            <a:chOff x="0" y="-47625"/>
            <a:chExt cx="812800" cy="746125"/>
          </a:xfrm>
        </p:grpSpPr>
        <p:sp>
          <p:nvSpPr>
            <p:cNvPr id="2425" name="Google Shape;2425;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26" name="Google Shape;2426;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27" name="Google Shape;2427;p85"/>
          <p:cNvGrpSpPr/>
          <p:nvPr/>
        </p:nvGrpSpPr>
        <p:grpSpPr>
          <a:xfrm>
            <a:off x="11015019" y="511102"/>
            <a:ext cx="1039978" cy="954667"/>
            <a:chOff x="0" y="-47625"/>
            <a:chExt cx="812800" cy="746125"/>
          </a:xfrm>
        </p:grpSpPr>
        <p:sp>
          <p:nvSpPr>
            <p:cNvPr id="2428" name="Google Shape;2428;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29" name="Google Shape;2429;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30" name="Google Shape;2430;p85"/>
          <p:cNvGrpSpPr/>
          <p:nvPr/>
        </p:nvGrpSpPr>
        <p:grpSpPr>
          <a:xfrm>
            <a:off x="16854539" y="221557"/>
            <a:ext cx="1039978" cy="954667"/>
            <a:chOff x="0" y="-47625"/>
            <a:chExt cx="812800" cy="746125"/>
          </a:xfrm>
        </p:grpSpPr>
        <p:sp>
          <p:nvSpPr>
            <p:cNvPr id="2431" name="Google Shape;2431;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32" name="Google Shape;2432;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33" name="Google Shape;2433;p85"/>
          <p:cNvGrpSpPr/>
          <p:nvPr/>
        </p:nvGrpSpPr>
        <p:grpSpPr>
          <a:xfrm>
            <a:off x="15986226" y="-565470"/>
            <a:ext cx="1736628" cy="1594171"/>
            <a:chOff x="0" y="-47625"/>
            <a:chExt cx="812800" cy="746125"/>
          </a:xfrm>
        </p:grpSpPr>
        <p:sp>
          <p:nvSpPr>
            <p:cNvPr id="2434" name="Google Shape;2434;p85"/>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35" name="Google Shape;2435;p85"/>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439" name="Shape 2439"/>
        <p:cNvGrpSpPr/>
        <p:nvPr/>
      </p:nvGrpSpPr>
      <p:grpSpPr>
        <a:xfrm>
          <a:off x="0" y="0"/>
          <a:ext cx="0" cy="0"/>
          <a:chOff x="0" y="0"/>
          <a:chExt cx="0" cy="0"/>
        </a:xfrm>
      </p:grpSpPr>
      <p:sp>
        <p:nvSpPr>
          <p:cNvPr id="2440" name="Google Shape;2440;p86"/>
          <p:cNvSpPr/>
          <p:nvPr/>
        </p:nvSpPr>
        <p:spPr>
          <a:xfrm>
            <a:off x="-910953" y="2047577"/>
            <a:ext cx="20109897" cy="5632744"/>
          </a:xfrm>
          <a:custGeom>
            <a:rect b="b" l="l" r="r" t="t"/>
            <a:pathLst>
              <a:path extrusionOk="0" h="1483277" w="5295562">
                <a:moveTo>
                  <a:pt x="0" y="0"/>
                </a:moveTo>
                <a:lnTo>
                  <a:pt x="5295562" y="0"/>
                </a:lnTo>
                <a:lnTo>
                  <a:pt x="5295562" y="1483277"/>
                </a:lnTo>
                <a:lnTo>
                  <a:pt x="0" y="1483277"/>
                </a:lnTo>
                <a:close/>
              </a:path>
            </a:pathLst>
          </a:custGeom>
          <a:solidFill>
            <a:srgbClr val="FFFFFF"/>
          </a:solidFill>
          <a:ln>
            <a:noFill/>
          </a:ln>
        </p:spPr>
      </p:sp>
      <p:grpSp>
        <p:nvGrpSpPr>
          <p:cNvPr id="2441" name="Google Shape;2441;p86"/>
          <p:cNvGrpSpPr/>
          <p:nvPr/>
        </p:nvGrpSpPr>
        <p:grpSpPr>
          <a:xfrm>
            <a:off x="-14692803" y="847873"/>
            <a:ext cx="16706903" cy="625349"/>
            <a:chOff x="0" y="-47625"/>
            <a:chExt cx="4400143" cy="164700"/>
          </a:xfrm>
        </p:grpSpPr>
        <p:sp>
          <p:nvSpPr>
            <p:cNvPr id="2442" name="Google Shape;2442;p8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FFE86F"/>
            </a:solidFill>
            <a:ln>
              <a:noFill/>
            </a:ln>
          </p:spPr>
        </p:sp>
        <p:sp>
          <p:nvSpPr>
            <p:cNvPr id="2443" name="Google Shape;2443;p86"/>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44" name="Google Shape;2444;p86"/>
          <p:cNvSpPr txBox="1"/>
          <p:nvPr/>
        </p:nvSpPr>
        <p:spPr>
          <a:xfrm>
            <a:off x="1181100" y="2633175"/>
            <a:ext cx="16230600" cy="44637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a:solidFill>
                  <a:srgbClr val="42572A"/>
                </a:solidFill>
                <a:latin typeface="Saira"/>
                <a:ea typeface="Saira"/>
                <a:cs typeface="Saira"/>
                <a:sym typeface="Saira"/>
              </a:rPr>
              <a:t>	There are a good number of ways to spot a company that may be greenwashing. The following are the things one should consider when buying a product to determine whether it is just an advertisement of or really a green:</a:t>
            </a:r>
            <a:endParaRPr b="1" sz="5000">
              <a:solidFill>
                <a:srgbClr val="42572A"/>
              </a:solidFill>
              <a:latin typeface="Saira"/>
              <a:ea typeface="Saira"/>
              <a:cs typeface="Saira"/>
              <a:sym typeface="Saira"/>
            </a:endParaRPr>
          </a:p>
        </p:txBody>
      </p:sp>
      <p:grpSp>
        <p:nvGrpSpPr>
          <p:cNvPr id="2445" name="Google Shape;2445;p86"/>
          <p:cNvGrpSpPr/>
          <p:nvPr/>
        </p:nvGrpSpPr>
        <p:grpSpPr>
          <a:xfrm>
            <a:off x="-15838985" y="625787"/>
            <a:ext cx="16783103" cy="625349"/>
            <a:chOff x="-20069" y="-47625"/>
            <a:chExt cx="4420212" cy="164700"/>
          </a:xfrm>
        </p:grpSpPr>
        <p:sp>
          <p:nvSpPr>
            <p:cNvPr id="2446" name="Google Shape;2446;p86"/>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447" name="Google Shape;2447;p86"/>
            <p:cNvSpPr txBox="1"/>
            <p:nvPr/>
          </p:nvSpPr>
          <p:spPr>
            <a:xfrm>
              <a:off x="-20069"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48" name="Google Shape;2448;p86"/>
          <p:cNvGrpSpPr/>
          <p:nvPr/>
        </p:nvGrpSpPr>
        <p:grpSpPr>
          <a:xfrm>
            <a:off x="17002596" y="374035"/>
            <a:ext cx="1197011" cy="1098818"/>
            <a:chOff x="0" y="-47625"/>
            <a:chExt cx="812800" cy="746125"/>
          </a:xfrm>
        </p:grpSpPr>
        <p:sp>
          <p:nvSpPr>
            <p:cNvPr id="2449" name="Google Shape;2449;p8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50" name="Google Shape;2450;p8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51" name="Google Shape;2451;p86"/>
          <p:cNvGrpSpPr/>
          <p:nvPr/>
        </p:nvGrpSpPr>
        <p:grpSpPr>
          <a:xfrm>
            <a:off x="15986226" y="-565470"/>
            <a:ext cx="1736628" cy="1594171"/>
            <a:chOff x="0" y="-47625"/>
            <a:chExt cx="812800" cy="746125"/>
          </a:xfrm>
        </p:grpSpPr>
        <p:sp>
          <p:nvSpPr>
            <p:cNvPr id="2452" name="Google Shape;2452;p8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53" name="Google Shape;2453;p8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54" name="Google Shape;2454;p86"/>
          <p:cNvGrpSpPr/>
          <p:nvPr/>
        </p:nvGrpSpPr>
        <p:grpSpPr>
          <a:xfrm>
            <a:off x="-1503791" y="8021730"/>
            <a:ext cx="2532522" cy="2324776"/>
            <a:chOff x="0" y="-47625"/>
            <a:chExt cx="812800" cy="746125"/>
          </a:xfrm>
        </p:grpSpPr>
        <p:sp>
          <p:nvSpPr>
            <p:cNvPr id="2455" name="Google Shape;2455;p86"/>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56" name="Google Shape;2456;p86"/>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57" name="Google Shape;2457;p86"/>
          <p:cNvSpPr txBox="1"/>
          <p:nvPr/>
        </p:nvSpPr>
        <p:spPr>
          <a:xfrm>
            <a:off x="1445100" y="782300"/>
            <a:ext cx="16230600" cy="769500"/>
          </a:xfrm>
          <a:prstGeom prst="rect">
            <a:avLst/>
          </a:prstGeom>
          <a:noFill/>
          <a:ln>
            <a:noFill/>
          </a:ln>
        </p:spPr>
        <p:txBody>
          <a:bodyPr anchorCtr="0" anchor="t" bIns="0" lIns="0" spcFirstLastPara="1" rIns="0" wrap="square" tIns="0">
            <a:spAutoFit/>
          </a:bodyPr>
          <a:lstStyle/>
          <a:p>
            <a:pPr indent="0" lvl="0" marL="0" rtl="0" algn="ctr">
              <a:lnSpc>
                <a:spcPct val="120000"/>
              </a:lnSpc>
              <a:spcBef>
                <a:spcPts val="0"/>
              </a:spcBef>
              <a:spcAft>
                <a:spcPts val="0"/>
              </a:spcAft>
              <a:buNone/>
            </a:pPr>
            <a:r>
              <a:rPr b="1" lang="en-US" sz="5000" u="sng">
                <a:solidFill>
                  <a:srgbClr val="42572A"/>
                </a:solidFill>
                <a:latin typeface="Saira"/>
                <a:ea typeface="Saira"/>
                <a:cs typeface="Saira"/>
                <a:sym typeface="Saira"/>
              </a:rPr>
              <a:t>WAYS ON HOW TO SPOT GREENWASHING</a:t>
            </a:r>
            <a:endParaRPr b="1" sz="5000" u="sng">
              <a:solidFill>
                <a:srgbClr val="42572A"/>
              </a:solidFill>
              <a:latin typeface="Saira"/>
              <a:ea typeface="Saira"/>
              <a:cs typeface="Saira"/>
              <a:sym typeface="Saira"/>
            </a:endParaRPr>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461" name="Shape 2461"/>
        <p:cNvGrpSpPr/>
        <p:nvPr/>
      </p:nvGrpSpPr>
      <p:grpSpPr>
        <a:xfrm>
          <a:off x="0" y="0"/>
          <a:ext cx="0" cy="0"/>
          <a:chOff x="0" y="0"/>
          <a:chExt cx="0" cy="0"/>
        </a:xfrm>
      </p:grpSpPr>
      <p:grpSp>
        <p:nvGrpSpPr>
          <p:cNvPr id="2462" name="Google Shape;2462;p87"/>
          <p:cNvGrpSpPr/>
          <p:nvPr/>
        </p:nvGrpSpPr>
        <p:grpSpPr>
          <a:xfrm rot="-2164030">
            <a:off x="6362297" y="-5410485"/>
            <a:ext cx="15055346" cy="13173428"/>
            <a:chOff x="0" y="0"/>
            <a:chExt cx="812800" cy="711200"/>
          </a:xfrm>
        </p:grpSpPr>
        <p:sp>
          <p:nvSpPr>
            <p:cNvPr id="2463" name="Google Shape;2463;p87"/>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2464" name="Google Shape;2464;p87"/>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465" name="Google Shape;2465;p87"/>
          <p:cNvPicPr preferRelativeResize="0"/>
          <p:nvPr/>
        </p:nvPicPr>
        <p:blipFill rotWithShape="1">
          <a:blip r:embed="rId3">
            <a:alphaModFix/>
          </a:blip>
          <a:srcRect b="0" l="0" r="24613" t="0"/>
          <a:stretch/>
        </p:blipFill>
        <p:spPr>
          <a:xfrm>
            <a:off x="11394401" y="0"/>
            <a:ext cx="6893600" cy="10287000"/>
          </a:xfrm>
          <a:prstGeom prst="rect">
            <a:avLst/>
          </a:prstGeom>
          <a:noFill/>
          <a:ln>
            <a:noFill/>
          </a:ln>
        </p:spPr>
      </p:pic>
      <p:sp>
        <p:nvSpPr>
          <p:cNvPr id="2466" name="Google Shape;2466;p87"/>
          <p:cNvSpPr txBox="1"/>
          <p:nvPr/>
        </p:nvSpPr>
        <p:spPr>
          <a:xfrm>
            <a:off x="1331718" y="1015898"/>
            <a:ext cx="9057000" cy="8004000"/>
          </a:xfrm>
          <a:prstGeom prst="rect">
            <a:avLst/>
          </a:prstGeom>
          <a:noFill/>
          <a:ln>
            <a:noFill/>
          </a:ln>
        </p:spPr>
        <p:txBody>
          <a:bodyPr anchorCtr="0" anchor="t" bIns="0" lIns="0" spcFirstLastPara="1" rIns="0" wrap="square" tIns="0">
            <a:spAutoFit/>
          </a:bodyPr>
          <a:lstStyle/>
          <a:p>
            <a:pPr indent="0" lvl="0" marL="0" rtl="0" algn="l">
              <a:lnSpc>
                <a:spcPct val="120000"/>
              </a:lnSpc>
              <a:spcBef>
                <a:spcPts val="0"/>
              </a:spcBef>
              <a:spcAft>
                <a:spcPts val="0"/>
              </a:spcAft>
              <a:buNone/>
            </a:pPr>
            <a:r>
              <a:rPr b="1" lang="en-US" sz="4000">
                <a:solidFill>
                  <a:srgbClr val="42572A"/>
                </a:solidFill>
                <a:latin typeface="Saira"/>
                <a:ea typeface="Saira"/>
                <a:cs typeface="Saira"/>
                <a:sym typeface="Saira"/>
              </a:rPr>
              <a:t>•	Poor use of scientific facts or the lack of any common scientific knowledge and facts.</a:t>
            </a:r>
            <a:endParaRPr b="1" sz="4000">
              <a:solidFill>
                <a:srgbClr val="42572A"/>
              </a:solidFill>
              <a:latin typeface="Saira"/>
              <a:ea typeface="Saira"/>
              <a:cs typeface="Saira"/>
              <a:sym typeface="Saira"/>
            </a:endParaRPr>
          </a:p>
          <a:p>
            <a:pPr indent="0" lvl="0" marL="0" rtl="0" algn="l">
              <a:lnSpc>
                <a:spcPct val="120000"/>
              </a:lnSpc>
              <a:spcBef>
                <a:spcPts val="0"/>
              </a:spcBef>
              <a:spcAft>
                <a:spcPts val="0"/>
              </a:spcAft>
              <a:buNone/>
            </a:pPr>
            <a:r>
              <a:rPr b="1" lang="en-US" sz="4000">
                <a:solidFill>
                  <a:srgbClr val="42572A"/>
                </a:solidFill>
                <a:latin typeface="Saira"/>
                <a:ea typeface="Saira"/>
                <a:cs typeface="Saira"/>
                <a:sym typeface="Saira"/>
              </a:rPr>
              <a:t>•	The use of </a:t>
            </a:r>
            <a:r>
              <a:rPr b="1" lang="en-US" sz="4000">
                <a:solidFill>
                  <a:srgbClr val="42572A"/>
                </a:solidFill>
                <a:latin typeface="Saira"/>
                <a:ea typeface="Saira"/>
                <a:cs typeface="Saira"/>
                <a:sym typeface="Saira"/>
              </a:rPr>
              <a:t>buzzwords</a:t>
            </a:r>
            <a:r>
              <a:rPr b="1" lang="en-US" sz="4000">
                <a:solidFill>
                  <a:srgbClr val="42572A"/>
                </a:solidFill>
                <a:latin typeface="Saira"/>
                <a:ea typeface="Saira"/>
                <a:cs typeface="Saira"/>
                <a:sym typeface="Saira"/>
              </a:rPr>
              <a:t> like "carbon intensity", "sustainable development", "carbon offsets" and "clean technology." These terms may be used to distract consumers from researching further into the product. Sounding too technical makes the consumers depart from probing.</a:t>
            </a:r>
            <a:endParaRPr b="1" sz="4000">
              <a:solidFill>
                <a:srgbClr val="42572A"/>
              </a:solidFill>
              <a:latin typeface="Saira"/>
              <a:ea typeface="Saira"/>
              <a:cs typeface="Saira"/>
              <a:sym typeface="Saira"/>
            </a:endParaRPr>
          </a:p>
        </p:txBody>
      </p:sp>
      <p:grpSp>
        <p:nvGrpSpPr>
          <p:cNvPr id="2467" name="Google Shape;2467;p87"/>
          <p:cNvGrpSpPr/>
          <p:nvPr/>
        </p:nvGrpSpPr>
        <p:grpSpPr>
          <a:xfrm>
            <a:off x="10229655" y="8408520"/>
            <a:ext cx="12333930" cy="649270"/>
            <a:chOff x="0" y="-47625"/>
            <a:chExt cx="3248421" cy="171000"/>
          </a:xfrm>
        </p:grpSpPr>
        <p:sp>
          <p:nvSpPr>
            <p:cNvPr id="2468" name="Google Shape;2468;p87"/>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469" name="Google Shape;2469;p87"/>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0" name="Google Shape;2470;p87"/>
          <p:cNvGrpSpPr/>
          <p:nvPr/>
        </p:nvGrpSpPr>
        <p:grpSpPr>
          <a:xfrm>
            <a:off x="11394388" y="8855387"/>
            <a:ext cx="16706903" cy="625349"/>
            <a:chOff x="0" y="-47625"/>
            <a:chExt cx="4400143" cy="164700"/>
          </a:xfrm>
        </p:grpSpPr>
        <p:sp>
          <p:nvSpPr>
            <p:cNvPr id="2471" name="Google Shape;2471;p87"/>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472" name="Google Shape;2472;p87"/>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3" name="Google Shape;2473;p87"/>
          <p:cNvGrpSpPr/>
          <p:nvPr/>
        </p:nvGrpSpPr>
        <p:grpSpPr>
          <a:xfrm>
            <a:off x="-314775" y="-317797"/>
            <a:ext cx="1197011" cy="1098818"/>
            <a:chOff x="0" y="-47625"/>
            <a:chExt cx="812800" cy="746125"/>
          </a:xfrm>
        </p:grpSpPr>
        <p:sp>
          <p:nvSpPr>
            <p:cNvPr id="2474" name="Google Shape;2474;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75" name="Google Shape;2475;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6" name="Google Shape;2476;p87"/>
          <p:cNvGrpSpPr/>
          <p:nvPr/>
        </p:nvGrpSpPr>
        <p:grpSpPr>
          <a:xfrm>
            <a:off x="-889399" y="379152"/>
            <a:ext cx="1736628" cy="1594171"/>
            <a:chOff x="0" y="-47625"/>
            <a:chExt cx="812800" cy="746125"/>
          </a:xfrm>
        </p:grpSpPr>
        <p:sp>
          <p:nvSpPr>
            <p:cNvPr id="2477" name="Google Shape;2477;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78" name="Google Shape;2478;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79" name="Google Shape;2479;p87"/>
          <p:cNvGrpSpPr/>
          <p:nvPr/>
        </p:nvGrpSpPr>
        <p:grpSpPr>
          <a:xfrm>
            <a:off x="-222291" y="1465786"/>
            <a:ext cx="1012017" cy="929000"/>
            <a:chOff x="0" y="-47625"/>
            <a:chExt cx="812800" cy="746125"/>
          </a:xfrm>
        </p:grpSpPr>
        <p:sp>
          <p:nvSpPr>
            <p:cNvPr id="2480" name="Google Shape;2480;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81" name="Google Shape;2481;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2" name="Google Shape;2482;p87"/>
          <p:cNvGrpSpPr/>
          <p:nvPr/>
        </p:nvGrpSpPr>
        <p:grpSpPr>
          <a:xfrm>
            <a:off x="11523711" y="-68007"/>
            <a:ext cx="1039978" cy="954667"/>
            <a:chOff x="0" y="-47625"/>
            <a:chExt cx="812800" cy="746125"/>
          </a:xfrm>
        </p:grpSpPr>
        <p:sp>
          <p:nvSpPr>
            <p:cNvPr id="2483" name="Google Shape;2483;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84" name="Google Shape;2484;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5" name="Google Shape;2485;p87"/>
          <p:cNvGrpSpPr/>
          <p:nvPr/>
        </p:nvGrpSpPr>
        <p:grpSpPr>
          <a:xfrm>
            <a:off x="11015019" y="511102"/>
            <a:ext cx="1039978" cy="954667"/>
            <a:chOff x="0" y="-47625"/>
            <a:chExt cx="812800" cy="746125"/>
          </a:xfrm>
        </p:grpSpPr>
        <p:sp>
          <p:nvSpPr>
            <p:cNvPr id="2486" name="Google Shape;2486;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87" name="Google Shape;2487;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88" name="Google Shape;2488;p87"/>
          <p:cNvGrpSpPr/>
          <p:nvPr/>
        </p:nvGrpSpPr>
        <p:grpSpPr>
          <a:xfrm>
            <a:off x="16854539" y="221557"/>
            <a:ext cx="1039978" cy="954667"/>
            <a:chOff x="0" y="-47625"/>
            <a:chExt cx="812800" cy="746125"/>
          </a:xfrm>
        </p:grpSpPr>
        <p:sp>
          <p:nvSpPr>
            <p:cNvPr id="2489" name="Google Shape;2489;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490" name="Google Shape;2490;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491" name="Google Shape;2491;p87"/>
          <p:cNvGrpSpPr/>
          <p:nvPr/>
        </p:nvGrpSpPr>
        <p:grpSpPr>
          <a:xfrm>
            <a:off x="15986226" y="-565470"/>
            <a:ext cx="1736628" cy="1594171"/>
            <a:chOff x="0" y="-47625"/>
            <a:chExt cx="812800" cy="746125"/>
          </a:xfrm>
        </p:grpSpPr>
        <p:sp>
          <p:nvSpPr>
            <p:cNvPr id="2492" name="Google Shape;2492;p87"/>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493" name="Google Shape;2493;p87"/>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497" name="Shape 2497"/>
        <p:cNvGrpSpPr/>
        <p:nvPr/>
      </p:nvGrpSpPr>
      <p:grpSpPr>
        <a:xfrm>
          <a:off x="0" y="0"/>
          <a:ext cx="0" cy="0"/>
          <a:chOff x="0" y="0"/>
          <a:chExt cx="0" cy="0"/>
        </a:xfrm>
      </p:grpSpPr>
      <p:grpSp>
        <p:nvGrpSpPr>
          <p:cNvPr id="2498" name="Google Shape;2498;p88"/>
          <p:cNvGrpSpPr/>
          <p:nvPr/>
        </p:nvGrpSpPr>
        <p:grpSpPr>
          <a:xfrm rot="-2164030">
            <a:off x="6362297" y="-5410485"/>
            <a:ext cx="15055346" cy="13173428"/>
            <a:chOff x="0" y="0"/>
            <a:chExt cx="812800" cy="711200"/>
          </a:xfrm>
        </p:grpSpPr>
        <p:sp>
          <p:nvSpPr>
            <p:cNvPr id="2499" name="Google Shape;2499;p88"/>
            <p:cNvSpPr/>
            <p:nvPr/>
          </p:nvSpPr>
          <p:spPr>
            <a:xfrm>
              <a:off x="0" y="0"/>
              <a:ext cx="812800" cy="711200"/>
            </a:xfrm>
            <a:custGeom>
              <a:rect b="b" l="l" r="r" t="t"/>
              <a:pathLst>
                <a:path extrusionOk="0" h="711200" w="812800">
                  <a:moveTo>
                    <a:pt x="406400" y="0"/>
                  </a:moveTo>
                  <a:lnTo>
                    <a:pt x="812800" y="711200"/>
                  </a:lnTo>
                  <a:lnTo>
                    <a:pt x="0" y="711200"/>
                  </a:lnTo>
                  <a:lnTo>
                    <a:pt x="406400" y="0"/>
                  </a:lnTo>
                  <a:close/>
                </a:path>
              </a:pathLst>
            </a:custGeom>
            <a:solidFill>
              <a:srgbClr val="FFFFFF"/>
            </a:solidFill>
            <a:ln>
              <a:noFill/>
            </a:ln>
          </p:spPr>
        </p:sp>
        <p:sp>
          <p:nvSpPr>
            <p:cNvPr id="2500" name="Google Shape;2500;p88"/>
            <p:cNvSpPr txBox="1"/>
            <p:nvPr/>
          </p:nvSpPr>
          <p:spPr>
            <a:xfrm>
              <a:off x="127000" y="282575"/>
              <a:ext cx="558900" cy="377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501" name="Google Shape;2501;p88"/>
          <p:cNvPicPr preferRelativeResize="0"/>
          <p:nvPr/>
        </p:nvPicPr>
        <p:blipFill rotWithShape="1">
          <a:blip r:embed="rId3">
            <a:alphaModFix/>
          </a:blip>
          <a:srcRect b="0" l="0" r="24613" t="0"/>
          <a:stretch/>
        </p:blipFill>
        <p:spPr>
          <a:xfrm>
            <a:off x="11394401" y="0"/>
            <a:ext cx="6893600" cy="10287000"/>
          </a:xfrm>
          <a:prstGeom prst="rect">
            <a:avLst/>
          </a:prstGeom>
          <a:noFill/>
          <a:ln>
            <a:noFill/>
          </a:ln>
        </p:spPr>
      </p:pic>
      <p:sp>
        <p:nvSpPr>
          <p:cNvPr id="2502" name="Google Shape;2502;p88"/>
          <p:cNvSpPr txBox="1"/>
          <p:nvPr/>
        </p:nvSpPr>
        <p:spPr>
          <a:xfrm>
            <a:off x="1331718" y="634898"/>
            <a:ext cx="9057000" cy="8305800"/>
          </a:xfrm>
          <a:prstGeom prst="rect">
            <a:avLst/>
          </a:prstGeom>
          <a:noFill/>
          <a:ln>
            <a:noFill/>
          </a:ln>
        </p:spPr>
        <p:txBody>
          <a:bodyPr anchorCtr="0" anchor="t" bIns="0" lIns="0" spcFirstLastPara="1" rIns="0" wrap="square" tIns="0">
            <a:spAutoFit/>
          </a:bodyPr>
          <a:lstStyle/>
          <a:p>
            <a:pPr indent="0" lvl="0" marL="0" rtl="0" algn="l">
              <a:lnSpc>
                <a:spcPct val="120000"/>
              </a:lnSpc>
              <a:spcBef>
                <a:spcPts val="0"/>
              </a:spcBef>
              <a:spcAft>
                <a:spcPts val="0"/>
              </a:spcAft>
              <a:buNone/>
            </a:pPr>
            <a:r>
              <a:rPr b="1" lang="en-US" sz="3800">
                <a:solidFill>
                  <a:srgbClr val="42572A"/>
                </a:solidFill>
                <a:latin typeface="Saira"/>
                <a:ea typeface="Saira"/>
                <a:cs typeface="Saira"/>
                <a:sym typeface="Saira"/>
              </a:rPr>
              <a:t>•	Look at the environmental label on the product. Save those that are backed by a strict independent certification. Some of the eco-label of the product are not regulated and are just marketing cosmetics and can be used even if the products are not green.</a:t>
            </a:r>
            <a:endParaRPr b="1" sz="3800">
              <a:solidFill>
                <a:srgbClr val="42572A"/>
              </a:solidFill>
              <a:latin typeface="Saira"/>
              <a:ea typeface="Saira"/>
              <a:cs typeface="Saira"/>
              <a:sym typeface="Saira"/>
            </a:endParaRPr>
          </a:p>
          <a:p>
            <a:pPr indent="0" lvl="0" marL="0" rtl="0" algn="l">
              <a:lnSpc>
                <a:spcPct val="120000"/>
              </a:lnSpc>
              <a:spcBef>
                <a:spcPts val="0"/>
              </a:spcBef>
              <a:spcAft>
                <a:spcPts val="0"/>
              </a:spcAft>
              <a:buNone/>
            </a:pPr>
            <a:r>
              <a:rPr b="1" lang="en-US" sz="3800">
                <a:solidFill>
                  <a:srgbClr val="42572A"/>
                </a:solidFill>
                <a:latin typeface="Saira"/>
                <a:ea typeface="Saira"/>
                <a:cs typeface="Saira"/>
                <a:sym typeface="Saira"/>
              </a:rPr>
              <a:t>•	Never abandon common sense.</a:t>
            </a:r>
            <a:endParaRPr b="1" sz="3800">
              <a:solidFill>
                <a:srgbClr val="42572A"/>
              </a:solidFill>
              <a:latin typeface="Saira"/>
              <a:ea typeface="Saira"/>
              <a:cs typeface="Saira"/>
              <a:sym typeface="Saira"/>
            </a:endParaRPr>
          </a:p>
          <a:p>
            <a:pPr indent="0" lvl="0" marL="0" rtl="0" algn="l">
              <a:lnSpc>
                <a:spcPct val="120000"/>
              </a:lnSpc>
              <a:spcBef>
                <a:spcPts val="0"/>
              </a:spcBef>
              <a:spcAft>
                <a:spcPts val="0"/>
              </a:spcAft>
              <a:buNone/>
            </a:pPr>
            <a:r>
              <a:rPr b="1" lang="en-US" sz="3800">
                <a:solidFill>
                  <a:srgbClr val="42572A"/>
                </a:solidFill>
                <a:latin typeface="Saira"/>
                <a:ea typeface="Saira"/>
                <a:cs typeface="Saira"/>
                <a:sym typeface="Saira"/>
              </a:rPr>
              <a:t>•	Look out for negligible green claims, mainly when a company focuses on one small green attribute when the rest of the company or product is not green.</a:t>
            </a:r>
            <a:endParaRPr b="1" sz="3800">
              <a:solidFill>
                <a:srgbClr val="42572A"/>
              </a:solidFill>
              <a:latin typeface="Saira"/>
              <a:ea typeface="Saira"/>
              <a:cs typeface="Saira"/>
              <a:sym typeface="Saira"/>
            </a:endParaRPr>
          </a:p>
        </p:txBody>
      </p:sp>
      <p:sp>
        <p:nvSpPr>
          <p:cNvPr id="2503" name="Google Shape;2503;p88"/>
          <p:cNvSpPr txBox="1"/>
          <p:nvPr/>
        </p:nvSpPr>
        <p:spPr>
          <a:xfrm>
            <a:off x="958425" y="2395425"/>
            <a:ext cx="9699600" cy="7695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t/>
            </a:r>
            <a:endParaRPr b="1" sz="5000">
              <a:latin typeface="Neuton"/>
              <a:ea typeface="Neuton"/>
              <a:cs typeface="Neuton"/>
              <a:sym typeface="Neuton"/>
            </a:endParaRPr>
          </a:p>
        </p:txBody>
      </p:sp>
      <p:grpSp>
        <p:nvGrpSpPr>
          <p:cNvPr id="2504" name="Google Shape;2504;p88"/>
          <p:cNvGrpSpPr/>
          <p:nvPr/>
        </p:nvGrpSpPr>
        <p:grpSpPr>
          <a:xfrm>
            <a:off x="10229655" y="8408520"/>
            <a:ext cx="12333930" cy="649270"/>
            <a:chOff x="0" y="-47625"/>
            <a:chExt cx="3248421" cy="171000"/>
          </a:xfrm>
        </p:grpSpPr>
        <p:sp>
          <p:nvSpPr>
            <p:cNvPr id="2505" name="Google Shape;2505;p88"/>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506" name="Google Shape;2506;p88"/>
            <p:cNvSpPr txBox="1"/>
            <p:nvPr/>
          </p:nvSpPr>
          <p:spPr>
            <a:xfrm>
              <a:off x="0" y="-47625"/>
              <a:ext cx="3248400" cy="1710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07" name="Google Shape;2507;p88"/>
          <p:cNvGrpSpPr/>
          <p:nvPr/>
        </p:nvGrpSpPr>
        <p:grpSpPr>
          <a:xfrm>
            <a:off x="11394388" y="8855387"/>
            <a:ext cx="16706903" cy="625349"/>
            <a:chOff x="0" y="-47625"/>
            <a:chExt cx="4400143" cy="164700"/>
          </a:xfrm>
        </p:grpSpPr>
        <p:sp>
          <p:nvSpPr>
            <p:cNvPr id="2508" name="Google Shape;2508;p88"/>
            <p:cNvSpPr/>
            <p:nvPr/>
          </p:nvSpPr>
          <p:spPr>
            <a:xfrm>
              <a:off x="0" y="0"/>
              <a:ext cx="4400143" cy="116984"/>
            </a:xfrm>
            <a:custGeom>
              <a:rect b="b" l="l" r="r" t="t"/>
              <a:pathLst>
                <a:path extrusionOk="0" h="116984" w="4400143">
                  <a:moveTo>
                    <a:pt x="0" y="0"/>
                  </a:moveTo>
                  <a:lnTo>
                    <a:pt x="4400143" y="0"/>
                  </a:lnTo>
                  <a:lnTo>
                    <a:pt x="4400143" y="116984"/>
                  </a:lnTo>
                  <a:lnTo>
                    <a:pt x="0" y="116984"/>
                  </a:lnTo>
                  <a:close/>
                </a:path>
              </a:pathLst>
            </a:custGeom>
            <a:solidFill>
              <a:srgbClr val="19957B"/>
            </a:solidFill>
            <a:ln>
              <a:noFill/>
            </a:ln>
          </p:spPr>
        </p:sp>
        <p:sp>
          <p:nvSpPr>
            <p:cNvPr id="2509" name="Google Shape;2509;p88"/>
            <p:cNvSpPr txBox="1"/>
            <p:nvPr/>
          </p:nvSpPr>
          <p:spPr>
            <a:xfrm>
              <a:off x="0" y="-47625"/>
              <a:ext cx="4400100" cy="1647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0" name="Google Shape;2510;p88"/>
          <p:cNvGrpSpPr/>
          <p:nvPr/>
        </p:nvGrpSpPr>
        <p:grpSpPr>
          <a:xfrm>
            <a:off x="-314775" y="-317797"/>
            <a:ext cx="1197011" cy="1098818"/>
            <a:chOff x="0" y="-47625"/>
            <a:chExt cx="812800" cy="746125"/>
          </a:xfrm>
        </p:grpSpPr>
        <p:sp>
          <p:nvSpPr>
            <p:cNvPr id="2511" name="Google Shape;2511;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12" name="Google Shape;2512;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3" name="Google Shape;2513;p88"/>
          <p:cNvGrpSpPr/>
          <p:nvPr/>
        </p:nvGrpSpPr>
        <p:grpSpPr>
          <a:xfrm>
            <a:off x="-889399" y="379152"/>
            <a:ext cx="1736628" cy="1594171"/>
            <a:chOff x="0" y="-47625"/>
            <a:chExt cx="812800" cy="746125"/>
          </a:xfrm>
        </p:grpSpPr>
        <p:sp>
          <p:nvSpPr>
            <p:cNvPr id="2514" name="Google Shape;2514;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15" name="Google Shape;2515;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6" name="Google Shape;2516;p88"/>
          <p:cNvGrpSpPr/>
          <p:nvPr/>
        </p:nvGrpSpPr>
        <p:grpSpPr>
          <a:xfrm>
            <a:off x="-222291" y="1465786"/>
            <a:ext cx="1012017" cy="929000"/>
            <a:chOff x="0" y="-47625"/>
            <a:chExt cx="812800" cy="746125"/>
          </a:xfrm>
        </p:grpSpPr>
        <p:sp>
          <p:nvSpPr>
            <p:cNvPr id="2517" name="Google Shape;2517;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18" name="Google Shape;2518;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19" name="Google Shape;2519;p88"/>
          <p:cNvGrpSpPr/>
          <p:nvPr/>
        </p:nvGrpSpPr>
        <p:grpSpPr>
          <a:xfrm>
            <a:off x="11523711" y="-68007"/>
            <a:ext cx="1039978" cy="954667"/>
            <a:chOff x="0" y="-47625"/>
            <a:chExt cx="812800" cy="746125"/>
          </a:xfrm>
        </p:grpSpPr>
        <p:sp>
          <p:nvSpPr>
            <p:cNvPr id="2520" name="Google Shape;2520;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21" name="Google Shape;2521;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22" name="Google Shape;2522;p88"/>
          <p:cNvGrpSpPr/>
          <p:nvPr/>
        </p:nvGrpSpPr>
        <p:grpSpPr>
          <a:xfrm>
            <a:off x="11015019" y="511102"/>
            <a:ext cx="1039978" cy="954667"/>
            <a:chOff x="0" y="-47625"/>
            <a:chExt cx="812800" cy="746125"/>
          </a:xfrm>
        </p:grpSpPr>
        <p:sp>
          <p:nvSpPr>
            <p:cNvPr id="2523" name="Google Shape;2523;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24" name="Google Shape;2524;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25" name="Google Shape;2525;p88"/>
          <p:cNvGrpSpPr/>
          <p:nvPr/>
        </p:nvGrpSpPr>
        <p:grpSpPr>
          <a:xfrm>
            <a:off x="16854539" y="221557"/>
            <a:ext cx="1039978" cy="954667"/>
            <a:chOff x="0" y="-47625"/>
            <a:chExt cx="812800" cy="746125"/>
          </a:xfrm>
        </p:grpSpPr>
        <p:sp>
          <p:nvSpPr>
            <p:cNvPr id="2526" name="Google Shape;2526;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27" name="Google Shape;2527;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28" name="Google Shape;2528;p88"/>
          <p:cNvGrpSpPr/>
          <p:nvPr/>
        </p:nvGrpSpPr>
        <p:grpSpPr>
          <a:xfrm>
            <a:off x="15986226" y="-565470"/>
            <a:ext cx="1736628" cy="1594171"/>
            <a:chOff x="0" y="-47625"/>
            <a:chExt cx="812800" cy="746125"/>
          </a:xfrm>
        </p:grpSpPr>
        <p:sp>
          <p:nvSpPr>
            <p:cNvPr id="2529" name="Google Shape;2529;p88"/>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30" name="Google Shape;2530;p88"/>
            <p:cNvSpPr txBox="1"/>
            <p:nvPr/>
          </p:nvSpPr>
          <p:spPr>
            <a:xfrm>
              <a:off x="114300" y="-47625"/>
              <a:ext cx="584100" cy="7461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534" name="Shape 2534"/>
        <p:cNvGrpSpPr/>
        <p:nvPr/>
      </p:nvGrpSpPr>
      <p:grpSpPr>
        <a:xfrm>
          <a:off x="0" y="0"/>
          <a:ext cx="0" cy="0"/>
          <a:chOff x="0" y="0"/>
          <a:chExt cx="0" cy="0"/>
        </a:xfrm>
      </p:grpSpPr>
      <p:grpSp>
        <p:nvGrpSpPr>
          <p:cNvPr id="2535" name="Google Shape;2535;p89"/>
          <p:cNvGrpSpPr/>
          <p:nvPr/>
        </p:nvGrpSpPr>
        <p:grpSpPr>
          <a:xfrm>
            <a:off x="-6970543" y="-4820399"/>
            <a:ext cx="17398806" cy="16121673"/>
            <a:chOff x="0" y="0"/>
            <a:chExt cx="939318" cy="870368"/>
          </a:xfrm>
        </p:grpSpPr>
        <p:sp>
          <p:nvSpPr>
            <p:cNvPr id="2536" name="Google Shape;2536;p89"/>
            <p:cNvSpPr/>
            <p:nvPr/>
          </p:nvSpPr>
          <p:spPr>
            <a:xfrm>
              <a:off x="0" y="0"/>
              <a:ext cx="939318" cy="870368"/>
            </a:xfrm>
            <a:custGeom>
              <a:rect b="b" l="l" r="r" t="t"/>
              <a:pathLst>
                <a:path extrusionOk="0" h="870368" w="939318">
                  <a:moveTo>
                    <a:pt x="469659" y="0"/>
                  </a:moveTo>
                  <a:lnTo>
                    <a:pt x="939318" y="870368"/>
                  </a:lnTo>
                  <a:lnTo>
                    <a:pt x="0" y="870368"/>
                  </a:lnTo>
                  <a:lnTo>
                    <a:pt x="469659" y="0"/>
                  </a:lnTo>
                  <a:close/>
                </a:path>
              </a:pathLst>
            </a:custGeom>
            <a:solidFill>
              <a:srgbClr val="FFFFFF"/>
            </a:solidFill>
            <a:ln>
              <a:noFill/>
            </a:ln>
          </p:spPr>
        </p:sp>
        <p:sp>
          <p:nvSpPr>
            <p:cNvPr id="2537" name="Google Shape;2537;p89"/>
            <p:cNvSpPr txBox="1"/>
            <p:nvPr/>
          </p:nvSpPr>
          <p:spPr>
            <a:xfrm>
              <a:off x="146768" y="356474"/>
              <a:ext cx="645781" cy="45172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538" name="Google Shape;2538;p89"/>
          <p:cNvPicPr preferRelativeResize="0"/>
          <p:nvPr/>
        </p:nvPicPr>
        <p:blipFill>
          <a:blip r:embed="rId3">
            <a:alphaModFix/>
          </a:blip>
          <a:stretch>
            <a:fillRect/>
          </a:stretch>
        </p:blipFill>
        <p:spPr>
          <a:xfrm>
            <a:off x="14650" y="896025"/>
            <a:ext cx="9363300" cy="8041800"/>
          </a:xfrm>
          <a:prstGeom prst="flowChartPreparation">
            <a:avLst/>
          </a:prstGeom>
          <a:noFill/>
          <a:ln>
            <a:noFill/>
          </a:ln>
        </p:spPr>
      </p:pic>
      <p:sp>
        <p:nvSpPr>
          <p:cNvPr id="2539" name="Google Shape;2539;p89"/>
          <p:cNvSpPr txBox="1"/>
          <p:nvPr/>
        </p:nvSpPr>
        <p:spPr>
          <a:xfrm>
            <a:off x="7919233" y="3774537"/>
            <a:ext cx="10830000" cy="13854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lang="en-US" sz="9000">
                <a:solidFill>
                  <a:srgbClr val="42572A"/>
                </a:solidFill>
                <a:latin typeface="Saira"/>
                <a:ea typeface="Saira"/>
                <a:cs typeface="Saira"/>
                <a:sym typeface="Saira"/>
              </a:rPr>
              <a:t>End of Lecture</a:t>
            </a:r>
            <a:endParaRPr/>
          </a:p>
        </p:txBody>
      </p:sp>
      <p:sp>
        <p:nvSpPr>
          <p:cNvPr id="2540" name="Google Shape;2540;p89"/>
          <p:cNvSpPr txBox="1"/>
          <p:nvPr/>
        </p:nvSpPr>
        <p:spPr>
          <a:xfrm>
            <a:off x="9741578" y="5375813"/>
            <a:ext cx="6880500" cy="53880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lang="en-US" sz="3500">
                <a:latin typeface="Neuton"/>
                <a:ea typeface="Neuton"/>
                <a:cs typeface="Neuton"/>
                <a:sym typeface="Neuton"/>
              </a:rPr>
              <a:t>Thanks!</a:t>
            </a:r>
            <a:endParaRPr/>
          </a:p>
        </p:txBody>
      </p:sp>
      <p:grpSp>
        <p:nvGrpSpPr>
          <p:cNvPr id="2541" name="Google Shape;2541;p89"/>
          <p:cNvGrpSpPr/>
          <p:nvPr/>
        </p:nvGrpSpPr>
        <p:grpSpPr>
          <a:xfrm>
            <a:off x="12121076" y="8317317"/>
            <a:ext cx="12333848" cy="649050"/>
            <a:chOff x="0" y="-47625"/>
            <a:chExt cx="3248421" cy="170944"/>
          </a:xfrm>
        </p:grpSpPr>
        <p:sp>
          <p:nvSpPr>
            <p:cNvPr id="2542" name="Google Shape;2542;p89"/>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543" name="Google Shape;2543;p89"/>
            <p:cNvSpPr txBox="1"/>
            <p:nvPr/>
          </p:nvSpPr>
          <p:spPr>
            <a:xfrm>
              <a:off x="0" y="-47625"/>
              <a:ext cx="3248421" cy="1709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44" name="Google Shape;2544;p89"/>
          <p:cNvGrpSpPr/>
          <p:nvPr/>
        </p:nvGrpSpPr>
        <p:grpSpPr>
          <a:xfrm>
            <a:off x="4082972" y="8785543"/>
            <a:ext cx="16706791" cy="649050"/>
            <a:chOff x="0" y="-47625"/>
            <a:chExt cx="4400143" cy="170944"/>
          </a:xfrm>
        </p:grpSpPr>
        <p:sp>
          <p:nvSpPr>
            <p:cNvPr id="2545" name="Google Shape;2545;p89"/>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2546" name="Google Shape;2546;p89"/>
            <p:cNvSpPr txBox="1"/>
            <p:nvPr/>
          </p:nvSpPr>
          <p:spPr>
            <a:xfrm>
              <a:off x="0" y="-47625"/>
              <a:ext cx="4400143" cy="1709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47" name="Google Shape;2547;p89"/>
          <p:cNvGrpSpPr/>
          <p:nvPr/>
        </p:nvGrpSpPr>
        <p:grpSpPr>
          <a:xfrm>
            <a:off x="15016309" y="170120"/>
            <a:ext cx="1145974" cy="1051969"/>
            <a:chOff x="0" y="-47625"/>
            <a:chExt cx="812800" cy="746125"/>
          </a:xfrm>
        </p:grpSpPr>
        <p:sp>
          <p:nvSpPr>
            <p:cNvPr id="2548" name="Google Shape;2548;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49" name="Google Shape;2549;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0" name="Google Shape;2550;p89"/>
          <p:cNvGrpSpPr/>
          <p:nvPr/>
        </p:nvGrpSpPr>
        <p:grpSpPr>
          <a:xfrm>
            <a:off x="14550331" y="1654462"/>
            <a:ext cx="931956" cy="855506"/>
            <a:chOff x="0" y="-47625"/>
            <a:chExt cx="812800" cy="746125"/>
          </a:xfrm>
        </p:grpSpPr>
        <p:sp>
          <p:nvSpPr>
            <p:cNvPr id="2551" name="Google Shape;2551;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52" name="Google Shape;2552;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3" name="Google Shape;2553;p89"/>
          <p:cNvGrpSpPr/>
          <p:nvPr/>
        </p:nvGrpSpPr>
        <p:grpSpPr>
          <a:xfrm>
            <a:off x="15589296" y="213647"/>
            <a:ext cx="2065291" cy="1895872"/>
            <a:chOff x="0" y="-47625"/>
            <a:chExt cx="812800" cy="746125"/>
          </a:xfrm>
        </p:grpSpPr>
        <p:sp>
          <p:nvSpPr>
            <p:cNvPr id="2554" name="Google Shape;2554;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55" name="Google Shape;2555;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6" name="Google Shape;2556;p89"/>
          <p:cNvGrpSpPr/>
          <p:nvPr/>
        </p:nvGrpSpPr>
        <p:grpSpPr>
          <a:xfrm>
            <a:off x="6539476" y="612780"/>
            <a:ext cx="1995055" cy="1831398"/>
            <a:chOff x="0" y="-47625"/>
            <a:chExt cx="812800" cy="746125"/>
          </a:xfrm>
        </p:grpSpPr>
        <p:sp>
          <p:nvSpPr>
            <p:cNvPr id="2557" name="Google Shape;2557;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2558" name="Google Shape;2558;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59" name="Google Shape;2559;p89"/>
          <p:cNvGrpSpPr/>
          <p:nvPr/>
        </p:nvGrpSpPr>
        <p:grpSpPr>
          <a:xfrm>
            <a:off x="8360326" y="306390"/>
            <a:ext cx="997527" cy="915699"/>
            <a:chOff x="0" y="-47625"/>
            <a:chExt cx="812800" cy="746125"/>
          </a:xfrm>
        </p:grpSpPr>
        <p:sp>
          <p:nvSpPr>
            <p:cNvPr id="2560" name="Google Shape;2560;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61" name="Google Shape;2561;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62" name="Google Shape;2562;p89"/>
          <p:cNvGrpSpPr/>
          <p:nvPr/>
        </p:nvGrpSpPr>
        <p:grpSpPr>
          <a:xfrm>
            <a:off x="7948665" y="1538686"/>
            <a:ext cx="823323" cy="755785"/>
            <a:chOff x="0" y="-47625"/>
            <a:chExt cx="812800" cy="746125"/>
          </a:xfrm>
        </p:grpSpPr>
        <p:sp>
          <p:nvSpPr>
            <p:cNvPr id="2563" name="Google Shape;2563;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64" name="Google Shape;2564;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65" name="Google Shape;2565;p89"/>
          <p:cNvGrpSpPr/>
          <p:nvPr/>
        </p:nvGrpSpPr>
        <p:grpSpPr>
          <a:xfrm>
            <a:off x="696215" y="7489700"/>
            <a:ext cx="2065291" cy="1895872"/>
            <a:chOff x="0" y="-47625"/>
            <a:chExt cx="812800" cy="746125"/>
          </a:xfrm>
        </p:grpSpPr>
        <p:sp>
          <p:nvSpPr>
            <p:cNvPr id="2566" name="Google Shape;2566;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67" name="Google Shape;2567;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68" name="Google Shape;2568;p89"/>
          <p:cNvGrpSpPr/>
          <p:nvPr/>
        </p:nvGrpSpPr>
        <p:grpSpPr>
          <a:xfrm>
            <a:off x="71790" y="7351738"/>
            <a:ext cx="1248849" cy="1146404"/>
            <a:chOff x="0" y="-47625"/>
            <a:chExt cx="812800" cy="746125"/>
          </a:xfrm>
        </p:grpSpPr>
        <p:sp>
          <p:nvSpPr>
            <p:cNvPr id="2569" name="Google Shape;2569;p89"/>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70" name="Google Shape;2570;p89"/>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574" name="Shape 2574"/>
        <p:cNvGrpSpPr/>
        <p:nvPr/>
      </p:nvGrpSpPr>
      <p:grpSpPr>
        <a:xfrm>
          <a:off x="0" y="0"/>
          <a:ext cx="0" cy="0"/>
          <a:chOff x="0" y="0"/>
          <a:chExt cx="0" cy="0"/>
        </a:xfrm>
      </p:grpSpPr>
      <p:grpSp>
        <p:nvGrpSpPr>
          <p:cNvPr id="2575" name="Google Shape;2575;p90"/>
          <p:cNvGrpSpPr/>
          <p:nvPr/>
        </p:nvGrpSpPr>
        <p:grpSpPr>
          <a:xfrm>
            <a:off x="6181636" y="1648918"/>
            <a:ext cx="12958016" cy="6019520"/>
            <a:chOff x="0" y="-47625"/>
            <a:chExt cx="3412811" cy="1585388"/>
          </a:xfrm>
        </p:grpSpPr>
        <p:sp>
          <p:nvSpPr>
            <p:cNvPr id="2576" name="Google Shape;2576;p90"/>
            <p:cNvSpPr/>
            <p:nvPr/>
          </p:nvSpPr>
          <p:spPr>
            <a:xfrm>
              <a:off x="0" y="0"/>
              <a:ext cx="3412811" cy="1537763"/>
            </a:xfrm>
            <a:custGeom>
              <a:rect b="b" l="l" r="r" t="t"/>
              <a:pathLst>
                <a:path extrusionOk="0" h="1537763" w="3412811">
                  <a:moveTo>
                    <a:pt x="0" y="0"/>
                  </a:moveTo>
                  <a:lnTo>
                    <a:pt x="3412811" y="0"/>
                  </a:lnTo>
                  <a:lnTo>
                    <a:pt x="3412811" y="1537763"/>
                  </a:lnTo>
                  <a:lnTo>
                    <a:pt x="0" y="1537763"/>
                  </a:lnTo>
                  <a:close/>
                </a:path>
              </a:pathLst>
            </a:custGeom>
            <a:solidFill>
              <a:srgbClr val="FFFFFF"/>
            </a:solidFill>
            <a:ln>
              <a:noFill/>
            </a:ln>
          </p:spPr>
        </p:sp>
        <p:sp>
          <p:nvSpPr>
            <p:cNvPr id="2577" name="Google Shape;2577;p90"/>
            <p:cNvSpPr txBox="1"/>
            <p:nvPr/>
          </p:nvSpPr>
          <p:spPr>
            <a:xfrm>
              <a:off x="0" y="-47625"/>
              <a:ext cx="3412811" cy="1585388"/>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78" name="Google Shape;2578;p90"/>
          <p:cNvGrpSpPr/>
          <p:nvPr/>
        </p:nvGrpSpPr>
        <p:grpSpPr>
          <a:xfrm>
            <a:off x="7378317" y="4693885"/>
            <a:ext cx="16706903" cy="1450564"/>
            <a:chOff x="0" y="-47625"/>
            <a:chExt cx="4400143" cy="382039"/>
          </a:xfrm>
        </p:grpSpPr>
        <p:sp>
          <p:nvSpPr>
            <p:cNvPr id="2579" name="Google Shape;2579;p90"/>
            <p:cNvSpPr/>
            <p:nvPr/>
          </p:nvSpPr>
          <p:spPr>
            <a:xfrm>
              <a:off x="0" y="0"/>
              <a:ext cx="4400143" cy="334414"/>
            </a:xfrm>
            <a:custGeom>
              <a:rect b="b" l="l" r="r" t="t"/>
              <a:pathLst>
                <a:path extrusionOk="0" h="334414" w="4400143">
                  <a:moveTo>
                    <a:pt x="0" y="0"/>
                  </a:moveTo>
                  <a:lnTo>
                    <a:pt x="4400143" y="0"/>
                  </a:lnTo>
                  <a:lnTo>
                    <a:pt x="4400143" y="334414"/>
                  </a:lnTo>
                  <a:lnTo>
                    <a:pt x="0" y="334414"/>
                  </a:lnTo>
                  <a:close/>
                </a:path>
              </a:pathLst>
            </a:custGeom>
            <a:solidFill>
              <a:srgbClr val="42572A"/>
            </a:solidFill>
            <a:ln>
              <a:noFill/>
            </a:ln>
          </p:spPr>
        </p:sp>
        <p:sp>
          <p:nvSpPr>
            <p:cNvPr id="2580" name="Google Shape;2580;p90"/>
            <p:cNvSpPr txBox="1"/>
            <p:nvPr/>
          </p:nvSpPr>
          <p:spPr>
            <a:xfrm>
              <a:off x="0" y="-47625"/>
              <a:ext cx="4400143" cy="38203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81" name="Google Shape;2581;p90"/>
          <p:cNvGrpSpPr/>
          <p:nvPr/>
        </p:nvGrpSpPr>
        <p:grpSpPr>
          <a:xfrm>
            <a:off x="870040" y="537494"/>
            <a:ext cx="16667961" cy="8969325"/>
            <a:chOff x="0" y="-57150"/>
            <a:chExt cx="4389916" cy="2362291"/>
          </a:xfrm>
        </p:grpSpPr>
        <p:sp>
          <p:nvSpPr>
            <p:cNvPr id="2582" name="Google Shape;2582;p90"/>
            <p:cNvSpPr/>
            <p:nvPr/>
          </p:nvSpPr>
          <p:spPr>
            <a:xfrm>
              <a:off x="0" y="0"/>
              <a:ext cx="4389916" cy="2305141"/>
            </a:xfrm>
            <a:custGeom>
              <a:rect b="b" l="l" r="r" t="t"/>
              <a:pathLst>
                <a:path extrusionOk="0" h="2305141" w="4389916">
                  <a:moveTo>
                    <a:pt x="0" y="0"/>
                  </a:moveTo>
                  <a:lnTo>
                    <a:pt x="4389916" y="0"/>
                  </a:lnTo>
                  <a:lnTo>
                    <a:pt x="4389916" y="2305141"/>
                  </a:lnTo>
                  <a:lnTo>
                    <a:pt x="0" y="2305141"/>
                  </a:lnTo>
                  <a:close/>
                </a:path>
              </a:pathLst>
            </a:custGeom>
            <a:solidFill>
              <a:srgbClr val="000000">
                <a:alpha val="0"/>
              </a:srgbClr>
            </a:solidFill>
            <a:ln cap="sq" cmpd="sng" w="180975">
              <a:solidFill>
                <a:srgbClr val="42572A">
                  <a:alpha val="20392"/>
                </a:srgbClr>
              </a:solidFill>
              <a:prstDash val="solid"/>
              <a:miter lim="8000"/>
              <a:headEnd len="sm" w="sm" type="none"/>
              <a:tailEnd len="sm" w="sm" type="none"/>
            </a:ln>
          </p:spPr>
        </p:sp>
        <p:sp>
          <p:nvSpPr>
            <p:cNvPr id="2583" name="Google Shape;2583;p90"/>
            <p:cNvSpPr txBox="1"/>
            <p:nvPr/>
          </p:nvSpPr>
          <p:spPr>
            <a:xfrm>
              <a:off x="0" y="-57150"/>
              <a:ext cx="4389916" cy="2362291"/>
            </a:xfrm>
            <a:prstGeom prst="rect">
              <a:avLst/>
            </a:prstGeom>
            <a:noFill/>
            <a:ln>
              <a:noFill/>
            </a:ln>
          </p:spPr>
          <p:txBody>
            <a:bodyPr anchorCtr="0" anchor="ctr" bIns="50800" lIns="50800" spcFirstLastPara="1" rIns="50800" wrap="square" tIns="50800">
              <a:noAutofit/>
            </a:bodyPr>
            <a:lstStyle/>
            <a:p>
              <a:pPr indent="0" lvl="0" marL="0" marR="0" rtl="0" algn="ctr">
                <a:lnSpc>
                  <a:spcPct val="241055"/>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84" name="Google Shape;2584;p90"/>
          <p:cNvGrpSpPr/>
          <p:nvPr/>
        </p:nvGrpSpPr>
        <p:grpSpPr>
          <a:xfrm>
            <a:off x="6552054" y="5939483"/>
            <a:ext cx="16706903" cy="649057"/>
            <a:chOff x="0" y="-47625"/>
            <a:chExt cx="4400143" cy="170944"/>
          </a:xfrm>
        </p:grpSpPr>
        <p:sp>
          <p:nvSpPr>
            <p:cNvPr id="2585" name="Google Shape;2585;p90"/>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FFE86F"/>
            </a:solidFill>
            <a:ln>
              <a:noFill/>
            </a:ln>
          </p:spPr>
        </p:sp>
        <p:sp>
          <p:nvSpPr>
            <p:cNvPr id="2586" name="Google Shape;2586;p90"/>
            <p:cNvSpPr txBox="1"/>
            <p:nvPr/>
          </p:nvSpPr>
          <p:spPr>
            <a:xfrm>
              <a:off x="0" y="-47625"/>
              <a:ext cx="4400143" cy="1709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87" name="Google Shape;2587;p90"/>
          <p:cNvGrpSpPr/>
          <p:nvPr/>
        </p:nvGrpSpPr>
        <p:grpSpPr>
          <a:xfrm>
            <a:off x="-5759187" y="7931710"/>
            <a:ext cx="16706791" cy="649050"/>
            <a:chOff x="0" y="-47625"/>
            <a:chExt cx="4400143" cy="170944"/>
          </a:xfrm>
        </p:grpSpPr>
        <p:sp>
          <p:nvSpPr>
            <p:cNvPr id="2588" name="Google Shape;2588;p90"/>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2589" name="Google Shape;2589;p90"/>
            <p:cNvSpPr txBox="1"/>
            <p:nvPr/>
          </p:nvSpPr>
          <p:spPr>
            <a:xfrm>
              <a:off x="0" y="-47625"/>
              <a:ext cx="4400143" cy="1709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90" name="Google Shape;2590;p90"/>
          <p:cNvSpPr txBox="1"/>
          <p:nvPr/>
        </p:nvSpPr>
        <p:spPr>
          <a:xfrm>
            <a:off x="7535825" y="1980625"/>
            <a:ext cx="9768600" cy="6270900"/>
          </a:xfrm>
          <a:prstGeom prst="rect">
            <a:avLst/>
          </a:prstGeom>
          <a:noFill/>
          <a:ln>
            <a:noFill/>
          </a:ln>
        </p:spPr>
        <p:txBody>
          <a:bodyPr anchorCtr="0" anchor="t" bIns="0" lIns="0" spcFirstLastPara="1" rIns="0" wrap="square" tIns="0">
            <a:spAutoFit/>
          </a:bodyPr>
          <a:lstStyle/>
          <a:p>
            <a:pPr indent="0" lvl="0" marL="457200" rtl="0" algn="ctr">
              <a:lnSpc>
                <a:spcPct val="115000"/>
              </a:lnSpc>
              <a:spcBef>
                <a:spcPts val="0"/>
              </a:spcBef>
              <a:spcAft>
                <a:spcPts val="0"/>
              </a:spcAft>
              <a:buNone/>
            </a:pPr>
            <a:r>
              <a:rPr b="1" lang="en-US" sz="3600">
                <a:solidFill>
                  <a:srgbClr val="0A1D37"/>
                </a:solidFill>
              </a:rPr>
              <a:t>Textbook:</a:t>
            </a:r>
            <a:r>
              <a:rPr lang="en-US" sz="3000"/>
              <a:t> </a:t>
            </a:r>
            <a:endParaRPr sz="3000"/>
          </a:p>
          <a:p>
            <a:pPr indent="0" lvl="0" marL="457200" rtl="0" algn="ctr">
              <a:lnSpc>
                <a:spcPct val="115000"/>
              </a:lnSpc>
              <a:spcBef>
                <a:spcPts val="0"/>
              </a:spcBef>
              <a:spcAft>
                <a:spcPts val="0"/>
              </a:spcAft>
              <a:buNone/>
            </a:pPr>
            <a:r>
              <a:t/>
            </a:r>
            <a:endParaRPr sz="3000"/>
          </a:p>
          <a:p>
            <a:pPr indent="0" lvl="0" marL="457200" rtl="0" algn="ctr">
              <a:lnSpc>
                <a:spcPct val="115000"/>
              </a:lnSpc>
              <a:spcBef>
                <a:spcPts val="0"/>
              </a:spcBef>
              <a:spcAft>
                <a:spcPts val="0"/>
              </a:spcAft>
              <a:buNone/>
            </a:pPr>
            <a:r>
              <a:rPr lang="en-US" sz="3500">
                <a:solidFill>
                  <a:srgbClr val="0A1D37"/>
                </a:solidFill>
              </a:rPr>
              <a:t>Good Governance &amp; Social Responsibility</a:t>
            </a:r>
            <a:r>
              <a:rPr lang="en-US" sz="3500">
                <a:solidFill>
                  <a:srgbClr val="151F29"/>
                </a:solidFill>
              </a:rPr>
              <a:t>, Dr. Christopher Biore, Dr. Roberto Gonzales, Prof. Jose Lemuel Caparas, Dean Nilo Burgos and Prof. Win Ballada, ASEAN (Academicians, Students, Educators and Alliance) Inc.</a:t>
            </a:r>
            <a:endParaRPr sz="3500">
              <a:solidFill>
                <a:srgbClr val="151F29"/>
              </a:solidFill>
            </a:endParaRPr>
          </a:p>
          <a:p>
            <a:pPr indent="0" lvl="0" marL="457200" rtl="0" algn="ctr">
              <a:lnSpc>
                <a:spcPct val="115000"/>
              </a:lnSpc>
              <a:spcBef>
                <a:spcPts val="0"/>
              </a:spcBef>
              <a:spcAft>
                <a:spcPts val="0"/>
              </a:spcAft>
              <a:buNone/>
            </a:pPr>
            <a:r>
              <a:rPr lang="en-US" sz="3500">
                <a:solidFill>
                  <a:srgbClr val="151F29"/>
                </a:solidFill>
              </a:rPr>
              <a:t>2024</a:t>
            </a:r>
            <a:endParaRPr sz="3500">
              <a:solidFill>
                <a:srgbClr val="151F29"/>
              </a:solidFill>
            </a:endParaRPr>
          </a:p>
          <a:p>
            <a:pPr indent="0" lvl="0" marL="0" marR="0" rtl="0" algn="ctr">
              <a:lnSpc>
                <a:spcPct val="100000"/>
              </a:lnSpc>
              <a:spcBef>
                <a:spcPts val="0"/>
              </a:spcBef>
              <a:spcAft>
                <a:spcPts val="0"/>
              </a:spcAft>
              <a:buNone/>
            </a:pPr>
            <a:r>
              <a:t/>
            </a:r>
            <a:endParaRPr b="1" sz="9000">
              <a:solidFill>
                <a:srgbClr val="42572A"/>
              </a:solidFill>
              <a:latin typeface="Saira"/>
              <a:ea typeface="Saira"/>
              <a:cs typeface="Saira"/>
              <a:sym typeface="Saira"/>
            </a:endParaRPr>
          </a:p>
        </p:txBody>
      </p:sp>
      <p:grpSp>
        <p:nvGrpSpPr>
          <p:cNvPr id="2591" name="Google Shape;2591;p90"/>
          <p:cNvGrpSpPr/>
          <p:nvPr/>
        </p:nvGrpSpPr>
        <p:grpSpPr>
          <a:xfrm>
            <a:off x="16448686" y="314893"/>
            <a:ext cx="1375559" cy="1262720"/>
            <a:chOff x="0" y="-47625"/>
            <a:chExt cx="812800" cy="746125"/>
          </a:xfrm>
        </p:grpSpPr>
        <p:sp>
          <p:nvSpPr>
            <p:cNvPr id="2592" name="Google Shape;2592;p9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2593" name="Google Shape;2593;p90"/>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94" name="Google Shape;2594;p90"/>
          <p:cNvGrpSpPr/>
          <p:nvPr/>
        </p:nvGrpSpPr>
        <p:grpSpPr>
          <a:xfrm>
            <a:off x="15244582" y="1228212"/>
            <a:ext cx="974385" cy="894455"/>
            <a:chOff x="0" y="-47625"/>
            <a:chExt cx="812800" cy="746125"/>
          </a:xfrm>
        </p:grpSpPr>
        <p:sp>
          <p:nvSpPr>
            <p:cNvPr id="2595" name="Google Shape;2595;p9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596" name="Google Shape;2596;p90"/>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97" name="Google Shape;2597;p90"/>
          <p:cNvGrpSpPr/>
          <p:nvPr/>
        </p:nvGrpSpPr>
        <p:grpSpPr>
          <a:xfrm>
            <a:off x="14423315" y="-2"/>
            <a:ext cx="1176447" cy="1079941"/>
            <a:chOff x="0" y="-47625"/>
            <a:chExt cx="812800" cy="746125"/>
          </a:xfrm>
        </p:grpSpPr>
        <p:sp>
          <p:nvSpPr>
            <p:cNvPr id="2598" name="Google Shape;2598;p90"/>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599" name="Google Shape;2599;p90"/>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00" name="Google Shape;2600;p90"/>
          <p:cNvGrpSpPr/>
          <p:nvPr/>
        </p:nvGrpSpPr>
        <p:grpSpPr>
          <a:xfrm>
            <a:off x="-5606787" y="6175609"/>
            <a:ext cx="9629458" cy="2405152"/>
            <a:chOff x="0" y="-47625"/>
            <a:chExt cx="2536154" cy="633456"/>
          </a:xfrm>
        </p:grpSpPr>
        <p:sp>
          <p:nvSpPr>
            <p:cNvPr id="2601" name="Google Shape;2601;p90"/>
            <p:cNvSpPr/>
            <p:nvPr/>
          </p:nvSpPr>
          <p:spPr>
            <a:xfrm>
              <a:off x="0" y="0"/>
              <a:ext cx="2536154" cy="585831"/>
            </a:xfrm>
            <a:custGeom>
              <a:rect b="b" l="l" r="r" t="t"/>
              <a:pathLst>
                <a:path extrusionOk="0" h="585831" w="2536154">
                  <a:moveTo>
                    <a:pt x="0" y="0"/>
                  </a:moveTo>
                  <a:lnTo>
                    <a:pt x="2536154" y="0"/>
                  </a:lnTo>
                  <a:lnTo>
                    <a:pt x="2536154" y="585831"/>
                  </a:lnTo>
                  <a:lnTo>
                    <a:pt x="0" y="585831"/>
                  </a:lnTo>
                  <a:close/>
                </a:path>
              </a:pathLst>
            </a:custGeom>
            <a:solidFill>
              <a:srgbClr val="0F1A38"/>
            </a:solidFill>
            <a:ln>
              <a:noFill/>
            </a:ln>
          </p:spPr>
        </p:sp>
        <p:sp>
          <p:nvSpPr>
            <p:cNvPr id="2602" name="Google Shape;2602;p90"/>
            <p:cNvSpPr txBox="1"/>
            <p:nvPr/>
          </p:nvSpPr>
          <p:spPr>
            <a:xfrm>
              <a:off x="0" y="-47625"/>
              <a:ext cx="2536154" cy="633456"/>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603" name="Google Shape;2603;p90"/>
          <p:cNvPicPr preferRelativeResize="0"/>
          <p:nvPr/>
        </p:nvPicPr>
        <p:blipFill>
          <a:blip r:embed="rId3">
            <a:alphaModFix/>
          </a:blip>
          <a:stretch>
            <a:fillRect/>
          </a:stretch>
        </p:blipFill>
        <p:spPr>
          <a:xfrm>
            <a:off x="-45200" y="821700"/>
            <a:ext cx="7423526" cy="8969374"/>
          </a:xfrm>
          <a:prstGeom prst="rect">
            <a:avLst/>
          </a:prstGeom>
          <a:noFill/>
          <a:ln>
            <a:noFill/>
          </a:ln>
        </p:spPr>
      </p:pic>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7D88F"/>
        </a:solidFill>
      </p:bgPr>
    </p:bg>
    <p:spTree>
      <p:nvGrpSpPr>
        <p:cNvPr id="2607" name="Shape 2607"/>
        <p:cNvGrpSpPr/>
        <p:nvPr/>
      </p:nvGrpSpPr>
      <p:grpSpPr>
        <a:xfrm>
          <a:off x="0" y="0"/>
          <a:ext cx="0" cy="0"/>
          <a:chOff x="0" y="0"/>
          <a:chExt cx="0" cy="0"/>
        </a:xfrm>
      </p:grpSpPr>
      <p:grpSp>
        <p:nvGrpSpPr>
          <p:cNvPr id="2608" name="Google Shape;2608;p91"/>
          <p:cNvGrpSpPr/>
          <p:nvPr/>
        </p:nvGrpSpPr>
        <p:grpSpPr>
          <a:xfrm>
            <a:off x="-10237412" y="-3853886"/>
            <a:ext cx="28525412" cy="17994772"/>
            <a:chOff x="0" y="0"/>
            <a:chExt cx="1393855" cy="879290"/>
          </a:xfrm>
        </p:grpSpPr>
        <p:sp>
          <p:nvSpPr>
            <p:cNvPr id="2609" name="Google Shape;2609;p91"/>
            <p:cNvSpPr/>
            <p:nvPr/>
          </p:nvSpPr>
          <p:spPr>
            <a:xfrm>
              <a:off x="0" y="0"/>
              <a:ext cx="1393855" cy="879290"/>
            </a:xfrm>
            <a:custGeom>
              <a:rect b="b" l="l" r="r" t="t"/>
              <a:pathLst>
                <a:path extrusionOk="0" h="879290" w="1393855">
                  <a:moveTo>
                    <a:pt x="696928" y="0"/>
                  </a:moveTo>
                  <a:lnTo>
                    <a:pt x="1393855" y="439645"/>
                  </a:lnTo>
                  <a:lnTo>
                    <a:pt x="696928" y="879290"/>
                  </a:lnTo>
                  <a:lnTo>
                    <a:pt x="0" y="439645"/>
                  </a:lnTo>
                  <a:lnTo>
                    <a:pt x="696928" y="0"/>
                  </a:lnTo>
                  <a:close/>
                </a:path>
              </a:pathLst>
            </a:custGeom>
            <a:solidFill>
              <a:srgbClr val="FFFFFF"/>
            </a:solidFill>
            <a:ln>
              <a:noFill/>
            </a:ln>
          </p:spPr>
        </p:sp>
        <p:sp>
          <p:nvSpPr>
            <p:cNvPr id="2610" name="Google Shape;2610;p91"/>
            <p:cNvSpPr txBox="1"/>
            <p:nvPr/>
          </p:nvSpPr>
          <p:spPr>
            <a:xfrm>
              <a:off x="239569" y="103503"/>
              <a:ext cx="914717" cy="624659"/>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11" name="Google Shape;2611;p91"/>
          <p:cNvSpPr txBox="1"/>
          <p:nvPr/>
        </p:nvSpPr>
        <p:spPr>
          <a:xfrm>
            <a:off x="5280936" y="1204706"/>
            <a:ext cx="7726128" cy="13716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9000" u="none" cap="none" strike="noStrike">
                <a:solidFill>
                  <a:srgbClr val="42572A"/>
                </a:solidFill>
                <a:latin typeface="Saira"/>
                <a:ea typeface="Saira"/>
                <a:cs typeface="Saira"/>
                <a:sym typeface="Saira"/>
              </a:rPr>
              <a:t>Credits</a:t>
            </a:r>
            <a:endParaRPr/>
          </a:p>
        </p:txBody>
      </p:sp>
      <p:sp>
        <p:nvSpPr>
          <p:cNvPr id="2612" name="Google Shape;2612;p91"/>
          <p:cNvSpPr txBox="1"/>
          <p:nvPr/>
        </p:nvSpPr>
        <p:spPr>
          <a:xfrm>
            <a:off x="3143698" y="5102950"/>
            <a:ext cx="11810400" cy="13233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b="0" i="0" lang="en-US" sz="4299" u="none" cap="none" strike="noStrike">
                <a:solidFill>
                  <a:srgbClr val="000000"/>
                </a:solidFill>
                <a:latin typeface="NTR"/>
                <a:ea typeface="NTR"/>
                <a:cs typeface="NTR"/>
                <a:sym typeface="NTR"/>
              </a:rPr>
              <a:t>This presentation template is free for everyone to use thanks to the following:</a:t>
            </a:r>
            <a:endParaRPr/>
          </a:p>
        </p:txBody>
      </p:sp>
      <p:sp>
        <p:nvSpPr>
          <p:cNvPr id="2613" name="Google Shape;2613;p91"/>
          <p:cNvSpPr txBox="1"/>
          <p:nvPr/>
        </p:nvSpPr>
        <p:spPr>
          <a:xfrm>
            <a:off x="2818025" y="7261888"/>
            <a:ext cx="12651949" cy="860425"/>
          </a:xfrm>
          <a:prstGeom prst="rect">
            <a:avLst/>
          </a:prstGeom>
          <a:noFill/>
          <a:ln>
            <a:noFill/>
          </a:ln>
        </p:spPr>
        <p:txBody>
          <a:bodyPr anchorCtr="0" anchor="t" bIns="0" lIns="0" spcFirstLastPara="1" rIns="0" wrap="square" tIns="0">
            <a:spAutoFit/>
          </a:bodyPr>
          <a:lstStyle/>
          <a:p>
            <a:pPr indent="0" lvl="0" marL="0" marR="0" rtl="0" algn="ctr">
              <a:lnSpc>
                <a:spcPct val="140016"/>
              </a:lnSpc>
              <a:spcBef>
                <a:spcPts val="0"/>
              </a:spcBef>
              <a:spcAft>
                <a:spcPts val="0"/>
              </a:spcAft>
              <a:buNone/>
            </a:pPr>
            <a:r>
              <a:rPr b="0" i="0" lang="en-US" sz="2499" u="none" cap="none" strike="noStrike">
                <a:solidFill>
                  <a:srgbClr val="000000"/>
                </a:solidFill>
                <a:latin typeface="Neuton"/>
                <a:ea typeface="Neuton"/>
                <a:cs typeface="Neuton"/>
                <a:sym typeface="Neuton"/>
              </a:rPr>
              <a:t>SlidesCarnival for the presentation template</a:t>
            </a:r>
            <a:endParaRPr/>
          </a:p>
          <a:p>
            <a:pPr indent="0" lvl="0" marL="0" marR="0" rtl="0" algn="ctr">
              <a:lnSpc>
                <a:spcPct val="140000"/>
              </a:lnSpc>
              <a:spcBef>
                <a:spcPts val="0"/>
              </a:spcBef>
              <a:spcAft>
                <a:spcPts val="0"/>
              </a:spcAft>
              <a:buNone/>
            </a:pPr>
            <a:r>
              <a:rPr b="0" i="0" lang="en-US" sz="2500" u="none" cap="none" strike="noStrike">
                <a:solidFill>
                  <a:srgbClr val="000000"/>
                </a:solidFill>
                <a:latin typeface="Neuton"/>
                <a:ea typeface="Neuton"/>
                <a:cs typeface="Neuton"/>
                <a:sym typeface="Neuton"/>
              </a:rPr>
              <a:t>Pexels for the photos</a:t>
            </a:r>
            <a:endParaRPr/>
          </a:p>
        </p:txBody>
      </p:sp>
      <p:sp>
        <p:nvSpPr>
          <p:cNvPr id="2614" name="Google Shape;2614;p91"/>
          <p:cNvSpPr txBox="1"/>
          <p:nvPr/>
        </p:nvSpPr>
        <p:spPr>
          <a:xfrm>
            <a:off x="2818025" y="8690638"/>
            <a:ext cx="12651949" cy="565150"/>
          </a:xfrm>
          <a:prstGeom prst="rect">
            <a:avLst/>
          </a:prstGeom>
          <a:noFill/>
          <a:ln>
            <a:noFill/>
          </a:ln>
        </p:spPr>
        <p:txBody>
          <a:bodyPr anchorCtr="0" anchor="t" bIns="0" lIns="0" spcFirstLastPara="1" rIns="0" wrap="square" tIns="0">
            <a:spAutoFit/>
          </a:bodyPr>
          <a:lstStyle/>
          <a:p>
            <a:pPr indent="0" lvl="0" marL="0" marR="0" rtl="0" algn="ctr">
              <a:lnSpc>
                <a:spcPct val="130000"/>
              </a:lnSpc>
              <a:spcBef>
                <a:spcPts val="0"/>
              </a:spcBef>
              <a:spcAft>
                <a:spcPts val="0"/>
              </a:spcAft>
              <a:buNone/>
            </a:pPr>
            <a:r>
              <a:rPr b="0" i="0" lang="en-US" sz="3500" u="none" cap="none" strike="noStrike">
                <a:solidFill>
                  <a:srgbClr val="000000"/>
                </a:solidFill>
                <a:latin typeface="NTR"/>
                <a:ea typeface="NTR"/>
                <a:cs typeface="NTR"/>
                <a:sym typeface="NTR"/>
              </a:rPr>
              <a:t>Happy designing! </a:t>
            </a:r>
            <a:endParaRPr/>
          </a:p>
        </p:txBody>
      </p:sp>
      <p:grpSp>
        <p:nvGrpSpPr>
          <p:cNvPr id="2615" name="Google Shape;2615;p91"/>
          <p:cNvGrpSpPr/>
          <p:nvPr/>
        </p:nvGrpSpPr>
        <p:grpSpPr>
          <a:xfrm>
            <a:off x="73620" y="7492851"/>
            <a:ext cx="2531096" cy="2323467"/>
            <a:chOff x="0" y="-47625"/>
            <a:chExt cx="812800" cy="746125"/>
          </a:xfrm>
        </p:grpSpPr>
        <p:sp>
          <p:nvSpPr>
            <p:cNvPr id="2616" name="Google Shape;2616;p9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19957B"/>
            </a:solidFill>
            <a:ln cap="sq" cmpd="sng" w="38100">
              <a:solidFill>
                <a:srgbClr val="42572A"/>
              </a:solidFill>
              <a:prstDash val="solid"/>
              <a:miter lim="8000"/>
              <a:headEnd len="sm" w="sm" type="none"/>
              <a:tailEnd len="sm" w="sm" type="none"/>
            </a:ln>
          </p:spPr>
        </p:sp>
        <p:sp>
          <p:nvSpPr>
            <p:cNvPr id="2617" name="Google Shape;2617;p91"/>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18" name="Google Shape;2618;p91"/>
          <p:cNvGrpSpPr/>
          <p:nvPr/>
        </p:nvGrpSpPr>
        <p:grpSpPr>
          <a:xfrm>
            <a:off x="1693601" y="8366027"/>
            <a:ext cx="1822230" cy="1672750"/>
            <a:chOff x="0" y="-47625"/>
            <a:chExt cx="812800" cy="746125"/>
          </a:xfrm>
        </p:grpSpPr>
        <p:sp>
          <p:nvSpPr>
            <p:cNvPr id="2619" name="Google Shape;2619;p9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620" name="Google Shape;2620;p91"/>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21" name="Google Shape;2621;p91"/>
          <p:cNvGrpSpPr/>
          <p:nvPr/>
        </p:nvGrpSpPr>
        <p:grpSpPr>
          <a:xfrm>
            <a:off x="16113326" y="981042"/>
            <a:ext cx="1145974" cy="1051969"/>
            <a:chOff x="0" y="-47625"/>
            <a:chExt cx="812800" cy="746125"/>
          </a:xfrm>
        </p:grpSpPr>
        <p:sp>
          <p:nvSpPr>
            <p:cNvPr id="2622" name="Google Shape;2622;p9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623" name="Google Shape;2623;p91"/>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24" name="Google Shape;2624;p91"/>
          <p:cNvGrpSpPr/>
          <p:nvPr/>
        </p:nvGrpSpPr>
        <p:grpSpPr>
          <a:xfrm>
            <a:off x="2162989" y="6498528"/>
            <a:ext cx="883455" cy="810984"/>
            <a:chOff x="0" y="-47625"/>
            <a:chExt cx="812800" cy="746125"/>
          </a:xfrm>
        </p:grpSpPr>
        <p:sp>
          <p:nvSpPr>
            <p:cNvPr id="2625" name="Google Shape;2625;p9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FFE86F"/>
            </a:solidFill>
            <a:ln cap="sq" cmpd="sng" w="38100">
              <a:solidFill>
                <a:srgbClr val="42572A"/>
              </a:solidFill>
              <a:prstDash val="solid"/>
              <a:miter lim="8000"/>
              <a:headEnd len="sm" w="sm" type="none"/>
              <a:tailEnd len="sm" w="sm" type="none"/>
            </a:ln>
          </p:spPr>
        </p:sp>
        <p:sp>
          <p:nvSpPr>
            <p:cNvPr id="2626" name="Google Shape;2626;p91"/>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27" name="Google Shape;2627;p91"/>
          <p:cNvGrpSpPr/>
          <p:nvPr/>
        </p:nvGrpSpPr>
        <p:grpSpPr>
          <a:xfrm>
            <a:off x="14916293" y="500327"/>
            <a:ext cx="1770020" cy="1624823"/>
            <a:chOff x="0" y="-47625"/>
            <a:chExt cx="812800" cy="746125"/>
          </a:xfrm>
        </p:grpSpPr>
        <p:sp>
          <p:nvSpPr>
            <p:cNvPr id="2628" name="Google Shape;2628;p9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629" name="Google Shape;2629;p91"/>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30" name="Google Shape;2630;p91"/>
          <p:cNvGrpSpPr/>
          <p:nvPr/>
        </p:nvGrpSpPr>
        <p:grpSpPr>
          <a:xfrm>
            <a:off x="15912475" y="2201841"/>
            <a:ext cx="773838" cy="710359"/>
            <a:chOff x="0" y="-47625"/>
            <a:chExt cx="812800" cy="746125"/>
          </a:xfrm>
        </p:grpSpPr>
        <p:sp>
          <p:nvSpPr>
            <p:cNvPr id="2631" name="Google Shape;2631;p91"/>
            <p:cNvSpPr/>
            <p:nvPr/>
          </p:nvSpPr>
          <p:spPr>
            <a:xfrm>
              <a:off x="0" y="0"/>
              <a:ext cx="812800" cy="698500"/>
            </a:xfrm>
            <a:custGeom>
              <a:rect b="b" l="l" r="r" t="t"/>
              <a:pathLst>
                <a:path extrusionOk="0" h="698500" w="812800">
                  <a:moveTo>
                    <a:pt x="812800" y="349250"/>
                  </a:moveTo>
                  <a:lnTo>
                    <a:pt x="609600" y="698500"/>
                  </a:lnTo>
                  <a:lnTo>
                    <a:pt x="203200" y="698500"/>
                  </a:lnTo>
                  <a:lnTo>
                    <a:pt x="0" y="349250"/>
                  </a:lnTo>
                  <a:lnTo>
                    <a:pt x="203200" y="0"/>
                  </a:lnTo>
                  <a:lnTo>
                    <a:pt x="609600" y="0"/>
                  </a:lnTo>
                  <a:lnTo>
                    <a:pt x="812800" y="349250"/>
                  </a:lnTo>
                  <a:close/>
                </a:path>
              </a:pathLst>
            </a:custGeom>
            <a:solidFill>
              <a:srgbClr val="000000">
                <a:alpha val="0"/>
              </a:srgbClr>
            </a:solidFill>
            <a:ln cap="sq" cmpd="sng" w="38100">
              <a:solidFill>
                <a:srgbClr val="42572A"/>
              </a:solidFill>
              <a:prstDash val="solid"/>
              <a:miter lim="8000"/>
              <a:headEnd len="sm" w="sm" type="none"/>
              <a:tailEnd len="sm" w="sm" type="none"/>
            </a:ln>
          </p:spPr>
        </p:sp>
        <p:sp>
          <p:nvSpPr>
            <p:cNvPr id="2632" name="Google Shape;2632;p91"/>
            <p:cNvSpPr txBox="1"/>
            <p:nvPr/>
          </p:nvSpPr>
          <p:spPr>
            <a:xfrm>
              <a:off x="114300" y="-47625"/>
              <a:ext cx="584200" cy="746125"/>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33" name="Google Shape;2633;p91"/>
          <p:cNvGrpSpPr/>
          <p:nvPr/>
        </p:nvGrpSpPr>
        <p:grpSpPr>
          <a:xfrm>
            <a:off x="-8308554" y="1023881"/>
            <a:ext cx="12333848" cy="649050"/>
            <a:chOff x="0" y="-47625"/>
            <a:chExt cx="3248421" cy="170944"/>
          </a:xfrm>
        </p:grpSpPr>
        <p:sp>
          <p:nvSpPr>
            <p:cNvPr id="2634" name="Google Shape;2634;p91"/>
            <p:cNvSpPr/>
            <p:nvPr/>
          </p:nvSpPr>
          <p:spPr>
            <a:xfrm>
              <a:off x="0" y="0"/>
              <a:ext cx="3248421" cy="123319"/>
            </a:xfrm>
            <a:custGeom>
              <a:rect b="b" l="l" r="r" t="t"/>
              <a:pathLst>
                <a:path extrusionOk="0" h="123319" w="3248421">
                  <a:moveTo>
                    <a:pt x="0" y="0"/>
                  </a:moveTo>
                  <a:lnTo>
                    <a:pt x="3248421" y="0"/>
                  </a:lnTo>
                  <a:lnTo>
                    <a:pt x="3248421" y="123319"/>
                  </a:lnTo>
                  <a:lnTo>
                    <a:pt x="0" y="123319"/>
                  </a:lnTo>
                  <a:close/>
                </a:path>
              </a:pathLst>
            </a:custGeom>
            <a:solidFill>
              <a:srgbClr val="FFE86F"/>
            </a:solidFill>
            <a:ln>
              <a:noFill/>
            </a:ln>
          </p:spPr>
        </p:sp>
        <p:sp>
          <p:nvSpPr>
            <p:cNvPr id="2635" name="Google Shape;2635;p91"/>
            <p:cNvSpPr txBox="1"/>
            <p:nvPr/>
          </p:nvSpPr>
          <p:spPr>
            <a:xfrm>
              <a:off x="0" y="-47625"/>
              <a:ext cx="3248421" cy="1709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36" name="Google Shape;2636;p91"/>
          <p:cNvGrpSpPr/>
          <p:nvPr/>
        </p:nvGrpSpPr>
        <p:grpSpPr>
          <a:xfrm>
            <a:off x="-10575535" y="555656"/>
            <a:ext cx="16706791" cy="649050"/>
            <a:chOff x="0" y="-47625"/>
            <a:chExt cx="4400143" cy="170944"/>
          </a:xfrm>
        </p:grpSpPr>
        <p:sp>
          <p:nvSpPr>
            <p:cNvPr id="2637" name="Google Shape;2637;p91"/>
            <p:cNvSpPr/>
            <p:nvPr/>
          </p:nvSpPr>
          <p:spPr>
            <a:xfrm>
              <a:off x="0" y="0"/>
              <a:ext cx="4400143" cy="123319"/>
            </a:xfrm>
            <a:custGeom>
              <a:rect b="b" l="l" r="r" t="t"/>
              <a:pathLst>
                <a:path extrusionOk="0" h="123319" w="4400143">
                  <a:moveTo>
                    <a:pt x="0" y="0"/>
                  </a:moveTo>
                  <a:lnTo>
                    <a:pt x="4400143" y="0"/>
                  </a:lnTo>
                  <a:lnTo>
                    <a:pt x="4400143" y="123319"/>
                  </a:lnTo>
                  <a:lnTo>
                    <a:pt x="0" y="123319"/>
                  </a:lnTo>
                  <a:close/>
                </a:path>
              </a:pathLst>
            </a:custGeom>
            <a:solidFill>
              <a:srgbClr val="19957B"/>
            </a:solidFill>
            <a:ln>
              <a:noFill/>
            </a:ln>
          </p:spPr>
        </p:sp>
        <p:sp>
          <p:nvSpPr>
            <p:cNvPr id="2638" name="Google Shape;2638;p91"/>
            <p:cNvSpPr txBox="1"/>
            <p:nvPr/>
          </p:nvSpPr>
          <p:spPr>
            <a:xfrm>
              <a:off x="0" y="-47625"/>
              <a:ext cx="4400143" cy="170944"/>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2639" name="Google Shape;2639;p91"/>
          <p:cNvPicPr preferRelativeResize="0"/>
          <p:nvPr/>
        </p:nvPicPr>
        <p:blipFill>
          <a:blip r:embed="rId3">
            <a:alphaModFix/>
          </a:blip>
          <a:stretch>
            <a:fillRect/>
          </a:stretch>
        </p:blipFill>
        <p:spPr>
          <a:xfrm>
            <a:off x="5813500" y="3188375"/>
            <a:ext cx="5791225" cy="14661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usiness Project Management Online Training Presentation">
  <a:themeElements>
    <a:clrScheme name="Office">
      <a:dk1>
        <a:srgbClr val="0F1A38"/>
      </a:dk1>
      <a:lt1>
        <a:srgbClr val="FFFFFF"/>
      </a:lt1>
      <a:dk2>
        <a:srgbClr val="19957B"/>
      </a:dk2>
      <a:lt2>
        <a:srgbClr val="42572A"/>
      </a:lt2>
      <a:accent1>
        <a:srgbClr val="FFE86F"/>
      </a:accent1>
      <a:accent2>
        <a:srgbClr val="D8DDD4"/>
      </a:accent2>
      <a:accent3>
        <a:srgbClr val="888888"/>
      </a:accent3>
      <a:accent4>
        <a:srgbClr val="B7D88F"/>
      </a:accent4>
      <a:accent5>
        <a:srgbClr val="0F1A38"/>
      </a:accent5>
      <a:accent6>
        <a:srgbClr val="19957B"/>
      </a:accent6>
      <a:hlink>
        <a:srgbClr val="42572A"/>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