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7"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10287000" cx="18288000"/>
  <p:notesSz cx="6858000" cy="9144000"/>
  <p:embeddedFontLst>
    <p:embeddedFont>
      <p:font typeface="Lato"/>
      <p:regular r:id="rId36"/>
      <p:bold r:id="rId37"/>
      <p:italic r:id="rId38"/>
      <p:boldItalic r:id="rId39"/>
    </p:embeddedFont>
    <p:embeddedFont>
      <p:font typeface="Dela Gothic One"/>
      <p:regular r:id="rId40"/>
    </p:embeddedFont>
    <p:embeddedFont>
      <p:font typeface="Open Sans"/>
      <p:regular r:id="rId41"/>
      <p:bold r:id="rId42"/>
      <p:italic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DelaGothicOne-regular.fntdata"/><Relationship Id="rId20" Type="http://schemas.openxmlformats.org/officeDocument/2006/relationships/slide" Target="slides/slide15.xml"/><Relationship Id="rId42" Type="http://schemas.openxmlformats.org/officeDocument/2006/relationships/font" Target="fonts/OpenSans-bold.fntdata"/><Relationship Id="rId41" Type="http://schemas.openxmlformats.org/officeDocument/2006/relationships/font" Target="fonts/OpenSans-regular.fntdata"/><Relationship Id="rId22" Type="http://schemas.openxmlformats.org/officeDocument/2006/relationships/slide" Target="slides/slide17.xml"/><Relationship Id="rId44" Type="http://schemas.openxmlformats.org/officeDocument/2006/relationships/font" Target="fonts/OpenSans-boldItalic.fntdata"/><Relationship Id="rId21" Type="http://schemas.openxmlformats.org/officeDocument/2006/relationships/slide" Target="slides/slide16.xml"/><Relationship Id="rId43" Type="http://schemas.openxmlformats.org/officeDocument/2006/relationships/font" Target="fonts/OpenSans-italic.fnt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Lato-bold.fntdata"/><Relationship Id="rId14" Type="http://schemas.openxmlformats.org/officeDocument/2006/relationships/slide" Target="slides/slide9.xml"/><Relationship Id="rId36" Type="http://schemas.openxmlformats.org/officeDocument/2006/relationships/font" Target="fonts/Lato-regular.fntdata"/><Relationship Id="rId17" Type="http://schemas.openxmlformats.org/officeDocument/2006/relationships/slide" Target="slides/slide12.xml"/><Relationship Id="rId39" Type="http://schemas.openxmlformats.org/officeDocument/2006/relationships/font" Target="fonts/Lato-boldItalic.fntdata"/><Relationship Id="rId16" Type="http://schemas.openxmlformats.org/officeDocument/2006/relationships/slide" Target="slides/slide11.xml"/><Relationship Id="rId38" Type="http://schemas.openxmlformats.org/officeDocument/2006/relationships/font" Target="fonts/Lato-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g2dd99f147a4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g2dd99f147a4_0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g2dd99f147a4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g2dd99f147a4_0_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5" name="Shape 585"/>
        <p:cNvGrpSpPr/>
        <p:nvPr/>
      </p:nvGrpSpPr>
      <p:grpSpPr>
        <a:xfrm>
          <a:off x="0" y="0"/>
          <a:ext cx="0" cy="0"/>
          <a:chOff x="0" y="0"/>
          <a:chExt cx="0" cy="0"/>
        </a:xfrm>
      </p:grpSpPr>
      <p:sp>
        <p:nvSpPr>
          <p:cNvPr id="586" name="Google Shape;58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6" name="Shape 596"/>
        <p:cNvGrpSpPr/>
        <p:nvPr/>
      </p:nvGrpSpPr>
      <p:grpSpPr>
        <a:xfrm>
          <a:off x="0" y="0"/>
          <a:ext cx="0" cy="0"/>
          <a:chOff x="0" y="0"/>
          <a:chExt cx="0" cy="0"/>
        </a:xfrm>
      </p:grpSpPr>
      <p:sp>
        <p:nvSpPr>
          <p:cNvPr id="597" name="Google Shape;59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8" name="Shape 638"/>
        <p:cNvGrpSpPr/>
        <p:nvPr/>
      </p:nvGrpSpPr>
      <p:grpSpPr>
        <a:xfrm>
          <a:off x="0" y="0"/>
          <a:ext cx="0" cy="0"/>
          <a:chOff x="0" y="0"/>
          <a:chExt cx="0" cy="0"/>
        </a:xfrm>
      </p:grpSpPr>
      <p:sp>
        <p:nvSpPr>
          <p:cNvPr id="639" name="Google Shape;63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4" name="Shape 704"/>
        <p:cNvGrpSpPr/>
        <p:nvPr/>
      </p:nvGrpSpPr>
      <p:grpSpPr>
        <a:xfrm>
          <a:off x="0" y="0"/>
          <a:ext cx="0" cy="0"/>
          <a:chOff x="0" y="0"/>
          <a:chExt cx="0" cy="0"/>
        </a:xfrm>
      </p:grpSpPr>
      <p:sp>
        <p:nvSpPr>
          <p:cNvPr id="705" name="Google Shape;705;g2dd99f147a4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g2dd99f147a4_0_7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2" name="Shape 722"/>
        <p:cNvGrpSpPr/>
        <p:nvPr/>
      </p:nvGrpSpPr>
      <p:grpSpPr>
        <a:xfrm>
          <a:off x="0" y="0"/>
          <a:ext cx="0" cy="0"/>
          <a:chOff x="0" y="0"/>
          <a:chExt cx="0" cy="0"/>
        </a:xfrm>
      </p:grpSpPr>
      <p:sp>
        <p:nvSpPr>
          <p:cNvPr id="723" name="Google Shape;72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g2dd99f147a4_0_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g2dd99f147a4_0_9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6" name="Shape 776"/>
        <p:cNvGrpSpPr/>
        <p:nvPr/>
      </p:nvGrpSpPr>
      <p:grpSpPr>
        <a:xfrm>
          <a:off x="0" y="0"/>
          <a:ext cx="0" cy="0"/>
          <a:chOff x="0" y="0"/>
          <a:chExt cx="0" cy="0"/>
        </a:xfrm>
      </p:grpSpPr>
      <p:sp>
        <p:nvSpPr>
          <p:cNvPr id="777" name="Google Shape;777;g2dd99f147a4_0_1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g2dd99f147a4_0_14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1" name="Shape 821"/>
        <p:cNvGrpSpPr/>
        <p:nvPr/>
      </p:nvGrpSpPr>
      <p:grpSpPr>
        <a:xfrm>
          <a:off x="0" y="0"/>
          <a:ext cx="0" cy="0"/>
          <a:chOff x="0" y="0"/>
          <a:chExt cx="0" cy="0"/>
        </a:xfrm>
      </p:grpSpPr>
      <p:sp>
        <p:nvSpPr>
          <p:cNvPr id="822" name="Google Shape;822;g2dd99f147a4_0_1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g2dd99f147a4_0_18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6" name="Shape 866"/>
        <p:cNvGrpSpPr/>
        <p:nvPr/>
      </p:nvGrpSpPr>
      <p:grpSpPr>
        <a:xfrm>
          <a:off x="0" y="0"/>
          <a:ext cx="0" cy="0"/>
          <a:chOff x="0" y="0"/>
          <a:chExt cx="0" cy="0"/>
        </a:xfrm>
      </p:grpSpPr>
      <p:sp>
        <p:nvSpPr>
          <p:cNvPr id="867" name="Google Shape;86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2" name="Shape 902"/>
        <p:cNvGrpSpPr/>
        <p:nvPr/>
      </p:nvGrpSpPr>
      <p:grpSpPr>
        <a:xfrm>
          <a:off x="0" y="0"/>
          <a:ext cx="0" cy="0"/>
          <a:chOff x="0" y="0"/>
          <a:chExt cx="0" cy="0"/>
        </a:xfrm>
      </p:grpSpPr>
      <p:sp>
        <p:nvSpPr>
          <p:cNvPr id="903" name="Google Shape;90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4" name="Shape 964"/>
        <p:cNvGrpSpPr/>
        <p:nvPr/>
      </p:nvGrpSpPr>
      <p:grpSpPr>
        <a:xfrm>
          <a:off x="0" y="0"/>
          <a:ext cx="0" cy="0"/>
          <a:chOff x="0" y="0"/>
          <a:chExt cx="0" cy="0"/>
        </a:xfrm>
      </p:grpSpPr>
      <p:sp>
        <p:nvSpPr>
          <p:cNvPr id="965" name="Google Shape;965;g2717f50cb6c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g2717f50cb6c_0_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6" name="Shape 1026"/>
        <p:cNvGrpSpPr/>
        <p:nvPr/>
      </p:nvGrpSpPr>
      <p:grpSpPr>
        <a:xfrm>
          <a:off x="0" y="0"/>
          <a:ext cx="0" cy="0"/>
          <a:chOff x="0" y="0"/>
          <a:chExt cx="0" cy="0"/>
        </a:xfrm>
      </p:grpSpPr>
      <p:sp>
        <p:nvSpPr>
          <p:cNvPr id="1027" name="Google Shape;102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6" name="Shape 1086"/>
        <p:cNvGrpSpPr/>
        <p:nvPr/>
      </p:nvGrpSpPr>
      <p:grpSpPr>
        <a:xfrm>
          <a:off x="0" y="0"/>
          <a:ext cx="0" cy="0"/>
          <a:chOff x="0" y="0"/>
          <a:chExt cx="0" cy="0"/>
        </a:xfrm>
      </p:grpSpPr>
      <p:sp>
        <p:nvSpPr>
          <p:cNvPr id="1087" name="Google Shape;1087;g2717f50cb6c_0_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g2717f50cb6c_0_7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6" name="Shape 1146"/>
        <p:cNvGrpSpPr/>
        <p:nvPr/>
      </p:nvGrpSpPr>
      <p:grpSpPr>
        <a:xfrm>
          <a:off x="0" y="0"/>
          <a:ext cx="0" cy="0"/>
          <a:chOff x="0" y="0"/>
          <a:chExt cx="0" cy="0"/>
        </a:xfrm>
      </p:grpSpPr>
      <p:sp>
        <p:nvSpPr>
          <p:cNvPr id="1147" name="Google Shape;1147;g2717f50cb6c_0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g2717f50cb6c_0_13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4" name="Shape 1204"/>
        <p:cNvGrpSpPr/>
        <p:nvPr/>
      </p:nvGrpSpPr>
      <p:grpSpPr>
        <a:xfrm>
          <a:off x="0" y="0"/>
          <a:ext cx="0" cy="0"/>
          <a:chOff x="0" y="0"/>
          <a:chExt cx="0" cy="0"/>
        </a:xfrm>
      </p:grpSpPr>
      <p:sp>
        <p:nvSpPr>
          <p:cNvPr id="1205" name="Google Shape;1205;g2717f50cb6c_0_1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g2717f50cb6c_0_1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9" name="Shape 1229"/>
        <p:cNvGrpSpPr/>
        <p:nvPr/>
      </p:nvGrpSpPr>
      <p:grpSpPr>
        <a:xfrm>
          <a:off x="0" y="0"/>
          <a:ext cx="0" cy="0"/>
          <a:chOff x="0" y="0"/>
          <a:chExt cx="0" cy="0"/>
        </a:xfrm>
      </p:grpSpPr>
      <p:sp>
        <p:nvSpPr>
          <p:cNvPr id="1230" name="Google Shape;1230;g2717f50cb6c_0_2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g2717f50cb6c_0_23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3" name="Shape 1253"/>
        <p:cNvGrpSpPr/>
        <p:nvPr/>
      </p:nvGrpSpPr>
      <p:grpSpPr>
        <a:xfrm>
          <a:off x="0" y="0"/>
          <a:ext cx="0" cy="0"/>
          <a:chOff x="0" y="0"/>
          <a:chExt cx="0" cy="0"/>
        </a:xfrm>
      </p:grpSpPr>
      <p:sp>
        <p:nvSpPr>
          <p:cNvPr id="1254" name="Google Shape;1254;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6" name="Shape 1306"/>
        <p:cNvGrpSpPr/>
        <p:nvPr/>
      </p:nvGrpSpPr>
      <p:grpSpPr>
        <a:xfrm>
          <a:off x="0" y="0"/>
          <a:ext cx="0" cy="0"/>
          <a:chOff x="0" y="0"/>
          <a:chExt cx="0" cy="0"/>
        </a:xfrm>
      </p:grpSpPr>
      <p:sp>
        <p:nvSpPr>
          <p:cNvPr id="1307" name="Google Shape;130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1" name="Shape 1361"/>
        <p:cNvGrpSpPr/>
        <p:nvPr/>
      </p:nvGrpSpPr>
      <p:grpSpPr>
        <a:xfrm>
          <a:off x="0" y="0"/>
          <a:ext cx="0" cy="0"/>
          <a:chOff x="0" y="0"/>
          <a:chExt cx="0" cy="0"/>
        </a:xfrm>
      </p:grpSpPr>
      <p:sp>
        <p:nvSpPr>
          <p:cNvPr id="1362" name="Google Shape;1362;g2717f50cb6c_0_2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g2717f50cb6c_0_25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6" name="Shape 1416"/>
        <p:cNvGrpSpPr/>
        <p:nvPr/>
      </p:nvGrpSpPr>
      <p:grpSpPr>
        <a:xfrm>
          <a:off x="0" y="0"/>
          <a:ext cx="0" cy="0"/>
          <a:chOff x="0" y="0"/>
          <a:chExt cx="0" cy="0"/>
        </a:xfrm>
      </p:grpSpPr>
      <p:sp>
        <p:nvSpPr>
          <p:cNvPr id="1417" name="Google Shape;1417;g2717f50cb6c_0_3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g2717f50cb6c_0_30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0" name="Shape 1470"/>
        <p:cNvGrpSpPr/>
        <p:nvPr/>
      </p:nvGrpSpPr>
      <p:grpSpPr>
        <a:xfrm>
          <a:off x="0" y="0"/>
          <a:ext cx="0" cy="0"/>
          <a:chOff x="0" y="0"/>
          <a:chExt cx="0" cy="0"/>
        </a:xfrm>
      </p:grpSpPr>
      <p:sp>
        <p:nvSpPr>
          <p:cNvPr id="1471" name="Google Shape;147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9.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9.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grpSp>
        <p:nvGrpSpPr>
          <p:cNvPr id="10" name="Google Shape;10;p3"/>
          <p:cNvGrpSpPr/>
          <p:nvPr/>
        </p:nvGrpSpPr>
        <p:grpSpPr>
          <a:xfrm rot="-5400000">
            <a:off x="-541114" y="881382"/>
            <a:ext cx="9871257" cy="8939979"/>
            <a:chOff x="0" y="-47625"/>
            <a:chExt cx="957120" cy="866823"/>
          </a:xfrm>
        </p:grpSpPr>
        <p:sp>
          <p:nvSpPr>
            <p:cNvPr id="11" name="Google Shape;11;p3"/>
            <p:cNvSpPr/>
            <p:nvPr/>
          </p:nvSpPr>
          <p:spPr>
            <a:xfrm>
              <a:off x="0" y="0"/>
              <a:ext cx="957120" cy="819198"/>
            </a:xfrm>
            <a:custGeom>
              <a:rect b="b" l="l" r="r" t="t"/>
              <a:pathLst>
                <a:path extrusionOk="0" h="819198" w="957120">
                  <a:moveTo>
                    <a:pt x="0" y="0"/>
                  </a:moveTo>
                  <a:lnTo>
                    <a:pt x="957120" y="0"/>
                  </a:lnTo>
                  <a:lnTo>
                    <a:pt x="957120" y="819198"/>
                  </a:lnTo>
                  <a:lnTo>
                    <a:pt x="0" y="819198"/>
                  </a:lnTo>
                  <a:close/>
                </a:path>
              </a:pathLst>
            </a:custGeom>
            <a:gradFill>
              <a:gsLst>
                <a:gs pos="0">
                  <a:srgbClr val="10082D"/>
                </a:gs>
                <a:gs pos="100000">
                  <a:srgbClr val="01ECC9"/>
                </a:gs>
              </a:gsLst>
              <a:lin ang="0" scaled="0"/>
            </a:gradFill>
            <a:ln>
              <a:noFill/>
            </a:ln>
          </p:spPr>
        </p:sp>
        <p:sp>
          <p:nvSpPr>
            <p:cNvPr id="12" name="Google Shape;12;p3"/>
            <p:cNvSpPr txBox="1"/>
            <p:nvPr/>
          </p:nvSpPr>
          <p:spPr>
            <a:xfrm>
              <a:off x="0" y="-47625"/>
              <a:ext cx="957000" cy="866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 name="Google Shape;13;p3"/>
          <p:cNvGrpSpPr/>
          <p:nvPr/>
        </p:nvGrpSpPr>
        <p:grpSpPr>
          <a:xfrm rot="-5400000">
            <a:off x="-852584" y="4199504"/>
            <a:ext cx="2882676" cy="2882676"/>
            <a:chOff x="0" y="0"/>
            <a:chExt cx="812800" cy="812800"/>
          </a:xfrm>
        </p:grpSpPr>
        <p:sp>
          <p:nvSpPr>
            <p:cNvPr id="14" name="Google Shape;14;p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 name="Google Shape;16;p3"/>
          <p:cNvGrpSpPr/>
          <p:nvPr/>
        </p:nvGrpSpPr>
        <p:grpSpPr>
          <a:xfrm rot="5400000">
            <a:off x="-330664" y="4699822"/>
            <a:ext cx="1838879" cy="1838879"/>
            <a:chOff x="0" y="0"/>
            <a:chExt cx="812800" cy="812800"/>
          </a:xfrm>
        </p:grpSpPr>
        <p:sp>
          <p:nvSpPr>
            <p:cNvPr id="17" name="Google Shape;17;p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 name="Google Shape;19;p3"/>
          <p:cNvGrpSpPr/>
          <p:nvPr/>
        </p:nvGrpSpPr>
        <p:grpSpPr>
          <a:xfrm rot="8100000">
            <a:off x="8251646" y="6814172"/>
            <a:ext cx="1225798" cy="1225798"/>
            <a:chOff x="0" y="0"/>
            <a:chExt cx="812800" cy="812800"/>
          </a:xfrm>
        </p:grpSpPr>
        <p:sp>
          <p:nvSpPr>
            <p:cNvPr id="20" name="Google Shape;20;p3"/>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21" name="Google Shape;21;p3"/>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2" name="Google Shape;22;p3"/>
          <p:cNvPicPr preferRelativeResize="0"/>
          <p:nvPr/>
        </p:nvPicPr>
        <p:blipFill>
          <a:blip r:embed="rId2">
            <a:alphaModFix/>
          </a:blip>
          <a:stretch>
            <a:fillRect/>
          </a:stretch>
        </p:blipFill>
        <p:spPr>
          <a:xfrm>
            <a:off x="-1259090" y="8310250"/>
            <a:ext cx="5324465" cy="1047900"/>
          </a:xfrm>
          <a:prstGeom prst="rect">
            <a:avLst/>
          </a:prstGeom>
          <a:noFill/>
          <a:ln>
            <a:noFill/>
          </a:ln>
        </p:spPr>
      </p:pic>
      <p:sp>
        <p:nvSpPr>
          <p:cNvPr id="23" name="Google Shape;23;p3"/>
          <p:cNvSpPr txBox="1"/>
          <p:nvPr>
            <p:ph type="ctrTitle"/>
          </p:nvPr>
        </p:nvSpPr>
        <p:spPr>
          <a:xfrm>
            <a:off x="1038775" y="2186925"/>
            <a:ext cx="7321500" cy="1470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
          <p:cNvSpPr txBox="1"/>
          <p:nvPr>
            <p:ph idx="1" type="subTitle"/>
          </p:nvPr>
        </p:nvSpPr>
        <p:spPr>
          <a:xfrm>
            <a:off x="9903475" y="4267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SzPts val="3200"/>
              <a:buNone/>
              <a:defRPr/>
            </a:lvl1pPr>
            <a:lvl2pPr lvl="1" algn="ctr">
              <a:spcBef>
                <a:spcPts val="560"/>
              </a:spcBef>
              <a:spcAft>
                <a:spcPts val="0"/>
              </a:spcAft>
              <a:buSzPts val="2800"/>
              <a:buNone/>
              <a:defRPr/>
            </a:lvl2pPr>
            <a:lvl3pPr lvl="2" algn="ctr">
              <a:spcBef>
                <a:spcPts val="480"/>
              </a:spcBef>
              <a:spcAft>
                <a:spcPts val="0"/>
              </a:spcAft>
              <a:buSzPts val="2400"/>
              <a:buNone/>
              <a:defRPr/>
            </a:lvl3pPr>
            <a:lvl4pPr lvl="3" algn="ctr">
              <a:spcBef>
                <a:spcPts val="400"/>
              </a:spcBef>
              <a:spcAft>
                <a:spcPts val="0"/>
              </a:spcAft>
              <a:buSzPts val="2000"/>
              <a:buNone/>
              <a:defRPr/>
            </a:lvl4pPr>
            <a:lvl5pPr lvl="4" algn="ctr">
              <a:spcBef>
                <a:spcPts val="400"/>
              </a:spcBef>
              <a:spcAft>
                <a:spcPts val="0"/>
              </a:spcAft>
              <a:buSzPts val="2000"/>
              <a:buNone/>
              <a:defRPr/>
            </a:lvl5pPr>
            <a:lvl6pPr lvl="5" algn="ctr">
              <a:spcBef>
                <a:spcPts val="400"/>
              </a:spcBef>
              <a:spcAft>
                <a:spcPts val="0"/>
              </a:spcAft>
              <a:buSzPts val="2000"/>
              <a:buNone/>
              <a:defRPr/>
            </a:lvl6pPr>
            <a:lvl7pPr lvl="6" algn="ctr">
              <a:spcBef>
                <a:spcPts val="400"/>
              </a:spcBef>
              <a:spcAft>
                <a:spcPts val="0"/>
              </a:spcAft>
              <a:buSzPts val="2000"/>
              <a:buNone/>
              <a:defRPr/>
            </a:lvl7pPr>
            <a:lvl8pPr lvl="7" algn="ctr">
              <a:spcBef>
                <a:spcPts val="400"/>
              </a:spcBef>
              <a:spcAft>
                <a:spcPts val="0"/>
              </a:spcAft>
              <a:buSzPts val="2000"/>
              <a:buNone/>
              <a:defRPr/>
            </a:lvl8pPr>
            <a:lvl9pPr lvl="8" algn="ctr">
              <a:spcBef>
                <a:spcPts val="400"/>
              </a:spcBef>
              <a:spcAft>
                <a:spcPts val="0"/>
              </a:spcAft>
              <a:buSzPts val="20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grpSp>
        <p:nvGrpSpPr>
          <p:cNvPr id="26" name="Google Shape;26;p4"/>
          <p:cNvGrpSpPr/>
          <p:nvPr/>
        </p:nvGrpSpPr>
        <p:grpSpPr>
          <a:xfrm rot="-5400000">
            <a:off x="3936529" y="-3632151"/>
            <a:ext cx="9907148" cy="17931154"/>
            <a:chOff x="0" y="-47625"/>
            <a:chExt cx="960600" cy="1738610"/>
          </a:xfrm>
        </p:grpSpPr>
        <p:sp>
          <p:nvSpPr>
            <p:cNvPr id="27" name="Google Shape;27;p4"/>
            <p:cNvSpPr/>
            <p:nvPr/>
          </p:nvSpPr>
          <p:spPr>
            <a:xfrm>
              <a:off x="0" y="0"/>
              <a:ext cx="960546" cy="1690985"/>
            </a:xfrm>
            <a:custGeom>
              <a:rect b="b" l="l" r="r" t="t"/>
              <a:pathLst>
                <a:path extrusionOk="0" h="1690985" w="960546">
                  <a:moveTo>
                    <a:pt x="0" y="0"/>
                  </a:moveTo>
                  <a:lnTo>
                    <a:pt x="960546" y="0"/>
                  </a:lnTo>
                  <a:lnTo>
                    <a:pt x="960546" y="1690985"/>
                  </a:lnTo>
                  <a:lnTo>
                    <a:pt x="0" y="1690985"/>
                  </a:lnTo>
                  <a:close/>
                </a:path>
              </a:pathLst>
            </a:custGeom>
            <a:gradFill>
              <a:gsLst>
                <a:gs pos="0">
                  <a:srgbClr val="10082D"/>
                </a:gs>
                <a:gs pos="100000">
                  <a:srgbClr val="01ECC9"/>
                </a:gs>
              </a:gsLst>
              <a:lin ang="0" scaled="0"/>
            </a:gradFill>
            <a:ln>
              <a:noFill/>
            </a:ln>
          </p:spPr>
        </p:sp>
        <p:sp>
          <p:nvSpPr>
            <p:cNvPr id="28" name="Google Shape;28;p4"/>
            <p:cNvSpPr txBox="1"/>
            <p:nvPr/>
          </p:nvSpPr>
          <p:spPr>
            <a:xfrm>
              <a:off x="0" y="-47625"/>
              <a:ext cx="960600" cy="1738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 name="Google Shape;29;p4"/>
          <p:cNvGrpSpPr/>
          <p:nvPr/>
        </p:nvGrpSpPr>
        <p:grpSpPr>
          <a:xfrm rot="2383752">
            <a:off x="16324150" y="1420673"/>
            <a:ext cx="3911528" cy="3911528"/>
            <a:chOff x="0" y="0"/>
            <a:chExt cx="812800" cy="812800"/>
          </a:xfrm>
        </p:grpSpPr>
        <p:sp>
          <p:nvSpPr>
            <p:cNvPr id="30" name="Google Shape;30;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2" name="Google Shape;32;p4"/>
          <p:cNvGrpSpPr/>
          <p:nvPr/>
        </p:nvGrpSpPr>
        <p:grpSpPr>
          <a:xfrm>
            <a:off x="13970193" y="4669165"/>
            <a:ext cx="899444" cy="4589143"/>
            <a:chOff x="-10" y="0"/>
            <a:chExt cx="1199258" cy="6118857"/>
          </a:xfrm>
        </p:grpSpPr>
        <p:grpSp>
          <p:nvGrpSpPr>
            <p:cNvPr id="33" name="Google Shape;33;p4"/>
            <p:cNvGrpSpPr/>
            <p:nvPr/>
          </p:nvGrpSpPr>
          <p:grpSpPr>
            <a:xfrm rot="5400000">
              <a:off x="-10" y="0"/>
              <a:ext cx="131836" cy="131836"/>
              <a:chOff x="0" y="0"/>
              <a:chExt cx="812800" cy="812800"/>
            </a:xfrm>
          </p:grpSpPr>
          <p:sp>
            <p:nvSpPr>
              <p:cNvPr id="34" name="Google Shape;34;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 name="Google Shape;36;p4"/>
            <p:cNvGrpSpPr/>
            <p:nvPr/>
          </p:nvGrpSpPr>
          <p:grpSpPr>
            <a:xfrm rot="5400000">
              <a:off x="-10" y="853443"/>
              <a:ext cx="131836" cy="131836"/>
              <a:chOff x="0" y="0"/>
              <a:chExt cx="812800" cy="812800"/>
            </a:xfrm>
          </p:grpSpPr>
          <p:sp>
            <p:nvSpPr>
              <p:cNvPr id="37" name="Google Shape;37;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9" name="Google Shape;39;p4"/>
            <p:cNvGrpSpPr/>
            <p:nvPr/>
          </p:nvGrpSpPr>
          <p:grpSpPr>
            <a:xfrm rot="5400000">
              <a:off x="-10" y="1709040"/>
              <a:ext cx="131836" cy="131836"/>
              <a:chOff x="0" y="0"/>
              <a:chExt cx="812800" cy="812800"/>
            </a:xfrm>
          </p:grpSpPr>
          <p:sp>
            <p:nvSpPr>
              <p:cNvPr id="40" name="Google Shape;40;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2" name="Google Shape;42;p4"/>
            <p:cNvGrpSpPr/>
            <p:nvPr/>
          </p:nvGrpSpPr>
          <p:grpSpPr>
            <a:xfrm rot="5400000">
              <a:off x="-10" y="2564636"/>
              <a:ext cx="131836" cy="131836"/>
              <a:chOff x="0" y="0"/>
              <a:chExt cx="812800" cy="812800"/>
            </a:xfrm>
          </p:grpSpPr>
          <p:sp>
            <p:nvSpPr>
              <p:cNvPr id="43" name="Google Shape;43;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5" name="Google Shape;45;p4"/>
            <p:cNvGrpSpPr/>
            <p:nvPr/>
          </p:nvGrpSpPr>
          <p:grpSpPr>
            <a:xfrm rot="5400000">
              <a:off x="-10" y="3420232"/>
              <a:ext cx="131836" cy="131836"/>
              <a:chOff x="0" y="0"/>
              <a:chExt cx="812800" cy="812800"/>
            </a:xfrm>
          </p:grpSpPr>
          <p:sp>
            <p:nvSpPr>
              <p:cNvPr id="46" name="Google Shape;46;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8" name="Google Shape;48;p4"/>
            <p:cNvGrpSpPr/>
            <p:nvPr/>
          </p:nvGrpSpPr>
          <p:grpSpPr>
            <a:xfrm rot="5400000">
              <a:off x="-10" y="4275829"/>
              <a:ext cx="131836" cy="131836"/>
              <a:chOff x="0" y="0"/>
              <a:chExt cx="812800" cy="812800"/>
            </a:xfrm>
          </p:grpSpPr>
          <p:sp>
            <p:nvSpPr>
              <p:cNvPr id="49" name="Google Shape;49;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1" name="Google Shape;51;p4"/>
            <p:cNvGrpSpPr/>
            <p:nvPr/>
          </p:nvGrpSpPr>
          <p:grpSpPr>
            <a:xfrm rot="5400000">
              <a:off x="-10" y="5131425"/>
              <a:ext cx="131836" cy="131836"/>
              <a:chOff x="0" y="0"/>
              <a:chExt cx="812800" cy="812800"/>
            </a:xfrm>
          </p:grpSpPr>
          <p:sp>
            <p:nvSpPr>
              <p:cNvPr id="52" name="Google Shape;52;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 name="Google Shape;54;p4"/>
            <p:cNvGrpSpPr/>
            <p:nvPr/>
          </p:nvGrpSpPr>
          <p:grpSpPr>
            <a:xfrm rot="5400000">
              <a:off x="-10" y="5987021"/>
              <a:ext cx="131836" cy="131836"/>
              <a:chOff x="0" y="0"/>
              <a:chExt cx="812800" cy="812800"/>
            </a:xfrm>
          </p:grpSpPr>
          <p:sp>
            <p:nvSpPr>
              <p:cNvPr id="55" name="Google Shape;55;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7" name="Google Shape;57;p4"/>
            <p:cNvGrpSpPr/>
            <p:nvPr/>
          </p:nvGrpSpPr>
          <p:grpSpPr>
            <a:xfrm rot="5400000">
              <a:off x="530275" y="0"/>
              <a:ext cx="131836" cy="131836"/>
              <a:chOff x="0" y="0"/>
              <a:chExt cx="812800" cy="812800"/>
            </a:xfrm>
          </p:grpSpPr>
          <p:sp>
            <p:nvSpPr>
              <p:cNvPr id="58" name="Google Shape;58;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 name="Google Shape;60;p4"/>
            <p:cNvGrpSpPr/>
            <p:nvPr/>
          </p:nvGrpSpPr>
          <p:grpSpPr>
            <a:xfrm rot="5400000">
              <a:off x="530275" y="853443"/>
              <a:ext cx="131836" cy="131836"/>
              <a:chOff x="0" y="0"/>
              <a:chExt cx="812800" cy="812800"/>
            </a:xfrm>
          </p:grpSpPr>
          <p:sp>
            <p:nvSpPr>
              <p:cNvPr id="61" name="Google Shape;61;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 name="Google Shape;63;p4"/>
            <p:cNvGrpSpPr/>
            <p:nvPr/>
          </p:nvGrpSpPr>
          <p:grpSpPr>
            <a:xfrm rot="5400000">
              <a:off x="530275" y="1709040"/>
              <a:ext cx="131836" cy="131836"/>
              <a:chOff x="0" y="0"/>
              <a:chExt cx="812800" cy="812800"/>
            </a:xfrm>
          </p:grpSpPr>
          <p:sp>
            <p:nvSpPr>
              <p:cNvPr id="64" name="Google Shape;64;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6" name="Google Shape;66;p4"/>
            <p:cNvGrpSpPr/>
            <p:nvPr/>
          </p:nvGrpSpPr>
          <p:grpSpPr>
            <a:xfrm rot="5400000">
              <a:off x="530275" y="2564636"/>
              <a:ext cx="131836" cy="131836"/>
              <a:chOff x="0" y="0"/>
              <a:chExt cx="812800" cy="812800"/>
            </a:xfrm>
          </p:grpSpPr>
          <p:sp>
            <p:nvSpPr>
              <p:cNvPr id="67" name="Google Shape;67;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 name="Google Shape;69;p4"/>
            <p:cNvGrpSpPr/>
            <p:nvPr/>
          </p:nvGrpSpPr>
          <p:grpSpPr>
            <a:xfrm rot="5400000">
              <a:off x="530275" y="3420232"/>
              <a:ext cx="131836" cy="131836"/>
              <a:chOff x="0" y="0"/>
              <a:chExt cx="812800" cy="812800"/>
            </a:xfrm>
          </p:grpSpPr>
          <p:sp>
            <p:nvSpPr>
              <p:cNvPr id="70" name="Google Shape;70;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 name="Google Shape;72;p4"/>
            <p:cNvGrpSpPr/>
            <p:nvPr/>
          </p:nvGrpSpPr>
          <p:grpSpPr>
            <a:xfrm rot="5400000">
              <a:off x="530275" y="4275829"/>
              <a:ext cx="131836" cy="131836"/>
              <a:chOff x="0" y="0"/>
              <a:chExt cx="812800" cy="812800"/>
            </a:xfrm>
          </p:grpSpPr>
          <p:sp>
            <p:nvSpPr>
              <p:cNvPr id="73" name="Google Shape;73;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 name="Google Shape;75;p4"/>
            <p:cNvGrpSpPr/>
            <p:nvPr/>
          </p:nvGrpSpPr>
          <p:grpSpPr>
            <a:xfrm rot="5400000">
              <a:off x="530275" y="5131425"/>
              <a:ext cx="131836" cy="131836"/>
              <a:chOff x="0" y="0"/>
              <a:chExt cx="812800" cy="812800"/>
            </a:xfrm>
          </p:grpSpPr>
          <p:sp>
            <p:nvSpPr>
              <p:cNvPr id="76" name="Google Shape;76;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 name="Google Shape;78;p4"/>
            <p:cNvGrpSpPr/>
            <p:nvPr/>
          </p:nvGrpSpPr>
          <p:grpSpPr>
            <a:xfrm rot="5400000">
              <a:off x="530275" y="5987021"/>
              <a:ext cx="131836" cy="131836"/>
              <a:chOff x="0" y="0"/>
              <a:chExt cx="812800" cy="812800"/>
            </a:xfrm>
          </p:grpSpPr>
          <p:sp>
            <p:nvSpPr>
              <p:cNvPr id="79" name="Google Shape;79;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 name="Google Shape;81;p4"/>
            <p:cNvGrpSpPr/>
            <p:nvPr/>
          </p:nvGrpSpPr>
          <p:grpSpPr>
            <a:xfrm rot="5400000">
              <a:off x="1067412" y="0"/>
              <a:ext cx="131836" cy="131836"/>
              <a:chOff x="0" y="0"/>
              <a:chExt cx="812800" cy="812800"/>
            </a:xfrm>
          </p:grpSpPr>
          <p:sp>
            <p:nvSpPr>
              <p:cNvPr id="82" name="Google Shape;82;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 name="Google Shape;84;p4"/>
            <p:cNvGrpSpPr/>
            <p:nvPr/>
          </p:nvGrpSpPr>
          <p:grpSpPr>
            <a:xfrm rot="5400000">
              <a:off x="1067412" y="853443"/>
              <a:ext cx="131836" cy="131836"/>
              <a:chOff x="0" y="0"/>
              <a:chExt cx="812800" cy="812800"/>
            </a:xfrm>
          </p:grpSpPr>
          <p:sp>
            <p:nvSpPr>
              <p:cNvPr id="85" name="Google Shape;85;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 name="Google Shape;87;p4"/>
            <p:cNvGrpSpPr/>
            <p:nvPr/>
          </p:nvGrpSpPr>
          <p:grpSpPr>
            <a:xfrm rot="5400000">
              <a:off x="1067412" y="1709040"/>
              <a:ext cx="131836" cy="131836"/>
              <a:chOff x="0" y="0"/>
              <a:chExt cx="812800" cy="812800"/>
            </a:xfrm>
          </p:grpSpPr>
          <p:sp>
            <p:nvSpPr>
              <p:cNvPr id="88" name="Google Shape;88;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 name="Google Shape;90;p4"/>
            <p:cNvGrpSpPr/>
            <p:nvPr/>
          </p:nvGrpSpPr>
          <p:grpSpPr>
            <a:xfrm rot="5400000">
              <a:off x="1067412" y="2564636"/>
              <a:ext cx="131836" cy="131836"/>
              <a:chOff x="0" y="0"/>
              <a:chExt cx="812800" cy="812800"/>
            </a:xfrm>
          </p:grpSpPr>
          <p:sp>
            <p:nvSpPr>
              <p:cNvPr id="91" name="Google Shape;91;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 name="Google Shape;93;p4"/>
            <p:cNvGrpSpPr/>
            <p:nvPr/>
          </p:nvGrpSpPr>
          <p:grpSpPr>
            <a:xfrm rot="5400000">
              <a:off x="1067412" y="3420232"/>
              <a:ext cx="131836" cy="131836"/>
              <a:chOff x="0" y="0"/>
              <a:chExt cx="812800" cy="812800"/>
            </a:xfrm>
          </p:grpSpPr>
          <p:sp>
            <p:nvSpPr>
              <p:cNvPr id="94" name="Google Shape;94;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6" name="Google Shape;96;p4"/>
            <p:cNvGrpSpPr/>
            <p:nvPr/>
          </p:nvGrpSpPr>
          <p:grpSpPr>
            <a:xfrm rot="5400000">
              <a:off x="1067412" y="4275829"/>
              <a:ext cx="131836" cy="131836"/>
              <a:chOff x="0" y="0"/>
              <a:chExt cx="812800" cy="812800"/>
            </a:xfrm>
          </p:grpSpPr>
          <p:sp>
            <p:nvSpPr>
              <p:cNvPr id="97" name="Google Shape;97;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 name="Google Shape;99;p4"/>
            <p:cNvGrpSpPr/>
            <p:nvPr/>
          </p:nvGrpSpPr>
          <p:grpSpPr>
            <a:xfrm rot="5400000">
              <a:off x="1067412" y="5131425"/>
              <a:ext cx="131836" cy="131836"/>
              <a:chOff x="0" y="0"/>
              <a:chExt cx="812800" cy="812800"/>
            </a:xfrm>
          </p:grpSpPr>
          <p:sp>
            <p:nvSpPr>
              <p:cNvPr id="100" name="Google Shape;100;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 name="Google Shape;102;p4"/>
            <p:cNvGrpSpPr/>
            <p:nvPr/>
          </p:nvGrpSpPr>
          <p:grpSpPr>
            <a:xfrm rot="5400000">
              <a:off x="1067412" y="5987021"/>
              <a:ext cx="131836" cy="131836"/>
              <a:chOff x="0" y="0"/>
              <a:chExt cx="812800" cy="812800"/>
            </a:xfrm>
          </p:grpSpPr>
          <p:sp>
            <p:nvSpPr>
              <p:cNvPr id="103" name="Google Shape;103;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grpSp>
        <p:nvGrpSpPr>
          <p:cNvPr id="105" name="Google Shape;105;p4"/>
          <p:cNvGrpSpPr/>
          <p:nvPr/>
        </p:nvGrpSpPr>
        <p:grpSpPr>
          <a:xfrm rot="-5400000">
            <a:off x="-412641" y="7477992"/>
            <a:ext cx="2882676" cy="2882676"/>
            <a:chOff x="0" y="0"/>
            <a:chExt cx="812800" cy="812800"/>
          </a:xfrm>
        </p:grpSpPr>
        <p:sp>
          <p:nvSpPr>
            <p:cNvPr id="106" name="Google Shape;106;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8" name="Google Shape;108;p4"/>
          <p:cNvGrpSpPr/>
          <p:nvPr/>
        </p:nvGrpSpPr>
        <p:grpSpPr>
          <a:xfrm rot="5400000">
            <a:off x="109279" y="7978310"/>
            <a:ext cx="1838879" cy="1838879"/>
            <a:chOff x="0" y="0"/>
            <a:chExt cx="812800" cy="812800"/>
          </a:xfrm>
        </p:grpSpPr>
        <p:sp>
          <p:nvSpPr>
            <p:cNvPr id="109" name="Google Shape;109;p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1" name="Google Shape;111;p4"/>
          <p:cNvSpPr txBox="1"/>
          <p:nvPr>
            <p:ph type="title"/>
          </p:nvPr>
        </p:nvSpPr>
        <p:spPr>
          <a:xfrm>
            <a:off x="858450" y="1159850"/>
            <a:ext cx="165711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2" name="Google Shape;112;p4"/>
          <p:cNvSpPr txBox="1"/>
          <p:nvPr>
            <p:ph idx="1" type="body"/>
          </p:nvPr>
        </p:nvSpPr>
        <p:spPr>
          <a:xfrm>
            <a:off x="3998000" y="3897925"/>
            <a:ext cx="8229600" cy="45261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3" name="Shape 113"/>
        <p:cNvGrpSpPr/>
        <p:nvPr/>
      </p:nvGrpSpPr>
      <p:grpSpPr>
        <a:xfrm>
          <a:off x="0" y="0"/>
          <a:ext cx="0" cy="0"/>
          <a:chOff x="0" y="0"/>
          <a:chExt cx="0" cy="0"/>
        </a:xfrm>
      </p:grpSpPr>
      <p:sp>
        <p:nvSpPr>
          <p:cNvPr id="114" name="Google Shape;114;p5"/>
          <p:cNvSpPr txBox="1"/>
          <p:nvPr>
            <p:ph type="title"/>
          </p:nvPr>
        </p:nvSpPr>
        <p:spPr>
          <a:xfrm>
            <a:off x="1238425" y="1448675"/>
            <a:ext cx="16027500" cy="1362000"/>
          </a:xfrm>
          <a:prstGeom prst="rect">
            <a:avLst/>
          </a:prstGeom>
          <a:noFill/>
          <a:ln>
            <a:noFill/>
          </a:ln>
        </p:spPr>
        <p:txBody>
          <a:bodyPr anchorCtr="0" anchor="t" bIns="45700" lIns="91425" spcFirstLastPara="1" rIns="91425" wrap="square" tIns="45700">
            <a:normAutofit/>
          </a:bodyPr>
          <a:lstStyle>
            <a:lvl1pPr lvl="0">
              <a:spcBef>
                <a:spcPts val="0"/>
              </a:spcBef>
              <a:spcAft>
                <a:spcPts val="0"/>
              </a:spcAft>
              <a:buClr>
                <a:schemeClr val="dk1"/>
              </a:buClr>
              <a:buSzPts val="7000"/>
              <a:buNone/>
              <a:defRPr cap="none"/>
            </a:lvl1pPr>
            <a:lvl2pPr lvl="1" algn="ctr">
              <a:spcBef>
                <a:spcPts val="0"/>
              </a:spcBef>
              <a:spcAft>
                <a:spcPts val="0"/>
              </a:spcAft>
              <a:buSzPts val="7000"/>
              <a:buFont typeface="Dela Gothic One"/>
              <a:buNone/>
              <a:defRPr sz="7000">
                <a:latin typeface="Dela Gothic One"/>
                <a:ea typeface="Dela Gothic One"/>
                <a:cs typeface="Dela Gothic One"/>
                <a:sym typeface="Dela Gothic One"/>
              </a:defRPr>
            </a:lvl2pPr>
            <a:lvl3pPr lvl="2" algn="ctr">
              <a:spcBef>
                <a:spcPts val="0"/>
              </a:spcBef>
              <a:spcAft>
                <a:spcPts val="0"/>
              </a:spcAft>
              <a:buSzPts val="7000"/>
              <a:buFont typeface="Dela Gothic One"/>
              <a:buNone/>
              <a:defRPr sz="7000">
                <a:latin typeface="Dela Gothic One"/>
                <a:ea typeface="Dela Gothic One"/>
                <a:cs typeface="Dela Gothic One"/>
                <a:sym typeface="Dela Gothic One"/>
              </a:defRPr>
            </a:lvl3pPr>
            <a:lvl4pPr lvl="3" algn="ctr">
              <a:spcBef>
                <a:spcPts val="0"/>
              </a:spcBef>
              <a:spcAft>
                <a:spcPts val="0"/>
              </a:spcAft>
              <a:buSzPts val="7000"/>
              <a:buFont typeface="Dela Gothic One"/>
              <a:buNone/>
              <a:defRPr sz="7000">
                <a:latin typeface="Dela Gothic One"/>
                <a:ea typeface="Dela Gothic One"/>
                <a:cs typeface="Dela Gothic One"/>
                <a:sym typeface="Dela Gothic One"/>
              </a:defRPr>
            </a:lvl4pPr>
            <a:lvl5pPr lvl="4" algn="ctr">
              <a:spcBef>
                <a:spcPts val="0"/>
              </a:spcBef>
              <a:spcAft>
                <a:spcPts val="0"/>
              </a:spcAft>
              <a:buSzPts val="7000"/>
              <a:buFont typeface="Dela Gothic One"/>
              <a:buNone/>
              <a:defRPr sz="7000">
                <a:latin typeface="Dela Gothic One"/>
                <a:ea typeface="Dela Gothic One"/>
                <a:cs typeface="Dela Gothic One"/>
                <a:sym typeface="Dela Gothic One"/>
              </a:defRPr>
            </a:lvl5pPr>
            <a:lvl6pPr lvl="5" algn="ctr">
              <a:spcBef>
                <a:spcPts val="0"/>
              </a:spcBef>
              <a:spcAft>
                <a:spcPts val="0"/>
              </a:spcAft>
              <a:buSzPts val="7000"/>
              <a:buFont typeface="Dela Gothic One"/>
              <a:buNone/>
              <a:defRPr sz="7000">
                <a:latin typeface="Dela Gothic One"/>
                <a:ea typeface="Dela Gothic One"/>
                <a:cs typeface="Dela Gothic One"/>
                <a:sym typeface="Dela Gothic One"/>
              </a:defRPr>
            </a:lvl6pPr>
            <a:lvl7pPr lvl="6" algn="ctr">
              <a:spcBef>
                <a:spcPts val="0"/>
              </a:spcBef>
              <a:spcAft>
                <a:spcPts val="0"/>
              </a:spcAft>
              <a:buSzPts val="7000"/>
              <a:buFont typeface="Dela Gothic One"/>
              <a:buNone/>
              <a:defRPr sz="7000">
                <a:latin typeface="Dela Gothic One"/>
                <a:ea typeface="Dela Gothic One"/>
                <a:cs typeface="Dela Gothic One"/>
                <a:sym typeface="Dela Gothic One"/>
              </a:defRPr>
            </a:lvl7pPr>
            <a:lvl8pPr lvl="7" algn="ctr">
              <a:spcBef>
                <a:spcPts val="0"/>
              </a:spcBef>
              <a:spcAft>
                <a:spcPts val="0"/>
              </a:spcAft>
              <a:buSzPts val="7000"/>
              <a:buFont typeface="Dela Gothic One"/>
              <a:buNone/>
              <a:defRPr sz="7000">
                <a:latin typeface="Dela Gothic One"/>
                <a:ea typeface="Dela Gothic One"/>
                <a:cs typeface="Dela Gothic One"/>
                <a:sym typeface="Dela Gothic One"/>
              </a:defRPr>
            </a:lvl8pPr>
            <a:lvl9pPr lvl="8" algn="ctr">
              <a:spcBef>
                <a:spcPts val="0"/>
              </a:spcBef>
              <a:spcAft>
                <a:spcPts val="0"/>
              </a:spcAft>
              <a:buSzPts val="7000"/>
              <a:buFont typeface="Dela Gothic One"/>
              <a:buNone/>
              <a:defRPr sz="7000">
                <a:latin typeface="Dela Gothic One"/>
                <a:ea typeface="Dela Gothic One"/>
                <a:cs typeface="Dela Gothic One"/>
                <a:sym typeface="Dela Gothic One"/>
              </a:defRPr>
            </a:lvl9pPr>
          </a:lstStyle>
          <a:p/>
        </p:txBody>
      </p:sp>
      <p:sp>
        <p:nvSpPr>
          <p:cNvPr id="115" name="Google Shape;115;p5"/>
          <p:cNvSpPr txBox="1"/>
          <p:nvPr>
            <p:ph idx="1" type="body"/>
          </p:nvPr>
        </p:nvSpPr>
        <p:spPr>
          <a:xfrm>
            <a:off x="4131313" y="6767738"/>
            <a:ext cx="7772400" cy="1500300"/>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SzPts val="2400"/>
              <a:buNone/>
              <a:defRPr/>
            </a:lvl1pPr>
            <a:lvl2pPr indent="-228600" lvl="1" marL="914400" algn="l">
              <a:spcBef>
                <a:spcPts val="360"/>
              </a:spcBef>
              <a:spcAft>
                <a:spcPts val="0"/>
              </a:spcAft>
              <a:buSzPts val="2400"/>
              <a:buNone/>
              <a:defRPr/>
            </a:lvl2pPr>
            <a:lvl3pPr indent="-228600" lvl="2" marL="1371600" algn="l">
              <a:spcBef>
                <a:spcPts val="320"/>
              </a:spcBef>
              <a:spcAft>
                <a:spcPts val="0"/>
              </a:spcAft>
              <a:buSzPts val="2400"/>
              <a:buNone/>
              <a:defRPr/>
            </a:lvl3pPr>
            <a:lvl4pPr indent="-228600" lvl="3" marL="1828800" algn="l">
              <a:spcBef>
                <a:spcPts val="280"/>
              </a:spcBef>
              <a:spcAft>
                <a:spcPts val="0"/>
              </a:spcAft>
              <a:buSzPts val="2400"/>
              <a:buNone/>
              <a:defRPr/>
            </a:lvl4pPr>
            <a:lvl5pPr indent="-228600" lvl="4" marL="2286000" algn="l">
              <a:spcBef>
                <a:spcPts val="280"/>
              </a:spcBef>
              <a:spcAft>
                <a:spcPts val="0"/>
              </a:spcAft>
              <a:buSzPts val="2400"/>
              <a:buNone/>
              <a:defRPr/>
            </a:lvl5pPr>
            <a:lvl6pPr indent="-228600" lvl="5" marL="2743200" algn="l">
              <a:spcBef>
                <a:spcPts val="280"/>
              </a:spcBef>
              <a:spcAft>
                <a:spcPts val="0"/>
              </a:spcAft>
              <a:buSzPts val="2400"/>
              <a:buNone/>
              <a:defRPr/>
            </a:lvl6pPr>
            <a:lvl7pPr indent="-228600" lvl="6" marL="3200400" algn="l">
              <a:spcBef>
                <a:spcPts val="280"/>
              </a:spcBef>
              <a:spcAft>
                <a:spcPts val="0"/>
              </a:spcAft>
              <a:buSzPts val="2400"/>
              <a:buNone/>
              <a:defRPr/>
            </a:lvl7pPr>
            <a:lvl8pPr indent="-228600" lvl="7" marL="3657600" algn="l">
              <a:spcBef>
                <a:spcPts val="280"/>
              </a:spcBef>
              <a:spcAft>
                <a:spcPts val="0"/>
              </a:spcAft>
              <a:buSzPts val="2400"/>
              <a:buNone/>
              <a:defRPr/>
            </a:lvl8pPr>
            <a:lvl9pPr indent="-228600" lvl="8" marL="4114800" algn="l">
              <a:spcBef>
                <a:spcPts val="280"/>
              </a:spcBef>
              <a:spcAft>
                <a:spcPts val="0"/>
              </a:spcAft>
              <a:buSzPts val="2400"/>
              <a:buNone/>
              <a:defRPr/>
            </a:lvl9pPr>
          </a:lstStyle>
          <a:p/>
        </p:txBody>
      </p:sp>
      <p:sp>
        <p:nvSpPr>
          <p:cNvPr id="116" name="Google Shape;116;p5"/>
          <p:cNvSpPr/>
          <p:nvPr/>
        </p:nvSpPr>
        <p:spPr>
          <a:xfrm>
            <a:off x="16440849"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2">
              <a:alphaModFix/>
            </a:blip>
            <a:stretch>
              <a:fillRect b="0" l="0" r="0" t="0"/>
            </a:stretch>
          </a:blipFill>
          <a:ln>
            <a:noFill/>
          </a:ln>
        </p:spPr>
      </p:sp>
      <p:sp>
        <p:nvSpPr>
          <p:cNvPr id="117" name="Google Shape;117;p5"/>
          <p:cNvSpPr/>
          <p:nvPr/>
        </p:nvSpPr>
        <p:spPr>
          <a:xfrm>
            <a:off x="15677766" y="851613"/>
            <a:ext cx="368370" cy="368370"/>
          </a:xfrm>
          <a:custGeom>
            <a:rect b="b" l="l" r="r" t="t"/>
            <a:pathLst>
              <a:path extrusionOk="0" h="368370" w="368370">
                <a:moveTo>
                  <a:pt x="0" y="0"/>
                </a:moveTo>
                <a:lnTo>
                  <a:pt x="368369" y="0"/>
                </a:lnTo>
                <a:lnTo>
                  <a:pt x="368369" y="368369"/>
                </a:lnTo>
                <a:lnTo>
                  <a:pt x="0" y="368369"/>
                </a:lnTo>
                <a:lnTo>
                  <a:pt x="0" y="0"/>
                </a:lnTo>
                <a:close/>
              </a:path>
            </a:pathLst>
          </a:custGeom>
          <a:blipFill rotWithShape="1">
            <a:blip r:embed="rId3">
              <a:alphaModFix/>
            </a:blip>
            <a:stretch>
              <a:fillRect b="0" l="0" r="0" t="0"/>
            </a:stretch>
          </a:blipFill>
          <a:ln>
            <a:noFill/>
          </a:ln>
        </p:spPr>
      </p:sp>
      <p:sp>
        <p:nvSpPr>
          <p:cNvPr id="118" name="Google Shape;118;p5"/>
          <p:cNvSpPr/>
          <p:nvPr/>
        </p:nvSpPr>
        <p:spPr>
          <a:xfrm>
            <a:off x="14918871"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4">
              <a:alphaModFix/>
            </a:blip>
            <a:stretch>
              <a:fillRect b="0" l="0" r="0" t="0"/>
            </a:stretch>
          </a:blipFill>
          <a:ln>
            <a:noFill/>
          </a:ln>
        </p:spPr>
      </p:sp>
      <p:grpSp>
        <p:nvGrpSpPr>
          <p:cNvPr id="119" name="Google Shape;119;p5"/>
          <p:cNvGrpSpPr/>
          <p:nvPr/>
        </p:nvGrpSpPr>
        <p:grpSpPr>
          <a:xfrm>
            <a:off x="599740" y="608713"/>
            <a:ext cx="2639831" cy="839972"/>
            <a:chOff x="0" y="-6"/>
            <a:chExt cx="3519775" cy="1119963"/>
          </a:xfrm>
        </p:grpSpPr>
        <p:grpSp>
          <p:nvGrpSpPr>
            <p:cNvPr id="120" name="Google Shape;120;p5"/>
            <p:cNvGrpSpPr/>
            <p:nvPr/>
          </p:nvGrpSpPr>
          <p:grpSpPr>
            <a:xfrm>
              <a:off x="0" y="0"/>
              <a:ext cx="1119957" cy="1119957"/>
              <a:chOff x="0" y="0"/>
              <a:chExt cx="812800" cy="812800"/>
            </a:xfrm>
          </p:grpSpPr>
          <p:sp>
            <p:nvSpPr>
              <p:cNvPr id="121" name="Google Shape;121;p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 name="Google Shape;123;p5"/>
            <p:cNvGrpSpPr/>
            <p:nvPr/>
          </p:nvGrpSpPr>
          <p:grpSpPr>
            <a:xfrm rot="10800000">
              <a:off x="221070" y="-6"/>
              <a:ext cx="1119957" cy="1119957"/>
              <a:chOff x="0" y="0"/>
              <a:chExt cx="812800" cy="812800"/>
            </a:xfrm>
          </p:grpSpPr>
          <p:sp>
            <p:nvSpPr>
              <p:cNvPr id="124" name="Google Shape;124;p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6" name="Google Shape;126;p5"/>
            <p:cNvSpPr txBox="1"/>
            <p:nvPr/>
          </p:nvSpPr>
          <p:spPr>
            <a:xfrm>
              <a:off x="559975" y="204358"/>
              <a:ext cx="2959800" cy="6156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127" name="Google Shape;127;p5"/>
          <p:cNvGrpSpPr/>
          <p:nvPr/>
        </p:nvGrpSpPr>
        <p:grpSpPr>
          <a:xfrm>
            <a:off x="16420306" y="823972"/>
            <a:ext cx="409489" cy="409489"/>
            <a:chOff x="0" y="0"/>
            <a:chExt cx="812800" cy="812800"/>
          </a:xfrm>
        </p:grpSpPr>
        <p:sp>
          <p:nvSpPr>
            <p:cNvPr id="128" name="Google Shape;128;p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0" name="Google Shape;130;p5"/>
          <p:cNvGrpSpPr/>
          <p:nvPr/>
        </p:nvGrpSpPr>
        <p:grpSpPr>
          <a:xfrm>
            <a:off x="15657222" y="823972"/>
            <a:ext cx="409489" cy="409489"/>
            <a:chOff x="0" y="0"/>
            <a:chExt cx="812800" cy="812800"/>
          </a:xfrm>
        </p:grpSpPr>
        <p:sp>
          <p:nvSpPr>
            <p:cNvPr id="131" name="Google Shape;131;p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3" name="Google Shape;133;p5"/>
          <p:cNvGrpSpPr/>
          <p:nvPr/>
        </p:nvGrpSpPr>
        <p:grpSpPr>
          <a:xfrm>
            <a:off x="14895341" y="823972"/>
            <a:ext cx="409489" cy="409489"/>
            <a:chOff x="0" y="0"/>
            <a:chExt cx="812800" cy="812800"/>
          </a:xfrm>
        </p:grpSpPr>
        <p:sp>
          <p:nvSpPr>
            <p:cNvPr id="134" name="Google Shape;134;p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6" name="Google Shape;136;p5"/>
          <p:cNvGrpSpPr/>
          <p:nvPr/>
        </p:nvGrpSpPr>
        <p:grpSpPr>
          <a:xfrm>
            <a:off x="17265917" y="842990"/>
            <a:ext cx="530092" cy="371421"/>
            <a:chOff x="-22" y="0"/>
            <a:chExt cx="706789" cy="495228"/>
          </a:xfrm>
        </p:grpSpPr>
        <p:grpSp>
          <p:nvGrpSpPr>
            <p:cNvPr id="137" name="Google Shape;137;p5"/>
            <p:cNvGrpSpPr/>
            <p:nvPr/>
          </p:nvGrpSpPr>
          <p:grpSpPr>
            <a:xfrm rot="5400000">
              <a:off x="309273" y="-309296"/>
              <a:ext cx="88199" cy="706789"/>
              <a:chOff x="0" y="-47625"/>
              <a:chExt cx="29238" cy="234300"/>
            </a:xfrm>
          </p:grpSpPr>
          <p:sp>
            <p:nvSpPr>
              <p:cNvPr id="138" name="Google Shape;138;p5"/>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39" name="Google Shape;139;p5"/>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0" name="Google Shape;140;p5"/>
            <p:cNvGrpSpPr/>
            <p:nvPr/>
          </p:nvGrpSpPr>
          <p:grpSpPr>
            <a:xfrm rot="5400000">
              <a:off x="309273" y="-104765"/>
              <a:ext cx="88199" cy="706789"/>
              <a:chOff x="0" y="-47625"/>
              <a:chExt cx="29238" cy="234300"/>
            </a:xfrm>
          </p:grpSpPr>
          <p:sp>
            <p:nvSpPr>
              <p:cNvPr id="141" name="Google Shape;141;p5"/>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42" name="Google Shape;142;p5"/>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3" name="Google Shape;143;p5"/>
            <p:cNvGrpSpPr/>
            <p:nvPr/>
          </p:nvGrpSpPr>
          <p:grpSpPr>
            <a:xfrm rot="5400000">
              <a:off x="309273" y="97733"/>
              <a:ext cx="88199" cy="706789"/>
              <a:chOff x="0" y="-47625"/>
              <a:chExt cx="29238" cy="234300"/>
            </a:xfrm>
          </p:grpSpPr>
          <p:sp>
            <p:nvSpPr>
              <p:cNvPr id="144" name="Google Shape;144;p5"/>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45" name="Google Shape;145;p5"/>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grpSp>
        <p:nvGrpSpPr>
          <p:cNvPr id="146" name="Google Shape;146;p5"/>
          <p:cNvGrpSpPr/>
          <p:nvPr/>
        </p:nvGrpSpPr>
        <p:grpSpPr>
          <a:xfrm rot="2383740">
            <a:off x="17047862" y="2789300"/>
            <a:ext cx="2071431" cy="2071431"/>
            <a:chOff x="0" y="0"/>
            <a:chExt cx="812800" cy="812800"/>
          </a:xfrm>
        </p:grpSpPr>
        <p:sp>
          <p:nvSpPr>
            <p:cNvPr id="147" name="Google Shape;147;p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 name="Google Shape;149;p5"/>
          <p:cNvGrpSpPr/>
          <p:nvPr/>
        </p:nvGrpSpPr>
        <p:grpSpPr>
          <a:xfrm rot="4268684">
            <a:off x="-322620" y="8852296"/>
            <a:ext cx="812853" cy="812853"/>
            <a:chOff x="0" y="0"/>
            <a:chExt cx="812800" cy="812800"/>
          </a:xfrm>
        </p:grpSpPr>
        <p:sp>
          <p:nvSpPr>
            <p:cNvPr id="150" name="Google Shape;150;p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 name="Google Shape;152;p5"/>
          <p:cNvGrpSpPr/>
          <p:nvPr/>
        </p:nvGrpSpPr>
        <p:grpSpPr>
          <a:xfrm rot="-8100000">
            <a:off x="16022073" y="8749265"/>
            <a:ext cx="669108" cy="669108"/>
            <a:chOff x="0" y="0"/>
            <a:chExt cx="812800" cy="812800"/>
          </a:xfrm>
        </p:grpSpPr>
        <p:sp>
          <p:nvSpPr>
            <p:cNvPr id="153" name="Google Shape;153;p5"/>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154" name="Google Shape;154;p5"/>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55" name="Shape 155"/>
        <p:cNvGrpSpPr/>
        <p:nvPr/>
      </p:nvGrpSpPr>
      <p:grpSpPr>
        <a:xfrm>
          <a:off x="0" y="0"/>
          <a:ext cx="0" cy="0"/>
          <a:chOff x="0" y="0"/>
          <a:chExt cx="0" cy="0"/>
        </a:xfrm>
      </p:grpSpPr>
      <p:sp>
        <p:nvSpPr>
          <p:cNvPr id="156" name="Google Shape;156;p6"/>
          <p:cNvSpPr txBox="1"/>
          <p:nvPr>
            <p:ph type="title"/>
          </p:nvPr>
        </p:nvSpPr>
        <p:spPr>
          <a:xfrm>
            <a:off x="858450" y="1984675"/>
            <a:ext cx="165711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7" name="Google Shape;157;p6"/>
          <p:cNvSpPr txBox="1"/>
          <p:nvPr>
            <p:ph idx="1" type="body"/>
          </p:nvPr>
        </p:nvSpPr>
        <p:spPr>
          <a:xfrm>
            <a:off x="2881500" y="4335575"/>
            <a:ext cx="6644100" cy="4526100"/>
          </a:xfrm>
          <a:prstGeom prst="rect">
            <a:avLst/>
          </a:prstGeom>
          <a:noFill/>
          <a:ln>
            <a:noFill/>
          </a:ln>
        </p:spPr>
        <p:txBody>
          <a:bodyPr anchorCtr="0" anchor="t" bIns="45700" lIns="91425" spcFirstLastPara="1" rIns="91425" wrap="square" tIns="45700">
            <a:normAutofit/>
          </a:bodyPr>
          <a:lstStyle>
            <a:lvl1pPr indent="-381000" lvl="0" marL="457200" algn="l">
              <a:spcBef>
                <a:spcPts val="560"/>
              </a:spcBef>
              <a:spcAft>
                <a:spcPts val="0"/>
              </a:spcAft>
              <a:buClr>
                <a:schemeClr val="dk1"/>
              </a:buClr>
              <a:buSzPts val="2400"/>
              <a:buChar char="•"/>
              <a:defRPr/>
            </a:lvl1pPr>
            <a:lvl2pPr indent="-381000" lvl="1" marL="914400" algn="l">
              <a:spcBef>
                <a:spcPts val="480"/>
              </a:spcBef>
              <a:spcAft>
                <a:spcPts val="0"/>
              </a:spcAft>
              <a:buClr>
                <a:schemeClr val="dk1"/>
              </a:buClr>
              <a:buSzPts val="2400"/>
              <a:buChar char="–"/>
              <a:defRPr/>
            </a:lvl2pPr>
            <a:lvl3pPr indent="-381000" lvl="2" marL="1371600" algn="l">
              <a:spcBef>
                <a:spcPts val="400"/>
              </a:spcBef>
              <a:spcAft>
                <a:spcPts val="0"/>
              </a:spcAft>
              <a:buClr>
                <a:schemeClr val="dk1"/>
              </a:buClr>
              <a:buSzPts val="2400"/>
              <a:buChar char="•"/>
              <a:defRPr/>
            </a:lvl3pPr>
            <a:lvl4pPr indent="-381000" lvl="3" marL="1828800" algn="l">
              <a:spcBef>
                <a:spcPts val="360"/>
              </a:spcBef>
              <a:spcAft>
                <a:spcPts val="0"/>
              </a:spcAft>
              <a:buClr>
                <a:schemeClr val="dk1"/>
              </a:buClr>
              <a:buSzPts val="2400"/>
              <a:buChar char="–"/>
              <a:defRPr/>
            </a:lvl4pPr>
            <a:lvl5pPr indent="-381000" lvl="4" marL="2286000" algn="l">
              <a:spcBef>
                <a:spcPts val="360"/>
              </a:spcBef>
              <a:spcAft>
                <a:spcPts val="0"/>
              </a:spcAft>
              <a:buClr>
                <a:schemeClr val="dk1"/>
              </a:buClr>
              <a:buSzPts val="2400"/>
              <a:buChar char="»"/>
              <a:defRPr/>
            </a:lvl5pPr>
            <a:lvl6pPr indent="-381000" lvl="5" marL="2743200" algn="l">
              <a:spcBef>
                <a:spcPts val="360"/>
              </a:spcBef>
              <a:spcAft>
                <a:spcPts val="0"/>
              </a:spcAft>
              <a:buClr>
                <a:schemeClr val="dk1"/>
              </a:buClr>
              <a:buSzPts val="2400"/>
              <a:buChar char="•"/>
              <a:defRPr/>
            </a:lvl6pPr>
            <a:lvl7pPr indent="-381000" lvl="6" marL="3200400" algn="l">
              <a:spcBef>
                <a:spcPts val="360"/>
              </a:spcBef>
              <a:spcAft>
                <a:spcPts val="0"/>
              </a:spcAft>
              <a:buClr>
                <a:schemeClr val="dk1"/>
              </a:buClr>
              <a:buSzPts val="2400"/>
              <a:buChar char="•"/>
              <a:defRPr/>
            </a:lvl7pPr>
            <a:lvl8pPr indent="-381000" lvl="7" marL="3657600" algn="l">
              <a:spcBef>
                <a:spcPts val="360"/>
              </a:spcBef>
              <a:spcAft>
                <a:spcPts val="0"/>
              </a:spcAft>
              <a:buClr>
                <a:schemeClr val="dk1"/>
              </a:buClr>
              <a:buSzPts val="2400"/>
              <a:buChar char="•"/>
              <a:defRPr/>
            </a:lvl8pPr>
            <a:lvl9pPr indent="-381000" lvl="8" marL="4114800" algn="l">
              <a:spcBef>
                <a:spcPts val="360"/>
              </a:spcBef>
              <a:spcAft>
                <a:spcPts val="0"/>
              </a:spcAft>
              <a:buClr>
                <a:schemeClr val="dk1"/>
              </a:buClr>
              <a:buSzPts val="2400"/>
              <a:buChar char="•"/>
              <a:defRPr/>
            </a:lvl9pPr>
          </a:lstStyle>
          <a:p/>
        </p:txBody>
      </p:sp>
      <p:sp>
        <p:nvSpPr>
          <p:cNvPr id="158" name="Google Shape;158;p6"/>
          <p:cNvSpPr txBox="1"/>
          <p:nvPr>
            <p:ph idx="2" type="body"/>
          </p:nvPr>
        </p:nvSpPr>
        <p:spPr>
          <a:xfrm>
            <a:off x="9776208" y="4335575"/>
            <a:ext cx="6644100" cy="4526100"/>
          </a:xfrm>
          <a:prstGeom prst="rect">
            <a:avLst/>
          </a:prstGeom>
          <a:noFill/>
          <a:ln>
            <a:noFill/>
          </a:ln>
        </p:spPr>
        <p:txBody>
          <a:bodyPr anchorCtr="0" anchor="t" bIns="45700" lIns="91425" spcFirstLastPara="1" rIns="91425" wrap="square" tIns="45700">
            <a:normAutofit/>
          </a:bodyPr>
          <a:lstStyle>
            <a:lvl1pPr indent="-381000" lvl="0" marL="457200" algn="l">
              <a:spcBef>
                <a:spcPts val="560"/>
              </a:spcBef>
              <a:spcAft>
                <a:spcPts val="0"/>
              </a:spcAft>
              <a:buClr>
                <a:schemeClr val="dk1"/>
              </a:buClr>
              <a:buSzPts val="2400"/>
              <a:buChar char="•"/>
              <a:defRPr/>
            </a:lvl1pPr>
            <a:lvl2pPr indent="-381000" lvl="1" marL="914400" algn="l">
              <a:spcBef>
                <a:spcPts val="480"/>
              </a:spcBef>
              <a:spcAft>
                <a:spcPts val="0"/>
              </a:spcAft>
              <a:buClr>
                <a:schemeClr val="dk1"/>
              </a:buClr>
              <a:buSzPts val="2400"/>
              <a:buChar char="–"/>
              <a:defRPr/>
            </a:lvl2pPr>
            <a:lvl3pPr indent="-381000" lvl="2" marL="1371600" algn="l">
              <a:spcBef>
                <a:spcPts val="400"/>
              </a:spcBef>
              <a:spcAft>
                <a:spcPts val="0"/>
              </a:spcAft>
              <a:buClr>
                <a:schemeClr val="dk1"/>
              </a:buClr>
              <a:buSzPts val="2400"/>
              <a:buChar char="•"/>
              <a:defRPr/>
            </a:lvl3pPr>
            <a:lvl4pPr indent="-381000" lvl="3" marL="1828800" algn="l">
              <a:spcBef>
                <a:spcPts val="360"/>
              </a:spcBef>
              <a:spcAft>
                <a:spcPts val="0"/>
              </a:spcAft>
              <a:buClr>
                <a:schemeClr val="dk1"/>
              </a:buClr>
              <a:buSzPts val="2400"/>
              <a:buChar char="–"/>
              <a:defRPr/>
            </a:lvl4pPr>
            <a:lvl5pPr indent="-381000" lvl="4" marL="2286000" algn="l">
              <a:spcBef>
                <a:spcPts val="360"/>
              </a:spcBef>
              <a:spcAft>
                <a:spcPts val="0"/>
              </a:spcAft>
              <a:buClr>
                <a:schemeClr val="dk1"/>
              </a:buClr>
              <a:buSzPts val="2400"/>
              <a:buChar char="»"/>
              <a:defRPr/>
            </a:lvl5pPr>
            <a:lvl6pPr indent="-381000" lvl="5" marL="2743200" algn="l">
              <a:spcBef>
                <a:spcPts val="360"/>
              </a:spcBef>
              <a:spcAft>
                <a:spcPts val="0"/>
              </a:spcAft>
              <a:buClr>
                <a:schemeClr val="dk1"/>
              </a:buClr>
              <a:buSzPts val="2400"/>
              <a:buChar char="•"/>
              <a:defRPr/>
            </a:lvl6pPr>
            <a:lvl7pPr indent="-381000" lvl="6" marL="3200400" algn="l">
              <a:spcBef>
                <a:spcPts val="360"/>
              </a:spcBef>
              <a:spcAft>
                <a:spcPts val="0"/>
              </a:spcAft>
              <a:buClr>
                <a:schemeClr val="dk1"/>
              </a:buClr>
              <a:buSzPts val="2400"/>
              <a:buChar char="•"/>
              <a:defRPr/>
            </a:lvl7pPr>
            <a:lvl8pPr indent="-381000" lvl="7" marL="3657600" algn="l">
              <a:spcBef>
                <a:spcPts val="360"/>
              </a:spcBef>
              <a:spcAft>
                <a:spcPts val="0"/>
              </a:spcAft>
              <a:buClr>
                <a:schemeClr val="dk1"/>
              </a:buClr>
              <a:buSzPts val="2400"/>
              <a:buChar char="•"/>
              <a:defRPr/>
            </a:lvl8pPr>
            <a:lvl9pPr indent="-381000" lvl="8" marL="4114800" algn="l">
              <a:spcBef>
                <a:spcPts val="360"/>
              </a:spcBef>
              <a:spcAft>
                <a:spcPts val="0"/>
              </a:spcAft>
              <a:buClr>
                <a:schemeClr val="dk1"/>
              </a:buClr>
              <a:buSzPts val="2400"/>
              <a:buChar char="•"/>
              <a:defRPr/>
            </a:lvl9pPr>
          </a:lstStyle>
          <a:p/>
        </p:txBody>
      </p:sp>
      <p:grpSp>
        <p:nvGrpSpPr>
          <p:cNvPr id="159" name="Google Shape;159;p6"/>
          <p:cNvGrpSpPr/>
          <p:nvPr/>
        </p:nvGrpSpPr>
        <p:grpSpPr>
          <a:xfrm rot="-5400000">
            <a:off x="15405317" y="7632486"/>
            <a:ext cx="3063443" cy="3063443"/>
            <a:chOff x="0" y="0"/>
            <a:chExt cx="812800" cy="812800"/>
          </a:xfrm>
        </p:grpSpPr>
        <p:sp>
          <p:nvSpPr>
            <p:cNvPr id="160" name="Google Shape;160;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2" name="Google Shape;162;p6"/>
          <p:cNvGrpSpPr/>
          <p:nvPr/>
        </p:nvGrpSpPr>
        <p:grpSpPr>
          <a:xfrm rot="5400000">
            <a:off x="15910272" y="8154335"/>
            <a:ext cx="1972828" cy="1972828"/>
            <a:chOff x="0" y="0"/>
            <a:chExt cx="812800" cy="812800"/>
          </a:xfrm>
        </p:grpSpPr>
        <p:sp>
          <p:nvSpPr>
            <p:cNvPr id="163" name="Google Shape;163;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5" name="Google Shape;165;p6"/>
          <p:cNvPicPr preferRelativeResize="0"/>
          <p:nvPr/>
        </p:nvPicPr>
        <p:blipFill>
          <a:blip r:embed="rId2">
            <a:alphaModFix/>
          </a:blip>
          <a:stretch>
            <a:fillRect/>
          </a:stretch>
        </p:blipFill>
        <p:spPr>
          <a:xfrm>
            <a:off x="-2975531" y="9220210"/>
            <a:ext cx="5464628" cy="1066800"/>
          </a:xfrm>
          <a:prstGeom prst="rect">
            <a:avLst/>
          </a:prstGeom>
          <a:noFill/>
          <a:ln>
            <a:noFill/>
          </a:ln>
        </p:spPr>
      </p:pic>
      <p:sp>
        <p:nvSpPr>
          <p:cNvPr id="166" name="Google Shape;166;p6"/>
          <p:cNvSpPr/>
          <p:nvPr/>
        </p:nvSpPr>
        <p:spPr>
          <a:xfrm>
            <a:off x="16440849"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3">
              <a:alphaModFix/>
            </a:blip>
            <a:stretch>
              <a:fillRect b="0" l="0" r="0" t="0"/>
            </a:stretch>
          </a:blipFill>
          <a:ln>
            <a:noFill/>
          </a:ln>
        </p:spPr>
      </p:sp>
      <p:sp>
        <p:nvSpPr>
          <p:cNvPr id="167" name="Google Shape;167;p6"/>
          <p:cNvSpPr/>
          <p:nvPr/>
        </p:nvSpPr>
        <p:spPr>
          <a:xfrm>
            <a:off x="15677766" y="851613"/>
            <a:ext cx="368370" cy="368370"/>
          </a:xfrm>
          <a:custGeom>
            <a:rect b="b" l="l" r="r" t="t"/>
            <a:pathLst>
              <a:path extrusionOk="0" h="368370" w="368370">
                <a:moveTo>
                  <a:pt x="0" y="0"/>
                </a:moveTo>
                <a:lnTo>
                  <a:pt x="368369" y="0"/>
                </a:lnTo>
                <a:lnTo>
                  <a:pt x="368369" y="368369"/>
                </a:lnTo>
                <a:lnTo>
                  <a:pt x="0" y="368369"/>
                </a:lnTo>
                <a:lnTo>
                  <a:pt x="0" y="0"/>
                </a:lnTo>
                <a:close/>
              </a:path>
            </a:pathLst>
          </a:custGeom>
          <a:blipFill rotWithShape="1">
            <a:blip r:embed="rId4">
              <a:alphaModFix/>
            </a:blip>
            <a:stretch>
              <a:fillRect b="0" l="0" r="0" t="0"/>
            </a:stretch>
          </a:blipFill>
          <a:ln>
            <a:noFill/>
          </a:ln>
        </p:spPr>
      </p:sp>
      <p:sp>
        <p:nvSpPr>
          <p:cNvPr id="168" name="Google Shape;168;p6"/>
          <p:cNvSpPr/>
          <p:nvPr/>
        </p:nvSpPr>
        <p:spPr>
          <a:xfrm>
            <a:off x="14918871"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5">
              <a:alphaModFix/>
            </a:blip>
            <a:stretch>
              <a:fillRect b="0" l="0" r="0" t="0"/>
            </a:stretch>
          </a:blipFill>
          <a:ln>
            <a:noFill/>
          </a:ln>
        </p:spPr>
      </p:sp>
      <p:grpSp>
        <p:nvGrpSpPr>
          <p:cNvPr id="169" name="Google Shape;169;p6"/>
          <p:cNvGrpSpPr/>
          <p:nvPr/>
        </p:nvGrpSpPr>
        <p:grpSpPr>
          <a:xfrm>
            <a:off x="599740" y="608713"/>
            <a:ext cx="2639831" cy="839972"/>
            <a:chOff x="0" y="-6"/>
            <a:chExt cx="3519775" cy="1119963"/>
          </a:xfrm>
        </p:grpSpPr>
        <p:grpSp>
          <p:nvGrpSpPr>
            <p:cNvPr id="170" name="Google Shape;170;p6"/>
            <p:cNvGrpSpPr/>
            <p:nvPr/>
          </p:nvGrpSpPr>
          <p:grpSpPr>
            <a:xfrm>
              <a:off x="0" y="0"/>
              <a:ext cx="1119957" cy="1119957"/>
              <a:chOff x="0" y="0"/>
              <a:chExt cx="812800" cy="812800"/>
            </a:xfrm>
          </p:grpSpPr>
          <p:sp>
            <p:nvSpPr>
              <p:cNvPr id="171" name="Google Shape;171;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3" name="Google Shape;173;p6"/>
            <p:cNvGrpSpPr/>
            <p:nvPr/>
          </p:nvGrpSpPr>
          <p:grpSpPr>
            <a:xfrm rot="10800000">
              <a:off x="221070" y="-6"/>
              <a:ext cx="1119957" cy="1119957"/>
              <a:chOff x="0" y="0"/>
              <a:chExt cx="812800" cy="812800"/>
            </a:xfrm>
          </p:grpSpPr>
          <p:sp>
            <p:nvSpPr>
              <p:cNvPr id="174" name="Google Shape;174;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6" name="Google Shape;176;p6"/>
            <p:cNvSpPr txBox="1"/>
            <p:nvPr/>
          </p:nvSpPr>
          <p:spPr>
            <a:xfrm>
              <a:off x="559975" y="204358"/>
              <a:ext cx="2959800" cy="6156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177" name="Google Shape;177;p6"/>
          <p:cNvGrpSpPr/>
          <p:nvPr/>
        </p:nvGrpSpPr>
        <p:grpSpPr>
          <a:xfrm>
            <a:off x="16420306" y="823972"/>
            <a:ext cx="409489" cy="409489"/>
            <a:chOff x="0" y="0"/>
            <a:chExt cx="812800" cy="812800"/>
          </a:xfrm>
        </p:grpSpPr>
        <p:sp>
          <p:nvSpPr>
            <p:cNvPr id="178" name="Google Shape;178;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0" name="Google Shape;180;p6"/>
          <p:cNvGrpSpPr/>
          <p:nvPr/>
        </p:nvGrpSpPr>
        <p:grpSpPr>
          <a:xfrm>
            <a:off x="15657222" y="823972"/>
            <a:ext cx="409489" cy="409489"/>
            <a:chOff x="0" y="0"/>
            <a:chExt cx="812800" cy="812800"/>
          </a:xfrm>
        </p:grpSpPr>
        <p:sp>
          <p:nvSpPr>
            <p:cNvPr id="181" name="Google Shape;181;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3" name="Google Shape;183;p6"/>
          <p:cNvGrpSpPr/>
          <p:nvPr/>
        </p:nvGrpSpPr>
        <p:grpSpPr>
          <a:xfrm>
            <a:off x="14895341" y="823972"/>
            <a:ext cx="409489" cy="409489"/>
            <a:chOff x="0" y="0"/>
            <a:chExt cx="812800" cy="812800"/>
          </a:xfrm>
        </p:grpSpPr>
        <p:sp>
          <p:nvSpPr>
            <p:cNvPr id="184" name="Google Shape;184;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6" name="Google Shape;186;p6"/>
          <p:cNvGrpSpPr/>
          <p:nvPr/>
        </p:nvGrpSpPr>
        <p:grpSpPr>
          <a:xfrm>
            <a:off x="17265917" y="842990"/>
            <a:ext cx="530092" cy="371421"/>
            <a:chOff x="-22" y="0"/>
            <a:chExt cx="706789" cy="495228"/>
          </a:xfrm>
        </p:grpSpPr>
        <p:grpSp>
          <p:nvGrpSpPr>
            <p:cNvPr id="187" name="Google Shape;187;p6"/>
            <p:cNvGrpSpPr/>
            <p:nvPr/>
          </p:nvGrpSpPr>
          <p:grpSpPr>
            <a:xfrm rot="5400000">
              <a:off x="309273" y="-309296"/>
              <a:ext cx="88199" cy="706789"/>
              <a:chOff x="0" y="-47625"/>
              <a:chExt cx="29238" cy="234300"/>
            </a:xfrm>
          </p:grpSpPr>
          <p:sp>
            <p:nvSpPr>
              <p:cNvPr id="188" name="Google Shape;188;p6"/>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89" name="Google Shape;189;p6"/>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0" name="Google Shape;190;p6"/>
            <p:cNvGrpSpPr/>
            <p:nvPr/>
          </p:nvGrpSpPr>
          <p:grpSpPr>
            <a:xfrm rot="5400000">
              <a:off x="309273" y="-104765"/>
              <a:ext cx="88199" cy="706789"/>
              <a:chOff x="0" y="-47625"/>
              <a:chExt cx="29238" cy="234300"/>
            </a:xfrm>
          </p:grpSpPr>
          <p:sp>
            <p:nvSpPr>
              <p:cNvPr id="191" name="Google Shape;191;p6"/>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92" name="Google Shape;192;p6"/>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3" name="Google Shape;193;p6"/>
            <p:cNvGrpSpPr/>
            <p:nvPr/>
          </p:nvGrpSpPr>
          <p:grpSpPr>
            <a:xfrm rot="5400000">
              <a:off x="309273" y="97733"/>
              <a:ext cx="88199" cy="706789"/>
              <a:chOff x="0" y="-47625"/>
              <a:chExt cx="29238" cy="234300"/>
            </a:xfrm>
          </p:grpSpPr>
          <p:sp>
            <p:nvSpPr>
              <p:cNvPr id="194" name="Google Shape;194;p6"/>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95" name="Google Shape;195;p6"/>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96" name="Shape 196"/>
        <p:cNvGrpSpPr/>
        <p:nvPr/>
      </p:nvGrpSpPr>
      <p:grpSpPr>
        <a:xfrm>
          <a:off x="0" y="0"/>
          <a:ext cx="0" cy="0"/>
          <a:chOff x="0" y="0"/>
          <a:chExt cx="0" cy="0"/>
        </a:xfrm>
      </p:grpSpPr>
      <p:sp>
        <p:nvSpPr>
          <p:cNvPr id="197" name="Google Shape;197;p7"/>
          <p:cNvSpPr txBox="1"/>
          <p:nvPr>
            <p:ph type="title"/>
          </p:nvPr>
        </p:nvSpPr>
        <p:spPr>
          <a:xfrm>
            <a:off x="858450" y="1579375"/>
            <a:ext cx="165711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8" name="Google Shape;198;p7"/>
          <p:cNvSpPr txBox="1"/>
          <p:nvPr>
            <p:ph idx="1" type="body"/>
          </p:nvPr>
        </p:nvSpPr>
        <p:spPr>
          <a:xfrm>
            <a:off x="2114600" y="4340800"/>
            <a:ext cx="7062300" cy="3951300"/>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a:lvl1pPr>
            <a:lvl2pPr indent="-381000" lvl="1" marL="914400" algn="l">
              <a:spcBef>
                <a:spcPts val="400"/>
              </a:spcBef>
              <a:spcAft>
                <a:spcPts val="0"/>
              </a:spcAft>
              <a:buClr>
                <a:schemeClr val="dk1"/>
              </a:buClr>
              <a:buSzPts val="2400"/>
              <a:buChar char="–"/>
              <a:defRPr/>
            </a:lvl2pPr>
            <a:lvl3pPr indent="-381000" lvl="2" marL="1371600" algn="l">
              <a:spcBef>
                <a:spcPts val="360"/>
              </a:spcBef>
              <a:spcAft>
                <a:spcPts val="0"/>
              </a:spcAft>
              <a:buClr>
                <a:schemeClr val="dk1"/>
              </a:buClr>
              <a:buSzPts val="2400"/>
              <a:buChar char="•"/>
              <a:defRPr/>
            </a:lvl3pPr>
            <a:lvl4pPr indent="-381000" lvl="3" marL="1828800" algn="l">
              <a:spcBef>
                <a:spcPts val="320"/>
              </a:spcBef>
              <a:spcAft>
                <a:spcPts val="0"/>
              </a:spcAft>
              <a:buClr>
                <a:schemeClr val="dk1"/>
              </a:buClr>
              <a:buSzPts val="2400"/>
              <a:buChar char="–"/>
              <a:defRPr/>
            </a:lvl4pPr>
            <a:lvl5pPr indent="-381000" lvl="4" marL="2286000" algn="l">
              <a:spcBef>
                <a:spcPts val="320"/>
              </a:spcBef>
              <a:spcAft>
                <a:spcPts val="0"/>
              </a:spcAft>
              <a:buClr>
                <a:schemeClr val="dk1"/>
              </a:buClr>
              <a:buSzPts val="2400"/>
              <a:buChar char="»"/>
              <a:defRPr/>
            </a:lvl5pPr>
            <a:lvl6pPr indent="-381000" lvl="5" marL="2743200" algn="l">
              <a:spcBef>
                <a:spcPts val="320"/>
              </a:spcBef>
              <a:spcAft>
                <a:spcPts val="0"/>
              </a:spcAft>
              <a:buClr>
                <a:schemeClr val="dk1"/>
              </a:buClr>
              <a:buSzPts val="2400"/>
              <a:buChar char="•"/>
              <a:defRPr/>
            </a:lvl6pPr>
            <a:lvl7pPr indent="-381000" lvl="6" marL="3200400" algn="l">
              <a:spcBef>
                <a:spcPts val="320"/>
              </a:spcBef>
              <a:spcAft>
                <a:spcPts val="0"/>
              </a:spcAft>
              <a:buClr>
                <a:schemeClr val="dk1"/>
              </a:buClr>
              <a:buSzPts val="2400"/>
              <a:buChar char="•"/>
              <a:defRPr/>
            </a:lvl7pPr>
            <a:lvl8pPr indent="-381000" lvl="7" marL="3657600" algn="l">
              <a:spcBef>
                <a:spcPts val="320"/>
              </a:spcBef>
              <a:spcAft>
                <a:spcPts val="0"/>
              </a:spcAft>
              <a:buClr>
                <a:schemeClr val="dk1"/>
              </a:buClr>
              <a:buSzPts val="2400"/>
              <a:buChar char="•"/>
              <a:defRPr/>
            </a:lvl8pPr>
            <a:lvl9pPr indent="-381000" lvl="8" marL="4114800" algn="l">
              <a:spcBef>
                <a:spcPts val="320"/>
              </a:spcBef>
              <a:spcAft>
                <a:spcPts val="0"/>
              </a:spcAft>
              <a:buClr>
                <a:schemeClr val="dk1"/>
              </a:buClr>
              <a:buSzPts val="2400"/>
              <a:buChar char="•"/>
              <a:defRPr/>
            </a:lvl9pPr>
          </a:lstStyle>
          <a:p/>
        </p:txBody>
      </p:sp>
      <p:sp>
        <p:nvSpPr>
          <p:cNvPr id="199" name="Google Shape;199;p7"/>
          <p:cNvSpPr txBox="1"/>
          <p:nvPr>
            <p:ph idx="2" type="body"/>
          </p:nvPr>
        </p:nvSpPr>
        <p:spPr>
          <a:xfrm>
            <a:off x="9435270" y="4340800"/>
            <a:ext cx="7065600" cy="3951300"/>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a:lvl1pPr>
            <a:lvl2pPr indent="-381000" lvl="1" marL="914400" algn="l">
              <a:spcBef>
                <a:spcPts val="400"/>
              </a:spcBef>
              <a:spcAft>
                <a:spcPts val="0"/>
              </a:spcAft>
              <a:buClr>
                <a:schemeClr val="dk1"/>
              </a:buClr>
              <a:buSzPts val="2400"/>
              <a:buChar char="–"/>
              <a:defRPr/>
            </a:lvl2pPr>
            <a:lvl3pPr indent="-381000" lvl="2" marL="1371600" algn="l">
              <a:spcBef>
                <a:spcPts val="360"/>
              </a:spcBef>
              <a:spcAft>
                <a:spcPts val="0"/>
              </a:spcAft>
              <a:buClr>
                <a:schemeClr val="dk1"/>
              </a:buClr>
              <a:buSzPts val="2400"/>
              <a:buChar char="•"/>
              <a:defRPr/>
            </a:lvl3pPr>
            <a:lvl4pPr indent="-381000" lvl="3" marL="1828800" algn="l">
              <a:spcBef>
                <a:spcPts val="320"/>
              </a:spcBef>
              <a:spcAft>
                <a:spcPts val="0"/>
              </a:spcAft>
              <a:buClr>
                <a:schemeClr val="dk1"/>
              </a:buClr>
              <a:buSzPts val="2400"/>
              <a:buChar char="–"/>
              <a:defRPr/>
            </a:lvl4pPr>
            <a:lvl5pPr indent="-381000" lvl="4" marL="2286000" algn="l">
              <a:spcBef>
                <a:spcPts val="320"/>
              </a:spcBef>
              <a:spcAft>
                <a:spcPts val="0"/>
              </a:spcAft>
              <a:buClr>
                <a:schemeClr val="dk1"/>
              </a:buClr>
              <a:buSzPts val="2400"/>
              <a:buChar char="»"/>
              <a:defRPr/>
            </a:lvl5pPr>
            <a:lvl6pPr indent="-381000" lvl="5" marL="2743200" algn="l">
              <a:spcBef>
                <a:spcPts val="320"/>
              </a:spcBef>
              <a:spcAft>
                <a:spcPts val="0"/>
              </a:spcAft>
              <a:buClr>
                <a:schemeClr val="dk1"/>
              </a:buClr>
              <a:buSzPts val="2400"/>
              <a:buChar char="•"/>
              <a:defRPr/>
            </a:lvl6pPr>
            <a:lvl7pPr indent="-381000" lvl="6" marL="3200400" algn="l">
              <a:spcBef>
                <a:spcPts val="320"/>
              </a:spcBef>
              <a:spcAft>
                <a:spcPts val="0"/>
              </a:spcAft>
              <a:buClr>
                <a:schemeClr val="dk1"/>
              </a:buClr>
              <a:buSzPts val="2400"/>
              <a:buChar char="•"/>
              <a:defRPr/>
            </a:lvl7pPr>
            <a:lvl8pPr indent="-381000" lvl="7" marL="3657600" algn="l">
              <a:spcBef>
                <a:spcPts val="320"/>
              </a:spcBef>
              <a:spcAft>
                <a:spcPts val="0"/>
              </a:spcAft>
              <a:buClr>
                <a:schemeClr val="dk1"/>
              </a:buClr>
              <a:buSzPts val="2400"/>
              <a:buChar char="•"/>
              <a:defRPr/>
            </a:lvl8pPr>
            <a:lvl9pPr indent="-381000" lvl="8" marL="4114800" algn="l">
              <a:spcBef>
                <a:spcPts val="320"/>
              </a:spcBef>
              <a:spcAft>
                <a:spcPts val="0"/>
              </a:spcAft>
              <a:buClr>
                <a:schemeClr val="dk1"/>
              </a:buClr>
              <a:buSzPts val="24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00" name="Shape 200"/>
        <p:cNvGrpSpPr/>
        <p:nvPr/>
      </p:nvGrpSpPr>
      <p:grpSpPr>
        <a:xfrm>
          <a:off x="0" y="0"/>
          <a:ext cx="0" cy="0"/>
          <a:chOff x="0" y="0"/>
          <a:chExt cx="0" cy="0"/>
        </a:xfrm>
      </p:grpSpPr>
      <p:grpSp>
        <p:nvGrpSpPr>
          <p:cNvPr id="201" name="Google Shape;201;p8"/>
          <p:cNvGrpSpPr/>
          <p:nvPr/>
        </p:nvGrpSpPr>
        <p:grpSpPr>
          <a:xfrm rot="-5400000">
            <a:off x="3915849" y="-3575582"/>
            <a:ext cx="9871257" cy="17853906"/>
            <a:chOff x="0" y="-47625"/>
            <a:chExt cx="957120" cy="1731120"/>
          </a:xfrm>
        </p:grpSpPr>
        <p:sp>
          <p:nvSpPr>
            <p:cNvPr id="202" name="Google Shape;202;p8"/>
            <p:cNvSpPr/>
            <p:nvPr/>
          </p:nvSpPr>
          <p:spPr>
            <a:xfrm>
              <a:off x="0" y="0"/>
              <a:ext cx="957120" cy="1683495"/>
            </a:xfrm>
            <a:custGeom>
              <a:rect b="b" l="l" r="r" t="t"/>
              <a:pathLst>
                <a:path extrusionOk="0" h="1683495" w="957120">
                  <a:moveTo>
                    <a:pt x="0" y="0"/>
                  </a:moveTo>
                  <a:lnTo>
                    <a:pt x="957120" y="0"/>
                  </a:lnTo>
                  <a:lnTo>
                    <a:pt x="957120" y="1683495"/>
                  </a:lnTo>
                  <a:lnTo>
                    <a:pt x="0" y="1683495"/>
                  </a:lnTo>
                  <a:close/>
                </a:path>
              </a:pathLst>
            </a:custGeom>
            <a:gradFill>
              <a:gsLst>
                <a:gs pos="0">
                  <a:srgbClr val="10082D"/>
                </a:gs>
                <a:gs pos="100000">
                  <a:srgbClr val="01ECC9"/>
                </a:gs>
              </a:gsLst>
              <a:lin ang="0" scaled="0"/>
            </a:gradFill>
            <a:ln>
              <a:noFill/>
            </a:ln>
          </p:spPr>
        </p:sp>
        <p:sp>
          <p:nvSpPr>
            <p:cNvPr id="203" name="Google Shape;203;p8"/>
            <p:cNvSpPr txBox="1"/>
            <p:nvPr/>
          </p:nvSpPr>
          <p:spPr>
            <a:xfrm>
              <a:off x="0" y="-47625"/>
              <a:ext cx="957000" cy="173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4" name="Google Shape;204;p8"/>
          <p:cNvGrpSpPr/>
          <p:nvPr/>
        </p:nvGrpSpPr>
        <p:grpSpPr>
          <a:xfrm rot="-5400000">
            <a:off x="13795738" y="5143535"/>
            <a:ext cx="6927088" cy="6927088"/>
            <a:chOff x="0" y="0"/>
            <a:chExt cx="812800" cy="812800"/>
          </a:xfrm>
        </p:grpSpPr>
        <p:sp>
          <p:nvSpPr>
            <p:cNvPr id="205" name="Google Shape;205;p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7" name="Google Shape;207;p8"/>
          <p:cNvGrpSpPr/>
          <p:nvPr/>
        </p:nvGrpSpPr>
        <p:grpSpPr>
          <a:xfrm rot="-5400000">
            <a:off x="15028862" y="6224690"/>
            <a:ext cx="4460890" cy="4460890"/>
            <a:chOff x="0" y="0"/>
            <a:chExt cx="812800" cy="812800"/>
          </a:xfrm>
        </p:grpSpPr>
        <p:sp>
          <p:nvSpPr>
            <p:cNvPr id="208" name="Google Shape;208;p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10" name="Google Shape;210;p8"/>
          <p:cNvPicPr preferRelativeResize="0"/>
          <p:nvPr/>
        </p:nvPicPr>
        <p:blipFill>
          <a:blip r:embed="rId2">
            <a:alphaModFix/>
          </a:blip>
          <a:stretch>
            <a:fillRect/>
          </a:stretch>
        </p:blipFill>
        <p:spPr>
          <a:xfrm>
            <a:off x="-1740628" y="8080772"/>
            <a:ext cx="5355575" cy="1052625"/>
          </a:xfrm>
          <a:prstGeom prst="rect">
            <a:avLst/>
          </a:prstGeom>
          <a:noFill/>
          <a:ln>
            <a:noFill/>
          </a:ln>
        </p:spPr>
      </p:pic>
      <p:grpSp>
        <p:nvGrpSpPr>
          <p:cNvPr id="211" name="Google Shape;211;p8"/>
          <p:cNvGrpSpPr/>
          <p:nvPr/>
        </p:nvGrpSpPr>
        <p:grpSpPr>
          <a:xfrm rot="8100000">
            <a:off x="2760877" y="7388739"/>
            <a:ext cx="1225798" cy="1225798"/>
            <a:chOff x="0" y="0"/>
            <a:chExt cx="812800" cy="812800"/>
          </a:xfrm>
        </p:grpSpPr>
        <p:sp>
          <p:nvSpPr>
            <p:cNvPr id="212" name="Google Shape;212;p8"/>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213" name="Google Shape;213;p8"/>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4" name="Google Shape;214;p8"/>
          <p:cNvSpPr txBox="1"/>
          <p:nvPr>
            <p:ph type="title"/>
          </p:nvPr>
        </p:nvSpPr>
        <p:spPr>
          <a:xfrm>
            <a:off x="858450" y="1159850"/>
            <a:ext cx="165711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15" name="Shape 215"/>
        <p:cNvGrpSpPr/>
        <p:nvPr/>
      </p:nvGrpSpPr>
      <p:grpSpPr>
        <a:xfrm>
          <a:off x="0" y="0"/>
          <a:ext cx="0" cy="0"/>
          <a:chOff x="0" y="0"/>
          <a:chExt cx="0" cy="0"/>
        </a:xfrm>
      </p:grpSpPr>
      <p:sp>
        <p:nvSpPr>
          <p:cNvPr id="216" name="Google Shape;216;p9"/>
          <p:cNvSpPr txBox="1"/>
          <p:nvPr>
            <p:ph type="title"/>
          </p:nvPr>
        </p:nvSpPr>
        <p:spPr>
          <a:xfrm>
            <a:off x="1357650" y="2195475"/>
            <a:ext cx="15572700" cy="1161900"/>
          </a:xfrm>
          <a:prstGeom prst="rect">
            <a:avLst/>
          </a:prstGeom>
          <a:noFill/>
          <a:ln>
            <a:noFill/>
          </a:ln>
        </p:spPr>
        <p:txBody>
          <a:bodyPr anchorCtr="0" anchor="b" bIns="45700" lIns="91425" spcFirstLastPara="1" rIns="91425" wrap="square" tIns="45700">
            <a:normAutofit/>
          </a:bodyPr>
          <a:lstStyle>
            <a:lvl1pPr lvl="0">
              <a:spcBef>
                <a:spcPts val="0"/>
              </a:spcBef>
              <a:spcAft>
                <a:spcPts val="0"/>
              </a:spcAft>
              <a:buClr>
                <a:schemeClr val="dk1"/>
              </a:buClr>
              <a:buSzPts val="7000"/>
              <a:buNone/>
              <a:defRPr/>
            </a:lvl1pPr>
            <a:lvl2pPr lvl="1" algn="ctr">
              <a:spcBef>
                <a:spcPts val="0"/>
              </a:spcBef>
              <a:spcAft>
                <a:spcPts val="0"/>
              </a:spcAft>
              <a:buSzPts val="7000"/>
              <a:buFont typeface="Dela Gothic One"/>
              <a:buNone/>
              <a:defRPr sz="7000">
                <a:latin typeface="Dela Gothic One"/>
                <a:ea typeface="Dela Gothic One"/>
                <a:cs typeface="Dela Gothic One"/>
                <a:sym typeface="Dela Gothic One"/>
              </a:defRPr>
            </a:lvl2pPr>
            <a:lvl3pPr lvl="2" algn="ctr">
              <a:spcBef>
                <a:spcPts val="0"/>
              </a:spcBef>
              <a:spcAft>
                <a:spcPts val="0"/>
              </a:spcAft>
              <a:buSzPts val="7000"/>
              <a:buFont typeface="Dela Gothic One"/>
              <a:buNone/>
              <a:defRPr sz="7000">
                <a:latin typeface="Dela Gothic One"/>
                <a:ea typeface="Dela Gothic One"/>
                <a:cs typeface="Dela Gothic One"/>
                <a:sym typeface="Dela Gothic One"/>
              </a:defRPr>
            </a:lvl3pPr>
            <a:lvl4pPr lvl="3" algn="ctr">
              <a:spcBef>
                <a:spcPts val="0"/>
              </a:spcBef>
              <a:spcAft>
                <a:spcPts val="0"/>
              </a:spcAft>
              <a:buSzPts val="7000"/>
              <a:buFont typeface="Dela Gothic One"/>
              <a:buNone/>
              <a:defRPr sz="7000">
                <a:latin typeface="Dela Gothic One"/>
                <a:ea typeface="Dela Gothic One"/>
                <a:cs typeface="Dela Gothic One"/>
                <a:sym typeface="Dela Gothic One"/>
              </a:defRPr>
            </a:lvl4pPr>
            <a:lvl5pPr lvl="4" algn="ctr">
              <a:spcBef>
                <a:spcPts val="0"/>
              </a:spcBef>
              <a:spcAft>
                <a:spcPts val="0"/>
              </a:spcAft>
              <a:buSzPts val="7000"/>
              <a:buFont typeface="Dela Gothic One"/>
              <a:buNone/>
              <a:defRPr sz="7000">
                <a:latin typeface="Dela Gothic One"/>
                <a:ea typeface="Dela Gothic One"/>
                <a:cs typeface="Dela Gothic One"/>
                <a:sym typeface="Dela Gothic One"/>
              </a:defRPr>
            </a:lvl5pPr>
            <a:lvl6pPr lvl="5" algn="ctr">
              <a:spcBef>
                <a:spcPts val="0"/>
              </a:spcBef>
              <a:spcAft>
                <a:spcPts val="0"/>
              </a:spcAft>
              <a:buSzPts val="7000"/>
              <a:buFont typeface="Dela Gothic One"/>
              <a:buNone/>
              <a:defRPr sz="7000">
                <a:latin typeface="Dela Gothic One"/>
                <a:ea typeface="Dela Gothic One"/>
                <a:cs typeface="Dela Gothic One"/>
                <a:sym typeface="Dela Gothic One"/>
              </a:defRPr>
            </a:lvl6pPr>
            <a:lvl7pPr lvl="6" algn="ctr">
              <a:spcBef>
                <a:spcPts val="0"/>
              </a:spcBef>
              <a:spcAft>
                <a:spcPts val="0"/>
              </a:spcAft>
              <a:buSzPts val="7000"/>
              <a:buFont typeface="Dela Gothic One"/>
              <a:buNone/>
              <a:defRPr sz="7000">
                <a:latin typeface="Dela Gothic One"/>
                <a:ea typeface="Dela Gothic One"/>
                <a:cs typeface="Dela Gothic One"/>
                <a:sym typeface="Dela Gothic One"/>
              </a:defRPr>
            </a:lvl7pPr>
            <a:lvl8pPr lvl="7" algn="ctr">
              <a:spcBef>
                <a:spcPts val="0"/>
              </a:spcBef>
              <a:spcAft>
                <a:spcPts val="0"/>
              </a:spcAft>
              <a:buSzPts val="7000"/>
              <a:buFont typeface="Dela Gothic One"/>
              <a:buNone/>
              <a:defRPr sz="7000">
                <a:latin typeface="Dela Gothic One"/>
                <a:ea typeface="Dela Gothic One"/>
                <a:cs typeface="Dela Gothic One"/>
                <a:sym typeface="Dela Gothic One"/>
              </a:defRPr>
            </a:lvl8pPr>
            <a:lvl9pPr lvl="8" algn="ctr">
              <a:spcBef>
                <a:spcPts val="0"/>
              </a:spcBef>
              <a:spcAft>
                <a:spcPts val="0"/>
              </a:spcAft>
              <a:buSzPts val="7000"/>
              <a:buFont typeface="Dela Gothic One"/>
              <a:buNone/>
              <a:defRPr sz="7000">
                <a:latin typeface="Dela Gothic One"/>
                <a:ea typeface="Dela Gothic One"/>
                <a:cs typeface="Dela Gothic One"/>
                <a:sym typeface="Dela Gothic One"/>
              </a:defRPr>
            </a:lvl9pPr>
          </a:lstStyle>
          <a:p/>
        </p:txBody>
      </p:sp>
      <p:sp>
        <p:nvSpPr>
          <p:cNvPr id="217" name="Google Shape;217;p9"/>
          <p:cNvSpPr txBox="1"/>
          <p:nvPr>
            <p:ph idx="1" type="body"/>
          </p:nvPr>
        </p:nvSpPr>
        <p:spPr>
          <a:xfrm>
            <a:off x="8377638" y="4713300"/>
            <a:ext cx="8573100" cy="4385400"/>
          </a:xfrm>
          <a:prstGeom prst="rect">
            <a:avLst/>
          </a:prstGeom>
          <a:noFill/>
          <a:ln>
            <a:noFill/>
          </a:ln>
        </p:spPr>
        <p:txBody>
          <a:bodyPr anchorCtr="0" anchor="t" bIns="45700" lIns="91425" spcFirstLastPara="1" rIns="91425" wrap="square" tIns="45700">
            <a:normAutofit/>
          </a:bodyPr>
          <a:lstStyle>
            <a:lvl1pPr indent="-381000" lvl="0" marL="457200" algn="l">
              <a:spcBef>
                <a:spcPts val="640"/>
              </a:spcBef>
              <a:spcAft>
                <a:spcPts val="0"/>
              </a:spcAft>
              <a:buClr>
                <a:schemeClr val="dk1"/>
              </a:buClr>
              <a:buSzPts val="2400"/>
              <a:buChar char="•"/>
              <a:defRPr/>
            </a:lvl1pPr>
            <a:lvl2pPr indent="-381000" lvl="1" marL="914400" algn="l">
              <a:spcBef>
                <a:spcPts val="560"/>
              </a:spcBef>
              <a:spcAft>
                <a:spcPts val="0"/>
              </a:spcAft>
              <a:buClr>
                <a:schemeClr val="dk1"/>
              </a:buClr>
              <a:buSzPts val="2400"/>
              <a:buChar char="–"/>
              <a:defRPr/>
            </a:lvl2pPr>
            <a:lvl3pPr indent="-381000" lvl="2" marL="1371600" algn="l">
              <a:spcBef>
                <a:spcPts val="480"/>
              </a:spcBef>
              <a:spcAft>
                <a:spcPts val="0"/>
              </a:spcAft>
              <a:buClr>
                <a:schemeClr val="dk1"/>
              </a:buClr>
              <a:buSzPts val="2400"/>
              <a:buChar char="•"/>
              <a:defRPr/>
            </a:lvl3pPr>
            <a:lvl4pPr indent="-381000" lvl="3" marL="1828800" algn="l">
              <a:spcBef>
                <a:spcPts val="400"/>
              </a:spcBef>
              <a:spcAft>
                <a:spcPts val="0"/>
              </a:spcAft>
              <a:buClr>
                <a:schemeClr val="dk1"/>
              </a:buClr>
              <a:buSzPts val="2400"/>
              <a:buChar char="–"/>
              <a:defRPr/>
            </a:lvl4pPr>
            <a:lvl5pPr indent="-381000" lvl="4" marL="2286000" algn="l">
              <a:spcBef>
                <a:spcPts val="400"/>
              </a:spcBef>
              <a:spcAft>
                <a:spcPts val="0"/>
              </a:spcAft>
              <a:buClr>
                <a:schemeClr val="dk1"/>
              </a:buClr>
              <a:buSzPts val="2400"/>
              <a:buChar char="»"/>
              <a:defRPr/>
            </a:lvl5pPr>
            <a:lvl6pPr indent="-381000" lvl="5" marL="2743200" algn="l">
              <a:spcBef>
                <a:spcPts val="400"/>
              </a:spcBef>
              <a:spcAft>
                <a:spcPts val="0"/>
              </a:spcAft>
              <a:buClr>
                <a:schemeClr val="dk1"/>
              </a:buClr>
              <a:buSzPts val="2400"/>
              <a:buChar char="•"/>
              <a:defRPr/>
            </a:lvl6pPr>
            <a:lvl7pPr indent="-381000" lvl="6" marL="3200400" algn="l">
              <a:spcBef>
                <a:spcPts val="400"/>
              </a:spcBef>
              <a:spcAft>
                <a:spcPts val="0"/>
              </a:spcAft>
              <a:buClr>
                <a:schemeClr val="dk1"/>
              </a:buClr>
              <a:buSzPts val="2400"/>
              <a:buChar char="•"/>
              <a:defRPr/>
            </a:lvl7pPr>
            <a:lvl8pPr indent="-381000" lvl="7" marL="3657600" algn="l">
              <a:spcBef>
                <a:spcPts val="400"/>
              </a:spcBef>
              <a:spcAft>
                <a:spcPts val="0"/>
              </a:spcAft>
              <a:buClr>
                <a:schemeClr val="dk1"/>
              </a:buClr>
              <a:buSzPts val="2400"/>
              <a:buChar char="•"/>
              <a:defRPr/>
            </a:lvl8pPr>
            <a:lvl9pPr indent="-381000" lvl="8" marL="4114800" algn="l">
              <a:spcBef>
                <a:spcPts val="400"/>
              </a:spcBef>
              <a:spcAft>
                <a:spcPts val="0"/>
              </a:spcAft>
              <a:buClr>
                <a:schemeClr val="dk1"/>
              </a:buClr>
              <a:buSzPts val="2400"/>
              <a:buChar char="•"/>
              <a:defRPr/>
            </a:lvl9pPr>
          </a:lstStyle>
          <a:p/>
        </p:txBody>
      </p:sp>
      <p:sp>
        <p:nvSpPr>
          <p:cNvPr id="218" name="Google Shape;218;p9"/>
          <p:cNvSpPr txBox="1"/>
          <p:nvPr>
            <p:ph idx="2" type="body"/>
          </p:nvPr>
        </p:nvSpPr>
        <p:spPr>
          <a:xfrm>
            <a:off x="1337276" y="4560450"/>
            <a:ext cx="6337200" cy="4691100"/>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2400"/>
              <a:buNone/>
              <a:defRPr/>
            </a:lvl1pPr>
            <a:lvl2pPr indent="-228600" lvl="1" marL="914400" algn="l">
              <a:spcBef>
                <a:spcPts val="240"/>
              </a:spcBef>
              <a:spcAft>
                <a:spcPts val="0"/>
              </a:spcAft>
              <a:buClr>
                <a:schemeClr val="dk1"/>
              </a:buClr>
              <a:buSzPts val="2400"/>
              <a:buNone/>
              <a:defRPr/>
            </a:lvl2pPr>
            <a:lvl3pPr indent="-228600" lvl="2" marL="1371600" algn="l">
              <a:spcBef>
                <a:spcPts val="200"/>
              </a:spcBef>
              <a:spcAft>
                <a:spcPts val="0"/>
              </a:spcAft>
              <a:buClr>
                <a:schemeClr val="dk1"/>
              </a:buClr>
              <a:buSzPts val="2400"/>
              <a:buNone/>
              <a:defRPr/>
            </a:lvl3pPr>
            <a:lvl4pPr indent="-228600" lvl="3" marL="1828800" algn="l">
              <a:spcBef>
                <a:spcPts val="180"/>
              </a:spcBef>
              <a:spcAft>
                <a:spcPts val="0"/>
              </a:spcAft>
              <a:buClr>
                <a:schemeClr val="dk1"/>
              </a:buClr>
              <a:buSzPts val="2400"/>
              <a:buNone/>
              <a:defRPr/>
            </a:lvl4pPr>
            <a:lvl5pPr indent="-228600" lvl="4" marL="2286000" algn="l">
              <a:spcBef>
                <a:spcPts val="180"/>
              </a:spcBef>
              <a:spcAft>
                <a:spcPts val="0"/>
              </a:spcAft>
              <a:buClr>
                <a:schemeClr val="dk1"/>
              </a:buClr>
              <a:buSzPts val="2400"/>
              <a:buNone/>
              <a:defRPr/>
            </a:lvl5pPr>
            <a:lvl6pPr indent="-228600" lvl="5" marL="2743200" algn="l">
              <a:spcBef>
                <a:spcPts val="180"/>
              </a:spcBef>
              <a:spcAft>
                <a:spcPts val="0"/>
              </a:spcAft>
              <a:buClr>
                <a:schemeClr val="dk1"/>
              </a:buClr>
              <a:buSzPts val="2400"/>
              <a:buNone/>
              <a:defRPr/>
            </a:lvl6pPr>
            <a:lvl7pPr indent="-228600" lvl="6" marL="3200400" algn="l">
              <a:spcBef>
                <a:spcPts val="180"/>
              </a:spcBef>
              <a:spcAft>
                <a:spcPts val="0"/>
              </a:spcAft>
              <a:buClr>
                <a:schemeClr val="dk1"/>
              </a:buClr>
              <a:buSzPts val="2400"/>
              <a:buNone/>
              <a:defRPr/>
            </a:lvl7pPr>
            <a:lvl8pPr indent="-228600" lvl="7" marL="3657600" algn="l">
              <a:spcBef>
                <a:spcPts val="180"/>
              </a:spcBef>
              <a:spcAft>
                <a:spcPts val="0"/>
              </a:spcAft>
              <a:buClr>
                <a:schemeClr val="dk1"/>
              </a:buClr>
              <a:buSzPts val="2400"/>
              <a:buNone/>
              <a:defRPr/>
            </a:lvl8pPr>
            <a:lvl9pPr indent="-228600" lvl="8" marL="4114800" algn="l">
              <a:spcBef>
                <a:spcPts val="180"/>
              </a:spcBef>
              <a:spcAft>
                <a:spcPts val="0"/>
              </a:spcAft>
              <a:buClr>
                <a:schemeClr val="dk1"/>
              </a:buClr>
              <a:buSzPts val="2400"/>
              <a:buNone/>
              <a:defRPr/>
            </a:lvl9pPr>
          </a:lstStyle>
          <a:p/>
        </p:txBody>
      </p:sp>
      <p:sp>
        <p:nvSpPr>
          <p:cNvPr id="219" name="Google Shape;219;p9"/>
          <p:cNvSpPr/>
          <p:nvPr/>
        </p:nvSpPr>
        <p:spPr>
          <a:xfrm>
            <a:off x="16440849"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2">
              <a:alphaModFix/>
            </a:blip>
            <a:stretch>
              <a:fillRect b="0" l="0" r="0" t="0"/>
            </a:stretch>
          </a:blipFill>
          <a:ln>
            <a:noFill/>
          </a:ln>
        </p:spPr>
      </p:sp>
      <p:sp>
        <p:nvSpPr>
          <p:cNvPr id="220" name="Google Shape;220;p9"/>
          <p:cNvSpPr/>
          <p:nvPr/>
        </p:nvSpPr>
        <p:spPr>
          <a:xfrm>
            <a:off x="15677766" y="851613"/>
            <a:ext cx="368370" cy="368370"/>
          </a:xfrm>
          <a:custGeom>
            <a:rect b="b" l="l" r="r" t="t"/>
            <a:pathLst>
              <a:path extrusionOk="0" h="368370" w="368370">
                <a:moveTo>
                  <a:pt x="0" y="0"/>
                </a:moveTo>
                <a:lnTo>
                  <a:pt x="368369" y="0"/>
                </a:lnTo>
                <a:lnTo>
                  <a:pt x="368369" y="368369"/>
                </a:lnTo>
                <a:lnTo>
                  <a:pt x="0" y="368369"/>
                </a:lnTo>
                <a:lnTo>
                  <a:pt x="0" y="0"/>
                </a:lnTo>
                <a:close/>
              </a:path>
            </a:pathLst>
          </a:custGeom>
          <a:blipFill rotWithShape="1">
            <a:blip r:embed="rId3">
              <a:alphaModFix/>
            </a:blip>
            <a:stretch>
              <a:fillRect b="0" l="0" r="0" t="0"/>
            </a:stretch>
          </a:blipFill>
          <a:ln>
            <a:noFill/>
          </a:ln>
        </p:spPr>
      </p:sp>
      <p:sp>
        <p:nvSpPr>
          <p:cNvPr id="221" name="Google Shape;221;p9"/>
          <p:cNvSpPr/>
          <p:nvPr/>
        </p:nvSpPr>
        <p:spPr>
          <a:xfrm>
            <a:off x="14918871"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4">
              <a:alphaModFix/>
            </a:blip>
            <a:stretch>
              <a:fillRect b="0" l="0" r="0" t="0"/>
            </a:stretch>
          </a:blipFill>
          <a:ln>
            <a:noFill/>
          </a:ln>
        </p:spPr>
      </p:sp>
      <p:grpSp>
        <p:nvGrpSpPr>
          <p:cNvPr id="222" name="Google Shape;222;p9"/>
          <p:cNvGrpSpPr/>
          <p:nvPr/>
        </p:nvGrpSpPr>
        <p:grpSpPr>
          <a:xfrm>
            <a:off x="599740" y="608713"/>
            <a:ext cx="2639831" cy="839972"/>
            <a:chOff x="0" y="-6"/>
            <a:chExt cx="3519775" cy="1119963"/>
          </a:xfrm>
        </p:grpSpPr>
        <p:grpSp>
          <p:nvGrpSpPr>
            <p:cNvPr id="223" name="Google Shape;223;p9"/>
            <p:cNvGrpSpPr/>
            <p:nvPr/>
          </p:nvGrpSpPr>
          <p:grpSpPr>
            <a:xfrm>
              <a:off x="0" y="0"/>
              <a:ext cx="1119957" cy="1119957"/>
              <a:chOff x="0" y="0"/>
              <a:chExt cx="812800" cy="812800"/>
            </a:xfrm>
          </p:grpSpPr>
          <p:sp>
            <p:nvSpPr>
              <p:cNvPr id="224" name="Google Shape;224;p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6" name="Google Shape;226;p9"/>
            <p:cNvGrpSpPr/>
            <p:nvPr/>
          </p:nvGrpSpPr>
          <p:grpSpPr>
            <a:xfrm rot="10800000">
              <a:off x="221070" y="-6"/>
              <a:ext cx="1119957" cy="1119957"/>
              <a:chOff x="0" y="0"/>
              <a:chExt cx="812800" cy="812800"/>
            </a:xfrm>
          </p:grpSpPr>
          <p:sp>
            <p:nvSpPr>
              <p:cNvPr id="227" name="Google Shape;227;p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9" name="Google Shape;229;p9"/>
            <p:cNvSpPr txBox="1"/>
            <p:nvPr/>
          </p:nvSpPr>
          <p:spPr>
            <a:xfrm>
              <a:off x="559975" y="204358"/>
              <a:ext cx="2959800" cy="6156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230" name="Google Shape;230;p9"/>
          <p:cNvGrpSpPr/>
          <p:nvPr/>
        </p:nvGrpSpPr>
        <p:grpSpPr>
          <a:xfrm>
            <a:off x="16420306" y="823972"/>
            <a:ext cx="409489" cy="409489"/>
            <a:chOff x="0" y="0"/>
            <a:chExt cx="812800" cy="812800"/>
          </a:xfrm>
        </p:grpSpPr>
        <p:sp>
          <p:nvSpPr>
            <p:cNvPr id="231" name="Google Shape;231;p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3" name="Google Shape;233;p9"/>
          <p:cNvGrpSpPr/>
          <p:nvPr/>
        </p:nvGrpSpPr>
        <p:grpSpPr>
          <a:xfrm>
            <a:off x="15657222" y="823972"/>
            <a:ext cx="409489" cy="409489"/>
            <a:chOff x="0" y="0"/>
            <a:chExt cx="812800" cy="812800"/>
          </a:xfrm>
        </p:grpSpPr>
        <p:sp>
          <p:nvSpPr>
            <p:cNvPr id="234" name="Google Shape;234;p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6" name="Google Shape;236;p9"/>
          <p:cNvGrpSpPr/>
          <p:nvPr/>
        </p:nvGrpSpPr>
        <p:grpSpPr>
          <a:xfrm>
            <a:off x="14895341" y="823972"/>
            <a:ext cx="409489" cy="409489"/>
            <a:chOff x="0" y="0"/>
            <a:chExt cx="812800" cy="812800"/>
          </a:xfrm>
        </p:grpSpPr>
        <p:sp>
          <p:nvSpPr>
            <p:cNvPr id="237" name="Google Shape;237;p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9" name="Google Shape;239;p9"/>
          <p:cNvGrpSpPr/>
          <p:nvPr/>
        </p:nvGrpSpPr>
        <p:grpSpPr>
          <a:xfrm>
            <a:off x="17265917" y="842990"/>
            <a:ext cx="530092" cy="371421"/>
            <a:chOff x="-22" y="0"/>
            <a:chExt cx="706789" cy="495228"/>
          </a:xfrm>
        </p:grpSpPr>
        <p:grpSp>
          <p:nvGrpSpPr>
            <p:cNvPr id="240" name="Google Shape;240;p9"/>
            <p:cNvGrpSpPr/>
            <p:nvPr/>
          </p:nvGrpSpPr>
          <p:grpSpPr>
            <a:xfrm rot="5400000">
              <a:off x="309273" y="-309296"/>
              <a:ext cx="88199" cy="706789"/>
              <a:chOff x="0" y="-47625"/>
              <a:chExt cx="29238" cy="234300"/>
            </a:xfrm>
          </p:grpSpPr>
          <p:sp>
            <p:nvSpPr>
              <p:cNvPr id="241" name="Google Shape;241;p9"/>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242" name="Google Shape;242;p9"/>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3" name="Google Shape;243;p9"/>
            <p:cNvGrpSpPr/>
            <p:nvPr/>
          </p:nvGrpSpPr>
          <p:grpSpPr>
            <a:xfrm rot="5400000">
              <a:off x="309273" y="-104765"/>
              <a:ext cx="88199" cy="706789"/>
              <a:chOff x="0" y="-47625"/>
              <a:chExt cx="29238" cy="234300"/>
            </a:xfrm>
          </p:grpSpPr>
          <p:sp>
            <p:nvSpPr>
              <p:cNvPr id="244" name="Google Shape;244;p9"/>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245" name="Google Shape;245;p9"/>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6" name="Google Shape;246;p9"/>
            <p:cNvGrpSpPr/>
            <p:nvPr/>
          </p:nvGrpSpPr>
          <p:grpSpPr>
            <a:xfrm rot="5400000">
              <a:off x="309273" y="97733"/>
              <a:ext cx="88199" cy="706789"/>
              <a:chOff x="0" y="-47625"/>
              <a:chExt cx="29238" cy="234300"/>
            </a:xfrm>
          </p:grpSpPr>
          <p:sp>
            <p:nvSpPr>
              <p:cNvPr id="247" name="Google Shape;247;p9"/>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248" name="Google Shape;248;p9"/>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49" name="Shape 249"/>
        <p:cNvGrpSpPr/>
        <p:nvPr/>
      </p:nvGrpSpPr>
      <p:grpSpPr>
        <a:xfrm>
          <a:off x="0" y="0"/>
          <a:ext cx="0" cy="0"/>
          <a:chOff x="0" y="0"/>
          <a:chExt cx="0" cy="0"/>
        </a:xfrm>
      </p:grpSpPr>
      <p:sp>
        <p:nvSpPr>
          <p:cNvPr id="250" name="Google Shape;250;p10"/>
          <p:cNvSpPr txBox="1"/>
          <p:nvPr>
            <p:ph type="title"/>
          </p:nvPr>
        </p:nvSpPr>
        <p:spPr>
          <a:xfrm>
            <a:off x="1226295" y="2408650"/>
            <a:ext cx="15444000" cy="566700"/>
          </a:xfrm>
          <a:prstGeom prst="rect">
            <a:avLst/>
          </a:prstGeom>
          <a:noFill/>
          <a:ln>
            <a:noFill/>
          </a:ln>
        </p:spPr>
        <p:txBody>
          <a:bodyPr anchorCtr="0" anchor="b" bIns="45700" lIns="91425" spcFirstLastPara="1" rIns="91425" wrap="square" tIns="45700">
            <a:normAutofit/>
          </a:bodyPr>
          <a:lstStyle>
            <a:lvl1pPr lvl="0">
              <a:spcBef>
                <a:spcPts val="0"/>
              </a:spcBef>
              <a:spcAft>
                <a:spcPts val="0"/>
              </a:spcAft>
              <a:buClr>
                <a:schemeClr val="dk1"/>
              </a:buClr>
              <a:buSzPts val="7000"/>
              <a:buNone/>
              <a:defRPr/>
            </a:lvl1pPr>
            <a:lvl2pPr lvl="1" algn="ctr">
              <a:spcBef>
                <a:spcPts val="0"/>
              </a:spcBef>
              <a:spcAft>
                <a:spcPts val="0"/>
              </a:spcAft>
              <a:buSzPts val="7000"/>
              <a:buFont typeface="Dela Gothic One"/>
              <a:buNone/>
              <a:defRPr sz="7000">
                <a:latin typeface="Dela Gothic One"/>
                <a:ea typeface="Dela Gothic One"/>
                <a:cs typeface="Dela Gothic One"/>
                <a:sym typeface="Dela Gothic One"/>
              </a:defRPr>
            </a:lvl2pPr>
            <a:lvl3pPr lvl="2" algn="ctr">
              <a:spcBef>
                <a:spcPts val="0"/>
              </a:spcBef>
              <a:spcAft>
                <a:spcPts val="0"/>
              </a:spcAft>
              <a:buSzPts val="7000"/>
              <a:buFont typeface="Dela Gothic One"/>
              <a:buNone/>
              <a:defRPr sz="7000">
                <a:latin typeface="Dela Gothic One"/>
                <a:ea typeface="Dela Gothic One"/>
                <a:cs typeface="Dela Gothic One"/>
                <a:sym typeface="Dela Gothic One"/>
              </a:defRPr>
            </a:lvl3pPr>
            <a:lvl4pPr lvl="3" algn="ctr">
              <a:spcBef>
                <a:spcPts val="0"/>
              </a:spcBef>
              <a:spcAft>
                <a:spcPts val="0"/>
              </a:spcAft>
              <a:buSzPts val="7000"/>
              <a:buFont typeface="Dela Gothic One"/>
              <a:buNone/>
              <a:defRPr sz="7000">
                <a:latin typeface="Dela Gothic One"/>
                <a:ea typeface="Dela Gothic One"/>
                <a:cs typeface="Dela Gothic One"/>
                <a:sym typeface="Dela Gothic One"/>
              </a:defRPr>
            </a:lvl4pPr>
            <a:lvl5pPr lvl="4" algn="ctr">
              <a:spcBef>
                <a:spcPts val="0"/>
              </a:spcBef>
              <a:spcAft>
                <a:spcPts val="0"/>
              </a:spcAft>
              <a:buSzPts val="7000"/>
              <a:buFont typeface="Dela Gothic One"/>
              <a:buNone/>
              <a:defRPr sz="7000">
                <a:latin typeface="Dela Gothic One"/>
                <a:ea typeface="Dela Gothic One"/>
                <a:cs typeface="Dela Gothic One"/>
                <a:sym typeface="Dela Gothic One"/>
              </a:defRPr>
            </a:lvl5pPr>
            <a:lvl6pPr lvl="5" algn="ctr">
              <a:spcBef>
                <a:spcPts val="0"/>
              </a:spcBef>
              <a:spcAft>
                <a:spcPts val="0"/>
              </a:spcAft>
              <a:buSzPts val="7000"/>
              <a:buFont typeface="Dela Gothic One"/>
              <a:buNone/>
              <a:defRPr sz="7000">
                <a:latin typeface="Dela Gothic One"/>
                <a:ea typeface="Dela Gothic One"/>
                <a:cs typeface="Dela Gothic One"/>
                <a:sym typeface="Dela Gothic One"/>
              </a:defRPr>
            </a:lvl6pPr>
            <a:lvl7pPr lvl="6" algn="ctr">
              <a:spcBef>
                <a:spcPts val="0"/>
              </a:spcBef>
              <a:spcAft>
                <a:spcPts val="0"/>
              </a:spcAft>
              <a:buSzPts val="7000"/>
              <a:buFont typeface="Dela Gothic One"/>
              <a:buNone/>
              <a:defRPr sz="7000">
                <a:latin typeface="Dela Gothic One"/>
                <a:ea typeface="Dela Gothic One"/>
                <a:cs typeface="Dela Gothic One"/>
                <a:sym typeface="Dela Gothic One"/>
              </a:defRPr>
            </a:lvl7pPr>
            <a:lvl8pPr lvl="7" algn="ctr">
              <a:spcBef>
                <a:spcPts val="0"/>
              </a:spcBef>
              <a:spcAft>
                <a:spcPts val="0"/>
              </a:spcAft>
              <a:buSzPts val="7000"/>
              <a:buFont typeface="Dela Gothic One"/>
              <a:buNone/>
              <a:defRPr sz="7000">
                <a:latin typeface="Dela Gothic One"/>
                <a:ea typeface="Dela Gothic One"/>
                <a:cs typeface="Dela Gothic One"/>
                <a:sym typeface="Dela Gothic One"/>
              </a:defRPr>
            </a:lvl8pPr>
            <a:lvl9pPr lvl="8" algn="ctr">
              <a:spcBef>
                <a:spcPts val="0"/>
              </a:spcBef>
              <a:spcAft>
                <a:spcPts val="0"/>
              </a:spcAft>
              <a:buSzPts val="7000"/>
              <a:buFont typeface="Dela Gothic One"/>
              <a:buNone/>
              <a:defRPr sz="7000">
                <a:latin typeface="Dela Gothic One"/>
                <a:ea typeface="Dela Gothic One"/>
                <a:cs typeface="Dela Gothic One"/>
                <a:sym typeface="Dela Gothic One"/>
              </a:defRPr>
            </a:lvl9pPr>
          </a:lstStyle>
          <a:p/>
        </p:txBody>
      </p:sp>
      <p:sp>
        <p:nvSpPr>
          <p:cNvPr id="251" name="Google Shape;251;p10"/>
          <p:cNvSpPr/>
          <p:nvPr>
            <p:ph idx="2" type="pic"/>
          </p:nvPr>
        </p:nvSpPr>
        <p:spPr>
          <a:xfrm>
            <a:off x="1565713" y="4043888"/>
            <a:ext cx="5486400" cy="4114800"/>
          </a:xfrm>
          <a:prstGeom prst="rect">
            <a:avLst/>
          </a:prstGeom>
          <a:noFill/>
          <a:ln>
            <a:noFill/>
          </a:ln>
        </p:spPr>
      </p:sp>
      <p:sp>
        <p:nvSpPr>
          <p:cNvPr id="252" name="Google Shape;252;p10"/>
          <p:cNvSpPr txBox="1"/>
          <p:nvPr>
            <p:ph idx="1" type="body"/>
          </p:nvPr>
        </p:nvSpPr>
        <p:spPr>
          <a:xfrm>
            <a:off x="8459428" y="4251925"/>
            <a:ext cx="6666300" cy="804900"/>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2400"/>
              <a:buNone/>
              <a:defRPr/>
            </a:lvl1pPr>
            <a:lvl2pPr indent="-228600" lvl="1" marL="914400" algn="l">
              <a:spcBef>
                <a:spcPts val="240"/>
              </a:spcBef>
              <a:spcAft>
                <a:spcPts val="0"/>
              </a:spcAft>
              <a:buClr>
                <a:schemeClr val="dk1"/>
              </a:buClr>
              <a:buSzPts val="2400"/>
              <a:buNone/>
              <a:defRPr/>
            </a:lvl2pPr>
            <a:lvl3pPr indent="-228600" lvl="2" marL="1371600" algn="l">
              <a:spcBef>
                <a:spcPts val="200"/>
              </a:spcBef>
              <a:spcAft>
                <a:spcPts val="0"/>
              </a:spcAft>
              <a:buClr>
                <a:schemeClr val="dk1"/>
              </a:buClr>
              <a:buSzPts val="2400"/>
              <a:buNone/>
              <a:defRPr/>
            </a:lvl3pPr>
            <a:lvl4pPr indent="-228600" lvl="3" marL="1828800" algn="l">
              <a:spcBef>
                <a:spcPts val="180"/>
              </a:spcBef>
              <a:spcAft>
                <a:spcPts val="0"/>
              </a:spcAft>
              <a:buClr>
                <a:schemeClr val="dk1"/>
              </a:buClr>
              <a:buSzPts val="2400"/>
              <a:buNone/>
              <a:defRPr/>
            </a:lvl4pPr>
            <a:lvl5pPr indent="-228600" lvl="4" marL="2286000" algn="l">
              <a:spcBef>
                <a:spcPts val="180"/>
              </a:spcBef>
              <a:spcAft>
                <a:spcPts val="0"/>
              </a:spcAft>
              <a:buClr>
                <a:schemeClr val="dk1"/>
              </a:buClr>
              <a:buSzPts val="2400"/>
              <a:buNone/>
              <a:defRPr/>
            </a:lvl5pPr>
            <a:lvl6pPr indent="-228600" lvl="5" marL="2743200" algn="l">
              <a:spcBef>
                <a:spcPts val="180"/>
              </a:spcBef>
              <a:spcAft>
                <a:spcPts val="0"/>
              </a:spcAft>
              <a:buClr>
                <a:schemeClr val="dk1"/>
              </a:buClr>
              <a:buSzPts val="2400"/>
              <a:buNone/>
              <a:defRPr/>
            </a:lvl6pPr>
            <a:lvl7pPr indent="-228600" lvl="6" marL="3200400" algn="l">
              <a:spcBef>
                <a:spcPts val="180"/>
              </a:spcBef>
              <a:spcAft>
                <a:spcPts val="0"/>
              </a:spcAft>
              <a:buClr>
                <a:schemeClr val="dk1"/>
              </a:buClr>
              <a:buSzPts val="2400"/>
              <a:buNone/>
              <a:defRPr/>
            </a:lvl7pPr>
            <a:lvl8pPr indent="-228600" lvl="7" marL="3657600" algn="l">
              <a:spcBef>
                <a:spcPts val="180"/>
              </a:spcBef>
              <a:spcAft>
                <a:spcPts val="0"/>
              </a:spcAft>
              <a:buClr>
                <a:schemeClr val="dk1"/>
              </a:buClr>
              <a:buSzPts val="2400"/>
              <a:buNone/>
              <a:defRPr/>
            </a:lvl8pPr>
            <a:lvl9pPr indent="-228600" lvl="8" marL="4114800" algn="l">
              <a:spcBef>
                <a:spcPts val="180"/>
              </a:spcBef>
              <a:spcAft>
                <a:spcPts val="0"/>
              </a:spcAft>
              <a:buClr>
                <a:schemeClr val="dk1"/>
              </a:buClr>
              <a:buSzPts val="2400"/>
              <a:buNone/>
              <a:defRPr/>
            </a:lvl9pPr>
          </a:lstStyle>
          <a:p/>
        </p:txBody>
      </p:sp>
      <p:pic>
        <p:nvPicPr>
          <p:cNvPr id="253" name="Google Shape;253;p10"/>
          <p:cNvPicPr preferRelativeResize="0"/>
          <p:nvPr/>
        </p:nvPicPr>
        <p:blipFill>
          <a:blip r:embed="rId2">
            <a:alphaModFix/>
          </a:blip>
          <a:stretch>
            <a:fillRect/>
          </a:stretch>
        </p:blipFill>
        <p:spPr>
          <a:xfrm>
            <a:off x="14609121" y="8865346"/>
            <a:ext cx="5379468" cy="1050175"/>
          </a:xfrm>
          <a:prstGeom prst="rect">
            <a:avLst/>
          </a:prstGeom>
          <a:noFill/>
          <a:ln>
            <a:noFill/>
          </a:ln>
        </p:spPr>
      </p:pic>
      <p:grpSp>
        <p:nvGrpSpPr>
          <p:cNvPr id="254" name="Google Shape;254;p10"/>
          <p:cNvGrpSpPr/>
          <p:nvPr/>
        </p:nvGrpSpPr>
        <p:grpSpPr>
          <a:xfrm rot="8100000">
            <a:off x="14133529" y="8214748"/>
            <a:ext cx="1225798" cy="1225798"/>
            <a:chOff x="0" y="0"/>
            <a:chExt cx="812800" cy="812800"/>
          </a:xfrm>
        </p:grpSpPr>
        <p:sp>
          <p:nvSpPr>
            <p:cNvPr id="255" name="Google Shape;255;p10"/>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256" name="Google Shape;256;p10"/>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0"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58450" y="1159850"/>
            <a:ext cx="165711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lt1"/>
              </a:buClr>
              <a:buSzPts val="7000"/>
              <a:buFont typeface="Dela Gothic One"/>
              <a:buNone/>
              <a:defRPr i="0" sz="7000" u="none" cap="none" strike="noStrike">
                <a:solidFill>
                  <a:schemeClr val="lt1"/>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431225" y="4067475"/>
            <a:ext cx="8229600" cy="4526100"/>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640"/>
              </a:spcBef>
              <a:spcAft>
                <a:spcPts val="0"/>
              </a:spcAft>
              <a:buClr>
                <a:schemeClr val="lt1"/>
              </a:buClr>
              <a:buSzPts val="2400"/>
              <a:buFont typeface="Dela Gothic One"/>
              <a:buChar char="•"/>
              <a:defRPr i="0" sz="2400" u="none" cap="none" strike="noStrike">
                <a:solidFill>
                  <a:schemeClr val="lt1"/>
                </a:solidFill>
                <a:latin typeface="Dela Gothic One"/>
                <a:ea typeface="Dela Gothic One"/>
                <a:cs typeface="Dela Gothic One"/>
                <a:sym typeface="Dela Gothic One"/>
              </a:defRPr>
            </a:lvl1pPr>
            <a:lvl2pPr indent="-381000" lvl="1" marL="914400" marR="0" rtl="0" algn="l">
              <a:spcBef>
                <a:spcPts val="560"/>
              </a:spcBef>
              <a:spcAft>
                <a:spcPts val="0"/>
              </a:spcAft>
              <a:buClr>
                <a:schemeClr val="lt1"/>
              </a:buClr>
              <a:buSzPts val="2400"/>
              <a:buFont typeface="Dela Gothic One"/>
              <a:buChar char="–"/>
              <a:defRPr i="0" sz="2400" u="none" cap="none" strike="noStrike">
                <a:solidFill>
                  <a:schemeClr val="lt1"/>
                </a:solidFill>
                <a:latin typeface="Dela Gothic One"/>
                <a:ea typeface="Dela Gothic One"/>
                <a:cs typeface="Dela Gothic One"/>
                <a:sym typeface="Dela Gothic One"/>
              </a:defRPr>
            </a:lvl2pPr>
            <a:lvl3pPr indent="-381000" lvl="2" marL="1371600" marR="0" rtl="0" algn="l">
              <a:spcBef>
                <a:spcPts val="480"/>
              </a:spcBef>
              <a:spcAft>
                <a:spcPts val="0"/>
              </a:spcAft>
              <a:buClr>
                <a:schemeClr val="lt1"/>
              </a:buClr>
              <a:buSzPts val="2400"/>
              <a:buFont typeface="Dela Gothic One"/>
              <a:buChar char="•"/>
              <a:defRPr i="0" sz="2400" u="none" cap="none" strike="noStrike">
                <a:solidFill>
                  <a:schemeClr val="lt1"/>
                </a:solidFill>
                <a:latin typeface="Dela Gothic One"/>
                <a:ea typeface="Dela Gothic One"/>
                <a:cs typeface="Dela Gothic One"/>
                <a:sym typeface="Dela Gothic One"/>
              </a:defRPr>
            </a:lvl3pPr>
            <a:lvl4pPr indent="-381000" lvl="3" marL="1828800" marR="0" rtl="0" algn="l">
              <a:spcBef>
                <a:spcPts val="400"/>
              </a:spcBef>
              <a:spcAft>
                <a:spcPts val="0"/>
              </a:spcAft>
              <a:buClr>
                <a:schemeClr val="lt1"/>
              </a:buClr>
              <a:buSzPts val="2400"/>
              <a:buFont typeface="Dela Gothic One"/>
              <a:buChar char="–"/>
              <a:defRPr i="0" sz="2400" u="none" cap="none" strike="noStrike">
                <a:solidFill>
                  <a:schemeClr val="lt1"/>
                </a:solidFill>
                <a:latin typeface="Dela Gothic One"/>
                <a:ea typeface="Dela Gothic One"/>
                <a:cs typeface="Dela Gothic One"/>
                <a:sym typeface="Dela Gothic One"/>
              </a:defRPr>
            </a:lvl4pPr>
            <a:lvl5pPr indent="-381000" lvl="4" marL="2286000" marR="0" rtl="0" algn="l">
              <a:spcBef>
                <a:spcPts val="400"/>
              </a:spcBef>
              <a:spcAft>
                <a:spcPts val="0"/>
              </a:spcAft>
              <a:buClr>
                <a:schemeClr val="lt1"/>
              </a:buClr>
              <a:buSzPts val="2400"/>
              <a:buFont typeface="Dela Gothic One"/>
              <a:buChar char="»"/>
              <a:defRPr i="0" sz="2400" u="none" cap="none" strike="noStrike">
                <a:solidFill>
                  <a:schemeClr val="lt1"/>
                </a:solidFill>
                <a:latin typeface="Dela Gothic One"/>
                <a:ea typeface="Dela Gothic One"/>
                <a:cs typeface="Dela Gothic One"/>
                <a:sym typeface="Dela Gothic One"/>
              </a:defRPr>
            </a:lvl5pPr>
            <a:lvl6pPr indent="-381000" lvl="5" marL="2743200" marR="0" rtl="0" algn="l">
              <a:spcBef>
                <a:spcPts val="400"/>
              </a:spcBef>
              <a:spcAft>
                <a:spcPts val="0"/>
              </a:spcAft>
              <a:buClr>
                <a:schemeClr val="lt1"/>
              </a:buClr>
              <a:buSzPts val="2400"/>
              <a:buFont typeface="Dela Gothic One"/>
              <a:buChar char="•"/>
              <a:defRPr i="0" sz="2400" u="none" cap="none" strike="noStrike">
                <a:solidFill>
                  <a:schemeClr val="lt1"/>
                </a:solidFill>
                <a:latin typeface="Dela Gothic One"/>
                <a:ea typeface="Dela Gothic One"/>
                <a:cs typeface="Dela Gothic One"/>
                <a:sym typeface="Dela Gothic One"/>
              </a:defRPr>
            </a:lvl6pPr>
            <a:lvl7pPr indent="-381000" lvl="6" marL="3200400" marR="0" rtl="0" algn="l">
              <a:spcBef>
                <a:spcPts val="400"/>
              </a:spcBef>
              <a:spcAft>
                <a:spcPts val="0"/>
              </a:spcAft>
              <a:buClr>
                <a:schemeClr val="lt1"/>
              </a:buClr>
              <a:buSzPts val="2400"/>
              <a:buFont typeface="Dela Gothic One"/>
              <a:buChar char="•"/>
              <a:defRPr i="0" sz="2400" u="none" cap="none" strike="noStrike">
                <a:solidFill>
                  <a:schemeClr val="lt1"/>
                </a:solidFill>
                <a:latin typeface="Dela Gothic One"/>
                <a:ea typeface="Dela Gothic One"/>
                <a:cs typeface="Dela Gothic One"/>
                <a:sym typeface="Dela Gothic One"/>
              </a:defRPr>
            </a:lvl7pPr>
            <a:lvl8pPr indent="-381000" lvl="7" marL="3657600" marR="0" rtl="0" algn="l">
              <a:spcBef>
                <a:spcPts val="400"/>
              </a:spcBef>
              <a:spcAft>
                <a:spcPts val="0"/>
              </a:spcAft>
              <a:buClr>
                <a:schemeClr val="lt1"/>
              </a:buClr>
              <a:buSzPts val="2400"/>
              <a:buFont typeface="Dela Gothic One"/>
              <a:buChar char="•"/>
              <a:defRPr i="0" sz="2400" u="none" cap="none" strike="noStrike">
                <a:solidFill>
                  <a:schemeClr val="lt1"/>
                </a:solidFill>
                <a:latin typeface="Dela Gothic One"/>
                <a:ea typeface="Dela Gothic One"/>
                <a:cs typeface="Dela Gothic One"/>
                <a:sym typeface="Dela Gothic One"/>
              </a:defRPr>
            </a:lvl8pPr>
            <a:lvl9pPr indent="-381000" lvl="8" marL="4114800" marR="0" rtl="0" algn="l">
              <a:spcBef>
                <a:spcPts val="400"/>
              </a:spcBef>
              <a:spcAft>
                <a:spcPts val="0"/>
              </a:spcAft>
              <a:buClr>
                <a:schemeClr val="lt1"/>
              </a:buClr>
              <a:buSzPts val="2400"/>
              <a:buFont typeface="Dela Gothic One"/>
              <a:buChar char="•"/>
              <a:defRPr i="0" sz="2400" u="none" cap="none" strike="noStrike">
                <a:solidFill>
                  <a:schemeClr val="lt1"/>
                </a:solidFill>
                <a:latin typeface="Dela Gothic One"/>
                <a:ea typeface="Dela Gothic One"/>
                <a:cs typeface="Dela Gothic One"/>
                <a:sym typeface="Dela Gothic One"/>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6.png"/></Relationships>
</file>

<file path=ppt/slides/_rels/slide3.xml.rels><?xml version="1.0" encoding="UTF-8" standalone="yes"?><Relationships xmlns="http://schemas.openxmlformats.org/package/2006/relationships"><Relationship Id="rId11" Type="http://schemas.openxmlformats.org/officeDocument/2006/relationships/image" Target="../media/image24.png"/><Relationship Id="rId10" Type="http://schemas.openxmlformats.org/officeDocument/2006/relationships/image" Target="../media/image25.png"/><Relationship Id="rId13" Type="http://schemas.openxmlformats.org/officeDocument/2006/relationships/image" Target="../media/image27.png"/><Relationship Id="rId12" Type="http://schemas.openxmlformats.org/officeDocument/2006/relationships/image" Target="../media/image11.png"/><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2.png"/><Relationship Id="rId4" Type="http://schemas.openxmlformats.org/officeDocument/2006/relationships/image" Target="../media/image4.png"/><Relationship Id="rId9" Type="http://schemas.openxmlformats.org/officeDocument/2006/relationships/image" Target="../media/image14.png"/><Relationship Id="rId15" Type="http://schemas.openxmlformats.org/officeDocument/2006/relationships/image" Target="../media/image26.png"/><Relationship Id="rId14" Type="http://schemas.openxmlformats.org/officeDocument/2006/relationships/image" Target="../media/image32.png"/><Relationship Id="rId17" Type="http://schemas.openxmlformats.org/officeDocument/2006/relationships/image" Target="../media/image17.png"/><Relationship Id="rId16" Type="http://schemas.openxmlformats.org/officeDocument/2006/relationships/image" Target="../media/image22.png"/><Relationship Id="rId5" Type="http://schemas.openxmlformats.org/officeDocument/2006/relationships/image" Target="../media/image1.png"/><Relationship Id="rId6" Type="http://schemas.openxmlformats.org/officeDocument/2006/relationships/image" Target="../media/image7.png"/><Relationship Id="rId18" Type="http://schemas.openxmlformats.org/officeDocument/2006/relationships/image" Target="../media/image29.png"/><Relationship Id="rId7" Type="http://schemas.openxmlformats.org/officeDocument/2006/relationships/image" Target="../media/image10.png"/><Relationship Id="rId8"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1.png"/><Relationship Id="rId4" Type="http://schemas.openxmlformats.org/officeDocument/2006/relationships/image" Target="../media/image2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45.png"/><Relationship Id="rId4" Type="http://schemas.openxmlformats.org/officeDocument/2006/relationships/image" Target="../media/image18.png"/><Relationship Id="rId5" Type="http://schemas.openxmlformats.org/officeDocument/2006/relationships/image" Target="../media/image3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6.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44.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4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1.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1.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1.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5.png"/><Relationship Id="rId6" Type="http://schemas.openxmlformats.org/officeDocument/2006/relationships/image" Target="../media/image37.png"/><Relationship Id="rId7" Type="http://schemas.openxmlformats.org/officeDocument/2006/relationships/image" Target="../media/image33.png"/><Relationship Id="rId8" Type="http://schemas.openxmlformats.org/officeDocument/2006/relationships/image" Target="../media/image3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5.png"/><Relationship Id="rId6" Type="http://schemas.openxmlformats.org/officeDocument/2006/relationships/image" Target="../media/image37.png"/><Relationship Id="rId7" Type="http://schemas.openxmlformats.org/officeDocument/2006/relationships/image" Target="../media/image33.png"/><Relationship Id="rId8" Type="http://schemas.openxmlformats.org/officeDocument/2006/relationships/image" Target="../media/image3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9.png"/><Relationship Id="rId4" Type="http://schemas.openxmlformats.org/officeDocument/2006/relationships/image" Target="../media/image35.png"/><Relationship Id="rId9" Type="http://schemas.openxmlformats.org/officeDocument/2006/relationships/image" Target="../media/image6.png"/><Relationship Id="rId5" Type="http://schemas.openxmlformats.org/officeDocument/2006/relationships/image" Target="../media/image42.png"/><Relationship Id="rId6" Type="http://schemas.openxmlformats.org/officeDocument/2006/relationships/image" Target="../media/image3.png"/><Relationship Id="rId7" Type="http://schemas.openxmlformats.org/officeDocument/2006/relationships/image" Target="../media/image9.png"/><Relationship Id="rId8"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39.png"/><Relationship Id="rId4" Type="http://schemas.openxmlformats.org/officeDocument/2006/relationships/image" Target="../media/image35.png"/><Relationship Id="rId9" Type="http://schemas.openxmlformats.org/officeDocument/2006/relationships/image" Target="../media/image6.png"/><Relationship Id="rId5" Type="http://schemas.openxmlformats.org/officeDocument/2006/relationships/image" Target="../media/image42.png"/><Relationship Id="rId6" Type="http://schemas.openxmlformats.org/officeDocument/2006/relationships/image" Target="../media/image3.png"/><Relationship Id="rId7" Type="http://schemas.openxmlformats.org/officeDocument/2006/relationships/image" Target="../media/image9.png"/><Relationship Id="rId8"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9.png"/><Relationship Id="rId4" Type="http://schemas.openxmlformats.org/officeDocument/2006/relationships/image" Target="../media/image35.png"/><Relationship Id="rId9" Type="http://schemas.openxmlformats.org/officeDocument/2006/relationships/image" Target="../media/image6.png"/><Relationship Id="rId5" Type="http://schemas.openxmlformats.org/officeDocument/2006/relationships/image" Target="../media/image42.png"/><Relationship Id="rId6" Type="http://schemas.openxmlformats.org/officeDocument/2006/relationships/image" Target="../media/image3.png"/><Relationship Id="rId7" Type="http://schemas.openxmlformats.org/officeDocument/2006/relationships/image" Target="../media/image9.png"/><Relationship Id="rId8"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46.png"/><Relationship Id="rId4" Type="http://schemas.openxmlformats.org/officeDocument/2006/relationships/image" Target="../media/image43.png"/><Relationship Id="rId5" Type="http://schemas.openxmlformats.org/officeDocument/2006/relationships/image" Target="../media/image38.png"/><Relationship Id="rId6" Type="http://schemas.openxmlformats.org/officeDocument/2006/relationships/image" Target="../media/image3.png"/><Relationship Id="rId7" Type="http://schemas.openxmlformats.org/officeDocument/2006/relationships/image" Target="../media/image9.png"/><Relationship Id="rId8"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260" name="Shape 260"/>
        <p:cNvGrpSpPr/>
        <p:nvPr/>
      </p:nvGrpSpPr>
      <p:grpSpPr>
        <a:xfrm>
          <a:off x="0" y="0"/>
          <a:ext cx="0" cy="0"/>
          <a:chOff x="0" y="0"/>
          <a:chExt cx="0" cy="0"/>
        </a:xfrm>
      </p:grpSpPr>
      <p:grpSp>
        <p:nvGrpSpPr>
          <p:cNvPr id="261" name="Google Shape;261;p11"/>
          <p:cNvGrpSpPr/>
          <p:nvPr/>
        </p:nvGrpSpPr>
        <p:grpSpPr>
          <a:xfrm rot="-5400000">
            <a:off x="3936822" y="-3631931"/>
            <a:ext cx="9906633" cy="17931229"/>
            <a:chOff x="0" y="-47625"/>
            <a:chExt cx="960546" cy="1738610"/>
          </a:xfrm>
        </p:grpSpPr>
        <p:sp>
          <p:nvSpPr>
            <p:cNvPr id="262" name="Google Shape;262;p11"/>
            <p:cNvSpPr/>
            <p:nvPr/>
          </p:nvSpPr>
          <p:spPr>
            <a:xfrm>
              <a:off x="0" y="0"/>
              <a:ext cx="960546" cy="1690985"/>
            </a:xfrm>
            <a:custGeom>
              <a:rect b="b" l="l" r="r" t="t"/>
              <a:pathLst>
                <a:path extrusionOk="0" h="1690985" w="960546">
                  <a:moveTo>
                    <a:pt x="0" y="0"/>
                  </a:moveTo>
                  <a:lnTo>
                    <a:pt x="960546" y="0"/>
                  </a:lnTo>
                  <a:lnTo>
                    <a:pt x="960546" y="1690985"/>
                  </a:lnTo>
                  <a:lnTo>
                    <a:pt x="0" y="1690985"/>
                  </a:lnTo>
                  <a:close/>
                </a:path>
              </a:pathLst>
            </a:custGeom>
            <a:gradFill>
              <a:gsLst>
                <a:gs pos="0">
                  <a:srgbClr val="10082D"/>
                </a:gs>
                <a:gs pos="100000">
                  <a:srgbClr val="01ECC9"/>
                </a:gs>
              </a:gsLst>
              <a:lin ang="0" scaled="0"/>
            </a:gradFill>
            <a:ln>
              <a:noFill/>
            </a:ln>
          </p:spPr>
        </p:sp>
        <p:sp>
          <p:nvSpPr>
            <p:cNvPr id="263" name="Google Shape;263;p11"/>
            <p:cNvSpPr txBox="1"/>
            <p:nvPr/>
          </p:nvSpPr>
          <p:spPr>
            <a:xfrm>
              <a:off x="0" y="-47625"/>
              <a:ext cx="960546" cy="173861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4" name="Google Shape;264;p11"/>
          <p:cNvSpPr txBox="1"/>
          <p:nvPr/>
        </p:nvSpPr>
        <p:spPr>
          <a:xfrm>
            <a:off x="1507925" y="1295850"/>
            <a:ext cx="11031900" cy="72159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1" lang="en-US" sz="4400">
                <a:solidFill>
                  <a:srgbClr val="0A1D37"/>
                </a:solidFill>
                <a:latin typeface="Lato"/>
                <a:ea typeface="Lato"/>
                <a:cs typeface="Lato"/>
                <a:sym typeface="Lato"/>
              </a:rPr>
              <a:t>Good Governance and Social Responsibility</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 </a:t>
            </a:r>
            <a:endParaRPr b="1" sz="4400">
              <a:solidFill>
                <a:srgbClr val="0A1D37"/>
              </a:solidFill>
              <a:latin typeface="Lato"/>
              <a:ea typeface="Lato"/>
              <a:cs typeface="Lato"/>
              <a:sym typeface="Lato"/>
            </a:endParaRPr>
          </a:p>
          <a:p>
            <a:pPr indent="0" lvl="0" marL="0" rtl="0" algn="ctr">
              <a:lnSpc>
                <a:spcPct val="90000"/>
              </a:lnSpc>
              <a:spcBef>
                <a:spcPts val="0"/>
              </a:spcBef>
              <a:spcAft>
                <a:spcPts val="0"/>
              </a:spcAft>
              <a:buClr>
                <a:schemeClr val="dk1"/>
              </a:buClr>
              <a:buSzPts val="1100"/>
              <a:buFont typeface="Arial"/>
              <a:buNone/>
            </a:pPr>
            <a:r>
              <a:rPr b="1" lang="en-US" sz="4400">
                <a:solidFill>
                  <a:srgbClr val="191919"/>
                </a:solidFill>
                <a:latin typeface="Lato"/>
                <a:ea typeface="Lato"/>
                <a:cs typeface="Lato"/>
                <a:sym typeface="Lato"/>
              </a:rPr>
              <a:t>Corporate Social Responsibility and Corruption in a Global Context </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200">
                <a:solidFill>
                  <a:srgbClr val="0A1D37"/>
                </a:solidFill>
                <a:latin typeface="Lato"/>
                <a:ea typeface="Lato"/>
                <a:cs typeface="Lato"/>
                <a:sym typeface="Lato"/>
              </a:rPr>
              <a:t>Week 10</a:t>
            </a:r>
            <a:endParaRPr b="1" sz="4200">
              <a:solidFill>
                <a:srgbClr val="0A1D37"/>
              </a:solidFill>
              <a:latin typeface="Lato"/>
              <a:ea typeface="Lato"/>
              <a:cs typeface="Lato"/>
              <a:sym typeface="Lato"/>
            </a:endParaRPr>
          </a:p>
          <a:p>
            <a:pPr indent="0" lvl="0" marL="0" rtl="0" algn="ctr">
              <a:lnSpc>
                <a:spcPct val="90000"/>
              </a:lnSpc>
              <a:spcBef>
                <a:spcPts val="0"/>
              </a:spcBef>
              <a:spcAft>
                <a:spcPts val="0"/>
              </a:spcAft>
              <a:buClr>
                <a:schemeClr val="dk1"/>
              </a:buClr>
              <a:buSzPts val="1100"/>
              <a:buFont typeface="Arial"/>
              <a:buNone/>
            </a:pPr>
            <a:r>
              <a:t/>
            </a:r>
            <a:endParaRPr b="1" sz="4400">
              <a:solidFill>
                <a:srgbClr val="01427E"/>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Lecturer:</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Fidela Reyes Balajadia</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Associate Professor 2</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University of the Assumption, Philippines</a:t>
            </a:r>
            <a:endParaRPr sz="2400">
              <a:solidFill>
                <a:srgbClr val="FFFFFF"/>
              </a:solidFill>
              <a:latin typeface="Open Sans"/>
              <a:ea typeface="Open Sans"/>
              <a:cs typeface="Open Sans"/>
              <a:sym typeface="Open Sans"/>
            </a:endParaRPr>
          </a:p>
        </p:txBody>
      </p:sp>
      <p:grpSp>
        <p:nvGrpSpPr>
          <p:cNvPr id="265" name="Google Shape;265;p11"/>
          <p:cNvGrpSpPr/>
          <p:nvPr/>
        </p:nvGrpSpPr>
        <p:grpSpPr>
          <a:xfrm rot="7439991">
            <a:off x="16224421" y="4400868"/>
            <a:ext cx="1444234" cy="1444234"/>
            <a:chOff x="0" y="0"/>
            <a:chExt cx="812800" cy="812800"/>
          </a:xfrm>
        </p:grpSpPr>
        <p:sp>
          <p:nvSpPr>
            <p:cNvPr id="266" name="Google Shape;266;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8" name="Google Shape;268;p11"/>
          <p:cNvGrpSpPr/>
          <p:nvPr/>
        </p:nvGrpSpPr>
        <p:grpSpPr>
          <a:xfrm rot="2383736">
            <a:off x="16324159" y="1420673"/>
            <a:ext cx="3911536" cy="3911536"/>
            <a:chOff x="0" y="0"/>
            <a:chExt cx="812800" cy="812800"/>
          </a:xfrm>
        </p:grpSpPr>
        <p:sp>
          <p:nvSpPr>
            <p:cNvPr id="269" name="Google Shape;269;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1" name="Google Shape;271;p11"/>
          <p:cNvGrpSpPr/>
          <p:nvPr/>
        </p:nvGrpSpPr>
        <p:grpSpPr>
          <a:xfrm>
            <a:off x="13970201" y="4669165"/>
            <a:ext cx="899436" cy="4589135"/>
            <a:chOff x="0" y="0"/>
            <a:chExt cx="1199248" cy="6118847"/>
          </a:xfrm>
        </p:grpSpPr>
        <p:grpSp>
          <p:nvGrpSpPr>
            <p:cNvPr id="272" name="Google Shape;272;p11"/>
            <p:cNvGrpSpPr/>
            <p:nvPr/>
          </p:nvGrpSpPr>
          <p:grpSpPr>
            <a:xfrm rot="5400000">
              <a:off x="0" y="0"/>
              <a:ext cx="131826" cy="131826"/>
              <a:chOff x="0" y="0"/>
              <a:chExt cx="812800" cy="812800"/>
            </a:xfrm>
          </p:grpSpPr>
          <p:sp>
            <p:nvSpPr>
              <p:cNvPr id="273" name="Google Shape;273;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5" name="Google Shape;275;p11"/>
            <p:cNvGrpSpPr/>
            <p:nvPr/>
          </p:nvGrpSpPr>
          <p:grpSpPr>
            <a:xfrm rot="5400000">
              <a:off x="0" y="853443"/>
              <a:ext cx="131826" cy="131826"/>
              <a:chOff x="0" y="0"/>
              <a:chExt cx="812800" cy="812800"/>
            </a:xfrm>
          </p:grpSpPr>
          <p:sp>
            <p:nvSpPr>
              <p:cNvPr id="276" name="Google Shape;276;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8" name="Google Shape;278;p11"/>
            <p:cNvGrpSpPr/>
            <p:nvPr/>
          </p:nvGrpSpPr>
          <p:grpSpPr>
            <a:xfrm rot="5400000">
              <a:off x="0" y="1709040"/>
              <a:ext cx="131826" cy="131826"/>
              <a:chOff x="0" y="0"/>
              <a:chExt cx="812800" cy="812800"/>
            </a:xfrm>
          </p:grpSpPr>
          <p:sp>
            <p:nvSpPr>
              <p:cNvPr id="279" name="Google Shape;279;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1" name="Google Shape;281;p11"/>
            <p:cNvGrpSpPr/>
            <p:nvPr/>
          </p:nvGrpSpPr>
          <p:grpSpPr>
            <a:xfrm rot="5400000">
              <a:off x="0" y="2564636"/>
              <a:ext cx="131826" cy="131826"/>
              <a:chOff x="0" y="0"/>
              <a:chExt cx="812800" cy="812800"/>
            </a:xfrm>
          </p:grpSpPr>
          <p:sp>
            <p:nvSpPr>
              <p:cNvPr id="282" name="Google Shape;282;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4" name="Google Shape;284;p11"/>
            <p:cNvGrpSpPr/>
            <p:nvPr/>
          </p:nvGrpSpPr>
          <p:grpSpPr>
            <a:xfrm rot="5400000">
              <a:off x="0" y="3420232"/>
              <a:ext cx="131826" cy="131826"/>
              <a:chOff x="0" y="0"/>
              <a:chExt cx="812800" cy="812800"/>
            </a:xfrm>
          </p:grpSpPr>
          <p:sp>
            <p:nvSpPr>
              <p:cNvPr id="285" name="Google Shape;285;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7" name="Google Shape;287;p11"/>
            <p:cNvGrpSpPr/>
            <p:nvPr/>
          </p:nvGrpSpPr>
          <p:grpSpPr>
            <a:xfrm rot="5400000">
              <a:off x="0" y="4275829"/>
              <a:ext cx="131826" cy="131826"/>
              <a:chOff x="0" y="0"/>
              <a:chExt cx="812800" cy="812800"/>
            </a:xfrm>
          </p:grpSpPr>
          <p:sp>
            <p:nvSpPr>
              <p:cNvPr id="288" name="Google Shape;288;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0" name="Google Shape;290;p11"/>
            <p:cNvGrpSpPr/>
            <p:nvPr/>
          </p:nvGrpSpPr>
          <p:grpSpPr>
            <a:xfrm rot="5400000">
              <a:off x="0" y="5131425"/>
              <a:ext cx="131826" cy="131826"/>
              <a:chOff x="0" y="0"/>
              <a:chExt cx="812800" cy="812800"/>
            </a:xfrm>
          </p:grpSpPr>
          <p:sp>
            <p:nvSpPr>
              <p:cNvPr id="291" name="Google Shape;291;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3" name="Google Shape;293;p11"/>
            <p:cNvGrpSpPr/>
            <p:nvPr/>
          </p:nvGrpSpPr>
          <p:grpSpPr>
            <a:xfrm rot="5400000">
              <a:off x="0" y="5987021"/>
              <a:ext cx="131826" cy="131826"/>
              <a:chOff x="0" y="0"/>
              <a:chExt cx="812800" cy="812800"/>
            </a:xfrm>
          </p:grpSpPr>
          <p:sp>
            <p:nvSpPr>
              <p:cNvPr id="294" name="Google Shape;294;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6" name="Google Shape;296;p11"/>
            <p:cNvGrpSpPr/>
            <p:nvPr/>
          </p:nvGrpSpPr>
          <p:grpSpPr>
            <a:xfrm rot="5400000">
              <a:off x="530285" y="0"/>
              <a:ext cx="131826" cy="131826"/>
              <a:chOff x="0" y="0"/>
              <a:chExt cx="812800" cy="812800"/>
            </a:xfrm>
          </p:grpSpPr>
          <p:sp>
            <p:nvSpPr>
              <p:cNvPr id="297" name="Google Shape;297;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9" name="Google Shape;299;p11"/>
            <p:cNvGrpSpPr/>
            <p:nvPr/>
          </p:nvGrpSpPr>
          <p:grpSpPr>
            <a:xfrm rot="5400000">
              <a:off x="530285" y="853443"/>
              <a:ext cx="131826" cy="131826"/>
              <a:chOff x="0" y="0"/>
              <a:chExt cx="812800" cy="812800"/>
            </a:xfrm>
          </p:grpSpPr>
          <p:sp>
            <p:nvSpPr>
              <p:cNvPr id="300" name="Google Shape;300;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2" name="Google Shape;302;p11"/>
            <p:cNvGrpSpPr/>
            <p:nvPr/>
          </p:nvGrpSpPr>
          <p:grpSpPr>
            <a:xfrm rot="5400000">
              <a:off x="530285" y="1709040"/>
              <a:ext cx="131826" cy="131826"/>
              <a:chOff x="0" y="0"/>
              <a:chExt cx="812800" cy="812800"/>
            </a:xfrm>
          </p:grpSpPr>
          <p:sp>
            <p:nvSpPr>
              <p:cNvPr id="303" name="Google Shape;303;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5" name="Google Shape;305;p11"/>
            <p:cNvGrpSpPr/>
            <p:nvPr/>
          </p:nvGrpSpPr>
          <p:grpSpPr>
            <a:xfrm rot="5400000">
              <a:off x="530285" y="2564636"/>
              <a:ext cx="131826" cy="131826"/>
              <a:chOff x="0" y="0"/>
              <a:chExt cx="812800" cy="812800"/>
            </a:xfrm>
          </p:grpSpPr>
          <p:sp>
            <p:nvSpPr>
              <p:cNvPr id="306" name="Google Shape;306;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8" name="Google Shape;308;p11"/>
            <p:cNvGrpSpPr/>
            <p:nvPr/>
          </p:nvGrpSpPr>
          <p:grpSpPr>
            <a:xfrm rot="5400000">
              <a:off x="530285" y="3420232"/>
              <a:ext cx="131826" cy="131826"/>
              <a:chOff x="0" y="0"/>
              <a:chExt cx="812800" cy="812800"/>
            </a:xfrm>
          </p:grpSpPr>
          <p:sp>
            <p:nvSpPr>
              <p:cNvPr id="309" name="Google Shape;309;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1" name="Google Shape;311;p11"/>
            <p:cNvGrpSpPr/>
            <p:nvPr/>
          </p:nvGrpSpPr>
          <p:grpSpPr>
            <a:xfrm rot="5400000">
              <a:off x="530285" y="4275829"/>
              <a:ext cx="131826" cy="131826"/>
              <a:chOff x="0" y="0"/>
              <a:chExt cx="812800" cy="812800"/>
            </a:xfrm>
          </p:grpSpPr>
          <p:sp>
            <p:nvSpPr>
              <p:cNvPr id="312" name="Google Shape;312;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4" name="Google Shape;314;p11"/>
            <p:cNvGrpSpPr/>
            <p:nvPr/>
          </p:nvGrpSpPr>
          <p:grpSpPr>
            <a:xfrm rot="5400000">
              <a:off x="530285" y="5131425"/>
              <a:ext cx="131826" cy="131826"/>
              <a:chOff x="0" y="0"/>
              <a:chExt cx="812800" cy="812800"/>
            </a:xfrm>
          </p:grpSpPr>
          <p:sp>
            <p:nvSpPr>
              <p:cNvPr id="315" name="Google Shape;315;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7" name="Google Shape;317;p11"/>
            <p:cNvGrpSpPr/>
            <p:nvPr/>
          </p:nvGrpSpPr>
          <p:grpSpPr>
            <a:xfrm rot="5400000">
              <a:off x="530285" y="5987021"/>
              <a:ext cx="131826" cy="131826"/>
              <a:chOff x="0" y="0"/>
              <a:chExt cx="812800" cy="812800"/>
            </a:xfrm>
          </p:grpSpPr>
          <p:sp>
            <p:nvSpPr>
              <p:cNvPr id="318" name="Google Shape;318;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20" name="Google Shape;320;p11"/>
            <p:cNvGrpSpPr/>
            <p:nvPr/>
          </p:nvGrpSpPr>
          <p:grpSpPr>
            <a:xfrm rot="5400000">
              <a:off x="1067422" y="0"/>
              <a:ext cx="131826" cy="131826"/>
              <a:chOff x="0" y="0"/>
              <a:chExt cx="812800" cy="812800"/>
            </a:xfrm>
          </p:grpSpPr>
          <p:sp>
            <p:nvSpPr>
              <p:cNvPr id="321" name="Google Shape;321;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23" name="Google Shape;323;p11"/>
            <p:cNvGrpSpPr/>
            <p:nvPr/>
          </p:nvGrpSpPr>
          <p:grpSpPr>
            <a:xfrm rot="5400000">
              <a:off x="1067422" y="853443"/>
              <a:ext cx="131826" cy="131826"/>
              <a:chOff x="0" y="0"/>
              <a:chExt cx="812800" cy="812800"/>
            </a:xfrm>
          </p:grpSpPr>
          <p:sp>
            <p:nvSpPr>
              <p:cNvPr id="324" name="Google Shape;324;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26" name="Google Shape;326;p11"/>
            <p:cNvGrpSpPr/>
            <p:nvPr/>
          </p:nvGrpSpPr>
          <p:grpSpPr>
            <a:xfrm rot="5400000">
              <a:off x="1067422" y="1709040"/>
              <a:ext cx="131826" cy="131826"/>
              <a:chOff x="0" y="0"/>
              <a:chExt cx="812800" cy="812800"/>
            </a:xfrm>
          </p:grpSpPr>
          <p:sp>
            <p:nvSpPr>
              <p:cNvPr id="327" name="Google Shape;327;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29" name="Google Shape;329;p11"/>
            <p:cNvGrpSpPr/>
            <p:nvPr/>
          </p:nvGrpSpPr>
          <p:grpSpPr>
            <a:xfrm rot="5400000">
              <a:off x="1067422" y="2564636"/>
              <a:ext cx="131826" cy="131826"/>
              <a:chOff x="0" y="0"/>
              <a:chExt cx="812800" cy="812800"/>
            </a:xfrm>
          </p:grpSpPr>
          <p:sp>
            <p:nvSpPr>
              <p:cNvPr id="330" name="Google Shape;330;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32" name="Google Shape;332;p11"/>
            <p:cNvGrpSpPr/>
            <p:nvPr/>
          </p:nvGrpSpPr>
          <p:grpSpPr>
            <a:xfrm rot="5400000">
              <a:off x="1067422" y="3420232"/>
              <a:ext cx="131826" cy="131826"/>
              <a:chOff x="0" y="0"/>
              <a:chExt cx="812800" cy="812800"/>
            </a:xfrm>
          </p:grpSpPr>
          <p:sp>
            <p:nvSpPr>
              <p:cNvPr id="333" name="Google Shape;333;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35" name="Google Shape;335;p11"/>
            <p:cNvGrpSpPr/>
            <p:nvPr/>
          </p:nvGrpSpPr>
          <p:grpSpPr>
            <a:xfrm rot="5400000">
              <a:off x="1067422" y="4275829"/>
              <a:ext cx="131826" cy="131826"/>
              <a:chOff x="0" y="0"/>
              <a:chExt cx="812800" cy="812800"/>
            </a:xfrm>
          </p:grpSpPr>
          <p:sp>
            <p:nvSpPr>
              <p:cNvPr id="336" name="Google Shape;336;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38" name="Google Shape;338;p11"/>
            <p:cNvGrpSpPr/>
            <p:nvPr/>
          </p:nvGrpSpPr>
          <p:grpSpPr>
            <a:xfrm rot="5400000">
              <a:off x="1067422" y="5131425"/>
              <a:ext cx="131826" cy="131826"/>
              <a:chOff x="0" y="0"/>
              <a:chExt cx="812800" cy="812800"/>
            </a:xfrm>
          </p:grpSpPr>
          <p:sp>
            <p:nvSpPr>
              <p:cNvPr id="339" name="Google Shape;339;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1" name="Google Shape;341;p11"/>
            <p:cNvGrpSpPr/>
            <p:nvPr/>
          </p:nvGrpSpPr>
          <p:grpSpPr>
            <a:xfrm rot="5400000">
              <a:off x="1067422" y="5987021"/>
              <a:ext cx="131826" cy="131826"/>
              <a:chOff x="0" y="0"/>
              <a:chExt cx="812800" cy="812800"/>
            </a:xfrm>
          </p:grpSpPr>
          <p:sp>
            <p:nvSpPr>
              <p:cNvPr id="342" name="Google Shape;342;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grpSp>
        <p:nvGrpSpPr>
          <p:cNvPr id="344" name="Google Shape;344;p11"/>
          <p:cNvGrpSpPr/>
          <p:nvPr/>
        </p:nvGrpSpPr>
        <p:grpSpPr>
          <a:xfrm rot="8193290">
            <a:off x="13761704" y="727578"/>
            <a:ext cx="2514238" cy="2128517"/>
            <a:chOff x="-555683" y="-345738"/>
            <a:chExt cx="1368483" cy="1158538"/>
          </a:xfrm>
        </p:grpSpPr>
        <p:sp>
          <p:nvSpPr>
            <p:cNvPr id="345" name="Google Shape;345;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1"/>
            <p:cNvSpPr txBox="1"/>
            <p:nvPr/>
          </p:nvSpPr>
          <p:spPr>
            <a:xfrm>
              <a:off x="-555683" y="-345738"/>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7" name="Google Shape;347;p11"/>
          <p:cNvGrpSpPr/>
          <p:nvPr/>
        </p:nvGrpSpPr>
        <p:grpSpPr>
          <a:xfrm>
            <a:off x="186763" y="636363"/>
            <a:ext cx="1216843" cy="1380216"/>
            <a:chOff x="0" y="0"/>
            <a:chExt cx="812800" cy="812800"/>
          </a:xfrm>
        </p:grpSpPr>
        <p:sp>
          <p:nvSpPr>
            <p:cNvPr id="348" name="Google Shape;348;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0" name="Google Shape;350;p11"/>
          <p:cNvGrpSpPr/>
          <p:nvPr/>
        </p:nvGrpSpPr>
        <p:grpSpPr>
          <a:xfrm rot="10800000">
            <a:off x="264566" y="616576"/>
            <a:ext cx="1216843" cy="1419799"/>
            <a:chOff x="0" y="0"/>
            <a:chExt cx="812800" cy="812800"/>
          </a:xfrm>
        </p:grpSpPr>
        <p:sp>
          <p:nvSpPr>
            <p:cNvPr id="351" name="Google Shape;351;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53" name="Google Shape;353;p11"/>
          <p:cNvSpPr txBox="1"/>
          <p:nvPr/>
        </p:nvSpPr>
        <p:spPr>
          <a:xfrm>
            <a:off x="637950" y="939300"/>
            <a:ext cx="638100" cy="1077300"/>
          </a:xfrm>
          <a:prstGeom prst="rect">
            <a:avLst/>
          </a:prstGeom>
          <a:noFill/>
          <a:ln>
            <a:noFill/>
          </a:ln>
        </p:spPr>
        <p:txBody>
          <a:bodyPr anchorCtr="0" anchor="t" bIns="0" lIns="0" spcFirstLastPara="1" rIns="0" wrap="square" tIns="0">
            <a:spAutoFit/>
          </a:bodyPr>
          <a:lstStyle/>
          <a:p>
            <a:pPr indent="0" lvl="0" marL="0" marR="0" rtl="0" algn="l">
              <a:lnSpc>
                <a:spcPct val="120002"/>
              </a:lnSpc>
              <a:spcBef>
                <a:spcPts val="0"/>
              </a:spcBef>
              <a:spcAft>
                <a:spcPts val="0"/>
              </a:spcAft>
              <a:buNone/>
            </a:pPr>
            <a:r>
              <a:rPr b="0" i="0" lang="en-US" sz="6999" u="none" cap="none" strike="noStrike">
                <a:solidFill>
                  <a:srgbClr val="FFFFFF"/>
                </a:solidFill>
                <a:latin typeface="Dela Gothic One"/>
                <a:ea typeface="Dela Gothic One"/>
                <a:cs typeface="Dela Gothic One"/>
                <a:sym typeface="Dela Gothic One"/>
              </a:rPr>
              <a:t>1</a:t>
            </a:r>
            <a:endParaRPr/>
          </a:p>
        </p:txBody>
      </p:sp>
      <p:grpSp>
        <p:nvGrpSpPr>
          <p:cNvPr id="354" name="Google Shape;354;p11"/>
          <p:cNvGrpSpPr/>
          <p:nvPr/>
        </p:nvGrpSpPr>
        <p:grpSpPr>
          <a:xfrm rot="-5400000">
            <a:off x="-863225" y="7928539"/>
            <a:ext cx="2809037" cy="1907885"/>
            <a:chOff x="0" y="0"/>
            <a:chExt cx="812800" cy="812800"/>
          </a:xfrm>
        </p:grpSpPr>
        <p:sp>
          <p:nvSpPr>
            <p:cNvPr id="355" name="Google Shape;355;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7" name="Google Shape;357;p11"/>
          <p:cNvGrpSpPr/>
          <p:nvPr/>
        </p:nvGrpSpPr>
        <p:grpSpPr>
          <a:xfrm rot="5400000">
            <a:off x="-124246" y="7999898"/>
            <a:ext cx="1838879" cy="1838879"/>
            <a:chOff x="0" y="0"/>
            <a:chExt cx="812800" cy="812800"/>
          </a:xfrm>
        </p:grpSpPr>
        <p:sp>
          <p:nvSpPr>
            <p:cNvPr id="358" name="Google Shape;358;p1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1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0" name="Google Shape;360;p11"/>
          <p:cNvGrpSpPr/>
          <p:nvPr/>
        </p:nvGrpSpPr>
        <p:grpSpPr>
          <a:xfrm rot="8100000">
            <a:off x="15322130" y="8061261"/>
            <a:ext cx="1225798" cy="1225798"/>
            <a:chOff x="0" y="0"/>
            <a:chExt cx="812800" cy="812800"/>
          </a:xfrm>
        </p:grpSpPr>
        <p:sp>
          <p:nvSpPr>
            <p:cNvPr id="361" name="Google Shape;361;p11"/>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362" name="Google Shape;362;p11"/>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366" name="Shape 366"/>
        <p:cNvGrpSpPr/>
        <p:nvPr/>
      </p:nvGrpSpPr>
      <p:grpSpPr>
        <a:xfrm>
          <a:off x="0" y="0"/>
          <a:ext cx="0" cy="0"/>
          <a:chOff x="0" y="0"/>
          <a:chExt cx="0" cy="0"/>
        </a:xfrm>
      </p:grpSpPr>
      <p:grpSp>
        <p:nvGrpSpPr>
          <p:cNvPr id="367" name="Google Shape;367;p12"/>
          <p:cNvGrpSpPr/>
          <p:nvPr/>
        </p:nvGrpSpPr>
        <p:grpSpPr>
          <a:xfrm rot="-5400000">
            <a:off x="3954491" y="-3614262"/>
            <a:ext cx="9871295" cy="17931229"/>
            <a:chOff x="0" y="-47625"/>
            <a:chExt cx="957120" cy="1738610"/>
          </a:xfrm>
        </p:grpSpPr>
        <p:sp>
          <p:nvSpPr>
            <p:cNvPr id="368" name="Google Shape;368;p12"/>
            <p:cNvSpPr/>
            <p:nvPr/>
          </p:nvSpPr>
          <p:spPr>
            <a:xfrm>
              <a:off x="0" y="0"/>
              <a:ext cx="957120" cy="1690985"/>
            </a:xfrm>
            <a:custGeom>
              <a:rect b="b" l="l" r="r" t="t"/>
              <a:pathLst>
                <a:path extrusionOk="0" h="1690985" w="957120">
                  <a:moveTo>
                    <a:pt x="0" y="0"/>
                  </a:moveTo>
                  <a:lnTo>
                    <a:pt x="957120" y="0"/>
                  </a:lnTo>
                  <a:lnTo>
                    <a:pt x="957120" y="1690985"/>
                  </a:lnTo>
                  <a:lnTo>
                    <a:pt x="0" y="1690985"/>
                  </a:lnTo>
                  <a:close/>
                </a:path>
              </a:pathLst>
            </a:custGeom>
            <a:gradFill>
              <a:gsLst>
                <a:gs pos="0">
                  <a:srgbClr val="10082D"/>
                </a:gs>
                <a:gs pos="100000">
                  <a:srgbClr val="01ECC9"/>
                </a:gs>
              </a:gsLst>
              <a:lin ang="0" scaled="0"/>
            </a:gradFill>
            <a:ln>
              <a:noFill/>
            </a:ln>
          </p:spPr>
        </p:sp>
        <p:sp>
          <p:nvSpPr>
            <p:cNvPr id="369" name="Google Shape;369;p12"/>
            <p:cNvSpPr txBox="1"/>
            <p:nvPr/>
          </p:nvSpPr>
          <p:spPr>
            <a:xfrm>
              <a:off x="0" y="-47625"/>
              <a:ext cx="957120" cy="173861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0" name="Google Shape;370;p12"/>
          <p:cNvGrpSpPr/>
          <p:nvPr/>
        </p:nvGrpSpPr>
        <p:grpSpPr>
          <a:xfrm rot="607987">
            <a:off x="-1038116" y="8156634"/>
            <a:ext cx="3911536" cy="3911536"/>
            <a:chOff x="0" y="0"/>
            <a:chExt cx="812800" cy="812800"/>
          </a:xfrm>
        </p:grpSpPr>
        <p:sp>
          <p:nvSpPr>
            <p:cNvPr id="371" name="Google Shape;371;p1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12"/>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3" name="Google Shape;373;p12"/>
          <p:cNvGrpSpPr/>
          <p:nvPr/>
        </p:nvGrpSpPr>
        <p:grpSpPr>
          <a:xfrm>
            <a:off x="573074" y="1182987"/>
            <a:ext cx="1419799" cy="1419799"/>
            <a:chOff x="0" y="0"/>
            <a:chExt cx="812800" cy="812800"/>
          </a:xfrm>
        </p:grpSpPr>
        <p:sp>
          <p:nvSpPr>
            <p:cNvPr id="374" name="Google Shape;374;p1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12"/>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6" name="Google Shape;376;p12"/>
          <p:cNvGrpSpPr/>
          <p:nvPr/>
        </p:nvGrpSpPr>
        <p:grpSpPr>
          <a:xfrm flipH="1" rot="10800000">
            <a:off x="1016761" y="1182976"/>
            <a:ext cx="783946" cy="1419799"/>
            <a:chOff x="0" y="0"/>
            <a:chExt cx="812800" cy="812800"/>
          </a:xfrm>
        </p:grpSpPr>
        <p:sp>
          <p:nvSpPr>
            <p:cNvPr id="377" name="Google Shape;377;p1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12"/>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9" name="Google Shape;379;p12"/>
          <p:cNvGrpSpPr/>
          <p:nvPr/>
        </p:nvGrpSpPr>
        <p:grpSpPr>
          <a:xfrm rot="-5400000">
            <a:off x="12684737" y="-1620863"/>
            <a:ext cx="7027476" cy="7027476"/>
            <a:chOff x="0" y="0"/>
            <a:chExt cx="812800" cy="812800"/>
          </a:xfrm>
        </p:grpSpPr>
        <p:sp>
          <p:nvSpPr>
            <p:cNvPr id="380" name="Google Shape;380;p1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12"/>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2" name="Google Shape;382;p12"/>
          <p:cNvGrpSpPr/>
          <p:nvPr/>
        </p:nvGrpSpPr>
        <p:grpSpPr>
          <a:xfrm rot="5400000">
            <a:off x="13956999" y="-401158"/>
            <a:ext cx="4482952" cy="4482952"/>
            <a:chOff x="0" y="0"/>
            <a:chExt cx="812800" cy="812800"/>
          </a:xfrm>
        </p:grpSpPr>
        <p:sp>
          <p:nvSpPr>
            <p:cNvPr id="383" name="Google Shape;383;p1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12"/>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85" name="Google Shape;385;p12"/>
          <p:cNvSpPr txBox="1"/>
          <p:nvPr/>
        </p:nvSpPr>
        <p:spPr>
          <a:xfrm>
            <a:off x="1016732" y="1293650"/>
            <a:ext cx="532500" cy="1077300"/>
          </a:xfrm>
          <a:prstGeom prst="rect">
            <a:avLst/>
          </a:prstGeom>
          <a:noFill/>
          <a:ln>
            <a:noFill/>
          </a:ln>
        </p:spPr>
        <p:txBody>
          <a:bodyPr anchorCtr="0" anchor="t" bIns="0" lIns="0" spcFirstLastPara="1" rIns="0" wrap="square" tIns="0">
            <a:spAutoFit/>
          </a:bodyPr>
          <a:lstStyle/>
          <a:p>
            <a:pPr indent="0" lvl="0" marL="0" marR="0" rtl="0" algn="l">
              <a:lnSpc>
                <a:spcPct val="120002"/>
              </a:lnSpc>
              <a:spcBef>
                <a:spcPts val="0"/>
              </a:spcBef>
              <a:spcAft>
                <a:spcPts val="0"/>
              </a:spcAft>
              <a:buNone/>
            </a:pPr>
            <a:r>
              <a:rPr b="0" i="0" lang="en-US" sz="6999" u="none" cap="none" strike="noStrike">
                <a:solidFill>
                  <a:srgbClr val="FFFFFF"/>
                </a:solidFill>
                <a:latin typeface="Dela Gothic One"/>
                <a:ea typeface="Dela Gothic One"/>
                <a:cs typeface="Dela Gothic One"/>
                <a:sym typeface="Dela Gothic One"/>
              </a:rPr>
              <a:t>2</a:t>
            </a:r>
            <a:endParaRPr/>
          </a:p>
        </p:txBody>
      </p:sp>
      <p:sp>
        <p:nvSpPr>
          <p:cNvPr id="386" name="Google Shape;386;p12"/>
          <p:cNvSpPr txBox="1"/>
          <p:nvPr/>
        </p:nvSpPr>
        <p:spPr>
          <a:xfrm>
            <a:off x="1924813" y="764050"/>
            <a:ext cx="10884000" cy="84003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Clr>
                <a:schemeClr val="dk1"/>
              </a:buClr>
              <a:buSzPts val="1100"/>
              <a:buFont typeface="Arial"/>
              <a:buNone/>
            </a:pPr>
            <a:r>
              <a:rPr b="1" lang="en-US" sz="3500">
                <a:solidFill>
                  <a:schemeClr val="dk1"/>
                </a:solidFill>
              </a:rPr>
              <a:t>     Lecture Learning Objectives:</a:t>
            </a:r>
            <a:endParaRPr b="1" sz="3500">
              <a:solidFill>
                <a:schemeClr val="dk1"/>
              </a:solidFill>
            </a:endParaRPr>
          </a:p>
          <a:p>
            <a:pPr indent="12700" lvl="0" marL="0" rtl="0" algn="just">
              <a:lnSpc>
                <a:spcPct val="115000"/>
              </a:lnSpc>
              <a:spcBef>
                <a:spcPts val="1200"/>
              </a:spcBef>
              <a:spcAft>
                <a:spcPts val="0"/>
              </a:spcAft>
              <a:buClr>
                <a:schemeClr val="dk1"/>
              </a:buClr>
              <a:buSzPts val="1100"/>
              <a:buFont typeface="Arial"/>
              <a:buNone/>
            </a:pPr>
            <a:r>
              <a:rPr lang="en-US" sz="3500">
                <a:solidFill>
                  <a:schemeClr val="dk1"/>
                </a:solidFill>
              </a:rPr>
              <a:t>  At the end of the lecture, you will be able to:</a:t>
            </a:r>
            <a:endParaRPr sz="3500">
              <a:solidFill>
                <a:schemeClr val="dk1"/>
              </a:solidFill>
            </a:endParaRPr>
          </a:p>
          <a:p>
            <a:pPr indent="0" lvl="0" marL="685800" rtl="0" algn="just">
              <a:lnSpc>
                <a:spcPct val="115000"/>
              </a:lnSpc>
              <a:spcBef>
                <a:spcPts val="1200"/>
              </a:spcBef>
              <a:spcAft>
                <a:spcPts val="0"/>
              </a:spcAft>
              <a:buClr>
                <a:schemeClr val="dk1"/>
              </a:buClr>
              <a:buSzPts val="1100"/>
              <a:buFont typeface="Arial"/>
              <a:buNone/>
            </a:pPr>
            <a:r>
              <a:rPr lang="en-US" sz="3500">
                <a:solidFill>
                  <a:schemeClr val="dk1"/>
                </a:solidFill>
              </a:rPr>
              <a:t>1.</a:t>
            </a:r>
            <a:r>
              <a:rPr lang="en-US" sz="3500">
                <a:solidFill>
                  <a:schemeClr val="dk1"/>
                </a:solidFill>
                <a:latin typeface="Times New Roman"/>
                <a:ea typeface="Times New Roman"/>
                <a:cs typeface="Times New Roman"/>
                <a:sym typeface="Times New Roman"/>
              </a:rPr>
              <a:t> </a:t>
            </a:r>
            <a:r>
              <a:rPr lang="en-US" sz="3500">
                <a:solidFill>
                  <a:schemeClr val="dk1"/>
                </a:solidFill>
              </a:rPr>
              <a:t>Understand global corporate social responsibility and relate how CSR affects developing countries.</a:t>
            </a:r>
            <a:endParaRPr sz="3500">
              <a:solidFill>
                <a:schemeClr val="dk1"/>
              </a:solidFill>
            </a:endParaRPr>
          </a:p>
          <a:p>
            <a:pPr indent="0" lvl="0" marL="685800" rtl="0" algn="just">
              <a:lnSpc>
                <a:spcPct val="100000"/>
              </a:lnSpc>
              <a:spcBef>
                <a:spcPts val="1200"/>
              </a:spcBef>
              <a:spcAft>
                <a:spcPts val="0"/>
              </a:spcAft>
              <a:buSzPts val="1100"/>
              <a:buNone/>
            </a:pPr>
            <a:r>
              <a:rPr lang="en-US" sz="3500">
                <a:solidFill>
                  <a:schemeClr val="dk1"/>
                </a:solidFill>
              </a:rPr>
              <a:t>2.</a:t>
            </a:r>
            <a:r>
              <a:rPr lang="en-US" sz="3500">
                <a:solidFill>
                  <a:schemeClr val="dk1"/>
                </a:solidFill>
                <a:latin typeface="Times New Roman"/>
                <a:ea typeface="Times New Roman"/>
                <a:cs typeface="Times New Roman"/>
                <a:sym typeface="Times New Roman"/>
              </a:rPr>
              <a:t>  </a:t>
            </a:r>
            <a:r>
              <a:rPr lang="en-US" sz="3500">
                <a:solidFill>
                  <a:schemeClr val="dk1"/>
                </a:solidFill>
              </a:rPr>
              <a:t>Enumerate and discuss the CSR issues in International business</a:t>
            </a:r>
            <a:endParaRPr sz="3500">
              <a:solidFill>
                <a:schemeClr val="dk1"/>
              </a:solidFill>
            </a:endParaRPr>
          </a:p>
          <a:p>
            <a:pPr indent="0" lvl="0" marL="685800" rtl="0" algn="just">
              <a:lnSpc>
                <a:spcPct val="100000"/>
              </a:lnSpc>
              <a:spcBef>
                <a:spcPts val="0"/>
              </a:spcBef>
              <a:spcAft>
                <a:spcPts val="0"/>
              </a:spcAft>
              <a:buClr>
                <a:schemeClr val="dk1"/>
              </a:buClr>
              <a:buSzPts val="1100"/>
              <a:buFont typeface="Arial"/>
              <a:buNone/>
            </a:pPr>
            <a:r>
              <a:t/>
            </a:r>
            <a:endParaRPr sz="3500">
              <a:solidFill>
                <a:schemeClr val="dk1"/>
              </a:solidFill>
            </a:endParaRPr>
          </a:p>
          <a:p>
            <a:pPr indent="0" lvl="0" marL="685800" rtl="0" algn="just">
              <a:lnSpc>
                <a:spcPct val="100000"/>
              </a:lnSpc>
              <a:spcBef>
                <a:spcPts val="0"/>
              </a:spcBef>
              <a:spcAft>
                <a:spcPts val="0"/>
              </a:spcAft>
              <a:buSzPts val="1100"/>
              <a:buNone/>
            </a:pPr>
            <a:r>
              <a:rPr lang="en-US" sz="3500">
                <a:solidFill>
                  <a:schemeClr val="dk1"/>
                </a:solidFill>
              </a:rPr>
              <a:t>3.</a:t>
            </a:r>
            <a:r>
              <a:rPr lang="en-US" sz="3500">
                <a:solidFill>
                  <a:schemeClr val="dk1"/>
                </a:solidFill>
                <a:latin typeface="Times New Roman"/>
                <a:ea typeface="Times New Roman"/>
                <a:cs typeface="Times New Roman"/>
                <a:sym typeface="Times New Roman"/>
              </a:rPr>
              <a:t> </a:t>
            </a:r>
            <a:r>
              <a:rPr lang="en-US" sz="3500">
                <a:solidFill>
                  <a:schemeClr val="dk1"/>
                </a:solidFill>
              </a:rPr>
              <a:t>Understand and explain the impact of corruption involving large multinational companies</a:t>
            </a:r>
            <a:endParaRPr sz="3500">
              <a:solidFill>
                <a:schemeClr val="dk1"/>
              </a:solidFill>
            </a:endParaRPr>
          </a:p>
          <a:p>
            <a:pPr indent="0" lvl="0" marL="685800" rtl="0" algn="just">
              <a:lnSpc>
                <a:spcPct val="100000"/>
              </a:lnSpc>
              <a:spcBef>
                <a:spcPts val="0"/>
              </a:spcBef>
              <a:spcAft>
                <a:spcPts val="0"/>
              </a:spcAft>
              <a:buClr>
                <a:schemeClr val="dk1"/>
              </a:buClr>
              <a:buSzPts val="1100"/>
              <a:buFont typeface="Arial"/>
              <a:buNone/>
            </a:pPr>
            <a:r>
              <a:t/>
            </a:r>
            <a:endParaRPr sz="3500">
              <a:solidFill>
                <a:schemeClr val="dk1"/>
              </a:solidFill>
            </a:endParaRPr>
          </a:p>
          <a:p>
            <a:pPr indent="0" lvl="0" marL="685800" rtl="0" algn="just">
              <a:lnSpc>
                <a:spcPct val="115000"/>
              </a:lnSpc>
              <a:spcBef>
                <a:spcPts val="0"/>
              </a:spcBef>
              <a:spcAft>
                <a:spcPts val="0"/>
              </a:spcAft>
              <a:buClr>
                <a:schemeClr val="dk1"/>
              </a:buClr>
              <a:buSzPts val="1100"/>
              <a:buFont typeface="Arial"/>
              <a:buNone/>
            </a:pPr>
            <a:r>
              <a:rPr lang="en-US" sz="3500">
                <a:solidFill>
                  <a:schemeClr val="dk1"/>
                </a:solidFill>
              </a:rPr>
              <a:t>4.</a:t>
            </a:r>
            <a:r>
              <a:rPr lang="en-US" sz="3500">
                <a:solidFill>
                  <a:schemeClr val="dk1"/>
                </a:solidFill>
                <a:latin typeface="Times New Roman"/>
                <a:ea typeface="Times New Roman"/>
                <a:cs typeface="Times New Roman"/>
                <a:sym typeface="Times New Roman"/>
              </a:rPr>
              <a:t> </a:t>
            </a:r>
            <a:r>
              <a:rPr lang="en-US" sz="3500">
                <a:solidFill>
                  <a:schemeClr val="dk1"/>
                </a:solidFill>
              </a:rPr>
              <a:t>Enumerate some of the initiatives to deter this wholesale corruption perpetrated by International    business and host countries</a:t>
            </a:r>
            <a:endParaRPr sz="3500">
              <a:solidFill>
                <a:schemeClr val="dk1"/>
              </a:solidFill>
            </a:endParaRPr>
          </a:p>
          <a:p>
            <a:pPr indent="0" lvl="0" marL="0" marR="0" rtl="0" algn="l">
              <a:lnSpc>
                <a:spcPct val="100000"/>
              </a:lnSpc>
              <a:spcBef>
                <a:spcPts val="0"/>
              </a:spcBef>
              <a:spcAft>
                <a:spcPts val="0"/>
              </a:spcAft>
              <a:buNone/>
            </a:pPr>
            <a:r>
              <a:rPr b="0" i="0" lang="en-US" sz="2400" u="none" cap="none" strike="noStrike">
                <a:solidFill>
                  <a:srgbClr val="FFFFFF"/>
                </a:solidFill>
                <a:latin typeface="Open Sans"/>
                <a:ea typeface="Open Sans"/>
                <a:cs typeface="Open Sans"/>
                <a:sym typeface="Open Sans"/>
              </a:rPr>
              <a:t>.</a:t>
            </a:r>
            <a:endParaRPr/>
          </a:p>
        </p:txBody>
      </p:sp>
      <p:pic>
        <p:nvPicPr>
          <p:cNvPr id="387" name="Google Shape;387;p12"/>
          <p:cNvPicPr preferRelativeResize="0"/>
          <p:nvPr/>
        </p:nvPicPr>
        <p:blipFill>
          <a:blip r:embed="rId3">
            <a:alphaModFix/>
          </a:blip>
          <a:stretch>
            <a:fillRect/>
          </a:stretch>
        </p:blipFill>
        <p:spPr>
          <a:xfrm>
            <a:off x="13184425" y="8695000"/>
            <a:ext cx="5420497" cy="1066800"/>
          </a:xfrm>
          <a:prstGeom prst="rect">
            <a:avLst/>
          </a:prstGeom>
          <a:noFill/>
          <a:ln>
            <a:noFill/>
          </a:ln>
        </p:spPr>
      </p:pic>
      <p:grpSp>
        <p:nvGrpSpPr>
          <p:cNvPr id="388" name="Google Shape;388;p12"/>
          <p:cNvGrpSpPr/>
          <p:nvPr/>
        </p:nvGrpSpPr>
        <p:grpSpPr>
          <a:xfrm rot="8100000">
            <a:off x="12640012" y="8326789"/>
            <a:ext cx="908960" cy="908960"/>
            <a:chOff x="0" y="0"/>
            <a:chExt cx="812800" cy="812800"/>
          </a:xfrm>
        </p:grpSpPr>
        <p:sp>
          <p:nvSpPr>
            <p:cNvPr id="389" name="Google Shape;389;p12"/>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390" name="Google Shape;390;p12"/>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01133"/>
        </a:solidFill>
      </p:bgPr>
    </p:bg>
    <p:spTree>
      <p:nvGrpSpPr>
        <p:cNvPr id="394" name="Shape 394"/>
        <p:cNvGrpSpPr/>
        <p:nvPr/>
      </p:nvGrpSpPr>
      <p:grpSpPr>
        <a:xfrm>
          <a:off x="0" y="0"/>
          <a:ext cx="0" cy="0"/>
          <a:chOff x="0" y="0"/>
          <a:chExt cx="0" cy="0"/>
        </a:xfrm>
      </p:grpSpPr>
      <p:sp>
        <p:nvSpPr>
          <p:cNvPr id="395" name="Google Shape;395;p13"/>
          <p:cNvSpPr txBox="1"/>
          <p:nvPr/>
        </p:nvSpPr>
        <p:spPr>
          <a:xfrm>
            <a:off x="1028700" y="3411850"/>
            <a:ext cx="6228000" cy="3874200"/>
          </a:xfrm>
          <a:prstGeom prst="rect">
            <a:avLst/>
          </a:prstGeom>
          <a:noFill/>
          <a:ln>
            <a:noFill/>
          </a:ln>
        </p:spPr>
        <p:txBody>
          <a:bodyPr anchorCtr="0" anchor="t" bIns="0" lIns="0" spcFirstLastPara="1" rIns="0" wrap="square" tIns="0">
            <a:spAutoFit/>
          </a:bodyPr>
          <a:lstStyle/>
          <a:p>
            <a:pPr indent="0" lvl="0" marL="0" marR="0" rtl="0" algn="ctr">
              <a:lnSpc>
                <a:spcPct val="115000"/>
              </a:lnSpc>
              <a:spcBef>
                <a:spcPts val="0"/>
              </a:spcBef>
              <a:spcAft>
                <a:spcPts val="0"/>
              </a:spcAft>
              <a:buNone/>
            </a:pPr>
            <a:r>
              <a:rPr b="1" lang="en-US" sz="6600">
                <a:solidFill>
                  <a:schemeClr val="lt1"/>
                </a:solidFill>
              </a:rPr>
              <a:t>Corporate Social Responsibility</a:t>
            </a:r>
            <a:endParaRPr b="1" sz="6600">
              <a:solidFill>
                <a:schemeClr val="lt1"/>
              </a:solidFill>
            </a:endParaRPr>
          </a:p>
          <a:p>
            <a:pPr indent="0" lvl="0" marL="0" marR="0" rtl="0" algn="l">
              <a:lnSpc>
                <a:spcPct val="115000"/>
              </a:lnSpc>
              <a:spcBef>
                <a:spcPts val="0"/>
              </a:spcBef>
              <a:spcAft>
                <a:spcPts val="0"/>
              </a:spcAft>
              <a:buNone/>
            </a:pPr>
            <a:r>
              <a:t/>
            </a:r>
            <a:endParaRPr sz="2400">
              <a:solidFill>
                <a:srgbClr val="FFFFFF"/>
              </a:solidFill>
              <a:latin typeface="Open Sans"/>
              <a:ea typeface="Open Sans"/>
              <a:cs typeface="Open Sans"/>
              <a:sym typeface="Open Sans"/>
            </a:endParaRPr>
          </a:p>
        </p:txBody>
      </p:sp>
      <p:pic>
        <p:nvPicPr>
          <p:cNvPr id="396" name="Google Shape;396;p13"/>
          <p:cNvPicPr preferRelativeResize="0"/>
          <p:nvPr/>
        </p:nvPicPr>
        <p:blipFill>
          <a:blip r:embed="rId3">
            <a:alphaModFix/>
          </a:blip>
          <a:stretch>
            <a:fillRect/>
          </a:stretch>
        </p:blipFill>
        <p:spPr>
          <a:xfrm>
            <a:off x="8837825" y="2078207"/>
            <a:ext cx="1226900" cy="1196544"/>
          </a:xfrm>
          <a:prstGeom prst="rect">
            <a:avLst/>
          </a:prstGeom>
          <a:noFill/>
          <a:ln>
            <a:noFill/>
          </a:ln>
        </p:spPr>
      </p:pic>
      <p:pic>
        <p:nvPicPr>
          <p:cNvPr id="397" name="Google Shape;397;p13"/>
          <p:cNvPicPr preferRelativeResize="0"/>
          <p:nvPr/>
        </p:nvPicPr>
        <p:blipFill>
          <a:blip r:embed="rId4">
            <a:alphaModFix/>
          </a:blip>
          <a:stretch>
            <a:fillRect/>
          </a:stretch>
        </p:blipFill>
        <p:spPr>
          <a:xfrm>
            <a:off x="11155125" y="2009467"/>
            <a:ext cx="1347550" cy="1334010"/>
          </a:xfrm>
          <a:prstGeom prst="rect">
            <a:avLst/>
          </a:prstGeom>
          <a:noFill/>
          <a:ln>
            <a:noFill/>
          </a:ln>
        </p:spPr>
      </p:pic>
      <p:pic>
        <p:nvPicPr>
          <p:cNvPr id="398" name="Google Shape;398;p13"/>
          <p:cNvPicPr preferRelativeResize="0"/>
          <p:nvPr/>
        </p:nvPicPr>
        <p:blipFill>
          <a:blip r:embed="rId5">
            <a:alphaModFix/>
          </a:blip>
          <a:stretch>
            <a:fillRect/>
          </a:stretch>
        </p:blipFill>
        <p:spPr>
          <a:xfrm>
            <a:off x="13323125" y="1940189"/>
            <a:ext cx="1165225" cy="1334560"/>
          </a:xfrm>
          <a:prstGeom prst="rect">
            <a:avLst/>
          </a:prstGeom>
          <a:noFill/>
          <a:ln>
            <a:noFill/>
          </a:ln>
        </p:spPr>
      </p:pic>
      <p:pic>
        <p:nvPicPr>
          <p:cNvPr id="399" name="Google Shape;399;p13"/>
          <p:cNvPicPr preferRelativeResize="0"/>
          <p:nvPr/>
        </p:nvPicPr>
        <p:blipFill>
          <a:blip r:embed="rId6">
            <a:alphaModFix/>
          </a:blip>
          <a:stretch>
            <a:fillRect/>
          </a:stretch>
        </p:blipFill>
        <p:spPr>
          <a:xfrm>
            <a:off x="15475925" y="1885803"/>
            <a:ext cx="1278625" cy="1247000"/>
          </a:xfrm>
          <a:prstGeom prst="rect">
            <a:avLst/>
          </a:prstGeom>
          <a:noFill/>
          <a:ln>
            <a:noFill/>
          </a:ln>
        </p:spPr>
      </p:pic>
      <p:pic>
        <p:nvPicPr>
          <p:cNvPr id="400" name="Google Shape;400;p13"/>
          <p:cNvPicPr preferRelativeResize="0"/>
          <p:nvPr/>
        </p:nvPicPr>
        <p:blipFill>
          <a:blip r:embed="rId7">
            <a:alphaModFix/>
          </a:blip>
          <a:stretch>
            <a:fillRect/>
          </a:stretch>
        </p:blipFill>
        <p:spPr>
          <a:xfrm>
            <a:off x="8900813" y="3940370"/>
            <a:ext cx="1226900" cy="1239529"/>
          </a:xfrm>
          <a:prstGeom prst="rect">
            <a:avLst/>
          </a:prstGeom>
          <a:noFill/>
          <a:ln>
            <a:noFill/>
          </a:ln>
        </p:spPr>
      </p:pic>
      <p:pic>
        <p:nvPicPr>
          <p:cNvPr id="401" name="Google Shape;401;p13"/>
          <p:cNvPicPr preferRelativeResize="0"/>
          <p:nvPr/>
        </p:nvPicPr>
        <p:blipFill>
          <a:blip r:embed="rId8">
            <a:alphaModFix/>
          </a:blip>
          <a:stretch>
            <a:fillRect/>
          </a:stretch>
        </p:blipFill>
        <p:spPr>
          <a:xfrm>
            <a:off x="11086112" y="3854925"/>
            <a:ext cx="1278625" cy="1291800"/>
          </a:xfrm>
          <a:prstGeom prst="rect">
            <a:avLst/>
          </a:prstGeom>
          <a:noFill/>
          <a:ln>
            <a:noFill/>
          </a:ln>
        </p:spPr>
      </p:pic>
      <p:pic>
        <p:nvPicPr>
          <p:cNvPr id="402" name="Google Shape;402;p13"/>
          <p:cNvPicPr preferRelativeResize="0"/>
          <p:nvPr/>
        </p:nvPicPr>
        <p:blipFill>
          <a:blip r:embed="rId9">
            <a:alphaModFix/>
          </a:blip>
          <a:stretch>
            <a:fillRect/>
          </a:stretch>
        </p:blipFill>
        <p:spPr>
          <a:xfrm>
            <a:off x="13323100" y="3723912"/>
            <a:ext cx="1278625" cy="1312087"/>
          </a:xfrm>
          <a:prstGeom prst="rect">
            <a:avLst/>
          </a:prstGeom>
          <a:noFill/>
          <a:ln>
            <a:noFill/>
          </a:ln>
        </p:spPr>
      </p:pic>
      <p:pic>
        <p:nvPicPr>
          <p:cNvPr id="403" name="Google Shape;403;p13"/>
          <p:cNvPicPr preferRelativeResize="0"/>
          <p:nvPr/>
        </p:nvPicPr>
        <p:blipFill>
          <a:blip r:embed="rId10">
            <a:alphaModFix/>
          </a:blip>
          <a:stretch>
            <a:fillRect/>
          </a:stretch>
        </p:blipFill>
        <p:spPr>
          <a:xfrm>
            <a:off x="15441463" y="3891608"/>
            <a:ext cx="1347550" cy="1195118"/>
          </a:xfrm>
          <a:prstGeom prst="rect">
            <a:avLst/>
          </a:prstGeom>
          <a:noFill/>
          <a:ln>
            <a:noFill/>
          </a:ln>
        </p:spPr>
      </p:pic>
      <p:pic>
        <p:nvPicPr>
          <p:cNvPr id="404" name="Google Shape;404;p13"/>
          <p:cNvPicPr preferRelativeResize="0"/>
          <p:nvPr/>
        </p:nvPicPr>
        <p:blipFill>
          <a:blip r:embed="rId11">
            <a:alphaModFix/>
          </a:blip>
          <a:stretch>
            <a:fillRect/>
          </a:stretch>
        </p:blipFill>
        <p:spPr>
          <a:xfrm>
            <a:off x="11084313" y="5717567"/>
            <a:ext cx="1110025" cy="1295029"/>
          </a:xfrm>
          <a:prstGeom prst="rect">
            <a:avLst/>
          </a:prstGeom>
          <a:noFill/>
          <a:ln>
            <a:noFill/>
          </a:ln>
        </p:spPr>
      </p:pic>
      <p:pic>
        <p:nvPicPr>
          <p:cNvPr id="405" name="Google Shape;405;p13"/>
          <p:cNvPicPr preferRelativeResize="0"/>
          <p:nvPr/>
        </p:nvPicPr>
        <p:blipFill>
          <a:blip r:embed="rId12">
            <a:alphaModFix/>
          </a:blip>
          <a:stretch>
            <a:fillRect/>
          </a:stretch>
        </p:blipFill>
        <p:spPr>
          <a:xfrm>
            <a:off x="8962324" y="5821272"/>
            <a:ext cx="1185925" cy="1120779"/>
          </a:xfrm>
          <a:prstGeom prst="rect">
            <a:avLst/>
          </a:prstGeom>
          <a:noFill/>
          <a:ln>
            <a:noFill/>
          </a:ln>
        </p:spPr>
      </p:pic>
      <p:pic>
        <p:nvPicPr>
          <p:cNvPr id="406" name="Google Shape;406;p13"/>
          <p:cNvPicPr preferRelativeResize="0"/>
          <p:nvPr/>
        </p:nvPicPr>
        <p:blipFill>
          <a:blip r:embed="rId13">
            <a:alphaModFix/>
          </a:blip>
          <a:stretch>
            <a:fillRect/>
          </a:stretch>
        </p:blipFill>
        <p:spPr>
          <a:xfrm>
            <a:off x="13436500" y="5797366"/>
            <a:ext cx="1165225" cy="1219284"/>
          </a:xfrm>
          <a:prstGeom prst="rect">
            <a:avLst/>
          </a:prstGeom>
          <a:noFill/>
          <a:ln>
            <a:noFill/>
          </a:ln>
        </p:spPr>
      </p:pic>
      <p:pic>
        <p:nvPicPr>
          <p:cNvPr id="407" name="Google Shape;407;p13"/>
          <p:cNvPicPr preferRelativeResize="0"/>
          <p:nvPr/>
        </p:nvPicPr>
        <p:blipFill>
          <a:blip r:embed="rId14">
            <a:alphaModFix/>
          </a:blip>
          <a:stretch>
            <a:fillRect/>
          </a:stretch>
        </p:blipFill>
        <p:spPr>
          <a:xfrm>
            <a:off x="15611485" y="5998400"/>
            <a:ext cx="929900" cy="1144014"/>
          </a:xfrm>
          <a:prstGeom prst="rect">
            <a:avLst/>
          </a:prstGeom>
          <a:noFill/>
          <a:ln>
            <a:noFill/>
          </a:ln>
        </p:spPr>
      </p:pic>
      <p:pic>
        <p:nvPicPr>
          <p:cNvPr id="408" name="Google Shape;408;p13"/>
          <p:cNvPicPr preferRelativeResize="0"/>
          <p:nvPr/>
        </p:nvPicPr>
        <p:blipFill>
          <a:blip r:embed="rId15">
            <a:alphaModFix/>
          </a:blip>
          <a:stretch>
            <a:fillRect/>
          </a:stretch>
        </p:blipFill>
        <p:spPr>
          <a:xfrm>
            <a:off x="9024849" y="7605618"/>
            <a:ext cx="929900" cy="1223882"/>
          </a:xfrm>
          <a:prstGeom prst="rect">
            <a:avLst/>
          </a:prstGeom>
          <a:noFill/>
          <a:ln>
            <a:noFill/>
          </a:ln>
        </p:spPr>
      </p:pic>
      <p:pic>
        <p:nvPicPr>
          <p:cNvPr id="409" name="Google Shape;409;p13"/>
          <p:cNvPicPr preferRelativeResize="0"/>
          <p:nvPr/>
        </p:nvPicPr>
        <p:blipFill>
          <a:blip r:embed="rId16">
            <a:alphaModFix/>
          </a:blip>
          <a:stretch>
            <a:fillRect/>
          </a:stretch>
        </p:blipFill>
        <p:spPr>
          <a:xfrm>
            <a:off x="11111962" y="7707824"/>
            <a:ext cx="1226900" cy="1191852"/>
          </a:xfrm>
          <a:prstGeom prst="rect">
            <a:avLst/>
          </a:prstGeom>
          <a:noFill/>
          <a:ln>
            <a:noFill/>
          </a:ln>
        </p:spPr>
      </p:pic>
      <p:pic>
        <p:nvPicPr>
          <p:cNvPr id="410" name="Google Shape;410;p13"/>
          <p:cNvPicPr preferRelativeResize="0"/>
          <p:nvPr/>
        </p:nvPicPr>
        <p:blipFill>
          <a:blip r:embed="rId17">
            <a:alphaModFix/>
          </a:blip>
          <a:stretch>
            <a:fillRect/>
          </a:stretch>
        </p:blipFill>
        <p:spPr>
          <a:xfrm>
            <a:off x="13573650" y="7721730"/>
            <a:ext cx="1201025" cy="1244445"/>
          </a:xfrm>
          <a:prstGeom prst="rect">
            <a:avLst/>
          </a:prstGeom>
          <a:noFill/>
          <a:ln>
            <a:noFill/>
          </a:ln>
        </p:spPr>
      </p:pic>
      <p:pic>
        <p:nvPicPr>
          <p:cNvPr id="411" name="Google Shape;411;p13"/>
          <p:cNvPicPr preferRelativeResize="0"/>
          <p:nvPr/>
        </p:nvPicPr>
        <p:blipFill>
          <a:blip r:embed="rId18">
            <a:alphaModFix/>
          </a:blip>
          <a:stretch>
            <a:fillRect/>
          </a:stretch>
        </p:blipFill>
        <p:spPr>
          <a:xfrm>
            <a:off x="15437112" y="7730600"/>
            <a:ext cx="1278625" cy="122669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1A38"/>
        </a:solidFill>
      </p:bgPr>
    </p:bg>
    <p:spTree>
      <p:nvGrpSpPr>
        <p:cNvPr id="415" name="Shape 415"/>
        <p:cNvGrpSpPr/>
        <p:nvPr/>
      </p:nvGrpSpPr>
      <p:grpSpPr>
        <a:xfrm>
          <a:off x="0" y="0"/>
          <a:ext cx="0" cy="0"/>
          <a:chOff x="0" y="0"/>
          <a:chExt cx="0" cy="0"/>
        </a:xfrm>
      </p:grpSpPr>
      <p:grpSp>
        <p:nvGrpSpPr>
          <p:cNvPr id="416" name="Google Shape;416;p14"/>
          <p:cNvGrpSpPr/>
          <p:nvPr/>
        </p:nvGrpSpPr>
        <p:grpSpPr>
          <a:xfrm rot="-5400000">
            <a:off x="3909435" y="-1143076"/>
            <a:ext cx="9799455" cy="13134536"/>
            <a:chOff x="0" y="-47625"/>
            <a:chExt cx="842091" cy="1128683"/>
          </a:xfrm>
        </p:grpSpPr>
        <p:sp>
          <p:nvSpPr>
            <p:cNvPr id="417" name="Google Shape;417;p14"/>
            <p:cNvSpPr/>
            <p:nvPr/>
          </p:nvSpPr>
          <p:spPr>
            <a:xfrm>
              <a:off x="0" y="0"/>
              <a:ext cx="842091" cy="1081058"/>
            </a:xfrm>
            <a:custGeom>
              <a:rect b="b" l="l" r="r" t="t"/>
              <a:pathLst>
                <a:path extrusionOk="0" h="1081058" w="842091">
                  <a:moveTo>
                    <a:pt x="0" y="0"/>
                  </a:moveTo>
                  <a:lnTo>
                    <a:pt x="842091" y="0"/>
                  </a:lnTo>
                  <a:lnTo>
                    <a:pt x="842091" y="1081058"/>
                  </a:lnTo>
                  <a:lnTo>
                    <a:pt x="0" y="1081058"/>
                  </a:lnTo>
                  <a:close/>
                </a:path>
              </a:pathLst>
            </a:custGeom>
            <a:gradFill>
              <a:gsLst>
                <a:gs pos="0">
                  <a:srgbClr val="10082D"/>
                </a:gs>
                <a:gs pos="100000">
                  <a:srgbClr val="01ECC9"/>
                </a:gs>
              </a:gsLst>
              <a:lin ang="0" scaled="0"/>
            </a:gradFill>
            <a:ln>
              <a:noFill/>
            </a:ln>
          </p:spPr>
        </p:sp>
        <p:sp>
          <p:nvSpPr>
            <p:cNvPr id="418" name="Google Shape;418;p14"/>
            <p:cNvSpPr txBox="1"/>
            <p:nvPr/>
          </p:nvSpPr>
          <p:spPr>
            <a:xfrm>
              <a:off x="0" y="-47625"/>
              <a:ext cx="842091" cy="112868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9" name="Google Shape;419;p14"/>
          <p:cNvGrpSpPr/>
          <p:nvPr/>
        </p:nvGrpSpPr>
        <p:grpSpPr>
          <a:xfrm rot="-5400000">
            <a:off x="10298405" y="5881369"/>
            <a:ext cx="5078049" cy="5078049"/>
            <a:chOff x="0" y="0"/>
            <a:chExt cx="812800" cy="812800"/>
          </a:xfrm>
        </p:grpSpPr>
        <p:sp>
          <p:nvSpPr>
            <p:cNvPr id="420" name="Google Shape;420;p1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14"/>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22" name="Google Shape;422;p14"/>
          <p:cNvGrpSpPr/>
          <p:nvPr/>
        </p:nvGrpSpPr>
        <p:grpSpPr>
          <a:xfrm rot="7439991">
            <a:off x="16674477" y="2311760"/>
            <a:ext cx="764832" cy="764832"/>
            <a:chOff x="0" y="0"/>
            <a:chExt cx="812800" cy="812800"/>
          </a:xfrm>
        </p:grpSpPr>
        <p:sp>
          <p:nvSpPr>
            <p:cNvPr id="423" name="Google Shape;423;p1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14"/>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25" name="Google Shape;425;p14"/>
          <p:cNvGrpSpPr/>
          <p:nvPr/>
        </p:nvGrpSpPr>
        <p:grpSpPr>
          <a:xfrm rot="2383736">
            <a:off x="16727296" y="733520"/>
            <a:ext cx="2071456" cy="2071456"/>
            <a:chOff x="0" y="0"/>
            <a:chExt cx="812800" cy="812800"/>
          </a:xfrm>
        </p:grpSpPr>
        <p:sp>
          <p:nvSpPr>
            <p:cNvPr id="426" name="Google Shape;426;p1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14"/>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28" name="Google Shape;428;p14"/>
          <p:cNvGrpSpPr/>
          <p:nvPr/>
        </p:nvGrpSpPr>
        <p:grpSpPr>
          <a:xfrm rot="5400000">
            <a:off x="5553067" y="798451"/>
            <a:ext cx="1493227" cy="1493227"/>
            <a:chOff x="0" y="0"/>
            <a:chExt cx="812800" cy="812800"/>
          </a:xfrm>
        </p:grpSpPr>
        <p:sp>
          <p:nvSpPr>
            <p:cNvPr id="429" name="Google Shape;429;p1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14"/>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1" name="Google Shape;431;p14"/>
          <p:cNvGrpSpPr/>
          <p:nvPr/>
        </p:nvGrpSpPr>
        <p:grpSpPr>
          <a:xfrm rot="10800000">
            <a:off x="622264" y="8445427"/>
            <a:ext cx="812873" cy="812873"/>
            <a:chOff x="0" y="0"/>
            <a:chExt cx="812800" cy="812800"/>
          </a:xfrm>
        </p:grpSpPr>
        <p:sp>
          <p:nvSpPr>
            <p:cNvPr id="432" name="Google Shape;432;p1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14"/>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4" name="Google Shape;434;p14"/>
          <p:cNvGrpSpPr/>
          <p:nvPr/>
        </p:nvGrpSpPr>
        <p:grpSpPr>
          <a:xfrm rot="7286444">
            <a:off x="16225062" y="5626137"/>
            <a:ext cx="601900" cy="601900"/>
            <a:chOff x="0" y="0"/>
            <a:chExt cx="812800" cy="812800"/>
          </a:xfrm>
        </p:grpSpPr>
        <p:sp>
          <p:nvSpPr>
            <p:cNvPr id="435" name="Google Shape;435;p1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14"/>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7" name="Google Shape;437;p14"/>
          <p:cNvGrpSpPr/>
          <p:nvPr/>
        </p:nvGrpSpPr>
        <p:grpSpPr>
          <a:xfrm rot="8100000">
            <a:off x="5159365" y="7856425"/>
            <a:ext cx="394112" cy="394112"/>
            <a:chOff x="0" y="0"/>
            <a:chExt cx="812800" cy="812800"/>
          </a:xfrm>
        </p:grpSpPr>
        <p:sp>
          <p:nvSpPr>
            <p:cNvPr id="438" name="Google Shape;438;p14"/>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439" name="Google Shape;439;p14"/>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0" name="Google Shape;440;p14"/>
          <p:cNvGrpSpPr/>
          <p:nvPr/>
        </p:nvGrpSpPr>
        <p:grpSpPr>
          <a:xfrm rot="-8100000">
            <a:off x="16859837" y="7967311"/>
            <a:ext cx="394112" cy="394112"/>
            <a:chOff x="0" y="0"/>
            <a:chExt cx="812800" cy="812800"/>
          </a:xfrm>
        </p:grpSpPr>
        <p:sp>
          <p:nvSpPr>
            <p:cNvPr id="441" name="Google Shape;441;p14"/>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442" name="Google Shape;442;p14"/>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3" name="Google Shape;443;p14"/>
          <p:cNvGrpSpPr/>
          <p:nvPr/>
        </p:nvGrpSpPr>
        <p:grpSpPr>
          <a:xfrm>
            <a:off x="2209050" y="2425025"/>
            <a:ext cx="13754423" cy="4193746"/>
            <a:chOff x="0" y="-47625"/>
            <a:chExt cx="2433765" cy="824113"/>
          </a:xfrm>
        </p:grpSpPr>
        <p:sp>
          <p:nvSpPr>
            <p:cNvPr id="444" name="Google Shape;444;p14"/>
            <p:cNvSpPr/>
            <p:nvPr/>
          </p:nvSpPr>
          <p:spPr>
            <a:xfrm>
              <a:off x="0" y="0"/>
              <a:ext cx="2433765" cy="776488"/>
            </a:xfrm>
            <a:custGeom>
              <a:rect b="b" l="l" r="r" t="t"/>
              <a:pathLst>
                <a:path extrusionOk="0" h="776488" w="2433765">
                  <a:moveTo>
                    <a:pt x="0" y="0"/>
                  </a:moveTo>
                  <a:lnTo>
                    <a:pt x="2433765" y="0"/>
                  </a:lnTo>
                  <a:lnTo>
                    <a:pt x="2433765" y="776488"/>
                  </a:lnTo>
                  <a:lnTo>
                    <a:pt x="0" y="776488"/>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445" name="Google Shape;445;p14"/>
            <p:cNvSpPr txBox="1"/>
            <p:nvPr/>
          </p:nvSpPr>
          <p:spPr>
            <a:xfrm>
              <a:off x="0" y="-47625"/>
              <a:ext cx="2433765" cy="82411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6" name="Google Shape;446;p14"/>
          <p:cNvGrpSpPr/>
          <p:nvPr/>
        </p:nvGrpSpPr>
        <p:grpSpPr>
          <a:xfrm rot="5400000">
            <a:off x="13055921" y="5295094"/>
            <a:ext cx="3716040" cy="5738498"/>
            <a:chOff x="0" y="-442367"/>
            <a:chExt cx="812800" cy="1255167"/>
          </a:xfrm>
        </p:grpSpPr>
        <p:sp>
          <p:nvSpPr>
            <p:cNvPr id="447" name="Google Shape;447;p1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14"/>
            <p:cNvSpPr txBox="1"/>
            <p:nvPr/>
          </p:nvSpPr>
          <p:spPr>
            <a:xfrm>
              <a:off x="120208" y="-442367"/>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49" name="Google Shape;449;p14"/>
          <p:cNvSpPr txBox="1"/>
          <p:nvPr/>
        </p:nvSpPr>
        <p:spPr>
          <a:xfrm>
            <a:off x="2990400" y="1415450"/>
            <a:ext cx="12471900" cy="45255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t/>
            </a:r>
            <a:endParaRPr b="1" sz="4200">
              <a:solidFill>
                <a:schemeClr val="dk1"/>
              </a:solidFill>
            </a:endParaRPr>
          </a:p>
          <a:p>
            <a:pPr indent="0" lvl="0" marL="0" marR="0" rtl="0" algn="l">
              <a:lnSpc>
                <a:spcPct val="100000"/>
              </a:lnSpc>
              <a:spcBef>
                <a:spcPts val="0"/>
              </a:spcBef>
              <a:spcAft>
                <a:spcPts val="0"/>
              </a:spcAft>
              <a:buNone/>
            </a:pPr>
            <a:r>
              <a:rPr lang="en-US" sz="4200">
                <a:solidFill>
                  <a:schemeClr val="dk1"/>
                </a:solidFill>
              </a:rPr>
              <a:t>        	</a:t>
            </a:r>
            <a:r>
              <a:rPr b="1" lang="en-US" sz="4200">
                <a:solidFill>
                  <a:schemeClr val="dk1"/>
                </a:solidFill>
              </a:rPr>
              <a:t>Corporate social responsibility (CSR)</a:t>
            </a:r>
            <a:r>
              <a:rPr lang="en-US" sz="4200">
                <a:solidFill>
                  <a:schemeClr val="dk1"/>
                </a:solidFill>
              </a:rPr>
              <a:t> has gained currency. Companies are adopting ‘ethical policies’ or ‘codes of conduct’ stating how they intend to “behave”. More companies are signing up to such initiatives as the United Nations Global Compact or the Fair Labor Association. </a:t>
            </a:r>
            <a:endParaRPr sz="4200">
              <a:solidFill>
                <a:srgbClr val="FFFFFF"/>
              </a:solidFill>
              <a:latin typeface="Dela Gothic One"/>
              <a:ea typeface="Dela Gothic One"/>
              <a:cs typeface="Dela Gothic One"/>
              <a:sym typeface="Dela Gothic One"/>
            </a:endParaRPr>
          </a:p>
        </p:txBody>
      </p:sp>
      <p:grpSp>
        <p:nvGrpSpPr>
          <p:cNvPr id="450" name="Google Shape;450;p14"/>
          <p:cNvGrpSpPr/>
          <p:nvPr/>
        </p:nvGrpSpPr>
        <p:grpSpPr>
          <a:xfrm>
            <a:off x="690151" y="705101"/>
            <a:ext cx="2639930" cy="839963"/>
            <a:chOff x="0" y="0"/>
            <a:chExt cx="3519906" cy="1119951"/>
          </a:xfrm>
        </p:grpSpPr>
        <p:grpSp>
          <p:nvGrpSpPr>
            <p:cNvPr id="451" name="Google Shape;451;p14"/>
            <p:cNvGrpSpPr/>
            <p:nvPr/>
          </p:nvGrpSpPr>
          <p:grpSpPr>
            <a:xfrm>
              <a:off x="0" y="0"/>
              <a:ext cx="1119951" cy="1119951"/>
              <a:chOff x="0" y="0"/>
              <a:chExt cx="812800" cy="812800"/>
            </a:xfrm>
          </p:grpSpPr>
          <p:sp>
            <p:nvSpPr>
              <p:cNvPr id="452" name="Google Shape;452;p1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14"/>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54" name="Google Shape;454;p14"/>
            <p:cNvGrpSpPr/>
            <p:nvPr/>
          </p:nvGrpSpPr>
          <p:grpSpPr>
            <a:xfrm rot="10800000">
              <a:off x="221076" y="0"/>
              <a:ext cx="1119951" cy="1119951"/>
              <a:chOff x="0" y="0"/>
              <a:chExt cx="812800" cy="812800"/>
            </a:xfrm>
          </p:grpSpPr>
          <p:sp>
            <p:nvSpPr>
              <p:cNvPr id="455" name="Google Shape;455;p1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14"/>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57" name="Google Shape;457;p14"/>
            <p:cNvSpPr txBox="1"/>
            <p:nvPr/>
          </p:nvSpPr>
          <p:spPr>
            <a:xfrm>
              <a:off x="559975" y="204358"/>
              <a:ext cx="2959931" cy="6191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pic>
        <p:nvPicPr>
          <p:cNvPr id="458" name="Google Shape;458;p14"/>
          <p:cNvPicPr preferRelativeResize="0"/>
          <p:nvPr/>
        </p:nvPicPr>
        <p:blipFill>
          <a:blip r:embed="rId3">
            <a:alphaModFix/>
          </a:blip>
          <a:stretch>
            <a:fillRect/>
          </a:stretch>
        </p:blipFill>
        <p:spPr>
          <a:xfrm>
            <a:off x="892400" y="3671966"/>
            <a:ext cx="789125" cy="4043509"/>
          </a:xfrm>
          <a:prstGeom prst="rect">
            <a:avLst/>
          </a:prstGeom>
          <a:noFill/>
          <a:ln>
            <a:noFill/>
          </a:ln>
        </p:spPr>
      </p:pic>
      <p:pic>
        <p:nvPicPr>
          <p:cNvPr id="459" name="Google Shape;459;p14"/>
          <p:cNvPicPr preferRelativeResize="0"/>
          <p:nvPr/>
        </p:nvPicPr>
        <p:blipFill>
          <a:blip r:embed="rId4">
            <a:alphaModFix/>
          </a:blip>
          <a:stretch>
            <a:fillRect/>
          </a:stretch>
        </p:blipFill>
        <p:spPr>
          <a:xfrm>
            <a:off x="15723125" y="9258298"/>
            <a:ext cx="5432338" cy="10617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463" name="Shape 463"/>
        <p:cNvGrpSpPr/>
        <p:nvPr/>
      </p:nvGrpSpPr>
      <p:grpSpPr>
        <a:xfrm>
          <a:off x="0" y="0"/>
          <a:ext cx="0" cy="0"/>
          <a:chOff x="0" y="0"/>
          <a:chExt cx="0" cy="0"/>
        </a:xfrm>
      </p:grpSpPr>
      <p:grpSp>
        <p:nvGrpSpPr>
          <p:cNvPr id="464" name="Google Shape;464;p15"/>
          <p:cNvGrpSpPr/>
          <p:nvPr/>
        </p:nvGrpSpPr>
        <p:grpSpPr>
          <a:xfrm rot="-5400000">
            <a:off x="4190707" y="-3341560"/>
            <a:ext cx="9906591" cy="17931154"/>
            <a:chOff x="0" y="-47625"/>
            <a:chExt cx="960546" cy="1738610"/>
          </a:xfrm>
        </p:grpSpPr>
        <p:sp>
          <p:nvSpPr>
            <p:cNvPr id="465" name="Google Shape;465;p15"/>
            <p:cNvSpPr/>
            <p:nvPr/>
          </p:nvSpPr>
          <p:spPr>
            <a:xfrm>
              <a:off x="0" y="0"/>
              <a:ext cx="960546" cy="1690985"/>
            </a:xfrm>
            <a:custGeom>
              <a:rect b="b" l="l" r="r" t="t"/>
              <a:pathLst>
                <a:path extrusionOk="0" h="1690985" w="960546">
                  <a:moveTo>
                    <a:pt x="0" y="0"/>
                  </a:moveTo>
                  <a:lnTo>
                    <a:pt x="960546" y="0"/>
                  </a:lnTo>
                  <a:lnTo>
                    <a:pt x="960546" y="1690985"/>
                  </a:lnTo>
                  <a:lnTo>
                    <a:pt x="0" y="1690985"/>
                  </a:lnTo>
                  <a:close/>
                </a:path>
              </a:pathLst>
            </a:custGeom>
            <a:gradFill>
              <a:gsLst>
                <a:gs pos="0">
                  <a:srgbClr val="10082D"/>
                </a:gs>
                <a:gs pos="100000">
                  <a:srgbClr val="01ECC9"/>
                </a:gs>
              </a:gsLst>
              <a:lin ang="0" scaled="0"/>
            </a:gradFill>
            <a:ln>
              <a:noFill/>
            </a:ln>
          </p:spPr>
        </p:sp>
        <p:sp>
          <p:nvSpPr>
            <p:cNvPr id="466" name="Google Shape;466;p15"/>
            <p:cNvSpPr txBox="1"/>
            <p:nvPr/>
          </p:nvSpPr>
          <p:spPr>
            <a:xfrm>
              <a:off x="0" y="-47625"/>
              <a:ext cx="960546" cy="173861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7" name="Google Shape;467;p15"/>
          <p:cNvGrpSpPr/>
          <p:nvPr/>
        </p:nvGrpSpPr>
        <p:grpSpPr>
          <a:xfrm>
            <a:off x="1507924" y="1221512"/>
            <a:ext cx="1419783" cy="1419783"/>
            <a:chOff x="0" y="0"/>
            <a:chExt cx="812800" cy="812800"/>
          </a:xfrm>
        </p:grpSpPr>
        <p:sp>
          <p:nvSpPr>
            <p:cNvPr id="468" name="Google Shape;468;p1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15"/>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70" name="Google Shape;470;p15"/>
          <p:cNvGrpSpPr/>
          <p:nvPr/>
        </p:nvGrpSpPr>
        <p:grpSpPr>
          <a:xfrm rot="10800000">
            <a:off x="1800748" y="1182984"/>
            <a:ext cx="1419783" cy="1419783"/>
            <a:chOff x="0" y="0"/>
            <a:chExt cx="812800" cy="812800"/>
          </a:xfrm>
        </p:grpSpPr>
        <p:sp>
          <p:nvSpPr>
            <p:cNvPr id="471" name="Google Shape;471;p1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15"/>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73" name="Google Shape;473;p15"/>
          <p:cNvGrpSpPr/>
          <p:nvPr/>
        </p:nvGrpSpPr>
        <p:grpSpPr>
          <a:xfrm rot="-5400000">
            <a:off x="12187900" y="-1303088"/>
            <a:ext cx="6927123" cy="6927123"/>
            <a:chOff x="0" y="0"/>
            <a:chExt cx="812800" cy="812800"/>
          </a:xfrm>
        </p:grpSpPr>
        <p:sp>
          <p:nvSpPr>
            <p:cNvPr id="474" name="Google Shape;474;p1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15"/>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76" name="Google Shape;476;p15"/>
          <p:cNvGrpSpPr/>
          <p:nvPr/>
        </p:nvGrpSpPr>
        <p:grpSpPr>
          <a:xfrm rot="-5400000">
            <a:off x="13329777" y="208288"/>
            <a:ext cx="4460876" cy="4460876"/>
            <a:chOff x="0" y="0"/>
            <a:chExt cx="812800" cy="812800"/>
          </a:xfrm>
        </p:grpSpPr>
        <p:sp>
          <p:nvSpPr>
            <p:cNvPr id="477" name="Google Shape;477;p1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15"/>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79" name="Google Shape;479;p15"/>
          <p:cNvGrpSpPr/>
          <p:nvPr/>
        </p:nvGrpSpPr>
        <p:grpSpPr>
          <a:xfrm rot="2827266">
            <a:off x="12357941" y="5212512"/>
            <a:ext cx="823012" cy="823012"/>
            <a:chOff x="0" y="0"/>
            <a:chExt cx="812800" cy="812800"/>
          </a:xfrm>
        </p:grpSpPr>
        <p:sp>
          <p:nvSpPr>
            <p:cNvPr id="480" name="Google Shape;480;p1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15"/>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82" name="Google Shape;482;p15"/>
          <p:cNvGrpSpPr/>
          <p:nvPr/>
        </p:nvGrpSpPr>
        <p:grpSpPr>
          <a:xfrm rot="2827266">
            <a:off x="4205" y="8814174"/>
            <a:ext cx="823000" cy="823000"/>
            <a:chOff x="0" y="0"/>
            <a:chExt cx="812800" cy="812800"/>
          </a:xfrm>
        </p:grpSpPr>
        <p:sp>
          <p:nvSpPr>
            <p:cNvPr id="483" name="Google Shape;483;p1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15"/>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85" name="Google Shape;485;p15"/>
          <p:cNvSpPr txBox="1"/>
          <p:nvPr/>
        </p:nvSpPr>
        <p:spPr>
          <a:xfrm>
            <a:off x="2044925" y="1373763"/>
            <a:ext cx="585649" cy="1047750"/>
          </a:xfrm>
          <a:prstGeom prst="rect">
            <a:avLst/>
          </a:prstGeom>
          <a:noFill/>
          <a:ln>
            <a:noFill/>
          </a:ln>
        </p:spPr>
        <p:txBody>
          <a:bodyPr anchorCtr="0" anchor="t" bIns="0" lIns="0" spcFirstLastPara="1" rIns="0" wrap="square" tIns="0">
            <a:spAutoFit/>
          </a:bodyPr>
          <a:lstStyle/>
          <a:p>
            <a:pPr indent="0" lvl="0" marL="0" marR="0" rtl="0" algn="l">
              <a:lnSpc>
                <a:spcPct val="120002"/>
              </a:lnSpc>
              <a:spcBef>
                <a:spcPts val="0"/>
              </a:spcBef>
              <a:spcAft>
                <a:spcPts val="0"/>
              </a:spcAft>
              <a:buNone/>
            </a:pPr>
            <a:r>
              <a:rPr b="0" i="0" lang="en-US" sz="6999" u="none" cap="none" strike="noStrike">
                <a:solidFill>
                  <a:srgbClr val="FFFFFF"/>
                </a:solidFill>
                <a:latin typeface="Dela Gothic One"/>
                <a:ea typeface="Dela Gothic One"/>
                <a:cs typeface="Dela Gothic One"/>
                <a:sym typeface="Dela Gothic One"/>
              </a:rPr>
              <a:t>3</a:t>
            </a:r>
            <a:endParaRPr/>
          </a:p>
        </p:txBody>
      </p:sp>
      <p:sp>
        <p:nvSpPr>
          <p:cNvPr id="486" name="Google Shape;486;p15"/>
          <p:cNvSpPr txBox="1"/>
          <p:nvPr/>
        </p:nvSpPr>
        <p:spPr>
          <a:xfrm>
            <a:off x="1948150" y="2641300"/>
            <a:ext cx="9814200" cy="49257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1" lang="en-US" sz="4000">
                <a:solidFill>
                  <a:schemeClr val="dk1"/>
                </a:solidFill>
              </a:rPr>
              <a:t>CSR</a:t>
            </a:r>
            <a:r>
              <a:rPr lang="en-US" sz="4000">
                <a:solidFill>
                  <a:schemeClr val="dk1"/>
                </a:solidFill>
              </a:rPr>
              <a:t> means different things to different people. However, certain ideas are becoming commonly accepted. One is that </a:t>
            </a:r>
            <a:r>
              <a:rPr b="1" lang="en-US" sz="4000">
                <a:solidFill>
                  <a:schemeClr val="dk1"/>
                </a:solidFill>
              </a:rPr>
              <a:t>CSR</a:t>
            </a:r>
            <a:r>
              <a:rPr lang="en-US" sz="4000">
                <a:solidFill>
                  <a:schemeClr val="dk1"/>
                </a:solidFill>
              </a:rPr>
              <a:t> is not about philanthropy or charitable work. It refers to something much more fundamental. It is about how companies take responsibility for their actions in the world at large. </a:t>
            </a:r>
            <a:endParaRPr sz="4000"/>
          </a:p>
        </p:txBody>
      </p:sp>
      <p:pic>
        <p:nvPicPr>
          <p:cNvPr id="487" name="Google Shape;487;p15"/>
          <p:cNvPicPr preferRelativeResize="0"/>
          <p:nvPr/>
        </p:nvPicPr>
        <p:blipFill>
          <a:blip r:embed="rId3">
            <a:alphaModFix/>
          </a:blip>
          <a:stretch>
            <a:fillRect/>
          </a:stretch>
        </p:blipFill>
        <p:spPr>
          <a:xfrm>
            <a:off x="13363321" y="8522550"/>
            <a:ext cx="4576256" cy="899450"/>
          </a:xfrm>
          <a:prstGeom prst="rect">
            <a:avLst/>
          </a:prstGeom>
          <a:noFill/>
          <a:ln>
            <a:noFill/>
          </a:ln>
        </p:spPr>
      </p:pic>
      <p:grpSp>
        <p:nvGrpSpPr>
          <p:cNvPr id="488" name="Google Shape;488;p15"/>
          <p:cNvGrpSpPr/>
          <p:nvPr/>
        </p:nvGrpSpPr>
        <p:grpSpPr>
          <a:xfrm rot="8100000">
            <a:off x="12730368" y="7646742"/>
            <a:ext cx="1198816" cy="1198816"/>
            <a:chOff x="0" y="0"/>
            <a:chExt cx="812800" cy="812800"/>
          </a:xfrm>
        </p:grpSpPr>
        <p:sp>
          <p:nvSpPr>
            <p:cNvPr id="489" name="Google Shape;489;p15"/>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490" name="Google Shape;490;p15"/>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1A38"/>
        </a:solidFill>
      </p:bgPr>
    </p:bg>
    <p:spTree>
      <p:nvGrpSpPr>
        <p:cNvPr id="494" name="Shape 494"/>
        <p:cNvGrpSpPr/>
        <p:nvPr/>
      </p:nvGrpSpPr>
      <p:grpSpPr>
        <a:xfrm>
          <a:off x="0" y="0"/>
          <a:ext cx="0" cy="0"/>
          <a:chOff x="0" y="0"/>
          <a:chExt cx="0" cy="0"/>
        </a:xfrm>
      </p:grpSpPr>
      <p:pic>
        <p:nvPicPr>
          <p:cNvPr id="495" name="Google Shape;495;p16"/>
          <p:cNvPicPr preferRelativeResize="0"/>
          <p:nvPr/>
        </p:nvPicPr>
        <p:blipFill>
          <a:blip r:embed="rId3">
            <a:alphaModFix/>
          </a:blip>
          <a:stretch>
            <a:fillRect/>
          </a:stretch>
        </p:blipFill>
        <p:spPr>
          <a:xfrm>
            <a:off x="11739575" y="243200"/>
            <a:ext cx="6182574" cy="10134276"/>
          </a:xfrm>
          <a:prstGeom prst="rect">
            <a:avLst/>
          </a:prstGeom>
          <a:noFill/>
          <a:ln>
            <a:noFill/>
          </a:ln>
        </p:spPr>
      </p:pic>
      <p:grpSp>
        <p:nvGrpSpPr>
          <p:cNvPr id="496" name="Google Shape;496;p16"/>
          <p:cNvGrpSpPr/>
          <p:nvPr/>
        </p:nvGrpSpPr>
        <p:grpSpPr>
          <a:xfrm rot="-5400000">
            <a:off x="10298226" y="7404317"/>
            <a:ext cx="2882683" cy="2882683"/>
            <a:chOff x="0" y="0"/>
            <a:chExt cx="812800" cy="812800"/>
          </a:xfrm>
        </p:grpSpPr>
        <p:sp>
          <p:nvSpPr>
            <p:cNvPr id="497" name="Google Shape;497;p1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1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99" name="Google Shape;499;p16"/>
          <p:cNvGrpSpPr/>
          <p:nvPr/>
        </p:nvGrpSpPr>
        <p:grpSpPr>
          <a:xfrm rot="8100000">
            <a:off x="17259392" y="1702554"/>
            <a:ext cx="1225805" cy="1225805"/>
            <a:chOff x="0" y="0"/>
            <a:chExt cx="812800" cy="812800"/>
          </a:xfrm>
        </p:grpSpPr>
        <p:sp>
          <p:nvSpPr>
            <p:cNvPr id="500" name="Google Shape;500;p16"/>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501" name="Google Shape;501;p16"/>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2" name="Google Shape;502;p16"/>
          <p:cNvGrpSpPr/>
          <p:nvPr/>
        </p:nvGrpSpPr>
        <p:grpSpPr>
          <a:xfrm rot="8100000">
            <a:off x="2550069" y="8556470"/>
            <a:ext cx="662909" cy="662909"/>
            <a:chOff x="0" y="0"/>
            <a:chExt cx="812800" cy="812800"/>
          </a:xfrm>
        </p:grpSpPr>
        <p:sp>
          <p:nvSpPr>
            <p:cNvPr id="503" name="Google Shape;503;p16"/>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504" name="Google Shape;504;p16"/>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5" name="Google Shape;505;p16"/>
          <p:cNvGrpSpPr/>
          <p:nvPr/>
        </p:nvGrpSpPr>
        <p:grpSpPr>
          <a:xfrm rot="5400000">
            <a:off x="10820110" y="7926201"/>
            <a:ext cx="1838915" cy="1838915"/>
            <a:chOff x="0" y="0"/>
            <a:chExt cx="812800" cy="812800"/>
          </a:xfrm>
        </p:grpSpPr>
        <p:sp>
          <p:nvSpPr>
            <p:cNvPr id="506" name="Google Shape;506;p1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1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8" name="Google Shape;508;p16"/>
          <p:cNvGrpSpPr/>
          <p:nvPr/>
        </p:nvGrpSpPr>
        <p:grpSpPr>
          <a:xfrm>
            <a:off x="1000128" y="1028700"/>
            <a:ext cx="2639930" cy="839963"/>
            <a:chOff x="0" y="0"/>
            <a:chExt cx="3519906" cy="1119951"/>
          </a:xfrm>
        </p:grpSpPr>
        <p:grpSp>
          <p:nvGrpSpPr>
            <p:cNvPr id="509" name="Google Shape;509;p16"/>
            <p:cNvGrpSpPr/>
            <p:nvPr/>
          </p:nvGrpSpPr>
          <p:grpSpPr>
            <a:xfrm>
              <a:off x="0" y="0"/>
              <a:ext cx="1119951" cy="1119951"/>
              <a:chOff x="0" y="0"/>
              <a:chExt cx="812800" cy="812800"/>
            </a:xfrm>
          </p:grpSpPr>
          <p:sp>
            <p:nvSpPr>
              <p:cNvPr id="510" name="Google Shape;510;p1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1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12" name="Google Shape;512;p16"/>
            <p:cNvGrpSpPr/>
            <p:nvPr/>
          </p:nvGrpSpPr>
          <p:grpSpPr>
            <a:xfrm rot="10800000">
              <a:off x="221076" y="0"/>
              <a:ext cx="1119951" cy="1119951"/>
              <a:chOff x="0" y="0"/>
              <a:chExt cx="812800" cy="812800"/>
            </a:xfrm>
          </p:grpSpPr>
          <p:sp>
            <p:nvSpPr>
              <p:cNvPr id="513" name="Google Shape;513;p1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1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15" name="Google Shape;515;p16"/>
            <p:cNvSpPr txBox="1"/>
            <p:nvPr/>
          </p:nvSpPr>
          <p:spPr>
            <a:xfrm>
              <a:off x="559975" y="204358"/>
              <a:ext cx="2959931" cy="6191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516" name="Google Shape;516;p16"/>
          <p:cNvGrpSpPr/>
          <p:nvPr/>
        </p:nvGrpSpPr>
        <p:grpSpPr>
          <a:xfrm rot="7174237">
            <a:off x="5597681" y="-2097637"/>
            <a:ext cx="3001229" cy="3001229"/>
            <a:chOff x="0" y="0"/>
            <a:chExt cx="812800" cy="812800"/>
          </a:xfrm>
        </p:grpSpPr>
        <p:sp>
          <p:nvSpPr>
            <p:cNvPr id="517" name="Google Shape;517;p1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1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19" name="Google Shape;519;p16"/>
          <p:cNvGrpSpPr/>
          <p:nvPr/>
        </p:nvGrpSpPr>
        <p:grpSpPr>
          <a:xfrm rot="724603">
            <a:off x="6789328" y="7743437"/>
            <a:ext cx="617935" cy="617935"/>
            <a:chOff x="0" y="0"/>
            <a:chExt cx="812800" cy="812800"/>
          </a:xfrm>
        </p:grpSpPr>
        <p:sp>
          <p:nvSpPr>
            <p:cNvPr id="520" name="Google Shape;520;p1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1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22" name="Google Shape;522;p16"/>
          <p:cNvSpPr txBox="1"/>
          <p:nvPr/>
        </p:nvSpPr>
        <p:spPr>
          <a:xfrm>
            <a:off x="1028700" y="2153100"/>
            <a:ext cx="9690000" cy="49257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4000" u="sng">
                <a:solidFill>
                  <a:schemeClr val="lt1"/>
                </a:solidFill>
                <a:highlight>
                  <a:srgbClr val="000000"/>
                </a:highlight>
              </a:rPr>
              <a:t>CSR</a:t>
            </a:r>
            <a:r>
              <a:rPr lang="en-US" sz="4000">
                <a:solidFill>
                  <a:schemeClr val="lt1"/>
                </a:solidFill>
                <a:highlight>
                  <a:srgbClr val="000000"/>
                </a:highlight>
              </a:rPr>
              <a:t> can be viewed as a comprehensive set of policies, practices and programs that are integrated into business operations, supply chains and decision-making processes throughout the company and include responsibilities for current and past actions as well as adequate attention to future impacts. </a:t>
            </a:r>
            <a:endParaRPr sz="4000">
              <a:solidFill>
                <a:schemeClr val="lt1"/>
              </a:solidFill>
              <a:highlight>
                <a:srgbClr val="000000"/>
              </a:highligh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526" name="Shape 526"/>
        <p:cNvGrpSpPr/>
        <p:nvPr/>
      </p:nvGrpSpPr>
      <p:grpSpPr>
        <a:xfrm>
          <a:off x="0" y="0"/>
          <a:ext cx="0" cy="0"/>
          <a:chOff x="0" y="0"/>
          <a:chExt cx="0" cy="0"/>
        </a:xfrm>
      </p:grpSpPr>
      <p:grpSp>
        <p:nvGrpSpPr>
          <p:cNvPr id="527" name="Google Shape;527;p17"/>
          <p:cNvGrpSpPr/>
          <p:nvPr/>
        </p:nvGrpSpPr>
        <p:grpSpPr>
          <a:xfrm rot="-5400000">
            <a:off x="3936529" y="-3632151"/>
            <a:ext cx="9907148" cy="17931154"/>
            <a:chOff x="0" y="-47625"/>
            <a:chExt cx="960600" cy="1738610"/>
          </a:xfrm>
        </p:grpSpPr>
        <p:sp>
          <p:nvSpPr>
            <p:cNvPr id="528" name="Google Shape;528;p17"/>
            <p:cNvSpPr/>
            <p:nvPr/>
          </p:nvSpPr>
          <p:spPr>
            <a:xfrm>
              <a:off x="0" y="0"/>
              <a:ext cx="960546" cy="1690985"/>
            </a:xfrm>
            <a:custGeom>
              <a:rect b="b" l="l" r="r" t="t"/>
              <a:pathLst>
                <a:path extrusionOk="0" h="1690985" w="960546">
                  <a:moveTo>
                    <a:pt x="0" y="0"/>
                  </a:moveTo>
                  <a:lnTo>
                    <a:pt x="960546" y="0"/>
                  </a:lnTo>
                  <a:lnTo>
                    <a:pt x="960546" y="1690985"/>
                  </a:lnTo>
                  <a:lnTo>
                    <a:pt x="0" y="1690985"/>
                  </a:lnTo>
                  <a:close/>
                </a:path>
              </a:pathLst>
            </a:custGeom>
            <a:gradFill>
              <a:gsLst>
                <a:gs pos="0">
                  <a:srgbClr val="10082D"/>
                </a:gs>
                <a:gs pos="100000">
                  <a:srgbClr val="01ECC9"/>
                </a:gs>
              </a:gsLst>
              <a:lin ang="0" scaled="0"/>
            </a:gradFill>
            <a:ln>
              <a:noFill/>
            </a:ln>
          </p:spPr>
        </p:sp>
        <p:sp>
          <p:nvSpPr>
            <p:cNvPr id="529" name="Google Shape;529;p17"/>
            <p:cNvSpPr txBox="1"/>
            <p:nvPr/>
          </p:nvSpPr>
          <p:spPr>
            <a:xfrm>
              <a:off x="0" y="-47625"/>
              <a:ext cx="960600" cy="1738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0" name="Google Shape;530;p17"/>
          <p:cNvGrpSpPr/>
          <p:nvPr/>
        </p:nvGrpSpPr>
        <p:grpSpPr>
          <a:xfrm>
            <a:off x="1507924" y="1221512"/>
            <a:ext cx="1419799" cy="1419799"/>
            <a:chOff x="0" y="0"/>
            <a:chExt cx="812800" cy="812800"/>
          </a:xfrm>
        </p:grpSpPr>
        <p:sp>
          <p:nvSpPr>
            <p:cNvPr id="531" name="Google Shape;531;p1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1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3" name="Google Shape;533;p17"/>
          <p:cNvGrpSpPr/>
          <p:nvPr/>
        </p:nvGrpSpPr>
        <p:grpSpPr>
          <a:xfrm rot="10800000">
            <a:off x="1800732" y="1182968"/>
            <a:ext cx="1419799" cy="1419799"/>
            <a:chOff x="0" y="0"/>
            <a:chExt cx="812800" cy="812800"/>
          </a:xfrm>
        </p:grpSpPr>
        <p:sp>
          <p:nvSpPr>
            <p:cNvPr id="534" name="Google Shape;534;p1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1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6" name="Google Shape;536;p17"/>
          <p:cNvGrpSpPr/>
          <p:nvPr/>
        </p:nvGrpSpPr>
        <p:grpSpPr>
          <a:xfrm rot="-5400000">
            <a:off x="12187900" y="-1303053"/>
            <a:ext cx="6927088" cy="6927088"/>
            <a:chOff x="0" y="0"/>
            <a:chExt cx="812800" cy="812800"/>
          </a:xfrm>
        </p:grpSpPr>
        <p:sp>
          <p:nvSpPr>
            <p:cNvPr id="537" name="Google Shape;537;p1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1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9" name="Google Shape;539;p17"/>
          <p:cNvGrpSpPr/>
          <p:nvPr/>
        </p:nvGrpSpPr>
        <p:grpSpPr>
          <a:xfrm rot="-5400000">
            <a:off x="13329777" y="208274"/>
            <a:ext cx="4460890" cy="4460890"/>
            <a:chOff x="0" y="0"/>
            <a:chExt cx="812800" cy="812800"/>
          </a:xfrm>
        </p:grpSpPr>
        <p:sp>
          <p:nvSpPr>
            <p:cNvPr id="540" name="Google Shape;540;p1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1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2" name="Google Shape;542;p17"/>
          <p:cNvGrpSpPr/>
          <p:nvPr/>
        </p:nvGrpSpPr>
        <p:grpSpPr>
          <a:xfrm rot="2827266">
            <a:off x="12357941" y="5212512"/>
            <a:ext cx="823012" cy="823012"/>
            <a:chOff x="0" y="0"/>
            <a:chExt cx="812800" cy="812800"/>
          </a:xfrm>
        </p:grpSpPr>
        <p:sp>
          <p:nvSpPr>
            <p:cNvPr id="543" name="Google Shape;543;p1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1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5" name="Google Shape;545;p17"/>
          <p:cNvGrpSpPr/>
          <p:nvPr/>
        </p:nvGrpSpPr>
        <p:grpSpPr>
          <a:xfrm rot="2827266">
            <a:off x="4199" y="8814176"/>
            <a:ext cx="823012" cy="823012"/>
            <a:chOff x="0" y="0"/>
            <a:chExt cx="812800" cy="812800"/>
          </a:xfrm>
        </p:grpSpPr>
        <p:sp>
          <p:nvSpPr>
            <p:cNvPr id="546" name="Google Shape;546;p1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1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48" name="Google Shape;548;p17"/>
          <p:cNvSpPr txBox="1"/>
          <p:nvPr/>
        </p:nvSpPr>
        <p:spPr>
          <a:xfrm>
            <a:off x="2044925" y="1373763"/>
            <a:ext cx="585600" cy="1077300"/>
          </a:xfrm>
          <a:prstGeom prst="rect">
            <a:avLst/>
          </a:prstGeom>
          <a:noFill/>
          <a:ln>
            <a:noFill/>
          </a:ln>
        </p:spPr>
        <p:txBody>
          <a:bodyPr anchorCtr="0" anchor="t" bIns="0" lIns="0" spcFirstLastPara="1" rIns="0" wrap="square" tIns="0">
            <a:spAutoFit/>
          </a:bodyPr>
          <a:lstStyle/>
          <a:p>
            <a:pPr indent="0" lvl="0" marL="0" marR="0" rtl="0" algn="l">
              <a:lnSpc>
                <a:spcPct val="120002"/>
              </a:lnSpc>
              <a:spcBef>
                <a:spcPts val="0"/>
              </a:spcBef>
              <a:spcAft>
                <a:spcPts val="0"/>
              </a:spcAft>
              <a:buNone/>
            </a:pPr>
            <a:r>
              <a:rPr lang="en-US" sz="6999">
                <a:solidFill>
                  <a:srgbClr val="FFFFFF"/>
                </a:solidFill>
                <a:latin typeface="Dela Gothic One"/>
                <a:ea typeface="Dela Gothic One"/>
                <a:cs typeface="Dela Gothic One"/>
                <a:sym typeface="Dela Gothic One"/>
              </a:rPr>
              <a:t>4</a:t>
            </a:r>
            <a:endParaRPr/>
          </a:p>
        </p:txBody>
      </p:sp>
      <p:sp>
        <p:nvSpPr>
          <p:cNvPr id="549" name="Google Shape;549;p17"/>
          <p:cNvSpPr txBox="1"/>
          <p:nvPr/>
        </p:nvSpPr>
        <p:spPr>
          <a:xfrm>
            <a:off x="1948150" y="2641300"/>
            <a:ext cx="9814200" cy="43098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4000">
                <a:solidFill>
                  <a:schemeClr val="dk1"/>
                </a:solidFill>
              </a:rPr>
              <a:t>One important aspect of </a:t>
            </a:r>
            <a:r>
              <a:rPr b="1" lang="en-US" sz="4000">
                <a:solidFill>
                  <a:schemeClr val="dk1"/>
                </a:solidFill>
              </a:rPr>
              <a:t>CSR </a:t>
            </a:r>
            <a:r>
              <a:rPr lang="en-US" sz="4000">
                <a:solidFill>
                  <a:schemeClr val="dk1"/>
                </a:solidFill>
              </a:rPr>
              <a:t>is that it is not a legal obligation but rather a voluntary social and environmental positive initiative to establish an image of environmentally and Socially Responsible Business (SRB) that also encompasses MSMEs as well as giant corporations.</a:t>
            </a:r>
            <a:endParaRPr sz="4000"/>
          </a:p>
        </p:txBody>
      </p:sp>
      <p:pic>
        <p:nvPicPr>
          <p:cNvPr id="550" name="Google Shape;550;p17"/>
          <p:cNvPicPr preferRelativeResize="0"/>
          <p:nvPr/>
        </p:nvPicPr>
        <p:blipFill>
          <a:blip r:embed="rId3">
            <a:alphaModFix/>
          </a:blip>
          <a:stretch>
            <a:fillRect/>
          </a:stretch>
        </p:blipFill>
        <p:spPr>
          <a:xfrm>
            <a:off x="13363321" y="8522550"/>
            <a:ext cx="4576256" cy="899450"/>
          </a:xfrm>
          <a:prstGeom prst="rect">
            <a:avLst/>
          </a:prstGeom>
          <a:noFill/>
          <a:ln>
            <a:noFill/>
          </a:ln>
        </p:spPr>
      </p:pic>
      <p:grpSp>
        <p:nvGrpSpPr>
          <p:cNvPr id="551" name="Google Shape;551;p17"/>
          <p:cNvGrpSpPr/>
          <p:nvPr/>
        </p:nvGrpSpPr>
        <p:grpSpPr>
          <a:xfrm rot="8100000">
            <a:off x="12730405" y="7646757"/>
            <a:ext cx="1198785" cy="1198785"/>
            <a:chOff x="0" y="0"/>
            <a:chExt cx="812800" cy="812800"/>
          </a:xfrm>
        </p:grpSpPr>
        <p:sp>
          <p:nvSpPr>
            <p:cNvPr id="552" name="Google Shape;552;p17"/>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553" name="Google Shape;553;p17"/>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557" name="Shape 557"/>
        <p:cNvGrpSpPr/>
        <p:nvPr/>
      </p:nvGrpSpPr>
      <p:grpSpPr>
        <a:xfrm>
          <a:off x="0" y="0"/>
          <a:ext cx="0" cy="0"/>
          <a:chOff x="0" y="0"/>
          <a:chExt cx="0" cy="0"/>
        </a:xfrm>
      </p:grpSpPr>
      <p:grpSp>
        <p:nvGrpSpPr>
          <p:cNvPr id="558" name="Google Shape;558;p18"/>
          <p:cNvGrpSpPr/>
          <p:nvPr/>
        </p:nvGrpSpPr>
        <p:grpSpPr>
          <a:xfrm rot="-5400000">
            <a:off x="3936529" y="-3632151"/>
            <a:ext cx="9907148" cy="17931154"/>
            <a:chOff x="0" y="-47625"/>
            <a:chExt cx="960600" cy="1738610"/>
          </a:xfrm>
        </p:grpSpPr>
        <p:sp>
          <p:nvSpPr>
            <p:cNvPr id="559" name="Google Shape;559;p18"/>
            <p:cNvSpPr/>
            <p:nvPr/>
          </p:nvSpPr>
          <p:spPr>
            <a:xfrm>
              <a:off x="0" y="0"/>
              <a:ext cx="960546" cy="1690985"/>
            </a:xfrm>
            <a:custGeom>
              <a:rect b="b" l="l" r="r" t="t"/>
              <a:pathLst>
                <a:path extrusionOk="0" h="1690985" w="960546">
                  <a:moveTo>
                    <a:pt x="0" y="0"/>
                  </a:moveTo>
                  <a:lnTo>
                    <a:pt x="960546" y="0"/>
                  </a:lnTo>
                  <a:lnTo>
                    <a:pt x="960546" y="1690985"/>
                  </a:lnTo>
                  <a:lnTo>
                    <a:pt x="0" y="1690985"/>
                  </a:lnTo>
                  <a:close/>
                </a:path>
              </a:pathLst>
            </a:custGeom>
            <a:gradFill>
              <a:gsLst>
                <a:gs pos="0">
                  <a:srgbClr val="10082D"/>
                </a:gs>
                <a:gs pos="100000">
                  <a:srgbClr val="01ECC9"/>
                </a:gs>
              </a:gsLst>
              <a:lin ang="0" scaled="0"/>
            </a:gradFill>
            <a:ln>
              <a:noFill/>
            </a:ln>
          </p:spPr>
        </p:sp>
        <p:sp>
          <p:nvSpPr>
            <p:cNvPr id="560" name="Google Shape;560;p18"/>
            <p:cNvSpPr txBox="1"/>
            <p:nvPr/>
          </p:nvSpPr>
          <p:spPr>
            <a:xfrm>
              <a:off x="0" y="-47625"/>
              <a:ext cx="960600" cy="1738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1" name="Google Shape;561;p18"/>
          <p:cNvGrpSpPr/>
          <p:nvPr/>
        </p:nvGrpSpPr>
        <p:grpSpPr>
          <a:xfrm>
            <a:off x="1507924" y="1221512"/>
            <a:ext cx="1419799" cy="1419799"/>
            <a:chOff x="0" y="0"/>
            <a:chExt cx="812800" cy="812800"/>
          </a:xfrm>
        </p:grpSpPr>
        <p:sp>
          <p:nvSpPr>
            <p:cNvPr id="562" name="Google Shape;562;p1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1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4" name="Google Shape;564;p18"/>
          <p:cNvGrpSpPr/>
          <p:nvPr/>
        </p:nvGrpSpPr>
        <p:grpSpPr>
          <a:xfrm rot="10800000">
            <a:off x="1800732" y="1182968"/>
            <a:ext cx="1419799" cy="1419799"/>
            <a:chOff x="0" y="0"/>
            <a:chExt cx="812800" cy="812800"/>
          </a:xfrm>
        </p:grpSpPr>
        <p:sp>
          <p:nvSpPr>
            <p:cNvPr id="565" name="Google Shape;565;p1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1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7" name="Google Shape;567;p18"/>
          <p:cNvGrpSpPr/>
          <p:nvPr/>
        </p:nvGrpSpPr>
        <p:grpSpPr>
          <a:xfrm rot="-5400000">
            <a:off x="12187900" y="-1303053"/>
            <a:ext cx="6927088" cy="6927088"/>
            <a:chOff x="0" y="0"/>
            <a:chExt cx="812800" cy="812800"/>
          </a:xfrm>
        </p:grpSpPr>
        <p:sp>
          <p:nvSpPr>
            <p:cNvPr id="568" name="Google Shape;568;p1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1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70" name="Google Shape;570;p18"/>
          <p:cNvGrpSpPr/>
          <p:nvPr/>
        </p:nvGrpSpPr>
        <p:grpSpPr>
          <a:xfrm rot="-5400000">
            <a:off x="13329777" y="208274"/>
            <a:ext cx="4460890" cy="4460890"/>
            <a:chOff x="0" y="0"/>
            <a:chExt cx="812800" cy="812800"/>
          </a:xfrm>
        </p:grpSpPr>
        <p:sp>
          <p:nvSpPr>
            <p:cNvPr id="571" name="Google Shape;571;p1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1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73" name="Google Shape;573;p18"/>
          <p:cNvGrpSpPr/>
          <p:nvPr/>
        </p:nvGrpSpPr>
        <p:grpSpPr>
          <a:xfrm rot="2827266">
            <a:off x="12357941" y="5212512"/>
            <a:ext cx="823012" cy="823012"/>
            <a:chOff x="0" y="0"/>
            <a:chExt cx="812800" cy="812800"/>
          </a:xfrm>
        </p:grpSpPr>
        <p:sp>
          <p:nvSpPr>
            <p:cNvPr id="574" name="Google Shape;574;p1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1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76" name="Google Shape;576;p18"/>
          <p:cNvGrpSpPr/>
          <p:nvPr/>
        </p:nvGrpSpPr>
        <p:grpSpPr>
          <a:xfrm rot="2827266">
            <a:off x="4199" y="8814176"/>
            <a:ext cx="823012" cy="823012"/>
            <a:chOff x="0" y="0"/>
            <a:chExt cx="812800" cy="812800"/>
          </a:xfrm>
        </p:grpSpPr>
        <p:sp>
          <p:nvSpPr>
            <p:cNvPr id="577" name="Google Shape;577;p1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1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79" name="Google Shape;579;p18"/>
          <p:cNvSpPr txBox="1"/>
          <p:nvPr/>
        </p:nvSpPr>
        <p:spPr>
          <a:xfrm>
            <a:off x="2044925" y="1373763"/>
            <a:ext cx="585600" cy="1077300"/>
          </a:xfrm>
          <a:prstGeom prst="rect">
            <a:avLst/>
          </a:prstGeom>
          <a:noFill/>
          <a:ln>
            <a:noFill/>
          </a:ln>
        </p:spPr>
        <p:txBody>
          <a:bodyPr anchorCtr="0" anchor="t" bIns="0" lIns="0" spcFirstLastPara="1" rIns="0" wrap="square" tIns="0">
            <a:spAutoFit/>
          </a:bodyPr>
          <a:lstStyle/>
          <a:p>
            <a:pPr indent="0" lvl="0" marL="0" marR="0" rtl="0" algn="l">
              <a:lnSpc>
                <a:spcPct val="120002"/>
              </a:lnSpc>
              <a:spcBef>
                <a:spcPts val="0"/>
              </a:spcBef>
              <a:spcAft>
                <a:spcPts val="0"/>
              </a:spcAft>
              <a:buNone/>
            </a:pPr>
            <a:r>
              <a:rPr lang="en-US" sz="6999">
                <a:solidFill>
                  <a:srgbClr val="FFFFFF"/>
                </a:solidFill>
                <a:latin typeface="Dela Gothic One"/>
                <a:ea typeface="Dela Gothic One"/>
                <a:cs typeface="Dela Gothic One"/>
                <a:sym typeface="Dela Gothic One"/>
              </a:rPr>
              <a:t>5</a:t>
            </a:r>
            <a:endParaRPr/>
          </a:p>
        </p:txBody>
      </p:sp>
      <p:sp>
        <p:nvSpPr>
          <p:cNvPr id="580" name="Google Shape;580;p18"/>
          <p:cNvSpPr txBox="1"/>
          <p:nvPr/>
        </p:nvSpPr>
        <p:spPr>
          <a:xfrm>
            <a:off x="1948150" y="2641300"/>
            <a:ext cx="9814200" cy="43098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4000">
                <a:solidFill>
                  <a:schemeClr val="dk1"/>
                </a:solidFill>
              </a:rPr>
              <a:t>The motivation and drive to pursue is chiefly a result of pressure from well-organized consumer rights movement, specifically in developed world that acts as a watchdog and hardly hesitates to impose consumer boycott against a company that violated established CSR practices. </a:t>
            </a:r>
            <a:endParaRPr sz="4000"/>
          </a:p>
        </p:txBody>
      </p:sp>
      <p:pic>
        <p:nvPicPr>
          <p:cNvPr id="581" name="Google Shape;581;p18"/>
          <p:cNvPicPr preferRelativeResize="0"/>
          <p:nvPr/>
        </p:nvPicPr>
        <p:blipFill>
          <a:blip r:embed="rId3">
            <a:alphaModFix/>
          </a:blip>
          <a:stretch>
            <a:fillRect/>
          </a:stretch>
        </p:blipFill>
        <p:spPr>
          <a:xfrm>
            <a:off x="13363321" y="8522550"/>
            <a:ext cx="4576256" cy="899450"/>
          </a:xfrm>
          <a:prstGeom prst="rect">
            <a:avLst/>
          </a:prstGeom>
          <a:noFill/>
          <a:ln>
            <a:noFill/>
          </a:ln>
        </p:spPr>
      </p:pic>
      <p:grpSp>
        <p:nvGrpSpPr>
          <p:cNvPr id="582" name="Google Shape;582;p18"/>
          <p:cNvGrpSpPr/>
          <p:nvPr/>
        </p:nvGrpSpPr>
        <p:grpSpPr>
          <a:xfrm rot="8100000">
            <a:off x="12730405" y="7646757"/>
            <a:ext cx="1198785" cy="1198785"/>
            <a:chOff x="0" y="0"/>
            <a:chExt cx="812800" cy="812800"/>
          </a:xfrm>
        </p:grpSpPr>
        <p:sp>
          <p:nvSpPr>
            <p:cNvPr id="583" name="Google Shape;583;p18"/>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584" name="Google Shape;584;p18"/>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588" name="Shape 588"/>
        <p:cNvGrpSpPr/>
        <p:nvPr/>
      </p:nvGrpSpPr>
      <p:grpSpPr>
        <a:xfrm>
          <a:off x="0" y="0"/>
          <a:ext cx="0" cy="0"/>
          <a:chOff x="0" y="0"/>
          <a:chExt cx="0" cy="0"/>
        </a:xfrm>
      </p:grpSpPr>
      <p:sp>
        <p:nvSpPr>
          <p:cNvPr id="589" name="Google Shape;589;p19"/>
          <p:cNvSpPr txBox="1"/>
          <p:nvPr/>
        </p:nvSpPr>
        <p:spPr>
          <a:xfrm>
            <a:off x="10888381" y="1028700"/>
            <a:ext cx="6229500" cy="4252800"/>
          </a:xfrm>
          <a:prstGeom prst="rect">
            <a:avLst/>
          </a:prstGeom>
          <a:noFill/>
          <a:ln>
            <a:noFill/>
          </a:ln>
        </p:spPr>
        <p:txBody>
          <a:bodyPr anchorCtr="0" anchor="t" bIns="0" lIns="0" spcFirstLastPara="1" rIns="0" wrap="square" tIns="0">
            <a:spAutoFit/>
          </a:bodyPr>
          <a:lstStyle/>
          <a:p>
            <a:pPr indent="0" lvl="0" marL="0" rtl="0" algn="l">
              <a:lnSpc>
                <a:spcPct val="120000"/>
              </a:lnSpc>
              <a:spcBef>
                <a:spcPts val="0"/>
              </a:spcBef>
              <a:spcAft>
                <a:spcPts val="0"/>
              </a:spcAft>
              <a:buNone/>
            </a:pPr>
            <a:r>
              <a:t/>
            </a:r>
            <a:endParaRPr sz="4800"/>
          </a:p>
          <a:p>
            <a:pPr indent="0" lvl="0" marL="0" rtl="0" algn="ctr">
              <a:lnSpc>
                <a:spcPct val="115000"/>
              </a:lnSpc>
              <a:spcBef>
                <a:spcPts val="1200"/>
              </a:spcBef>
              <a:spcAft>
                <a:spcPts val="0"/>
              </a:spcAft>
              <a:buClr>
                <a:schemeClr val="dk1"/>
              </a:buClr>
              <a:buSzPts val="1100"/>
              <a:buFont typeface="Arial"/>
              <a:buNone/>
            </a:pPr>
            <a:r>
              <a:rPr b="1" lang="en-US" sz="4600">
                <a:highlight>
                  <a:schemeClr val="lt1"/>
                </a:highlight>
              </a:rPr>
              <a:t>CORPORATE SOCIAL RESPONSIBILITY IN A GLOBAL CONTEXT</a:t>
            </a:r>
            <a:endParaRPr b="1" sz="4600">
              <a:highlight>
                <a:schemeClr val="lt1"/>
              </a:highlight>
            </a:endParaRPr>
          </a:p>
          <a:p>
            <a:pPr indent="0" lvl="0" marL="0" marR="0" rtl="0" algn="l">
              <a:lnSpc>
                <a:spcPct val="120000"/>
              </a:lnSpc>
              <a:spcBef>
                <a:spcPts val="1200"/>
              </a:spcBef>
              <a:spcAft>
                <a:spcPts val="0"/>
              </a:spcAft>
              <a:buNone/>
            </a:pPr>
            <a:r>
              <a:t/>
            </a:r>
            <a:endParaRPr sz="4000">
              <a:latin typeface="Dela Gothic One"/>
              <a:ea typeface="Dela Gothic One"/>
              <a:cs typeface="Dela Gothic One"/>
              <a:sym typeface="Dela Gothic One"/>
            </a:endParaRPr>
          </a:p>
        </p:txBody>
      </p:sp>
      <p:pic>
        <p:nvPicPr>
          <p:cNvPr id="590" name="Google Shape;590;p19"/>
          <p:cNvPicPr preferRelativeResize="0"/>
          <p:nvPr/>
        </p:nvPicPr>
        <p:blipFill>
          <a:blip r:embed="rId3">
            <a:alphaModFix/>
          </a:blip>
          <a:stretch>
            <a:fillRect/>
          </a:stretch>
        </p:blipFill>
        <p:spPr>
          <a:xfrm>
            <a:off x="530900" y="594100"/>
            <a:ext cx="9684124" cy="9439726"/>
          </a:xfrm>
          <a:prstGeom prst="rect">
            <a:avLst/>
          </a:prstGeom>
          <a:noFill/>
          <a:ln>
            <a:noFill/>
          </a:ln>
        </p:spPr>
      </p:pic>
      <p:pic>
        <p:nvPicPr>
          <p:cNvPr id="591" name="Google Shape;591;p19"/>
          <p:cNvPicPr preferRelativeResize="0"/>
          <p:nvPr/>
        </p:nvPicPr>
        <p:blipFill>
          <a:blip r:embed="rId4">
            <a:alphaModFix/>
          </a:blip>
          <a:stretch>
            <a:fillRect/>
          </a:stretch>
        </p:blipFill>
        <p:spPr>
          <a:xfrm>
            <a:off x="11037525" y="5014725"/>
            <a:ext cx="263375" cy="2076279"/>
          </a:xfrm>
          <a:prstGeom prst="rect">
            <a:avLst/>
          </a:prstGeom>
          <a:noFill/>
          <a:ln>
            <a:noFill/>
          </a:ln>
        </p:spPr>
      </p:pic>
      <p:pic>
        <p:nvPicPr>
          <p:cNvPr id="592" name="Google Shape;592;p19"/>
          <p:cNvPicPr preferRelativeResize="0"/>
          <p:nvPr/>
        </p:nvPicPr>
        <p:blipFill>
          <a:blip r:embed="rId5">
            <a:alphaModFix/>
          </a:blip>
          <a:stretch>
            <a:fillRect/>
          </a:stretch>
        </p:blipFill>
        <p:spPr>
          <a:xfrm>
            <a:off x="13630871" y="8659396"/>
            <a:ext cx="5379468" cy="1050175"/>
          </a:xfrm>
          <a:prstGeom prst="rect">
            <a:avLst/>
          </a:prstGeom>
          <a:noFill/>
          <a:ln>
            <a:noFill/>
          </a:ln>
        </p:spPr>
      </p:pic>
      <p:grpSp>
        <p:nvGrpSpPr>
          <p:cNvPr id="593" name="Google Shape;593;p19"/>
          <p:cNvGrpSpPr/>
          <p:nvPr/>
        </p:nvGrpSpPr>
        <p:grpSpPr>
          <a:xfrm rot="8100000">
            <a:off x="13155270" y="8008794"/>
            <a:ext cx="1225805" cy="1225805"/>
            <a:chOff x="0" y="0"/>
            <a:chExt cx="812800" cy="812800"/>
          </a:xfrm>
        </p:grpSpPr>
        <p:sp>
          <p:nvSpPr>
            <p:cNvPr id="594" name="Google Shape;594;p19"/>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595" name="Google Shape;595;p19"/>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599" name="Shape 599"/>
        <p:cNvGrpSpPr/>
        <p:nvPr/>
      </p:nvGrpSpPr>
      <p:grpSpPr>
        <a:xfrm>
          <a:off x="0" y="0"/>
          <a:ext cx="0" cy="0"/>
          <a:chOff x="0" y="0"/>
          <a:chExt cx="0" cy="0"/>
        </a:xfrm>
      </p:grpSpPr>
      <p:pic>
        <p:nvPicPr>
          <p:cNvPr id="600" name="Google Shape;600;p20"/>
          <p:cNvPicPr preferRelativeResize="0"/>
          <p:nvPr/>
        </p:nvPicPr>
        <p:blipFill>
          <a:blip r:embed="rId3">
            <a:alphaModFix/>
          </a:blip>
          <a:stretch>
            <a:fillRect/>
          </a:stretch>
        </p:blipFill>
        <p:spPr>
          <a:xfrm>
            <a:off x="407251" y="1807825"/>
            <a:ext cx="8464300" cy="8063751"/>
          </a:xfrm>
          <a:prstGeom prst="rect">
            <a:avLst/>
          </a:prstGeom>
          <a:noFill/>
          <a:ln>
            <a:noFill/>
          </a:ln>
        </p:spPr>
      </p:pic>
      <p:grpSp>
        <p:nvGrpSpPr>
          <p:cNvPr id="601" name="Google Shape;601;p20"/>
          <p:cNvGrpSpPr/>
          <p:nvPr/>
        </p:nvGrpSpPr>
        <p:grpSpPr>
          <a:xfrm>
            <a:off x="10551010" y="1626988"/>
            <a:ext cx="7321284" cy="8244307"/>
            <a:chOff x="0" y="-47625"/>
            <a:chExt cx="1928239" cy="2171340"/>
          </a:xfrm>
        </p:grpSpPr>
        <p:sp>
          <p:nvSpPr>
            <p:cNvPr id="602" name="Google Shape;602;p20"/>
            <p:cNvSpPr/>
            <p:nvPr/>
          </p:nvSpPr>
          <p:spPr>
            <a:xfrm>
              <a:off x="0" y="0"/>
              <a:ext cx="1928239" cy="2123715"/>
            </a:xfrm>
            <a:custGeom>
              <a:rect b="b" l="l" r="r" t="t"/>
              <a:pathLst>
                <a:path extrusionOk="0" h="2123715" w="1928239">
                  <a:moveTo>
                    <a:pt x="0" y="0"/>
                  </a:moveTo>
                  <a:lnTo>
                    <a:pt x="1928239" y="0"/>
                  </a:lnTo>
                  <a:lnTo>
                    <a:pt x="1928239" y="2123715"/>
                  </a:lnTo>
                  <a:lnTo>
                    <a:pt x="0" y="2123715"/>
                  </a:lnTo>
                  <a:close/>
                </a:path>
              </a:pathLst>
            </a:custGeom>
            <a:gradFill>
              <a:gsLst>
                <a:gs pos="0">
                  <a:srgbClr val="10082D"/>
                </a:gs>
                <a:gs pos="100000">
                  <a:srgbClr val="01ECC9"/>
                </a:gs>
              </a:gsLst>
              <a:lin ang="0" scaled="0"/>
            </a:gradFill>
            <a:ln>
              <a:noFill/>
            </a:ln>
          </p:spPr>
        </p:sp>
        <p:sp>
          <p:nvSpPr>
            <p:cNvPr id="603" name="Google Shape;603;p20"/>
            <p:cNvSpPr txBox="1"/>
            <p:nvPr/>
          </p:nvSpPr>
          <p:spPr>
            <a:xfrm>
              <a:off x="0" y="-47625"/>
              <a:ext cx="1928239" cy="217134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04" name="Google Shape;604;p20"/>
          <p:cNvSpPr/>
          <p:nvPr/>
        </p:nvSpPr>
        <p:spPr>
          <a:xfrm>
            <a:off x="16440849"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4">
              <a:alphaModFix/>
            </a:blip>
            <a:stretch>
              <a:fillRect b="0" l="0" r="0" t="0"/>
            </a:stretch>
          </a:blipFill>
          <a:ln>
            <a:noFill/>
          </a:ln>
        </p:spPr>
      </p:sp>
      <p:sp>
        <p:nvSpPr>
          <p:cNvPr id="605" name="Google Shape;605;p20"/>
          <p:cNvSpPr/>
          <p:nvPr/>
        </p:nvSpPr>
        <p:spPr>
          <a:xfrm>
            <a:off x="15677766" y="851613"/>
            <a:ext cx="368370" cy="368370"/>
          </a:xfrm>
          <a:custGeom>
            <a:rect b="b" l="l" r="r" t="t"/>
            <a:pathLst>
              <a:path extrusionOk="0" h="368370" w="368370">
                <a:moveTo>
                  <a:pt x="0" y="0"/>
                </a:moveTo>
                <a:lnTo>
                  <a:pt x="368369" y="0"/>
                </a:lnTo>
                <a:lnTo>
                  <a:pt x="368369" y="368369"/>
                </a:lnTo>
                <a:lnTo>
                  <a:pt x="0" y="368369"/>
                </a:lnTo>
                <a:lnTo>
                  <a:pt x="0" y="0"/>
                </a:lnTo>
                <a:close/>
              </a:path>
            </a:pathLst>
          </a:custGeom>
          <a:blipFill rotWithShape="1">
            <a:blip r:embed="rId5">
              <a:alphaModFix/>
            </a:blip>
            <a:stretch>
              <a:fillRect b="0" l="0" r="0" t="0"/>
            </a:stretch>
          </a:blipFill>
          <a:ln>
            <a:noFill/>
          </a:ln>
        </p:spPr>
      </p:sp>
      <p:sp>
        <p:nvSpPr>
          <p:cNvPr id="606" name="Google Shape;606;p20"/>
          <p:cNvSpPr/>
          <p:nvPr/>
        </p:nvSpPr>
        <p:spPr>
          <a:xfrm>
            <a:off x="14918871"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6">
              <a:alphaModFix/>
            </a:blip>
            <a:stretch>
              <a:fillRect b="0" l="0" r="0" t="0"/>
            </a:stretch>
          </a:blipFill>
          <a:ln>
            <a:noFill/>
          </a:ln>
        </p:spPr>
      </p:sp>
      <p:grpSp>
        <p:nvGrpSpPr>
          <p:cNvPr id="607" name="Google Shape;607;p20"/>
          <p:cNvGrpSpPr/>
          <p:nvPr/>
        </p:nvGrpSpPr>
        <p:grpSpPr>
          <a:xfrm>
            <a:off x="599740" y="608718"/>
            <a:ext cx="2639930" cy="839963"/>
            <a:chOff x="0" y="0"/>
            <a:chExt cx="3519906" cy="1119951"/>
          </a:xfrm>
        </p:grpSpPr>
        <p:grpSp>
          <p:nvGrpSpPr>
            <p:cNvPr id="608" name="Google Shape;608;p20"/>
            <p:cNvGrpSpPr/>
            <p:nvPr/>
          </p:nvGrpSpPr>
          <p:grpSpPr>
            <a:xfrm>
              <a:off x="0" y="0"/>
              <a:ext cx="1119951" cy="1119951"/>
              <a:chOff x="0" y="0"/>
              <a:chExt cx="812800" cy="812800"/>
            </a:xfrm>
          </p:grpSpPr>
          <p:sp>
            <p:nvSpPr>
              <p:cNvPr id="609" name="Google Shape;609;p2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20"/>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11" name="Google Shape;611;p20"/>
            <p:cNvGrpSpPr/>
            <p:nvPr/>
          </p:nvGrpSpPr>
          <p:grpSpPr>
            <a:xfrm rot="10800000">
              <a:off x="221076" y="0"/>
              <a:ext cx="1119951" cy="1119951"/>
              <a:chOff x="0" y="0"/>
              <a:chExt cx="812800" cy="812800"/>
            </a:xfrm>
          </p:grpSpPr>
          <p:sp>
            <p:nvSpPr>
              <p:cNvPr id="612" name="Google Shape;612;p2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20"/>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14" name="Google Shape;614;p20"/>
            <p:cNvSpPr txBox="1"/>
            <p:nvPr/>
          </p:nvSpPr>
          <p:spPr>
            <a:xfrm>
              <a:off x="559975" y="204358"/>
              <a:ext cx="2959931" cy="6191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615" name="Google Shape;615;p20"/>
          <p:cNvGrpSpPr/>
          <p:nvPr/>
        </p:nvGrpSpPr>
        <p:grpSpPr>
          <a:xfrm rot="8100000">
            <a:off x="-35553" y="7920309"/>
            <a:ext cx="902516" cy="902516"/>
            <a:chOff x="0" y="0"/>
            <a:chExt cx="812800" cy="812800"/>
          </a:xfrm>
        </p:grpSpPr>
        <p:sp>
          <p:nvSpPr>
            <p:cNvPr id="616" name="Google Shape;616;p20"/>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617" name="Google Shape;617;p20"/>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18" name="Google Shape;618;p20"/>
          <p:cNvGrpSpPr/>
          <p:nvPr/>
        </p:nvGrpSpPr>
        <p:grpSpPr>
          <a:xfrm>
            <a:off x="16420306" y="823972"/>
            <a:ext cx="409456" cy="409456"/>
            <a:chOff x="0" y="0"/>
            <a:chExt cx="812800" cy="812800"/>
          </a:xfrm>
        </p:grpSpPr>
        <p:sp>
          <p:nvSpPr>
            <p:cNvPr id="619" name="Google Shape;619;p2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20"/>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1" name="Google Shape;621;p20"/>
          <p:cNvGrpSpPr/>
          <p:nvPr/>
        </p:nvGrpSpPr>
        <p:grpSpPr>
          <a:xfrm>
            <a:off x="15657222" y="823972"/>
            <a:ext cx="409456" cy="409456"/>
            <a:chOff x="0" y="0"/>
            <a:chExt cx="812800" cy="812800"/>
          </a:xfrm>
        </p:grpSpPr>
        <p:sp>
          <p:nvSpPr>
            <p:cNvPr id="622" name="Google Shape;622;p2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20"/>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4" name="Google Shape;624;p20"/>
          <p:cNvGrpSpPr/>
          <p:nvPr/>
        </p:nvGrpSpPr>
        <p:grpSpPr>
          <a:xfrm>
            <a:off x="14895341" y="823972"/>
            <a:ext cx="409456" cy="409456"/>
            <a:chOff x="0" y="0"/>
            <a:chExt cx="812800" cy="812800"/>
          </a:xfrm>
        </p:grpSpPr>
        <p:sp>
          <p:nvSpPr>
            <p:cNvPr id="625" name="Google Shape;625;p2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20"/>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7" name="Google Shape;627;p20"/>
          <p:cNvGrpSpPr/>
          <p:nvPr/>
        </p:nvGrpSpPr>
        <p:grpSpPr>
          <a:xfrm>
            <a:off x="17265934" y="842990"/>
            <a:ext cx="530075" cy="371420"/>
            <a:chOff x="0" y="0"/>
            <a:chExt cx="706766" cy="495227"/>
          </a:xfrm>
        </p:grpSpPr>
        <p:grpSp>
          <p:nvGrpSpPr>
            <p:cNvPr id="628" name="Google Shape;628;p20"/>
            <p:cNvGrpSpPr/>
            <p:nvPr/>
          </p:nvGrpSpPr>
          <p:grpSpPr>
            <a:xfrm rot="5400000">
              <a:off x="309285" y="-309285"/>
              <a:ext cx="88198" cy="706766"/>
              <a:chOff x="0" y="-47625"/>
              <a:chExt cx="29238" cy="234293"/>
            </a:xfrm>
          </p:grpSpPr>
          <p:sp>
            <p:nvSpPr>
              <p:cNvPr id="629" name="Google Shape;629;p20"/>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630" name="Google Shape;630;p20"/>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1" name="Google Shape;631;p20"/>
            <p:cNvGrpSpPr/>
            <p:nvPr/>
          </p:nvGrpSpPr>
          <p:grpSpPr>
            <a:xfrm rot="5400000">
              <a:off x="309285" y="-104754"/>
              <a:ext cx="88198" cy="706766"/>
              <a:chOff x="0" y="-47625"/>
              <a:chExt cx="29238" cy="234293"/>
            </a:xfrm>
          </p:grpSpPr>
          <p:sp>
            <p:nvSpPr>
              <p:cNvPr id="632" name="Google Shape;632;p20"/>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633" name="Google Shape;633;p20"/>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4" name="Google Shape;634;p20"/>
            <p:cNvGrpSpPr/>
            <p:nvPr/>
          </p:nvGrpSpPr>
          <p:grpSpPr>
            <a:xfrm rot="5400000">
              <a:off x="309285" y="97744"/>
              <a:ext cx="88198" cy="706766"/>
              <a:chOff x="0" y="-47625"/>
              <a:chExt cx="29238" cy="234293"/>
            </a:xfrm>
          </p:grpSpPr>
          <p:sp>
            <p:nvSpPr>
              <p:cNvPr id="635" name="Google Shape;635;p20"/>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636" name="Google Shape;636;p20"/>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637" name="Google Shape;637;p20"/>
          <p:cNvSpPr txBox="1"/>
          <p:nvPr/>
        </p:nvSpPr>
        <p:spPr>
          <a:xfrm>
            <a:off x="11523025" y="2053425"/>
            <a:ext cx="6204900" cy="58677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1200"/>
              </a:spcBef>
              <a:spcAft>
                <a:spcPts val="0"/>
              </a:spcAft>
              <a:buClr>
                <a:schemeClr val="dk1"/>
              </a:buClr>
              <a:buSzPts val="1100"/>
              <a:buFont typeface="Arial"/>
              <a:buNone/>
            </a:pPr>
            <a:r>
              <a:rPr b="1" lang="en-US" sz="3600">
                <a:solidFill>
                  <a:schemeClr val="dk1"/>
                </a:solidFill>
              </a:rPr>
              <a:t>CSR AND DEVELOPING COUNTRIES</a:t>
            </a:r>
            <a:endParaRPr b="1" sz="3600">
              <a:solidFill>
                <a:schemeClr val="dk1"/>
              </a:solidFill>
            </a:endParaRPr>
          </a:p>
          <a:p>
            <a:pPr indent="12700" lvl="0" marL="0" rtl="0" algn="just">
              <a:lnSpc>
                <a:spcPct val="115000"/>
              </a:lnSpc>
              <a:spcBef>
                <a:spcPts val="1200"/>
              </a:spcBef>
              <a:spcAft>
                <a:spcPts val="0"/>
              </a:spcAft>
              <a:buClr>
                <a:schemeClr val="dk1"/>
              </a:buClr>
              <a:buSzPts val="1100"/>
              <a:buFont typeface="Arial"/>
              <a:buNone/>
            </a:pPr>
            <a:r>
              <a:rPr lang="en-US" sz="3600">
                <a:solidFill>
                  <a:schemeClr val="dk1"/>
                </a:solidFill>
              </a:rPr>
              <a:t>The concept of corporate social responsibility (CSR) aims to examine the role of business in society and to maximize the positive societal outcomes of business activity. </a:t>
            </a:r>
            <a:endParaRPr sz="3600">
              <a:solidFill>
                <a:schemeClr val="dk1"/>
              </a:solidFill>
            </a:endParaRPr>
          </a:p>
          <a:p>
            <a:pPr indent="0" lvl="0" marL="0" marR="0" rtl="0" algn="l">
              <a:lnSpc>
                <a:spcPct val="120000"/>
              </a:lnSpc>
              <a:spcBef>
                <a:spcPts val="1200"/>
              </a:spcBef>
              <a:spcAft>
                <a:spcPts val="0"/>
              </a:spcAft>
              <a:buNone/>
            </a:pPr>
            <a:r>
              <a:t/>
            </a:r>
            <a:endParaRPr sz="3000">
              <a:solidFill>
                <a:srgbClr val="FFFFFF"/>
              </a:solidFill>
              <a:latin typeface="Dela Gothic One"/>
              <a:ea typeface="Dela Gothic One"/>
              <a:cs typeface="Dela Gothic One"/>
              <a:sym typeface="Dela Gothic One"/>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641" name="Shape 641"/>
        <p:cNvGrpSpPr/>
        <p:nvPr/>
      </p:nvGrpSpPr>
      <p:grpSpPr>
        <a:xfrm>
          <a:off x="0" y="0"/>
          <a:ext cx="0" cy="0"/>
          <a:chOff x="0" y="0"/>
          <a:chExt cx="0" cy="0"/>
        </a:xfrm>
      </p:grpSpPr>
      <p:pic>
        <p:nvPicPr>
          <p:cNvPr id="642" name="Google Shape;642;p21"/>
          <p:cNvPicPr preferRelativeResize="0"/>
          <p:nvPr/>
        </p:nvPicPr>
        <p:blipFill>
          <a:blip r:embed="rId3">
            <a:alphaModFix/>
          </a:blip>
          <a:stretch>
            <a:fillRect/>
          </a:stretch>
        </p:blipFill>
        <p:spPr>
          <a:xfrm>
            <a:off x="466950" y="1677932"/>
            <a:ext cx="8424523" cy="7760093"/>
          </a:xfrm>
          <a:prstGeom prst="rect">
            <a:avLst/>
          </a:prstGeom>
          <a:noFill/>
          <a:ln>
            <a:noFill/>
          </a:ln>
        </p:spPr>
      </p:pic>
      <p:grpSp>
        <p:nvGrpSpPr>
          <p:cNvPr id="643" name="Google Shape;643;p21"/>
          <p:cNvGrpSpPr/>
          <p:nvPr/>
        </p:nvGrpSpPr>
        <p:grpSpPr>
          <a:xfrm>
            <a:off x="8891475" y="1677925"/>
            <a:ext cx="8948359" cy="8176856"/>
            <a:chOff x="0" y="-47625"/>
            <a:chExt cx="2356754" cy="2091214"/>
          </a:xfrm>
        </p:grpSpPr>
        <p:sp>
          <p:nvSpPr>
            <p:cNvPr id="644" name="Google Shape;644;p21"/>
            <p:cNvSpPr/>
            <p:nvPr/>
          </p:nvSpPr>
          <p:spPr>
            <a:xfrm>
              <a:off x="0" y="0"/>
              <a:ext cx="2356754" cy="2043589"/>
            </a:xfrm>
            <a:custGeom>
              <a:rect b="b" l="l" r="r" t="t"/>
              <a:pathLst>
                <a:path extrusionOk="0" h="2043589" w="2356754">
                  <a:moveTo>
                    <a:pt x="0" y="0"/>
                  </a:moveTo>
                  <a:lnTo>
                    <a:pt x="2356754" y="0"/>
                  </a:lnTo>
                  <a:lnTo>
                    <a:pt x="2356754" y="2043589"/>
                  </a:lnTo>
                  <a:lnTo>
                    <a:pt x="0" y="2043589"/>
                  </a:lnTo>
                  <a:close/>
                </a:path>
              </a:pathLst>
            </a:custGeom>
            <a:gradFill>
              <a:gsLst>
                <a:gs pos="0">
                  <a:srgbClr val="10082D"/>
                </a:gs>
                <a:gs pos="100000">
                  <a:srgbClr val="01ECC9"/>
                </a:gs>
              </a:gsLst>
              <a:lin ang="0" scaled="0"/>
            </a:gradFill>
            <a:ln>
              <a:noFill/>
            </a:ln>
          </p:spPr>
        </p:sp>
        <p:sp>
          <p:nvSpPr>
            <p:cNvPr id="645" name="Google Shape;645;p21"/>
            <p:cNvSpPr txBox="1"/>
            <p:nvPr/>
          </p:nvSpPr>
          <p:spPr>
            <a:xfrm>
              <a:off x="0" y="-47625"/>
              <a:ext cx="2356754" cy="209121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46" name="Google Shape;646;p21"/>
          <p:cNvSpPr/>
          <p:nvPr/>
        </p:nvSpPr>
        <p:spPr>
          <a:xfrm>
            <a:off x="16440849"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4">
              <a:alphaModFix/>
            </a:blip>
            <a:stretch>
              <a:fillRect b="0" l="0" r="0" t="0"/>
            </a:stretch>
          </a:blipFill>
          <a:ln>
            <a:noFill/>
          </a:ln>
        </p:spPr>
      </p:sp>
      <p:sp>
        <p:nvSpPr>
          <p:cNvPr id="647" name="Google Shape;647;p21"/>
          <p:cNvSpPr/>
          <p:nvPr/>
        </p:nvSpPr>
        <p:spPr>
          <a:xfrm>
            <a:off x="15677766" y="851613"/>
            <a:ext cx="368370" cy="368370"/>
          </a:xfrm>
          <a:custGeom>
            <a:rect b="b" l="l" r="r" t="t"/>
            <a:pathLst>
              <a:path extrusionOk="0" h="368370" w="368370">
                <a:moveTo>
                  <a:pt x="0" y="0"/>
                </a:moveTo>
                <a:lnTo>
                  <a:pt x="368369" y="0"/>
                </a:lnTo>
                <a:lnTo>
                  <a:pt x="368369" y="368369"/>
                </a:lnTo>
                <a:lnTo>
                  <a:pt x="0" y="368369"/>
                </a:lnTo>
                <a:lnTo>
                  <a:pt x="0" y="0"/>
                </a:lnTo>
                <a:close/>
              </a:path>
            </a:pathLst>
          </a:custGeom>
          <a:blipFill rotWithShape="1">
            <a:blip r:embed="rId5">
              <a:alphaModFix/>
            </a:blip>
            <a:stretch>
              <a:fillRect b="0" l="0" r="0" t="0"/>
            </a:stretch>
          </a:blipFill>
          <a:ln>
            <a:noFill/>
          </a:ln>
        </p:spPr>
      </p:sp>
      <p:sp>
        <p:nvSpPr>
          <p:cNvPr id="648" name="Google Shape;648;p21"/>
          <p:cNvSpPr/>
          <p:nvPr/>
        </p:nvSpPr>
        <p:spPr>
          <a:xfrm>
            <a:off x="14918871"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6">
              <a:alphaModFix/>
            </a:blip>
            <a:stretch>
              <a:fillRect b="0" l="0" r="0" t="0"/>
            </a:stretch>
          </a:blipFill>
          <a:ln>
            <a:noFill/>
          </a:ln>
        </p:spPr>
      </p:sp>
      <p:grpSp>
        <p:nvGrpSpPr>
          <p:cNvPr id="649" name="Google Shape;649;p21"/>
          <p:cNvGrpSpPr/>
          <p:nvPr/>
        </p:nvGrpSpPr>
        <p:grpSpPr>
          <a:xfrm>
            <a:off x="599740" y="608718"/>
            <a:ext cx="2639930" cy="839963"/>
            <a:chOff x="0" y="0"/>
            <a:chExt cx="3519906" cy="1119951"/>
          </a:xfrm>
        </p:grpSpPr>
        <p:grpSp>
          <p:nvGrpSpPr>
            <p:cNvPr id="650" name="Google Shape;650;p21"/>
            <p:cNvGrpSpPr/>
            <p:nvPr/>
          </p:nvGrpSpPr>
          <p:grpSpPr>
            <a:xfrm>
              <a:off x="0" y="0"/>
              <a:ext cx="1119951" cy="1119951"/>
              <a:chOff x="0" y="0"/>
              <a:chExt cx="812800" cy="812800"/>
            </a:xfrm>
          </p:grpSpPr>
          <p:sp>
            <p:nvSpPr>
              <p:cNvPr id="651" name="Google Shape;651;p2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2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3" name="Google Shape;653;p21"/>
            <p:cNvGrpSpPr/>
            <p:nvPr/>
          </p:nvGrpSpPr>
          <p:grpSpPr>
            <a:xfrm rot="10800000">
              <a:off x="221076" y="0"/>
              <a:ext cx="1119951" cy="1119951"/>
              <a:chOff x="0" y="0"/>
              <a:chExt cx="812800" cy="812800"/>
            </a:xfrm>
          </p:grpSpPr>
          <p:sp>
            <p:nvSpPr>
              <p:cNvPr id="654" name="Google Shape;654;p2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2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56" name="Google Shape;656;p21"/>
            <p:cNvSpPr txBox="1"/>
            <p:nvPr/>
          </p:nvSpPr>
          <p:spPr>
            <a:xfrm>
              <a:off x="559975" y="204358"/>
              <a:ext cx="2959931" cy="6191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657" name="Google Shape;657;p21"/>
          <p:cNvGrpSpPr/>
          <p:nvPr/>
        </p:nvGrpSpPr>
        <p:grpSpPr>
          <a:xfrm>
            <a:off x="16420306" y="823972"/>
            <a:ext cx="409456" cy="409456"/>
            <a:chOff x="0" y="0"/>
            <a:chExt cx="812800" cy="812800"/>
          </a:xfrm>
        </p:grpSpPr>
        <p:sp>
          <p:nvSpPr>
            <p:cNvPr id="658" name="Google Shape;658;p2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2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60" name="Google Shape;660;p21"/>
          <p:cNvGrpSpPr/>
          <p:nvPr/>
        </p:nvGrpSpPr>
        <p:grpSpPr>
          <a:xfrm>
            <a:off x="15657222" y="823972"/>
            <a:ext cx="409456" cy="409456"/>
            <a:chOff x="0" y="0"/>
            <a:chExt cx="812800" cy="812800"/>
          </a:xfrm>
        </p:grpSpPr>
        <p:sp>
          <p:nvSpPr>
            <p:cNvPr id="661" name="Google Shape;661;p2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2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63" name="Google Shape;663;p21"/>
          <p:cNvGrpSpPr/>
          <p:nvPr/>
        </p:nvGrpSpPr>
        <p:grpSpPr>
          <a:xfrm>
            <a:off x="14895341" y="823972"/>
            <a:ext cx="409456" cy="409456"/>
            <a:chOff x="0" y="0"/>
            <a:chExt cx="812800" cy="812800"/>
          </a:xfrm>
        </p:grpSpPr>
        <p:sp>
          <p:nvSpPr>
            <p:cNvPr id="664" name="Google Shape;664;p2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2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66" name="Google Shape;666;p21"/>
          <p:cNvGrpSpPr/>
          <p:nvPr/>
        </p:nvGrpSpPr>
        <p:grpSpPr>
          <a:xfrm>
            <a:off x="17265934" y="842990"/>
            <a:ext cx="530075" cy="371420"/>
            <a:chOff x="0" y="0"/>
            <a:chExt cx="706766" cy="495227"/>
          </a:xfrm>
        </p:grpSpPr>
        <p:grpSp>
          <p:nvGrpSpPr>
            <p:cNvPr id="667" name="Google Shape;667;p21"/>
            <p:cNvGrpSpPr/>
            <p:nvPr/>
          </p:nvGrpSpPr>
          <p:grpSpPr>
            <a:xfrm rot="5400000">
              <a:off x="309285" y="-309285"/>
              <a:ext cx="88198" cy="706766"/>
              <a:chOff x="0" y="-47625"/>
              <a:chExt cx="29238" cy="234293"/>
            </a:xfrm>
          </p:grpSpPr>
          <p:sp>
            <p:nvSpPr>
              <p:cNvPr id="668" name="Google Shape;668;p21"/>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669" name="Google Shape;669;p21"/>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70" name="Google Shape;670;p21"/>
            <p:cNvGrpSpPr/>
            <p:nvPr/>
          </p:nvGrpSpPr>
          <p:grpSpPr>
            <a:xfrm rot="5400000">
              <a:off x="309285" y="-104754"/>
              <a:ext cx="88198" cy="706766"/>
              <a:chOff x="0" y="-47625"/>
              <a:chExt cx="29238" cy="234293"/>
            </a:xfrm>
          </p:grpSpPr>
          <p:sp>
            <p:nvSpPr>
              <p:cNvPr id="671" name="Google Shape;671;p21"/>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672" name="Google Shape;672;p21"/>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73" name="Google Shape;673;p21"/>
            <p:cNvGrpSpPr/>
            <p:nvPr/>
          </p:nvGrpSpPr>
          <p:grpSpPr>
            <a:xfrm rot="5400000">
              <a:off x="309285" y="97744"/>
              <a:ext cx="88198" cy="706766"/>
              <a:chOff x="0" y="-47625"/>
              <a:chExt cx="29238" cy="234293"/>
            </a:xfrm>
          </p:grpSpPr>
          <p:sp>
            <p:nvSpPr>
              <p:cNvPr id="674" name="Google Shape;674;p21"/>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675" name="Google Shape;675;p21"/>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676" name="Google Shape;676;p21"/>
          <p:cNvSpPr txBox="1"/>
          <p:nvPr/>
        </p:nvSpPr>
        <p:spPr>
          <a:xfrm>
            <a:off x="9826950" y="2312575"/>
            <a:ext cx="7856400" cy="43098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4000">
                <a:solidFill>
                  <a:schemeClr val="dk1"/>
                </a:solidFill>
              </a:rPr>
              <a:t>In practice, much of the business activity that has so far been labeled CSR has been driven by the concerns of investors, companies, campaign groups and consumers based in the world's richest countries. </a:t>
            </a:r>
            <a:endParaRPr sz="4000"/>
          </a:p>
        </p:txBody>
      </p:sp>
      <p:grpSp>
        <p:nvGrpSpPr>
          <p:cNvPr id="677" name="Google Shape;677;p21"/>
          <p:cNvGrpSpPr/>
          <p:nvPr/>
        </p:nvGrpSpPr>
        <p:grpSpPr>
          <a:xfrm rot="8100000">
            <a:off x="-132488" y="6699865"/>
            <a:ext cx="1198816" cy="1198816"/>
            <a:chOff x="0" y="0"/>
            <a:chExt cx="812800" cy="812800"/>
          </a:xfrm>
        </p:grpSpPr>
        <p:sp>
          <p:nvSpPr>
            <p:cNvPr id="678" name="Google Shape;678;p21"/>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679" name="Google Shape;679;p21"/>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80" name="Google Shape;680;p21"/>
          <p:cNvGrpSpPr/>
          <p:nvPr/>
        </p:nvGrpSpPr>
        <p:grpSpPr>
          <a:xfrm rot="-2608950">
            <a:off x="8479974" y="1684000"/>
            <a:ext cx="823000" cy="823000"/>
            <a:chOff x="0" y="0"/>
            <a:chExt cx="812800" cy="812800"/>
          </a:xfrm>
        </p:grpSpPr>
        <p:sp>
          <p:nvSpPr>
            <p:cNvPr id="681" name="Google Shape;681;p2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2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83" name="Google Shape;683;p21"/>
          <p:cNvGrpSpPr/>
          <p:nvPr/>
        </p:nvGrpSpPr>
        <p:grpSpPr>
          <a:xfrm rot="5400000">
            <a:off x="4733498" y="5171458"/>
            <a:ext cx="393794" cy="8926950"/>
            <a:chOff x="0" y="-47625"/>
            <a:chExt cx="38182" cy="865556"/>
          </a:xfrm>
        </p:grpSpPr>
        <p:sp>
          <p:nvSpPr>
            <p:cNvPr id="684" name="Google Shape;684;p21"/>
            <p:cNvSpPr/>
            <p:nvPr/>
          </p:nvSpPr>
          <p:spPr>
            <a:xfrm>
              <a:off x="0" y="0"/>
              <a:ext cx="38182" cy="817931"/>
            </a:xfrm>
            <a:custGeom>
              <a:rect b="b" l="l" r="r" t="t"/>
              <a:pathLst>
                <a:path extrusionOk="0" h="817931" w="38182">
                  <a:moveTo>
                    <a:pt x="0" y="0"/>
                  </a:moveTo>
                  <a:lnTo>
                    <a:pt x="38182" y="0"/>
                  </a:lnTo>
                  <a:lnTo>
                    <a:pt x="38182" y="817931"/>
                  </a:lnTo>
                  <a:lnTo>
                    <a:pt x="0" y="817931"/>
                  </a:lnTo>
                  <a:close/>
                </a:path>
              </a:pathLst>
            </a:custGeom>
            <a:gradFill>
              <a:gsLst>
                <a:gs pos="0">
                  <a:srgbClr val="10082D"/>
                </a:gs>
                <a:gs pos="100000">
                  <a:srgbClr val="01ECC9"/>
                </a:gs>
              </a:gsLst>
              <a:lin ang="0" scaled="0"/>
            </a:gradFill>
            <a:ln>
              <a:noFill/>
            </a:ln>
          </p:spPr>
        </p:sp>
        <p:sp>
          <p:nvSpPr>
            <p:cNvPr id="685" name="Google Shape;685;p21"/>
            <p:cNvSpPr txBox="1"/>
            <p:nvPr/>
          </p:nvSpPr>
          <p:spPr>
            <a:xfrm>
              <a:off x="0" y="-47625"/>
              <a:ext cx="38182" cy="865556"/>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689" name="Shape 689"/>
        <p:cNvGrpSpPr/>
        <p:nvPr/>
      </p:nvGrpSpPr>
      <p:grpSpPr>
        <a:xfrm>
          <a:off x="0" y="0"/>
          <a:ext cx="0" cy="0"/>
          <a:chOff x="0" y="0"/>
          <a:chExt cx="0" cy="0"/>
        </a:xfrm>
      </p:grpSpPr>
      <p:grpSp>
        <p:nvGrpSpPr>
          <p:cNvPr id="690" name="Google Shape;690;p22"/>
          <p:cNvGrpSpPr/>
          <p:nvPr/>
        </p:nvGrpSpPr>
        <p:grpSpPr>
          <a:xfrm rot="-5400000">
            <a:off x="3915866" y="-3575638"/>
            <a:ext cx="9871295" cy="17853982"/>
            <a:chOff x="0" y="-47625"/>
            <a:chExt cx="957120" cy="1731120"/>
          </a:xfrm>
        </p:grpSpPr>
        <p:sp>
          <p:nvSpPr>
            <p:cNvPr id="691" name="Google Shape;691;p22"/>
            <p:cNvSpPr/>
            <p:nvPr/>
          </p:nvSpPr>
          <p:spPr>
            <a:xfrm>
              <a:off x="0" y="0"/>
              <a:ext cx="957120" cy="1683495"/>
            </a:xfrm>
            <a:custGeom>
              <a:rect b="b" l="l" r="r" t="t"/>
              <a:pathLst>
                <a:path extrusionOk="0" h="1683495" w="957120">
                  <a:moveTo>
                    <a:pt x="0" y="0"/>
                  </a:moveTo>
                  <a:lnTo>
                    <a:pt x="957120" y="0"/>
                  </a:lnTo>
                  <a:lnTo>
                    <a:pt x="957120" y="1683495"/>
                  </a:lnTo>
                  <a:lnTo>
                    <a:pt x="0" y="1683495"/>
                  </a:lnTo>
                  <a:close/>
                </a:path>
              </a:pathLst>
            </a:custGeom>
            <a:gradFill>
              <a:gsLst>
                <a:gs pos="0">
                  <a:srgbClr val="10082D"/>
                </a:gs>
                <a:gs pos="100000">
                  <a:srgbClr val="01ECC9"/>
                </a:gs>
              </a:gsLst>
              <a:lin ang="0" scaled="0"/>
            </a:gradFill>
            <a:ln>
              <a:noFill/>
            </a:ln>
          </p:spPr>
        </p:sp>
        <p:sp>
          <p:nvSpPr>
            <p:cNvPr id="692" name="Google Shape;692;p22"/>
            <p:cNvSpPr txBox="1"/>
            <p:nvPr/>
          </p:nvSpPr>
          <p:spPr>
            <a:xfrm>
              <a:off x="0" y="-47625"/>
              <a:ext cx="957120" cy="173112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93" name="Google Shape;693;p22"/>
          <p:cNvSpPr txBox="1"/>
          <p:nvPr/>
        </p:nvSpPr>
        <p:spPr>
          <a:xfrm>
            <a:off x="2030100" y="2691375"/>
            <a:ext cx="12804900" cy="33864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4400">
                <a:solidFill>
                  <a:schemeClr val="dk1"/>
                </a:solidFill>
              </a:rPr>
              <a:t>Over the past years, governments, companies, and NGOs in many middle-and- low-income countries have accelerated the process of adaptation of the developed- country-driven CSR agenda through greater direct engagement. </a:t>
            </a:r>
            <a:endParaRPr sz="4400"/>
          </a:p>
        </p:txBody>
      </p:sp>
      <p:grpSp>
        <p:nvGrpSpPr>
          <p:cNvPr id="694" name="Google Shape;694;p22"/>
          <p:cNvGrpSpPr/>
          <p:nvPr/>
        </p:nvGrpSpPr>
        <p:grpSpPr>
          <a:xfrm rot="-5400000">
            <a:off x="13795738" y="5143500"/>
            <a:ext cx="6927123" cy="6927123"/>
            <a:chOff x="0" y="0"/>
            <a:chExt cx="812800" cy="812800"/>
          </a:xfrm>
        </p:grpSpPr>
        <p:sp>
          <p:nvSpPr>
            <p:cNvPr id="695" name="Google Shape;695;p2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22"/>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7" name="Google Shape;697;p22"/>
          <p:cNvGrpSpPr/>
          <p:nvPr/>
        </p:nvGrpSpPr>
        <p:grpSpPr>
          <a:xfrm rot="-5400000">
            <a:off x="15028862" y="6224704"/>
            <a:ext cx="4460876" cy="4460876"/>
            <a:chOff x="0" y="0"/>
            <a:chExt cx="812800" cy="812800"/>
          </a:xfrm>
        </p:grpSpPr>
        <p:sp>
          <p:nvSpPr>
            <p:cNvPr id="698" name="Google Shape;698;p2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22"/>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700" name="Google Shape;700;p22"/>
          <p:cNvPicPr preferRelativeResize="0"/>
          <p:nvPr/>
        </p:nvPicPr>
        <p:blipFill>
          <a:blip r:embed="rId3">
            <a:alphaModFix/>
          </a:blip>
          <a:stretch>
            <a:fillRect/>
          </a:stretch>
        </p:blipFill>
        <p:spPr>
          <a:xfrm>
            <a:off x="-1740628" y="8080772"/>
            <a:ext cx="5355575" cy="1052625"/>
          </a:xfrm>
          <a:prstGeom prst="rect">
            <a:avLst/>
          </a:prstGeom>
          <a:noFill/>
          <a:ln>
            <a:noFill/>
          </a:ln>
        </p:spPr>
      </p:pic>
      <p:grpSp>
        <p:nvGrpSpPr>
          <p:cNvPr id="701" name="Google Shape;701;p22"/>
          <p:cNvGrpSpPr/>
          <p:nvPr/>
        </p:nvGrpSpPr>
        <p:grpSpPr>
          <a:xfrm rot="8100000">
            <a:off x="2760868" y="7388735"/>
            <a:ext cx="1225805" cy="1225805"/>
            <a:chOff x="0" y="0"/>
            <a:chExt cx="812800" cy="812800"/>
          </a:xfrm>
        </p:grpSpPr>
        <p:sp>
          <p:nvSpPr>
            <p:cNvPr id="702" name="Google Shape;702;p22"/>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703" name="Google Shape;703;p22"/>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707" name="Shape 707"/>
        <p:cNvGrpSpPr/>
        <p:nvPr/>
      </p:nvGrpSpPr>
      <p:grpSpPr>
        <a:xfrm>
          <a:off x="0" y="0"/>
          <a:ext cx="0" cy="0"/>
          <a:chOff x="0" y="0"/>
          <a:chExt cx="0" cy="0"/>
        </a:xfrm>
      </p:grpSpPr>
      <p:grpSp>
        <p:nvGrpSpPr>
          <p:cNvPr id="708" name="Google Shape;708;p23"/>
          <p:cNvGrpSpPr/>
          <p:nvPr/>
        </p:nvGrpSpPr>
        <p:grpSpPr>
          <a:xfrm rot="-5400000">
            <a:off x="3915849" y="-3575582"/>
            <a:ext cx="9871257" cy="17853906"/>
            <a:chOff x="0" y="-47625"/>
            <a:chExt cx="957120" cy="1731120"/>
          </a:xfrm>
        </p:grpSpPr>
        <p:sp>
          <p:nvSpPr>
            <p:cNvPr id="709" name="Google Shape;709;p23"/>
            <p:cNvSpPr/>
            <p:nvPr/>
          </p:nvSpPr>
          <p:spPr>
            <a:xfrm>
              <a:off x="0" y="0"/>
              <a:ext cx="957120" cy="1683495"/>
            </a:xfrm>
            <a:custGeom>
              <a:rect b="b" l="l" r="r" t="t"/>
              <a:pathLst>
                <a:path extrusionOk="0" h="1683495" w="957120">
                  <a:moveTo>
                    <a:pt x="0" y="0"/>
                  </a:moveTo>
                  <a:lnTo>
                    <a:pt x="957120" y="0"/>
                  </a:lnTo>
                  <a:lnTo>
                    <a:pt x="957120" y="1683495"/>
                  </a:lnTo>
                  <a:lnTo>
                    <a:pt x="0" y="1683495"/>
                  </a:lnTo>
                  <a:close/>
                </a:path>
              </a:pathLst>
            </a:custGeom>
            <a:gradFill>
              <a:gsLst>
                <a:gs pos="0">
                  <a:srgbClr val="10082D"/>
                </a:gs>
                <a:gs pos="100000">
                  <a:srgbClr val="01ECC9"/>
                </a:gs>
              </a:gsLst>
              <a:lin ang="0" scaled="0"/>
            </a:gradFill>
            <a:ln>
              <a:noFill/>
            </a:ln>
          </p:spPr>
        </p:sp>
        <p:sp>
          <p:nvSpPr>
            <p:cNvPr id="710" name="Google Shape;710;p23"/>
            <p:cNvSpPr txBox="1"/>
            <p:nvPr/>
          </p:nvSpPr>
          <p:spPr>
            <a:xfrm>
              <a:off x="0" y="-47625"/>
              <a:ext cx="957000" cy="173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11" name="Google Shape;711;p23"/>
          <p:cNvSpPr txBox="1"/>
          <p:nvPr/>
        </p:nvSpPr>
        <p:spPr>
          <a:xfrm>
            <a:off x="2030100" y="2691375"/>
            <a:ext cx="12804900" cy="35403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4600">
                <a:solidFill>
                  <a:schemeClr val="dk1"/>
                </a:solidFill>
              </a:rPr>
              <a:t>In developed countries too, there is increasing recognition among companies that a 'one-size fits all' approach to CSR in operations around the world is ineffective in responding to the business drivers of socially responsible behavior. </a:t>
            </a:r>
            <a:endParaRPr sz="4600"/>
          </a:p>
        </p:txBody>
      </p:sp>
      <p:grpSp>
        <p:nvGrpSpPr>
          <p:cNvPr id="712" name="Google Shape;712;p23"/>
          <p:cNvGrpSpPr/>
          <p:nvPr/>
        </p:nvGrpSpPr>
        <p:grpSpPr>
          <a:xfrm rot="-5400000">
            <a:off x="13795738" y="5143535"/>
            <a:ext cx="6927088" cy="6927088"/>
            <a:chOff x="0" y="0"/>
            <a:chExt cx="812800" cy="812800"/>
          </a:xfrm>
        </p:grpSpPr>
        <p:sp>
          <p:nvSpPr>
            <p:cNvPr id="713" name="Google Shape;713;p2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2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15" name="Google Shape;715;p23"/>
          <p:cNvGrpSpPr/>
          <p:nvPr/>
        </p:nvGrpSpPr>
        <p:grpSpPr>
          <a:xfrm rot="-5400000">
            <a:off x="15028862" y="6224690"/>
            <a:ext cx="4460890" cy="4460890"/>
            <a:chOff x="0" y="0"/>
            <a:chExt cx="812800" cy="812800"/>
          </a:xfrm>
        </p:grpSpPr>
        <p:sp>
          <p:nvSpPr>
            <p:cNvPr id="716" name="Google Shape;716;p2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2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718" name="Google Shape;718;p23"/>
          <p:cNvPicPr preferRelativeResize="0"/>
          <p:nvPr/>
        </p:nvPicPr>
        <p:blipFill>
          <a:blip r:embed="rId3">
            <a:alphaModFix/>
          </a:blip>
          <a:stretch>
            <a:fillRect/>
          </a:stretch>
        </p:blipFill>
        <p:spPr>
          <a:xfrm>
            <a:off x="-1740628" y="8080772"/>
            <a:ext cx="5355575" cy="1052625"/>
          </a:xfrm>
          <a:prstGeom prst="rect">
            <a:avLst/>
          </a:prstGeom>
          <a:noFill/>
          <a:ln>
            <a:noFill/>
          </a:ln>
        </p:spPr>
      </p:pic>
      <p:grpSp>
        <p:nvGrpSpPr>
          <p:cNvPr id="719" name="Google Shape;719;p23"/>
          <p:cNvGrpSpPr/>
          <p:nvPr/>
        </p:nvGrpSpPr>
        <p:grpSpPr>
          <a:xfrm rot="8100000">
            <a:off x="2760877" y="7388739"/>
            <a:ext cx="1225798" cy="1225798"/>
            <a:chOff x="0" y="0"/>
            <a:chExt cx="812800" cy="812800"/>
          </a:xfrm>
        </p:grpSpPr>
        <p:sp>
          <p:nvSpPr>
            <p:cNvPr id="720" name="Google Shape;720;p23"/>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721" name="Google Shape;721;p23"/>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5" name="Shape 725"/>
        <p:cNvGrpSpPr/>
        <p:nvPr/>
      </p:nvGrpSpPr>
      <p:grpSpPr>
        <a:xfrm>
          <a:off x="0" y="0"/>
          <a:ext cx="0" cy="0"/>
          <a:chOff x="0" y="0"/>
          <a:chExt cx="0" cy="0"/>
        </a:xfrm>
      </p:grpSpPr>
      <p:pic>
        <p:nvPicPr>
          <p:cNvPr id="726" name="Google Shape;726;p24"/>
          <p:cNvPicPr preferRelativeResize="0"/>
          <p:nvPr/>
        </p:nvPicPr>
        <p:blipFill>
          <a:blip r:embed="rId3">
            <a:alphaModFix/>
          </a:blip>
          <a:stretch>
            <a:fillRect/>
          </a:stretch>
        </p:blipFill>
        <p:spPr>
          <a:xfrm>
            <a:off x="358850" y="0"/>
            <a:ext cx="18287990" cy="10287000"/>
          </a:xfrm>
          <a:prstGeom prst="rect">
            <a:avLst/>
          </a:prstGeom>
          <a:noFill/>
          <a:ln>
            <a:noFill/>
          </a:ln>
        </p:spPr>
      </p:pic>
      <p:grpSp>
        <p:nvGrpSpPr>
          <p:cNvPr id="727" name="Google Shape;727;p24"/>
          <p:cNvGrpSpPr/>
          <p:nvPr/>
        </p:nvGrpSpPr>
        <p:grpSpPr>
          <a:xfrm rot="-5400000">
            <a:off x="4063429" y="-3534039"/>
            <a:ext cx="4250164" cy="12738674"/>
            <a:chOff x="0" y="-47625"/>
            <a:chExt cx="1119385" cy="3355042"/>
          </a:xfrm>
        </p:grpSpPr>
        <p:sp>
          <p:nvSpPr>
            <p:cNvPr id="728" name="Google Shape;728;p24"/>
            <p:cNvSpPr/>
            <p:nvPr/>
          </p:nvSpPr>
          <p:spPr>
            <a:xfrm>
              <a:off x="0" y="0"/>
              <a:ext cx="1119385" cy="3307417"/>
            </a:xfrm>
            <a:custGeom>
              <a:rect b="b" l="l" r="r" t="t"/>
              <a:pathLst>
                <a:path extrusionOk="0" h="3307417" w="1119385">
                  <a:moveTo>
                    <a:pt x="0" y="0"/>
                  </a:moveTo>
                  <a:lnTo>
                    <a:pt x="1119385" y="0"/>
                  </a:lnTo>
                  <a:lnTo>
                    <a:pt x="1119385" y="3307417"/>
                  </a:lnTo>
                  <a:lnTo>
                    <a:pt x="0" y="3307417"/>
                  </a:lnTo>
                  <a:close/>
                </a:path>
              </a:pathLst>
            </a:custGeom>
            <a:gradFill>
              <a:gsLst>
                <a:gs pos="0">
                  <a:srgbClr val="10082D">
                    <a:alpha val="57647"/>
                  </a:srgbClr>
                </a:gs>
                <a:gs pos="100000">
                  <a:srgbClr val="01ECC9">
                    <a:alpha val="57647"/>
                  </a:srgbClr>
                </a:gs>
              </a:gsLst>
              <a:lin ang="0" scaled="0"/>
            </a:gradFill>
            <a:ln>
              <a:noFill/>
            </a:ln>
          </p:spPr>
        </p:sp>
        <p:sp>
          <p:nvSpPr>
            <p:cNvPr id="729" name="Google Shape;729;p24"/>
            <p:cNvSpPr txBox="1"/>
            <p:nvPr/>
          </p:nvSpPr>
          <p:spPr>
            <a:xfrm>
              <a:off x="0" y="-47625"/>
              <a:ext cx="1119385" cy="3355042"/>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30" name="Google Shape;730;p24"/>
          <p:cNvSpPr txBox="1"/>
          <p:nvPr/>
        </p:nvSpPr>
        <p:spPr>
          <a:xfrm>
            <a:off x="358850" y="179425"/>
            <a:ext cx="12198900" cy="5763000"/>
          </a:xfrm>
          <a:prstGeom prst="rect">
            <a:avLst/>
          </a:prstGeom>
          <a:noFill/>
          <a:ln>
            <a:noFill/>
          </a:ln>
        </p:spPr>
        <p:txBody>
          <a:bodyPr anchorCtr="0" anchor="t" bIns="0" lIns="0" spcFirstLastPara="1" rIns="0" wrap="square" tIns="0">
            <a:spAutoFit/>
          </a:bodyPr>
          <a:lstStyle/>
          <a:p>
            <a:pPr indent="0" lvl="0" marL="0" rtl="0" algn="just">
              <a:lnSpc>
                <a:spcPct val="100000"/>
              </a:lnSpc>
              <a:spcBef>
                <a:spcPts val="1200"/>
              </a:spcBef>
              <a:spcAft>
                <a:spcPts val="0"/>
              </a:spcAft>
              <a:buClr>
                <a:schemeClr val="dk1"/>
              </a:buClr>
              <a:buSzPts val="1100"/>
              <a:buFont typeface="Arial"/>
              <a:buNone/>
            </a:pPr>
            <a:r>
              <a:rPr b="1" lang="en-US" sz="3600">
                <a:highlight>
                  <a:schemeClr val="lt1"/>
                </a:highlight>
              </a:rPr>
              <a:t>JUSTIFICATIONS FOR CSR</a:t>
            </a:r>
            <a:endParaRPr b="1" sz="3600">
              <a:highlight>
                <a:schemeClr val="lt1"/>
              </a:highlight>
            </a:endParaRPr>
          </a:p>
          <a:p>
            <a:pPr indent="12700" lvl="0" marL="0" rtl="0" algn="just">
              <a:lnSpc>
                <a:spcPct val="115000"/>
              </a:lnSpc>
              <a:spcBef>
                <a:spcPts val="1200"/>
              </a:spcBef>
              <a:spcAft>
                <a:spcPts val="0"/>
              </a:spcAft>
              <a:buClr>
                <a:schemeClr val="dk1"/>
              </a:buClr>
              <a:buSzPts val="1100"/>
              <a:buFont typeface="Arial"/>
              <a:buNone/>
            </a:pPr>
            <a:r>
              <a:rPr b="1" lang="en-US" sz="3600">
                <a:solidFill>
                  <a:schemeClr val="dk1"/>
                </a:solidFill>
              </a:rPr>
              <a:t>There are two broad sets of justifications for public sector actors in middle and low-income countries to engage with CSR: </a:t>
            </a:r>
            <a:r>
              <a:rPr b="1" lang="en-US" sz="3600">
                <a:solidFill>
                  <a:schemeClr val="lt1"/>
                </a:solidFill>
              </a:rPr>
              <a:t>defensive</a:t>
            </a:r>
            <a:r>
              <a:rPr b="1" lang="en-US" sz="3600">
                <a:solidFill>
                  <a:schemeClr val="dk1"/>
                </a:solidFill>
              </a:rPr>
              <a:t> and </a:t>
            </a:r>
            <a:r>
              <a:rPr b="1" lang="en-US" sz="3600">
                <a:highlight>
                  <a:schemeClr val="lt1"/>
                </a:highlight>
              </a:rPr>
              <a:t>proactive</a:t>
            </a:r>
            <a:r>
              <a:rPr b="1" lang="en-US" sz="3600">
                <a:solidFill>
                  <a:schemeClr val="dk1"/>
                </a:solidFill>
              </a:rPr>
              <a:t>. The two are not mutually exclusive. A policy initiative that initially has a defensive justification may quickly become part of a proactive strategy of engagement. </a:t>
            </a:r>
            <a:endParaRPr b="1" sz="3600">
              <a:solidFill>
                <a:schemeClr val="dk1"/>
              </a:solidFill>
            </a:endParaRPr>
          </a:p>
          <a:p>
            <a:pPr indent="0" lvl="0" marL="0" marR="0" rtl="0" algn="l">
              <a:lnSpc>
                <a:spcPct val="100000"/>
              </a:lnSpc>
              <a:spcBef>
                <a:spcPts val="1200"/>
              </a:spcBef>
              <a:spcAft>
                <a:spcPts val="0"/>
              </a:spcAft>
              <a:buNone/>
            </a:pPr>
            <a:r>
              <a:t/>
            </a:r>
            <a:endParaRPr sz="7000">
              <a:solidFill>
                <a:srgbClr val="FFFFFF"/>
              </a:solidFill>
              <a:latin typeface="Dela Gothic One"/>
              <a:ea typeface="Dela Gothic One"/>
              <a:cs typeface="Dela Gothic One"/>
              <a:sym typeface="Dela Gothic One"/>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1A38"/>
        </a:solidFill>
      </p:bgPr>
    </p:bg>
    <p:spTree>
      <p:nvGrpSpPr>
        <p:cNvPr id="734" name="Shape 734"/>
        <p:cNvGrpSpPr/>
        <p:nvPr/>
      </p:nvGrpSpPr>
      <p:grpSpPr>
        <a:xfrm>
          <a:off x="0" y="0"/>
          <a:ext cx="0" cy="0"/>
          <a:chOff x="0" y="0"/>
          <a:chExt cx="0" cy="0"/>
        </a:xfrm>
      </p:grpSpPr>
      <p:grpSp>
        <p:nvGrpSpPr>
          <p:cNvPr id="735" name="Google Shape;735;p25"/>
          <p:cNvGrpSpPr/>
          <p:nvPr/>
        </p:nvGrpSpPr>
        <p:grpSpPr>
          <a:xfrm rot="-5400000">
            <a:off x="3909380" y="-1143081"/>
            <a:ext cx="9799518" cy="13134484"/>
            <a:chOff x="0" y="-47625"/>
            <a:chExt cx="842100" cy="1128683"/>
          </a:xfrm>
        </p:grpSpPr>
        <p:sp>
          <p:nvSpPr>
            <p:cNvPr id="736" name="Google Shape;736;p25"/>
            <p:cNvSpPr/>
            <p:nvPr/>
          </p:nvSpPr>
          <p:spPr>
            <a:xfrm>
              <a:off x="0" y="0"/>
              <a:ext cx="842091" cy="1081058"/>
            </a:xfrm>
            <a:custGeom>
              <a:rect b="b" l="l" r="r" t="t"/>
              <a:pathLst>
                <a:path extrusionOk="0" h="1081058" w="842091">
                  <a:moveTo>
                    <a:pt x="0" y="0"/>
                  </a:moveTo>
                  <a:lnTo>
                    <a:pt x="842091" y="0"/>
                  </a:lnTo>
                  <a:lnTo>
                    <a:pt x="842091" y="1081058"/>
                  </a:lnTo>
                  <a:lnTo>
                    <a:pt x="0" y="1081058"/>
                  </a:lnTo>
                  <a:close/>
                </a:path>
              </a:pathLst>
            </a:custGeom>
            <a:gradFill>
              <a:gsLst>
                <a:gs pos="0">
                  <a:srgbClr val="10082D"/>
                </a:gs>
                <a:gs pos="100000">
                  <a:srgbClr val="01ECC9"/>
                </a:gs>
              </a:gsLst>
              <a:lin ang="0" scaled="0"/>
            </a:gradFill>
            <a:ln>
              <a:noFill/>
            </a:ln>
          </p:spPr>
        </p:sp>
        <p:sp>
          <p:nvSpPr>
            <p:cNvPr id="737" name="Google Shape;737;p25"/>
            <p:cNvSpPr txBox="1"/>
            <p:nvPr/>
          </p:nvSpPr>
          <p:spPr>
            <a:xfrm>
              <a:off x="0" y="-47625"/>
              <a:ext cx="842100" cy="1128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8" name="Google Shape;738;p25"/>
          <p:cNvGrpSpPr/>
          <p:nvPr/>
        </p:nvGrpSpPr>
        <p:grpSpPr>
          <a:xfrm rot="-5400000">
            <a:off x="10298405" y="5424169"/>
            <a:ext cx="5078049" cy="5078049"/>
            <a:chOff x="0" y="0"/>
            <a:chExt cx="812800" cy="812800"/>
          </a:xfrm>
        </p:grpSpPr>
        <p:sp>
          <p:nvSpPr>
            <p:cNvPr id="739" name="Google Shape;739;p2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2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41" name="Google Shape;741;p25"/>
          <p:cNvGrpSpPr/>
          <p:nvPr/>
        </p:nvGrpSpPr>
        <p:grpSpPr>
          <a:xfrm rot="7440048">
            <a:off x="16674480" y="2311753"/>
            <a:ext cx="764828" cy="764828"/>
            <a:chOff x="0" y="0"/>
            <a:chExt cx="812800" cy="812800"/>
          </a:xfrm>
        </p:grpSpPr>
        <p:sp>
          <p:nvSpPr>
            <p:cNvPr id="742" name="Google Shape;742;p2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2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44" name="Google Shape;744;p25"/>
          <p:cNvGrpSpPr/>
          <p:nvPr/>
        </p:nvGrpSpPr>
        <p:grpSpPr>
          <a:xfrm rot="2383740">
            <a:off x="16727305" y="733515"/>
            <a:ext cx="2071431" cy="2071431"/>
            <a:chOff x="0" y="0"/>
            <a:chExt cx="812800" cy="812800"/>
          </a:xfrm>
        </p:grpSpPr>
        <p:sp>
          <p:nvSpPr>
            <p:cNvPr id="745" name="Google Shape;745;p2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2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47" name="Google Shape;747;p25"/>
          <p:cNvGrpSpPr/>
          <p:nvPr/>
        </p:nvGrpSpPr>
        <p:grpSpPr>
          <a:xfrm rot="5400000">
            <a:off x="5553099" y="798451"/>
            <a:ext cx="1493195" cy="1493195"/>
            <a:chOff x="0" y="0"/>
            <a:chExt cx="812800" cy="812800"/>
          </a:xfrm>
        </p:grpSpPr>
        <p:sp>
          <p:nvSpPr>
            <p:cNvPr id="748" name="Google Shape;748;p2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2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0" name="Google Shape;750;p25"/>
          <p:cNvGrpSpPr/>
          <p:nvPr/>
        </p:nvGrpSpPr>
        <p:grpSpPr>
          <a:xfrm rot="10800000">
            <a:off x="622256" y="8445419"/>
            <a:ext cx="812881" cy="812881"/>
            <a:chOff x="0" y="0"/>
            <a:chExt cx="812800" cy="812800"/>
          </a:xfrm>
        </p:grpSpPr>
        <p:sp>
          <p:nvSpPr>
            <p:cNvPr id="751" name="Google Shape;751;p2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2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3" name="Google Shape;753;p25"/>
          <p:cNvGrpSpPr/>
          <p:nvPr/>
        </p:nvGrpSpPr>
        <p:grpSpPr>
          <a:xfrm rot="7286566">
            <a:off x="16225046" y="5626119"/>
            <a:ext cx="601911" cy="601911"/>
            <a:chOff x="0" y="0"/>
            <a:chExt cx="812800" cy="812800"/>
          </a:xfrm>
        </p:grpSpPr>
        <p:sp>
          <p:nvSpPr>
            <p:cNvPr id="754" name="Google Shape;754;p2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2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6" name="Google Shape;756;p25"/>
          <p:cNvGrpSpPr/>
          <p:nvPr/>
        </p:nvGrpSpPr>
        <p:grpSpPr>
          <a:xfrm rot="8100000">
            <a:off x="5159314" y="7856404"/>
            <a:ext cx="394154" cy="394154"/>
            <a:chOff x="0" y="0"/>
            <a:chExt cx="812800" cy="812800"/>
          </a:xfrm>
        </p:grpSpPr>
        <p:sp>
          <p:nvSpPr>
            <p:cNvPr id="757" name="Google Shape;757;p25"/>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758" name="Google Shape;758;p25"/>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9" name="Google Shape;759;p25"/>
          <p:cNvGrpSpPr/>
          <p:nvPr/>
        </p:nvGrpSpPr>
        <p:grpSpPr>
          <a:xfrm rot="-8100000">
            <a:off x="16859816" y="7967260"/>
            <a:ext cx="394154" cy="394154"/>
            <a:chOff x="0" y="0"/>
            <a:chExt cx="812800" cy="812800"/>
          </a:xfrm>
        </p:grpSpPr>
        <p:sp>
          <p:nvSpPr>
            <p:cNvPr id="760" name="Google Shape;760;p25"/>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761" name="Google Shape;761;p25"/>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2" name="Google Shape;762;p25"/>
          <p:cNvGrpSpPr/>
          <p:nvPr/>
        </p:nvGrpSpPr>
        <p:grpSpPr>
          <a:xfrm rot="5400000">
            <a:off x="13055921" y="5295094"/>
            <a:ext cx="3716040" cy="5738498"/>
            <a:chOff x="0" y="-442367"/>
            <a:chExt cx="812800" cy="1255167"/>
          </a:xfrm>
        </p:grpSpPr>
        <p:sp>
          <p:nvSpPr>
            <p:cNvPr id="763" name="Google Shape;763;p2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25"/>
            <p:cNvSpPr txBox="1"/>
            <p:nvPr/>
          </p:nvSpPr>
          <p:spPr>
            <a:xfrm>
              <a:off x="120208" y="-442367"/>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65" name="Google Shape;765;p25"/>
          <p:cNvSpPr txBox="1"/>
          <p:nvPr/>
        </p:nvSpPr>
        <p:spPr>
          <a:xfrm>
            <a:off x="2990400" y="1415450"/>
            <a:ext cx="12471900" cy="39711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t/>
            </a:r>
            <a:endParaRPr b="1" sz="4200">
              <a:solidFill>
                <a:schemeClr val="dk1"/>
              </a:solidFill>
            </a:endParaRPr>
          </a:p>
          <a:p>
            <a:pPr indent="0" lvl="0" marL="0" marR="0" rtl="0" algn="l">
              <a:lnSpc>
                <a:spcPct val="100000"/>
              </a:lnSpc>
              <a:spcBef>
                <a:spcPts val="0"/>
              </a:spcBef>
              <a:spcAft>
                <a:spcPts val="0"/>
              </a:spcAft>
              <a:buNone/>
            </a:pPr>
            <a:r>
              <a:rPr lang="en-US" sz="3600">
                <a:solidFill>
                  <a:schemeClr val="dk1"/>
                </a:solidFill>
              </a:rPr>
              <a:t>        </a:t>
            </a:r>
            <a:r>
              <a:rPr b="1" lang="en-US" sz="3600">
                <a:solidFill>
                  <a:schemeClr val="dk1"/>
                </a:solidFill>
              </a:rPr>
              <a:t>Foreign investment</a:t>
            </a:r>
            <a:r>
              <a:rPr lang="en-US" sz="3600">
                <a:solidFill>
                  <a:schemeClr val="dk1"/>
                </a:solidFill>
              </a:rPr>
              <a:t> offers the potential to transfer technical expertise to local enterprises. Many large companies (encouraged by governments) are interested in exploring practical mechanisms for enhancing the input of local enterprises, and locally hired workers, into their projects. </a:t>
            </a:r>
            <a:endParaRPr sz="3600">
              <a:solidFill>
                <a:srgbClr val="FFFFFF"/>
              </a:solidFill>
              <a:latin typeface="Dela Gothic One"/>
              <a:ea typeface="Dela Gothic One"/>
              <a:cs typeface="Dela Gothic One"/>
              <a:sym typeface="Dela Gothic One"/>
            </a:endParaRPr>
          </a:p>
        </p:txBody>
      </p:sp>
      <p:grpSp>
        <p:nvGrpSpPr>
          <p:cNvPr id="766" name="Google Shape;766;p25"/>
          <p:cNvGrpSpPr/>
          <p:nvPr/>
        </p:nvGrpSpPr>
        <p:grpSpPr>
          <a:xfrm>
            <a:off x="690151" y="705096"/>
            <a:ext cx="2639831" cy="839972"/>
            <a:chOff x="0" y="-6"/>
            <a:chExt cx="3519775" cy="1119963"/>
          </a:xfrm>
        </p:grpSpPr>
        <p:grpSp>
          <p:nvGrpSpPr>
            <p:cNvPr id="767" name="Google Shape;767;p25"/>
            <p:cNvGrpSpPr/>
            <p:nvPr/>
          </p:nvGrpSpPr>
          <p:grpSpPr>
            <a:xfrm>
              <a:off x="0" y="0"/>
              <a:ext cx="1119957" cy="1119957"/>
              <a:chOff x="0" y="0"/>
              <a:chExt cx="812800" cy="812800"/>
            </a:xfrm>
          </p:grpSpPr>
          <p:sp>
            <p:nvSpPr>
              <p:cNvPr id="768" name="Google Shape;768;p2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2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70" name="Google Shape;770;p25"/>
            <p:cNvGrpSpPr/>
            <p:nvPr/>
          </p:nvGrpSpPr>
          <p:grpSpPr>
            <a:xfrm rot="10800000">
              <a:off x="221070" y="-6"/>
              <a:ext cx="1119957" cy="1119957"/>
              <a:chOff x="0" y="0"/>
              <a:chExt cx="812800" cy="812800"/>
            </a:xfrm>
          </p:grpSpPr>
          <p:sp>
            <p:nvSpPr>
              <p:cNvPr id="771" name="Google Shape;771;p2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2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73" name="Google Shape;773;p25"/>
            <p:cNvSpPr txBox="1"/>
            <p:nvPr/>
          </p:nvSpPr>
          <p:spPr>
            <a:xfrm>
              <a:off x="559975" y="204358"/>
              <a:ext cx="2959800" cy="6156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pic>
        <p:nvPicPr>
          <p:cNvPr id="774" name="Google Shape;774;p25"/>
          <p:cNvPicPr preferRelativeResize="0"/>
          <p:nvPr/>
        </p:nvPicPr>
        <p:blipFill>
          <a:blip r:embed="rId3">
            <a:alphaModFix/>
          </a:blip>
          <a:stretch>
            <a:fillRect/>
          </a:stretch>
        </p:blipFill>
        <p:spPr>
          <a:xfrm>
            <a:off x="892400" y="3671966"/>
            <a:ext cx="789125" cy="4043509"/>
          </a:xfrm>
          <a:prstGeom prst="rect">
            <a:avLst/>
          </a:prstGeom>
          <a:noFill/>
          <a:ln>
            <a:noFill/>
          </a:ln>
        </p:spPr>
      </p:pic>
      <p:pic>
        <p:nvPicPr>
          <p:cNvPr id="775" name="Google Shape;775;p25"/>
          <p:cNvPicPr preferRelativeResize="0"/>
          <p:nvPr/>
        </p:nvPicPr>
        <p:blipFill>
          <a:blip r:embed="rId4">
            <a:alphaModFix/>
          </a:blip>
          <a:stretch>
            <a:fillRect/>
          </a:stretch>
        </p:blipFill>
        <p:spPr>
          <a:xfrm>
            <a:off x="15723125" y="9258298"/>
            <a:ext cx="5432338" cy="10617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1A38"/>
        </a:solidFill>
      </p:bgPr>
    </p:bg>
    <p:spTree>
      <p:nvGrpSpPr>
        <p:cNvPr id="779" name="Shape 779"/>
        <p:cNvGrpSpPr/>
        <p:nvPr/>
      </p:nvGrpSpPr>
      <p:grpSpPr>
        <a:xfrm>
          <a:off x="0" y="0"/>
          <a:ext cx="0" cy="0"/>
          <a:chOff x="0" y="0"/>
          <a:chExt cx="0" cy="0"/>
        </a:xfrm>
      </p:grpSpPr>
      <p:grpSp>
        <p:nvGrpSpPr>
          <p:cNvPr id="780" name="Google Shape;780;p26"/>
          <p:cNvGrpSpPr/>
          <p:nvPr/>
        </p:nvGrpSpPr>
        <p:grpSpPr>
          <a:xfrm rot="-5400000">
            <a:off x="3909380" y="-1143081"/>
            <a:ext cx="9799518" cy="13134484"/>
            <a:chOff x="0" y="-47625"/>
            <a:chExt cx="842100" cy="1128683"/>
          </a:xfrm>
        </p:grpSpPr>
        <p:sp>
          <p:nvSpPr>
            <p:cNvPr id="781" name="Google Shape;781;p26"/>
            <p:cNvSpPr/>
            <p:nvPr/>
          </p:nvSpPr>
          <p:spPr>
            <a:xfrm>
              <a:off x="0" y="0"/>
              <a:ext cx="842091" cy="1081058"/>
            </a:xfrm>
            <a:custGeom>
              <a:rect b="b" l="l" r="r" t="t"/>
              <a:pathLst>
                <a:path extrusionOk="0" h="1081058" w="842091">
                  <a:moveTo>
                    <a:pt x="0" y="0"/>
                  </a:moveTo>
                  <a:lnTo>
                    <a:pt x="842091" y="0"/>
                  </a:lnTo>
                  <a:lnTo>
                    <a:pt x="842091" y="1081058"/>
                  </a:lnTo>
                  <a:lnTo>
                    <a:pt x="0" y="1081058"/>
                  </a:lnTo>
                  <a:close/>
                </a:path>
              </a:pathLst>
            </a:custGeom>
            <a:gradFill>
              <a:gsLst>
                <a:gs pos="0">
                  <a:srgbClr val="10082D"/>
                </a:gs>
                <a:gs pos="100000">
                  <a:srgbClr val="01ECC9"/>
                </a:gs>
              </a:gsLst>
              <a:lin ang="0" scaled="0"/>
            </a:gradFill>
            <a:ln>
              <a:noFill/>
            </a:ln>
          </p:spPr>
        </p:sp>
        <p:sp>
          <p:nvSpPr>
            <p:cNvPr id="782" name="Google Shape;782;p26"/>
            <p:cNvSpPr txBox="1"/>
            <p:nvPr/>
          </p:nvSpPr>
          <p:spPr>
            <a:xfrm>
              <a:off x="0" y="-47625"/>
              <a:ext cx="842100" cy="1128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3" name="Google Shape;783;p26"/>
          <p:cNvGrpSpPr/>
          <p:nvPr/>
        </p:nvGrpSpPr>
        <p:grpSpPr>
          <a:xfrm rot="-5400000">
            <a:off x="10298405" y="5424169"/>
            <a:ext cx="5078049" cy="5078049"/>
            <a:chOff x="0" y="0"/>
            <a:chExt cx="812800" cy="812800"/>
          </a:xfrm>
        </p:grpSpPr>
        <p:sp>
          <p:nvSpPr>
            <p:cNvPr id="784" name="Google Shape;784;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2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6" name="Google Shape;786;p26"/>
          <p:cNvGrpSpPr/>
          <p:nvPr/>
        </p:nvGrpSpPr>
        <p:grpSpPr>
          <a:xfrm rot="7440048">
            <a:off x="16674480" y="2311753"/>
            <a:ext cx="764828" cy="764828"/>
            <a:chOff x="0" y="0"/>
            <a:chExt cx="812800" cy="812800"/>
          </a:xfrm>
        </p:grpSpPr>
        <p:sp>
          <p:nvSpPr>
            <p:cNvPr id="787" name="Google Shape;787;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2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9" name="Google Shape;789;p26"/>
          <p:cNvGrpSpPr/>
          <p:nvPr/>
        </p:nvGrpSpPr>
        <p:grpSpPr>
          <a:xfrm rot="2383740">
            <a:off x="16727305" y="733515"/>
            <a:ext cx="2071431" cy="2071431"/>
            <a:chOff x="0" y="0"/>
            <a:chExt cx="812800" cy="812800"/>
          </a:xfrm>
        </p:grpSpPr>
        <p:sp>
          <p:nvSpPr>
            <p:cNvPr id="790" name="Google Shape;790;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2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92" name="Google Shape;792;p26"/>
          <p:cNvGrpSpPr/>
          <p:nvPr/>
        </p:nvGrpSpPr>
        <p:grpSpPr>
          <a:xfrm rot="5400000">
            <a:off x="5553099" y="798451"/>
            <a:ext cx="1493195" cy="1493195"/>
            <a:chOff x="0" y="0"/>
            <a:chExt cx="812800" cy="812800"/>
          </a:xfrm>
        </p:grpSpPr>
        <p:sp>
          <p:nvSpPr>
            <p:cNvPr id="793" name="Google Shape;793;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2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95" name="Google Shape;795;p26"/>
          <p:cNvGrpSpPr/>
          <p:nvPr/>
        </p:nvGrpSpPr>
        <p:grpSpPr>
          <a:xfrm rot="10800000">
            <a:off x="622256" y="8445419"/>
            <a:ext cx="812881" cy="812881"/>
            <a:chOff x="0" y="0"/>
            <a:chExt cx="812800" cy="812800"/>
          </a:xfrm>
        </p:grpSpPr>
        <p:sp>
          <p:nvSpPr>
            <p:cNvPr id="796" name="Google Shape;796;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2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98" name="Google Shape;798;p26"/>
          <p:cNvGrpSpPr/>
          <p:nvPr/>
        </p:nvGrpSpPr>
        <p:grpSpPr>
          <a:xfrm rot="7286566">
            <a:off x="16225046" y="5626119"/>
            <a:ext cx="601911" cy="601911"/>
            <a:chOff x="0" y="0"/>
            <a:chExt cx="812800" cy="812800"/>
          </a:xfrm>
        </p:grpSpPr>
        <p:sp>
          <p:nvSpPr>
            <p:cNvPr id="799" name="Google Shape;799;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2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01" name="Google Shape;801;p26"/>
          <p:cNvGrpSpPr/>
          <p:nvPr/>
        </p:nvGrpSpPr>
        <p:grpSpPr>
          <a:xfrm rot="8100000">
            <a:off x="5159314" y="7856404"/>
            <a:ext cx="394154" cy="394154"/>
            <a:chOff x="0" y="0"/>
            <a:chExt cx="812800" cy="812800"/>
          </a:xfrm>
        </p:grpSpPr>
        <p:sp>
          <p:nvSpPr>
            <p:cNvPr id="802" name="Google Shape;802;p26"/>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803" name="Google Shape;803;p26"/>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04" name="Google Shape;804;p26"/>
          <p:cNvGrpSpPr/>
          <p:nvPr/>
        </p:nvGrpSpPr>
        <p:grpSpPr>
          <a:xfrm rot="-8100000">
            <a:off x="16859816" y="7967260"/>
            <a:ext cx="394154" cy="394154"/>
            <a:chOff x="0" y="0"/>
            <a:chExt cx="812800" cy="812800"/>
          </a:xfrm>
        </p:grpSpPr>
        <p:sp>
          <p:nvSpPr>
            <p:cNvPr id="805" name="Google Shape;805;p26"/>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806" name="Google Shape;806;p26"/>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07" name="Google Shape;807;p26"/>
          <p:cNvGrpSpPr/>
          <p:nvPr/>
        </p:nvGrpSpPr>
        <p:grpSpPr>
          <a:xfrm rot="5400000">
            <a:off x="13055921" y="5295094"/>
            <a:ext cx="3716040" cy="5738498"/>
            <a:chOff x="0" y="-442367"/>
            <a:chExt cx="812800" cy="1255167"/>
          </a:xfrm>
        </p:grpSpPr>
        <p:sp>
          <p:nvSpPr>
            <p:cNvPr id="808" name="Google Shape;808;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26"/>
            <p:cNvSpPr txBox="1"/>
            <p:nvPr/>
          </p:nvSpPr>
          <p:spPr>
            <a:xfrm>
              <a:off x="120208" y="-442367"/>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10" name="Google Shape;810;p26"/>
          <p:cNvSpPr txBox="1"/>
          <p:nvPr/>
        </p:nvSpPr>
        <p:spPr>
          <a:xfrm>
            <a:off x="2990400" y="1415450"/>
            <a:ext cx="12471900" cy="44454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t/>
            </a:r>
            <a:endParaRPr b="1" sz="42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b="1" lang="en-US" sz="3600">
                <a:solidFill>
                  <a:schemeClr val="dk1"/>
                </a:solidFill>
              </a:rPr>
              <a:t>POTENTIAL ROLES OF GOVERNMENTS IN THE CSR AGENDA</a:t>
            </a:r>
            <a:endParaRPr b="1" sz="3600">
              <a:solidFill>
                <a:schemeClr val="dk1"/>
              </a:solidFill>
            </a:endParaRPr>
          </a:p>
          <a:p>
            <a:pPr indent="0" lvl="0" marL="0" marR="0" rtl="0" algn="l">
              <a:lnSpc>
                <a:spcPct val="100000"/>
              </a:lnSpc>
              <a:spcBef>
                <a:spcPts val="1200"/>
              </a:spcBef>
              <a:spcAft>
                <a:spcPts val="0"/>
              </a:spcAft>
              <a:buNone/>
            </a:pPr>
            <a:r>
              <a:rPr lang="en-US" sz="3600">
                <a:solidFill>
                  <a:schemeClr val="dk1"/>
                </a:solidFill>
              </a:rPr>
              <a:t>From a sustainable development perspective, public sector engagement with CSR potentially spans social, economic, and environmental spheres, including issues of corruption, poverty reduction and human rights. </a:t>
            </a:r>
            <a:endParaRPr sz="3600">
              <a:solidFill>
                <a:schemeClr val="dk1"/>
              </a:solidFill>
            </a:endParaRPr>
          </a:p>
        </p:txBody>
      </p:sp>
      <p:grpSp>
        <p:nvGrpSpPr>
          <p:cNvPr id="811" name="Google Shape;811;p26"/>
          <p:cNvGrpSpPr/>
          <p:nvPr/>
        </p:nvGrpSpPr>
        <p:grpSpPr>
          <a:xfrm>
            <a:off x="690151" y="705096"/>
            <a:ext cx="2639831" cy="839972"/>
            <a:chOff x="0" y="-6"/>
            <a:chExt cx="3519775" cy="1119963"/>
          </a:xfrm>
        </p:grpSpPr>
        <p:grpSp>
          <p:nvGrpSpPr>
            <p:cNvPr id="812" name="Google Shape;812;p26"/>
            <p:cNvGrpSpPr/>
            <p:nvPr/>
          </p:nvGrpSpPr>
          <p:grpSpPr>
            <a:xfrm>
              <a:off x="0" y="0"/>
              <a:ext cx="1119957" cy="1119957"/>
              <a:chOff x="0" y="0"/>
              <a:chExt cx="812800" cy="812800"/>
            </a:xfrm>
          </p:grpSpPr>
          <p:sp>
            <p:nvSpPr>
              <p:cNvPr id="813" name="Google Shape;813;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2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5" name="Google Shape;815;p26"/>
            <p:cNvGrpSpPr/>
            <p:nvPr/>
          </p:nvGrpSpPr>
          <p:grpSpPr>
            <a:xfrm rot="10800000">
              <a:off x="221070" y="-6"/>
              <a:ext cx="1119957" cy="1119957"/>
              <a:chOff x="0" y="0"/>
              <a:chExt cx="812800" cy="812800"/>
            </a:xfrm>
          </p:grpSpPr>
          <p:sp>
            <p:nvSpPr>
              <p:cNvPr id="816" name="Google Shape;816;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2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18" name="Google Shape;818;p26"/>
            <p:cNvSpPr txBox="1"/>
            <p:nvPr/>
          </p:nvSpPr>
          <p:spPr>
            <a:xfrm>
              <a:off x="559975" y="204358"/>
              <a:ext cx="2959800" cy="6156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pic>
        <p:nvPicPr>
          <p:cNvPr id="819" name="Google Shape;819;p26"/>
          <p:cNvPicPr preferRelativeResize="0"/>
          <p:nvPr/>
        </p:nvPicPr>
        <p:blipFill>
          <a:blip r:embed="rId3">
            <a:alphaModFix/>
          </a:blip>
          <a:stretch>
            <a:fillRect/>
          </a:stretch>
        </p:blipFill>
        <p:spPr>
          <a:xfrm>
            <a:off x="892400" y="3671966"/>
            <a:ext cx="789125" cy="4043509"/>
          </a:xfrm>
          <a:prstGeom prst="rect">
            <a:avLst/>
          </a:prstGeom>
          <a:noFill/>
          <a:ln>
            <a:noFill/>
          </a:ln>
        </p:spPr>
      </p:pic>
      <p:pic>
        <p:nvPicPr>
          <p:cNvPr id="820" name="Google Shape;820;p26"/>
          <p:cNvPicPr preferRelativeResize="0"/>
          <p:nvPr/>
        </p:nvPicPr>
        <p:blipFill>
          <a:blip r:embed="rId4">
            <a:alphaModFix/>
          </a:blip>
          <a:stretch>
            <a:fillRect/>
          </a:stretch>
        </p:blipFill>
        <p:spPr>
          <a:xfrm>
            <a:off x="15723125" y="9258298"/>
            <a:ext cx="5432338" cy="10617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1A38"/>
        </a:solidFill>
      </p:bgPr>
    </p:bg>
    <p:spTree>
      <p:nvGrpSpPr>
        <p:cNvPr id="824" name="Shape 824"/>
        <p:cNvGrpSpPr/>
        <p:nvPr/>
      </p:nvGrpSpPr>
      <p:grpSpPr>
        <a:xfrm>
          <a:off x="0" y="0"/>
          <a:ext cx="0" cy="0"/>
          <a:chOff x="0" y="0"/>
          <a:chExt cx="0" cy="0"/>
        </a:xfrm>
      </p:grpSpPr>
      <p:grpSp>
        <p:nvGrpSpPr>
          <p:cNvPr id="825" name="Google Shape;825;p27"/>
          <p:cNvGrpSpPr/>
          <p:nvPr/>
        </p:nvGrpSpPr>
        <p:grpSpPr>
          <a:xfrm rot="-5400000">
            <a:off x="3909380" y="-1143081"/>
            <a:ext cx="9799518" cy="13134484"/>
            <a:chOff x="0" y="-47625"/>
            <a:chExt cx="842100" cy="1128683"/>
          </a:xfrm>
        </p:grpSpPr>
        <p:sp>
          <p:nvSpPr>
            <p:cNvPr id="826" name="Google Shape;826;p27"/>
            <p:cNvSpPr/>
            <p:nvPr/>
          </p:nvSpPr>
          <p:spPr>
            <a:xfrm>
              <a:off x="0" y="0"/>
              <a:ext cx="842091" cy="1081058"/>
            </a:xfrm>
            <a:custGeom>
              <a:rect b="b" l="l" r="r" t="t"/>
              <a:pathLst>
                <a:path extrusionOk="0" h="1081058" w="842091">
                  <a:moveTo>
                    <a:pt x="0" y="0"/>
                  </a:moveTo>
                  <a:lnTo>
                    <a:pt x="842091" y="0"/>
                  </a:lnTo>
                  <a:lnTo>
                    <a:pt x="842091" y="1081058"/>
                  </a:lnTo>
                  <a:lnTo>
                    <a:pt x="0" y="1081058"/>
                  </a:lnTo>
                  <a:close/>
                </a:path>
              </a:pathLst>
            </a:custGeom>
            <a:gradFill>
              <a:gsLst>
                <a:gs pos="0">
                  <a:srgbClr val="10082D"/>
                </a:gs>
                <a:gs pos="100000">
                  <a:srgbClr val="01ECC9"/>
                </a:gs>
              </a:gsLst>
              <a:lin ang="0" scaled="0"/>
            </a:gradFill>
            <a:ln>
              <a:noFill/>
            </a:ln>
          </p:spPr>
        </p:sp>
        <p:sp>
          <p:nvSpPr>
            <p:cNvPr id="827" name="Google Shape;827;p27"/>
            <p:cNvSpPr txBox="1"/>
            <p:nvPr/>
          </p:nvSpPr>
          <p:spPr>
            <a:xfrm>
              <a:off x="0" y="-47625"/>
              <a:ext cx="842100" cy="1128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28" name="Google Shape;828;p27"/>
          <p:cNvGrpSpPr/>
          <p:nvPr/>
        </p:nvGrpSpPr>
        <p:grpSpPr>
          <a:xfrm rot="-5400000">
            <a:off x="10298405" y="5728969"/>
            <a:ext cx="5078049" cy="5078049"/>
            <a:chOff x="0" y="0"/>
            <a:chExt cx="812800" cy="812800"/>
          </a:xfrm>
        </p:grpSpPr>
        <p:sp>
          <p:nvSpPr>
            <p:cNvPr id="829" name="Google Shape;829;p2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2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1" name="Google Shape;831;p27"/>
          <p:cNvGrpSpPr/>
          <p:nvPr/>
        </p:nvGrpSpPr>
        <p:grpSpPr>
          <a:xfrm rot="7440048">
            <a:off x="16674480" y="2311753"/>
            <a:ext cx="764828" cy="764828"/>
            <a:chOff x="0" y="0"/>
            <a:chExt cx="812800" cy="812800"/>
          </a:xfrm>
        </p:grpSpPr>
        <p:sp>
          <p:nvSpPr>
            <p:cNvPr id="832" name="Google Shape;832;p2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2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4" name="Google Shape;834;p27"/>
          <p:cNvGrpSpPr/>
          <p:nvPr/>
        </p:nvGrpSpPr>
        <p:grpSpPr>
          <a:xfrm rot="2383740">
            <a:off x="16727305" y="733515"/>
            <a:ext cx="2071431" cy="2071431"/>
            <a:chOff x="0" y="0"/>
            <a:chExt cx="812800" cy="812800"/>
          </a:xfrm>
        </p:grpSpPr>
        <p:sp>
          <p:nvSpPr>
            <p:cNvPr id="835" name="Google Shape;835;p2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2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7" name="Google Shape;837;p27"/>
          <p:cNvGrpSpPr/>
          <p:nvPr/>
        </p:nvGrpSpPr>
        <p:grpSpPr>
          <a:xfrm rot="5400000">
            <a:off x="5553099" y="798451"/>
            <a:ext cx="1493195" cy="1493195"/>
            <a:chOff x="0" y="0"/>
            <a:chExt cx="812800" cy="812800"/>
          </a:xfrm>
        </p:grpSpPr>
        <p:sp>
          <p:nvSpPr>
            <p:cNvPr id="838" name="Google Shape;838;p2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2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0" name="Google Shape;840;p27"/>
          <p:cNvGrpSpPr/>
          <p:nvPr/>
        </p:nvGrpSpPr>
        <p:grpSpPr>
          <a:xfrm rot="10800000">
            <a:off x="622256" y="8445419"/>
            <a:ext cx="812881" cy="812881"/>
            <a:chOff x="0" y="0"/>
            <a:chExt cx="812800" cy="812800"/>
          </a:xfrm>
        </p:grpSpPr>
        <p:sp>
          <p:nvSpPr>
            <p:cNvPr id="841" name="Google Shape;841;p2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2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3" name="Google Shape;843;p27"/>
          <p:cNvGrpSpPr/>
          <p:nvPr/>
        </p:nvGrpSpPr>
        <p:grpSpPr>
          <a:xfrm rot="7286566">
            <a:off x="16225046" y="5626119"/>
            <a:ext cx="601911" cy="601911"/>
            <a:chOff x="0" y="0"/>
            <a:chExt cx="812800" cy="812800"/>
          </a:xfrm>
        </p:grpSpPr>
        <p:sp>
          <p:nvSpPr>
            <p:cNvPr id="844" name="Google Shape;844;p2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2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6" name="Google Shape;846;p27"/>
          <p:cNvGrpSpPr/>
          <p:nvPr/>
        </p:nvGrpSpPr>
        <p:grpSpPr>
          <a:xfrm rot="8100000">
            <a:off x="5159314" y="7856404"/>
            <a:ext cx="394154" cy="394154"/>
            <a:chOff x="0" y="0"/>
            <a:chExt cx="812800" cy="812800"/>
          </a:xfrm>
        </p:grpSpPr>
        <p:sp>
          <p:nvSpPr>
            <p:cNvPr id="847" name="Google Shape;847;p27"/>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848" name="Google Shape;848;p27"/>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9" name="Google Shape;849;p27"/>
          <p:cNvGrpSpPr/>
          <p:nvPr/>
        </p:nvGrpSpPr>
        <p:grpSpPr>
          <a:xfrm rot="-8100000">
            <a:off x="16859816" y="7967260"/>
            <a:ext cx="394154" cy="394154"/>
            <a:chOff x="0" y="0"/>
            <a:chExt cx="812800" cy="812800"/>
          </a:xfrm>
        </p:grpSpPr>
        <p:sp>
          <p:nvSpPr>
            <p:cNvPr id="850" name="Google Shape;850;p27"/>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851" name="Google Shape;851;p27"/>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2" name="Google Shape;852;p27"/>
          <p:cNvGrpSpPr/>
          <p:nvPr/>
        </p:nvGrpSpPr>
        <p:grpSpPr>
          <a:xfrm rot="5400000">
            <a:off x="13055921" y="5295094"/>
            <a:ext cx="3716040" cy="5738498"/>
            <a:chOff x="0" y="-442367"/>
            <a:chExt cx="812800" cy="1255167"/>
          </a:xfrm>
        </p:grpSpPr>
        <p:sp>
          <p:nvSpPr>
            <p:cNvPr id="853" name="Google Shape;853;p2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27"/>
            <p:cNvSpPr txBox="1"/>
            <p:nvPr/>
          </p:nvSpPr>
          <p:spPr>
            <a:xfrm>
              <a:off x="120208" y="-442367"/>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55" name="Google Shape;855;p27"/>
          <p:cNvSpPr txBox="1"/>
          <p:nvPr/>
        </p:nvSpPr>
        <p:spPr>
          <a:xfrm>
            <a:off x="2775525" y="310700"/>
            <a:ext cx="12278100" cy="67602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t/>
            </a:r>
            <a:endParaRPr b="1" sz="42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b="1" lang="en-US" sz="3600">
                <a:solidFill>
                  <a:schemeClr val="dk1"/>
                </a:solidFill>
              </a:rPr>
              <a:t>A MULTIPLICITY OF POLICY INSTRUMENTS</a:t>
            </a:r>
            <a:endParaRPr b="1" sz="3600">
              <a:solidFill>
                <a:schemeClr val="dk1"/>
              </a:solidFill>
            </a:endParaRPr>
          </a:p>
          <a:p>
            <a:pPr indent="12700" lvl="0" marL="0" rtl="0" algn="just">
              <a:lnSpc>
                <a:spcPct val="115000"/>
              </a:lnSpc>
              <a:spcBef>
                <a:spcPts val="1200"/>
              </a:spcBef>
              <a:spcAft>
                <a:spcPts val="0"/>
              </a:spcAft>
              <a:buClr>
                <a:schemeClr val="dk1"/>
              </a:buClr>
              <a:buSzPts val="1100"/>
              <a:buFont typeface="Arial"/>
              <a:buNone/>
            </a:pPr>
            <a:r>
              <a:rPr lang="en-US" sz="3600">
                <a:solidFill>
                  <a:schemeClr val="dk1"/>
                </a:solidFill>
              </a:rPr>
              <a:t>CSR practice has identified five distinctive roles for public sector engagement with CSR: regulation, facilitation, partnership, endorsement, and demonstration. In practice, there are no bright lines between them, and many of the policy instruments governments wanting to promote a CSR agenda can use could be considered as expressions of more than one of these government roles.</a:t>
            </a:r>
            <a:endParaRPr sz="3600">
              <a:solidFill>
                <a:schemeClr val="dk1"/>
              </a:solidFill>
            </a:endParaRPr>
          </a:p>
          <a:p>
            <a:pPr indent="0" lvl="0" marL="0" marR="0" rtl="0" algn="l">
              <a:lnSpc>
                <a:spcPct val="100000"/>
              </a:lnSpc>
              <a:spcBef>
                <a:spcPts val="1200"/>
              </a:spcBef>
              <a:spcAft>
                <a:spcPts val="0"/>
              </a:spcAft>
              <a:buNone/>
            </a:pPr>
            <a:r>
              <a:t/>
            </a:r>
            <a:endParaRPr b="1" sz="3600">
              <a:solidFill>
                <a:schemeClr val="dk1"/>
              </a:solidFill>
            </a:endParaRPr>
          </a:p>
        </p:txBody>
      </p:sp>
      <p:grpSp>
        <p:nvGrpSpPr>
          <p:cNvPr id="856" name="Google Shape;856;p27"/>
          <p:cNvGrpSpPr/>
          <p:nvPr/>
        </p:nvGrpSpPr>
        <p:grpSpPr>
          <a:xfrm>
            <a:off x="690151" y="705096"/>
            <a:ext cx="2639831" cy="839972"/>
            <a:chOff x="0" y="-6"/>
            <a:chExt cx="3519775" cy="1119963"/>
          </a:xfrm>
        </p:grpSpPr>
        <p:grpSp>
          <p:nvGrpSpPr>
            <p:cNvPr id="857" name="Google Shape;857;p27"/>
            <p:cNvGrpSpPr/>
            <p:nvPr/>
          </p:nvGrpSpPr>
          <p:grpSpPr>
            <a:xfrm>
              <a:off x="0" y="0"/>
              <a:ext cx="1119957" cy="1119957"/>
              <a:chOff x="0" y="0"/>
              <a:chExt cx="812800" cy="812800"/>
            </a:xfrm>
          </p:grpSpPr>
          <p:sp>
            <p:nvSpPr>
              <p:cNvPr id="858" name="Google Shape;858;p2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2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60" name="Google Shape;860;p27"/>
            <p:cNvGrpSpPr/>
            <p:nvPr/>
          </p:nvGrpSpPr>
          <p:grpSpPr>
            <a:xfrm rot="10800000">
              <a:off x="221070" y="-6"/>
              <a:ext cx="1119957" cy="1119957"/>
              <a:chOff x="0" y="0"/>
              <a:chExt cx="812800" cy="812800"/>
            </a:xfrm>
          </p:grpSpPr>
          <p:sp>
            <p:nvSpPr>
              <p:cNvPr id="861" name="Google Shape;861;p2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2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63" name="Google Shape;863;p27"/>
            <p:cNvSpPr txBox="1"/>
            <p:nvPr/>
          </p:nvSpPr>
          <p:spPr>
            <a:xfrm>
              <a:off x="559975" y="204358"/>
              <a:ext cx="2959800" cy="6156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pic>
        <p:nvPicPr>
          <p:cNvPr id="864" name="Google Shape;864;p27"/>
          <p:cNvPicPr preferRelativeResize="0"/>
          <p:nvPr/>
        </p:nvPicPr>
        <p:blipFill>
          <a:blip r:embed="rId3">
            <a:alphaModFix/>
          </a:blip>
          <a:stretch>
            <a:fillRect/>
          </a:stretch>
        </p:blipFill>
        <p:spPr>
          <a:xfrm>
            <a:off x="892400" y="3671966"/>
            <a:ext cx="789125" cy="4043509"/>
          </a:xfrm>
          <a:prstGeom prst="rect">
            <a:avLst/>
          </a:prstGeom>
          <a:noFill/>
          <a:ln>
            <a:noFill/>
          </a:ln>
        </p:spPr>
      </p:pic>
      <p:pic>
        <p:nvPicPr>
          <p:cNvPr id="865" name="Google Shape;865;p27"/>
          <p:cNvPicPr preferRelativeResize="0"/>
          <p:nvPr/>
        </p:nvPicPr>
        <p:blipFill>
          <a:blip r:embed="rId4">
            <a:alphaModFix/>
          </a:blip>
          <a:stretch>
            <a:fillRect/>
          </a:stretch>
        </p:blipFill>
        <p:spPr>
          <a:xfrm>
            <a:off x="15723125" y="9258298"/>
            <a:ext cx="5432338" cy="10617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869" name="Shape 869"/>
        <p:cNvGrpSpPr/>
        <p:nvPr/>
      </p:nvGrpSpPr>
      <p:grpSpPr>
        <a:xfrm>
          <a:off x="0" y="0"/>
          <a:ext cx="0" cy="0"/>
          <a:chOff x="0" y="0"/>
          <a:chExt cx="0" cy="0"/>
        </a:xfrm>
      </p:grpSpPr>
      <p:sp>
        <p:nvSpPr>
          <p:cNvPr id="870" name="Google Shape;870;p28"/>
          <p:cNvSpPr txBox="1"/>
          <p:nvPr/>
        </p:nvSpPr>
        <p:spPr>
          <a:xfrm>
            <a:off x="12126800" y="3472227"/>
            <a:ext cx="4161000" cy="1015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000">
                <a:solidFill>
                  <a:srgbClr val="FFFFFF"/>
                </a:solidFill>
                <a:latin typeface="Dela Gothic One"/>
                <a:ea typeface="Dela Gothic One"/>
                <a:cs typeface="Dela Gothic One"/>
                <a:sym typeface="Dela Gothic One"/>
              </a:rPr>
              <a:t>HUMAN AND LABOR RIGHTS</a:t>
            </a:r>
            <a:endParaRPr/>
          </a:p>
        </p:txBody>
      </p:sp>
      <p:sp>
        <p:nvSpPr>
          <p:cNvPr id="871" name="Google Shape;871;p28"/>
          <p:cNvSpPr txBox="1"/>
          <p:nvPr/>
        </p:nvSpPr>
        <p:spPr>
          <a:xfrm>
            <a:off x="12126800" y="3930525"/>
            <a:ext cx="5018100" cy="15699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t/>
            </a:r>
            <a:endParaRPr sz="3400">
              <a:solidFill>
                <a:srgbClr val="FFFFFF"/>
              </a:solidFill>
              <a:latin typeface="Open Sans"/>
              <a:ea typeface="Open Sans"/>
              <a:cs typeface="Open Sans"/>
              <a:sym typeface="Open Sans"/>
            </a:endParaRPr>
          </a:p>
          <a:p>
            <a:pPr indent="-444500" lvl="0" marL="457200" rtl="0" algn="l">
              <a:spcBef>
                <a:spcPts val="0"/>
              </a:spcBef>
              <a:spcAft>
                <a:spcPts val="0"/>
              </a:spcAft>
              <a:buClr>
                <a:srgbClr val="FFFFFF"/>
              </a:buClr>
              <a:buSzPts val="3400"/>
              <a:buFont typeface="Open Sans"/>
              <a:buChar char="●"/>
            </a:pPr>
            <a:r>
              <a:rPr lang="en-US" sz="3400">
                <a:solidFill>
                  <a:schemeClr val="lt1"/>
                </a:solidFill>
                <a:latin typeface="Open Sans"/>
                <a:ea typeface="Open Sans"/>
                <a:cs typeface="Open Sans"/>
                <a:sym typeface="Open Sans"/>
              </a:rPr>
              <a:t>BE COMPLIANT</a:t>
            </a:r>
            <a:endParaRPr sz="3400">
              <a:solidFill>
                <a:schemeClr val="lt1"/>
              </a:solidFill>
              <a:latin typeface="Open Sans"/>
              <a:ea typeface="Open Sans"/>
              <a:cs typeface="Open Sans"/>
              <a:sym typeface="Open Sans"/>
            </a:endParaRPr>
          </a:p>
          <a:p>
            <a:pPr indent="-444500" lvl="0" marL="457200" rtl="0" algn="l">
              <a:spcBef>
                <a:spcPts val="0"/>
              </a:spcBef>
              <a:spcAft>
                <a:spcPts val="0"/>
              </a:spcAft>
              <a:buClr>
                <a:schemeClr val="lt1"/>
              </a:buClr>
              <a:buSzPts val="3400"/>
              <a:buFont typeface="Open Sans"/>
              <a:buChar char="●"/>
            </a:pPr>
            <a:r>
              <a:rPr lang="en-US" sz="3400">
                <a:solidFill>
                  <a:schemeClr val="lt1"/>
                </a:solidFill>
                <a:latin typeface="Open Sans"/>
                <a:ea typeface="Open Sans"/>
                <a:cs typeface="Open Sans"/>
                <a:sym typeface="Open Sans"/>
              </a:rPr>
              <a:t>BE CONSISTENT</a:t>
            </a:r>
            <a:endParaRPr sz="3400">
              <a:solidFill>
                <a:schemeClr val="lt1"/>
              </a:solidFill>
              <a:latin typeface="Open Sans"/>
              <a:ea typeface="Open Sans"/>
              <a:cs typeface="Open Sans"/>
              <a:sym typeface="Open Sans"/>
            </a:endParaRPr>
          </a:p>
        </p:txBody>
      </p:sp>
      <p:sp>
        <p:nvSpPr>
          <p:cNvPr id="872" name="Google Shape;872;p28"/>
          <p:cNvSpPr txBox="1"/>
          <p:nvPr/>
        </p:nvSpPr>
        <p:spPr>
          <a:xfrm>
            <a:off x="12126808" y="1068128"/>
            <a:ext cx="5572200" cy="18840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600">
                <a:solidFill>
                  <a:srgbClr val="FFFFFF"/>
                </a:solidFill>
                <a:latin typeface="Dela Gothic One"/>
                <a:ea typeface="Dela Gothic One"/>
                <a:cs typeface="Dela Gothic One"/>
                <a:sym typeface="Dela Gothic One"/>
              </a:rPr>
              <a:t>SUSTAINABLE DEVELOPMENT &amp; ENVIRONMENT</a:t>
            </a:r>
            <a:endParaRPr sz="2000"/>
          </a:p>
        </p:txBody>
      </p:sp>
      <p:sp>
        <p:nvSpPr>
          <p:cNvPr id="873" name="Google Shape;873;p28"/>
          <p:cNvSpPr txBox="1"/>
          <p:nvPr/>
        </p:nvSpPr>
        <p:spPr>
          <a:xfrm>
            <a:off x="12126800" y="5741575"/>
            <a:ext cx="3794400" cy="18840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600">
                <a:solidFill>
                  <a:srgbClr val="FFFFFF"/>
                </a:solidFill>
                <a:latin typeface="Dela Gothic One"/>
                <a:ea typeface="Dela Gothic One"/>
                <a:cs typeface="Dela Gothic One"/>
                <a:sym typeface="Dela Gothic One"/>
              </a:rPr>
              <a:t>LOCAL ECONOMY &amp; SOCIETY</a:t>
            </a:r>
            <a:endParaRPr sz="2000"/>
          </a:p>
        </p:txBody>
      </p:sp>
      <p:grpSp>
        <p:nvGrpSpPr>
          <p:cNvPr id="874" name="Google Shape;874;p28"/>
          <p:cNvGrpSpPr/>
          <p:nvPr/>
        </p:nvGrpSpPr>
        <p:grpSpPr>
          <a:xfrm rot="-5400000">
            <a:off x="-541116" y="881344"/>
            <a:ext cx="9871295" cy="8940018"/>
            <a:chOff x="0" y="-47625"/>
            <a:chExt cx="957120" cy="866823"/>
          </a:xfrm>
        </p:grpSpPr>
        <p:sp>
          <p:nvSpPr>
            <p:cNvPr id="875" name="Google Shape;875;p28"/>
            <p:cNvSpPr/>
            <p:nvPr/>
          </p:nvSpPr>
          <p:spPr>
            <a:xfrm>
              <a:off x="0" y="0"/>
              <a:ext cx="957120" cy="819198"/>
            </a:xfrm>
            <a:custGeom>
              <a:rect b="b" l="l" r="r" t="t"/>
              <a:pathLst>
                <a:path extrusionOk="0" h="819198" w="957120">
                  <a:moveTo>
                    <a:pt x="0" y="0"/>
                  </a:moveTo>
                  <a:lnTo>
                    <a:pt x="957120" y="0"/>
                  </a:lnTo>
                  <a:lnTo>
                    <a:pt x="957120" y="819198"/>
                  </a:lnTo>
                  <a:lnTo>
                    <a:pt x="0" y="819198"/>
                  </a:lnTo>
                  <a:close/>
                </a:path>
              </a:pathLst>
            </a:custGeom>
            <a:gradFill>
              <a:gsLst>
                <a:gs pos="0">
                  <a:srgbClr val="10082D"/>
                </a:gs>
                <a:gs pos="100000">
                  <a:srgbClr val="01ECC9"/>
                </a:gs>
              </a:gsLst>
              <a:lin ang="0" scaled="0"/>
            </a:gradFill>
            <a:ln>
              <a:noFill/>
            </a:ln>
          </p:spPr>
        </p:sp>
        <p:sp>
          <p:nvSpPr>
            <p:cNvPr id="876" name="Google Shape;876;p28"/>
            <p:cNvSpPr txBox="1"/>
            <p:nvPr/>
          </p:nvSpPr>
          <p:spPr>
            <a:xfrm>
              <a:off x="0" y="-47625"/>
              <a:ext cx="957120" cy="86682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77" name="Google Shape;877;p28"/>
          <p:cNvSpPr txBox="1"/>
          <p:nvPr/>
        </p:nvSpPr>
        <p:spPr>
          <a:xfrm>
            <a:off x="1259450" y="1834125"/>
            <a:ext cx="7428300" cy="28551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Clr>
                <a:schemeClr val="dk1"/>
              </a:buClr>
              <a:buSzPts val="1100"/>
              <a:buFont typeface="Arial"/>
              <a:buNone/>
            </a:pPr>
            <a:r>
              <a:rPr b="1" lang="en-US" sz="4500">
                <a:solidFill>
                  <a:schemeClr val="lt1"/>
                </a:solidFill>
                <a:highlight>
                  <a:schemeClr val="dk1"/>
                </a:highlight>
              </a:rPr>
              <a:t>CSR IN INTERNATIONAL BUSINESS</a:t>
            </a:r>
            <a:endParaRPr b="1" sz="4500">
              <a:solidFill>
                <a:schemeClr val="lt1"/>
              </a:solidFill>
              <a:highlight>
                <a:schemeClr val="dk1"/>
              </a:highlight>
            </a:endParaRPr>
          </a:p>
          <a:p>
            <a:pPr indent="0" lvl="0" marL="0" marR="0" rtl="0" algn="l">
              <a:lnSpc>
                <a:spcPct val="120002"/>
              </a:lnSpc>
              <a:spcBef>
                <a:spcPts val="1200"/>
              </a:spcBef>
              <a:spcAft>
                <a:spcPts val="0"/>
              </a:spcAft>
              <a:buNone/>
            </a:pPr>
            <a:r>
              <a:t/>
            </a:r>
            <a:endParaRPr sz="7199">
              <a:solidFill>
                <a:srgbClr val="FFFFFF"/>
              </a:solidFill>
              <a:latin typeface="Dela Gothic One"/>
              <a:ea typeface="Dela Gothic One"/>
              <a:cs typeface="Dela Gothic One"/>
              <a:sym typeface="Dela Gothic One"/>
            </a:endParaRPr>
          </a:p>
        </p:txBody>
      </p:sp>
      <p:grpSp>
        <p:nvGrpSpPr>
          <p:cNvPr id="878" name="Google Shape;878;p28"/>
          <p:cNvGrpSpPr/>
          <p:nvPr/>
        </p:nvGrpSpPr>
        <p:grpSpPr>
          <a:xfrm>
            <a:off x="10080885" y="1050179"/>
            <a:ext cx="1419783" cy="1419783"/>
            <a:chOff x="0" y="0"/>
            <a:chExt cx="812800" cy="812800"/>
          </a:xfrm>
        </p:grpSpPr>
        <p:sp>
          <p:nvSpPr>
            <p:cNvPr id="879" name="Google Shape;879;p2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28"/>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81" name="Google Shape;881;p28"/>
          <p:cNvSpPr txBox="1"/>
          <p:nvPr/>
        </p:nvSpPr>
        <p:spPr>
          <a:xfrm>
            <a:off x="10498370" y="1158616"/>
            <a:ext cx="584812" cy="1047750"/>
          </a:xfrm>
          <a:prstGeom prst="rect">
            <a:avLst/>
          </a:prstGeom>
          <a:noFill/>
          <a:ln>
            <a:noFill/>
          </a:ln>
        </p:spPr>
        <p:txBody>
          <a:bodyPr anchorCtr="0" anchor="t" bIns="0" lIns="0" spcFirstLastPara="1" rIns="0" wrap="square" tIns="0">
            <a:spAutoFit/>
          </a:bodyPr>
          <a:lstStyle/>
          <a:p>
            <a:pPr indent="0" lvl="0" marL="0" marR="0" rtl="0" algn="l">
              <a:lnSpc>
                <a:spcPct val="120002"/>
              </a:lnSpc>
              <a:spcBef>
                <a:spcPts val="0"/>
              </a:spcBef>
              <a:spcAft>
                <a:spcPts val="0"/>
              </a:spcAft>
              <a:buNone/>
            </a:pPr>
            <a:r>
              <a:rPr b="0" i="0" lang="en-US" sz="6999" u="none" cap="none" strike="noStrike">
                <a:solidFill>
                  <a:srgbClr val="FFFFFF"/>
                </a:solidFill>
                <a:latin typeface="Dela Gothic One"/>
                <a:ea typeface="Dela Gothic One"/>
                <a:cs typeface="Dela Gothic One"/>
                <a:sym typeface="Dela Gothic One"/>
              </a:rPr>
              <a:t>1</a:t>
            </a:r>
            <a:endParaRPr/>
          </a:p>
        </p:txBody>
      </p:sp>
      <p:grpSp>
        <p:nvGrpSpPr>
          <p:cNvPr id="882" name="Google Shape;882;p28"/>
          <p:cNvGrpSpPr/>
          <p:nvPr/>
        </p:nvGrpSpPr>
        <p:grpSpPr>
          <a:xfrm>
            <a:off x="10205848" y="3380160"/>
            <a:ext cx="1419782" cy="1419782"/>
            <a:chOff x="0" y="0"/>
            <a:chExt cx="1893043" cy="1893043"/>
          </a:xfrm>
        </p:grpSpPr>
        <p:sp>
          <p:nvSpPr>
            <p:cNvPr id="883" name="Google Shape;883;p28"/>
            <p:cNvSpPr txBox="1"/>
            <p:nvPr/>
          </p:nvSpPr>
          <p:spPr>
            <a:xfrm>
              <a:off x="454113" y="161480"/>
              <a:ext cx="779700" cy="1436400"/>
            </a:xfrm>
            <a:prstGeom prst="rect">
              <a:avLst/>
            </a:prstGeom>
            <a:noFill/>
            <a:ln>
              <a:noFill/>
            </a:ln>
          </p:spPr>
          <p:txBody>
            <a:bodyPr anchorCtr="0" anchor="t" bIns="0" lIns="0" spcFirstLastPara="1" rIns="0" wrap="square" tIns="0">
              <a:spAutoFit/>
            </a:bodyPr>
            <a:lstStyle/>
            <a:p>
              <a:pPr indent="0" lvl="0" marL="0" marR="0" rtl="0" algn="l">
                <a:lnSpc>
                  <a:spcPct val="120002"/>
                </a:lnSpc>
                <a:spcBef>
                  <a:spcPts val="0"/>
                </a:spcBef>
                <a:spcAft>
                  <a:spcPts val="0"/>
                </a:spcAft>
                <a:buNone/>
              </a:pPr>
              <a:r>
                <a:rPr b="0" i="0" lang="en-US" sz="6999" u="none" cap="none" strike="noStrike">
                  <a:solidFill>
                    <a:srgbClr val="FFFFFF"/>
                  </a:solidFill>
                  <a:latin typeface="Dela Gothic One"/>
                  <a:ea typeface="Dela Gothic One"/>
                  <a:cs typeface="Dela Gothic One"/>
                  <a:sym typeface="Dela Gothic One"/>
                </a:rPr>
                <a:t>2</a:t>
              </a:r>
              <a:endParaRPr/>
            </a:p>
          </p:txBody>
        </p:sp>
        <p:grpSp>
          <p:nvGrpSpPr>
            <p:cNvPr id="884" name="Google Shape;884;p28"/>
            <p:cNvGrpSpPr/>
            <p:nvPr/>
          </p:nvGrpSpPr>
          <p:grpSpPr>
            <a:xfrm>
              <a:off x="0" y="0"/>
              <a:ext cx="1893043" cy="1893043"/>
              <a:chOff x="0" y="0"/>
              <a:chExt cx="812800" cy="812800"/>
            </a:xfrm>
          </p:grpSpPr>
          <p:sp>
            <p:nvSpPr>
              <p:cNvPr id="885" name="Google Shape;885;p2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28"/>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grpSp>
        <p:nvGrpSpPr>
          <p:cNvPr id="887" name="Google Shape;887;p28"/>
          <p:cNvGrpSpPr/>
          <p:nvPr/>
        </p:nvGrpSpPr>
        <p:grpSpPr>
          <a:xfrm>
            <a:off x="10338898" y="5741579"/>
            <a:ext cx="1419782" cy="1419782"/>
            <a:chOff x="0" y="0"/>
            <a:chExt cx="1893043" cy="1893043"/>
          </a:xfrm>
        </p:grpSpPr>
        <p:sp>
          <p:nvSpPr>
            <p:cNvPr id="888" name="Google Shape;888;p28"/>
            <p:cNvSpPr txBox="1"/>
            <p:nvPr/>
          </p:nvSpPr>
          <p:spPr>
            <a:xfrm>
              <a:off x="390030" y="186332"/>
              <a:ext cx="779700" cy="1436400"/>
            </a:xfrm>
            <a:prstGeom prst="rect">
              <a:avLst/>
            </a:prstGeom>
            <a:noFill/>
            <a:ln>
              <a:noFill/>
            </a:ln>
          </p:spPr>
          <p:txBody>
            <a:bodyPr anchorCtr="0" anchor="t" bIns="0" lIns="0" spcFirstLastPara="1" rIns="0" wrap="square" tIns="0">
              <a:spAutoFit/>
            </a:bodyPr>
            <a:lstStyle/>
            <a:p>
              <a:pPr indent="0" lvl="0" marL="0" marR="0" rtl="0" algn="l">
                <a:lnSpc>
                  <a:spcPct val="120002"/>
                </a:lnSpc>
                <a:spcBef>
                  <a:spcPts val="0"/>
                </a:spcBef>
                <a:spcAft>
                  <a:spcPts val="0"/>
                </a:spcAft>
                <a:buNone/>
              </a:pPr>
              <a:r>
                <a:rPr b="0" i="0" lang="en-US" sz="6999" u="none" cap="none" strike="noStrike">
                  <a:solidFill>
                    <a:srgbClr val="FFFFFF"/>
                  </a:solidFill>
                  <a:latin typeface="Dela Gothic One"/>
                  <a:ea typeface="Dela Gothic One"/>
                  <a:cs typeface="Dela Gothic One"/>
                  <a:sym typeface="Dela Gothic One"/>
                </a:rPr>
                <a:t>3</a:t>
              </a:r>
              <a:endParaRPr/>
            </a:p>
          </p:txBody>
        </p:sp>
        <p:grpSp>
          <p:nvGrpSpPr>
            <p:cNvPr id="889" name="Google Shape;889;p28"/>
            <p:cNvGrpSpPr/>
            <p:nvPr/>
          </p:nvGrpSpPr>
          <p:grpSpPr>
            <a:xfrm>
              <a:off x="0" y="0"/>
              <a:ext cx="1893043" cy="1893043"/>
              <a:chOff x="0" y="0"/>
              <a:chExt cx="812800" cy="812800"/>
            </a:xfrm>
          </p:grpSpPr>
          <p:sp>
            <p:nvSpPr>
              <p:cNvPr id="890" name="Google Shape;890;p2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28"/>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grpSp>
        <p:nvGrpSpPr>
          <p:cNvPr id="892" name="Google Shape;892;p28"/>
          <p:cNvGrpSpPr/>
          <p:nvPr/>
        </p:nvGrpSpPr>
        <p:grpSpPr>
          <a:xfrm rot="-5400000">
            <a:off x="-852584" y="4199497"/>
            <a:ext cx="2882683" cy="2882683"/>
            <a:chOff x="0" y="0"/>
            <a:chExt cx="812800" cy="812800"/>
          </a:xfrm>
        </p:grpSpPr>
        <p:sp>
          <p:nvSpPr>
            <p:cNvPr id="893" name="Google Shape;893;p2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28"/>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5" name="Google Shape;895;p28"/>
          <p:cNvGrpSpPr/>
          <p:nvPr/>
        </p:nvGrpSpPr>
        <p:grpSpPr>
          <a:xfrm rot="5400000">
            <a:off x="-330700" y="4699822"/>
            <a:ext cx="1838915" cy="1838915"/>
            <a:chOff x="0" y="0"/>
            <a:chExt cx="812800" cy="812800"/>
          </a:xfrm>
        </p:grpSpPr>
        <p:sp>
          <p:nvSpPr>
            <p:cNvPr id="896" name="Google Shape;896;p2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28"/>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8" name="Google Shape;898;p28"/>
          <p:cNvGrpSpPr/>
          <p:nvPr/>
        </p:nvGrpSpPr>
        <p:grpSpPr>
          <a:xfrm rot="8100000">
            <a:off x="8251637" y="6814168"/>
            <a:ext cx="1225805" cy="1225805"/>
            <a:chOff x="0" y="0"/>
            <a:chExt cx="812800" cy="812800"/>
          </a:xfrm>
        </p:grpSpPr>
        <p:sp>
          <p:nvSpPr>
            <p:cNvPr id="899" name="Google Shape;899;p28"/>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900" name="Google Shape;900;p28"/>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901" name="Google Shape;901;p28"/>
          <p:cNvPicPr preferRelativeResize="0"/>
          <p:nvPr/>
        </p:nvPicPr>
        <p:blipFill>
          <a:blip r:embed="rId3">
            <a:alphaModFix/>
          </a:blip>
          <a:stretch>
            <a:fillRect/>
          </a:stretch>
        </p:blipFill>
        <p:spPr>
          <a:xfrm>
            <a:off x="-1259090" y="8310250"/>
            <a:ext cx="5324465" cy="10479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905" name="Shape 905"/>
        <p:cNvGrpSpPr/>
        <p:nvPr/>
      </p:nvGrpSpPr>
      <p:grpSpPr>
        <a:xfrm>
          <a:off x="0" y="0"/>
          <a:ext cx="0" cy="0"/>
          <a:chOff x="0" y="0"/>
          <a:chExt cx="0" cy="0"/>
        </a:xfrm>
      </p:grpSpPr>
      <p:grpSp>
        <p:nvGrpSpPr>
          <p:cNvPr id="906" name="Google Shape;906;p29"/>
          <p:cNvGrpSpPr/>
          <p:nvPr/>
        </p:nvGrpSpPr>
        <p:grpSpPr>
          <a:xfrm>
            <a:off x="1028700" y="3644207"/>
            <a:ext cx="4575706" cy="5439606"/>
            <a:chOff x="0" y="-47625"/>
            <a:chExt cx="1205124" cy="1432653"/>
          </a:xfrm>
        </p:grpSpPr>
        <p:sp>
          <p:nvSpPr>
            <p:cNvPr id="907" name="Google Shape;907;p29"/>
            <p:cNvSpPr/>
            <p:nvPr/>
          </p:nvSpPr>
          <p:spPr>
            <a:xfrm>
              <a:off x="0" y="0"/>
              <a:ext cx="1205124" cy="1385028"/>
            </a:xfrm>
            <a:custGeom>
              <a:rect b="b" l="l" r="r" t="t"/>
              <a:pathLst>
                <a:path extrusionOk="0" h="1385028" w="1205124">
                  <a:moveTo>
                    <a:pt x="0" y="0"/>
                  </a:moveTo>
                  <a:lnTo>
                    <a:pt x="1205124" y="0"/>
                  </a:lnTo>
                  <a:lnTo>
                    <a:pt x="1205124" y="1385028"/>
                  </a:lnTo>
                  <a:lnTo>
                    <a:pt x="0" y="1385028"/>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908" name="Google Shape;908;p29"/>
            <p:cNvSpPr txBox="1"/>
            <p:nvPr/>
          </p:nvSpPr>
          <p:spPr>
            <a:xfrm>
              <a:off x="0" y="-47625"/>
              <a:ext cx="1205124" cy="143265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9" name="Google Shape;909;p29"/>
          <p:cNvGrpSpPr/>
          <p:nvPr/>
        </p:nvGrpSpPr>
        <p:grpSpPr>
          <a:xfrm>
            <a:off x="10562050" y="3662035"/>
            <a:ext cx="4575706" cy="5421777"/>
            <a:chOff x="0" y="-47625"/>
            <a:chExt cx="1205124" cy="1427958"/>
          </a:xfrm>
        </p:grpSpPr>
        <p:sp>
          <p:nvSpPr>
            <p:cNvPr id="910" name="Google Shape;910;p29"/>
            <p:cNvSpPr/>
            <p:nvPr/>
          </p:nvSpPr>
          <p:spPr>
            <a:xfrm>
              <a:off x="0" y="0"/>
              <a:ext cx="1205124" cy="1380333"/>
            </a:xfrm>
            <a:custGeom>
              <a:rect b="b" l="l" r="r" t="t"/>
              <a:pathLst>
                <a:path extrusionOk="0" h="1380333" w="1205124">
                  <a:moveTo>
                    <a:pt x="0" y="0"/>
                  </a:moveTo>
                  <a:lnTo>
                    <a:pt x="1205124" y="0"/>
                  </a:lnTo>
                  <a:lnTo>
                    <a:pt x="1205124" y="1380333"/>
                  </a:lnTo>
                  <a:lnTo>
                    <a:pt x="0" y="1380333"/>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911" name="Google Shape;911;p29"/>
            <p:cNvSpPr txBox="1"/>
            <p:nvPr/>
          </p:nvSpPr>
          <p:spPr>
            <a:xfrm>
              <a:off x="0" y="-47625"/>
              <a:ext cx="1205124" cy="142795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2" name="Google Shape;912;p29"/>
          <p:cNvGrpSpPr/>
          <p:nvPr/>
        </p:nvGrpSpPr>
        <p:grpSpPr>
          <a:xfrm>
            <a:off x="5795844" y="3644207"/>
            <a:ext cx="4575706" cy="5439606"/>
            <a:chOff x="0" y="-47625"/>
            <a:chExt cx="1205124" cy="1432653"/>
          </a:xfrm>
        </p:grpSpPr>
        <p:sp>
          <p:nvSpPr>
            <p:cNvPr id="913" name="Google Shape;913;p29"/>
            <p:cNvSpPr/>
            <p:nvPr/>
          </p:nvSpPr>
          <p:spPr>
            <a:xfrm>
              <a:off x="0" y="0"/>
              <a:ext cx="1205124" cy="1385028"/>
            </a:xfrm>
            <a:custGeom>
              <a:rect b="b" l="l" r="r" t="t"/>
              <a:pathLst>
                <a:path extrusionOk="0" h="1385028" w="1205124">
                  <a:moveTo>
                    <a:pt x="0" y="0"/>
                  </a:moveTo>
                  <a:lnTo>
                    <a:pt x="1205124" y="0"/>
                  </a:lnTo>
                  <a:lnTo>
                    <a:pt x="1205124" y="1385028"/>
                  </a:lnTo>
                  <a:lnTo>
                    <a:pt x="0" y="1385028"/>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914" name="Google Shape;914;p29"/>
            <p:cNvSpPr txBox="1"/>
            <p:nvPr/>
          </p:nvSpPr>
          <p:spPr>
            <a:xfrm>
              <a:off x="0" y="-47625"/>
              <a:ext cx="1205124" cy="143265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5" name="Google Shape;915;p29"/>
          <p:cNvGrpSpPr/>
          <p:nvPr/>
        </p:nvGrpSpPr>
        <p:grpSpPr>
          <a:xfrm rot="7439991">
            <a:off x="11981354" y="1453189"/>
            <a:ext cx="764832" cy="764832"/>
            <a:chOff x="0" y="0"/>
            <a:chExt cx="812800" cy="812800"/>
          </a:xfrm>
        </p:grpSpPr>
        <p:sp>
          <p:nvSpPr>
            <p:cNvPr id="916" name="Google Shape;916;p2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2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8" name="Google Shape;918;p29"/>
          <p:cNvGrpSpPr/>
          <p:nvPr/>
        </p:nvGrpSpPr>
        <p:grpSpPr>
          <a:xfrm rot="2383736">
            <a:off x="17047853" y="2789305"/>
            <a:ext cx="2071456" cy="2071456"/>
            <a:chOff x="0" y="0"/>
            <a:chExt cx="812800" cy="812800"/>
          </a:xfrm>
        </p:grpSpPr>
        <p:sp>
          <p:nvSpPr>
            <p:cNvPr id="919" name="Google Shape;919;p2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2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21" name="Google Shape;921;p29"/>
          <p:cNvGrpSpPr/>
          <p:nvPr/>
        </p:nvGrpSpPr>
        <p:grpSpPr>
          <a:xfrm rot="4268853">
            <a:off x="-322661" y="8852286"/>
            <a:ext cx="812873" cy="812873"/>
            <a:chOff x="0" y="0"/>
            <a:chExt cx="812800" cy="812800"/>
          </a:xfrm>
        </p:grpSpPr>
        <p:sp>
          <p:nvSpPr>
            <p:cNvPr id="922" name="Google Shape;922;p2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2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24" name="Google Shape;924;p29"/>
          <p:cNvGrpSpPr/>
          <p:nvPr/>
        </p:nvGrpSpPr>
        <p:grpSpPr>
          <a:xfrm rot="-8100000">
            <a:off x="16022069" y="8749255"/>
            <a:ext cx="669116" cy="669116"/>
            <a:chOff x="0" y="0"/>
            <a:chExt cx="812800" cy="812800"/>
          </a:xfrm>
        </p:grpSpPr>
        <p:sp>
          <p:nvSpPr>
            <p:cNvPr id="925" name="Google Shape;925;p29"/>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926" name="Google Shape;926;p29"/>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27" name="Google Shape;927;p29"/>
          <p:cNvSpPr txBox="1"/>
          <p:nvPr/>
        </p:nvSpPr>
        <p:spPr>
          <a:xfrm>
            <a:off x="1502850" y="6359602"/>
            <a:ext cx="3627300" cy="30477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2800">
                <a:solidFill>
                  <a:schemeClr val="dk1"/>
                </a:solidFill>
                <a:highlight>
                  <a:schemeClr val="lt1"/>
                </a:highlight>
              </a:rPr>
              <a:t>Refrain absolutely from making recourse to forced or obligatory labor and intimidation of any form.</a:t>
            </a:r>
            <a:endParaRPr sz="2800">
              <a:solidFill>
                <a:schemeClr val="dk1"/>
              </a:solidFill>
              <a:highlight>
                <a:schemeClr val="lt1"/>
              </a:highlight>
            </a:endParaRPr>
          </a:p>
          <a:p>
            <a:pPr indent="0" lvl="0" marL="0" marR="0" rtl="0" algn="l">
              <a:lnSpc>
                <a:spcPct val="120000"/>
              </a:lnSpc>
              <a:spcBef>
                <a:spcPts val="0"/>
              </a:spcBef>
              <a:spcAft>
                <a:spcPts val="0"/>
              </a:spcAft>
              <a:buNone/>
            </a:pPr>
            <a:r>
              <a:t/>
            </a:r>
            <a:endParaRPr sz="3000">
              <a:solidFill>
                <a:srgbClr val="FFFFFF"/>
              </a:solidFill>
              <a:latin typeface="Dela Gothic One"/>
              <a:ea typeface="Dela Gothic One"/>
              <a:cs typeface="Dela Gothic One"/>
              <a:sym typeface="Dela Gothic One"/>
            </a:endParaRPr>
          </a:p>
        </p:txBody>
      </p:sp>
      <p:sp>
        <p:nvSpPr>
          <p:cNvPr id="928" name="Google Shape;928;p29"/>
          <p:cNvSpPr txBox="1"/>
          <p:nvPr/>
        </p:nvSpPr>
        <p:spPr>
          <a:xfrm>
            <a:off x="5975975" y="6359600"/>
            <a:ext cx="3980100" cy="16071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Clr>
                <a:schemeClr val="dk1"/>
              </a:buClr>
              <a:buSzPts val="1100"/>
              <a:buFont typeface="Arial"/>
              <a:buNone/>
            </a:pPr>
            <a:r>
              <a:rPr lang="en-US" sz="2800">
                <a:solidFill>
                  <a:schemeClr val="dk1"/>
                </a:solidFill>
                <a:highlight>
                  <a:schemeClr val="lt1"/>
                </a:highlight>
              </a:rPr>
              <a:t>Be an advocate of the abolition of child labor.</a:t>
            </a:r>
            <a:endParaRPr sz="2800">
              <a:solidFill>
                <a:schemeClr val="dk1"/>
              </a:solidFill>
              <a:highlight>
                <a:schemeClr val="lt1"/>
              </a:highlight>
            </a:endParaRPr>
          </a:p>
          <a:p>
            <a:pPr indent="0" lvl="0" marL="0" marR="0" rtl="0" algn="l">
              <a:lnSpc>
                <a:spcPct val="120000"/>
              </a:lnSpc>
              <a:spcBef>
                <a:spcPts val="1200"/>
              </a:spcBef>
              <a:spcAft>
                <a:spcPts val="0"/>
              </a:spcAft>
              <a:buNone/>
            </a:pPr>
            <a:r>
              <a:t/>
            </a:r>
            <a:endParaRPr sz="3000">
              <a:solidFill>
                <a:srgbClr val="FFFFFF"/>
              </a:solidFill>
              <a:latin typeface="Dela Gothic One"/>
              <a:ea typeface="Dela Gothic One"/>
              <a:cs typeface="Dela Gothic One"/>
              <a:sym typeface="Dela Gothic One"/>
            </a:endParaRPr>
          </a:p>
        </p:txBody>
      </p:sp>
      <p:sp>
        <p:nvSpPr>
          <p:cNvPr id="929" name="Google Shape;929;p29"/>
          <p:cNvSpPr txBox="1"/>
          <p:nvPr/>
        </p:nvSpPr>
        <p:spPr>
          <a:xfrm>
            <a:off x="10805400" y="6303399"/>
            <a:ext cx="4178400" cy="21027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Clr>
                <a:schemeClr val="dk1"/>
              </a:buClr>
              <a:buSzPts val="1100"/>
              <a:buFont typeface="Arial"/>
              <a:buNone/>
            </a:pPr>
            <a:r>
              <a:rPr lang="en-US" sz="2800">
                <a:solidFill>
                  <a:schemeClr val="dk1"/>
                </a:solidFill>
                <a:highlight>
                  <a:schemeClr val="lt1"/>
                </a:highlight>
              </a:rPr>
              <a:t>Respect the right of privacy and freedom of opinion.</a:t>
            </a:r>
            <a:endParaRPr sz="2800">
              <a:solidFill>
                <a:schemeClr val="dk1"/>
              </a:solidFill>
              <a:highlight>
                <a:schemeClr val="lt1"/>
              </a:highlight>
            </a:endParaRPr>
          </a:p>
          <a:p>
            <a:pPr indent="0" lvl="0" marL="0" marR="0" rtl="0" algn="l">
              <a:lnSpc>
                <a:spcPct val="120000"/>
              </a:lnSpc>
              <a:spcBef>
                <a:spcPts val="1200"/>
              </a:spcBef>
              <a:spcAft>
                <a:spcPts val="0"/>
              </a:spcAft>
              <a:buNone/>
            </a:pPr>
            <a:r>
              <a:t/>
            </a:r>
            <a:endParaRPr sz="3000">
              <a:solidFill>
                <a:srgbClr val="FFFFFF"/>
              </a:solidFill>
              <a:latin typeface="Dela Gothic One"/>
              <a:ea typeface="Dela Gothic One"/>
              <a:cs typeface="Dela Gothic One"/>
              <a:sym typeface="Dela Gothic One"/>
            </a:endParaRPr>
          </a:p>
        </p:txBody>
      </p:sp>
      <p:sp>
        <p:nvSpPr>
          <p:cNvPr id="930" name="Google Shape;930;p29"/>
          <p:cNvSpPr/>
          <p:nvPr/>
        </p:nvSpPr>
        <p:spPr>
          <a:xfrm>
            <a:off x="16440849"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3">
              <a:alphaModFix/>
            </a:blip>
            <a:stretch>
              <a:fillRect b="0" l="0" r="0" t="0"/>
            </a:stretch>
          </a:blipFill>
          <a:ln>
            <a:noFill/>
          </a:ln>
        </p:spPr>
      </p:sp>
      <p:sp>
        <p:nvSpPr>
          <p:cNvPr id="931" name="Google Shape;931;p29"/>
          <p:cNvSpPr/>
          <p:nvPr/>
        </p:nvSpPr>
        <p:spPr>
          <a:xfrm>
            <a:off x="15677766" y="851613"/>
            <a:ext cx="368370" cy="368370"/>
          </a:xfrm>
          <a:custGeom>
            <a:rect b="b" l="l" r="r" t="t"/>
            <a:pathLst>
              <a:path extrusionOk="0" h="368370" w="368370">
                <a:moveTo>
                  <a:pt x="0" y="0"/>
                </a:moveTo>
                <a:lnTo>
                  <a:pt x="368369" y="0"/>
                </a:lnTo>
                <a:lnTo>
                  <a:pt x="368369" y="368369"/>
                </a:lnTo>
                <a:lnTo>
                  <a:pt x="0" y="368369"/>
                </a:lnTo>
                <a:lnTo>
                  <a:pt x="0" y="0"/>
                </a:lnTo>
                <a:close/>
              </a:path>
            </a:pathLst>
          </a:custGeom>
          <a:blipFill rotWithShape="1">
            <a:blip r:embed="rId4">
              <a:alphaModFix/>
            </a:blip>
            <a:stretch>
              <a:fillRect b="0" l="0" r="0" t="0"/>
            </a:stretch>
          </a:blipFill>
          <a:ln>
            <a:noFill/>
          </a:ln>
        </p:spPr>
      </p:sp>
      <p:sp>
        <p:nvSpPr>
          <p:cNvPr id="932" name="Google Shape;932;p29"/>
          <p:cNvSpPr/>
          <p:nvPr/>
        </p:nvSpPr>
        <p:spPr>
          <a:xfrm>
            <a:off x="14918871"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5">
              <a:alphaModFix/>
            </a:blip>
            <a:stretch>
              <a:fillRect b="0" l="0" r="0" t="0"/>
            </a:stretch>
          </a:blipFill>
          <a:ln>
            <a:noFill/>
          </a:ln>
        </p:spPr>
      </p:sp>
      <p:grpSp>
        <p:nvGrpSpPr>
          <p:cNvPr id="933" name="Google Shape;933;p29"/>
          <p:cNvGrpSpPr/>
          <p:nvPr/>
        </p:nvGrpSpPr>
        <p:grpSpPr>
          <a:xfrm>
            <a:off x="599740" y="608718"/>
            <a:ext cx="2639930" cy="839963"/>
            <a:chOff x="0" y="0"/>
            <a:chExt cx="3519906" cy="1119951"/>
          </a:xfrm>
        </p:grpSpPr>
        <p:grpSp>
          <p:nvGrpSpPr>
            <p:cNvPr id="934" name="Google Shape;934;p29"/>
            <p:cNvGrpSpPr/>
            <p:nvPr/>
          </p:nvGrpSpPr>
          <p:grpSpPr>
            <a:xfrm>
              <a:off x="0" y="0"/>
              <a:ext cx="1119951" cy="1119951"/>
              <a:chOff x="0" y="0"/>
              <a:chExt cx="812800" cy="812800"/>
            </a:xfrm>
          </p:grpSpPr>
          <p:sp>
            <p:nvSpPr>
              <p:cNvPr id="935" name="Google Shape;935;p2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2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7" name="Google Shape;937;p29"/>
            <p:cNvGrpSpPr/>
            <p:nvPr/>
          </p:nvGrpSpPr>
          <p:grpSpPr>
            <a:xfrm rot="10800000">
              <a:off x="221076" y="0"/>
              <a:ext cx="1119951" cy="1119951"/>
              <a:chOff x="0" y="0"/>
              <a:chExt cx="812800" cy="812800"/>
            </a:xfrm>
          </p:grpSpPr>
          <p:sp>
            <p:nvSpPr>
              <p:cNvPr id="938" name="Google Shape;938;p2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2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40" name="Google Shape;940;p29"/>
            <p:cNvSpPr txBox="1"/>
            <p:nvPr/>
          </p:nvSpPr>
          <p:spPr>
            <a:xfrm>
              <a:off x="559975" y="204358"/>
              <a:ext cx="2959931" cy="6191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941" name="Google Shape;941;p29"/>
          <p:cNvGrpSpPr/>
          <p:nvPr/>
        </p:nvGrpSpPr>
        <p:grpSpPr>
          <a:xfrm>
            <a:off x="16420306" y="823972"/>
            <a:ext cx="409456" cy="409456"/>
            <a:chOff x="0" y="0"/>
            <a:chExt cx="812800" cy="812800"/>
          </a:xfrm>
        </p:grpSpPr>
        <p:sp>
          <p:nvSpPr>
            <p:cNvPr id="942" name="Google Shape;942;p2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2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4" name="Google Shape;944;p29"/>
          <p:cNvGrpSpPr/>
          <p:nvPr/>
        </p:nvGrpSpPr>
        <p:grpSpPr>
          <a:xfrm>
            <a:off x="15657222" y="823972"/>
            <a:ext cx="409456" cy="409456"/>
            <a:chOff x="0" y="0"/>
            <a:chExt cx="812800" cy="812800"/>
          </a:xfrm>
        </p:grpSpPr>
        <p:sp>
          <p:nvSpPr>
            <p:cNvPr id="945" name="Google Shape;945;p2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2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7" name="Google Shape;947;p29"/>
          <p:cNvGrpSpPr/>
          <p:nvPr/>
        </p:nvGrpSpPr>
        <p:grpSpPr>
          <a:xfrm>
            <a:off x="14895341" y="823972"/>
            <a:ext cx="409456" cy="409456"/>
            <a:chOff x="0" y="0"/>
            <a:chExt cx="812800" cy="812800"/>
          </a:xfrm>
        </p:grpSpPr>
        <p:sp>
          <p:nvSpPr>
            <p:cNvPr id="948" name="Google Shape;948;p2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29"/>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50" name="Google Shape;950;p29"/>
          <p:cNvGrpSpPr/>
          <p:nvPr/>
        </p:nvGrpSpPr>
        <p:grpSpPr>
          <a:xfrm>
            <a:off x="17265934" y="842990"/>
            <a:ext cx="530075" cy="371420"/>
            <a:chOff x="0" y="0"/>
            <a:chExt cx="706766" cy="495227"/>
          </a:xfrm>
        </p:grpSpPr>
        <p:grpSp>
          <p:nvGrpSpPr>
            <p:cNvPr id="951" name="Google Shape;951;p29"/>
            <p:cNvGrpSpPr/>
            <p:nvPr/>
          </p:nvGrpSpPr>
          <p:grpSpPr>
            <a:xfrm rot="5400000">
              <a:off x="309285" y="-309285"/>
              <a:ext cx="88198" cy="706766"/>
              <a:chOff x="0" y="-47625"/>
              <a:chExt cx="29238" cy="234293"/>
            </a:xfrm>
          </p:grpSpPr>
          <p:sp>
            <p:nvSpPr>
              <p:cNvPr id="952" name="Google Shape;952;p29"/>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953" name="Google Shape;953;p29"/>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54" name="Google Shape;954;p29"/>
            <p:cNvGrpSpPr/>
            <p:nvPr/>
          </p:nvGrpSpPr>
          <p:grpSpPr>
            <a:xfrm rot="5400000">
              <a:off x="309285" y="-104754"/>
              <a:ext cx="88198" cy="706766"/>
              <a:chOff x="0" y="-47625"/>
              <a:chExt cx="29238" cy="234293"/>
            </a:xfrm>
          </p:grpSpPr>
          <p:sp>
            <p:nvSpPr>
              <p:cNvPr id="955" name="Google Shape;955;p29"/>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956" name="Google Shape;956;p29"/>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57" name="Google Shape;957;p29"/>
            <p:cNvGrpSpPr/>
            <p:nvPr/>
          </p:nvGrpSpPr>
          <p:grpSpPr>
            <a:xfrm rot="5400000">
              <a:off x="309285" y="97744"/>
              <a:ext cx="88198" cy="706766"/>
              <a:chOff x="0" y="-47625"/>
              <a:chExt cx="29238" cy="234293"/>
            </a:xfrm>
          </p:grpSpPr>
          <p:sp>
            <p:nvSpPr>
              <p:cNvPr id="958" name="Google Shape;958;p29"/>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959" name="Google Shape;959;p29"/>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960" name="Google Shape;960;p29"/>
          <p:cNvSpPr txBox="1"/>
          <p:nvPr/>
        </p:nvSpPr>
        <p:spPr>
          <a:xfrm>
            <a:off x="1028700" y="851625"/>
            <a:ext cx="13756800" cy="45909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Clr>
                <a:schemeClr val="dk1"/>
              </a:buClr>
              <a:buSzPts val="1100"/>
              <a:buFont typeface="Arial"/>
              <a:buNone/>
            </a:pPr>
            <a:r>
              <a:rPr lang="en-US" sz="1100">
                <a:solidFill>
                  <a:schemeClr val="dk1"/>
                </a:solidFill>
              </a:rPr>
              <a:t> </a:t>
            </a:r>
            <a:endParaRPr sz="1100">
              <a:solidFill>
                <a:schemeClr val="dk1"/>
              </a:solidFill>
            </a:endParaRPr>
          </a:p>
          <a:p>
            <a:pPr indent="457200" lvl="0" marL="1371600" rtl="0" algn="just">
              <a:lnSpc>
                <a:spcPct val="115000"/>
              </a:lnSpc>
              <a:spcBef>
                <a:spcPts val="1200"/>
              </a:spcBef>
              <a:spcAft>
                <a:spcPts val="0"/>
              </a:spcAft>
              <a:buClr>
                <a:schemeClr val="dk1"/>
              </a:buClr>
              <a:buSzPts val="1100"/>
              <a:buFont typeface="Arial"/>
              <a:buNone/>
            </a:pPr>
            <a:r>
              <a:rPr b="1" lang="en-US" sz="3600">
                <a:solidFill>
                  <a:schemeClr val="accent4"/>
                </a:solidFill>
                <a:highlight>
                  <a:srgbClr val="000000"/>
                </a:highlight>
              </a:rPr>
              <a:t>To be specific, an enterprise must protect the primary</a:t>
            </a:r>
            <a:endParaRPr b="1" sz="3600">
              <a:solidFill>
                <a:schemeClr val="accent4"/>
              </a:solidFill>
              <a:highlight>
                <a:srgbClr val="000000"/>
              </a:highlight>
            </a:endParaRPr>
          </a:p>
          <a:p>
            <a:pPr indent="0" lvl="0" marL="1371600" rtl="0" algn="just">
              <a:lnSpc>
                <a:spcPct val="115000"/>
              </a:lnSpc>
              <a:spcBef>
                <a:spcPts val="1200"/>
              </a:spcBef>
              <a:spcAft>
                <a:spcPts val="0"/>
              </a:spcAft>
              <a:buClr>
                <a:schemeClr val="dk1"/>
              </a:buClr>
              <a:buSzPts val="1100"/>
              <a:buFont typeface="Arial"/>
              <a:buNone/>
            </a:pPr>
            <a:r>
              <a:rPr b="1" lang="en-US" sz="3600">
                <a:solidFill>
                  <a:schemeClr val="accent4"/>
                </a:solidFill>
                <a:highlight>
                  <a:srgbClr val="000000"/>
                </a:highlight>
              </a:rPr>
              <a:t>   rights of its workers wherever it operates and strive to</a:t>
            </a:r>
            <a:endParaRPr b="1" sz="3600">
              <a:solidFill>
                <a:schemeClr val="accent4"/>
              </a:solidFill>
              <a:highlight>
                <a:srgbClr val="000000"/>
              </a:highlight>
            </a:endParaRPr>
          </a:p>
          <a:p>
            <a:pPr indent="0" lvl="0" marL="1371600" rtl="0" algn="just">
              <a:lnSpc>
                <a:spcPct val="115000"/>
              </a:lnSpc>
              <a:spcBef>
                <a:spcPts val="1200"/>
              </a:spcBef>
              <a:spcAft>
                <a:spcPts val="0"/>
              </a:spcAft>
              <a:buClr>
                <a:schemeClr val="dk1"/>
              </a:buClr>
              <a:buSzPts val="1100"/>
              <a:buFont typeface="Arial"/>
              <a:buNone/>
            </a:pPr>
            <a:r>
              <a:rPr b="1" lang="en-US" sz="3600">
                <a:solidFill>
                  <a:schemeClr val="accent4"/>
                </a:solidFill>
                <a:highlight>
                  <a:srgbClr val="000000"/>
                </a:highlight>
              </a:rPr>
              <a:t>   observe the following:</a:t>
            </a:r>
            <a:endParaRPr b="1" sz="3600">
              <a:solidFill>
                <a:schemeClr val="accent4"/>
              </a:solidFill>
              <a:highlight>
                <a:srgbClr val="000000"/>
              </a:highlight>
            </a:endParaRPr>
          </a:p>
          <a:p>
            <a:pPr indent="0" lvl="0" marL="0" rtl="0" algn="ctr">
              <a:lnSpc>
                <a:spcPct val="115000"/>
              </a:lnSpc>
              <a:spcBef>
                <a:spcPts val="1200"/>
              </a:spcBef>
              <a:spcAft>
                <a:spcPts val="0"/>
              </a:spcAft>
              <a:buClr>
                <a:schemeClr val="dk1"/>
              </a:buClr>
              <a:buSzPts val="1100"/>
              <a:buFont typeface="Arial"/>
              <a:buNone/>
            </a:pPr>
            <a:r>
              <a:t/>
            </a:r>
            <a:endParaRPr b="1" sz="3600">
              <a:solidFill>
                <a:schemeClr val="accent4"/>
              </a:solidFill>
              <a:highlight>
                <a:srgbClr val="000000"/>
              </a:highlight>
            </a:endParaRPr>
          </a:p>
          <a:p>
            <a:pPr indent="0" lvl="0" marL="0" marR="0" rtl="0" algn="l">
              <a:lnSpc>
                <a:spcPct val="120000"/>
              </a:lnSpc>
              <a:spcBef>
                <a:spcPts val="1200"/>
              </a:spcBef>
              <a:spcAft>
                <a:spcPts val="0"/>
              </a:spcAft>
              <a:buNone/>
            </a:pPr>
            <a:r>
              <a:t/>
            </a:r>
            <a:endParaRPr sz="7000">
              <a:solidFill>
                <a:srgbClr val="FFFFFF"/>
              </a:solidFill>
              <a:latin typeface="Dela Gothic One"/>
              <a:ea typeface="Dela Gothic One"/>
              <a:cs typeface="Dela Gothic One"/>
              <a:sym typeface="Dela Gothic One"/>
            </a:endParaRPr>
          </a:p>
        </p:txBody>
      </p:sp>
      <p:pic>
        <p:nvPicPr>
          <p:cNvPr id="961" name="Google Shape;961;p29"/>
          <p:cNvPicPr preferRelativeResize="0"/>
          <p:nvPr/>
        </p:nvPicPr>
        <p:blipFill>
          <a:blip r:embed="rId6">
            <a:alphaModFix/>
          </a:blip>
          <a:stretch>
            <a:fillRect/>
          </a:stretch>
        </p:blipFill>
        <p:spPr>
          <a:xfrm>
            <a:off x="2447846" y="4295134"/>
            <a:ext cx="1980920" cy="1929300"/>
          </a:xfrm>
          <a:prstGeom prst="rect">
            <a:avLst/>
          </a:prstGeom>
          <a:noFill/>
          <a:ln>
            <a:noFill/>
          </a:ln>
        </p:spPr>
      </p:pic>
      <p:pic>
        <p:nvPicPr>
          <p:cNvPr id="962" name="Google Shape;962;p29"/>
          <p:cNvPicPr preferRelativeResize="0"/>
          <p:nvPr/>
        </p:nvPicPr>
        <p:blipFill>
          <a:blip r:embed="rId7">
            <a:alphaModFix/>
          </a:blip>
          <a:stretch>
            <a:fillRect/>
          </a:stretch>
        </p:blipFill>
        <p:spPr>
          <a:xfrm>
            <a:off x="7182733" y="4231300"/>
            <a:ext cx="1801000" cy="1825420"/>
          </a:xfrm>
          <a:prstGeom prst="rect">
            <a:avLst/>
          </a:prstGeom>
          <a:noFill/>
          <a:ln>
            <a:noFill/>
          </a:ln>
        </p:spPr>
      </p:pic>
      <p:pic>
        <p:nvPicPr>
          <p:cNvPr id="963" name="Google Shape;963;p29"/>
          <p:cNvPicPr preferRelativeResize="0"/>
          <p:nvPr/>
        </p:nvPicPr>
        <p:blipFill>
          <a:blip r:embed="rId8">
            <a:alphaModFix/>
          </a:blip>
          <a:stretch>
            <a:fillRect/>
          </a:stretch>
        </p:blipFill>
        <p:spPr>
          <a:xfrm>
            <a:off x="11994100" y="4347075"/>
            <a:ext cx="1801000" cy="182540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967" name="Shape 967"/>
        <p:cNvGrpSpPr/>
        <p:nvPr/>
      </p:nvGrpSpPr>
      <p:grpSpPr>
        <a:xfrm>
          <a:off x="0" y="0"/>
          <a:ext cx="0" cy="0"/>
          <a:chOff x="0" y="0"/>
          <a:chExt cx="0" cy="0"/>
        </a:xfrm>
      </p:grpSpPr>
      <p:grpSp>
        <p:nvGrpSpPr>
          <p:cNvPr id="968" name="Google Shape;968;p30"/>
          <p:cNvGrpSpPr/>
          <p:nvPr/>
        </p:nvGrpSpPr>
        <p:grpSpPr>
          <a:xfrm>
            <a:off x="1028700" y="3644206"/>
            <a:ext cx="4575735" cy="5440198"/>
            <a:chOff x="0" y="-47625"/>
            <a:chExt cx="1205124" cy="1432800"/>
          </a:xfrm>
        </p:grpSpPr>
        <p:sp>
          <p:nvSpPr>
            <p:cNvPr id="969" name="Google Shape;969;p30"/>
            <p:cNvSpPr/>
            <p:nvPr/>
          </p:nvSpPr>
          <p:spPr>
            <a:xfrm>
              <a:off x="0" y="0"/>
              <a:ext cx="1205124" cy="1385028"/>
            </a:xfrm>
            <a:custGeom>
              <a:rect b="b" l="l" r="r" t="t"/>
              <a:pathLst>
                <a:path extrusionOk="0" h="1385028" w="1205124">
                  <a:moveTo>
                    <a:pt x="0" y="0"/>
                  </a:moveTo>
                  <a:lnTo>
                    <a:pt x="1205124" y="0"/>
                  </a:lnTo>
                  <a:lnTo>
                    <a:pt x="1205124" y="1385028"/>
                  </a:lnTo>
                  <a:lnTo>
                    <a:pt x="0" y="1385028"/>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970" name="Google Shape;970;p30"/>
            <p:cNvSpPr txBox="1"/>
            <p:nvPr/>
          </p:nvSpPr>
          <p:spPr>
            <a:xfrm>
              <a:off x="0" y="-47625"/>
              <a:ext cx="1205100" cy="14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1" name="Google Shape;971;p30"/>
          <p:cNvGrpSpPr/>
          <p:nvPr/>
        </p:nvGrpSpPr>
        <p:grpSpPr>
          <a:xfrm>
            <a:off x="10562050" y="3662034"/>
            <a:ext cx="4575735" cy="5421973"/>
            <a:chOff x="0" y="-47625"/>
            <a:chExt cx="1205124" cy="1428000"/>
          </a:xfrm>
        </p:grpSpPr>
        <p:sp>
          <p:nvSpPr>
            <p:cNvPr id="972" name="Google Shape;972;p30"/>
            <p:cNvSpPr/>
            <p:nvPr/>
          </p:nvSpPr>
          <p:spPr>
            <a:xfrm>
              <a:off x="0" y="0"/>
              <a:ext cx="1205124" cy="1380333"/>
            </a:xfrm>
            <a:custGeom>
              <a:rect b="b" l="l" r="r" t="t"/>
              <a:pathLst>
                <a:path extrusionOk="0" h="1380333" w="1205124">
                  <a:moveTo>
                    <a:pt x="0" y="0"/>
                  </a:moveTo>
                  <a:lnTo>
                    <a:pt x="1205124" y="0"/>
                  </a:lnTo>
                  <a:lnTo>
                    <a:pt x="1205124" y="1380333"/>
                  </a:lnTo>
                  <a:lnTo>
                    <a:pt x="0" y="1380333"/>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973" name="Google Shape;973;p30"/>
            <p:cNvSpPr txBox="1"/>
            <p:nvPr/>
          </p:nvSpPr>
          <p:spPr>
            <a:xfrm>
              <a:off x="0" y="-47625"/>
              <a:ext cx="1205100" cy="142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4" name="Google Shape;974;p30"/>
          <p:cNvGrpSpPr/>
          <p:nvPr/>
        </p:nvGrpSpPr>
        <p:grpSpPr>
          <a:xfrm>
            <a:off x="5795844" y="3644206"/>
            <a:ext cx="4575735" cy="5440198"/>
            <a:chOff x="0" y="-47625"/>
            <a:chExt cx="1205124" cy="1432800"/>
          </a:xfrm>
        </p:grpSpPr>
        <p:sp>
          <p:nvSpPr>
            <p:cNvPr id="975" name="Google Shape;975;p30"/>
            <p:cNvSpPr/>
            <p:nvPr/>
          </p:nvSpPr>
          <p:spPr>
            <a:xfrm>
              <a:off x="0" y="0"/>
              <a:ext cx="1205124" cy="1385028"/>
            </a:xfrm>
            <a:custGeom>
              <a:rect b="b" l="l" r="r" t="t"/>
              <a:pathLst>
                <a:path extrusionOk="0" h="1385028" w="1205124">
                  <a:moveTo>
                    <a:pt x="0" y="0"/>
                  </a:moveTo>
                  <a:lnTo>
                    <a:pt x="1205124" y="0"/>
                  </a:lnTo>
                  <a:lnTo>
                    <a:pt x="1205124" y="1385028"/>
                  </a:lnTo>
                  <a:lnTo>
                    <a:pt x="0" y="1385028"/>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976" name="Google Shape;976;p30"/>
            <p:cNvSpPr txBox="1"/>
            <p:nvPr/>
          </p:nvSpPr>
          <p:spPr>
            <a:xfrm>
              <a:off x="0" y="-47625"/>
              <a:ext cx="1205100" cy="14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7" name="Google Shape;977;p30"/>
          <p:cNvGrpSpPr/>
          <p:nvPr/>
        </p:nvGrpSpPr>
        <p:grpSpPr>
          <a:xfrm rot="7440048">
            <a:off x="11981357" y="1453182"/>
            <a:ext cx="764828" cy="764828"/>
            <a:chOff x="0" y="0"/>
            <a:chExt cx="812800" cy="812800"/>
          </a:xfrm>
        </p:grpSpPr>
        <p:sp>
          <p:nvSpPr>
            <p:cNvPr id="978" name="Google Shape;978;p3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30"/>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0" name="Google Shape;980;p30"/>
          <p:cNvGrpSpPr/>
          <p:nvPr/>
        </p:nvGrpSpPr>
        <p:grpSpPr>
          <a:xfrm rot="2383740">
            <a:off x="17047862" y="2789300"/>
            <a:ext cx="2071431" cy="2071431"/>
            <a:chOff x="0" y="0"/>
            <a:chExt cx="812800" cy="812800"/>
          </a:xfrm>
        </p:grpSpPr>
        <p:sp>
          <p:nvSpPr>
            <p:cNvPr id="981" name="Google Shape;981;p3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30"/>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3" name="Google Shape;983;p30"/>
          <p:cNvGrpSpPr/>
          <p:nvPr/>
        </p:nvGrpSpPr>
        <p:grpSpPr>
          <a:xfrm rot="4268684">
            <a:off x="-322620" y="8852296"/>
            <a:ext cx="812853" cy="812853"/>
            <a:chOff x="0" y="0"/>
            <a:chExt cx="812800" cy="812800"/>
          </a:xfrm>
        </p:grpSpPr>
        <p:sp>
          <p:nvSpPr>
            <p:cNvPr id="984" name="Google Shape;984;p3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30"/>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6" name="Google Shape;986;p30"/>
          <p:cNvGrpSpPr/>
          <p:nvPr/>
        </p:nvGrpSpPr>
        <p:grpSpPr>
          <a:xfrm rot="-8100000">
            <a:off x="16022073" y="8749265"/>
            <a:ext cx="669108" cy="669108"/>
            <a:chOff x="0" y="0"/>
            <a:chExt cx="812800" cy="812800"/>
          </a:xfrm>
        </p:grpSpPr>
        <p:sp>
          <p:nvSpPr>
            <p:cNvPr id="987" name="Google Shape;987;p30"/>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988" name="Google Shape;988;p30"/>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89" name="Google Shape;989;p30"/>
          <p:cNvSpPr txBox="1"/>
          <p:nvPr/>
        </p:nvSpPr>
        <p:spPr>
          <a:xfrm>
            <a:off x="1502850" y="6359602"/>
            <a:ext cx="3627300" cy="31155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Clr>
                <a:schemeClr val="dk1"/>
              </a:buClr>
              <a:buSzPts val="1100"/>
              <a:buFont typeface="Arial"/>
              <a:buNone/>
            </a:pPr>
            <a:r>
              <a:rPr lang="en-US" sz="2800">
                <a:solidFill>
                  <a:schemeClr val="dk1"/>
                </a:solidFill>
                <a:highlight>
                  <a:schemeClr val="lt1"/>
                </a:highlight>
              </a:rPr>
              <a:t>Respect the exercise of the political rights and of the trade union activities.</a:t>
            </a:r>
            <a:endParaRPr sz="2800">
              <a:solidFill>
                <a:schemeClr val="dk1"/>
              </a:solidFill>
              <a:highlight>
                <a:schemeClr val="lt1"/>
              </a:highlight>
            </a:endParaRPr>
          </a:p>
          <a:p>
            <a:pPr indent="0" lvl="0" marL="0" marR="0" rtl="0" algn="l">
              <a:lnSpc>
                <a:spcPct val="120000"/>
              </a:lnSpc>
              <a:spcBef>
                <a:spcPts val="1200"/>
              </a:spcBef>
              <a:spcAft>
                <a:spcPts val="0"/>
              </a:spcAft>
              <a:buNone/>
            </a:pPr>
            <a:r>
              <a:t/>
            </a:r>
            <a:endParaRPr sz="2800">
              <a:solidFill>
                <a:schemeClr val="dk1"/>
              </a:solidFill>
              <a:highlight>
                <a:schemeClr val="lt1"/>
              </a:highlight>
            </a:endParaRPr>
          </a:p>
          <a:p>
            <a:pPr indent="0" lvl="0" marL="0" marR="0" rtl="0" algn="l">
              <a:lnSpc>
                <a:spcPct val="120000"/>
              </a:lnSpc>
              <a:spcBef>
                <a:spcPts val="0"/>
              </a:spcBef>
              <a:spcAft>
                <a:spcPts val="0"/>
              </a:spcAft>
              <a:buNone/>
            </a:pPr>
            <a:r>
              <a:t/>
            </a:r>
            <a:endParaRPr sz="3000">
              <a:solidFill>
                <a:srgbClr val="FFFFFF"/>
              </a:solidFill>
              <a:latin typeface="Dela Gothic One"/>
              <a:ea typeface="Dela Gothic One"/>
              <a:cs typeface="Dela Gothic One"/>
              <a:sym typeface="Dela Gothic One"/>
            </a:endParaRPr>
          </a:p>
        </p:txBody>
      </p:sp>
      <p:sp>
        <p:nvSpPr>
          <p:cNvPr id="990" name="Google Shape;990;p30"/>
          <p:cNvSpPr txBox="1"/>
          <p:nvPr/>
        </p:nvSpPr>
        <p:spPr>
          <a:xfrm>
            <a:off x="5975975" y="6224425"/>
            <a:ext cx="4242900" cy="42390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1200"/>
              </a:spcBef>
              <a:spcAft>
                <a:spcPts val="0"/>
              </a:spcAft>
              <a:buSzPts val="1100"/>
              <a:buNone/>
            </a:pPr>
            <a:r>
              <a:rPr lang="en-US" sz="2800">
                <a:solidFill>
                  <a:schemeClr val="dk1"/>
                </a:solidFill>
                <a:highlight>
                  <a:schemeClr val="lt1"/>
                </a:highlight>
              </a:rPr>
              <a:t>Refrain from discriminatory treatment by reason of sex, race, religion, political opinion, citizenship or social extraction.</a:t>
            </a:r>
            <a:endParaRPr sz="2800">
              <a:solidFill>
                <a:schemeClr val="dk1"/>
              </a:solidFill>
              <a:highlight>
                <a:schemeClr val="lt1"/>
              </a:highlight>
            </a:endParaRPr>
          </a:p>
          <a:p>
            <a:pPr indent="0" lvl="0" marL="0" rtl="0" algn="just">
              <a:lnSpc>
                <a:spcPct val="115000"/>
              </a:lnSpc>
              <a:spcBef>
                <a:spcPts val="1200"/>
              </a:spcBef>
              <a:spcAft>
                <a:spcPts val="0"/>
              </a:spcAft>
              <a:buSzPts val="1100"/>
              <a:buNone/>
            </a:pPr>
            <a:r>
              <a:t/>
            </a:r>
            <a:endParaRPr sz="2800">
              <a:solidFill>
                <a:schemeClr val="dk1"/>
              </a:solidFill>
              <a:highlight>
                <a:schemeClr val="lt1"/>
              </a:highlight>
            </a:endParaRPr>
          </a:p>
          <a:p>
            <a:pPr indent="0" lvl="0" marL="0" marR="0" rtl="0" algn="l">
              <a:lnSpc>
                <a:spcPct val="120000"/>
              </a:lnSpc>
              <a:spcBef>
                <a:spcPts val="1200"/>
              </a:spcBef>
              <a:spcAft>
                <a:spcPts val="0"/>
              </a:spcAft>
              <a:buNone/>
            </a:pPr>
            <a:r>
              <a:t/>
            </a:r>
            <a:endParaRPr sz="3000">
              <a:solidFill>
                <a:srgbClr val="FFFFFF"/>
              </a:solidFill>
              <a:latin typeface="Dela Gothic One"/>
              <a:ea typeface="Dela Gothic One"/>
              <a:cs typeface="Dela Gothic One"/>
              <a:sym typeface="Dela Gothic One"/>
            </a:endParaRPr>
          </a:p>
        </p:txBody>
      </p:sp>
      <p:sp>
        <p:nvSpPr>
          <p:cNvPr id="991" name="Google Shape;991;p30"/>
          <p:cNvSpPr txBox="1"/>
          <p:nvPr/>
        </p:nvSpPr>
        <p:spPr>
          <a:xfrm>
            <a:off x="10805400" y="6303399"/>
            <a:ext cx="4178400" cy="45468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1200"/>
              </a:spcBef>
              <a:spcAft>
                <a:spcPts val="0"/>
              </a:spcAft>
              <a:buSzPts val="1100"/>
              <a:buNone/>
            </a:pPr>
            <a:r>
              <a:rPr lang="en-US" sz="2800">
                <a:solidFill>
                  <a:schemeClr val="dk1"/>
                </a:solidFill>
                <a:highlight>
                  <a:schemeClr val="lt1"/>
                </a:highlight>
              </a:rPr>
              <a:t>Provision for fair compensation &amp;</a:t>
            </a:r>
            <a:endParaRPr sz="2800">
              <a:solidFill>
                <a:schemeClr val="dk1"/>
              </a:solidFill>
              <a:highlight>
                <a:schemeClr val="lt1"/>
              </a:highlight>
            </a:endParaRPr>
          </a:p>
          <a:p>
            <a:pPr indent="0" lvl="0" marL="0" rtl="0" algn="l">
              <a:lnSpc>
                <a:spcPct val="115000"/>
              </a:lnSpc>
              <a:spcBef>
                <a:spcPts val="1200"/>
              </a:spcBef>
              <a:spcAft>
                <a:spcPts val="0"/>
              </a:spcAft>
              <a:buSzPts val="1100"/>
              <a:buNone/>
            </a:pPr>
            <a:r>
              <a:rPr lang="en-US" sz="2800">
                <a:solidFill>
                  <a:schemeClr val="dk1"/>
                </a:solidFill>
                <a:highlight>
                  <a:schemeClr val="lt1"/>
                </a:highlight>
              </a:rPr>
              <a:t>Provision for a healthy and safe working environment.</a:t>
            </a:r>
            <a:endParaRPr sz="2800">
              <a:solidFill>
                <a:schemeClr val="dk1"/>
              </a:solidFill>
              <a:highlight>
                <a:schemeClr val="lt1"/>
              </a:highlight>
            </a:endParaRPr>
          </a:p>
          <a:p>
            <a:pPr indent="0" lvl="0" marL="0" rtl="0" algn="l">
              <a:lnSpc>
                <a:spcPct val="115000"/>
              </a:lnSpc>
              <a:spcBef>
                <a:spcPts val="1200"/>
              </a:spcBef>
              <a:spcAft>
                <a:spcPts val="0"/>
              </a:spcAft>
              <a:buSzPts val="1100"/>
              <a:buNone/>
            </a:pPr>
            <a:r>
              <a:t/>
            </a:r>
            <a:endParaRPr sz="2800">
              <a:solidFill>
                <a:schemeClr val="dk1"/>
              </a:solidFill>
              <a:highlight>
                <a:schemeClr val="lt1"/>
              </a:highlight>
            </a:endParaRPr>
          </a:p>
          <a:p>
            <a:pPr indent="0" lvl="0" marL="0" rtl="0" algn="just">
              <a:lnSpc>
                <a:spcPct val="115000"/>
              </a:lnSpc>
              <a:spcBef>
                <a:spcPts val="1200"/>
              </a:spcBef>
              <a:spcAft>
                <a:spcPts val="0"/>
              </a:spcAft>
              <a:buSzPts val="1100"/>
              <a:buNone/>
            </a:pPr>
            <a:r>
              <a:t/>
            </a:r>
            <a:endParaRPr sz="2800">
              <a:solidFill>
                <a:schemeClr val="dk1"/>
              </a:solidFill>
              <a:highlight>
                <a:schemeClr val="lt1"/>
              </a:highlight>
            </a:endParaRPr>
          </a:p>
          <a:p>
            <a:pPr indent="0" lvl="0" marL="0" marR="0" rtl="0" algn="l">
              <a:lnSpc>
                <a:spcPct val="120000"/>
              </a:lnSpc>
              <a:spcBef>
                <a:spcPts val="1200"/>
              </a:spcBef>
              <a:spcAft>
                <a:spcPts val="0"/>
              </a:spcAft>
              <a:buNone/>
            </a:pPr>
            <a:r>
              <a:t/>
            </a:r>
            <a:endParaRPr sz="3000">
              <a:solidFill>
                <a:srgbClr val="FFFFFF"/>
              </a:solidFill>
              <a:latin typeface="Dela Gothic One"/>
              <a:ea typeface="Dela Gothic One"/>
              <a:cs typeface="Dela Gothic One"/>
              <a:sym typeface="Dela Gothic One"/>
            </a:endParaRPr>
          </a:p>
        </p:txBody>
      </p:sp>
      <p:sp>
        <p:nvSpPr>
          <p:cNvPr id="992" name="Google Shape;992;p30"/>
          <p:cNvSpPr/>
          <p:nvPr/>
        </p:nvSpPr>
        <p:spPr>
          <a:xfrm>
            <a:off x="16440849"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3">
              <a:alphaModFix/>
            </a:blip>
            <a:stretch>
              <a:fillRect b="0" l="0" r="0" t="0"/>
            </a:stretch>
          </a:blipFill>
          <a:ln>
            <a:noFill/>
          </a:ln>
        </p:spPr>
      </p:sp>
      <p:sp>
        <p:nvSpPr>
          <p:cNvPr id="993" name="Google Shape;993;p30"/>
          <p:cNvSpPr/>
          <p:nvPr/>
        </p:nvSpPr>
        <p:spPr>
          <a:xfrm>
            <a:off x="15677766" y="851613"/>
            <a:ext cx="368370" cy="368370"/>
          </a:xfrm>
          <a:custGeom>
            <a:rect b="b" l="l" r="r" t="t"/>
            <a:pathLst>
              <a:path extrusionOk="0" h="368370" w="368370">
                <a:moveTo>
                  <a:pt x="0" y="0"/>
                </a:moveTo>
                <a:lnTo>
                  <a:pt x="368369" y="0"/>
                </a:lnTo>
                <a:lnTo>
                  <a:pt x="368369" y="368369"/>
                </a:lnTo>
                <a:lnTo>
                  <a:pt x="0" y="368369"/>
                </a:lnTo>
                <a:lnTo>
                  <a:pt x="0" y="0"/>
                </a:lnTo>
                <a:close/>
              </a:path>
            </a:pathLst>
          </a:custGeom>
          <a:blipFill rotWithShape="1">
            <a:blip r:embed="rId4">
              <a:alphaModFix/>
            </a:blip>
            <a:stretch>
              <a:fillRect b="0" l="0" r="0" t="0"/>
            </a:stretch>
          </a:blipFill>
          <a:ln>
            <a:noFill/>
          </a:ln>
        </p:spPr>
      </p:sp>
      <p:sp>
        <p:nvSpPr>
          <p:cNvPr id="994" name="Google Shape;994;p30"/>
          <p:cNvSpPr/>
          <p:nvPr/>
        </p:nvSpPr>
        <p:spPr>
          <a:xfrm>
            <a:off x="14918871"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5">
              <a:alphaModFix/>
            </a:blip>
            <a:stretch>
              <a:fillRect b="0" l="0" r="0" t="0"/>
            </a:stretch>
          </a:blipFill>
          <a:ln>
            <a:noFill/>
          </a:ln>
        </p:spPr>
      </p:sp>
      <p:grpSp>
        <p:nvGrpSpPr>
          <p:cNvPr id="995" name="Google Shape;995;p30"/>
          <p:cNvGrpSpPr/>
          <p:nvPr/>
        </p:nvGrpSpPr>
        <p:grpSpPr>
          <a:xfrm>
            <a:off x="599740" y="608713"/>
            <a:ext cx="2639831" cy="839972"/>
            <a:chOff x="0" y="-6"/>
            <a:chExt cx="3519775" cy="1119963"/>
          </a:xfrm>
        </p:grpSpPr>
        <p:grpSp>
          <p:nvGrpSpPr>
            <p:cNvPr id="996" name="Google Shape;996;p30"/>
            <p:cNvGrpSpPr/>
            <p:nvPr/>
          </p:nvGrpSpPr>
          <p:grpSpPr>
            <a:xfrm>
              <a:off x="0" y="0"/>
              <a:ext cx="1119957" cy="1119957"/>
              <a:chOff x="0" y="0"/>
              <a:chExt cx="812800" cy="812800"/>
            </a:xfrm>
          </p:grpSpPr>
          <p:sp>
            <p:nvSpPr>
              <p:cNvPr id="997" name="Google Shape;997;p3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30"/>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9" name="Google Shape;999;p30"/>
            <p:cNvGrpSpPr/>
            <p:nvPr/>
          </p:nvGrpSpPr>
          <p:grpSpPr>
            <a:xfrm rot="10800000">
              <a:off x="221070" y="-6"/>
              <a:ext cx="1119957" cy="1119957"/>
              <a:chOff x="0" y="0"/>
              <a:chExt cx="812800" cy="812800"/>
            </a:xfrm>
          </p:grpSpPr>
          <p:sp>
            <p:nvSpPr>
              <p:cNvPr id="1000" name="Google Shape;1000;p3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30"/>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02" name="Google Shape;1002;p30"/>
            <p:cNvSpPr txBox="1"/>
            <p:nvPr/>
          </p:nvSpPr>
          <p:spPr>
            <a:xfrm>
              <a:off x="559975" y="204358"/>
              <a:ext cx="2959800" cy="6156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1003" name="Google Shape;1003;p30"/>
          <p:cNvGrpSpPr/>
          <p:nvPr/>
        </p:nvGrpSpPr>
        <p:grpSpPr>
          <a:xfrm>
            <a:off x="16420306" y="823972"/>
            <a:ext cx="409489" cy="409489"/>
            <a:chOff x="0" y="0"/>
            <a:chExt cx="812800" cy="812800"/>
          </a:xfrm>
        </p:grpSpPr>
        <p:sp>
          <p:nvSpPr>
            <p:cNvPr id="1004" name="Google Shape;1004;p3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30"/>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6" name="Google Shape;1006;p30"/>
          <p:cNvGrpSpPr/>
          <p:nvPr/>
        </p:nvGrpSpPr>
        <p:grpSpPr>
          <a:xfrm>
            <a:off x="15657222" y="823972"/>
            <a:ext cx="409489" cy="409489"/>
            <a:chOff x="0" y="0"/>
            <a:chExt cx="812800" cy="812800"/>
          </a:xfrm>
        </p:grpSpPr>
        <p:sp>
          <p:nvSpPr>
            <p:cNvPr id="1007" name="Google Shape;1007;p3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30"/>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9" name="Google Shape;1009;p30"/>
          <p:cNvGrpSpPr/>
          <p:nvPr/>
        </p:nvGrpSpPr>
        <p:grpSpPr>
          <a:xfrm>
            <a:off x="14895341" y="823972"/>
            <a:ext cx="409489" cy="409489"/>
            <a:chOff x="0" y="0"/>
            <a:chExt cx="812800" cy="812800"/>
          </a:xfrm>
        </p:grpSpPr>
        <p:sp>
          <p:nvSpPr>
            <p:cNvPr id="1010" name="Google Shape;1010;p3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30"/>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12" name="Google Shape;1012;p30"/>
          <p:cNvGrpSpPr/>
          <p:nvPr/>
        </p:nvGrpSpPr>
        <p:grpSpPr>
          <a:xfrm>
            <a:off x="17265917" y="842990"/>
            <a:ext cx="530092" cy="371421"/>
            <a:chOff x="-22" y="0"/>
            <a:chExt cx="706789" cy="495228"/>
          </a:xfrm>
        </p:grpSpPr>
        <p:grpSp>
          <p:nvGrpSpPr>
            <p:cNvPr id="1013" name="Google Shape;1013;p30"/>
            <p:cNvGrpSpPr/>
            <p:nvPr/>
          </p:nvGrpSpPr>
          <p:grpSpPr>
            <a:xfrm rot="5400000">
              <a:off x="309273" y="-309296"/>
              <a:ext cx="88199" cy="706789"/>
              <a:chOff x="0" y="-47625"/>
              <a:chExt cx="29238" cy="234300"/>
            </a:xfrm>
          </p:grpSpPr>
          <p:sp>
            <p:nvSpPr>
              <p:cNvPr id="1014" name="Google Shape;1014;p30"/>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015" name="Google Shape;1015;p30"/>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16" name="Google Shape;1016;p30"/>
            <p:cNvGrpSpPr/>
            <p:nvPr/>
          </p:nvGrpSpPr>
          <p:grpSpPr>
            <a:xfrm rot="5400000">
              <a:off x="309273" y="-104765"/>
              <a:ext cx="88199" cy="706789"/>
              <a:chOff x="0" y="-47625"/>
              <a:chExt cx="29238" cy="234300"/>
            </a:xfrm>
          </p:grpSpPr>
          <p:sp>
            <p:nvSpPr>
              <p:cNvPr id="1017" name="Google Shape;1017;p30"/>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018" name="Google Shape;1018;p30"/>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19" name="Google Shape;1019;p30"/>
            <p:cNvGrpSpPr/>
            <p:nvPr/>
          </p:nvGrpSpPr>
          <p:grpSpPr>
            <a:xfrm rot="5400000">
              <a:off x="309273" y="97733"/>
              <a:ext cx="88199" cy="706789"/>
              <a:chOff x="0" y="-47625"/>
              <a:chExt cx="29238" cy="234300"/>
            </a:xfrm>
          </p:grpSpPr>
          <p:sp>
            <p:nvSpPr>
              <p:cNvPr id="1020" name="Google Shape;1020;p30"/>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021" name="Google Shape;1021;p30"/>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1022" name="Google Shape;1022;p30"/>
          <p:cNvSpPr txBox="1"/>
          <p:nvPr/>
        </p:nvSpPr>
        <p:spPr>
          <a:xfrm>
            <a:off x="1028700" y="851625"/>
            <a:ext cx="13756800" cy="45909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Clr>
                <a:schemeClr val="dk1"/>
              </a:buClr>
              <a:buSzPts val="1100"/>
              <a:buFont typeface="Arial"/>
              <a:buNone/>
            </a:pPr>
            <a:r>
              <a:rPr lang="en-US" sz="1100">
                <a:solidFill>
                  <a:schemeClr val="dk1"/>
                </a:solidFill>
              </a:rPr>
              <a:t> </a:t>
            </a:r>
            <a:endParaRPr sz="1100">
              <a:solidFill>
                <a:schemeClr val="dk1"/>
              </a:solidFill>
            </a:endParaRPr>
          </a:p>
          <a:p>
            <a:pPr indent="457200" lvl="0" marL="1371600" rtl="0" algn="just">
              <a:lnSpc>
                <a:spcPct val="115000"/>
              </a:lnSpc>
              <a:spcBef>
                <a:spcPts val="1200"/>
              </a:spcBef>
              <a:spcAft>
                <a:spcPts val="0"/>
              </a:spcAft>
              <a:buClr>
                <a:schemeClr val="dk1"/>
              </a:buClr>
              <a:buSzPts val="1100"/>
              <a:buFont typeface="Arial"/>
              <a:buNone/>
            </a:pPr>
            <a:r>
              <a:rPr b="1" lang="en-US" sz="3600">
                <a:solidFill>
                  <a:schemeClr val="accent4"/>
                </a:solidFill>
                <a:highlight>
                  <a:srgbClr val="000000"/>
                </a:highlight>
              </a:rPr>
              <a:t>To be specific, an enterprise must protect the primary</a:t>
            </a:r>
            <a:endParaRPr b="1" sz="3600">
              <a:solidFill>
                <a:schemeClr val="accent4"/>
              </a:solidFill>
              <a:highlight>
                <a:srgbClr val="000000"/>
              </a:highlight>
            </a:endParaRPr>
          </a:p>
          <a:p>
            <a:pPr indent="0" lvl="0" marL="1371600" rtl="0" algn="just">
              <a:lnSpc>
                <a:spcPct val="115000"/>
              </a:lnSpc>
              <a:spcBef>
                <a:spcPts val="1200"/>
              </a:spcBef>
              <a:spcAft>
                <a:spcPts val="0"/>
              </a:spcAft>
              <a:buClr>
                <a:schemeClr val="dk1"/>
              </a:buClr>
              <a:buSzPts val="1100"/>
              <a:buFont typeface="Arial"/>
              <a:buNone/>
            </a:pPr>
            <a:r>
              <a:rPr b="1" lang="en-US" sz="3600">
                <a:solidFill>
                  <a:schemeClr val="accent4"/>
                </a:solidFill>
                <a:highlight>
                  <a:srgbClr val="000000"/>
                </a:highlight>
              </a:rPr>
              <a:t>   rights of its workers wherever it operates and strive to</a:t>
            </a:r>
            <a:endParaRPr b="1" sz="3600">
              <a:solidFill>
                <a:schemeClr val="accent4"/>
              </a:solidFill>
              <a:highlight>
                <a:srgbClr val="000000"/>
              </a:highlight>
            </a:endParaRPr>
          </a:p>
          <a:p>
            <a:pPr indent="0" lvl="0" marL="1371600" rtl="0" algn="just">
              <a:lnSpc>
                <a:spcPct val="115000"/>
              </a:lnSpc>
              <a:spcBef>
                <a:spcPts val="1200"/>
              </a:spcBef>
              <a:spcAft>
                <a:spcPts val="0"/>
              </a:spcAft>
              <a:buClr>
                <a:schemeClr val="dk1"/>
              </a:buClr>
              <a:buSzPts val="1100"/>
              <a:buFont typeface="Arial"/>
              <a:buNone/>
            </a:pPr>
            <a:r>
              <a:rPr b="1" lang="en-US" sz="3600">
                <a:solidFill>
                  <a:schemeClr val="accent4"/>
                </a:solidFill>
                <a:highlight>
                  <a:srgbClr val="000000"/>
                </a:highlight>
              </a:rPr>
              <a:t>   observe the following:</a:t>
            </a:r>
            <a:endParaRPr b="1" sz="3600">
              <a:solidFill>
                <a:schemeClr val="accent4"/>
              </a:solidFill>
              <a:highlight>
                <a:srgbClr val="000000"/>
              </a:highlight>
            </a:endParaRPr>
          </a:p>
          <a:p>
            <a:pPr indent="0" lvl="0" marL="0" rtl="0" algn="ctr">
              <a:lnSpc>
                <a:spcPct val="115000"/>
              </a:lnSpc>
              <a:spcBef>
                <a:spcPts val="1200"/>
              </a:spcBef>
              <a:spcAft>
                <a:spcPts val="0"/>
              </a:spcAft>
              <a:buClr>
                <a:schemeClr val="dk1"/>
              </a:buClr>
              <a:buSzPts val="1100"/>
              <a:buFont typeface="Arial"/>
              <a:buNone/>
            </a:pPr>
            <a:r>
              <a:t/>
            </a:r>
            <a:endParaRPr b="1" sz="3600">
              <a:solidFill>
                <a:schemeClr val="accent4"/>
              </a:solidFill>
              <a:highlight>
                <a:srgbClr val="000000"/>
              </a:highlight>
            </a:endParaRPr>
          </a:p>
          <a:p>
            <a:pPr indent="0" lvl="0" marL="0" marR="0" rtl="0" algn="l">
              <a:lnSpc>
                <a:spcPct val="120000"/>
              </a:lnSpc>
              <a:spcBef>
                <a:spcPts val="1200"/>
              </a:spcBef>
              <a:spcAft>
                <a:spcPts val="0"/>
              </a:spcAft>
              <a:buNone/>
            </a:pPr>
            <a:r>
              <a:t/>
            </a:r>
            <a:endParaRPr sz="7000">
              <a:solidFill>
                <a:srgbClr val="FFFFFF"/>
              </a:solidFill>
              <a:latin typeface="Dela Gothic One"/>
              <a:ea typeface="Dela Gothic One"/>
              <a:cs typeface="Dela Gothic One"/>
              <a:sym typeface="Dela Gothic One"/>
            </a:endParaRPr>
          </a:p>
        </p:txBody>
      </p:sp>
      <p:pic>
        <p:nvPicPr>
          <p:cNvPr id="1023" name="Google Shape;1023;p30"/>
          <p:cNvPicPr preferRelativeResize="0"/>
          <p:nvPr/>
        </p:nvPicPr>
        <p:blipFill>
          <a:blip r:embed="rId6">
            <a:alphaModFix/>
          </a:blip>
          <a:stretch>
            <a:fillRect/>
          </a:stretch>
        </p:blipFill>
        <p:spPr>
          <a:xfrm>
            <a:off x="2447846" y="4295134"/>
            <a:ext cx="1980920" cy="1929300"/>
          </a:xfrm>
          <a:prstGeom prst="rect">
            <a:avLst/>
          </a:prstGeom>
          <a:noFill/>
          <a:ln>
            <a:noFill/>
          </a:ln>
        </p:spPr>
      </p:pic>
      <p:pic>
        <p:nvPicPr>
          <p:cNvPr id="1024" name="Google Shape;1024;p30"/>
          <p:cNvPicPr preferRelativeResize="0"/>
          <p:nvPr/>
        </p:nvPicPr>
        <p:blipFill>
          <a:blip r:embed="rId7">
            <a:alphaModFix/>
          </a:blip>
          <a:stretch>
            <a:fillRect/>
          </a:stretch>
        </p:blipFill>
        <p:spPr>
          <a:xfrm>
            <a:off x="7182733" y="4231300"/>
            <a:ext cx="1801000" cy="1825420"/>
          </a:xfrm>
          <a:prstGeom prst="rect">
            <a:avLst/>
          </a:prstGeom>
          <a:noFill/>
          <a:ln>
            <a:noFill/>
          </a:ln>
        </p:spPr>
      </p:pic>
      <p:pic>
        <p:nvPicPr>
          <p:cNvPr id="1025" name="Google Shape;1025;p30"/>
          <p:cNvPicPr preferRelativeResize="0"/>
          <p:nvPr/>
        </p:nvPicPr>
        <p:blipFill>
          <a:blip r:embed="rId8">
            <a:alphaModFix/>
          </a:blip>
          <a:stretch>
            <a:fillRect/>
          </a:stretch>
        </p:blipFill>
        <p:spPr>
          <a:xfrm>
            <a:off x="11994100" y="4347075"/>
            <a:ext cx="1801000" cy="1825409"/>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1029" name="Shape 1029"/>
        <p:cNvGrpSpPr/>
        <p:nvPr/>
      </p:nvGrpSpPr>
      <p:grpSpPr>
        <a:xfrm>
          <a:off x="0" y="0"/>
          <a:ext cx="0" cy="0"/>
          <a:chOff x="0" y="0"/>
          <a:chExt cx="0" cy="0"/>
        </a:xfrm>
      </p:grpSpPr>
      <p:grpSp>
        <p:nvGrpSpPr>
          <p:cNvPr id="1030" name="Google Shape;1030;p31"/>
          <p:cNvGrpSpPr/>
          <p:nvPr/>
        </p:nvGrpSpPr>
        <p:grpSpPr>
          <a:xfrm>
            <a:off x="415705" y="1702956"/>
            <a:ext cx="17456589" cy="8786691"/>
            <a:chOff x="0" y="-47625"/>
            <a:chExt cx="4597620" cy="2314190"/>
          </a:xfrm>
        </p:grpSpPr>
        <p:sp>
          <p:nvSpPr>
            <p:cNvPr id="1031" name="Google Shape;1031;p31"/>
            <p:cNvSpPr/>
            <p:nvPr/>
          </p:nvSpPr>
          <p:spPr>
            <a:xfrm>
              <a:off x="0" y="0"/>
              <a:ext cx="4597620" cy="2266565"/>
            </a:xfrm>
            <a:custGeom>
              <a:rect b="b" l="l" r="r" t="t"/>
              <a:pathLst>
                <a:path extrusionOk="0" h="2266565" w="4597620">
                  <a:moveTo>
                    <a:pt x="0" y="0"/>
                  </a:moveTo>
                  <a:lnTo>
                    <a:pt x="4597620" y="0"/>
                  </a:lnTo>
                  <a:lnTo>
                    <a:pt x="4597620" y="2266565"/>
                  </a:lnTo>
                  <a:lnTo>
                    <a:pt x="0" y="2266565"/>
                  </a:lnTo>
                  <a:close/>
                </a:path>
              </a:pathLst>
            </a:custGeom>
            <a:gradFill>
              <a:gsLst>
                <a:gs pos="0">
                  <a:srgbClr val="10082D"/>
                </a:gs>
                <a:gs pos="100000">
                  <a:srgbClr val="01ECC9"/>
                </a:gs>
              </a:gsLst>
              <a:lin ang="0" scaled="0"/>
            </a:gradFill>
            <a:ln>
              <a:noFill/>
            </a:ln>
          </p:spPr>
        </p:sp>
        <p:sp>
          <p:nvSpPr>
            <p:cNvPr id="1032" name="Google Shape;1032;p31"/>
            <p:cNvSpPr txBox="1"/>
            <p:nvPr/>
          </p:nvSpPr>
          <p:spPr>
            <a:xfrm>
              <a:off x="0" y="-47625"/>
              <a:ext cx="4597620" cy="231419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33" name="Google Shape;1033;p31"/>
          <p:cNvSpPr txBox="1"/>
          <p:nvPr/>
        </p:nvSpPr>
        <p:spPr>
          <a:xfrm>
            <a:off x="1028801" y="6817100"/>
            <a:ext cx="3934800" cy="4311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2800">
                <a:solidFill>
                  <a:schemeClr val="dk1"/>
                </a:solidFill>
                <a:highlight>
                  <a:schemeClr val="lt1"/>
                </a:highlight>
              </a:rPr>
              <a:t>Transfer</a:t>
            </a:r>
            <a:r>
              <a:rPr lang="en-US" sz="2800">
                <a:solidFill>
                  <a:schemeClr val="dk1"/>
                </a:solidFill>
                <a:highlight>
                  <a:schemeClr val="lt1"/>
                </a:highlight>
              </a:rPr>
              <a:t> of technology</a:t>
            </a:r>
            <a:endParaRPr sz="2800">
              <a:highlight>
                <a:schemeClr val="lt1"/>
              </a:highlight>
            </a:endParaRPr>
          </a:p>
        </p:txBody>
      </p:sp>
      <p:sp>
        <p:nvSpPr>
          <p:cNvPr id="1034" name="Google Shape;1034;p31"/>
          <p:cNvSpPr txBox="1"/>
          <p:nvPr/>
        </p:nvSpPr>
        <p:spPr>
          <a:xfrm>
            <a:off x="10449875" y="6817100"/>
            <a:ext cx="4263000" cy="3497100"/>
          </a:xfrm>
          <a:prstGeom prst="rect">
            <a:avLst/>
          </a:prstGeom>
          <a:noFill/>
          <a:ln>
            <a:noFill/>
          </a:ln>
        </p:spPr>
        <p:txBody>
          <a:bodyPr anchorCtr="0" anchor="t" bIns="0" lIns="0" spcFirstLastPara="1" rIns="0" wrap="square" tIns="0">
            <a:spAutoFit/>
          </a:bodyPr>
          <a:lstStyle/>
          <a:p>
            <a:pPr indent="0" lvl="0" marL="914400" rtl="0" algn="just">
              <a:lnSpc>
                <a:spcPct val="115000"/>
              </a:lnSpc>
              <a:spcBef>
                <a:spcPts val="1200"/>
              </a:spcBef>
              <a:spcAft>
                <a:spcPts val="0"/>
              </a:spcAft>
              <a:buClr>
                <a:schemeClr val="dk1"/>
              </a:buClr>
              <a:buSzPts val="1100"/>
              <a:buFont typeface="Arial"/>
              <a:buNone/>
            </a:pPr>
            <a:r>
              <a:rPr lang="en-US" sz="1200">
                <a:solidFill>
                  <a:schemeClr val="dk1"/>
                </a:solidFill>
                <a:highlight>
                  <a:schemeClr val="lt1"/>
                </a:highlight>
              </a:rPr>
              <a:t>·</a:t>
            </a:r>
            <a:r>
              <a:rPr lang="en-US" sz="2800">
                <a:solidFill>
                  <a:schemeClr val="dk1"/>
                </a:solidFill>
                <a:highlight>
                  <a:schemeClr val="lt1"/>
                </a:highlight>
              </a:rPr>
              <a:t>Granting authority to manufacture products and brands that are protected under international IP laws</a:t>
            </a:r>
            <a:endParaRPr sz="2800">
              <a:solidFill>
                <a:schemeClr val="dk1"/>
              </a:solidFill>
              <a:highlight>
                <a:schemeClr val="lt1"/>
              </a:highlight>
            </a:endParaRPr>
          </a:p>
          <a:p>
            <a:pPr indent="0" lvl="0" marL="0" marR="0" rtl="0" algn="l">
              <a:lnSpc>
                <a:spcPct val="100000"/>
              </a:lnSpc>
              <a:spcBef>
                <a:spcPts val="1200"/>
              </a:spcBef>
              <a:spcAft>
                <a:spcPts val="0"/>
              </a:spcAft>
              <a:buNone/>
            </a:pPr>
            <a:r>
              <a:t/>
            </a:r>
            <a:endParaRPr sz="2400">
              <a:solidFill>
                <a:srgbClr val="FFFFFF"/>
              </a:solidFill>
              <a:latin typeface="Open Sans"/>
              <a:ea typeface="Open Sans"/>
              <a:cs typeface="Open Sans"/>
              <a:sym typeface="Open Sans"/>
            </a:endParaRPr>
          </a:p>
        </p:txBody>
      </p:sp>
      <p:sp>
        <p:nvSpPr>
          <p:cNvPr id="1035" name="Google Shape;1035;p31"/>
          <p:cNvSpPr txBox="1"/>
          <p:nvPr/>
        </p:nvSpPr>
        <p:spPr>
          <a:xfrm>
            <a:off x="4976275" y="6817100"/>
            <a:ext cx="5649600" cy="2505900"/>
          </a:xfrm>
          <a:prstGeom prst="rect">
            <a:avLst/>
          </a:prstGeom>
          <a:noFill/>
          <a:ln>
            <a:noFill/>
          </a:ln>
        </p:spPr>
        <p:txBody>
          <a:bodyPr anchorCtr="0" anchor="t" bIns="0" lIns="0" spcFirstLastPara="1" rIns="0" wrap="square" tIns="0">
            <a:spAutoFit/>
          </a:bodyPr>
          <a:lstStyle/>
          <a:p>
            <a:pPr indent="0" lvl="0" marL="914400" rtl="0" algn="l">
              <a:lnSpc>
                <a:spcPct val="115000"/>
              </a:lnSpc>
              <a:spcBef>
                <a:spcPts val="1200"/>
              </a:spcBef>
              <a:spcAft>
                <a:spcPts val="0"/>
              </a:spcAft>
              <a:buClr>
                <a:schemeClr val="dk1"/>
              </a:buClr>
              <a:buSzPts val="1100"/>
              <a:buFont typeface="Arial"/>
              <a:buNone/>
            </a:pPr>
            <a:r>
              <a:rPr lang="en-US" sz="2800">
                <a:solidFill>
                  <a:schemeClr val="dk1"/>
                </a:solidFill>
                <a:highlight>
                  <a:schemeClr val="lt1"/>
                </a:highlight>
              </a:rPr>
              <a:t>The grant of licenses for the use of intellectual property rights at costs compatible with the local market</a:t>
            </a:r>
            <a:endParaRPr sz="2800">
              <a:solidFill>
                <a:schemeClr val="dk1"/>
              </a:solidFill>
              <a:highlight>
                <a:schemeClr val="lt1"/>
              </a:highlight>
            </a:endParaRPr>
          </a:p>
          <a:p>
            <a:pPr indent="0" lvl="0" marL="0" marR="0" rtl="0" algn="l">
              <a:lnSpc>
                <a:spcPct val="100000"/>
              </a:lnSpc>
              <a:spcBef>
                <a:spcPts val="1200"/>
              </a:spcBef>
              <a:spcAft>
                <a:spcPts val="0"/>
              </a:spcAft>
              <a:buNone/>
            </a:pPr>
            <a:r>
              <a:t/>
            </a:r>
            <a:endParaRPr sz="2400">
              <a:solidFill>
                <a:srgbClr val="FFFFFF"/>
              </a:solidFill>
              <a:latin typeface="Open Sans"/>
              <a:ea typeface="Open Sans"/>
              <a:cs typeface="Open Sans"/>
              <a:sym typeface="Open Sans"/>
            </a:endParaRPr>
          </a:p>
        </p:txBody>
      </p:sp>
      <p:sp>
        <p:nvSpPr>
          <p:cNvPr id="1036" name="Google Shape;1036;p31"/>
          <p:cNvSpPr txBox="1"/>
          <p:nvPr/>
        </p:nvSpPr>
        <p:spPr>
          <a:xfrm>
            <a:off x="1036975" y="1973675"/>
            <a:ext cx="14094600" cy="23820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Clr>
                <a:schemeClr val="dk1"/>
              </a:buClr>
              <a:buSzPts val="1100"/>
              <a:buFont typeface="Arial"/>
              <a:buNone/>
            </a:pPr>
            <a:r>
              <a:rPr lang="en-US" sz="3500">
                <a:solidFill>
                  <a:srgbClr val="FFFFFF"/>
                </a:solidFill>
                <a:latin typeface="Open Sans"/>
                <a:ea typeface="Open Sans"/>
                <a:cs typeface="Open Sans"/>
                <a:sym typeface="Open Sans"/>
              </a:rPr>
              <a:t>The following are the typical examples of conduct of multinational companies considered to be responsible and have gained wide positive recognitions:</a:t>
            </a:r>
            <a:endParaRPr sz="3500">
              <a:solidFill>
                <a:srgbClr val="FFFFFF"/>
              </a:solidFill>
              <a:latin typeface="Open Sans"/>
              <a:ea typeface="Open Sans"/>
              <a:cs typeface="Open Sans"/>
              <a:sym typeface="Open Sans"/>
            </a:endParaRPr>
          </a:p>
          <a:p>
            <a:pPr indent="0" lvl="0" marL="0" marR="0" rtl="0" algn="l">
              <a:lnSpc>
                <a:spcPct val="130000"/>
              </a:lnSpc>
              <a:spcBef>
                <a:spcPts val="1200"/>
              </a:spcBef>
              <a:spcAft>
                <a:spcPts val="0"/>
              </a:spcAft>
              <a:buNone/>
            </a:pPr>
            <a:r>
              <a:t/>
            </a:r>
            <a:endParaRPr sz="2400">
              <a:solidFill>
                <a:srgbClr val="FFFFFF"/>
              </a:solidFill>
              <a:latin typeface="Open Sans"/>
              <a:ea typeface="Open Sans"/>
              <a:cs typeface="Open Sans"/>
              <a:sym typeface="Open Sans"/>
            </a:endParaRPr>
          </a:p>
        </p:txBody>
      </p:sp>
      <p:pic>
        <p:nvPicPr>
          <p:cNvPr id="1037" name="Google Shape;1037;p31"/>
          <p:cNvPicPr preferRelativeResize="0"/>
          <p:nvPr/>
        </p:nvPicPr>
        <p:blipFill rotWithShape="1">
          <a:blip r:embed="rId3">
            <a:alphaModFix/>
          </a:blip>
          <a:srcRect b="0" l="0" r="0" t="0"/>
          <a:stretch/>
        </p:blipFill>
        <p:spPr>
          <a:xfrm>
            <a:off x="700810" y="4333509"/>
            <a:ext cx="3934680" cy="2295230"/>
          </a:xfrm>
          <a:prstGeom prst="rect">
            <a:avLst/>
          </a:prstGeom>
          <a:noFill/>
          <a:ln>
            <a:noFill/>
          </a:ln>
        </p:spPr>
      </p:pic>
      <p:pic>
        <p:nvPicPr>
          <p:cNvPr id="1038" name="Google Shape;1038;p31"/>
          <p:cNvPicPr preferRelativeResize="0"/>
          <p:nvPr/>
        </p:nvPicPr>
        <p:blipFill rotWithShape="1">
          <a:blip r:embed="rId4">
            <a:alphaModFix/>
          </a:blip>
          <a:srcRect b="0" l="0" r="0" t="0"/>
          <a:stretch/>
        </p:blipFill>
        <p:spPr>
          <a:xfrm>
            <a:off x="6374359" y="4333509"/>
            <a:ext cx="3934680" cy="2295230"/>
          </a:xfrm>
          <a:prstGeom prst="rect">
            <a:avLst/>
          </a:prstGeom>
          <a:noFill/>
          <a:ln>
            <a:noFill/>
          </a:ln>
        </p:spPr>
      </p:pic>
      <p:pic>
        <p:nvPicPr>
          <p:cNvPr id="1039" name="Google Shape;1039;p31"/>
          <p:cNvPicPr preferRelativeResize="0"/>
          <p:nvPr/>
        </p:nvPicPr>
        <p:blipFill rotWithShape="1">
          <a:blip r:embed="rId5">
            <a:alphaModFix/>
          </a:blip>
          <a:srcRect b="0" l="0" r="0" t="0"/>
          <a:stretch/>
        </p:blipFill>
        <p:spPr>
          <a:xfrm>
            <a:off x="12047802" y="4375503"/>
            <a:ext cx="3934680" cy="2295230"/>
          </a:xfrm>
          <a:prstGeom prst="rect">
            <a:avLst/>
          </a:prstGeom>
          <a:noFill/>
          <a:ln>
            <a:noFill/>
          </a:ln>
        </p:spPr>
      </p:pic>
      <p:sp>
        <p:nvSpPr>
          <p:cNvPr id="1040" name="Google Shape;1040;p31"/>
          <p:cNvSpPr/>
          <p:nvPr/>
        </p:nvSpPr>
        <p:spPr>
          <a:xfrm>
            <a:off x="16440849"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6">
              <a:alphaModFix/>
            </a:blip>
            <a:stretch>
              <a:fillRect b="0" l="0" r="0" t="0"/>
            </a:stretch>
          </a:blipFill>
          <a:ln>
            <a:noFill/>
          </a:ln>
        </p:spPr>
      </p:sp>
      <p:sp>
        <p:nvSpPr>
          <p:cNvPr id="1041" name="Google Shape;1041;p31"/>
          <p:cNvSpPr/>
          <p:nvPr/>
        </p:nvSpPr>
        <p:spPr>
          <a:xfrm>
            <a:off x="15677766" y="851613"/>
            <a:ext cx="368370" cy="368370"/>
          </a:xfrm>
          <a:custGeom>
            <a:rect b="b" l="l" r="r" t="t"/>
            <a:pathLst>
              <a:path extrusionOk="0" h="368370" w="368370">
                <a:moveTo>
                  <a:pt x="0" y="0"/>
                </a:moveTo>
                <a:lnTo>
                  <a:pt x="368369" y="0"/>
                </a:lnTo>
                <a:lnTo>
                  <a:pt x="368369" y="368369"/>
                </a:lnTo>
                <a:lnTo>
                  <a:pt x="0" y="368369"/>
                </a:lnTo>
                <a:lnTo>
                  <a:pt x="0" y="0"/>
                </a:lnTo>
                <a:close/>
              </a:path>
            </a:pathLst>
          </a:custGeom>
          <a:blipFill rotWithShape="1">
            <a:blip r:embed="rId7">
              <a:alphaModFix/>
            </a:blip>
            <a:stretch>
              <a:fillRect b="0" l="0" r="0" t="0"/>
            </a:stretch>
          </a:blipFill>
          <a:ln>
            <a:noFill/>
          </a:ln>
        </p:spPr>
      </p:sp>
      <p:sp>
        <p:nvSpPr>
          <p:cNvPr id="1042" name="Google Shape;1042;p31"/>
          <p:cNvSpPr/>
          <p:nvPr/>
        </p:nvSpPr>
        <p:spPr>
          <a:xfrm>
            <a:off x="14918871"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8">
              <a:alphaModFix/>
            </a:blip>
            <a:stretch>
              <a:fillRect b="0" l="0" r="0" t="0"/>
            </a:stretch>
          </a:blipFill>
          <a:ln>
            <a:noFill/>
          </a:ln>
        </p:spPr>
      </p:sp>
      <p:grpSp>
        <p:nvGrpSpPr>
          <p:cNvPr id="1043" name="Google Shape;1043;p31"/>
          <p:cNvGrpSpPr/>
          <p:nvPr/>
        </p:nvGrpSpPr>
        <p:grpSpPr>
          <a:xfrm>
            <a:off x="599740" y="608718"/>
            <a:ext cx="2639930" cy="839963"/>
            <a:chOff x="0" y="0"/>
            <a:chExt cx="3519906" cy="1119951"/>
          </a:xfrm>
        </p:grpSpPr>
        <p:grpSp>
          <p:nvGrpSpPr>
            <p:cNvPr id="1044" name="Google Shape;1044;p31"/>
            <p:cNvGrpSpPr/>
            <p:nvPr/>
          </p:nvGrpSpPr>
          <p:grpSpPr>
            <a:xfrm>
              <a:off x="0" y="0"/>
              <a:ext cx="1119951" cy="1119951"/>
              <a:chOff x="0" y="0"/>
              <a:chExt cx="812800" cy="812800"/>
            </a:xfrm>
          </p:grpSpPr>
          <p:sp>
            <p:nvSpPr>
              <p:cNvPr id="1045" name="Google Shape;1045;p3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3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47" name="Google Shape;1047;p31"/>
            <p:cNvGrpSpPr/>
            <p:nvPr/>
          </p:nvGrpSpPr>
          <p:grpSpPr>
            <a:xfrm rot="10800000">
              <a:off x="221076" y="0"/>
              <a:ext cx="1119951" cy="1119951"/>
              <a:chOff x="0" y="0"/>
              <a:chExt cx="812800" cy="812800"/>
            </a:xfrm>
          </p:grpSpPr>
          <p:sp>
            <p:nvSpPr>
              <p:cNvPr id="1048" name="Google Shape;1048;p3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3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50" name="Google Shape;1050;p31"/>
            <p:cNvSpPr txBox="1"/>
            <p:nvPr/>
          </p:nvSpPr>
          <p:spPr>
            <a:xfrm>
              <a:off x="559975" y="204358"/>
              <a:ext cx="2959931" cy="6191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1051" name="Google Shape;1051;p31"/>
          <p:cNvGrpSpPr/>
          <p:nvPr/>
        </p:nvGrpSpPr>
        <p:grpSpPr>
          <a:xfrm>
            <a:off x="16420306" y="823972"/>
            <a:ext cx="409456" cy="409456"/>
            <a:chOff x="0" y="0"/>
            <a:chExt cx="812800" cy="812800"/>
          </a:xfrm>
        </p:grpSpPr>
        <p:sp>
          <p:nvSpPr>
            <p:cNvPr id="1052" name="Google Shape;1052;p3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3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54" name="Google Shape;1054;p31"/>
          <p:cNvGrpSpPr/>
          <p:nvPr/>
        </p:nvGrpSpPr>
        <p:grpSpPr>
          <a:xfrm>
            <a:off x="15657222" y="823972"/>
            <a:ext cx="409456" cy="409456"/>
            <a:chOff x="0" y="0"/>
            <a:chExt cx="812800" cy="812800"/>
          </a:xfrm>
        </p:grpSpPr>
        <p:sp>
          <p:nvSpPr>
            <p:cNvPr id="1055" name="Google Shape;1055;p3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3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57" name="Google Shape;1057;p31"/>
          <p:cNvGrpSpPr/>
          <p:nvPr/>
        </p:nvGrpSpPr>
        <p:grpSpPr>
          <a:xfrm>
            <a:off x="14895341" y="823972"/>
            <a:ext cx="409456" cy="409456"/>
            <a:chOff x="0" y="0"/>
            <a:chExt cx="812800" cy="812800"/>
          </a:xfrm>
        </p:grpSpPr>
        <p:sp>
          <p:nvSpPr>
            <p:cNvPr id="1058" name="Google Shape;1058;p3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3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0" name="Google Shape;1060;p31"/>
          <p:cNvGrpSpPr/>
          <p:nvPr/>
        </p:nvGrpSpPr>
        <p:grpSpPr>
          <a:xfrm>
            <a:off x="17265934" y="842990"/>
            <a:ext cx="530075" cy="371420"/>
            <a:chOff x="0" y="0"/>
            <a:chExt cx="706766" cy="495227"/>
          </a:xfrm>
        </p:grpSpPr>
        <p:grpSp>
          <p:nvGrpSpPr>
            <p:cNvPr id="1061" name="Google Shape;1061;p31"/>
            <p:cNvGrpSpPr/>
            <p:nvPr/>
          </p:nvGrpSpPr>
          <p:grpSpPr>
            <a:xfrm rot="5400000">
              <a:off x="309285" y="-309285"/>
              <a:ext cx="88198" cy="706766"/>
              <a:chOff x="0" y="-47625"/>
              <a:chExt cx="29238" cy="234293"/>
            </a:xfrm>
          </p:grpSpPr>
          <p:sp>
            <p:nvSpPr>
              <p:cNvPr id="1062" name="Google Shape;1062;p31"/>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063" name="Google Shape;1063;p31"/>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4" name="Google Shape;1064;p31"/>
            <p:cNvGrpSpPr/>
            <p:nvPr/>
          </p:nvGrpSpPr>
          <p:grpSpPr>
            <a:xfrm rot="5400000">
              <a:off x="309285" y="-104754"/>
              <a:ext cx="88198" cy="706766"/>
              <a:chOff x="0" y="-47625"/>
              <a:chExt cx="29238" cy="234293"/>
            </a:xfrm>
          </p:grpSpPr>
          <p:sp>
            <p:nvSpPr>
              <p:cNvPr id="1065" name="Google Shape;1065;p31"/>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066" name="Google Shape;1066;p31"/>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7" name="Google Shape;1067;p31"/>
            <p:cNvGrpSpPr/>
            <p:nvPr/>
          </p:nvGrpSpPr>
          <p:grpSpPr>
            <a:xfrm rot="5400000">
              <a:off x="309285" y="97744"/>
              <a:ext cx="88198" cy="706766"/>
              <a:chOff x="0" y="-47625"/>
              <a:chExt cx="29238" cy="234293"/>
            </a:xfrm>
          </p:grpSpPr>
          <p:sp>
            <p:nvSpPr>
              <p:cNvPr id="1068" name="Google Shape;1068;p31"/>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069" name="Google Shape;1069;p31"/>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grpSp>
        <p:nvGrpSpPr>
          <p:cNvPr id="1070" name="Google Shape;1070;p31"/>
          <p:cNvGrpSpPr/>
          <p:nvPr/>
        </p:nvGrpSpPr>
        <p:grpSpPr>
          <a:xfrm rot="8709983">
            <a:off x="10486472" y="8800071"/>
            <a:ext cx="733560" cy="733560"/>
            <a:chOff x="0" y="0"/>
            <a:chExt cx="812800" cy="812800"/>
          </a:xfrm>
        </p:grpSpPr>
        <p:sp>
          <p:nvSpPr>
            <p:cNvPr id="1071" name="Google Shape;1071;p3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3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3" name="Google Shape;1073;p31"/>
          <p:cNvGrpSpPr/>
          <p:nvPr/>
        </p:nvGrpSpPr>
        <p:grpSpPr>
          <a:xfrm rot="8709983">
            <a:off x="5065344" y="7905585"/>
            <a:ext cx="454381" cy="454381"/>
            <a:chOff x="0" y="0"/>
            <a:chExt cx="812800" cy="812800"/>
          </a:xfrm>
        </p:grpSpPr>
        <p:sp>
          <p:nvSpPr>
            <p:cNvPr id="1074" name="Google Shape;1074;p3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3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6" name="Google Shape;1076;p31"/>
          <p:cNvGrpSpPr/>
          <p:nvPr/>
        </p:nvGrpSpPr>
        <p:grpSpPr>
          <a:xfrm rot="-5400000">
            <a:off x="15405317" y="7632451"/>
            <a:ext cx="3063478" cy="3063478"/>
            <a:chOff x="0" y="0"/>
            <a:chExt cx="812800" cy="812800"/>
          </a:xfrm>
        </p:grpSpPr>
        <p:sp>
          <p:nvSpPr>
            <p:cNvPr id="1077" name="Google Shape;1077;p3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3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9" name="Google Shape;1079;p31"/>
          <p:cNvGrpSpPr/>
          <p:nvPr/>
        </p:nvGrpSpPr>
        <p:grpSpPr>
          <a:xfrm rot="5400000">
            <a:off x="15910305" y="8154335"/>
            <a:ext cx="1972795" cy="1972795"/>
            <a:chOff x="0" y="0"/>
            <a:chExt cx="812800" cy="812800"/>
          </a:xfrm>
        </p:grpSpPr>
        <p:sp>
          <p:nvSpPr>
            <p:cNvPr id="1080" name="Google Shape;1080;p3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31"/>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082" name="Google Shape;1082;p31"/>
          <p:cNvPicPr preferRelativeResize="0"/>
          <p:nvPr/>
        </p:nvPicPr>
        <p:blipFill>
          <a:blip r:embed="rId9">
            <a:alphaModFix/>
          </a:blip>
          <a:stretch>
            <a:fillRect/>
          </a:stretch>
        </p:blipFill>
        <p:spPr>
          <a:xfrm>
            <a:off x="-2975531" y="9220210"/>
            <a:ext cx="5464628" cy="1066800"/>
          </a:xfrm>
          <a:prstGeom prst="rect">
            <a:avLst/>
          </a:prstGeom>
          <a:noFill/>
          <a:ln>
            <a:noFill/>
          </a:ln>
        </p:spPr>
      </p:pic>
      <p:grpSp>
        <p:nvGrpSpPr>
          <p:cNvPr id="1083" name="Google Shape;1083;p31"/>
          <p:cNvGrpSpPr/>
          <p:nvPr/>
        </p:nvGrpSpPr>
        <p:grpSpPr>
          <a:xfrm rot="8100000">
            <a:off x="1991290" y="8827269"/>
            <a:ext cx="825564" cy="825564"/>
            <a:chOff x="0" y="0"/>
            <a:chExt cx="812800" cy="812800"/>
          </a:xfrm>
        </p:grpSpPr>
        <p:sp>
          <p:nvSpPr>
            <p:cNvPr id="1084" name="Google Shape;1084;p31"/>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1085" name="Google Shape;1085;p31"/>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1089" name="Shape 1089"/>
        <p:cNvGrpSpPr/>
        <p:nvPr/>
      </p:nvGrpSpPr>
      <p:grpSpPr>
        <a:xfrm>
          <a:off x="0" y="0"/>
          <a:ext cx="0" cy="0"/>
          <a:chOff x="0" y="0"/>
          <a:chExt cx="0" cy="0"/>
        </a:xfrm>
      </p:grpSpPr>
      <p:grpSp>
        <p:nvGrpSpPr>
          <p:cNvPr id="1090" name="Google Shape;1090;p32"/>
          <p:cNvGrpSpPr/>
          <p:nvPr/>
        </p:nvGrpSpPr>
        <p:grpSpPr>
          <a:xfrm>
            <a:off x="415705" y="1702955"/>
            <a:ext cx="17456703" cy="8786786"/>
            <a:chOff x="0" y="-47625"/>
            <a:chExt cx="4597620" cy="2314200"/>
          </a:xfrm>
        </p:grpSpPr>
        <p:sp>
          <p:nvSpPr>
            <p:cNvPr id="1091" name="Google Shape;1091;p32"/>
            <p:cNvSpPr/>
            <p:nvPr/>
          </p:nvSpPr>
          <p:spPr>
            <a:xfrm>
              <a:off x="0" y="0"/>
              <a:ext cx="4597620" cy="2266565"/>
            </a:xfrm>
            <a:custGeom>
              <a:rect b="b" l="l" r="r" t="t"/>
              <a:pathLst>
                <a:path extrusionOk="0" h="2266565" w="4597620">
                  <a:moveTo>
                    <a:pt x="0" y="0"/>
                  </a:moveTo>
                  <a:lnTo>
                    <a:pt x="4597620" y="0"/>
                  </a:lnTo>
                  <a:lnTo>
                    <a:pt x="4597620" y="2266565"/>
                  </a:lnTo>
                  <a:lnTo>
                    <a:pt x="0" y="2266565"/>
                  </a:lnTo>
                  <a:close/>
                </a:path>
              </a:pathLst>
            </a:custGeom>
            <a:gradFill>
              <a:gsLst>
                <a:gs pos="0">
                  <a:srgbClr val="10082D"/>
                </a:gs>
                <a:gs pos="100000">
                  <a:srgbClr val="01ECC9"/>
                </a:gs>
              </a:gsLst>
              <a:lin ang="0" scaled="0"/>
            </a:gradFill>
            <a:ln>
              <a:noFill/>
            </a:ln>
          </p:spPr>
        </p:sp>
        <p:sp>
          <p:nvSpPr>
            <p:cNvPr id="1092" name="Google Shape;1092;p32"/>
            <p:cNvSpPr txBox="1"/>
            <p:nvPr/>
          </p:nvSpPr>
          <p:spPr>
            <a:xfrm>
              <a:off x="0" y="-47625"/>
              <a:ext cx="4597500" cy="231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93" name="Google Shape;1093;p32"/>
          <p:cNvSpPr txBox="1"/>
          <p:nvPr/>
        </p:nvSpPr>
        <p:spPr>
          <a:xfrm>
            <a:off x="700800" y="6817100"/>
            <a:ext cx="3871200" cy="2071800"/>
          </a:xfrm>
          <a:prstGeom prst="rect">
            <a:avLst/>
          </a:prstGeom>
          <a:noFill/>
          <a:ln>
            <a:noFill/>
          </a:ln>
        </p:spPr>
        <p:txBody>
          <a:bodyPr anchorCtr="0" anchor="t" bIns="0" lIns="0" spcFirstLastPara="1" rIns="0" wrap="square" tIns="0">
            <a:spAutoFit/>
          </a:bodyPr>
          <a:lstStyle/>
          <a:p>
            <a:pPr indent="0" lvl="0" marL="914400" rtl="0" algn="just">
              <a:lnSpc>
                <a:spcPct val="115000"/>
              </a:lnSpc>
              <a:spcBef>
                <a:spcPts val="1200"/>
              </a:spcBef>
              <a:spcAft>
                <a:spcPts val="0"/>
              </a:spcAft>
              <a:buClr>
                <a:schemeClr val="dk1"/>
              </a:buClr>
              <a:buSzPts val="1100"/>
              <a:buFont typeface="Arial"/>
              <a:buNone/>
            </a:pPr>
            <a:r>
              <a:rPr lang="en-US" sz="2800">
                <a:solidFill>
                  <a:schemeClr val="dk1"/>
                </a:solidFill>
                <a:highlight>
                  <a:schemeClr val="lt1"/>
                </a:highlight>
              </a:rPr>
              <a:t>Training for the development of local skills</a:t>
            </a:r>
            <a:endParaRPr sz="2800">
              <a:solidFill>
                <a:schemeClr val="dk1"/>
              </a:solidFill>
              <a:highlight>
                <a:schemeClr val="lt1"/>
              </a:highlight>
            </a:endParaRPr>
          </a:p>
          <a:p>
            <a:pPr indent="0" lvl="0" marL="0" marR="0" rtl="0" algn="l">
              <a:lnSpc>
                <a:spcPct val="100000"/>
              </a:lnSpc>
              <a:spcBef>
                <a:spcPts val="1200"/>
              </a:spcBef>
              <a:spcAft>
                <a:spcPts val="0"/>
              </a:spcAft>
              <a:buNone/>
            </a:pPr>
            <a:r>
              <a:t/>
            </a:r>
            <a:endParaRPr sz="2800">
              <a:solidFill>
                <a:schemeClr val="dk1"/>
              </a:solidFill>
              <a:highlight>
                <a:schemeClr val="lt1"/>
              </a:highlight>
            </a:endParaRPr>
          </a:p>
        </p:txBody>
      </p:sp>
      <p:sp>
        <p:nvSpPr>
          <p:cNvPr id="1094" name="Google Shape;1094;p32"/>
          <p:cNvSpPr txBox="1"/>
          <p:nvPr/>
        </p:nvSpPr>
        <p:spPr>
          <a:xfrm>
            <a:off x="10449875" y="6817100"/>
            <a:ext cx="4263000" cy="3992700"/>
          </a:xfrm>
          <a:prstGeom prst="rect">
            <a:avLst/>
          </a:prstGeom>
          <a:noFill/>
          <a:ln>
            <a:noFill/>
          </a:ln>
        </p:spPr>
        <p:txBody>
          <a:bodyPr anchorCtr="0" anchor="t" bIns="0" lIns="0" spcFirstLastPara="1" rIns="0" wrap="square" tIns="0">
            <a:spAutoFit/>
          </a:bodyPr>
          <a:lstStyle/>
          <a:p>
            <a:pPr indent="0" lvl="0" marL="914400" rtl="0" algn="just">
              <a:lnSpc>
                <a:spcPct val="115000"/>
              </a:lnSpc>
              <a:spcBef>
                <a:spcPts val="1200"/>
              </a:spcBef>
              <a:spcAft>
                <a:spcPts val="0"/>
              </a:spcAft>
              <a:buSzPts val="1100"/>
              <a:buNone/>
            </a:pPr>
            <a:r>
              <a:rPr lang="en-US" sz="2800">
                <a:solidFill>
                  <a:schemeClr val="dk1"/>
                </a:solidFill>
                <a:highlight>
                  <a:schemeClr val="lt1"/>
                </a:highlight>
              </a:rPr>
              <a:t>Creation of viably durable forms of collaboration with local partners; this will encourage them to gain access to the global market</a:t>
            </a:r>
            <a:endParaRPr sz="2800">
              <a:solidFill>
                <a:schemeClr val="dk1"/>
              </a:solidFill>
              <a:highlight>
                <a:schemeClr val="lt1"/>
              </a:highlight>
            </a:endParaRPr>
          </a:p>
          <a:p>
            <a:pPr indent="0" lvl="0" marL="0" marR="0" rtl="0" algn="l">
              <a:lnSpc>
                <a:spcPct val="100000"/>
              </a:lnSpc>
              <a:spcBef>
                <a:spcPts val="1200"/>
              </a:spcBef>
              <a:spcAft>
                <a:spcPts val="0"/>
              </a:spcAft>
              <a:buNone/>
            </a:pPr>
            <a:r>
              <a:t/>
            </a:r>
            <a:endParaRPr sz="2400">
              <a:solidFill>
                <a:srgbClr val="FFFFFF"/>
              </a:solidFill>
              <a:latin typeface="Open Sans"/>
              <a:ea typeface="Open Sans"/>
              <a:cs typeface="Open Sans"/>
              <a:sym typeface="Open Sans"/>
            </a:endParaRPr>
          </a:p>
        </p:txBody>
      </p:sp>
      <p:sp>
        <p:nvSpPr>
          <p:cNvPr id="1095" name="Google Shape;1095;p32"/>
          <p:cNvSpPr txBox="1"/>
          <p:nvPr/>
        </p:nvSpPr>
        <p:spPr>
          <a:xfrm>
            <a:off x="4976275" y="6817100"/>
            <a:ext cx="5649600" cy="2010300"/>
          </a:xfrm>
          <a:prstGeom prst="rect">
            <a:avLst/>
          </a:prstGeom>
          <a:noFill/>
          <a:ln>
            <a:noFill/>
          </a:ln>
        </p:spPr>
        <p:txBody>
          <a:bodyPr anchorCtr="0" anchor="t" bIns="0" lIns="0" spcFirstLastPara="1" rIns="0" wrap="square" tIns="0">
            <a:spAutoFit/>
          </a:bodyPr>
          <a:lstStyle/>
          <a:p>
            <a:pPr indent="0" lvl="0" marL="914400" rtl="0" algn="l">
              <a:lnSpc>
                <a:spcPct val="115000"/>
              </a:lnSpc>
              <a:spcBef>
                <a:spcPts val="1200"/>
              </a:spcBef>
              <a:spcAft>
                <a:spcPts val="0"/>
              </a:spcAft>
              <a:buSzPts val="1100"/>
              <a:buNone/>
            </a:pPr>
            <a:r>
              <a:rPr lang="en-US" sz="2800">
                <a:solidFill>
                  <a:schemeClr val="dk1"/>
                </a:solidFill>
                <a:highlight>
                  <a:schemeClr val="lt1"/>
                </a:highlight>
              </a:rPr>
              <a:t>Development of new products by means of local knowledge and skills</a:t>
            </a:r>
            <a:endParaRPr sz="2800">
              <a:solidFill>
                <a:schemeClr val="dk1"/>
              </a:solidFill>
              <a:highlight>
                <a:schemeClr val="lt1"/>
              </a:highlight>
            </a:endParaRPr>
          </a:p>
          <a:p>
            <a:pPr indent="0" lvl="0" marL="0" marR="0" rtl="0" algn="l">
              <a:lnSpc>
                <a:spcPct val="100000"/>
              </a:lnSpc>
              <a:spcBef>
                <a:spcPts val="1200"/>
              </a:spcBef>
              <a:spcAft>
                <a:spcPts val="0"/>
              </a:spcAft>
              <a:buNone/>
            </a:pPr>
            <a:r>
              <a:t/>
            </a:r>
            <a:endParaRPr sz="2400">
              <a:solidFill>
                <a:srgbClr val="FFFFFF"/>
              </a:solidFill>
              <a:latin typeface="Open Sans"/>
              <a:ea typeface="Open Sans"/>
              <a:cs typeface="Open Sans"/>
              <a:sym typeface="Open Sans"/>
            </a:endParaRPr>
          </a:p>
        </p:txBody>
      </p:sp>
      <p:sp>
        <p:nvSpPr>
          <p:cNvPr id="1096" name="Google Shape;1096;p32"/>
          <p:cNvSpPr txBox="1"/>
          <p:nvPr/>
        </p:nvSpPr>
        <p:spPr>
          <a:xfrm>
            <a:off x="1036975" y="1973675"/>
            <a:ext cx="14094600" cy="23820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SzPts val="1100"/>
              <a:buNone/>
            </a:pPr>
            <a:r>
              <a:rPr lang="en-US" sz="3500">
                <a:solidFill>
                  <a:srgbClr val="FFFFFF"/>
                </a:solidFill>
                <a:latin typeface="Open Sans"/>
                <a:ea typeface="Open Sans"/>
                <a:cs typeface="Open Sans"/>
                <a:sym typeface="Open Sans"/>
              </a:rPr>
              <a:t>The following are the typical examples of conduct of multinational companies considered to be responsible and have gained wide positive recognitions:</a:t>
            </a:r>
            <a:endParaRPr sz="3500">
              <a:solidFill>
                <a:srgbClr val="FFFFFF"/>
              </a:solidFill>
              <a:latin typeface="Open Sans"/>
              <a:ea typeface="Open Sans"/>
              <a:cs typeface="Open Sans"/>
              <a:sym typeface="Open Sans"/>
            </a:endParaRPr>
          </a:p>
          <a:p>
            <a:pPr indent="0" lvl="0" marL="0" marR="0" rtl="0" algn="l">
              <a:lnSpc>
                <a:spcPct val="130000"/>
              </a:lnSpc>
              <a:spcBef>
                <a:spcPts val="1200"/>
              </a:spcBef>
              <a:spcAft>
                <a:spcPts val="0"/>
              </a:spcAft>
              <a:buNone/>
            </a:pPr>
            <a:r>
              <a:t/>
            </a:r>
            <a:endParaRPr sz="2400">
              <a:solidFill>
                <a:srgbClr val="FFFFFF"/>
              </a:solidFill>
              <a:latin typeface="Open Sans"/>
              <a:ea typeface="Open Sans"/>
              <a:cs typeface="Open Sans"/>
              <a:sym typeface="Open Sans"/>
            </a:endParaRPr>
          </a:p>
        </p:txBody>
      </p:sp>
      <p:pic>
        <p:nvPicPr>
          <p:cNvPr id="1097" name="Google Shape;1097;p32"/>
          <p:cNvPicPr preferRelativeResize="0"/>
          <p:nvPr/>
        </p:nvPicPr>
        <p:blipFill rotWithShape="1">
          <a:blip r:embed="rId3">
            <a:alphaModFix/>
          </a:blip>
          <a:srcRect b="0" l="0" r="0" t="0"/>
          <a:stretch/>
        </p:blipFill>
        <p:spPr>
          <a:xfrm>
            <a:off x="700810" y="4333509"/>
            <a:ext cx="3934680" cy="2295230"/>
          </a:xfrm>
          <a:prstGeom prst="rect">
            <a:avLst/>
          </a:prstGeom>
          <a:noFill/>
          <a:ln>
            <a:noFill/>
          </a:ln>
        </p:spPr>
      </p:pic>
      <p:pic>
        <p:nvPicPr>
          <p:cNvPr id="1098" name="Google Shape;1098;p32"/>
          <p:cNvPicPr preferRelativeResize="0"/>
          <p:nvPr/>
        </p:nvPicPr>
        <p:blipFill rotWithShape="1">
          <a:blip r:embed="rId4">
            <a:alphaModFix/>
          </a:blip>
          <a:srcRect b="0" l="0" r="0" t="0"/>
          <a:stretch/>
        </p:blipFill>
        <p:spPr>
          <a:xfrm>
            <a:off x="6374359" y="4333509"/>
            <a:ext cx="3934680" cy="2295230"/>
          </a:xfrm>
          <a:prstGeom prst="rect">
            <a:avLst/>
          </a:prstGeom>
          <a:noFill/>
          <a:ln>
            <a:noFill/>
          </a:ln>
        </p:spPr>
      </p:pic>
      <p:pic>
        <p:nvPicPr>
          <p:cNvPr id="1099" name="Google Shape;1099;p32"/>
          <p:cNvPicPr preferRelativeResize="0"/>
          <p:nvPr/>
        </p:nvPicPr>
        <p:blipFill rotWithShape="1">
          <a:blip r:embed="rId5">
            <a:alphaModFix/>
          </a:blip>
          <a:srcRect b="0" l="0" r="0" t="0"/>
          <a:stretch/>
        </p:blipFill>
        <p:spPr>
          <a:xfrm>
            <a:off x="12047802" y="4375503"/>
            <a:ext cx="3934680" cy="2295230"/>
          </a:xfrm>
          <a:prstGeom prst="rect">
            <a:avLst/>
          </a:prstGeom>
          <a:noFill/>
          <a:ln>
            <a:noFill/>
          </a:ln>
        </p:spPr>
      </p:pic>
      <p:sp>
        <p:nvSpPr>
          <p:cNvPr id="1100" name="Google Shape;1100;p32"/>
          <p:cNvSpPr/>
          <p:nvPr/>
        </p:nvSpPr>
        <p:spPr>
          <a:xfrm>
            <a:off x="16440849"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6">
              <a:alphaModFix/>
            </a:blip>
            <a:stretch>
              <a:fillRect b="0" l="0" r="0" t="0"/>
            </a:stretch>
          </a:blipFill>
          <a:ln>
            <a:noFill/>
          </a:ln>
        </p:spPr>
      </p:sp>
      <p:sp>
        <p:nvSpPr>
          <p:cNvPr id="1101" name="Google Shape;1101;p32"/>
          <p:cNvSpPr/>
          <p:nvPr/>
        </p:nvSpPr>
        <p:spPr>
          <a:xfrm>
            <a:off x="15677766" y="851613"/>
            <a:ext cx="368370" cy="368370"/>
          </a:xfrm>
          <a:custGeom>
            <a:rect b="b" l="l" r="r" t="t"/>
            <a:pathLst>
              <a:path extrusionOk="0" h="368370" w="368370">
                <a:moveTo>
                  <a:pt x="0" y="0"/>
                </a:moveTo>
                <a:lnTo>
                  <a:pt x="368369" y="0"/>
                </a:lnTo>
                <a:lnTo>
                  <a:pt x="368369" y="368369"/>
                </a:lnTo>
                <a:lnTo>
                  <a:pt x="0" y="368369"/>
                </a:lnTo>
                <a:lnTo>
                  <a:pt x="0" y="0"/>
                </a:lnTo>
                <a:close/>
              </a:path>
            </a:pathLst>
          </a:custGeom>
          <a:blipFill rotWithShape="1">
            <a:blip r:embed="rId7">
              <a:alphaModFix/>
            </a:blip>
            <a:stretch>
              <a:fillRect b="0" l="0" r="0" t="0"/>
            </a:stretch>
          </a:blipFill>
          <a:ln>
            <a:noFill/>
          </a:ln>
        </p:spPr>
      </p:sp>
      <p:sp>
        <p:nvSpPr>
          <p:cNvPr id="1102" name="Google Shape;1102;p32"/>
          <p:cNvSpPr/>
          <p:nvPr/>
        </p:nvSpPr>
        <p:spPr>
          <a:xfrm>
            <a:off x="14918871"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8">
              <a:alphaModFix/>
            </a:blip>
            <a:stretch>
              <a:fillRect b="0" l="0" r="0" t="0"/>
            </a:stretch>
          </a:blipFill>
          <a:ln>
            <a:noFill/>
          </a:ln>
        </p:spPr>
      </p:sp>
      <p:grpSp>
        <p:nvGrpSpPr>
          <p:cNvPr id="1103" name="Google Shape;1103;p32"/>
          <p:cNvGrpSpPr/>
          <p:nvPr/>
        </p:nvGrpSpPr>
        <p:grpSpPr>
          <a:xfrm>
            <a:off x="599740" y="608713"/>
            <a:ext cx="2639831" cy="839972"/>
            <a:chOff x="0" y="-6"/>
            <a:chExt cx="3519775" cy="1119963"/>
          </a:xfrm>
        </p:grpSpPr>
        <p:grpSp>
          <p:nvGrpSpPr>
            <p:cNvPr id="1104" name="Google Shape;1104;p32"/>
            <p:cNvGrpSpPr/>
            <p:nvPr/>
          </p:nvGrpSpPr>
          <p:grpSpPr>
            <a:xfrm>
              <a:off x="0" y="0"/>
              <a:ext cx="1119957" cy="1119957"/>
              <a:chOff x="0" y="0"/>
              <a:chExt cx="812800" cy="812800"/>
            </a:xfrm>
          </p:grpSpPr>
          <p:sp>
            <p:nvSpPr>
              <p:cNvPr id="1105" name="Google Shape;1105;p3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32"/>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07" name="Google Shape;1107;p32"/>
            <p:cNvGrpSpPr/>
            <p:nvPr/>
          </p:nvGrpSpPr>
          <p:grpSpPr>
            <a:xfrm rot="10800000">
              <a:off x="221070" y="-6"/>
              <a:ext cx="1119957" cy="1119957"/>
              <a:chOff x="0" y="0"/>
              <a:chExt cx="812800" cy="812800"/>
            </a:xfrm>
          </p:grpSpPr>
          <p:sp>
            <p:nvSpPr>
              <p:cNvPr id="1108" name="Google Shape;1108;p3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32"/>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10" name="Google Shape;1110;p32"/>
            <p:cNvSpPr txBox="1"/>
            <p:nvPr/>
          </p:nvSpPr>
          <p:spPr>
            <a:xfrm>
              <a:off x="559975" y="204358"/>
              <a:ext cx="2959800" cy="6156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1111" name="Google Shape;1111;p32"/>
          <p:cNvGrpSpPr/>
          <p:nvPr/>
        </p:nvGrpSpPr>
        <p:grpSpPr>
          <a:xfrm>
            <a:off x="16420306" y="823972"/>
            <a:ext cx="409489" cy="409489"/>
            <a:chOff x="0" y="0"/>
            <a:chExt cx="812800" cy="812800"/>
          </a:xfrm>
        </p:grpSpPr>
        <p:sp>
          <p:nvSpPr>
            <p:cNvPr id="1112" name="Google Shape;1112;p3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32"/>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4" name="Google Shape;1114;p32"/>
          <p:cNvGrpSpPr/>
          <p:nvPr/>
        </p:nvGrpSpPr>
        <p:grpSpPr>
          <a:xfrm>
            <a:off x="15657222" y="823972"/>
            <a:ext cx="409489" cy="409489"/>
            <a:chOff x="0" y="0"/>
            <a:chExt cx="812800" cy="812800"/>
          </a:xfrm>
        </p:grpSpPr>
        <p:sp>
          <p:nvSpPr>
            <p:cNvPr id="1115" name="Google Shape;1115;p3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32"/>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7" name="Google Shape;1117;p32"/>
          <p:cNvGrpSpPr/>
          <p:nvPr/>
        </p:nvGrpSpPr>
        <p:grpSpPr>
          <a:xfrm>
            <a:off x="14895341" y="823972"/>
            <a:ext cx="409489" cy="409489"/>
            <a:chOff x="0" y="0"/>
            <a:chExt cx="812800" cy="812800"/>
          </a:xfrm>
        </p:grpSpPr>
        <p:sp>
          <p:nvSpPr>
            <p:cNvPr id="1118" name="Google Shape;1118;p3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32"/>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20" name="Google Shape;1120;p32"/>
          <p:cNvGrpSpPr/>
          <p:nvPr/>
        </p:nvGrpSpPr>
        <p:grpSpPr>
          <a:xfrm>
            <a:off x="17265917" y="842990"/>
            <a:ext cx="530092" cy="371421"/>
            <a:chOff x="-22" y="0"/>
            <a:chExt cx="706789" cy="495228"/>
          </a:xfrm>
        </p:grpSpPr>
        <p:grpSp>
          <p:nvGrpSpPr>
            <p:cNvPr id="1121" name="Google Shape;1121;p32"/>
            <p:cNvGrpSpPr/>
            <p:nvPr/>
          </p:nvGrpSpPr>
          <p:grpSpPr>
            <a:xfrm rot="5400000">
              <a:off x="309273" y="-309296"/>
              <a:ext cx="88199" cy="706789"/>
              <a:chOff x="0" y="-47625"/>
              <a:chExt cx="29238" cy="234300"/>
            </a:xfrm>
          </p:grpSpPr>
          <p:sp>
            <p:nvSpPr>
              <p:cNvPr id="1122" name="Google Shape;1122;p32"/>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123" name="Google Shape;1123;p32"/>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24" name="Google Shape;1124;p32"/>
            <p:cNvGrpSpPr/>
            <p:nvPr/>
          </p:nvGrpSpPr>
          <p:grpSpPr>
            <a:xfrm rot="5400000">
              <a:off x="309273" y="-104765"/>
              <a:ext cx="88199" cy="706789"/>
              <a:chOff x="0" y="-47625"/>
              <a:chExt cx="29238" cy="234300"/>
            </a:xfrm>
          </p:grpSpPr>
          <p:sp>
            <p:nvSpPr>
              <p:cNvPr id="1125" name="Google Shape;1125;p32"/>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126" name="Google Shape;1126;p32"/>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27" name="Google Shape;1127;p32"/>
            <p:cNvGrpSpPr/>
            <p:nvPr/>
          </p:nvGrpSpPr>
          <p:grpSpPr>
            <a:xfrm rot="5400000">
              <a:off x="309273" y="97733"/>
              <a:ext cx="88199" cy="706789"/>
              <a:chOff x="0" y="-47625"/>
              <a:chExt cx="29238" cy="234300"/>
            </a:xfrm>
          </p:grpSpPr>
          <p:sp>
            <p:nvSpPr>
              <p:cNvPr id="1128" name="Google Shape;1128;p32"/>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129" name="Google Shape;1129;p32"/>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grpSp>
        <p:nvGrpSpPr>
          <p:cNvPr id="1130" name="Google Shape;1130;p32"/>
          <p:cNvGrpSpPr/>
          <p:nvPr/>
        </p:nvGrpSpPr>
        <p:grpSpPr>
          <a:xfrm rot="8710028">
            <a:off x="10486473" y="8800064"/>
            <a:ext cx="733560" cy="733560"/>
            <a:chOff x="0" y="0"/>
            <a:chExt cx="812800" cy="812800"/>
          </a:xfrm>
        </p:grpSpPr>
        <p:sp>
          <p:nvSpPr>
            <p:cNvPr id="1131" name="Google Shape;1131;p3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32"/>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3" name="Google Shape;1133;p32"/>
          <p:cNvGrpSpPr/>
          <p:nvPr/>
        </p:nvGrpSpPr>
        <p:grpSpPr>
          <a:xfrm rot="8710201">
            <a:off x="5065326" y="7905553"/>
            <a:ext cx="454399" cy="454399"/>
            <a:chOff x="0" y="0"/>
            <a:chExt cx="812800" cy="812800"/>
          </a:xfrm>
        </p:grpSpPr>
        <p:sp>
          <p:nvSpPr>
            <p:cNvPr id="1134" name="Google Shape;1134;p3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32"/>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6" name="Google Shape;1136;p32"/>
          <p:cNvGrpSpPr/>
          <p:nvPr/>
        </p:nvGrpSpPr>
        <p:grpSpPr>
          <a:xfrm rot="-5400000">
            <a:off x="15405317" y="7632486"/>
            <a:ext cx="3063443" cy="3063443"/>
            <a:chOff x="0" y="0"/>
            <a:chExt cx="812800" cy="812800"/>
          </a:xfrm>
        </p:grpSpPr>
        <p:sp>
          <p:nvSpPr>
            <p:cNvPr id="1137" name="Google Shape;1137;p3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32"/>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9" name="Google Shape;1139;p32"/>
          <p:cNvGrpSpPr/>
          <p:nvPr/>
        </p:nvGrpSpPr>
        <p:grpSpPr>
          <a:xfrm rot="5400000">
            <a:off x="15910272" y="8154335"/>
            <a:ext cx="1972828" cy="1972828"/>
            <a:chOff x="0" y="0"/>
            <a:chExt cx="812800" cy="812800"/>
          </a:xfrm>
        </p:grpSpPr>
        <p:sp>
          <p:nvSpPr>
            <p:cNvPr id="1140" name="Google Shape;1140;p3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32"/>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42" name="Google Shape;1142;p32"/>
          <p:cNvPicPr preferRelativeResize="0"/>
          <p:nvPr/>
        </p:nvPicPr>
        <p:blipFill>
          <a:blip r:embed="rId9">
            <a:alphaModFix/>
          </a:blip>
          <a:stretch>
            <a:fillRect/>
          </a:stretch>
        </p:blipFill>
        <p:spPr>
          <a:xfrm>
            <a:off x="-2975531" y="9220210"/>
            <a:ext cx="5464628" cy="1066800"/>
          </a:xfrm>
          <a:prstGeom prst="rect">
            <a:avLst/>
          </a:prstGeom>
          <a:noFill/>
          <a:ln>
            <a:noFill/>
          </a:ln>
        </p:spPr>
      </p:pic>
      <p:grpSp>
        <p:nvGrpSpPr>
          <p:cNvPr id="1143" name="Google Shape;1143;p32"/>
          <p:cNvGrpSpPr/>
          <p:nvPr/>
        </p:nvGrpSpPr>
        <p:grpSpPr>
          <a:xfrm rot="8100000">
            <a:off x="1991305" y="8827275"/>
            <a:ext cx="825551" cy="825551"/>
            <a:chOff x="0" y="0"/>
            <a:chExt cx="812800" cy="812800"/>
          </a:xfrm>
        </p:grpSpPr>
        <p:sp>
          <p:nvSpPr>
            <p:cNvPr id="1144" name="Google Shape;1144;p32"/>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1145" name="Google Shape;1145;p32"/>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1149" name="Shape 1149"/>
        <p:cNvGrpSpPr/>
        <p:nvPr/>
      </p:nvGrpSpPr>
      <p:grpSpPr>
        <a:xfrm>
          <a:off x="0" y="0"/>
          <a:ext cx="0" cy="0"/>
          <a:chOff x="0" y="0"/>
          <a:chExt cx="0" cy="0"/>
        </a:xfrm>
      </p:grpSpPr>
      <p:grpSp>
        <p:nvGrpSpPr>
          <p:cNvPr id="1150" name="Google Shape;1150;p33"/>
          <p:cNvGrpSpPr/>
          <p:nvPr/>
        </p:nvGrpSpPr>
        <p:grpSpPr>
          <a:xfrm>
            <a:off x="415705" y="1702955"/>
            <a:ext cx="17456703" cy="8786786"/>
            <a:chOff x="0" y="-47625"/>
            <a:chExt cx="4597620" cy="2314200"/>
          </a:xfrm>
        </p:grpSpPr>
        <p:sp>
          <p:nvSpPr>
            <p:cNvPr id="1151" name="Google Shape;1151;p33"/>
            <p:cNvSpPr/>
            <p:nvPr/>
          </p:nvSpPr>
          <p:spPr>
            <a:xfrm>
              <a:off x="0" y="0"/>
              <a:ext cx="4597620" cy="2266565"/>
            </a:xfrm>
            <a:custGeom>
              <a:rect b="b" l="l" r="r" t="t"/>
              <a:pathLst>
                <a:path extrusionOk="0" h="2266565" w="4597620">
                  <a:moveTo>
                    <a:pt x="0" y="0"/>
                  </a:moveTo>
                  <a:lnTo>
                    <a:pt x="4597620" y="0"/>
                  </a:lnTo>
                  <a:lnTo>
                    <a:pt x="4597620" y="2266565"/>
                  </a:lnTo>
                  <a:lnTo>
                    <a:pt x="0" y="2266565"/>
                  </a:lnTo>
                  <a:close/>
                </a:path>
              </a:pathLst>
            </a:custGeom>
            <a:gradFill>
              <a:gsLst>
                <a:gs pos="0">
                  <a:srgbClr val="10082D"/>
                </a:gs>
                <a:gs pos="100000">
                  <a:srgbClr val="01ECC9"/>
                </a:gs>
              </a:gsLst>
              <a:lin ang="0" scaled="0"/>
            </a:gradFill>
            <a:ln>
              <a:noFill/>
            </a:ln>
          </p:spPr>
        </p:sp>
        <p:sp>
          <p:nvSpPr>
            <p:cNvPr id="1152" name="Google Shape;1152;p33"/>
            <p:cNvSpPr txBox="1"/>
            <p:nvPr/>
          </p:nvSpPr>
          <p:spPr>
            <a:xfrm>
              <a:off x="0" y="-47625"/>
              <a:ext cx="4597500" cy="231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53" name="Google Shape;1153;p33"/>
          <p:cNvSpPr txBox="1"/>
          <p:nvPr/>
        </p:nvSpPr>
        <p:spPr>
          <a:xfrm>
            <a:off x="4976275" y="6817100"/>
            <a:ext cx="5649600" cy="2010300"/>
          </a:xfrm>
          <a:prstGeom prst="rect">
            <a:avLst/>
          </a:prstGeom>
          <a:noFill/>
          <a:ln>
            <a:noFill/>
          </a:ln>
        </p:spPr>
        <p:txBody>
          <a:bodyPr anchorCtr="0" anchor="t" bIns="0" lIns="0" spcFirstLastPara="1" rIns="0" wrap="square" tIns="0">
            <a:spAutoFit/>
          </a:bodyPr>
          <a:lstStyle/>
          <a:p>
            <a:pPr indent="0" lvl="0" marL="914400" rtl="0" algn="l">
              <a:lnSpc>
                <a:spcPct val="115000"/>
              </a:lnSpc>
              <a:spcBef>
                <a:spcPts val="1200"/>
              </a:spcBef>
              <a:spcAft>
                <a:spcPts val="0"/>
              </a:spcAft>
              <a:buSzPts val="1100"/>
              <a:buNone/>
            </a:pPr>
            <a:r>
              <a:rPr lang="en-US" sz="2800">
                <a:solidFill>
                  <a:schemeClr val="dk1"/>
                </a:solidFill>
                <a:highlight>
                  <a:schemeClr val="lt1"/>
                </a:highlight>
              </a:rPr>
              <a:t>Corporate venturing investment in the local start-up capital</a:t>
            </a:r>
            <a:endParaRPr sz="2800">
              <a:solidFill>
                <a:schemeClr val="dk1"/>
              </a:solidFill>
              <a:highlight>
                <a:schemeClr val="lt1"/>
              </a:highlight>
            </a:endParaRPr>
          </a:p>
          <a:p>
            <a:pPr indent="0" lvl="0" marL="0" marR="0" rtl="0" algn="l">
              <a:lnSpc>
                <a:spcPct val="100000"/>
              </a:lnSpc>
              <a:spcBef>
                <a:spcPts val="1200"/>
              </a:spcBef>
              <a:spcAft>
                <a:spcPts val="0"/>
              </a:spcAft>
              <a:buNone/>
            </a:pPr>
            <a:r>
              <a:t/>
            </a:r>
            <a:endParaRPr sz="2400">
              <a:solidFill>
                <a:srgbClr val="FFFFFF"/>
              </a:solidFill>
              <a:latin typeface="Open Sans"/>
              <a:ea typeface="Open Sans"/>
              <a:cs typeface="Open Sans"/>
              <a:sym typeface="Open Sans"/>
            </a:endParaRPr>
          </a:p>
        </p:txBody>
      </p:sp>
      <p:sp>
        <p:nvSpPr>
          <p:cNvPr id="1154" name="Google Shape;1154;p33"/>
          <p:cNvSpPr txBox="1"/>
          <p:nvPr/>
        </p:nvSpPr>
        <p:spPr>
          <a:xfrm>
            <a:off x="1036975" y="1973675"/>
            <a:ext cx="14094600" cy="23820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SzPts val="1100"/>
              <a:buNone/>
            </a:pPr>
            <a:r>
              <a:rPr lang="en-US" sz="3500">
                <a:solidFill>
                  <a:srgbClr val="FFFFFF"/>
                </a:solidFill>
                <a:latin typeface="Open Sans"/>
                <a:ea typeface="Open Sans"/>
                <a:cs typeface="Open Sans"/>
                <a:sym typeface="Open Sans"/>
              </a:rPr>
              <a:t>The following are the typical examples of conduct of multinational companies considered to be responsible and have gained wide positive recognitions:</a:t>
            </a:r>
            <a:endParaRPr sz="3500">
              <a:solidFill>
                <a:srgbClr val="FFFFFF"/>
              </a:solidFill>
              <a:latin typeface="Open Sans"/>
              <a:ea typeface="Open Sans"/>
              <a:cs typeface="Open Sans"/>
              <a:sym typeface="Open Sans"/>
            </a:endParaRPr>
          </a:p>
          <a:p>
            <a:pPr indent="0" lvl="0" marL="0" marR="0" rtl="0" algn="l">
              <a:lnSpc>
                <a:spcPct val="130000"/>
              </a:lnSpc>
              <a:spcBef>
                <a:spcPts val="1200"/>
              </a:spcBef>
              <a:spcAft>
                <a:spcPts val="0"/>
              </a:spcAft>
              <a:buNone/>
            </a:pPr>
            <a:r>
              <a:t/>
            </a:r>
            <a:endParaRPr sz="2400">
              <a:solidFill>
                <a:srgbClr val="FFFFFF"/>
              </a:solidFill>
              <a:latin typeface="Open Sans"/>
              <a:ea typeface="Open Sans"/>
              <a:cs typeface="Open Sans"/>
              <a:sym typeface="Open Sans"/>
            </a:endParaRPr>
          </a:p>
        </p:txBody>
      </p:sp>
      <p:pic>
        <p:nvPicPr>
          <p:cNvPr id="1155" name="Google Shape;1155;p33"/>
          <p:cNvPicPr preferRelativeResize="0"/>
          <p:nvPr/>
        </p:nvPicPr>
        <p:blipFill rotWithShape="1">
          <a:blip r:embed="rId3">
            <a:alphaModFix/>
          </a:blip>
          <a:srcRect b="0" l="0" r="0" t="0"/>
          <a:stretch/>
        </p:blipFill>
        <p:spPr>
          <a:xfrm>
            <a:off x="700810" y="4333509"/>
            <a:ext cx="3934680" cy="2295230"/>
          </a:xfrm>
          <a:prstGeom prst="rect">
            <a:avLst/>
          </a:prstGeom>
          <a:noFill/>
          <a:ln>
            <a:noFill/>
          </a:ln>
        </p:spPr>
      </p:pic>
      <p:pic>
        <p:nvPicPr>
          <p:cNvPr id="1156" name="Google Shape;1156;p33"/>
          <p:cNvPicPr preferRelativeResize="0"/>
          <p:nvPr/>
        </p:nvPicPr>
        <p:blipFill rotWithShape="1">
          <a:blip r:embed="rId4">
            <a:alphaModFix/>
          </a:blip>
          <a:srcRect b="0" l="0" r="0" t="0"/>
          <a:stretch/>
        </p:blipFill>
        <p:spPr>
          <a:xfrm>
            <a:off x="6374359" y="4333509"/>
            <a:ext cx="3934680" cy="2295230"/>
          </a:xfrm>
          <a:prstGeom prst="rect">
            <a:avLst/>
          </a:prstGeom>
          <a:noFill/>
          <a:ln>
            <a:noFill/>
          </a:ln>
        </p:spPr>
      </p:pic>
      <p:pic>
        <p:nvPicPr>
          <p:cNvPr id="1157" name="Google Shape;1157;p33"/>
          <p:cNvPicPr preferRelativeResize="0"/>
          <p:nvPr/>
        </p:nvPicPr>
        <p:blipFill rotWithShape="1">
          <a:blip r:embed="rId5">
            <a:alphaModFix/>
          </a:blip>
          <a:srcRect b="0" l="0" r="0" t="0"/>
          <a:stretch/>
        </p:blipFill>
        <p:spPr>
          <a:xfrm>
            <a:off x="12047802" y="4375503"/>
            <a:ext cx="3934680" cy="2295230"/>
          </a:xfrm>
          <a:prstGeom prst="rect">
            <a:avLst/>
          </a:prstGeom>
          <a:noFill/>
          <a:ln>
            <a:noFill/>
          </a:ln>
        </p:spPr>
      </p:pic>
      <p:sp>
        <p:nvSpPr>
          <p:cNvPr id="1158" name="Google Shape;1158;p33"/>
          <p:cNvSpPr/>
          <p:nvPr/>
        </p:nvSpPr>
        <p:spPr>
          <a:xfrm>
            <a:off x="16440849"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6">
              <a:alphaModFix/>
            </a:blip>
            <a:stretch>
              <a:fillRect b="0" l="0" r="0" t="0"/>
            </a:stretch>
          </a:blipFill>
          <a:ln>
            <a:noFill/>
          </a:ln>
        </p:spPr>
      </p:sp>
      <p:sp>
        <p:nvSpPr>
          <p:cNvPr id="1159" name="Google Shape;1159;p33"/>
          <p:cNvSpPr/>
          <p:nvPr/>
        </p:nvSpPr>
        <p:spPr>
          <a:xfrm>
            <a:off x="15677766" y="851613"/>
            <a:ext cx="368370" cy="368370"/>
          </a:xfrm>
          <a:custGeom>
            <a:rect b="b" l="l" r="r" t="t"/>
            <a:pathLst>
              <a:path extrusionOk="0" h="368370" w="368370">
                <a:moveTo>
                  <a:pt x="0" y="0"/>
                </a:moveTo>
                <a:lnTo>
                  <a:pt x="368369" y="0"/>
                </a:lnTo>
                <a:lnTo>
                  <a:pt x="368369" y="368369"/>
                </a:lnTo>
                <a:lnTo>
                  <a:pt x="0" y="368369"/>
                </a:lnTo>
                <a:lnTo>
                  <a:pt x="0" y="0"/>
                </a:lnTo>
                <a:close/>
              </a:path>
            </a:pathLst>
          </a:custGeom>
          <a:blipFill rotWithShape="1">
            <a:blip r:embed="rId7">
              <a:alphaModFix/>
            </a:blip>
            <a:stretch>
              <a:fillRect b="0" l="0" r="0" t="0"/>
            </a:stretch>
          </a:blipFill>
          <a:ln>
            <a:noFill/>
          </a:ln>
        </p:spPr>
      </p:sp>
      <p:sp>
        <p:nvSpPr>
          <p:cNvPr id="1160" name="Google Shape;1160;p33"/>
          <p:cNvSpPr/>
          <p:nvPr/>
        </p:nvSpPr>
        <p:spPr>
          <a:xfrm>
            <a:off x="14918871"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8">
              <a:alphaModFix/>
            </a:blip>
            <a:stretch>
              <a:fillRect b="0" l="0" r="0" t="0"/>
            </a:stretch>
          </a:blipFill>
          <a:ln>
            <a:noFill/>
          </a:ln>
        </p:spPr>
      </p:sp>
      <p:grpSp>
        <p:nvGrpSpPr>
          <p:cNvPr id="1161" name="Google Shape;1161;p33"/>
          <p:cNvGrpSpPr/>
          <p:nvPr/>
        </p:nvGrpSpPr>
        <p:grpSpPr>
          <a:xfrm>
            <a:off x="599740" y="608713"/>
            <a:ext cx="2639831" cy="839972"/>
            <a:chOff x="0" y="-6"/>
            <a:chExt cx="3519775" cy="1119963"/>
          </a:xfrm>
        </p:grpSpPr>
        <p:grpSp>
          <p:nvGrpSpPr>
            <p:cNvPr id="1162" name="Google Shape;1162;p33"/>
            <p:cNvGrpSpPr/>
            <p:nvPr/>
          </p:nvGrpSpPr>
          <p:grpSpPr>
            <a:xfrm>
              <a:off x="0" y="0"/>
              <a:ext cx="1119957" cy="1119957"/>
              <a:chOff x="0" y="0"/>
              <a:chExt cx="812800" cy="812800"/>
            </a:xfrm>
          </p:grpSpPr>
          <p:sp>
            <p:nvSpPr>
              <p:cNvPr id="1163" name="Google Shape;1163;p3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3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5" name="Google Shape;1165;p33"/>
            <p:cNvGrpSpPr/>
            <p:nvPr/>
          </p:nvGrpSpPr>
          <p:grpSpPr>
            <a:xfrm rot="10800000">
              <a:off x="221070" y="-6"/>
              <a:ext cx="1119957" cy="1119957"/>
              <a:chOff x="0" y="0"/>
              <a:chExt cx="812800" cy="812800"/>
            </a:xfrm>
          </p:grpSpPr>
          <p:sp>
            <p:nvSpPr>
              <p:cNvPr id="1166" name="Google Shape;1166;p3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3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68" name="Google Shape;1168;p33"/>
            <p:cNvSpPr txBox="1"/>
            <p:nvPr/>
          </p:nvSpPr>
          <p:spPr>
            <a:xfrm>
              <a:off x="559975" y="204358"/>
              <a:ext cx="2959800" cy="6156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1169" name="Google Shape;1169;p33"/>
          <p:cNvGrpSpPr/>
          <p:nvPr/>
        </p:nvGrpSpPr>
        <p:grpSpPr>
          <a:xfrm>
            <a:off x="16420306" y="823972"/>
            <a:ext cx="409489" cy="409489"/>
            <a:chOff x="0" y="0"/>
            <a:chExt cx="812800" cy="812800"/>
          </a:xfrm>
        </p:grpSpPr>
        <p:sp>
          <p:nvSpPr>
            <p:cNvPr id="1170" name="Google Shape;1170;p3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3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2" name="Google Shape;1172;p33"/>
          <p:cNvGrpSpPr/>
          <p:nvPr/>
        </p:nvGrpSpPr>
        <p:grpSpPr>
          <a:xfrm>
            <a:off x="15657222" y="823972"/>
            <a:ext cx="409489" cy="409489"/>
            <a:chOff x="0" y="0"/>
            <a:chExt cx="812800" cy="812800"/>
          </a:xfrm>
        </p:grpSpPr>
        <p:sp>
          <p:nvSpPr>
            <p:cNvPr id="1173" name="Google Shape;1173;p3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3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5" name="Google Shape;1175;p33"/>
          <p:cNvGrpSpPr/>
          <p:nvPr/>
        </p:nvGrpSpPr>
        <p:grpSpPr>
          <a:xfrm>
            <a:off x="14895341" y="823972"/>
            <a:ext cx="409489" cy="409489"/>
            <a:chOff x="0" y="0"/>
            <a:chExt cx="812800" cy="812800"/>
          </a:xfrm>
        </p:grpSpPr>
        <p:sp>
          <p:nvSpPr>
            <p:cNvPr id="1176" name="Google Shape;1176;p3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3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8" name="Google Shape;1178;p33"/>
          <p:cNvGrpSpPr/>
          <p:nvPr/>
        </p:nvGrpSpPr>
        <p:grpSpPr>
          <a:xfrm>
            <a:off x="17265917" y="842990"/>
            <a:ext cx="530092" cy="371421"/>
            <a:chOff x="-22" y="0"/>
            <a:chExt cx="706789" cy="495228"/>
          </a:xfrm>
        </p:grpSpPr>
        <p:grpSp>
          <p:nvGrpSpPr>
            <p:cNvPr id="1179" name="Google Shape;1179;p33"/>
            <p:cNvGrpSpPr/>
            <p:nvPr/>
          </p:nvGrpSpPr>
          <p:grpSpPr>
            <a:xfrm rot="5400000">
              <a:off x="309273" y="-309296"/>
              <a:ext cx="88199" cy="706789"/>
              <a:chOff x="0" y="-47625"/>
              <a:chExt cx="29238" cy="234300"/>
            </a:xfrm>
          </p:grpSpPr>
          <p:sp>
            <p:nvSpPr>
              <p:cNvPr id="1180" name="Google Shape;1180;p33"/>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181" name="Google Shape;1181;p33"/>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2" name="Google Shape;1182;p33"/>
            <p:cNvGrpSpPr/>
            <p:nvPr/>
          </p:nvGrpSpPr>
          <p:grpSpPr>
            <a:xfrm rot="5400000">
              <a:off x="309273" y="-104765"/>
              <a:ext cx="88199" cy="706789"/>
              <a:chOff x="0" y="-47625"/>
              <a:chExt cx="29238" cy="234300"/>
            </a:xfrm>
          </p:grpSpPr>
          <p:sp>
            <p:nvSpPr>
              <p:cNvPr id="1183" name="Google Shape;1183;p33"/>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184" name="Google Shape;1184;p33"/>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5" name="Google Shape;1185;p33"/>
            <p:cNvGrpSpPr/>
            <p:nvPr/>
          </p:nvGrpSpPr>
          <p:grpSpPr>
            <a:xfrm rot="5400000">
              <a:off x="309273" y="97733"/>
              <a:ext cx="88199" cy="706789"/>
              <a:chOff x="0" y="-47625"/>
              <a:chExt cx="29238" cy="234300"/>
            </a:xfrm>
          </p:grpSpPr>
          <p:sp>
            <p:nvSpPr>
              <p:cNvPr id="1186" name="Google Shape;1186;p33"/>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187" name="Google Shape;1187;p33"/>
              <p:cNvSpPr txBox="1"/>
              <p:nvPr/>
            </p:nvSpPr>
            <p:spPr>
              <a:xfrm>
                <a:off x="0" y="-47625"/>
                <a:ext cx="29100" cy="23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grpSp>
        <p:nvGrpSpPr>
          <p:cNvPr id="1188" name="Google Shape;1188;p33"/>
          <p:cNvGrpSpPr/>
          <p:nvPr/>
        </p:nvGrpSpPr>
        <p:grpSpPr>
          <a:xfrm rot="8710028">
            <a:off x="10486473" y="8800064"/>
            <a:ext cx="733560" cy="733560"/>
            <a:chOff x="0" y="0"/>
            <a:chExt cx="812800" cy="812800"/>
          </a:xfrm>
        </p:grpSpPr>
        <p:sp>
          <p:nvSpPr>
            <p:cNvPr id="1189" name="Google Shape;1189;p3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3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1" name="Google Shape;1191;p33"/>
          <p:cNvGrpSpPr/>
          <p:nvPr/>
        </p:nvGrpSpPr>
        <p:grpSpPr>
          <a:xfrm rot="8710201">
            <a:off x="5065326" y="7905553"/>
            <a:ext cx="454399" cy="454399"/>
            <a:chOff x="0" y="0"/>
            <a:chExt cx="812800" cy="812800"/>
          </a:xfrm>
        </p:grpSpPr>
        <p:sp>
          <p:nvSpPr>
            <p:cNvPr id="1192" name="Google Shape;1192;p3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3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4" name="Google Shape;1194;p33"/>
          <p:cNvGrpSpPr/>
          <p:nvPr/>
        </p:nvGrpSpPr>
        <p:grpSpPr>
          <a:xfrm rot="-5400000">
            <a:off x="15405317" y="7632486"/>
            <a:ext cx="3063443" cy="3063443"/>
            <a:chOff x="0" y="0"/>
            <a:chExt cx="812800" cy="812800"/>
          </a:xfrm>
        </p:grpSpPr>
        <p:sp>
          <p:nvSpPr>
            <p:cNvPr id="1195" name="Google Shape;1195;p3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3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7" name="Google Shape;1197;p33"/>
          <p:cNvGrpSpPr/>
          <p:nvPr/>
        </p:nvGrpSpPr>
        <p:grpSpPr>
          <a:xfrm rot="5400000">
            <a:off x="15910272" y="8154335"/>
            <a:ext cx="1972828" cy="1972828"/>
            <a:chOff x="0" y="0"/>
            <a:chExt cx="812800" cy="812800"/>
          </a:xfrm>
        </p:grpSpPr>
        <p:sp>
          <p:nvSpPr>
            <p:cNvPr id="1198" name="Google Shape;1198;p3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33"/>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00" name="Google Shape;1200;p33"/>
          <p:cNvPicPr preferRelativeResize="0"/>
          <p:nvPr/>
        </p:nvPicPr>
        <p:blipFill>
          <a:blip r:embed="rId9">
            <a:alphaModFix/>
          </a:blip>
          <a:stretch>
            <a:fillRect/>
          </a:stretch>
        </p:blipFill>
        <p:spPr>
          <a:xfrm>
            <a:off x="-2975531" y="9220210"/>
            <a:ext cx="5464628" cy="1066800"/>
          </a:xfrm>
          <a:prstGeom prst="rect">
            <a:avLst/>
          </a:prstGeom>
          <a:noFill/>
          <a:ln>
            <a:noFill/>
          </a:ln>
        </p:spPr>
      </p:pic>
      <p:grpSp>
        <p:nvGrpSpPr>
          <p:cNvPr id="1201" name="Google Shape;1201;p33"/>
          <p:cNvGrpSpPr/>
          <p:nvPr/>
        </p:nvGrpSpPr>
        <p:grpSpPr>
          <a:xfrm rot="8100000">
            <a:off x="1991305" y="8827275"/>
            <a:ext cx="825551" cy="825551"/>
            <a:chOff x="0" y="0"/>
            <a:chExt cx="812800" cy="812800"/>
          </a:xfrm>
        </p:grpSpPr>
        <p:sp>
          <p:nvSpPr>
            <p:cNvPr id="1202" name="Google Shape;1202;p33"/>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1203" name="Google Shape;1203;p33"/>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1207" name="Shape 1207"/>
        <p:cNvGrpSpPr/>
        <p:nvPr/>
      </p:nvGrpSpPr>
      <p:grpSpPr>
        <a:xfrm>
          <a:off x="0" y="0"/>
          <a:ext cx="0" cy="0"/>
          <a:chOff x="0" y="0"/>
          <a:chExt cx="0" cy="0"/>
        </a:xfrm>
      </p:grpSpPr>
      <p:sp>
        <p:nvSpPr>
          <p:cNvPr id="1208" name="Google Shape;1208;p34"/>
          <p:cNvSpPr txBox="1"/>
          <p:nvPr/>
        </p:nvSpPr>
        <p:spPr>
          <a:xfrm>
            <a:off x="12126800" y="3472227"/>
            <a:ext cx="4161000" cy="5541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600">
                <a:solidFill>
                  <a:srgbClr val="FFFFFF"/>
                </a:solidFill>
                <a:latin typeface="Dela Gothic One"/>
                <a:ea typeface="Dela Gothic One"/>
                <a:cs typeface="Dela Gothic One"/>
                <a:sym typeface="Dela Gothic One"/>
              </a:rPr>
              <a:t>LEGALITY</a:t>
            </a:r>
            <a:endParaRPr sz="3600"/>
          </a:p>
        </p:txBody>
      </p:sp>
      <p:sp>
        <p:nvSpPr>
          <p:cNvPr id="1209" name="Google Shape;1209;p34"/>
          <p:cNvSpPr txBox="1"/>
          <p:nvPr/>
        </p:nvSpPr>
        <p:spPr>
          <a:xfrm>
            <a:off x="12126808" y="1068128"/>
            <a:ext cx="5572200" cy="5541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600">
                <a:solidFill>
                  <a:srgbClr val="FFFFFF"/>
                </a:solidFill>
                <a:latin typeface="Dela Gothic One"/>
                <a:ea typeface="Dela Gothic One"/>
                <a:cs typeface="Dela Gothic One"/>
                <a:sym typeface="Dela Gothic One"/>
              </a:rPr>
              <a:t>TRANSPARENCY</a:t>
            </a:r>
            <a:endParaRPr sz="2000"/>
          </a:p>
        </p:txBody>
      </p:sp>
      <p:sp>
        <p:nvSpPr>
          <p:cNvPr id="1210" name="Google Shape;1210;p34"/>
          <p:cNvSpPr txBox="1"/>
          <p:nvPr/>
        </p:nvSpPr>
        <p:spPr>
          <a:xfrm>
            <a:off x="11850125" y="5921000"/>
            <a:ext cx="4071000" cy="5541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600">
                <a:solidFill>
                  <a:srgbClr val="FFFFFF"/>
                </a:solidFill>
                <a:latin typeface="Dela Gothic One"/>
                <a:ea typeface="Dela Gothic One"/>
                <a:cs typeface="Dela Gothic One"/>
                <a:sym typeface="Dela Gothic One"/>
              </a:rPr>
              <a:t>CONSUMERS</a:t>
            </a:r>
            <a:endParaRPr sz="2000"/>
          </a:p>
        </p:txBody>
      </p:sp>
      <p:grpSp>
        <p:nvGrpSpPr>
          <p:cNvPr id="1211" name="Google Shape;1211;p34"/>
          <p:cNvGrpSpPr/>
          <p:nvPr/>
        </p:nvGrpSpPr>
        <p:grpSpPr>
          <a:xfrm rot="-5400000">
            <a:off x="-541114" y="881382"/>
            <a:ext cx="9871257" cy="8939979"/>
            <a:chOff x="0" y="-47625"/>
            <a:chExt cx="957120" cy="866823"/>
          </a:xfrm>
        </p:grpSpPr>
        <p:sp>
          <p:nvSpPr>
            <p:cNvPr id="1212" name="Google Shape;1212;p34"/>
            <p:cNvSpPr/>
            <p:nvPr/>
          </p:nvSpPr>
          <p:spPr>
            <a:xfrm>
              <a:off x="0" y="0"/>
              <a:ext cx="957120" cy="819198"/>
            </a:xfrm>
            <a:custGeom>
              <a:rect b="b" l="l" r="r" t="t"/>
              <a:pathLst>
                <a:path extrusionOk="0" h="819198" w="957120">
                  <a:moveTo>
                    <a:pt x="0" y="0"/>
                  </a:moveTo>
                  <a:lnTo>
                    <a:pt x="957120" y="0"/>
                  </a:lnTo>
                  <a:lnTo>
                    <a:pt x="957120" y="819198"/>
                  </a:lnTo>
                  <a:lnTo>
                    <a:pt x="0" y="819198"/>
                  </a:lnTo>
                  <a:close/>
                </a:path>
              </a:pathLst>
            </a:custGeom>
            <a:gradFill>
              <a:gsLst>
                <a:gs pos="0">
                  <a:srgbClr val="10082D"/>
                </a:gs>
                <a:gs pos="100000">
                  <a:srgbClr val="01ECC9"/>
                </a:gs>
              </a:gsLst>
              <a:lin ang="0" scaled="0"/>
            </a:gradFill>
            <a:ln>
              <a:noFill/>
            </a:ln>
          </p:spPr>
        </p:sp>
        <p:sp>
          <p:nvSpPr>
            <p:cNvPr id="1213" name="Google Shape;1213;p34"/>
            <p:cNvSpPr txBox="1"/>
            <p:nvPr/>
          </p:nvSpPr>
          <p:spPr>
            <a:xfrm>
              <a:off x="0" y="-47625"/>
              <a:ext cx="957000" cy="866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14" name="Google Shape;1214;p34"/>
          <p:cNvSpPr txBox="1"/>
          <p:nvPr/>
        </p:nvSpPr>
        <p:spPr>
          <a:xfrm>
            <a:off x="1259450" y="1834125"/>
            <a:ext cx="7428300" cy="28551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SzPts val="1100"/>
              <a:buNone/>
            </a:pPr>
            <a:r>
              <a:rPr b="1" lang="en-US" sz="4500">
                <a:solidFill>
                  <a:schemeClr val="lt1"/>
                </a:solidFill>
                <a:highlight>
                  <a:schemeClr val="dk1"/>
                </a:highlight>
              </a:rPr>
              <a:t>CSR IN INTERNATIONAL BUSINESS</a:t>
            </a:r>
            <a:endParaRPr b="1" sz="4500">
              <a:solidFill>
                <a:schemeClr val="lt1"/>
              </a:solidFill>
              <a:highlight>
                <a:schemeClr val="dk1"/>
              </a:highlight>
            </a:endParaRPr>
          </a:p>
          <a:p>
            <a:pPr indent="0" lvl="0" marL="0" marR="0" rtl="0" algn="l">
              <a:lnSpc>
                <a:spcPct val="120002"/>
              </a:lnSpc>
              <a:spcBef>
                <a:spcPts val="1200"/>
              </a:spcBef>
              <a:spcAft>
                <a:spcPts val="0"/>
              </a:spcAft>
              <a:buNone/>
            </a:pPr>
            <a:r>
              <a:t/>
            </a:r>
            <a:endParaRPr sz="7199">
              <a:solidFill>
                <a:srgbClr val="FFFFFF"/>
              </a:solidFill>
              <a:latin typeface="Dela Gothic One"/>
              <a:ea typeface="Dela Gothic One"/>
              <a:cs typeface="Dela Gothic One"/>
              <a:sym typeface="Dela Gothic One"/>
            </a:endParaRPr>
          </a:p>
        </p:txBody>
      </p:sp>
      <p:grpSp>
        <p:nvGrpSpPr>
          <p:cNvPr id="1215" name="Google Shape;1215;p34"/>
          <p:cNvGrpSpPr/>
          <p:nvPr/>
        </p:nvGrpSpPr>
        <p:grpSpPr>
          <a:xfrm>
            <a:off x="10080885" y="1050179"/>
            <a:ext cx="1419799" cy="1419799"/>
            <a:chOff x="0" y="0"/>
            <a:chExt cx="812800" cy="812800"/>
          </a:xfrm>
        </p:grpSpPr>
        <p:sp>
          <p:nvSpPr>
            <p:cNvPr id="1216" name="Google Shape;1216;p3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3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18" name="Google Shape;1218;p34"/>
          <p:cNvSpPr txBox="1"/>
          <p:nvPr/>
        </p:nvSpPr>
        <p:spPr>
          <a:xfrm>
            <a:off x="10566100" y="1158625"/>
            <a:ext cx="516900" cy="6679500"/>
          </a:xfrm>
          <a:prstGeom prst="rect">
            <a:avLst/>
          </a:prstGeom>
          <a:noFill/>
          <a:ln>
            <a:noFill/>
          </a:ln>
        </p:spPr>
        <p:txBody>
          <a:bodyPr anchorCtr="0" anchor="t" bIns="0" lIns="0" spcFirstLastPara="1" rIns="0" wrap="square" tIns="0">
            <a:spAutoFit/>
          </a:bodyPr>
          <a:lstStyle/>
          <a:p>
            <a:pPr indent="0" lvl="0" marL="0" marR="0" rtl="0" algn="l">
              <a:lnSpc>
                <a:spcPct val="120002"/>
              </a:lnSpc>
              <a:spcBef>
                <a:spcPts val="0"/>
              </a:spcBef>
              <a:spcAft>
                <a:spcPts val="0"/>
              </a:spcAft>
              <a:buNone/>
            </a:pPr>
            <a:r>
              <a:rPr lang="en-US" sz="6999">
                <a:solidFill>
                  <a:srgbClr val="FFFFFF"/>
                </a:solidFill>
                <a:latin typeface="Dela Gothic One"/>
                <a:ea typeface="Dela Gothic One"/>
                <a:cs typeface="Dela Gothic One"/>
                <a:sym typeface="Dela Gothic One"/>
              </a:rPr>
              <a:t>4</a:t>
            </a:r>
            <a:endParaRPr sz="6999">
              <a:solidFill>
                <a:srgbClr val="FFFFFF"/>
              </a:solidFill>
              <a:latin typeface="Dela Gothic One"/>
              <a:ea typeface="Dela Gothic One"/>
              <a:cs typeface="Dela Gothic One"/>
              <a:sym typeface="Dela Gothic One"/>
            </a:endParaRPr>
          </a:p>
          <a:p>
            <a:pPr indent="0" lvl="0" marL="0" marR="0" rtl="0" algn="l">
              <a:lnSpc>
                <a:spcPct val="120002"/>
              </a:lnSpc>
              <a:spcBef>
                <a:spcPts val="0"/>
              </a:spcBef>
              <a:spcAft>
                <a:spcPts val="0"/>
              </a:spcAft>
              <a:buNone/>
            </a:pPr>
            <a:r>
              <a:t/>
            </a:r>
            <a:endParaRPr sz="6999">
              <a:solidFill>
                <a:srgbClr val="FFFFFF"/>
              </a:solidFill>
              <a:latin typeface="Dela Gothic One"/>
              <a:ea typeface="Dela Gothic One"/>
              <a:cs typeface="Dela Gothic One"/>
              <a:sym typeface="Dela Gothic One"/>
            </a:endParaRPr>
          </a:p>
          <a:p>
            <a:pPr indent="0" lvl="0" marL="0" marR="0" rtl="0" algn="l">
              <a:lnSpc>
                <a:spcPct val="120002"/>
              </a:lnSpc>
              <a:spcBef>
                <a:spcPts val="0"/>
              </a:spcBef>
              <a:spcAft>
                <a:spcPts val="0"/>
              </a:spcAft>
              <a:buNone/>
            </a:pPr>
            <a:r>
              <a:rPr lang="en-US" sz="6999">
                <a:solidFill>
                  <a:srgbClr val="FFFFFF"/>
                </a:solidFill>
                <a:latin typeface="Dela Gothic One"/>
                <a:ea typeface="Dela Gothic One"/>
                <a:cs typeface="Dela Gothic One"/>
                <a:sym typeface="Dela Gothic One"/>
              </a:rPr>
              <a:t>5</a:t>
            </a:r>
            <a:endParaRPr sz="6999">
              <a:solidFill>
                <a:srgbClr val="FFFFFF"/>
              </a:solidFill>
              <a:latin typeface="Dela Gothic One"/>
              <a:ea typeface="Dela Gothic One"/>
              <a:cs typeface="Dela Gothic One"/>
              <a:sym typeface="Dela Gothic One"/>
            </a:endParaRPr>
          </a:p>
          <a:p>
            <a:pPr indent="0" lvl="0" marL="0" marR="0" rtl="0" algn="l">
              <a:lnSpc>
                <a:spcPct val="120002"/>
              </a:lnSpc>
              <a:spcBef>
                <a:spcPts val="0"/>
              </a:spcBef>
              <a:spcAft>
                <a:spcPts val="0"/>
              </a:spcAft>
              <a:buNone/>
            </a:pPr>
            <a:r>
              <a:t/>
            </a:r>
            <a:endParaRPr sz="6999">
              <a:solidFill>
                <a:srgbClr val="FFFFFF"/>
              </a:solidFill>
              <a:latin typeface="Dela Gothic One"/>
              <a:ea typeface="Dela Gothic One"/>
              <a:cs typeface="Dela Gothic One"/>
              <a:sym typeface="Dela Gothic One"/>
            </a:endParaRPr>
          </a:p>
          <a:p>
            <a:pPr indent="0" lvl="0" marL="0" marR="0" rtl="0" algn="l">
              <a:lnSpc>
                <a:spcPct val="120002"/>
              </a:lnSpc>
              <a:spcBef>
                <a:spcPts val="0"/>
              </a:spcBef>
              <a:spcAft>
                <a:spcPts val="0"/>
              </a:spcAft>
              <a:buNone/>
            </a:pPr>
            <a:r>
              <a:rPr lang="en-US" sz="6999">
                <a:solidFill>
                  <a:srgbClr val="FFFFFF"/>
                </a:solidFill>
                <a:latin typeface="Dela Gothic One"/>
                <a:ea typeface="Dela Gothic One"/>
                <a:cs typeface="Dela Gothic One"/>
                <a:sym typeface="Dela Gothic One"/>
              </a:rPr>
              <a:t>6</a:t>
            </a:r>
            <a:endParaRPr sz="6999">
              <a:solidFill>
                <a:srgbClr val="FFFFFF"/>
              </a:solidFill>
              <a:latin typeface="Dela Gothic One"/>
              <a:ea typeface="Dela Gothic One"/>
              <a:cs typeface="Dela Gothic One"/>
              <a:sym typeface="Dela Gothic One"/>
            </a:endParaRPr>
          </a:p>
          <a:p>
            <a:pPr indent="0" lvl="0" marL="0" marR="0" rtl="0" algn="l">
              <a:lnSpc>
                <a:spcPct val="120002"/>
              </a:lnSpc>
              <a:spcBef>
                <a:spcPts val="0"/>
              </a:spcBef>
              <a:spcAft>
                <a:spcPts val="0"/>
              </a:spcAft>
              <a:buNone/>
            </a:pPr>
            <a:r>
              <a:t/>
            </a:r>
            <a:endParaRPr/>
          </a:p>
        </p:txBody>
      </p:sp>
      <p:grpSp>
        <p:nvGrpSpPr>
          <p:cNvPr id="1219" name="Google Shape;1219;p34"/>
          <p:cNvGrpSpPr/>
          <p:nvPr/>
        </p:nvGrpSpPr>
        <p:grpSpPr>
          <a:xfrm rot="-5400000">
            <a:off x="-852584" y="4199504"/>
            <a:ext cx="2882676" cy="2882676"/>
            <a:chOff x="0" y="0"/>
            <a:chExt cx="812800" cy="812800"/>
          </a:xfrm>
        </p:grpSpPr>
        <p:sp>
          <p:nvSpPr>
            <p:cNvPr id="1220" name="Google Shape;1220;p3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3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2" name="Google Shape;1222;p34"/>
          <p:cNvGrpSpPr/>
          <p:nvPr/>
        </p:nvGrpSpPr>
        <p:grpSpPr>
          <a:xfrm rot="5400000">
            <a:off x="-330664" y="4699822"/>
            <a:ext cx="1838879" cy="1838879"/>
            <a:chOff x="0" y="0"/>
            <a:chExt cx="812800" cy="812800"/>
          </a:xfrm>
        </p:grpSpPr>
        <p:sp>
          <p:nvSpPr>
            <p:cNvPr id="1223" name="Google Shape;1223;p3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34"/>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5" name="Google Shape;1225;p34"/>
          <p:cNvGrpSpPr/>
          <p:nvPr/>
        </p:nvGrpSpPr>
        <p:grpSpPr>
          <a:xfrm rot="8100000">
            <a:off x="8251646" y="6814172"/>
            <a:ext cx="1225798" cy="1225798"/>
            <a:chOff x="0" y="0"/>
            <a:chExt cx="812800" cy="812800"/>
          </a:xfrm>
        </p:grpSpPr>
        <p:sp>
          <p:nvSpPr>
            <p:cNvPr id="1226" name="Google Shape;1226;p34"/>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1227" name="Google Shape;1227;p34"/>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28" name="Google Shape;1228;p34"/>
          <p:cNvPicPr preferRelativeResize="0"/>
          <p:nvPr/>
        </p:nvPicPr>
        <p:blipFill>
          <a:blip r:embed="rId3">
            <a:alphaModFix/>
          </a:blip>
          <a:stretch>
            <a:fillRect/>
          </a:stretch>
        </p:blipFill>
        <p:spPr>
          <a:xfrm>
            <a:off x="-1259090" y="8310250"/>
            <a:ext cx="5324465" cy="10479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1232" name="Shape 1232"/>
        <p:cNvGrpSpPr/>
        <p:nvPr/>
      </p:nvGrpSpPr>
      <p:grpSpPr>
        <a:xfrm>
          <a:off x="0" y="0"/>
          <a:ext cx="0" cy="0"/>
          <a:chOff x="0" y="0"/>
          <a:chExt cx="0" cy="0"/>
        </a:xfrm>
      </p:grpSpPr>
      <p:sp>
        <p:nvSpPr>
          <p:cNvPr id="1233" name="Google Shape;1233;p35"/>
          <p:cNvSpPr txBox="1"/>
          <p:nvPr/>
        </p:nvSpPr>
        <p:spPr>
          <a:xfrm>
            <a:off x="10326875" y="2173025"/>
            <a:ext cx="5961000" cy="64803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Clr>
                <a:schemeClr val="dk1"/>
              </a:buClr>
              <a:buSzPts val="1100"/>
              <a:buFont typeface="Arial"/>
              <a:buNone/>
            </a:pPr>
            <a:r>
              <a:rPr lang="en-US" sz="3000">
                <a:solidFill>
                  <a:schemeClr val="dk1"/>
                </a:solidFill>
                <a:highlight>
                  <a:schemeClr val="lt1"/>
                </a:highlight>
              </a:rPr>
              <a:t>many positive effects in terms of:</a:t>
            </a:r>
            <a:endParaRPr sz="3000">
              <a:solidFill>
                <a:schemeClr val="dk1"/>
              </a:solidFill>
              <a:highlight>
                <a:schemeClr val="lt1"/>
              </a:highlight>
            </a:endParaRPr>
          </a:p>
          <a:p>
            <a:pPr indent="0" lvl="0" marL="914400" rtl="0" algn="l">
              <a:lnSpc>
                <a:spcPct val="115000"/>
              </a:lnSpc>
              <a:spcBef>
                <a:spcPts val="1200"/>
              </a:spcBef>
              <a:spcAft>
                <a:spcPts val="0"/>
              </a:spcAft>
              <a:buClr>
                <a:schemeClr val="dk1"/>
              </a:buClr>
              <a:buSzPts val="1100"/>
              <a:buFont typeface="Arial"/>
              <a:buNone/>
            </a:pPr>
            <a:r>
              <a:rPr lang="en-US" sz="3000">
                <a:solidFill>
                  <a:schemeClr val="dk1"/>
                </a:solidFill>
                <a:highlight>
                  <a:schemeClr val="lt1"/>
                </a:highlight>
              </a:rPr>
              <a:t>·improvements in market reputation through specific certifications or quality labels;</a:t>
            </a:r>
            <a:endParaRPr sz="3000">
              <a:solidFill>
                <a:schemeClr val="dk1"/>
              </a:solidFill>
              <a:highlight>
                <a:schemeClr val="lt1"/>
              </a:highlight>
            </a:endParaRPr>
          </a:p>
          <a:p>
            <a:pPr indent="0" lvl="0" marL="914400" rtl="0" algn="l">
              <a:lnSpc>
                <a:spcPct val="115000"/>
              </a:lnSpc>
              <a:spcBef>
                <a:spcPts val="1200"/>
              </a:spcBef>
              <a:spcAft>
                <a:spcPts val="0"/>
              </a:spcAft>
              <a:buClr>
                <a:schemeClr val="dk1"/>
              </a:buClr>
              <a:buSzPts val="1100"/>
              <a:buFont typeface="Arial"/>
              <a:buNone/>
            </a:pPr>
            <a:r>
              <a:rPr lang="en-US" sz="3000">
                <a:solidFill>
                  <a:schemeClr val="dk1"/>
                </a:solidFill>
                <a:highlight>
                  <a:schemeClr val="lt1"/>
                </a:highlight>
              </a:rPr>
              <a:t>·confidence of the ethical investors and of the consumers;</a:t>
            </a:r>
            <a:endParaRPr sz="3000">
              <a:solidFill>
                <a:schemeClr val="dk1"/>
              </a:solidFill>
              <a:highlight>
                <a:schemeClr val="lt1"/>
              </a:highlight>
            </a:endParaRPr>
          </a:p>
          <a:p>
            <a:pPr indent="0" lvl="0" marL="914400" rtl="0" algn="l">
              <a:lnSpc>
                <a:spcPct val="115000"/>
              </a:lnSpc>
              <a:spcBef>
                <a:spcPts val="1200"/>
              </a:spcBef>
              <a:spcAft>
                <a:spcPts val="0"/>
              </a:spcAft>
              <a:buClr>
                <a:schemeClr val="dk1"/>
              </a:buClr>
              <a:buSzPts val="1100"/>
              <a:buFont typeface="Arial"/>
              <a:buNone/>
            </a:pPr>
            <a:r>
              <a:rPr lang="en-US" sz="3000">
                <a:solidFill>
                  <a:schemeClr val="dk1"/>
                </a:solidFill>
                <a:highlight>
                  <a:schemeClr val="lt1"/>
                </a:highlight>
              </a:rPr>
              <a:t>·good relations with institutions and social organizations.</a:t>
            </a:r>
            <a:endParaRPr sz="3000">
              <a:solidFill>
                <a:schemeClr val="dk1"/>
              </a:solidFill>
              <a:highlight>
                <a:schemeClr val="lt1"/>
              </a:highlight>
            </a:endParaRPr>
          </a:p>
          <a:p>
            <a:pPr indent="0" lvl="0" marL="0" marR="0" rtl="0" algn="l">
              <a:lnSpc>
                <a:spcPct val="120000"/>
              </a:lnSpc>
              <a:spcBef>
                <a:spcPts val="1200"/>
              </a:spcBef>
              <a:spcAft>
                <a:spcPts val="0"/>
              </a:spcAft>
              <a:buNone/>
            </a:pPr>
            <a:r>
              <a:t/>
            </a:r>
            <a:endParaRPr sz="3600">
              <a:solidFill>
                <a:srgbClr val="FFFFFF"/>
              </a:solidFill>
              <a:latin typeface="Dela Gothic One"/>
              <a:ea typeface="Dela Gothic One"/>
              <a:cs typeface="Dela Gothic One"/>
              <a:sym typeface="Dela Gothic One"/>
            </a:endParaRPr>
          </a:p>
        </p:txBody>
      </p:sp>
      <p:sp>
        <p:nvSpPr>
          <p:cNvPr id="1234" name="Google Shape;1234;p35"/>
          <p:cNvSpPr txBox="1"/>
          <p:nvPr/>
        </p:nvSpPr>
        <p:spPr>
          <a:xfrm>
            <a:off x="12126808" y="1068128"/>
            <a:ext cx="5572200" cy="5541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600">
                <a:solidFill>
                  <a:srgbClr val="FFFFFF"/>
                </a:solidFill>
                <a:latin typeface="Dela Gothic One"/>
                <a:ea typeface="Dela Gothic One"/>
                <a:cs typeface="Dela Gothic One"/>
                <a:sym typeface="Dela Gothic One"/>
              </a:rPr>
              <a:t>SUPPLY CHAINS</a:t>
            </a:r>
            <a:endParaRPr sz="2000"/>
          </a:p>
        </p:txBody>
      </p:sp>
      <p:grpSp>
        <p:nvGrpSpPr>
          <p:cNvPr id="1235" name="Google Shape;1235;p35"/>
          <p:cNvGrpSpPr/>
          <p:nvPr/>
        </p:nvGrpSpPr>
        <p:grpSpPr>
          <a:xfrm rot="-5400000">
            <a:off x="-541114" y="881382"/>
            <a:ext cx="9871257" cy="8939979"/>
            <a:chOff x="0" y="-47625"/>
            <a:chExt cx="957120" cy="866823"/>
          </a:xfrm>
        </p:grpSpPr>
        <p:sp>
          <p:nvSpPr>
            <p:cNvPr id="1236" name="Google Shape;1236;p35"/>
            <p:cNvSpPr/>
            <p:nvPr/>
          </p:nvSpPr>
          <p:spPr>
            <a:xfrm>
              <a:off x="0" y="0"/>
              <a:ext cx="957120" cy="819198"/>
            </a:xfrm>
            <a:custGeom>
              <a:rect b="b" l="l" r="r" t="t"/>
              <a:pathLst>
                <a:path extrusionOk="0" h="819198" w="957120">
                  <a:moveTo>
                    <a:pt x="0" y="0"/>
                  </a:moveTo>
                  <a:lnTo>
                    <a:pt x="957120" y="0"/>
                  </a:lnTo>
                  <a:lnTo>
                    <a:pt x="957120" y="819198"/>
                  </a:lnTo>
                  <a:lnTo>
                    <a:pt x="0" y="819198"/>
                  </a:lnTo>
                  <a:close/>
                </a:path>
              </a:pathLst>
            </a:custGeom>
            <a:gradFill>
              <a:gsLst>
                <a:gs pos="0">
                  <a:srgbClr val="10082D"/>
                </a:gs>
                <a:gs pos="100000">
                  <a:srgbClr val="01ECC9"/>
                </a:gs>
              </a:gsLst>
              <a:lin ang="0" scaled="0"/>
            </a:gradFill>
            <a:ln>
              <a:noFill/>
            </a:ln>
          </p:spPr>
        </p:sp>
        <p:sp>
          <p:nvSpPr>
            <p:cNvPr id="1237" name="Google Shape;1237;p35"/>
            <p:cNvSpPr txBox="1"/>
            <p:nvPr/>
          </p:nvSpPr>
          <p:spPr>
            <a:xfrm>
              <a:off x="0" y="-47625"/>
              <a:ext cx="957000" cy="866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38" name="Google Shape;1238;p35"/>
          <p:cNvSpPr txBox="1"/>
          <p:nvPr/>
        </p:nvSpPr>
        <p:spPr>
          <a:xfrm>
            <a:off x="1259450" y="1834125"/>
            <a:ext cx="7428300" cy="28551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SzPts val="1100"/>
              <a:buNone/>
            </a:pPr>
            <a:r>
              <a:rPr b="1" lang="en-US" sz="4500">
                <a:solidFill>
                  <a:schemeClr val="lt1"/>
                </a:solidFill>
                <a:highlight>
                  <a:schemeClr val="dk1"/>
                </a:highlight>
              </a:rPr>
              <a:t>CSR IN INTERNATIONAL BUSINESS</a:t>
            </a:r>
            <a:endParaRPr b="1" sz="4500">
              <a:solidFill>
                <a:schemeClr val="lt1"/>
              </a:solidFill>
              <a:highlight>
                <a:schemeClr val="dk1"/>
              </a:highlight>
            </a:endParaRPr>
          </a:p>
          <a:p>
            <a:pPr indent="0" lvl="0" marL="0" marR="0" rtl="0" algn="l">
              <a:lnSpc>
                <a:spcPct val="120002"/>
              </a:lnSpc>
              <a:spcBef>
                <a:spcPts val="1200"/>
              </a:spcBef>
              <a:spcAft>
                <a:spcPts val="0"/>
              </a:spcAft>
              <a:buNone/>
            </a:pPr>
            <a:r>
              <a:t/>
            </a:r>
            <a:endParaRPr sz="7199">
              <a:solidFill>
                <a:srgbClr val="FFFFFF"/>
              </a:solidFill>
              <a:latin typeface="Dela Gothic One"/>
              <a:ea typeface="Dela Gothic One"/>
              <a:cs typeface="Dela Gothic One"/>
              <a:sym typeface="Dela Gothic One"/>
            </a:endParaRPr>
          </a:p>
        </p:txBody>
      </p:sp>
      <p:grpSp>
        <p:nvGrpSpPr>
          <p:cNvPr id="1239" name="Google Shape;1239;p35"/>
          <p:cNvGrpSpPr/>
          <p:nvPr/>
        </p:nvGrpSpPr>
        <p:grpSpPr>
          <a:xfrm>
            <a:off x="10080875" y="415750"/>
            <a:ext cx="1581709" cy="1577889"/>
            <a:chOff x="0" y="0"/>
            <a:chExt cx="812800" cy="812800"/>
          </a:xfrm>
        </p:grpSpPr>
        <p:sp>
          <p:nvSpPr>
            <p:cNvPr id="1240" name="Google Shape;1240;p3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3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42" name="Google Shape;1242;p35"/>
          <p:cNvSpPr txBox="1"/>
          <p:nvPr/>
        </p:nvSpPr>
        <p:spPr>
          <a:xfrm>
            <a:off x="10566100" y="817375"/>
            <a:ext cx="516900" cy="6679500"/>
          </a:xfrm>
          <a:prstGeom prst="rect">
            <a:avLst/>
          </a:prstGeom>
          <a:noFill/>
          <a:ln>
            <a:noFill/>
          </a:ln>
        </p:spPr>
        <p:txBody>
          <a:bodyPr anchorCtr="0" anchor="t" bIns="0" lIns="0" spcFirstLastPara="1" rIns="0" wrap="square" tIns="0">
            <a:spAutoFit/>
          </a:bodyPr>
          <a:lstStyle/>
          <a:p>
            <a:pPr indent="0" lvl="0" marL="0" marR="0" rtl="0" algn="l">
              <a:lnSpc>
                <a:spcPct val="120002"/>
              </a:lnSpc>
              <a:spcBef>
                <a:spcPts val="0"/>
              </a:spcBef>
              <a:spcAft>
                <a:spcPts val="0"/>
              </a:spcAft>
              <a:buNone/>
            </a:pPr>
            <a:r>
              <a:rPr lang="en-US" sz="6999">
                <a:solidFill>
                  <a:srgbClr val="FFFFFF"/>
                </a:solidFill>
                <a:latin typeface="Dela Gothic One"/>
                <a:ea typeface="Dela Gothic One"/>
                <a:cs typeface="Dela Gothic One"/>
                <a:sym typeface="Dela Gothic One"/>
              </a:rPr>
              <a:t>7</a:t>
            </a:r>
            <a:endParaRPr sz="6999">
              <a:solidFill>
                <a:srgbClr val="FFFFFF"/>
              </a:solidFill>
              <a:latin typeface="Dela Gothic One"/>
              <a:ea typeface="Dela Gothic One"/>
              <a:cs typeface="Dela Gothic One"/>
              <a:sym typeface="Dela Gothic One"/>
            </a:endParaRPr>
          </a:p>
          <a:p>
            <a:pPr indent="0" lvl="0" marL="0" marR="0" rtl="0" algn="l">
              <a:lnSpc>
                <a:spcPct val="120002"/>
              </a:lnSpc>
              <a:spcBef>
                <a:spcPts val="0"/>
              </a:spcBef>
              <a:spcAft>
                <a:spcPts val="0"/>
              </a:spcAft>
              <a:buNone/>
            </a:pPr>
            <a:r>
              <a:t/>
            </a:r>
            <a:endParaRPr sz="6999">
              <a:solidFill>
                <a:srgbClr val="FFFFFF"/>
              </a:solidFill>
              <a:latin typeface="Dela Gothic One"/>
              <a:ea typeface="Dela Gothic One"/>
              <a:cs typeface="Dela Gothic One"/>
              <a:sym typeface="Dela Gothic One"/>
            </a:endParaRPr>
          </a:p>
          <a:p>
            <a:pPr indent="0" lvl="0" marL="0" marR="0" rtl="0" algn="l">
              <a:lnSpc>
                <a:spcPct val="120002"/>
              </a:lnSpc>
              <a:spcBef>
                <a:spcPts val="0"/>
              </a:spcBef>
              <a:spcAft>
                <a:spcPts val="0"/>
              </a:spcAft>
              <a:buNone/>
            </a:pPr>
            <a:r>
              <a:t/>
            </a:r>
            <a:endParaRPr sz="6999">
              <a:solidFill>
                <a:srgbClr val="FFFFFF"/>
              </a:solidFill>
              <a:latin typeface="Dela Gothic One"/>
              <a:ea typeface="Dela Gothic One"/>
              <a:cs typeface="Dela Gothic One"/>
              <a:sym typeface="Dela Gothic One"/>
            </a:endParaRPr>
          </a:p>
          <a:p>
            <a:pPr indent="0" lvl="0" marL="0" marR="0" rtl="0" algn="l">
              <a:lnSpc>
                <a:spcPct val="120002"/>
              </a:lnSpc>
              <a:spcBef>
                <a:spcPts val="0"/>
              </a:spcBef>
              <a:spcAft>
                <a:spcPts val="0"/>
              </a:spcAft>
              <a:buNone/>
            </a:pPr>
            <a:r>
              <a:t/>
            </a:r>
            <a:endParaRPr sz="6999">
              <a:solidFill>
                <a:srgbClr val="FFFFFF"/>
              </a:solidFill>
              <a:latin typeface="Dela Gothic One"/>
              <a:ea typeface="Dela Gothic One"/>
              <a:cs typeface="Dela Gothic One"/>
              <a:sym typeface="Dela Gothic One"/>
            </a:endParaRPr>
          </a:p>
          <a:p>
            <a:pPr indent="0" lvl="0" marL="0" marR="0" rtl="0" algn="l">
              <a:lnSpc>
                <a:spcPct val="120002"/>
              </a:lnSpc>
              <a:spcBef>
                <a:spcPts val="0"/>
              </a:spcBef>
              <a:spcAft>
                <a:spcPts val="0"/>
              </a:spcAft>
              <a:buNone/>
            </a:pPr>
            <a:r>
              <a:t/>
            </a:r>
            <a:endParaRPr sz="6999">
              <a:solidFill>
                <a:srgbClr val="FFFFFF"/>
              </a:solidFill>
              <a:latin typeface="Dela Gothic One"/>
              <a:ea typeface="Dela Gothic One"/>
              <a:cs typeface="Dela Gothic One"/>
              <a:sym typeface="Dela Gothic One"/>
            </a:endParaRPr>
          </a:p>
          <a:p>
            <a:pPr indent="0" lvl="0" marL="0" marR="0" rtl="0" algn="l">
              <a:lnSpc>
                <a:spcPct val="120002"/>
              </a:lnSpc>
              <a:spcBef>
                <a:spcPts val="0"/>
              </a:spcBef>
              <a:spcAft>
                <a:spcPts val="0"/>
              </a:spcAft>
              <a:buNone/>
            </a:pPr>
            <a:r>
              <a:t/>
            </a:r>
            <a:endParaRPr/>
          </a:p>
        </p:txBody>
      </p:sp>
      <p:grpSp>
        <p:nvGrpSpPr>
          <p:cNvPr id="1243" name="Google Shape;1243;p35"/>
          <p:cNvGrpSpPr/>
          <p:nvPr/>
        </p:nvGrpSpPr>
        <p:grpSpPr>
          <a:xfrm rot="-5400000">
            <a:off x="-852584" y="4199504"/>
            <a:ext cx="2882676" cy="2882676"/>
            <a:chOff x="0" y="0"/>
            <a:chExt cx="812800" cy="812800"/>
          </a:xfrm>
        </p:grpSpPr>
        <p:sp>
          <p:nvSpPr>
            <p:cNvPr id="1244" name="Google Shape;1244;p3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3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6" name="Google Shape;1246;p35"/>
          <p:cNvGrpSpPr/>
          <p:nvPr/>
        </p:nvGrpSpPr>
        <p:grpSpPr>
          <a:xfrm rot="5400000">
            <a:off x="-330664" y="4699822"/>
            <a:ext cx="1838879" cy="1838879"/>
            <a:chOff x="0" y="0"/>
            <a:chExt cx="812800" cy="812800"/>
          </a:xfrm>
        </p:grpSpPr>
        <p:sp>
          <p:nvSpPr>
            <p:cNvPr id="1247" name="Google Shape;1247;p3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35"/>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9" name="Google Shape;1249;p35"/>
          <p:cNvGrpSpPr/>
          <p:nvPr/>
        </p:nvGrpSpPr>
        <p:grpSpPr>
          <a:xfrm rot="8100000">
            <a:off x="8251646" y="6814172"/>
            <a:ext cx="1225798" cy="1225798"/>
            <a:chOff x="0" y="0"/>
            <a:chExt cx="812800" cy="812800"/>
          </a:xfrm>
        </p:grpSpPr>
        <p:sp>
          <p:nvSpPr>
            <p:cNvPr id="1250" name="Google Shape;1250;p35"/>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6" scaled="0"/>
            </a:gradFill>
            <a:ln>
              <a:noFill/>
            </a:ln>
          </p:spPr>
        </p:sp>
        <p:sp>
          <p:nvSpPr>
            <p:cNvPr id="1251" name="Google Shape;1251;p35"/>
            <p:cNvSpPr txBox="1"/>
            <p:nvPr/>
          </p:nvSpPr>
          <p:spPr>
            <a:xfrm>
              <a:off x="190500" y="142875"/>
              <a:ext cx="431700" cy="47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52" name="Google Shape;1252;p35"/>
          <p:cNvPicPr preferRelativeResize="0"/>
          <p:nvPr/>
        </p:nvPicPr>
        <p:blipFill>
          <a:blip r:embed="rId3">
            <a:alphaModFix/>
          </a:blip>
          <a:stretch>
            <a:fillRect/>
          </a:stretch>
        </p:blipFill>
        <p:spPr>
          <a:xfrm>
            <a:off x="-1259090" y="8310250"/>
            <a:ext cx="5324465" cy="10479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1A38"/>
        </a:solidFill>
      </p:bgPr>
    </p:bg>
    <p:spTree>
      <p:nvGrpSpPr>
        <p:cNvPr id="1256" name="Shape 1256"/>
        <p:cNvGrpSpPr/>
        <p:nvPr/>
      </p:nvGrpSpPr>
      <p:grpSpPr>
        <a:xfrm>
          <a:off x="0" y="0"/>
          <a:ext cx="0" cy="0"/>
          <a:chOff x="0" y="0"/>
          <a:chExt cx="0" cy="0"/>
        </a:xfrm>
      </p:grpSpPr>
      <p:pic>
        <p:nvPicPr>
          <p:cNvPr id="1257" name="Google Shape;1257;p36"/>
          <p:cNvPicPr preferRelativeResize="0"/>
          <p:nvPr/>
        </p:nvPicPr>
        <p:blipFill>
          <a:blip r:embed="rId3">
            <a:alphaModFix/>
          </a:blip>
          <a:stretch>
            <a:fillRect/>
          </a:stretch>
        </p:blipFill>
        <p:spPr>
          <a:xfrm>
            <a:off x="12250025" y="4336000"/>
            <a:ext cx="5662301" cy="6002525"/>
          </a:xfrm>
          <a:prstGeom prst="rect">
            <a:avLst/>
          </a:prstGeom>
          <a:noFill/>
          <a:ln>
            <a:noFill/>
          </a:ln>
        </p:spPr>
      </p:pic>
      <p:pic>
        <p:nvPicPr>
          <p:cNvPr id="1258" name="Google Shape;1258;p36"/>
          <p:cNvPicPr preferRelativeResize="0"/>
          <p:nvPr/>
        </p:nvPicPr>
        <p:blipFill>
          <a:blip r:embed="rId4">
            <a:alphaModFix/>
          </a:blip>
          <a:stretch>
            <a:fillRect/>
          </a:stretch>
        </p:blipFill>
        <p:spPr>
          <a:xfrm>
            <a:off x="6106425" y="4172425"/>
            <a:ext cx="6080651" cy="6154250"/>
          </a:xfrm>
          <a:prstGeom prst="rect">
            <a:avLst/>
          </a:prstGeom>
          <a:noFill/>
          <a:ln>
            <a:noFill/>
          </a:ln>
        </p:spPr>
      </p:pic>
      <p:pic>
        <p:nvPicPr>
          <p:cNvPr id="1259" name="Google Shape;1259;p36"/>
          <p:cNvPicPr preferRelativeResize="0"/>
          <p:nvPr/>
        </p:nvPicPr>
        <p:blipFill>
          <a:blip r:embed="rId5">
            <a:alphaModFix/>
          </a:blip>
          <a:stretch>
            <a:fillRect/>
          </a:stretch>
        </p:blipFill>
        <p:spPr>
          <a:xfrm>
            <a:off x="335300" y="4250450"/>
            <a:ext cx="5662299" cy="6021900"/>
          </a:xfrm>
          <a:prstGeom prst="rect">
            <a:avLst/>
          </a:prstGeom>
          <a:noFill/>
          <a:ln>
            <a:noFill/>
          </a:ln>
        </p:spPr>
      </p:pic>
      <p:sp>
        <p:nvSpPr>
          <p:cNvPr id="1260" name="Google Shape;1260;p36"/>
          <p:cNvSpPr/>
          <p:nvPr/>
        </p:nvSpPr>
        <p:spPr>
          <a:xfrm>
            <a:off x="16440849"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6">
              <a:alphaModFix/>
            </a:blip>
            <a:stretch>
              <a:fillRect b="0" l="0" r="0" t="0"/>
            </a:stretch>
          </a:blipFill>
          <a:ln>
            <a:noFill/>
          </a:ln>
        </p:spPr>
      </p:sp>
      <p:sp>
        <p:nvSpPr>
          <p:cNvPr id="1261" name="Google Shape;1261;p36"/>
          <p:cNvSpPr/>
          <p:nvPr/>
        </p:nvSpPr>
        <p:spPr>
          <a:xfrm>
            <a:off x="15677766" y="851613"/>
            <a:ext cx="368370" cy="368370"/>
          </a:xfrm>
          <a:custGeom>
            <a:rect b="b" l="l" r="r" t="t"/>
            <a:pathLst>
              <a:path extrusionOk="0" h="368370" w="368370">
                <a:moveTo>
                  <a:pt x="0" y="0"/>
                </a:moveTo>
                <a:lnTo>
                  <a:pt x="368369" y="0"/>
                </a:lnTo>
                <a:lnTo>
                  <a:pt x="368369" y="368369"/>
                </a:lnTo>
                <a:lnTo>
                  <a:pt x="0" y="368369"/>
                </a:lnTo>
                <a:lnTo>
                  <a:pt x="0" y="0"/>
                </a:lnTo>
                <a:close/>
              </a:path>
            </a:pathLst>
          </a:custGeom>
          <a:blipFill rotWithShape="1">
            <a:blip r:embed="rId7">
              <a:alphaModFix/>
            </a:blip>
            <a:stretch>
              <a:fillRect b="0" l="0" r="0" t="0"/>
            </a:stretch>
          </a:blipFill>
          <a:ln>
            <a:noFill/>
          </a:ln>
        </p:spPr>
      </p:sp>
      <p:sp>
        <p:nvSpPr>
          <p:cNvPr id="1262" name="Google Shape;1262;p36"/>
          <p:cNvSpPr/>
          <p:nvPr/>
        </p:nvSpPr>
        <p:spPr>
          <a:xfrm>
            <a:off x="14918871" y="851613"/>
            <a:ext cx="368370" cy="368370"/>
          </a:xfrm>
          <a:custGeom>
            <a:rect b="b" l="l" r="r" t="t"/>
            <a:pathLst>
              <a:path extrusionOk="0" h="368370" w="368370">
                <a:moveTo>
                  <a:pt x="0" y="0"/>
                </a:moveTo>
                <a:lnTo>
                  <a:pt x="368370" y="0"/>
                </a:lnTo>
                <a:lnTo>
                  <a:pt x="368370" y="368369"/>
                </a:lnTo>
                <a:lnTo>
                  <a:pt x="0" y="368369"/>
                </a:lnTo>
                <a:lnTo>
                  <a:pt x="0" y="0"/>
                </a:lnTo>
                <a:close/>
              </a:path>
            </a:pathLst>
          </a:custGeom>
          <a:blipFill rotWithShape="1">
            <a:blip r:embed="rId8">
              <a:alphaModFix/>
            </a:blip>
            <a:stretch>
              <a:fillRect b="0" l="0" r="0" t="0"/>
            </a:stretch>
          </a:blipFill>
          <a:ln>
            <a:noFill/>
          </a:ln>
        </p:spPr>
      </p:sp>
      <p:grpSp>
        <p:nvGrpSpPr>
          <p:cNvPr id="1263" name="Google Shape;1263;p36"/>
          <p:cNvGrpSpPr/>
          <p:nvPr/>
        </p:nvGrpSpPr>
        <p:grpSpPr>
          <a:xfrm>
            <a:off x="599740" y="608718"/>
            <a:ext cx="2639930" cy="839963"/>
            <a:chOff x="0" y="0"/>
            <a:chExt cx="3519906" cy="1119951"/>
          </a:xfrm>
        </p:grpSpPr>
        <p:grpSp>
          <p:nvGrpSpPr>
            <p:cNvPr id="1264" name="Google Shape;1264;p36"/>
            <p:cNvGrpSpPr/>
            <p:nvPr/>
          </p:nvGrpSpPr>
          <p:grpSpPr>
            <a:xfrm>
              <a:off x="0" y="0"/>
              <a:ext cx="1119951" cy="1119951"/>
              <a:chOff x="0" y="0"/>
              <a:chExt cx="812800" cy="812800"/>
            </a:xfrm>
          </p:grpSpPr>
          <p:sp>
            <p:nvSpPr>
              <p:cNvPr id="1265" name="Google Shape;1265;p3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3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67" name="Google Shape;1267;p36"/>
            <p:cNvGrpSpPr/>
            <p:nvPr/>
          </p:nvGrpSpPr>
          <p:grpSpPr>
            <a:xfrm rot="10800000">
              <a:off x="221076" y="0"/>
              <a:ext cx="1119951" cy="1119951"/>
              <a:chOff x="0" y="0"/>
              <a:chExt cx="812800" cy="812800"/>
            </a:xfrm>
          </p:grpSpPr>
          <p:sp>
            <p:nvSpPr>
              <p:cNvPr id="1268" name="Google Shape;1268;p3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3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70" name="Google Shape;1270;p36"/>
            <p:cNvSpPr txBox="1"/>
            <p:nvPr/>
          </p:nvSpPr>
          <p:spPr>
            <a:xfrm>
              <a:off x="559975" y="204358"/>
              <a:ext cx="2959931" cy="6191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LOGO</a:t>
              </a:r>
              <a:endParaRPr/>
            </a:p>
          </p:txBody>
        </p:sp>
      </p:grpSp>
      <p:grpSp>
        <p:nvGrpSpPr>
          <p:cNvPr id="1271" name="Google Shape;1271;p36"/>
          <p:cNvGrpSpPr/>
          <p:nvPr/>
        </p:nvGrpSpPr>
        <p:grpSpPr>
          <a:xfrm>
            <a:off x="16420306" y="823972"/>
            <a:ext cx="409456" cy="409456"/>
            <a:chOff x="0" y="0"/>
            <a:chExt cx="812800" cy="812800"/>
          </a:xfrm>
        </p:grpSpPr>
        <p:sp>
          <p:nvSpPr>
            <p:cNvPr id="1272" name="Google Shape;1272;p3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3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74" name="Google Shape;1274;p36"/>
          <p:cNvGrpSpPr/>
          <p:nvPr/>
        </p:nvGrpSpPr>
        <p:grpSpPr>
          <a:xfrm>
            <a:off x="15657222" y="823972"/>
            <a:ext cx="409456" cy="409456"/>
            <a:chOff x="0" y="0"/>
            <a:chExt cx="812800" cy="812800"/>
          </a:xfrm>
        </p:grpSpPr>
        <p:sp>
          <p:nvSpPr>
            <p:cNvPr id="1275" name="Google Shape;1275;p3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3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77" name="Google Shape;1277;p36"/>
          <p:cNvGrpSpPr/>
          <p:nvPr/>
        </p:nvGrpSpPr>
        <p:grpSpPr>
          <a:xfrm>
            <a:off x="14895341" y="823972"/>
            <a:ext cx="409456" cy="409456"/>
            <a:chOff x="0" y="0"/>
            <a:chExt cx="812800" cy="812800"/>
          </a:xfrm>
        </p:grpSpPr>
        <p:sp>
          <p:nvSpPr>
            <p:cNvPr id="1278" name="Google Shape;1278;p3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28575">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3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0" name="Google Shape;1280;p36"/>
          <p:cNvGrpSpPr/>
          <p:nvPr/>
        </p:nvGrpSpPr>
        <p:grpSpPr>
          <a:xfrm>
            <a:off x="17265934" y="842990"/>
            <a:ext cx="530075" cy="371420"/>
            <a:chOff x="0" y="0"/>
            <a:chExt cx="706766" cy="495227"/>
          </a:xfrm>
        </p:grpSpPr>
        <p:grpSp>
          <p:nvGrpSpPr>
            <p:cNvPr id="1281" name="Google Shape;1281;p36"/>
            <p:cNvGrpSpPr/>
            <p:nvPr/>
          </p:nvGrpSpPr>
          <p:grpSpPr>
            <a:xfrm rot="5400000">
              <a:off x="309285" y="-309285"/>
              <a:ext cx="88198" cy="706766"/>
              <a:chOff x="0" y="-47625"/>
              <a:chExt cx="29238" cy="234293"/>
            </a:xfrm>
          </p:grpSpPr>
          <p:sp>
            <p:nvSpPr>
              <p:cNvPr id="1282" name="Google Shape;1282;p36"/>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283" name="Google Shape;1283;p36"/>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4" name="Google Shape;1284;p36"/>
            <p:cNvGrpSpPr/>
            <p:nvPr/>
          </p:nvGrpSpPr>
          <p:grpSpPr>
            <a:xfrm rot="5400000">
              <a:off x="309285" y="-104754"/>
              <a:ext cx="88198" cy="706766"/>
              <a:chOff x="0" y="-47625"/>
              <a:chExt cx="29238" cy="234293"/>
            </a:xfrm>
          </p:grpSpPr>
          <p:sp>
            <p:nvSpPr>
              <p:cNvPr id="1285" name="Google Shape;1285;p36"/>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286" name="Google Shape;1286;p36"/>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7" name="Google Shape;1287;p36"/>
            <p:cNvGrpSpPr/>
            <p:nvPr/>
          </p:nvGrpSpPr>
          <p:grpSpPr>
            <a:xfrm rot="5400000">
              <a:off x="309285" y="97744"/>
              <a:ext cx="88198" cy="706766"/>
              <a:chOff x="0" y="-47625"/>
              <a:chExt cx="29238" cy="234293"/>
            </a:xfrm>
          </p:grpSpPr>
          <p:sp>
            <p:nvSpPr>
              <p:cNvPr id="1288" name="Google Shape;1288;p36"/>
              <p:cNvSpPr/>
              <p:nvPr/>
            </p:nvSpPr>
            <p:spPr>
              <a:xfrm>
                <a:off x="0" y="0"/>
                <a:ext cx="29238" cy="186668"/>
              </a:xfrm>
              <a:custGeom>
                <a:rect b="b" l="l" r="r" t="t"/>
                <a:pathLst>
                  <a:path extrusionOk="0" h="186668" w="29238">
                    <a:moveTo>
                      <a:pt x="0" y="0"/>
                    </a:moveTo>
                    <a:lnTo>
                      <a:pt x="29238" y="0"/>
                    </a:lnTo>
                    <a:lnTo>
                      <a:pt x="29238" y="186668"/>
                    </a:lnTo>
                    <a:lnTo>
                      <a:pt x="0" y="186668"/>
                    </a:lnTo>
                    <a:close/>
                  </a:path>
                </a:pathLst>
              </a:custGeom>
              <a:gradFill>
                <a:gsLst>
                  <a:gs pos="0">
                    <a:srgbClr val="10082D"/>
                  </a:gs>
                  <a:gs pos="100000">
                    <a:srgbClr val="01ECC9"/>
                  </a:gs>
                </a:gsLst>
                <a:lin ang="0" scaled="0"/>
              </a:gradFill>
              <a:ln>
                <a:noFill/>
              </a:ln>
            </p:spPr>
          </p:sp>
          <p:sp>
            <p:nvSpPr>
              <p:cNvPr id="1289" name="Google Shape;1289;p36"/>
              <p:cNvSpPr txBox="1"/>
              <p:nvPr/>
            </p:nvSpPr>
            <p:spPr>
              <a:xfrm>
                <a:off x="0" y="-47625"/>
                <a:ext cx="29238" cy="23429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sp>
        <p:nvSpPr>
          <p:cNvPr id="1290" name="Google Shape;1290;p36"/>
          <p:cNvSpPr txBox="1"/>
          <p:nvPr/>
        </p:nvSpPr>
        <p:spPr>
          <a:xfrm>
            <a:off x="1028700" y="851625"/>
            <a:ext cx="14415000" cy="27213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t/>
            </a:r>
            <a:endParaRPr sz="5200">
              <a:solidFill>
                <a:schemeClr val="dk1"/>
              </a:solidFill>
              <a:highlight>
                <a:schemeClr val="lt1"/>
              </a:highlight>
              <a:latin typeface="Dela Gothic One"/>
              <a:ea typeface="Dela Gothic One"/>
              <a:cs typeface="Dela Gothic One"/>
              <a:sym typeface="Dela Gothic One"/>
            </a:endParaRPr>
          </a:p>
          <a:p>
            <a:pPr indent="0" lvl="0" marL="0" marR="0" rtl="0" algn="l">
              <a:lnSpc>
                <a:spcPct val="120000"/>
              </a:lnSpc>
              <a:spcBef>
                <a:spcPts val="0"/>
              </a:spcBef>
              <a:spcAft>
                <a:spcPts val="0"/>
              </a:spcAft>
              <a:buNone/>
            </a:pPr>
            <a:r>
              <a:rPr lang="en-US" sz="5200">
                <a:solidFill>
                  <a:schemeClr val="dk1"/>
                </a:solidFill>
                <a:highlight>
                  <a:schemeClr val="lt1"/>
                </a:highlight>
                <a:latin typeface="Dela Gothic One"/>
                <a:ea typeface="Dela Gothic One"/>
                <a:cs typeface="Dela Gothic One"/>
                <a:sym typeface="Dela Gothic One"/>
              </a:rPr>
              <a:t>CORRUPTION IN INTERNATIONAL BUSINESS</a:t>
            </a:r>
            <a:endParaRPr sz="5200">
              <a:solidFill>
                <a:schemeClr val="dk1"/>
              </a:solidFill>
              <a:highlight>
                <a:schemeClr val="lt1"/>
              </a:highlight>
              <a:latin typeface="Dela Gothic One"/>
              <a:ea typeface="Dela Gothic One"/>
              <a:cs typeface="Dela Gothic One"/>
              <a:sym typeface="Dela Gothic One"/>
            </a:endParaRPr>
          </a:p>
        </p:txBody>
      </p:sp>
      <p:grpSp>
        <p:nvGrpSpPr>
          <p:cNvPr id="1291" name="Google Shape;1291;p36"/>
          <p:cNvGrpSpPr/>
          <p:nvPr/>
        </p:nvGrpSpPr>
        <p:grpSpPr>
          <a:xfrm rot="2827266">
            <a:off x="15594125" y="2414431"/>
            <a:ext cx="727405" cy="727405"/>
            <a:chOff x="0" y="0"/>
            <a:chExt cx="812800" cy="812800"/>
          </a:xfrm>
        </p:grpSpPr>
        <p:sp>
          <p:nvSpPr>
            <p:cNvPr id="1292" name="Google Shape;1292;p3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cap="sq" cmpd="sng" w="57150">
              <a:solidFill>
                <a:srgbClr val="10082D"/>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36"/>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94" name="Google Shape;1294;p36"/>
          <p:cNvGrpSpPr/>
          <p:nvPr/>
        </p:nvGrpSpPr>
        <p:grpSpPr>
          <a:xfrm rot="5400000">
            <a:off x="3226591" y="1185983"/>
            <a:ext cx="426242" cy="6154200"/>
            <a:chOff x="0" y="-47625"/>
            <a:chExt cx="41328" cy="596710"/>
          </a:xfrm>
        </p:grpSpPr>
        <p:sp>
          <p:nvSpPr>
            <p:cNvPr id="1295" name="Google Shape;1295;p36"/>
            <p:cNvSpPr/>
            <p:nvPr/>
          </p:nvSpPr>
          <p:spPr>
            <a:xfrm>
              <a:off x="0" y="0"/>
              <a:ext cx="41328" cy="549085"/>
            </a:xfrm>
            <a:custGeom>
              <a:rect b="b" l="l" r="r" t="t"/>
              <a:pathLst>
                <a:path extrusionOk="0" h="549085" w="41328">
                  <a:moveTo>
                    <a:pt x="0" y="0"/>
                  </a:moveTo>
                  <a:lnTo>
                    <a:pt x="41328" y="0"/>
                  </a:lnTo>
                  <a:lnTo>
                    <a:pt x="41328" y="549085"/>
                  </a:lnTo>
                  <a:lnTo>
                    <a:pt x="0" y="549085"/>
                  </a:lnTo>
                  <a:close/>
                </a:path>
              </a:pathLst>
            </a:custGeom>
            <a:gradFill>
              <a:gsLst>
                <a:gs pos="0">
                  <a:srgbClr val="10082D"/>
                </a:gs>
                <a:gs pos="100000">
                  <a:srgbClr val="01ECC9"/>
                </a:gs>
              </a:gsLst>
              <a:lin ang="0" scaled="0"/>
            </a:gradFill>
            <a:ln>
              <a:noFill/>
            </a:ln>
          </p:spPr>
        </p:sp>
        <p:sp>
          <p:nvSpPr>
            <p:cNvPr id="1296" name="Google Shape;1296;p36"/>
            <p:cNvSpPr txBox="1"/>
            <p:nvPr/>
          </p:nvSpPr>
          <p:spPr>
            <a:xfrm>
              <a:off x="0" y="-47625"/>
              <a:ext cx="41328" cy="59671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97" name="Google Shape;1297;p36"/>
          <p:cNvGrpSpPr/>
          <p:nvPr/>
        </p:nvGrpSpPr>
        <p:grpSpPr>
          <a:xfrm rot="5400000">
            <a:off x="9156640" y="1001073"/>
            <a:ext cx="426242" cy="6524020"/>
            <a:chOff x="0" y="-47625"/>
            <a:chExt cx="41328" cy="632568"/>
          </a:xfrm>
        </p:grpSpPr>
        <p:sp>
          <p:nvSpPr>
            <p:cNvPr id="1298" name="Google Shape;1298;p36"/>
            <p:cNvSpPr/>
            <p:nvPr/>
          </p:nvSpPr>
          <p:spPr>
            <a:xfrm>
              <a:off x="0" y="0"/>
              <a:ext cx="41328" cy="584943"/>
            </a:xfrm>
            <a:custGeom>
              <a:rect b="b" l="l" r="r" t="t"/>
              <a:pathLst>
                <a:path extrusionOk="0" h="584943" w="41328">
                  <a:moveTo>
                    <a:pt x="0" y="0"/>
                  </a:moveTo>
                  <a:lnTo>
                    <a:pt x="41328" y="0"/>
                  </a:lnTo>
                  <a:lnTo>
                    <a:pt x="41328" y="584943"/>
                  </a:lnTo>
                  <a:lnTo>
                    <a:pt x="0" y="584943"/>
                  </a:lnTo>
                  <a:close/>
                </a:path>
              </a:pathLst>
            </a:custGeom>
            <a:gradFill>
              <a:gsLst>
                <a:gs pos="0">
                  <a:srgbClr val="10082D"/>
                </a:gs>
                <a:gs pos="100000">
                  <a:srgbClr val="01ECC9"/>
                </a:gs>
              </a:gsLst>
              <a:lin ang="0" scaled="0"/>
            </a:gradFill>
            <a:ln>
              <a:noFill/>
            </a:ln>
          </p:spPr>
        </p:sp>
        <p:sp>
          <p:nvSpPr>
            <p:cNvPr id="1299" name="Google Shape;1299;p36"/>
            <p:cNvSpPr txBox="1"/>
            <p:nvPr/>
          </p:nvSpPr>
          <p:spPr>
            <a:xfrm>
              <a:off x="0" y="-47625"/>
              <a:ext cx="41328" cy="63256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00" name="Google Shape;1300;p36"/>
          <p:cNvGrpSpPr/>
          <p:nvPr/>
        </p:nvGrpSpPr>
        <p:grpSpPr>
          <a:xfrm rot="5400000">
            <a:off x="15100344" y="1172327"/>
            <a:ext cx="426242" cy="6181510"/>
            <a:chOff x="0" y="-47625"/>
            <a:chExt cx="41328" cy="599359"/>
          </a:xfrm>
        </p:grpSpPr>
        <p:sp>
          <p:nvSpPr>
            <p:cNvPr id="1301" name="Google Shape;1301;p36"/>
            <p:cNvSpPr/>
            <p:nvPr/>
          </p:nvSpPr>
          <p:spPr>
            <a:xfrm>
              <a:off x="0" y="0"/>
              <a:ext cx="41328" cy="551734"/>
            </a:xfrm>
            <a:custGeom>
              <a:rect b="b" l="l" r="r" t="t"/>
              <a:pathLst>
                <a:path extrusionOk="0" h="551734" w="41328">
                  <a:moveTo>
                    <a:pt x="0" y="0"/>
                  </a:moveTo>
                  <a:lnTo>
                    <a:pt x="41328" y="0"/>
                  </a:lnTo>
                  <a:lnTo>
                    <a:pt x="41328" y="551734"/>
                  </a:lnTo>
                  <a:lnTo>
                    <a:pt x="0" y="551734"/>
                  </a:lnTo>
                  <a:close/>
                </a:path>
              </a:pathLst>
            </a:custGeom>
            <a:gradFill>
              <a:gsLst>
                <a:gs pos="0">
                  <a:srgbClr val="10082D"/>
                </a:gs>
                <a:gs pos="100000">
                  <a:srgbClr val="01ECC9"/>
                </a:gs>
              </a:gsLst>
              <a:lin ang="0" scaled="0"/>
            </a:gradFill>
            <a:ln>
              <a:noFill/>
            </a:ln>
          </p:spPr>
        </p:sp>
        <p:sp>
          <p:nvSpPr>
            <p:cNvPr id="1302" name="Google Shape;1302;p36"/>
            <p:cNvSpPr txBox="1"/>
            <p:nvPr/>
          </p:nvSpPr>
          <p:spPr>
            <a:xfrm>
              <a:off x="0" y="-47625"/>
              <a:ext cx="41328" cy="59935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03" name="Google Shape;1303;p36"/>
          <p:cNvGrpSpPr/>
          <p:nvPr/>
        </p:nvGrpSpPr>
        <p:grpSpPr>
          <a:xfrm rot="8100000">
            <a:off x="11727324" y="3869959"/>
            <a:ext cx="908960" cy="908960"/>
            <a:chOff x="0" y="0"/>
            <a:chExt cx="812800" cy="812800"/>
          </a:xfrm>
        </p:grpSpPr>
        <p:sp>
          <p:nvSpPr>
            <p:cNvPr id="1304" name="Google Shape;1304;p36"/>
            <p:cNvSpPr/>
            <p:nvPr/>
          </p:nvSpPr>
          <p:spPr>
            <a:xfrm>
              <a:off x="0" y="0"/>
              <a:ext cx="812800" cy="812800"/>
            </a:xfrm>
            <a:custGeom>
              <a:rect b="b" l="l" r="r" t="t"/>
              <a:pathLst>
                <a:path extrusionOk="0" h="812800" w="812800">
                  <a:moveTo>
                    <a:pt x="558800" y="0"/>
                  </a:moveTo>
                  <a:lnTo>
                    <a:pt x="254000" y="0"/>
                  </a:lnTo>
                  <a:lnTo>
                    <a:pt x="254000" y="254000"/>
                  </a:lnTo>
                  <a:lnTo>
                    <a:pt x="0" y="254000"/>
                  </a:lnTo>
                  <a:lnTo>
                    <a:pt x="0" y="558800"/>
                  </a:lnTo>
                  <a:lnTo>
                    <a:pt x="254000" y="558800"/>
                  </a:lnTo>
                  <a:lnTo>
                    <a:pt x="254000" y="812800"/>
                  </a:lnTo>
                  <a:lnTo>
                    <a:pt x="558800" y="812800"/>
                  </a:lnTo>
                  <a:lnTo>
                    <a:pt x="558800" y="558800"/>
                  </a:lnTo>
                  <a:lnTo>
                    <a:pt x="812800" y="558800"/>
                  </a:lnTo>
                  <a:lnTo>
                    <a:pt x="812800" y="254000"/>
                  </a:lnTo>
                  <a:lnTo>
                    <a:pt x="558800" y="254000"/>
                  </a:lnTo>
                  <a:lnTo>
                    <a:pt x="558800" y="0"/>
                  </a:lnTo>
                  <a:close/>
                </a:path>
              </a:pathLst>
            </a:custGeom>
            <a:gradFill>
              <a:gsLst>
                <a:gs pos="0">
                  <a:srgbClr val="10082D"/>
                </a:gs>
                <a:gs pos="100000">
                  <a:srgbClr val="01ECC9"/>
                </a:gs>
              </a:gsLst>
              <a:lin ang="2700000" scaled="0"/>
            </a:gradFill>
            <a:ln>
              <a:noFill/>
            </a:ln>
          </p:spPr>
        </p:sp>
        <p:sp>
          <p:nvSpPr>
            <p:cNvPr id="1305" name="Google Shape;1305;p36"/>
            <p:cNvSpPr txBox="1"/>
            <p:nvPr/>
          </p:nvSpPr>
          <p:spPr>
            <a:xfrm>
              <a:off x="190500" y="142875"/>
              <a:ext cx="431800" cy="479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1A38"/>
        </a:solidFill>
      </p:bgPr>
    </p:bg>
    <p:spTree>
      <p:nvGrpSpPr>
        <p:cNvPr id="1309" name="Shape 1309"/>
        <p:cNvGrpSpPr/>
        <p:nvPr/>
      </p:nvGrpSpPr>
      <p:grpSpPr>
        <a:xfrm>
          <a:off x="0" y="0"/>
          <a:ext cx="0" cy="0"/>
          <a:chOff x="0" y="0"/>
          <a:chExt cx="0" cy="0"/>
        </a:xfrm>
      </p:grpSpPr>
      <p:grpSp>
        <p:nvGrpSpPr>
          <p:cNvPr id="1310" name="Google Shape;1310;p37"/>
          <p:cNvGrpSpPr/>
          <p:nvPr/>
        </p:nvGrpSpPr>
        <p:grpSpPr>
          <a:xfrm>
            <a:off x="1336930" y="1171582"/>
            <a:ext cx="2601529" cy="2753962"/>
            <a:chOff x="0" y="-47625"/>
            <a:chExt cx="812800" cy="860425"/>
          </a:xfrm>
        </p:grpSpPr>
        <p:sp>
          <p:nvSpPr>
            <p:cNvPr id="1311" name="Google Shape;1311;p37"/>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312" name="Google Shape;1312;p37"/>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3" name="Google Shape;1313;p37"/>
          <p:cNvGrpSpPr/>
          <p:nvPr/>
        </p:nvGrpSpPr>
        <p:grpSpPr>
          <a:xfrm>
            <a:off x="5691057" y="1171582"/>
            <a:ext cx="2601529" cy="2753962"/>
            <a:chOff x="0" y="-47625"/>
            <a:chExt cx="812800" cy="860425"/>
          </a:xfrm>
        </p:grpSpPr>
        <p:sp>
          <p:nvSpPr>
            <p:cNvPr id="1314" name="Google Shape;1314;p37"/>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315" name="Google Shape;1315;p37"/>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6" name="Google Shape;1316;p37"/>
          <p:cNvGrpSpPr/>
          <p:nvPr/>
        </p:nvGrpSpPr>
        <p:grpSpPr>
          <a:xfrm>
            <a:off x="9920641" y="1171582"/>
            <a:ext cx="2601529" cy="2753962"/>
            <a:chOff x="0" y="-47625"/>
            <a:chExt cx="812800" cy="860425"/>
          </a:xfrm>
        </p:grpSpPr>
        <p:sp>
          <p:nvSpPr>
            <p:cNvPr id="1317" name="Google Shape;1317;p37"/>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318" name="Google Shape;1318;p37"/>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9" name="Google Shape;1319;p37"/>
          <p:cNvGrpSpPr/>
          <p:nvPr/>
        </p:nvGrpSpPr>
        <p:grpSpPr>
          <a:xfrm>
            <a:off x="14150225" y="1171582"/>
            <a:ext cx="2601529" cy="2753962"/>
            <a:chOff x="0" y="-47625"/>
            <a:chExt cx="812800" cy="860425"/>
          </a:xfrm>
        </p:grpSpPr>
        <p:sp>
          <p:nvSpPr>
            <p:cNvPr id="1320" name="Google Shape;1320;p37"/>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321" name="Google Shape;1321;p37"/>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22" name="Google Shape;1322;p37"/>
          <p:cNvGrpSpPr/>
          <p:nvPr/>
        </p:nvGrpSpPr>
        <p:grpSpPr>
          <a:xfrm>
            <a:off x="1028700" y="884306"/>
            <a:ext cx="3218059" cy="3385420"/>
            <a:chOff x="0" y="-47625"/>
            <a:chExt cx="1061400" cy="1116600"/>
          </a:xfrm>
        </p:grpSpPr>
        <p:sp>
          <p:nvSpPr>
            <p:cNvPr id="1323" name="Google Shape;1323;p37"/>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324" name="Google Shape;1324;p37"/>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25" name="Google Shape;1325;p37"/>
          <p:cNvGrpSpPr/>
          <p:nvPr/>
        </p:nvGrpSpPr>
        <p:grpSpPr>
          <a:xfrm>
            <a:off x="5382827" y="884306"/>
            <a:ext cx="3218059" cy="3385420"/>
            <a:chOff x="0" y="-47625"/>
            <a:chExt cx="1061400" cy="1116600"/>
          </a:xfrm>
        </p:grpSpPr>
        <p:sp>
          <p:nvSpPr>
            <p:cNvPr id="1326" name="Google Shape;1326;p37"/>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327" name="Google Shape;1327;p37"/>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28" name="Google Shape;1328;p37"/>
          <p:cNvGrpSpPr/>
          <p:nvPr/>
        </p:nvGrpSpPr>
        <p:grpSpPr>
          <a:xfrm>
            <a:off x="9612411" y="884306"/>
            <a:ext cx="3218059" cy="3385420"/>
            <a:chOff x="0" y="-47625"/>
            <a:chExt cx="1061400" cy="1116600"/>
          </a:xfrm>
        </p:grpSpPr>
        <p:sp>
          <p:nvSpPr>
            <p:cNvPr id="1329" name="Google Shape;1329;p37"/>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330" name="Google Shape;1330;p37"/>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31" name="Google Shape;1331;p37"/>
          <p:cNvGrpSpPr/>
          <p:nvPr/>
        </p:nvGrpSpPr>
        <p:grpSpPr>
          <a:xfrm>
            <a:off x="13841995" y="884306"/>
            <a:ext cx="3218059" cy="3385420"/>
            <a:chOff x="0" y="-47625"/>
            <a:chExt cx="1061400" cy="1116600"/>
          </a:xfrm>
        </p:grpSpPr>
        <p:sp>
          <p:nvSpPr>
            <p:cNvPr id="1332" name="Google Shape;1332;p37"/>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333" name="Google Shape;1333;p37"/>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34" name="Google Shape;1334;p37"/>
          <p:cNvSpPr txBox="1"/>
          <p:nvPr/>
        </p:nvSpPr>
        <p:spPr>
          <a:xfrm>
            <a:off x="1866532" y="1668647"/>
            <a:ext cx="1569300" cy="1931400"/>
          </a:xfrm>
          <a:prstGeom prst="rect">
            <a:avLst/>
          </a:prstGeom>
          <a:noFill/>
          <a:ln>
            <a:noFill/>
          </a:ln>
        </p:spPr>
        <p:txBody>
          <a:bodyPr anchorCtr="0" anchor="t" bIns="0" lIns="0" spcFirstLastPara="1" rIns="0" wrap="square" tIns="0">
            <a:spAutoFit/>
          </a:bodyPr>
          <a:lstStyle/>
          <a:p>
            <a:pPr indent="0" lvl="0" marL="0" marR="0" rtl="0" algn="l">
              <a:lnSpc>
                <a:spcPct val="120004"/>
              </a:lnSpc>
              <a:spcBef>
                <a:spcPts val="0"/>
              </a:spcBef>
              <a:spcAft>
                <a:spcPts val="0"/>
              </a:spcAft>
              <a:buNone/>
            </a:pPr>
            <a:r>
              <a:rPr lang="en-US" sz="12547">
                <a:solidFill>
                  <a:srgbClr val="FFFFFF"/>
                </a:solidFill>
                <a:latin typeface="Dela Gothic One"/>
                <a:ea typeface="Dela Gothic One"/>
                <a:cs typeface="Dela Gothic One"/>
                <a:sym typeface="Dela Gothic One"/>
              </a:rPr>
              <a:t>1</a:t>
            </a:r>
            <a:endParaRPr/>
          </a:p>
        </p:txBody>
      </p:sp>
      <p:sp>
        <p:nvSpPr>
          <p:cNvPr id="1335" name="Google Shape;1335;p37"/>
          <p:cNvSpPr txBox="1"/>
          <p:nvPr/>
        </p:nvSpPr>
        <p:spPr>
          <a:xfrm>
            <a:off x="6156605" y="1668647"/>
            <a:ext cx="1775700" cy="1931400"/>
          </a:xfrm>
          <a:prstGeom prst="rect">
            <a:avLst/>
          </a:prstGeom>
          <a:noFill/>
          <a:ln>
            <a:noFill/>
          </a:ln>
        </p:spPr>
        <p:txBody>
          <a:bodyPr anchorCtr="0" anchor="t" bIns="0" lIns="0" spcFirstLastPara="1" rIns="0" wrap="square" tIns="0">
            <a:spAutoFit/>
          </a:bodyPr>
          <a:lstStyle/>
          <a:p>
            <a:pPr indent="0" lvl="0" marL="0" marR="0" rtl="0" algn="l">
              <a:lnSpc>
                <a:spcPct val="120004"/>
              </a:lnSpc>
              <a:spcBef>
                <a:spcPts val="0"/>
              </a:spcBef>
              <a:spcAft>
                <a:spcPts val="0"/>
              </a:spcAft>
              <a:buNone/>
            </a:pPr>
            <a:r>
              <a:rPr lang="en-US" sz="12547">
                <a:solidFill>
                  <a:srgbClr val="FFFFFF"/>
                </a:solidFill>
                <a:latin typeface="Dela Gothic One"/>
                <a:ea typeface="Dela Gothic One"/>
                <a:cs typeface="Dela Gothic One"/>
                <a:sym typeface="Dela Gothic One"/>
              </a:rPr>
              <a:t>2</a:t>
            </a:r>
            <a:endParaRPr/>
          </a:p>
        </p:txBody>
      </p:sp>
      <p:sp>
        <p:nvSpPr>
          <p:cNvPr id="1336" name="Google Shape;1336;p37"/>
          <p:cNvSpPr txBox="1"/>
          <p:nvPr/>
        </p:nvSpPr>
        <p:spPr>
          <a:xfrm>
            <a:off x="10431782" y="1668647"/>
            <a:ext cx="1547400" cy="1931400"/>
          </a:xfrm>
          <a:prstGeom prst="rect">
            <a:avLst/>
          </a:prstGeom>
          <a:noFill/>
          <a:ln>
            <a:noFill/>
          </a:ln>
        </p:spPr>
        <p:txBody>
          <a:bodyPr anchorCtr="0" anchor="t" bIns="0" lIns="0" spcFirstLastPara="1" rIns="0" wrap="square" tIns="0">
            <a:spAutoFit/>
          </a:bodyPr>
          <a:lstStyle/>
          <a:p>
            <a:pPr indent="0" lvl="0" marL="0" marR="0" rtl="0" algn="l">
              <a:lnSpc>
                <a:spcPct val="120004"/>
              </a:lnSpc>
              <a:spcBef>
                <a:spcPts val="0"/>
              </a:spcBef>
              <a:spcAft>
                <a:spcPts val="0"/>
              </a:spcAft>
              <a:buNone/>
            </a:pPr>
            <a:r>
              <a:rPr lang="en-US" sz="12547">
                <a:solidFill>
                  <a:srgbClr val="FFFFFF"/>
                </a:solidFill>
                <a:latin typeface="Dela Gothic One"/>
                <a:ea typeface="Dela Gothic One"/>
                <a:cs typeface="Dela Gothic One"/>
                <a:sym typeface="Dela Gothic One"/>
              </a:rPr>
              <a:t>3</a:t>
            </a:r>
            <a:endParaRPr/>
          </a:p>
        </p:txBody>
      </p:sp>
      <p:sp>
        <p:nvSpPr>
          <p:cNvPr id="1337" name="Google Shape;1337;p37"/>
          <p:cNvSpPr txBox="1"/>
          <p:nvPr/>
        </p:nvSpPr>
        <p:spPr>
          <a:xfrm>
            <a:off x="14674776" y="1668647"/>
            <a:ext cx="1547400" cy="1931400"/>
          </a:xfrm>
          <a:prstGeom prst="rect">
            <a:avLst/>
          </a:prstGeom>
          <a:noFill/>
          <a:ln>
            <a:noFill/>
          </a:ln>
        </p:spPr>
        <p:txBody>
          <a:bodyPr anchorCtr="0" anchor="t" bIns="0" lIns="0" spcFirstLastPara="1" rIns="0" wrap="square" tIns="0">
            <a:spAutoFit/>
          </a:bodyPr>
          <a:lstStyle/>
          <a:p>
            <a:pPr indent="0" lvl="0" marL="0" marR="0" rtl="0" algn="l">
              <a:lnSpc>
                <a:spcPct val="120004"/>
              </a:lnSpc>
              <a:spcBef>
                <a:spcPts val="0"/>
              </a:spcBef>
              <a:spcAft>
                <a:spcPts val="0"/>
              </a:spcAft>
              <a:buNone/>
            </a:pPr>
            <a:r>
              <a:rPr lang="en-US" sz="12547">
                <a:solidFill>
                  <a:srgbClr val="FFFFFF"/>
                </a:solidFill>
                <a:latin typeface="Dela Gothic One"/>
                <a:ea typeface="Dela Gothic One"/>
                <a:cs typeface="Dela Gothic One"/>
                <a:sym typeface="Dela Gothic One"/>
              </a:rPr>
              <a:t>4</a:t>
            </a:r>
            <a:endParaRPr/>
          </a:p>
        </p:txBody>
      </p:sp>
      <p:cxnSp>
        <p:nvCxnSpPr>
          <p:cNvPr id="1338" name="Google Shape;1338;p37"/>
          <p:cNvCxnSpPr/>
          <p:nvPr/>
        </p:nvCxnSpPr>
        <p:spPr>
          <a:xfrm rot="10800000">
            <a:off x="2621765" y="3354980"/>
            <a:ext cx="0" cy="1873800"/>
          </a:xfrm>
          <a:prstGeom prst="straightConnector1">
            <a:avLst/>
          </a:prstGeom>
          <a:noFill/>
          <a:ln cap="flat" cmpd="sng" w="28575">
            <a:solidFill>
              <a:srgbClr val="FFFFFF"/>
            </a:solidFill>
            <a:prstDash val="solid"/>
            <a:round/>
            <a:headEnd len="sm" w="sm" type="none"/>
            <a:tailEnd len="sm" w="sm" type="none"/>
          </a:ln>
        </p:spPr>
      </p:cxnSp>
      <p:cxnSp>
        <p:nvCxnSpPr>
          <p:cNvPr id="1339" name="Google Shape;1339;p37"/>
          <p:cNvCxnSpPr/>
          <p:nvPr/>
        </p:nvCxnSpPr>
        <p:spPr>
          <a:xfrm rot="10800000">
            <a:off x="6975892" y="3354980"/>
            <a:ext cx="0" cy="1873800"/>
          </a:xfrm>
          <a:prstGeom prst="straightConnector1">
            <a:avLst/>
          </a:prstGeom>
          <a:noFill/>
          <a:ln cap="flat" cmpd="sng" w="28575">
            <a:solidFill>
              <a:srgbClr val="FFFFFF"/>
            </a:solidFill>
            <a:prstDash val="solid"/>
            <a:round/>
            <a:headEnd len="sm" w="sm" type="none"/>
            <a:tailEnd len="sm" w="sm" type="none"/>
          </a:ln>
        </p:spPr>
      </p:cxnSp>
      <p:cxnSp>
        <p:nvCxnSpPr>
          <p:cNvPr id="1340" name="Google Shape;1340;p37"/>
          <p:cNvCxnSpPr/>
          <p:nvPr/>
        </p:nvCxnSpPr>
        <p:spPr>
          <a:xfrm rot="10800000">
            <a:off x="11205475" y="3354980"/>
            <a:ext cx="0" cy="1873800"/>
          </a:xfrm>
          <a:prstGeom prst="straightConnector1">
            <a:avLst/>
          </a:prstGeom>
          <a:noFill/>
          <a:ln cap="flat" cmpd="sng" w="28575">
            <a:solidFill>
              <a:srgbClr val="FFFFFF"/>
            </a:solidFill>
            <a:prstDash val="solid"/>
            <a:round/>
            <a:headEnd len="sm" w="sm" type="none"/>
            <a:tailEnd len="sm" w="sm" type="none"/>
          </a:ln>
        </p:spPr>
      </p:cxnSp>
      <p:cxnSp>
        <p:nvCxnSpPr>
          <p:cNvPr id="1341" name="Google Shape;1341;p37"/>
          <p:cNvCxnSpPr/>
          <p:nvPr/>
        </p:nvCxnSpPr>
        <p:spPr>
          <a:xfrm rot="10800000">
            <a:off x="15435059" y="3354980"/>
            <a:ext cx="0" cy="1873800"/>
          </a:xfrm>
          <a:prstGeom prst="straightConnector1">
            <a:avLst/>
          </a:prstGeom>
          <a:noFill/>
          <a:ln cap="flat" cmpd="sng" w="28575">
            <a:solidFill>
              <a:srgbClr val="FFFFFF"/>
            </a:solidFill>
            <a:prstDash val="solid"/>
            <a:round/>
            <a:headEnd len="sm" w="sm" type="none"/>
            <a:tailEnd len="sm" w="sm" type="none"/>
          </a:ln>
        </p:spPr>
      </p:cxnSp>
      <p:grpSp>
        <p:nvGrpSpPr>
          <p:cNvPr id="1342" name="Google Shape;1342;p37"/>
          <p:cNvGrpSpPr/>
          <p:nvPr/>
        </p:nvGrpSpPr>
        <p:grpSpPr>
          <a:xfrm>
            <a:off x="2399344" y="4906010"/>
            <a:ext cx="444845" cy="444845"/>
            <a:chOff x="0" y="0"/>
            <a:chExt cx="812800" cy="812800"/>
          </a:xfrm>
        </p:grpSpPr>
        <p:sp>
          <p:nvSpPr>
            <p:cNvPr id="1343" name="Google Shape;1343;p3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3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45" name="Google Shape;1345;p37"/>
          <p:cNvGrpSpPr/>
          <p:nvPr/>
        </p:nvGrpSpPr>
        <p:grpSpPr>
          <a:xfrm>
            <a:off x="6752882" y="4906010"/>
            <a:ext cx="444845" cy="444845"/>
            <a:chOff x="0" y="0"/>
            <a:chExt cx="812800" cy="812800"/>
          </a:xfrm>
        </p:grpSpPr>
        <p:sp>
          <p:nvSpPr>
            <p:cNvPr id="1346" name="Google Shape;1346;p3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3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48" name="Google Shape;1348;p37"/>
          <p:cNvGrpSpPr/>
          <p:nvPr/>
        </p:nvGrpSpPr>
        <p:grpSpPr>
          <a:xfrm>
            <a:off x="10983055" y="4906010"/>
            <a:ext cx="444845" cy="444845"/>
            <a:chOff x="0" y="0"/>
            <a:chExt cx="812800" cy="812800"/>
          </a:xfrm>
        </p:grpSpPr>
        <p:sp>
          <p:nvSpPr>
            <p:cNvPr id="1349" name="Google Shape;1349;p3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3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51" name="Google Shape;1351;p37"/>
          <p:cNvGrpSpPr/>
          <p:nvPr/>
        </p:nvGrpSpPr>
        <p:grpSpPr>
          <a:xfrm>
            <a:off x="15212639" y="4906010"/>
            <a:ext cx="444845" cy="444845"/>
            <a:chOff x="0" y="0"/>
            <a:chExt cx="812800" cy="812800"/>
          </a:xfrm>
        </p:grpSpPr>
        <p:sp>
          <p:nvSpPr>
            <p:cNvPr id="1352" name="Google Shape;1352;p3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3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54" name="Google Shape;1354;p37"/>
          <p:cNvGrpSpPr/>
          <p:nvPr/>
        </p:nvGrpSpPr>
        <p:grpSpPr>
          <a:xfrm>
            <a:off x="415705" y="5360524"/>
            <a:ext cx="17456703" cy="3430879"/>
            <a:chOff x="0" y="-47625"/>
            <a:chExt cx="4597620" cy="903600"/>
          </a:xfrm>
        </p:grpSpPr>
        <p:sp>
          <p:nvSpPr>
            <p:cNvPr id="1355" name="Google Shape;1355;p37"/>
            <p:cNvSpPr/>
            <p:nvPr/>
          </p:nvSpPr>
          <p:spPr>
            <a:xfrm>
              <a:off x="0" y="0"/>
              <a:ext cx="4597620" cy="855879"/>
            </a:xfrm>
            <a:custGeom>
              <a:rect b="b" l="l" r="r" t="t"/>
              <a:pathLst>
                <a:path extrusionOk="0" h="855879" w="4597620">
                  <a:moveTo>
                    <a:pt x="0" y="0"/>
                  </a:moveTo>
                  <a:lnTo>
                    <a:pt x="4597620" y="0"/>
                  </a:lnTo>
                  <a:lnTo>
                    <a:pt x="4597620" y="855879"/>
                  </a:lnTo>
                  <a:lnTo>
                    <a:pt x="0" y="855879"/>
                  </a:lnTo>
                  <a:close/>
                </a:path>
              </a:pathLst>
            </a:custGeom>
            <a:gradFill>
              <a:gsLst>
                <a:gs pos="0">
                  <a:srgbClr val="10082D"/>
                </a:gs>
                <a:gs pos="100000">
                  <a:srgbClr val="01ECC9"/>
                </a:gs>
              </a:gsLst>
              <a:lin ang="0" scaled="0"/>
            </a:gradFill>
            <a:ln>
              <a:noFill/>
            </a:ln>
          </p:spPr>
        </p:sp>
        <p:sp>
          <p:nvSpPr>
            <p:cNvPr id="1356" name="Google Shape;1356;p37"/>
            <p:cNvSpPr txBox="1"/>
            <p:nvPr/>
          </p:nvSpPr>
          <p:spPr>
            <a:xfrm>
              <a:off x="0" y="-47625"/>
              <a:ext cx="4597500" cy="903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57" name="Google Shape;1357;p37"/>
          <p:cNvSpPr txBox="1"/>
          <p:nvPr/>
        </p:nvSpPr>
        <p:spPr>
          <a:xfrm>
            <a:off x="415700" y="5919500"/>
            <a:ext cx="4356000" cy="1015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000">
                <a:solidFill>
                  <a:srgbClr val="FFFFFF"/>
                </a:solidFill>
                <a:latin typeface="Dela Gothic One"/>
                <a:ea typeface="Dela Gothic One"/>
                <a:cs typeface="Dela Gothic One"/>
                <a:sym typeface="Dela Gothic One"/>
              </a:rPr>
              <a:t>GLOBALIZATION OF CORRUPTION</a:t>
            </a:r>
            <a:endParaRPr/>
          </a:p>
        </p:txBody>
      </p:sp>
      <p:sp>
        <p:nvSpPr>
          <p:cNvPr id="1358" name="Google Shape;1358;p37"/>
          <p:cNvSpPr txBox="1"/>
          <p:nvPr/>
        </p:nvSpPr>
        <p:spPr>
          <a:xfrm>
            <a:off x="9310124" y="5874725"/>
            <a:ext cx="4658400" cy="11175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300">
                <a:solidFill>
                  <a:srgbClr val="FFFFFF"/>
                </a:solidFill>
                <a:latin typeface="Dela Gothic One"/>
                <a:ea typeface="Dela Gothic One"/>
                <a:cs typeface="Dela Gothic One"/>
                <a:sym typeface="Dela Gothic One"/>
              </a:rPr>
              <a:t>HIDING THE LOOT</a:t>
            </a:r>
            <a:endParaRPr sz="1700"/>
          </a:p>
        </p:txBody>
      </p:sp>
      <p:sp>
        <p:nvSpPr>
          <p:cNvPr id="1359" name="Google Shape;1359;p37"/>
          <p:cNvSpPr txBox="1"/>
          <p:nvPr/>
        </p:nvSpPr>
        <p:spPr>
          <a:xfrm>
            <a:off x="13122525" y="5874725"/>
            <a:ext cx="3344700" cy="15699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000">
                <a:solidFill>
                  <a:srgbClr val="FFFFFF"/>
                </a:solidFill>
                <a:latin typeface="Dela Gothic One"/>
                <a:ea typeface="Dela Gothic One"/>
                <a:cs typeface="Dela Gothic One"/>
                <a:sym typeface="Dela Gothic One"/>
              </a:rPr>
              <a:t>RECOVERING  STOLEN WEALTH</a:t>
            </a:r>
            <a:endParaRPr/>
          </a:p>
        </p:txBody>
      </p:sp>
      <p:sp>
        <p:nvSpPr>
          <p:cNvPr id="1360" name="Google Shape;1360;p37"/>
          <p:cNvSpPr txBox="1"/>
          <p:nvPr/>
        </p:nvSpPr>
        <p:spPr>
          <a:xfrm>
            <a:off x="5214325" y="6010500"/>
            <a:ext cx="3756900" cy="10158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3300">
                <a:solidFill>
                  <a:srgbClr val="FFFFFF"/>
                </a:solidFill>
                <a:latin typeface="Dela Gothic One"/>
                <a:ea typeface="Dela Gothic One"/>
                <a:cs typeface="Dela Gothic One"/>
                <a:sym typeface="Dela Gothic One"/>
              </a:rPr>
              <a:t>EXPORTING CORRUPTION</a:t>
            </a:r>
            <a:r>
              <a:rPr i="0" lang="en-US" sz="2400" u="none" cap="none" strike="noStrike">
                <a:solidFill>
                  <a:srgbClr val="FFFFFF"/>
                </a:solidFill>
                <a:latin typeface="Dela Gothic One"/>
                <a:ea typeface="Dela Gothic One"/>
                <a:cs typeface="Dela Gothic One"/>
                <a:sym typeface="Dela Gothic One"/>
              </a:rPr>
              <a:t> </a:t>
            </a:r>
            <a:endParaRPr>
              <a:latin typeface="Dela Gothic One"/>
              <a:ea typeface="Dela Gothic One"/>
              <a:cs typeface="Dela Gothic One"/>
              <a:sym typeface="Dela Gothic One"/>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1A38"/>
        </a:solidFill>
      </p:bgPr>
    </p:bg>
    <p:spTree>
      <p:nvGrpSpPr>
        <p:cNvPr id="1364" name="Shape 1364"/>
        <p:cNvGrpSpPr/>
        <p:nvPr/>
      </p:nvGrpSpPr>
      <p:grpSpPr>
        <a:xfrm>
          <a:off x="0" y="0"/>
          <a:ext cx="0" cy="0"/>
          <a:chOff x="0" y="0"/>
          <a:chExt cx="0" cy="0"/>
        </a:xfrm>
      </p:grpSpPr>
      <p:grpSp>
        <p:nvGrpSpPr>
          <p:cNvPr id="1365" name="Google Shape;1365;p38"/>
          <p:cNvGrpSpPr/>
          <p:nvPr/>
        </p:nvGrpSpPr>
        <p:grpSpPr>
          <a:xfrm>
            <a:off x="1336930" y="1171582"/>
            <a:ext cx="2601529" cy="2753962"/>
            <a:chOff x="0" y="-47625"/>
            <a:chExt cx="812800" cy="860425"/>
          </a:xfrm>
        </p:grpSpPr>
        <p:sp>
          <p:nvSpPr>
            <p:cNvPr id="1366" name="Google Shape;1366;p38"/>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367" name="Google Shape;1367;p38"/>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68" name="Google Shape;1368;p38"/>
          <p:cNvGrpSpPr/>
          <p:nvPr/>
        </p:nvGrpSpPr>
        <p:grpSpPr>
          <a:xfrm>
            <a:off x="5691057" y="1171582"/>
            <a:ext cx="2601529" cy="2753962"/>
            <a:chOff x="0" y="-47625"/>
            <a:chExt cx="812800" cy="860425"/>
          </a:xfrm>
        </p:grpSpPr>
        <p:sp>
          <p:nvSpPr>
            <p:cNvPr id="1369" name="Google Shape;1369;p38"/>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370" name="Google Shape;1370;p38"/>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71" name="Google Shape;1371;p38"/>
          <p:cNvGrpSpPr/>
          <p:nvPr/>
        </p:nvGrpSpPr>
        <p:grpSpPr>
          <a:xfrm>
            <a:off x="9920641" y="1171582"/>
            <a:ext cx="2601529" cy="2753962"/>
            <a:chOff x="0" y="-47625"/>
            <a:chExt cx="812800" cy="860425"/>
          </a:xfrm>
        </p:grpSpPr>
        <p:sp>
          <p:nvSpPr>
            <p:cNvPr id="1372" name="Google Shape;1372;p38"/>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373" name="Google Shape;1373;p38"/>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74" name="Google Shape;1374;p38"/>
          <p:cNvGrpSpPr/>
          <p:nvPr/>
        </p:nvGrpSpPr>
        <p:grpSpPr>
          <a:xfrm>
            <a:off x="14150225" y="1171582"/>
            <a:ext cx="2601529" cy="2753962"/>
            <a:chOff x="0" y="-47625"/>
            <a:chExt cx="812800" cy="860425"/>
          </a:xfrm>
        </p:grpSpPr>
        <p:sp>
          <p:nvSpPr>
            <p:cNvPr id="1375" name="Google Shape;1375;p38"/>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376" name="Google Shape;1376;p38"/>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77" name="Google Shape;1377;p38"/>
          <p:cNvGrpSpPr/>
          <p:nvPr/>
        </p:nvGrpSpPr>
        <p:grpSpPr>
          <a:xfrm>
            <a:off x="1028700" y="884306"/>
            <a:ext cx="3218059" cy="3385420"/>
            <a:chOff x="0" y="-47625"/>
            <a:chExt cx="1061400" cy="1116600"/>
          </a:xfrm>
        </p:grpSpPr>
        <p:sp>
          <p:nvSpPr>
            <p:cNvPr id="1378" name="Google Shape;1378;p38"/>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379" name="Google Shape;1379;p38"/>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80" name="Google Shape;1380;p38"/>
          <p:cNvGrpSpPr/>
          <p:nvPr/>
        </p:nvGrpSpPr>
        <p:grpSpPr>
          <a:xfrm>
            <a:off x="5382827" y="884306"/>
            <a:ext cx="3218059" cy="3385420"/>
            <a:chOff x="0" y="-47625"/>
            <a:chExt cx="1061400" cy="1116600"/>
          </a:xfrm>
        </p:grpSpPr>
        <p:sp>
          <p:nvSpPr>
            <p:cNvPr id="1381" name="Google Shape;1381;p38"/>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382" name="Google Shape;1382;p38"/>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83" name="Google Shape;1383;p38"/>
          <p:cNvGrpSpPr/>
          <p:nvPr/>
        </p:nvGrpSpPr>
        <p:grpSpPr>
          <a:xfrm>
            <a:off x="9612411" y="884306"/>
            <a:ext cx="3218059" cy="3385420"/>
            <a:chOff x="0" y="-47625"/>
            <a:chExt cx="1061400" cy="1116600"/>
          </a:xfrm>
        </p:grpSpPr>
        <p:sp>
          <p:nvSpPr>
            <p:cNvPr id="1384" name="Google Shape;1384;p38"/>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385" name="Google Shape;1385;p38"/>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86" name="Google Shape;1386;p38"/>
          <p:cNvGrpSpPr/>
          <p:nvPr/>
        </p:nvGrpSpPr>
        <p:grpSpPr>
          <a:xfrm>
            <a:off x="13841995" y="884306"/>
            <a:ext cx="3218059" cy="3385420"/>
            <a:chOff x="0" y="-47625"/>
            <a:chExt cx="1061400" cy="1116600"/>
          </a:xfrm>
        </p:grpSpPr>
        <p:sp>
          <p:nvSpPr>
            <p:cNvPr id="1387" name="Google Shape;1387;p38"/>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388" name="Google Shape;1388;p38"/>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89" name="Google Shape;1389;p38"/>
          <p:cNvSpPr txBox="1"/>
          <p:nvPr/>
        </p:nvSpPr>
        <p:spPr>
          <a:xfrm>
            <a:off x="1866532" y="1668647"/>
            <a:ext cx="1569300" cy="1931400"/>
          </a:xfrm>
          <a:prstGeom prst="rect">
            <a:avLst/>
          </a:prstGeom>
          <a:noFill/>
          <a:ln>
            <a:noFill/>
          </a:ln>
        </p:spPr>
        <p:txBody>
          <a:bodyPr anchorCtr="0" anchor="t" bIns="0" lIns="0" spcFirstLastPara="1" rIns="0" wrap="square" tIns="0">
            <a:spAutoFit/>
          </a:bodyPr>
          <a:lstStyle/>
          <a:p>
            <a:pPr indent="0" lvl="0" marL="0" marR="0" rtl="0" algn="l">
              <a:lnSpc>
                <a:spcPct val="120004"/>
              </a:lnSpc>
              <a:spcBef>
                <a:spcPts val="0"/>
              </a:spcBef>
              <a:spcAft>
                <a:spcPts val="0"/>
              </a:spcAft>
              <a:buNone/>
            </a:pPr>
            <a:r>
              <a:rPr lang="en-US" sz="12547">
                <a:solidFill>
                  <a:srgbClr val="FFFFFF"/>
                </a:solidFill>
                <a:latin typeface="Dela Gothic One"/>
                <a:ea typeface="Dela Gothic One"/>
                <a:cs typeface="Dela Gothic One"/>
                <a:sym typeface="Dela Gothic One"/>
              </a:rPr>
              <a:t>5</a:t>
            </a:r>
            <a:endParaRPr/>
          </a:p>
        </p:txBody>
      </p:sp>
      <p:sp>
        <p:nvSpPr>
          <p:cNvPr id="1390" name="Google Shape;1390;p38"/>
          <p:cNvSpPr txBox="1"/>
          <p:nvPr/>
        </p:nvSpPr>
        <p:spPr>
          <a:xfrm>
            <a:off x="6156605" y="1668647"/>
            <a:ext cx="1775700" cy="1931400"/>
          </a:xfrm>
          <a:prstGeom prst="rect">
            <a:avLst/>
          </a:prstGeom>
          <a:noFill/>
          <a:ln>
            <a:noFill/>
          </a:ln>
        </p:spPr>
        <p:txBody>
          <a:bodyPr anchorCtr="0" anchor="t" bIns="0" lIns="0" spcFirstLastPara="1" rIns="0" wrap="square" tIns="0">
            <a:spAutoFit/>
          </a:bodyPr>
          <a:lstStyle/>
          <a:p>
            <a:pPr indent="0" lvl="0" marL="0" marR="0" rtl="0" algn="l">
              <a:lnSpc>
                <a:spcPct val="120004"/>
              </a:lnSpc>
              <a:spcBef>
                <a:spcPts val="0"/>
              </a:spcBef>
              <a:spcAft>
                <a:spcPts val="0"/>
              </a:spcAft>
              <a:buNone/>
            </a:pPr>
            <a:r>
              <a:rPr lang="en-US" sz="12547">
                <a:solidFill>
                  <a:srgbClr val="FFFFFF"/>
                </a:solidFill>
                <a:latin typeface="Dela Gothic One"/>
                <a:ea typeface="Dela Gothic One"/>
                <a:cs typeface="Dela Gothic One"/>
                <a:sym typeface="Dela Gothic One"/>
              </a:rPr>
              <a:t>6</a:t>
            </a:r>
            <a:endParaRPr/>
          </a:p>
        </p:txBody>
      </p:sp>
      <p:sp>
        <p:nvSpPr>
          <p:cNvPr id="1391" name="Google Shape;1391;p38"/>
          <p:cNvSpPr txBox="1"/>
          <p:nvPr/>
        </p:nvSpPr>
        <p:spPr>
          <a:xfrm>
            <a:off x="10431782" y="1668647"/>
            <a:ext cx="1547400" cy="1931400"/>
          </a:xfrm>
          <a:prstGeom prst="rect">
            <a:avLst/>
          </a:prstGeom>
          <a:noFill/>
          <a:ln>
            <a:noFill/>
          </a:ln>
        </p:spPr>
        <p:txBody>
          <a:bodyPr anchorCtr="0" anchor="t" bIns="0" lIns="0" spcFirstLastPara="1" rIns="0" wrap="square" tIns="0">
            <a:spAutoFit/>
          </a:bodyPr>
          <a:lstStyle/>
          <a:p>
            <a:pPr indent="0" lvl="0" marL="0" marR="0" rtl="0" algn="l">
              <a:lnSpc>
                <a:spcPct val="120004"/>
              </a:lnSpc>
              <a:spcBef>
                <a:spcPts val="0"/>
              </a:spcBef>
              <a:spcAft>
                <a:spcPts val="0"/>
              </a:spcAft>
              <a:buNone/>
            </a:pPr>
            <a:r>
              <a:rPr lang="en-US" sz="12547">
                <a:solidFill>
                  <a:srgbClr val="FFFFFF"/>
                </a:solidFill>
                <a:latin typeface="Dela Gothic One"/>
                <a:ea typeface="Dela Gothic One"/>
                <a:cs typeface="Dela Gothic One"/>
                <a:sym typeface="Dela Gothic One"/>
              </a:rPr>
              <a:t>7</a:t>
            </a:r>
            <a:endParaRPr/>
          </a:p>
        </p:txBody>
      </p:sp>
      <p:sp>
        <p:nvSpPr>
          <p:cNvPr id="1392" name="Google Shape;1392;p38"/>
          <p:cNvSpPr txBox="1"/>
          <p:nvPr/>
        </p:nvSpPr>
        <p:spPr>
          <a:xfrm>
            <a:off x="14674776" y="1668647"/>
            <a:ext cx="1547400" cy="1931400"/>
          </a:xfrm>
          <a:prstGeom prst="rect">
            <a:avLst/>
          </a:prstGeom>
          <a:noFill/>
          <a:ln>
            <a:noFill/>
          </a:ln>
        </p:spPr>
        <p:txBody>
          <a:bodyPr anchorCtr="0" anchor="t" bIns="0" lIns="0" spcFirstLastPara="1" rIns="0" wrap="square" tIns="0">
            <a:spAutoFit/>
          </a:bodyPr>
          <a:lstStyle/>
          <a:p>
            <a:pPr indent="0" lvl="0" marL="0" marR="0" rtl="0" algn="l">
              <a:lnSpc>
                <a:spcPct val="120004"/>
              </a:lnSpc>
              <a:spcBef>
                <a:spcPts val="0"/>
              </a:spcBef>
              <a:spcAft>
                <a:spcPts val="0"/>
              </a:spcAft>
              <a:buNone/>
            </a:pPr>
            <a:r>
              <a:rPr lang="en-US" sz="12547">
                <a:solidFill>
                  <a:srgbClr val="FFFFFF"/>
                </a:solidFill>
                <a:latin typeface="Dela Gothic One"/>
                <a:ea typeface="Dela Gothic One"/>
                <a:cs typeface="Dela Gothic One"/>
                <a:sym typeface="Dela Gothic One"/>
              </a:rPr>
              <a:t>8</a:t>
            </a:r>
            <a:endParaRPr/>
          </a:p>
        </p:txBody>
      </p:sp>
      <p:cxnSp>
        <p:nvCxnSpPr>
          <p:cNvPr id="1393" name="Google Shape;1393;p38"/>
          <p:cNvCxnSpPr/>
          <p:nvPr/>
        </p:nvCxnSpPr>
        <p:spPr>
          <a:xfrm rot="10800000">
            <a:off x="2621765" y="3202580"/>
            <a:ext cx="0" cy="1873800"/>
          </a:xfrm>
          <a:prstGeom prst="straightConnector1">
            <a:avLst/>
          </a:prstGeom>
          <a:noFill/>
          <a:ln cap="flat" cmpd="sng" w="28575">
            <a:solidFill>
              <a:srgbClr val="FFFFFF"/>
            </a:solidFill>
            <a:prstDash val="solid"/>
            <a:round/>
            <a:headEnd len="sm" w="sm" type="none"/>
            <a:tailEnd len="sm" w="sm" type="none"/>
          </a:ln>
        </p:spPr>
      </p:cxnSp>
      <p:cxnSp>
        <p:nvCxnSpPr>
          <p:cNvPr id="1394" name="Google Shape;1394;p38"/>
          <p:cNvCxnSpPr/>
          <p:nvPr/>
        </p:nvCxnSpPr>
        <p:spPr>
          <a:xfrm rot="10800000">
            <a:off x="6975892" y="3202580"/>
            <a:ext cx="0" cy="1873800"/>
          </a:xfrm>
          <a:prstGeom prst="straightConnector1">
            <a:avLst/>
          </a:prstGeom>
          <a:noFill/>
          <a:ln cap="flat" cmpd="sng" w="28575">
            <a:solidFill>
              <a:srgbClr val="FFFFFF"/>
            </a:solidFill>
            <a:prstDash val="solid"/>
            <a:round/>
            <a:headEnd len="sm" w="sm" type="none"/>
            <a:tailEnd len="sm" w="sm" type="none"/>
          </a:ln>
        </p:spPr>
      </p:cxnSp>
      <p:cxnSp>
        <p:nvCxnSpPr>
          <p:cNvPr id="1395" name="Google Shape;1395;p38"/>
          <p:cNvCxnSpPr/>
          <p:nvPr/>
        </p:nvCxnSpPr>
        <p:spPr>
          <a:xfrm rot="10800000">
            <a:off x="11205475" y="3202580"/>
            <a:ext cx="0" cy="1873800"/>
          </a:xfrm>
          <a:prstGeom prst="straightConnector1">
            <a:avLst/>
          </a:prstGeom>
          <a:noFill/>
          <a:ln cap="flat" cmpd="sng" w="28575">
            <a:solidFill>
              <a:srgbClr val="FFFFFF"/>
            </a:solidFill>
            <a:prstDash val="solid"/>
            <a:round/>
            <a:headEnd len="sm" w="sm" type="none"/>
            <a:tailEnd len="sm" w="sm" type="none"/>
          </a:ln>
        </p:spPr>
      </p:cxnSp>
      <p:cxnSp>
        <p:nvCxnSpPr>
          <p:cNvPr id="1396" name="Google Shape;1396;p38"/>
          <p:cNvCxnSpPr/>
          <p:nvPr/>
        </p:nvCxnSpPr>
        <p:spPr>
          <a:xfrm rot="10800000">
            <a:off x="15435059" y="3202580"/>
            <a:ext cx="0" cy="1873800"/>
          </a:xfrm>
          <a:prstGeom prst="straightConnector1">
            <a:avLst/>
          </a:prstGeom>
          <a:noFill/>
          <a:ln cap="flat" cmpd="sng" w="28575">
            <a:solidFill>
              <a:srgbClr val="FFFFFF"/>
            </a:solidFill>
            <a:prstDash val="solid"/>
            <a:round/>
            <a:headEnd len="sm" w="sm" type="none"/>
            <a:tailEnd len="sm" w="sm" type="none"/>
          </a:ln>
        </p:spPr>
      </p:cxnSp>
      <p:grpSp>
        <p:nvGrpSpPr>
          <p:cNvPr id="1397" name="Google Shape;1397;p38"/>
          <p:cNvGrpSpPr/>
          <p:nvPr/>
        </p:nvGrpSpPr>
        <p:grpSpPr>
          <a:xfrm>
            <a:off x="2399344" y="4753610"/>
            <a:ext cx="444845" cy="444845"/>
            <a:chOff x="0" y="0"/>
            <a:chExt cx="812800" cy="812800"/>
          </a:xfrm>
        </p:grpSpPr>
        <p:sp>
          <p:nvSpPr>
            <p:cNvPr id="1398" name="Google Shape;1398;p3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3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00" name="Google Shape;1400;p38"/>
          <p:cNvGrpSpPr/>
          <p:nvPr/>
        </p:nvGrpSpPr>
        <p:grpSpPr>
          <a:xfrm>
            <a:off x="6752882" y="4753610"/>
            <a:ext cx="444845" cy="444845"/>
            <a:chOff x="0" y="0"/>
            <a:chExt cx="812800" cy="812800"/>
          </a:xfrm>
        </p:grpSpPr>
        <p:sp>
          <p:nvSpPr>
            <p:cNvPr id="1401" name="Google Shape;1401;p3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3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03" name="Google Shape;1403;p38"/>
          <p:cNvGrpSpPr/>
          <p:nvPr/>
        </p:nvGrpSpPr>
        <p:grpSpPr>
          <a:xfrm>
            <a:off x="10983055" y="4753610"/>
            <a:ext cx="444845" cy="444845"/>
            <a:chOff x="0" y="0"/>
            <a:chExt cx="812800" cy="812800"/>
          </a:xfrm>
        </p:grpSpPr>
        <p:sp>
          <p:nvSpPr>
            <p:cNvPr id="1404" name="Google Shape;1404;p3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3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06" name="Google Shape;1406;p38"/>
          <p:cNvGrpSpPr/>
          <p:nvPr/>
        </p:nvGrpSpPr>
        <p:grpSpPr>
          <a:xfrm>
            <a:off x="15212639" y="4753610"/>
            <a:ext cx="444845" cy="444845"/>
            <a:chOff x="0" y="0"/>
            <a:chExt cx="812800" cy="812800"/>
          </a:xfrm>
        </p:grpSpPr>
        <p:sp>
          <p:nvSpPr>
            <p:cNvPr id="1407" name="Google Shape;1407;p3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38"/>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09" name="Google Shape;1409;p38"/>
          <p:cNvGrpSpPr/>
          <p:nvPr/>
        </p:nvGrpSpPr>
        <p:grpSpPr>
          <a:xfrm>
            <a:off x="415705" y="5360524"/>
            <a:ext cx="17456703" cy="3430879"/>
            <a:chOff x="0" y="-47625"/>
            <a:chExt cx="4597620" cy="903600"/>
          </a:xfrm>
        </p:grpSpPr>
        <p:sp>
          <p:nvSpPr>
            <p:cNvPr id="1410" name="Google Shape;1410;p38"/>
            <p:cNvSpPr/>
            <p:nvPr/>
          </p:nvSpPr>
          <p:spPr>
            <a:xfrm>
              <a:off x="0" y="0"/>
              <a:ext cx="4597620" cy="855879"/>
            </a:xfrm>
            <a:custGeom>
              <a:rect b="b" l="l" r="r" t="t"/>
              <a:pathLst>
                <a:path extrusionOk="0" h="855879" w="4597620">
                  <a:moveTo>
                    <a:pt x="0" y="0"/>
                  </a:moveTo>
                  <a:lnTo>
                    <a:pt x="4597620" y="0"/>
                  </a:lnTo>
                  <a:lnTo>
                    <a:pt x="4597620" y="855879"/>
                  </a:lnTo>
                  <a:lnTo>
                    <a:pt x="0" y="855879"/>
                  </a:lnTo>
                  <a:close/>
                </a:path>
              </a:pathLst>
            </a:custGeom>
            <a:gradFill>
              <a:gsLst>
                <a:gs pos="0">
                  <a:srgbClr val="10082D"/>
                </a:gs>
                <a:gs pos="100000">
                  <a:srgbClr val="01ECC9"/>
                </a:gs>
              </a:gsLst>
              <a:lin ang="0" scaled="0"/>
            </a:gradFill>
            <a:ln>
              <a:noFill/>
            </a:ln>
          </p:spPr>
        </p:sp>
        <p:sp>
          <p:nvSpPr>
            <p:cNvPr id="1411" name="Google Shape;1411;p38"/>
            <p:cNvSpPr txBox="1"/>
            <p:nvPr/>
          </p:nvSpPr>
          <p:spPr>
            <a:xfrm>
              <a:off x="0" y="-47625"/>
              <a:ext cx="4597500" cy="903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12" name="Google Shape;1412;p38"/>
          <p:cNvSpPr txBox="1"/>
          <p:nvPr/>
        </p:nvSpPr>
        <p:spPr>
          <a:xfrm>
            <a:off x="415700" y="5919500"/>
            <a:ext cx="4356000" cy="1015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000">
                <a:solidFill>
                  <a:srgbClr val="FFFFFF"/>
                </a:solidFill>
                <a:latin typeface="Dela Gothic One"/>
                <a:ea typeface="Dela Gothic One"/>
                <a:cs typeface="Dela Gothic One"/>
                <a:sym typeface="Dela Gothic One"/>
              </a:rPr>
              <a:t>CLOSING THE LOOPHOLES</a:t>
            </a:r>
            <a:endParaRPr/>
          </a:p>
        </p:txBody>
      </p:sp>
      <p:sp>
        <p:nvSpPr>
          <p:cNvPr id="1413" name="Google Shape;1413;p38"/>
          <p:cNvSpPr txBox="1"/>
          <p:nvPr/>
        </p:nvSpPr>
        <p:spPr>
          <a:xfrm>
            <a:off x="9310124" y="5874725"/>
            <a:ext cx="4658400" cy="11175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300">
                <a:solidFill>
                  <a:srgbClr val="FFFFFF"/>
                </a:solidFill>
                <a:latin typeface="Dela Gothic One"/>
                <a:ea typeface="Dela Gothic One"/>
                <a:cs typeface="Dela Gothic One"/>
                <a:sym typeface="Dela Gothic One"/>
              </a:rPr>
              <a:t>GOVERNMENT ACTION</a:t>
            </a:r>
            <a:endParaRPr sz="1700"/>
          </a:p>
        </p:txBody>
      </p:sp>
      <p:sp>
        <p:nvSpPr>
          <p:cNvPr id="1414" name="Google Shape;1414;p38"/>
          <p:cNvSpPr txBox="1"/>
          <p:nvPr/>
        </p:nvSpPr>
        <p:spPr>
          <a:xfrm>
            <a:off x="13436900" y="5874725"/>
            <a:ext cx="3623100" cy="4617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000">
                <a:solidFill>
                  <a:srgbClr val="FFFFFF"/>
                </a:solidFill>
                <a:latin typeface="Dela Gothic One"/>
                <a:ea typeface="Dela Gothic One"/>
                <a:cs typeface="Dela Gothic One"/>
                <a:sym typeface="Dela Gothic One"/>
              </a:rPr>
              <a:t>DETERRENTS</a:t>
            </a:r>
            <a:endParaRPr/>
          </a:p>
        </p:txBody>
      </p:sp>
      <p:sp>
        <p:nvSpPr>
          <p:cNvPr id="1415" name="Google Shape;1415;p38"/>
          <p:cNvSpPr txBox="1"/>
          <p:nvPr/>
        </p:nvSpPr>
        <p:spPr>
          <a:xfrm>
            <a:off x="4572000" y="6010500"/>
            <a:ext cx="4399200" cy="10158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3300">
                <a:solidFill>
                  <a:srgbClr val="FFFFFF"/>
                </a:solidFill>
                <a:latin typeface="Dela Gothic One"/>
                <a:ea typeface="Dela Gothic One"/>
                <a:cs typeface="Dela Gothic One"/>
                <a:sym typeface="Dela Gothic One"/>
              </a:rPr>
              <a:t>BLACKLISTING COMPANIES</a:t>
            </a:r>
            <a:r>
              <a:rPr i="0" lang="en-US" sz="2400" u="none" cap="none" strike="noStrike">
                <a:solidFill>
                  <a:srgbClr val="FFFFFF"/>
                </a:solidFill>
                <a:latin typeface="Dela Gothic One"/>
                <a:ea typeface="Dela Gothic One"/>
                <a:cs typeface="Dela Gothic One"/>
                <a:sym typeface="Dela Gothic One"/>
              </a:rPr>
              <a:t> </a:t>
            </a:r>
            <a:endParaRPr>
              <a:latin typeface="Dela Gothic One"/>
              <a:ea typeface="Dela Gothic One"/>
              <a:cs typeface="Dela Gothic One"/>
              <a:sym typeface="Dela Gothic One"/>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1A38"/>
        </a:solidFill>
      </p:bgPr>
    </p:bg>
    <p:spTree>
      <p:nvGrpSpPr>
        <p:cNvPr id="1419" name="Shape 1419"/>
        <p:cNvGrpSpPr/>
        <p:nvPr/>
      </p:nvGrpSpPr>
      <p:grpSpPr>
        <a:xfrm>
          <a:off x="0" y="0"/>
          <a:ext cx="0" cy="0"/>
          <a:chOff x="0" y="0"/>
          <a:chExt cx="0" cy="0"/>
        </a:xfrm>
      </p:grpSpPr>
      <p:grpSp>
        <p:nvGrpSpPr>
          <p:cNvPr id="1420" name="Google Shape;1420;p39"/>
          <p:cNvGrpSpPr/>
          <p:nvPr/>
        </p:nvGrpSpPr>
        <p:grpSpPr>
          <a:xfrm>
            <a:off x="1336930" y="1171582"/>
            <a:ext cx="2601529" cy="2753962"/>
            <a:chOff x="0" y="-47625"/>
            <a:chExt cx="812800" cy="860425"/>
          </a:xfrm>
        </p:grpSpPr>
        <p:sp>
          <p:nvSpPr>
            <p:cNvPr id="1421" name="Google Shape;1421;p39"/>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422" name="Google Shape;1422;p39"/>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23" name="Google Shape;1423;p39"/>
          <p:cNvGrpSpPr/>
          <p:nvPr/>
        </p:nvGrpSpPr>
        <p:grpSpPr>
          <a:xfrm>
            <a:off x="5691057" y="1171582"/>
            <a:ext cx="2601529" cy="2753962"/>
            <a:chOff x="0" y="-47625"/>
            <a:chExt cx="812800" cy="860425"/>
          </a:xfrm>
        </p:grpSpPr>
        <p:sp>
          <p:nvSpPr>
            <p:cNvPr id="1424" name="Google Shape;1424;p39"/>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425" name="Google Shape;1425;p39"/>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26" name="Google Shape;1426;p39"/>
          <p:cNvGrpSpPr/>
          <p:nvPr/>
        </p:nvGrpSpPr>
        <p:grpSpPr>
          <a:xfrm>
            <a:off x="9920641" y="1171582"/>
            <a:ext cx="2601529" cy="2753962"/>
            <a:chOff x="0" y="-47625"/>
            <a:chExt cx="812800" cy="860425"/>
          </a:xfrm>
        </p:grpSpPr>
        <p:sp>
          <p:nvSpPr>
            <p:cNvPr id="1427" name="Google Shape;1427;p39"/>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428" name="Google Shape;1428;p39"/>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29" name="Google Shape;1429;p39"/>
          <p:cNvGrpSpPr/>
          <p:nvPr/>
        </p:nvGrpSpPr>
        <p:grpSpPr>
          <a:xfrm>
            <a:off x="14150225" y="1171582"/>
            <a:ext cx="2601529" cy="2753962"/>
            <a:chOff x="0" y="-47625"/>
            <a:chExt cx="812800" cy="860425"/>
          </a:xfrm>
        </p:grpSpPr>
        <p:sp>
          <p:nvSpPr>
            <p:cNvPr id="1430" name="Google Shape;1430;p39"/>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gradFill>
              <a:gsLst>
                <a:gs pos="0">
                  <a:srgbClr val="10082D"/>
                </a:gs>
                <a:gs pos="100000">
                  <a:srgbClr val="01ECC9"/>
                </a:gs>
              </a:gsLst>
              <a:lin ang="0" scaled="0"/>
            </a:gradFill>
            <a:ln>
              <a:noFill/>
            </a:ln>
          </p:spPr>
        </p:sp>
        <p:sp>
          <p:nvSpPr>
            <p:cNvPr id="1431" name="Google Shape;1431;p39"/>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32" name="Google Shape;1432;p39"/>
          <p:cNvGrpSpPr/>
          <p:nvPr/>
        </p:nvGrpSpPr>
        <p:grpSpPr>
          <a:xfrm>
            <a:off x="1028700" y="884306"/>
            <a:ext cx="3218059" cy="3385420"/>
            <a:chOff x="0" y="-47625"/>
            <a:chExt cx="1061400" cy="1116600"/>
          </a:xfrm>
        </p:grpSpPr>
        <p:sp>
          <p:nvSpPr>
            <p:cNvPr id="1433" name="Google Shape;1433;p39"/>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434" name="Google Shape;1434;p39"/>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35" name="Google Shape;1435;p39"/>
          <p:cNvGrpSpPr/>
          <p:nvPr/>
        </p:nvGrpSpPr>
        <p:grpSpPr>
          <a:xfrm>
            <a:off x="5382827" y="884306"/>
            <a:ext cx="3218059" cy="3385420"/>
            <a:chOff x="0" y="-47625"/>
            <a:chExt cx="1061400" cy="1116600"/>
          </a:xfrm>
        </p:grpSpPr>
        <p:sp>
          <p:nvSpPr>
            <p:cNvPr id="1436" name="Google Shape;1436;p39"/>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437" name="Google Shape;1437;p39"/>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38" name="Google Shape;1438;p39"/>
          <p:cNvGrpSpPr/>
          <p:nvPr/>
        </p:nvGrpSpPr>
        <p:grpSpPr>
          <a:xfrm>
            <a:off x="9612411" y="884306"/>
            <a:ext cx="3218059" cy="3385420"/>
            <a:chOff x="0" y="-47625"/>
            <a:chExt cx="1061400" cy="1116600"/>
          </a:xfrm>
        </p:grpSpPr>
        <p:sp>
          <p:nvSpPr>
            <p:cNvPr id="1439" name="Google Shape;1439;p39"/>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440" name="Google Shape;1440;p39"/>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41" name="Google Shape;1441;p39"/>
          <p:cNvGrpSpPr/>
          <p:nvPr/>
        </p:nvGrpSpPr>
        <p:grpSpPr>
          <a:xfrm>
            <a:off x="13841995" y="884306"/>
            <a:ext cx="3218059" cy="3385420"/>
            <a:chOff x="0" y="-47625"/>
            <a:chExt cx="1061400" cy="1116600"/>
          </a:xfrm>
        </p:grpSpPr>
        <p:sp>
          <p:nvSpPr>
            <p:cNvPr id="1442" name="Google Shape;1442;p39"/>
            <p:cNvSpPr/>
            <p:nvPr/>
          </p:nvSpPr>
          <p:spPr>
            <a:xfrm>
              <a:off x="0" y="0"/>
              <a:ext cx="1061368" cy="1068860"/>
            </a:xfrm>
            <a:custGeom>
              <a:rect b="b" l="l" r="r" t="t"/>
              <a:pathLst>
                <a:path extrusionOk="0" h="1068860" w="1061368">
                  <a:moveTo>
                    <a:pt x="0" y="0"/>
                  </a:moveTo>
                  <a:lnTo>
                    <a:pt x="1061368" y="0"/>
                  </a:lnTo>
                  <a:lnTo>
                    <a:pt x="1061368" y="1068860"/>
                  </a:lnTo>
                  <a:lnTo>
                    <a:pt x="0" y="1068860"/>
                  </a:lnTo>
                  <a:close/>
                </a:path>
              </a:pathLst>
            </a:custGeom>
            <a:solidFill>
              <a:srgbClr val="000000">
                <a:alpha val="0"/>
              </a:srgbClr>
            </a:solidFill>
            <a:ln cap="sq" cmpd="sng" w="38100">
              <a:solidFill>
                <a:srgbClr val="FFFFFF"/>
              </a:solidFill>
              <a:prstDash val="solid"/>
              <a:miter lim="8000"/>
              <a:headEnd len="sm" w="sm" type="none"/>
              <a:tailEnd len="sm" w="sm" type="none"/>
            </a:ln>
          </p:spPr>
        </p:sp>
        <p:sp>
          <p:nvSpPr>
            <p:cNvPr id="1443" name="Google Shape;1443;p39"/>
            <p:cNvSpPr txBox="1"/>
            <p:nvPr/>
          </p:nvSpPr>
          <p:spPr>
            <a:xfrm>
              <a:off x="0" y="-47625"/>
              <a:ext cx="1061400" cy="111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44" name="Google Shape;1444;p39"/>
          <p:cNvSpPr txBox="1"/>
          <p:nvPr/>
        </p:nvSpPr>
        <p:spPr>
          <a:xfrm>
            <a:off x="1866532" y="1668647"/>
            <a:ext cx="1569300" cy="1931400"/>
          </a:xfrm>
          <a:prstGeom prst="rect">
            <a:avLst/>
          </a:prstGeom>
          <a:noFill/>
          <a:ln>
            <a:noFill/>
          </a:ln>
        </p:spPr>
        <p:txBody>
          <a:bodyPr anchorCtr="0" anchor="t" bIns="0" lIns="0" spcFirstLastPara="1" rIns="0" wrap="square" tIns="0">
            <a:spAutoFit/>
          </a:bodyPr>
          <a:lstStyle/>
          <a:p>
            <a:pPr indent="0" lvl="0" marL="0" marR="0" rtl="0" algn="l">
              <a:lnSpc>
                <a:spcPct val="120004"/>
              </a:lnSpc>
              <a:spcBef>
                <a:spcPts val="0"/>
              </a:spcBef>
              <a:spcAft>
                <a:spcPts val="0"/>
              </a:spcAft>
              <a:buNone/>
            </a:pPr>
            <a:r>
              <a:rPr lang="en-US" sz="12547">
                <a:solidFill>
                  <a:srgbClr val="FFFFFF"/>
                </a:solidFill>
                <a:latin typeface="Dela Gothic One"/>
                <a:ea typeface="Dela Gothic One"/>
                <a:cs typeface="Dela Gothic One"/>
                <a:sym typeface="Dela Gothic One"/>
              </a:rPr>
              <a:t>9</a:t>
            </a:r>
            <a:endParaRPr/>
          </a:p>
        </p:txBody>
      </p:sp>
      <p:sp>
        <p:nvSpPr>
          <p:cNvPr id="1445" name="Google Shape;1445;p39"/>
          <p:cNvSpPr txBox="1"/>
          <p:nvPr/>
        </p:nvSpPr>
        <p:spPr>
          <a:xfrm>
            <a:off x="6156605" y="1668647"/>
            <a:ext cx="1775700" cy="215400"/>
          </a:xfrm>
          <a:prstGeom prst="rect">
            <a:avLst/>
          </a:prstGeom>
          <a:noFill/>
          <a:ln>
            <a:noFill/>
          </a:ln>
        </p:spPr>
        <p:txBody>
          <a:bodyPr anchorCtr="0" anchor="t" bIns="0" lIns="0" spcFirstLastPara="1" rIns="0" wrap="square" tIns="0">
            <a:spAutoFit/>
          </a:bodyPr>
          <a:lstStyle/>
          <a:p>
            <a:pPr indent="0" lvl="0" marL="0" marR="0" rtl="0" algn="l">
              <a:lnSpc>
                <a:spcPct val="120004"/>
              </a:lnSpc>
              <a:spcBef>
                <a:spcPts val="0"/>
              </a:spcBef>
              <a:spcAft>
                <a:spcPts val="0"/>
              </a:spcAft>
              <a:buNone/>
            </a:pPr>
            <a:r>
              <a:t/>
            </a:r>
            <a:endParaRPr/>
          </a:p>
        </p:txBody>
      </p:sp>
      <p:sp>
        <p:nvSpPr>
          <p:cNvPr id="1446" name="Google Shape;1446;p39"/>
          <p:cNvSpPr txBox="1"/>
          <p:nvPr/>
        </p:nvSpPr>
        <p:spPr>
          <a:xfrm>
            <a:off x="14674776" y="1668647"/>
            <a:ext cx="1547400" cy="215400"/>
          </a:xfrm>
          <a:prstGeom prst="rect">
            <a:avLst/>
          </a:prstGeom>
          <a:noFill/>
          <a:ln>
            <a:noFill/>
          </a:ln>
        </p:spPr>
        <p:txBody>
          <a:bodyPr anchorCtr="0" anchor="t" bIns="0" lIns="0" spcFirstLastPara="1" rIns="0" wrap="square" tIns="0">
            <a:spAutoFit/>
          </a:bodyPr>
          <a:lstStyle/>
          <a:p>
            <a:pPr indent="0" lvl="0" marL="0" marR="0" rtl="0" algn="l">
              <a:lnSpc>
                <a:spcPct val="120004"/>
              </a:lnSpc>
              <a:spcBef>
                <a:spcPts val="0"/>
              </a:spcBef>
              <a:spcAft>
                <a:spcPts val="0"/>
              </a:spcAft>
              <a:buNone/>
            </a:pPr>
            <a:r>
              <a:t/>
            </a:r>
            <a:endParaRPr/>
          </a:p>
        </p:txBody>
      </p:sp>
      <p:cxnSp>
        <p:nvCxnSpPr>
          <p:cNvPr id="1447" name="Google Shape;1447;p39"/>
          <p:cNvCxnSpPr/>
          <p:nvPr/>
        </p:nvCxnSpPr>
        <p:spPr>
          <a:xfrm rot="10800000">
            <a:off x="2621765" y="3278780"/>
            <a:ext cx="0" cy="1873800"/>
          </a:xfrm>
          <a:prstGeom prst="straightConnector1">
            <a:avLst/>
          </a:prstGeom>
          <a:noFill/>
          <a:ln cap="flat" cmpd="sng" w="28575">
            <a:solidFill>
              <a:srgbClr val="FFFFFF"/>
            </a:solidFill>
            <a:prstDash val="solid"/>
            <a:round/>
            <a:headEnd len="sm" w="sm" type="none"/>
            <a:tailEnd len="sm" w="sm" type="none"/>
          </a:ln>
        </p:spPr>
      </p:cxnSp>
      <p:cxnSp>
        <p:nvCxnSpPr>
          <p:cNvPr id="1448" name="Google Shape;1448;p39"/>
          <p:cNvCxnSpPr/>
          <p:nvPr/>
        </p:nvCxnSpPr>
        <p:spPr>
          <a:xfrm rot="10800000">
            <a:off x="6975892" y="3278780"/>
            <a:ext cx="0" cy="1873800"/>
          </a:xfrm>
          <a:prstGeom prst="straightConnector1">
            <a:avLst/>
          </a:prstGeom>
          <a:noFill/>
          <a:ln cap="flat" cmpd="sng" w="28575">
            <a:solidFill>
              <a:srgbClr val="FFFFFF"/>
            </a:solidFill>
            <a:prstDash val="solid"/>
            <a:round/>
            <a:headEnd len="sm" w="sm" type="none"/>
            <a:tailEnd len="sm" w="sm" type="none"/>
          </a:ln>
        </p:spPr>
      </p:cxnSp>
      <p:cxnSp>
        <p:nvCxnSpPr>
          <p:cNvPr id="1449" name="Google Shape;1449;p39"/>
          <p:cNvCxnSpPr/>
          <p:nvPr/>
        </p:nvCxnSpPr>
        <p:spPr>
          <a:xfrm rot="10800000">
            <a:off x="11205475" y="3278780"/>
            <a:ext cx="0" cy="1873800"/>
          </a:xfrm>
          <a:prstGeom prst="straightConnector1">
            <a:avLst/>
          </a:prstGeom>
          <a:noFill/>
          <a:ln cap="flat" cmpd="sng" w="28575">
            <a:solidFill>
              <a:srgbClr val="FFFFFF"/>
            </a:solidFill>
            <a:prstDash val="solid"/>
            <a:round/>
            <a:headEnd len="sm" w="sm" type="none"/>
            <a:tailEnd len="sm" w="sm" type="none"/>
          </a:ln>
        </p:spPr>
      </p:cxnSp>
      <p:cxnSp>
        <p:nvCxnSpPr>
          <p:cNvPr id="1450" name="Google Shape;1450;p39"/>
          <p:cNvCxnSpPr/>
          <p:nvPr/>
        </p:nvCxnSpPr>
        <p:spPr>
          <a:xfrm rot="10800000">
            <a:off x="15435059" y="3278780"/>
            <a:ext cx="0" cy="1873800"/>
          </a:xfrm>
          <a:prstGeom prst="straightConnector1">
            <a:avLst/>
          </a:prstGeom>
          <a:noFill/>
          <a:ln cap="flat" cmpd="sng" w="28575">
            <a:solidFill>
              <a:srgbClr val="FFFFFF"/>
            </a:solidFill>
            <a:prstDash val="solid"/>
            <a:round/>
            <a:headEnd len="sm" w="sm" type="none"/>
            <a:tailEnd len="sm" w="sm" type="none"/>
          </a:ln>
        </p:spPr>
      </p:cxnSp>
      <p:grpSp>
        <p:nvGrpSpPr>
          <p:cNvPr id="1451" name="Google Shape;1451;p39"/>
          <p:cNvGrpSpPr/>
          <p:nvPr/>
        </p:nvGrpSpPr>
        <p:grpSpPr>
          <a:xfrm>
            <a:off x="2399344" y="4829810"/>
            <a:ext cx="444845" cy="444845"/>
            <a:chOff x="0" y="0"/>
            <a:chExt cx="812800" cy="812800"/>
          </a:xfrm>
        </p:grpSpPr>
        <p:sp>
          <p:nvSpPr>
            <p:cNvPr id="1452" name="Google Shape;1452;p3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3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54" name="Google Shape;1454;p39"/>
          <p:cNvGrpSpPr/>
          <p:nvPr/>
        </p:nvGrpSpPr>
        <p:grpSpPr>
          <a:xfrm>
            <a:off x="6752882" y="4829810"/>
            <a:ext cx="444845" cy="444845"/>
            <a:chOff x="0" y="0"/>
            <a:chExt cx="812800" cy="812800"/>
          </a:xfrm>
        </p:grpSpPr>
        <p:sp>
          <p:nvSpPr>
            <p:cNvPr id="1455" name="Google Shape;1455;p3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3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57" name="Google Shape;1457;p39"/>
          <p:cNvGrpSpPr/>
          <p:nvPr/>
        </p:nvGrpSpPr>
        <p:grpSpPr>
          <a:xfrm>
            <a:off x="10983055" y="4829810"/>
            <a:ext cx="444845" cy="444845"/>
            <a:chOff x="0" y="0"/>
            <a:chExt cx="812800" cy="812800"/>
          </a:xfrm>
        </p:grpSpPr>
        <p:sp>
          <p:nvSpPr>
            <p:cNvPr id="1458" name="Google Shape;1458;p3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3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0" name="Google Shape;1460;p39"/>
          <p:cNvGrpSpPr/>
          <p:nvPr/>
        </p:nvGrpSpPr>
        <p:grpSpPr>
          <a:xfrm>
            <a:off x="15212639" y="4829810"/>
            <a:ext cx="444845" cy="444845"/>
            <a:chOff x="0" y="0"/>
            <a:chExt cx="812800" cy="812800"/>
          </a:xfrm>
        </p:grpSpPr>
        <p:sp>
          <p:nvSpPr>
            <p:cNvPr id="1461" name="Google Shape;1461;p3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39"/>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3" name="Google Shape;1463;p39"/>
          <p:cNvGrpSpPr/>
          <p:nvPr/>
        </p:nvGrpSpPr>
        <p:grpSpPr>
          <a:xfrm>
            <a:off x="415705" y="5436724"/>
            <a:ext cx="17456703" cy="3430879"/>
            <a:chOff x="0" y="-47625"/>
            <a:chExt cx="4597620" cy="903600"/>
          </a:xfrm>
        </p:grpSpPr>
        <p:sp>
          <p:nvSpPr>
            <p:cNvPr id="1464" name="Google Shape;1464;p39"/>
            <p:cNvSpPr/>
            <p:nvPr/>
          </p:nvSpPr>
          <p:spPr>
            <a:xfrm>
              <a:off x="0" y="0"/>
              <a:ext cx="4597620" cy="855879"/>
            </a:xfrm>
            <a:custGeom>
              <a:rect b="b" l="l" r="r" t="t"/>
              <a:pathLst>
                <a:path extrusionOk="0" h="855879" w="4597620">
                  <a:moveTo>
                    <a:pt x="0" y="0"/>
                  </a:moveTo>
                  <a:lnTo>
                    <a:pt x="4597620" y="0"/>
                  </a:lnTo>
                  <a:lnTo>
                    <a:pt x="4597620" y="855879"/>
                  </a:lnTo>
                  <a:lnTo>
                    <a:pt x="0" y="855879"/>
                  </a:lnTo>
                  <a:close/>
                </a:path>
              </a:pathLst>
            </a:custGeom>
            <a:gradFill>
              <a:gsLst>
                <a:gs pos="0">
                  <a:srgbClr val="10082D"/>
                </a:gs>
                <a:gs pos="100000">
                  <a:srgbClr val="01ECC9"/>
                </a:gs>
              </a:gsLst>
              <a:lin ang="0" scaled="0"/>
            </a:gradFill>
            <a:ln>
              <a:noFill/>
            </a:ln>
          </p:spPr>
        </p:sp>
        <p:sp>
          <p:nvSpPr>
            <p:cNvPr id="1465" name="Google Shape;1465;p39"/>
            <p:cNvSpPr txBox="1"/>
            <p:nvPr/>
          </p:nvSpPr>
          <p:spPr>
            <a:xfrm>
              <a:off x="0" y="-47625"/>
              <a:ext cx="4597500" cy="903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66" name="Google Shape;1466;p39"/>
          <p:cNvSpPr txBox="1"/>
          <p:nvPr/>
        </p:nvSpPr>
        <p:spPr>
          <a:xfrm>
            <a:off x="415700" y="5995700"/>
            <a:ext cx="4356000" cy="5694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3700">
                <a:solidFill>
                  <a:srgbClr val="FFFFFF"/>
                </a:solidFill>
                <a:latin typeface="Dela Gothic One"/>
                <a:ea typeface="Dela Gothic One"/>
                <a:cs typeface="Dela Gothic One"/>
                <a:sym typeface="Dela Gothic One"/>
              </a:rPr>
              <a:t>RESISTANCE</a:t>
            </a:r>
            <a:endParaRPr sz="2100"/>
          </a:p>
        </p:txBody>
      </p:sp>
      <p:sp>
        <p:nvSpPr>
          <p:cNvPr id="1467" name="Google Shape;1467;p39"/>
          <p:cNvSpPr txBox="1"/>
          <p:nvPr/>
        </p:nvSpPr>
        <p:spPr>
          <a:xfrm>
            <a:off x="7775050" y="5950925"/>
            <a:ext cx="4266300" cy="2124300"/>
          </a:xfrm>
          <a:prstGeom prst="rect">
            <a:avLst/>
          </a:prstGeom>
          <a:noFill/>
          <a:ln>
            <a:noFill/>
          </a:ln>
        </p:spPr>
        <p:txBody>
          <a:bodyPr anchorCtr="0" anchor="t" bIns="0" lIns="0" spcFirstLastPara="1" rIns="0" wrap="square" tIns="0">
            <a:spAutoFit/>
          </a:bodyPr>
          <a:lstStyle/>
          <a:p>
            <a:pPr indent="-419100" lvl="0" marL="457200" marR="0" rtl="0" algn="l">
              <a:lnSpc>
                <a:spcPct val="120000"/>
              </a:lnSpc>
              <a:spcBef>
                <a:spcPts val="0"/>
              </a:spcBef>
              <a:spcAft>
                <a:spcPts val="0"/>
              </a:spcAft>
              <a:buClr>
                <a:srgbClr val="FFFFFF"/>
              </a:buClr>
              <a:buSzPts val="3000"/>
              <a:buFont typeface="Dela Gothic One"/>
              <a:buChar char="●"/>
            </a:pPr>
            <a:r>
              <a:rPr lang="en-US" sz="3000">
                <a:solidFill>
                  <a:srgbClr val="FFFFFF"/>
                </a:solidFill>
                <a:latin typeface="Dela Gothic One"/>
                <a:ea typeface="Dela Gothic One"/>
                <a:cs typeface="Dela Gothic One"/>
                <a:sym typeface="Dela Gothic One"/>
              </a:rPr>
              <a:t>PUSH FOR FREEDOM OF INFORMATION (FOI)</a:t>
            </a:r>
            <a:endParaRPr/>
          </a:p>
        </p:txBody>
      </p:sp>
      <p:sp>
        <p:nvSpPr>
          <p:cNvPr id="1468" name="Google Shape;1468;p39"/>
          <p:cNvSpPr txBox="1"/>
          <p:nvPr/>
        </p:nvSpPr>
        <p:spPr>
          <a:xfrm>
            <a:off x="11802150" y="5648100"/>
            <a:ext cx="4625100" cy="1862400"/>
          </a:xfrm>
          <a:prstGeom prst="rect">
            <a:avLst/>
          </a:prstGeom>
          <a:noFill/>
          <a:ln>
            <a:noFill/>
          </a:ln>
        </p:spPr>
        <p:txBody>
          <a:bodyPr anchorCtr="0" anchor="t" bIns="0" lIns="0" spcFirstLastPara="1" rIns="0" wrap="square" tIns="0">
            <a:spAutoFit/>
          </a:bodyPr>
          <a:lstStyle/>
          <a:p>
            <a:pPr indent="-419100" lvl="0" marL="457200" marR="0" rtl="0" algn="l">
              <a:lnSpc>
                <a:spcPct val="120000"/>
              </a:lnSpc>
              <a:spcBef>
                <a:spcPts val="0"/>
              </a:spcBef>
              <a:spcAft>
                <a:spcPts val="0"/>
              </a:spcAft>
              <a:buClr>
                <a:srgbClr val="FFFFFF"/>
              </a:buClr>
              <a:buSzPts val="3000"/>
              <a:buFont typeface="Dela Gothic One"/>
              <a:buChar char="●"/>
            </a:pPr>
            <a:r>
              <a:rPr lang="en-US" sz="2700">
                <a:solidFill>
                  <a:srgbClr val="FFFFFF"/>
                </a:solidFill>
                <a:latin typeface="Dela Gothic One"/>
                <a:ea typeface="Dela Gothic One"/>
                <a:cs typeface="Dela Gothic One"/>
                <a:sym typeface="Dela Gothic One"/>
              </a:rPr>
              <a:t>HELP INCREASE </a:t>
            </a:r>
            <a:r>
              <a:rPr lang="en-US" sz="2500">
                <a:solidFill>
                  <a:srgbClr val="FFFFFF"/>
                </a:solidFill>
                <a:latin typeface="Dela Gothic One"/>
                <a:ea typeface="Dela Gothic One"/>
                <a:cs typeface="Dela Gothic One"/>
                <a:sym typeface="Dela Gothic One"/>
              </a:rPr>
              <a:t>CITIZEN </a:t>
            </a:r>
            <a:r>
              <a:rPr lang="en-US" sz="2500">
                <a:solidFill>
                  <a:srgbClr val="FFFFFF"/>
                </a:solidFill>
                <a:latin typeface="Dela Gothic One"/>
                <a:ea typeface="Dela Gothic One"/>
                <a:cs typeface="Dela Gothic One"/>
                <a:sym typeface="Dela Gothic One"/>
              </a:rPr>
              <a:t>PARTICIPATION</a:t>
            </a:r>
            <a:r>
              <a:rPr lang="en-US" sz="2500">
                <a:solidFill>
                  <a:srgbClr val="FFFFFF"/>
                </a:solidFill>
                <a:latin typeface="Dela Gothic One"/>
                <a:ea typeface="Dela Gothic One"/>
                <a:cs typeface="Dela Gothic One"/>
                <a:sym typeface="Dela Gothic One"/>
              </a:rPr>
              <a:t> IN DECISION-MAKING</a:t>
            </a:r>
            <a:endParaRPr sz="900"/>
          </a:p>
        </p:txBody>
      </p:sp>
      <p:sp>
        <p:nvSpPr>
          <p:cNvPr id="1469" name="Google Shape;1469;p39"/>
          <p:cNvSpPr txBox="1"/>
          <p:nvPr/>
        </p:nvSpPr>
        <p:spPr>
          <a:xfrm>
            <a:off x="4572000" y="6086700"/>
            <a:ext cx="4399200" cy="1385400"/>
          </a:xfrm>
          <a:prstGeom prst="rect">
            <a:avLst/>
          </a:prstGeom>
          <a:noFill/>
          <a:ln>
            <a:noFill/>
          </a:ln>
        </p:spPr>
        <p:txBody>
          <a:bodyPr anchorCtr="0" anchor="t" bIns="0" lIns="0" spcFirstLastPara="1" rIns="0" wrap="square" tIns="0">
            <a:spAutoFit/>
          </a:bodyPr>
          <a:lstStyle/>
          <a:p>
            <a:pPr indent="-419100" lvl="0" marL="457200" marR="0" rtl="0" algn="l">
              <a:lnSpc>
                <a:spcPct val="100000"/>
              </a:lnSpc>
              <a:spcBef>
                <a:spcPts val="0"/>
              </a:spcBef>
              <a:spcAft>
                <a:spcPts val="0"/>
              </a:spcAft>
              <a:buClr>
                <a:srgbClr val="FFFFFF"/>
              </a:buClr>
              <a:buSzPts val="3000"/>
              <a:buFont typeface="Dela Gothic One"/>
              <a:buChar char="●"/>
            </a:pPr>
            <a:r>
              <a:rPr lang="en-US" sz="3000">
                <a:solidFill>
                  <a:srgbClr val="FFFFFF"/>
                </a:solidFill>
                <a:latin typeface="Dela Gothic One"/>
                <a:ea typeface="Dela Gothic One"/>
                <a:cs typeface="Dela Gothic One"/>
                <a:sym typeface="Dela Gothic One"/>
              </a:rPr>
              <a:t>MOBILIZE ORDINARY PEOPLE</a:t>
            </a:r>
            <a:endParaRPr sz="1100">
              <a:latin typeface="Dela Gothic One"/>
              <a:ea typeface="Dela Gothic One"/>
              <a:cs typeface="Dela Gothic One"/>
              <a:sym typeface="Dela Gothic One"/>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01133"/>
        </a:solidFill>
      </p:bgPr>
    </p:bg>
    <p:spTree>
      <p:nvGrpSpPr>
        <p:cNvPr id="1473" name="Shape 1473"/>
        <p:cNvGrpSpPr/>
        <p:nvPr/>
      </p:nvGrpSpPr>
      <p:grpSpPr>
        <a:xfrm>
          <a:off x="0" y="0"/>
          <a:ext cx="0" cy="0"/>
          <a:chOff x="0" y="0"/>
          <a:chExt cx="0" cy="0"/>
        </a:xfrm>
      </p:grpSpPr>
      <p:grpSp>
        <p:nvGrpSpPr>
          <p:cNvPr id="1474" name="Google Shape;1474;p40"/>
          <p:cNvGrpSpPr/>
          <p:nvPr/>
        </p:nvGrpSpPr>
        <p:grpSpPr>
          <a:xfrm rot="-5400000">
            <a:off x="3915866" y="-3575638"/>
            <a:ext cx="9871295" cy="17853982"/>
            <a:chOff x="0" y="-47625"/>
            <a:chExt cx="957120" cy="1731120"/>
          </a:xfrm>
        </p:grpSpPr>
        <p:sp>
          <p:nvSpPr>
            <p:cNvPr id="1475" name="Google Shape;1475;p40"/>
            <p:cNvSpPr/>
            <p:nvPr/>
          </p:nvSpPr>
          <p:spPr>
            <a:xfrm>
              <a:off x="0" y="0"/>
              <a:ext cx="957120" cy="1683495"/>
            </a:xfrm>
            <a:custGeom>
              <a:rect b="b" l="l" r="r" t="t"/>
              <a:pathLst>
                <a:path extrusionOk="0" h="1683495" w="957120">
                  <a:moveTo>
                    <a:pt x="0" y="0"/>
                  </a:moveTo>
                  <a:lnTo>
                    <a:pt x="957120" y="0"/>
                  </a:lnTo>
                  <a:lnTo>
                    <a:pt x="957120" y="1683495"/>
                  </a:lnTo>
                  <a:lnTo>
                    <a:pt x="0" y="1683495"/>
                  </a:lnTo>
                  <a:close/>
                </a:path>
              </a:pathLst>
            </a:custGeom>
            <a:gradFill>
              <a:gsLst>
                <a:gs pos="0">
                  <a:srgbClr val="10082D"/>
                </a:gs>
                <a:gs pos="100000">
                  <a:srgbClr val="01ECC9"/>
                </a:gs>
              </a:gsLst>
              <a:lin ang="0" scaled="0"/>
            </a:gradFill>
            <a:ln>
              <a:noFill/>
            </a:ln>
          </p:spPr>
        </p:sp>
        <p:sp>
          <p:nvSpPr>
            <p:cNvPr id="1476" name="Google Shape;1476;p40"/>
            <p:cNvSpPr txBox="1"/>
            <p:nvPr/>
          </p:nvSpPr>
          <p:spPr>
            <a:xfrm>
              <a:off x="0" y="-47625"/>
              <a:ext cx="957120" cy="173112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77" name="Google Shape;1477;p40"/>
          <p:cNvGrpSpPr/>
          <p:nvPr/>
        </p:nvGrpSpPr>
        <p:grpSpPr>
          <a:xfrm rot="-5400000">
            <a:off x="13795738" y="5351353"/>
            <a:ext cx="6927123" cy="6927123"/>
            <a:chOff x="0" y="0"/>
            <a:chExt cx="812800" cy="812800"/>
          </a:xfrm>
        </p:grpSpPr>
        <p:sp>
          <p:nvSpPr>
            <p:cNvPr id="1478" name="Google Shape;1478;p4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1A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40"/>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80" name="Google Shape;1480;p40"/>
          <p:cNvGrpSpPr/>
          <p:nvPr/>
        </p:nvGrpSpPr>
        <p:grpSpPr>
          <a:xfrm rot="-5400000">
            <a:off x="15028862" y="6432556"/>
            <a:ext cx="4460876" cy="4460876"/>
            <a:chOff x="0" y="0"/>
            <a:chExt cx="812800" cy="812800"/>
          </a:xfrm>
        </p:grpSpPr>
        <p:sp>
          <p:nvSpPr>
            <p:cNvPr id="1481" name="Google Shape;1481;p4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a:gsLst>
                <a:gs pos="0">
                  <a:srgbClr val="10082D"/>
                </a:gs>
                <a:gs pos="100000">
                  <a:srgbClr val="01ECC9"/>
                </a:gs>
              </a:gsLst>
              <a:lin ang="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40"/>
            <p:cNvSpPr txBox="1"/>
            <p:nvPr/>
          </p:nvSpPr>
          <p:spPr>
            <a:xfrm>
              <a:off x="76200" y="28575"/>
              <a:ext cx="660400" cy="7080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83" name="Google Shape;1483;p40"/>
          <p:cNvSpPr txBox="1"/>
          <p:nvPr/>
        </p:nvSpPr>
        <p:spPr>
          <a:xfrm>
            <a:off x="5280936" y="1214231"/>
            <a:ext cx="7726128" cy="1047750"/>
          </a:xfrm>
          <a:prstGeom prst="rect">
            <a:avLst/>
          </a:prstGeom>
          <a:noFill/>
          <a:ln>
            <a:noFill/>
          </a:ln>
        </p:spPr>
        <p:txBody>
          <a:bodyPr anchorCtr="0" anchor="t" bIns="0" lIns="0" spcFirstLastPara="1" rIns="0" wrap="square" tIns="0">
            <a:spAutoFit/>
          </a:bodyPr>
          <a:lstStyle/>
          <a:p>
            <a:pPr indent="0" lvl="0" marL="0" marR="0" rtl="0" algn="ctr">
              <a:lnSpc>
                <a:spcPct val="120002"/>
              </a:lnSpc>
              <a:spcBef>
                <a:spcPts val="0"/>
              </a:spcBef>
              <a:spcAft>
                <a:spcPts val="0"/>
              </a:spcAft>
              <a:buNone/>
            </a:pPr>
            <a:r>
              <a:rPr b="0" i="0" lang="en-US" sz="6999" u="none" cap="none" strike="noStrike">
                <a:solidFill>
                  <a:srgbClr val="FFFFFF"/>
                </a:solidFill>
                <a:latin typeface="Dela Gothic One"/>
                <a:ea typeface="Dela Gothic One"/>
                <a:cs typeface="Dela Gothic One"/>
                <a:sym typeface="Dela Gothic One"/>
              </a:rPr>
              <a:t>Credits</a:t>
            </a:r>
            <a:endParaRPr/>
          </a:p>
        </p:txBody>
      </p:sp>
      <p:sp>
        <p:nvSpPr>
          <p:cNvPr id="1484" name="Google Shape;1484;p40"/>
          <p:cNvSpPr txBox="1"/>
          <p:nvPr/>
        </p:nvSpPr>
        <p:spPr>
          <a:xfrm>
            <a:off x="3143698" y="5102950"/>
            <a:ext cx="11810379" cy="14859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THIS PRESENTATION TEMPLATE IS FREE FOR EVERYONE TO USE THANKS TO THE FOLLOWING:</a:t>
            </a:r>
            <a:endParaRPr/>
          </a:p>
        </p:txBody>
      </p:sp>
      <p:sp>
        <p:nvSpPr>
          <p:cNvPr id="1485" name="Google Shape;1485;p40"/>
          <p:cNvSpPr txBox="1"/>
          <p:nvPr/>
        </p:nvSpPr>
        <p:spPr>
          <a:xfrm>
            <a:off x="2818025" y="7217500"/>
            <a:ext cx="12651949" cy="81534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b="0" i="0" lang="en-US" sz="2400" u="none" cap="none" strike="noStrike">
                <a:solidFill>
                  <a:srgbClr val="FFFFFF"/>
                </a:solidFill>
                <a:latin typeface="Open Sans"/>
                <a:ea typeface="Open Sans"/>
                <a:cs typeface="Open Sans"/>
                <a:sym typeface="Open Sans"/>
              </a:rPr>
              <a:t>SlidesCarnival for the presentation template</a:t>
            </a:r>
            <a:endParaRPr/>
          </a:p>
          <a:p>
            <a:pPr indent="0" lvl="0" marL="0" marR="0" rtl="0" algn="ctr">
              <a:lnSpc>
                <a:spcPct val="139958"/>
              </a:lnSpc>
              <a:spcBef>
                <a:spcPts val="0"/>
              </a:spcBef>
              <a:spcAft>
                <a:spcPts val="0"/>
              </a:spcAft>
              <a:buNone/>
            </a:pPr>
            <a:r>
              <a:rPr b="0" i="0" lang="en-US" sz="2400" u="none" cap="none" strike="noStrike">
                <a:solidFill>
                  <a:srgbClr val="FFFFFF"/>
                </a:solidFill>
                <a:latin typeface="Open Sans"/>
                <a:ea typeface="Open Sans"/>
                <a:cs typeface="Open Sans"/>
                <a:sym typeface="Open Sans"/>
              </a:rPr>
              <a:t>Pexels for the photos</a:t>
            </a:r>
            <a:endParaRPr/>
          </a:p>
        </p:txBody>
      </p:sp>
      <p:sp>
        <p:nvSpPr>
          <p:cNvPr id="1486" name="Google Shape;1486;p40"/>
          <p:cNvSpPr txBox="1"/>
          <p:nvPr/>
        </p:nvSpPr>
        <p:spPr>
          <a:xfrm>
            <a:off x="2818025" y="8690638"/>
            <a:ext cx="12651949" cy="4953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0" i="0" lang="en-US" sz="3000" u="none" cap="none" strike="noStrike">
                <a:solidFill>
                  <a:srgbClr val="FFFFFF"/>
                </a:solidFill>
                <a:latin typeface="Dela Gothic One"/>
                <a:ea typeface="Dela Gothic One"/>
                <a:cs typeface="Dela Gothic One"/>
                <a:sym typeface="Dela Gothic One"/>
              </a:rPr>
              <a:t>Happy designing! </a:t>
            </a:r>
            <a:endParaRPr/>
          </a:p>
        </p:txBody>
      </p:sp>
      <p:pic>
        <p:nvPicPr>
          <p:cNvPr id="1487" name="Google Shape;1487;p40"/>
          <p:cNvPicPr preferRelativeResize="0"/>
          <p:nvPr/>
        </p:nvPicPr>
        <p:blipFill>
          <a:blip r:embed="rId3">
            <a:alphaModFix/>
          </a:blip>
          <a:stretch>
            <a:fillRect/>
          </a:stretch>
        </p:blipFill>
        <p:spPr>
          <a:xfrm>
            <a:off x="6131275" y="2929346"/>
            <a:ext cx="6025501" cy="15063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User Onboarding Results for Business Presentation">
  <a:themeElements>
    <a:clrScheme name="Office">
      <a:dk1>
        <a:srgbClr val="000000"/>
      </a:dk1>
      <a:lt1>
        <a:srgbClr val="FFFFFF"/>
      </a:lt1>
      <a:dk2>
        <a:srgbClr val="10082D"/>
      </a:dk2>
      <a:lt2>
        <a:srgbClr val="101133"/>
      </a:lt2>
      <a:accent1>
        <a:srgbClr val="0F1A38"/>
      </a:accent1>
      <a:accent2>
        <a:srgbClr val="0E1A38"/>
      </a:accent2>
      <a:accent3>
        <a:srgbClr val="888888"/>
      </a:accent3>
      <a:accent4>
        <a:srgbClr val="FFFFFF"/>
      </a:accent4>
      <a:accent5>
        <a:srgbClr val="10082D"/>
      </a:accent5>
      <a:accent6>
        <a:srgbClr val="101133"/>
      </a:accent6>
      <a:hlink>
        <a:srgbClr val="0F1A38"/>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