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1" r:id="rId3"/>
    <p:sldMasterId id="2147483672"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5143500" cx="9144000"/>
  <p:notesSz cx="6858000" cy="9144000"/>
  <p:embeddedFontLst>
    <p:embeddedFont>
      <p:font typeface="Proxima Nova"/>
      <p:regular r:id="rId45"/>
      <p:bold r:id="rId46"/>
      <p:italic r:id="rId47"/>
      <p:boldItalic r:id="rId48"/>
    </p:embeddedFont>
    <p:embeddedFont>
      <p:font typeface="Heebo"/>
      <p:regular r:id="rId49"/>
      <p:bold r:id="rId50"/>
    </p:embeddedFont>
    <p:embeddedFont>
      <p:font typeface="Montserrat"/>
      <p:regular r:id="rId51"/>
      <p:bold r:id="rId52"/>
      <p:italic r:id="rId53"/>
      <p:boldItalic r:id="rId54"/>
    </p:embeddedFont>
    <p:embeddedFont>
      <p:font typeface="Lato"/>
      <p:regular r:id="rId55"/>
      <p:bold r:id="rId56"/>
      <p:italic r:id="rId57"/>
      <p:boldItalic r:id="rId58"/>
    </p:embeddedFont>
    <p:embeddedFont>
      <p:font typeface="Proxima Nova Semibold"/>
      <p:regular r:id="rId59"/>
      <p:bold r:id="rId60"/>
      <p:boldItalic r:id="rId61"/>
    </p:embeddedFont>
    <p:embeddedFont>
      <p:font typeface="Fira Sans"/>
      <p:bold r:id="rId62"/>
      <p:boldItalic r:id="rId63"/>
    </p:embeddedFont>
    <p:embeddedFont>
      <p:font typeface="Sarala"/>
      <p:regular r:id="rId64"/>
      <p:bold r:id="rId6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ProximaNova-bold.fntdata"/><Relationship Id="rId45" Type="http://schemas.openxmlformats.org/officeDocument/2006/relationships/font" Target="fonts/ProximaNova-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font" Target="fonts/ProximaNova-boldItalic.fntdata"/><Relationship Id="rId47" Type="http://schemas.openxmlformats.org/officeDocument/2006/relationships/font" Target="fonts/ProximaNova-italic.fntdata"/><Relationship Id="rId49" Type="http://schemas.openxmlformats.org/officeDocument/2006/relationships/font" Target="fonts/Heebo-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FiraSans-bold.fntdata"/><Relationship Id="rId61" Type="http://schemas.openxmlformats.org/officeDocument/2006/relationships/font" Target="fonts/ProximaNovaSemibold-boldItalic.fntdata"/><Relationship Id="rId20" Type="http://schemas.openxmlformats.org/officeDocument/2006/relationships/slide" Target="slides/slide15.xml"/><Relationship Id="rId64" Type="http://schemas.openxmlformats.org/officeDocument/2006/relationships/font" Target="fonts/Sarala-regular.fntdata"/><Relationship Id="rId63" Type="http://schemas.openxmlformats.org/officeDocument/2006/relationships/font" Target="fonts/FiraSans-boldItalic.fntdata"/><Relationship Id="rId22" Type="http://schemas.openxmlformats.org/officeDocument/2006/relationships/slide" Target="slides/slide17.xml"/><Relationship Id="rId21" Type="http://schemas.openxmlformats.org/officeDocument/2006/relationships/slide" Target="slides/slide16.xml"/><Relationship Id="rId65" Type="http://schemas.openxmlformats.org/officeDocument/2006/relationships/font" Target="fonts/Sarala-bold.fntdata"/><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ProximaNovaSemibold-bold.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Montserrat-regular.fntdata"/><Relationship Id="rId50" Type="http://schemas.openxmlformats.org/officeDocument/2006/relationships/font" Target="fonts/Heebo-bold.fntdata"/><Relationship Id="rId53" Type="http://schemas.openxmlformats.org/officeDocument/2006/relationships/font" Target="fonts/Montserrat-italic.fntdata"/><Relationship Id="rId52" Type="http://schemas.openxmlformats.org/officeDocument/2006/relationships/font" Target="fonts/Montserrat-bold.fntdata"/><Relationship Id="rId11" Type="http://schemas.openxmlformats.org/officeDocument/2006/relationships/slide" Target="slides/slide6.xml"/><Relationship Id="rId55" Type="http://schemas.openxmlformats.org/officeDocument/2006/relationships/font" Target="fonts/Lato-regular.fntdata"/><Relationship Id="rId10" Type="http://schemas.openxmlformats.org/officeDocument/2006/relationships/slide" Target="slides/slide5.xml"/><Relationship Id="rId54" Type="http://schemas.openxmlformats.org/officeDocument/2006/relationships/font" Target="fonts/Montserrat-boldItalic.fntdata"/><Relationship Id="rId13" Type="http://schemas.openxmlformats.org/officeDocument/2006/relationships/slide" Target="slides/slide8.xml"/><Relationship Id="rId57" Type="http://schemas.openxmlformats.org/officeDocument/2006/relationships/font" Target="fonts/Lato-italic.fntdata"/><Relationship Id="rId12" Type="http://schemas.openxmlformats.org/officeDocument/2006/relationships/slide" Target="slides/slide7.xml"/><Relationship Id="rId56" Type="http://schemas.openxmlformats.org/officeDocument/2006/relationships/font" Target="fonts/Lato-bold.fntdata"/><Relationship Id="rId15" Type="http://schemas.openxmlformats.org/officeDocument/2006/relationships/slide" Target="slides/slide10.xml"/><Relationship Id="rId59" Type="http://schemas.openxmlformats.org/officeDocument/2006/relationships/font" Target="fonts/ProximaNovaSemibold-regular.fntdata"/><Relationship Id="rId14" Type="http://schemas.openxmlformats.org/officeDocument/2006/relationships/slide" Target="slides/slide9.xml"/><Relationship Id="rId58" Type="http://schemas.openxmlformats.org/officeDocument/2006/relationships/font" Target="fonts/Lato-bold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889fcc274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889fcc274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71fdc4dfea_0_6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9" name="Google Shape;199;g71fdc4dfea_0_6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g272cb4b87d8_4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5" name="Google Shape;205;g272cb4b87d8_4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70e3186832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 name="Google Shape;211;g70e3186832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71fdc4dfea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71fdc4dfea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71fdc4dfea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71fdc4dfea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272cb4b87d8_4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272cb4b87d8_4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71fdc4dfea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8" name="Google Shape;238;g71fdc4dfea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272cb4b87d8_4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272cb4b87d8_4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272cb4b87d8_4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272cb4b87d8_4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889fcc274b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3" name="Google Shape;253;g889fcc274b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71fdc4dfea_0_2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71fdc4dfea_0_2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272cb4b87d8_4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4" name="Google Shape;274;g272cb4b87d8_4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71fdc4dfea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71fdc4dfea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g272cb4b87d8_4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9" name="Google Shape;309;g272cb4b87d8_4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g272cb4b87d8_4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8" name="Google Shape;338;g272cb4b87d8_4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70e3186832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5" name="Google Shape;365;g70e3186832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g272cb4b87d8_4_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6" name="Google Shape;396;g272cb4b87d8_4_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 name="Shape 424"/>
        <p:cNvGrpSpPr/>
        <p:nvPr/>
      </p:nvGrpSpPr>
      <p:grpSpPr>
        <a:xfrm>
          <a:off x="0" y="0"/>
          <a:ext cx="0" cy="0"/>
          <a:chOff x="0" y="0"/>
          <a:chExt cx="0" cy="0"/>
        </a:xfrm>
      </p:grpSpPr>
      <p:sp>
        <p:nvSpPr>
          <p:cNvPr id="425" name="Google Shape;425;g71fdc4dfea_0_2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6" name="Google Shape;426;g71fdc4dfea_0_2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g272cb4b87d8_4_1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5" name="Google Shape;435;g272cb4b87d8_4_1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g71fdc4dfea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4" name="Google Shape;444;g71fdc4dfea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g272cb4b87d8_4_1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1" name="Google Shape;481;g272cb4b87d8_4_1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g71fdc4dfea_0_2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7" name="Google Shape;517;g71fdc4dfea_0_2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g71fdc4dfea_0_5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3" name="Google Shape;523;g71fdc4dfea_0_5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6" name="Shape 526"/>
        <p:cNvGrpSpPr/>
        <p:nvPr/>
      </p:nvGrpSpPr>
      <p:grpSpPr>
        <a:xfrm>
          <a:off x="0" y="0"/>
          <a:ext cx="0" cy="0"/>
          <a:chOff x="0" y="0"/>
          <a:chExt cx="0" cy="0"/>
        </a:xfrm>
      </p:grpSpPr>
      <p:sp>
        <p:nvSpPr>
          <p:cNvPr id="527" name="Google Shape;527;g71fdc4dfe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8" name="Google Shape;528;g71fdc4dfe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2" name="Shape 532"/>
        <p:cNvGrpSpPr/>
        <p:nvPr/>
      </p:nvGrpSpPr>
      <p:grpSpPr>
        <a:xfrm>
          <a:off x="0" y="0"/>
          <a:ext cx="0" cy="0"/>
          <a:chOff x="0" y="0"/>
          <a:chExt cx="0" cy="0"/>
        </a:xfrm>
      </p:grpSpPr>
      <p:sp>
        <p:nvSpPr>
          <p:cNvPr id="533" name="Google Shape;533;g71fdc4dfea_0_1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4" name="Google Shape;534;g71fdc4dfea_0_1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g272cb4b87d8_4_1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8" name="Google Shape;548;g272cb4b87d8_4_1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0" name="Shape 560"/>
        <p:cNvGrpSpPr/>
        <p:nvPr/>
      </p:nvGrpSpPr>
      <p:grpSpPr>
        <a:xfrm>
          <a:off x="0" y="0"/>
          <a:ext cx="0" cy="0"/>
          <a:chOff x="0" y="0"/>
          <a:chExt cx="0" cy="0"/>
        </a:xfrm>
      </p:grpSpPr>
      <p:sp>
        <p:nvSpPr>
          <p:cNvPr id="561" name="Google Shape;561;g272cb4b87d8_4_1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2" name="Google Shape;562;g272cb4b87d8_4_1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g272cb4b87d8_4_2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6" name="Google Shape;576;g272cb4b87d8_4_2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g272cb4b87d8_4_2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0" name="Google Shape;590;g272cb4b87d8_4_2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2" name="Shape 602"/>
        <p:cNvGrpSpPr/>
        <p:nvPr/>
      </p:nvGrpSpPr>
      <p:grpSpPr>
        <a:xfrm>
          <a:off x="0" y="0"/>
          <a:ext cx="0" cy="0"/>
          <a:chOff x="0" y="0"/>
          <a:chExt cx="0" cy="0"/>
        </a:xfrm>
      </p:grpSpPr>
      <p:sp>
        <p:nvSpPr>
          <p:cNvPr id="603" name="Google Shape;603;g272cb4b87d8_4_2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4" name="Google Shape;604;g272cb4b87d8_4_2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6" name="Shape 616"/>
        <p:cNvGrpSpPr/>
        <p:nvPr/>
      </p:nvGrpSpPr>
      <p:grpSpPr>
        <a:xfrm>
          <a:off x="0" y="0"/>
          <a:ext cx="0" cy="0"/>
          <a:chOff x="0" y="0"/>
          <a:chExt cx="0" cy="0"/>
        </a:xfrm>
      </p:grpSpPr>
      <p:sp>
        <p:nvSpPr>
          <p:cNvPr id="617" name="Google Shape;617;g272cb4b87d8_4_2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8" name="Google Shape;618;g272cb4b87d8_4_2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0" name="Shape 630"/>
        <p:cNvGrpSpPr/>
        <p:nvPr/>
      </p:nvGrpSpPr>
      <p:grpSpPr>
        <a:xfrm>
          <a:off x="0" y="0"/>
          <a:ext cx="0" cy="0"/>
          <a:chOff x="0" y="0"/>
          <a:chExt cx="0" cy="0"/>
        </a:xfrm>
      </p:grpSpPr>
      <p:sp>
        <p:nvSpPr>
          <p:cNvPr id="631" name="Google Shape;631;g272cb4b87d8_4_2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2" name="Google Shape;632;g272cb4b87d8_4_2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4" name="Shape 644"/>
        <p:cNvGrpSpPr/>
        <p:nvPr/>
      </p:nvGrpSpPr>
      <p:grpSpPr>
        <a:xfrm>
          <a:off x="0" y="0"/>
          <a:ext cx="0" cy="0"/>
          <a:chOff x="0" y="0"/>
          <a:chExt cx="0" cy="0"/>
        </a:xfrm>
      </p:grpSpPr>
      <p:sp>
        <p:nvSpPr>
          <p:cNvPr id="645" name="Google Shape;645;g272cb4b87d8_4_2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6" name="Google Shape;646;g272cb4b87d8_4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8" name="Shape 658"/>
        <p:cNvGrpSpPr/>
        <p:nvPr/>
      </p:nvGrpSpPr>
      <p:grpSpPr>
        <a:xfrm>
          <a:off x="0" y="0"/>
          <a:ext cx="0" cy="0"/>
          <a:chOff x="0" y="0"/>
          <a:chExt cx="0" cy="0"/>
        </a:xfrm>
      </p:grpSpPr>
      <p:sp>
        <p:nvSpPr>
          <p:cNvPr id="659" name="Google Shape;659;g272cb4b87d8_4_3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0" name="Google Shape;660;g272cb4b87d8_4_3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3" name="Shape 673"/>
        <p:cNvGrpSpPr/>
        <p:nvPr/>
      </p:nvGrpSpPr>
      <p:grpSpPr>
        <a:xfrm>
          <a:off x="0" y="0"/>
          <a:ext cx="0" cy="0"/>
          <a:chOff x="0" y="0"/>
          <a:chExt cx="0" cy="0"/>
        </a:xfrm>
      </p:grpSpPr>
      <p:sp>
        <p:nvSpPr>
          <p:cNvPr id="674" name="Google Shape;674;g272cb4b87d8_4_3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5" name="Google Shape;675;g272cb4b87d8_4_3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8" name="Shape 688"/>
        <p:cNvGrpSpPr/>
        <p:nvPr/>
      </p:nvGrpSpPr>
      <p:grpSpPr>
        <a:xfrm>
          <a:off x="0" y="0"/>
          <a:ext cx="0" cy="0"/>
          <a:chOff x="0" y="0"/>
          <a:chExt cx="0" cy="0"/>
        </a:xfrm>
      </p:grpSpPr>
      <p:sp>
        <p:nvSpPr>
          <p:cNvPr id="689" name="Google Shape;689;g71fdc4dfea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0" name="Google Shape;690;g71fdc4dfea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5" name="Shape 695"/>
        <p:cNvGrpSpPr/>
        <p:nvPr/>
      </p:nvGrpSpPr>
      <p:grpSpPr>
        <a:xfrm>
          <a:off x="0" y="0"/>
          <a:ext cx="0" cy="0"/>
          <a:chOff x="0" y="0"/>
          <a:chExt cx="0" cy="0"/>
        </a:xfrm>
      </p:grpSpPr>
      <p:sp>
        <p:nvSpPr>
          <p:cNvPr id="696" name="Google Shape;696;g87a95b9a58_0_77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7" name="Google Shape;697;g87a95b9a58_0_77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8" name="Shape 708"/>
        <p:cNvGrpSpPr/>
        <p:nvPr/>
      </p:nvGrpSpPr>
      <p:grpSpPr>
        <a:xfrm>
          <a:off x="0" y="0"/>
          <a:ext cx="0" cy="0"/>
          <a:chOff x="0" y="0"/>
          <a:chExt cx="0" cy="0"/>
        </a:xfrm>
      </p:grpSpPr>
      <p:sp>
        <p:nvSpPr>
          <p:cNvPr id="709" name="Google Shape;709;g89c9ac6168_3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0" name="Google Shape;710;g89c9ac6168_3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s://www.freepik.com/home" TargetMode="External"/><Relationship Id="rId5" Type="http://schemas.openxmlformats.org/officeDocument/2006/relationships/hyperlink" Target="https://stories.freepik.com/" TargetMode="Externa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p:nvPr/>
        </p:nvSpPr>
        <p:spPr>
          <a:xfrm>
            <a:off x="0" y="0"/>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 name="Google Shape;10;p2"/>
          <p:cNvSpPr txBox="1"/>
          <p:nvPr>
            <p:ph idx="1" type="subTitle"/>
          </p:nvPr>
        </p:nvSpPr>
        <p:spPr>
          <a:xfrm>
            <a:off x="600663" y="3049987"/>
            <a:ext cx="3771000" cy="4119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350"/>
            </a:lvl1pPr>
            <a:lvl2pPr lvl="1">
              <a:lnSpc>
                <a:spcPct val="100000"/>
              </a:lnSpc>
              <a:spcBef>
                <a:spcPts val="0"/>
              </a:spcBef>
              <a:spcAft>
                <a:spcPts val="0"/>
              </a:spcAft>
              <a:buSzPts val="1800"/>
              <a:buNone/>
              <a:defRPr sz="1800"/>
            </a:lvl2pPr>
            <a:lvl3pPr lvl="2">
              <a:lnSpc>
                <a:spcPct val="100000"/>
              </a:lnSpc>
              <a:spcBef>
                <a:spcPts val="0"/>
              </a:spcBef>
              <a:spcAft>
                <a:spcPts val="0"/>
              </a:spcAft>
              <a:buSzPts val="1800"/>
              <a:buNone/>
              <a:defRPr sz="1800"/>
            </a:lvl3pPr>
            <a:lvl4pPr lvl="3">
              <a:lnSpc>
                <a:spcPct val="100000"/>
              </a:lnSpc>
              <a:spcBef>
                <a:spcPts val="0"/>
              </a:spcBef>
              <a:spcAft>
                <a:spcPts val="0"/>
              </a:spcAft>
              <a:buSzPts val="1800"/>
              <a:buNone/>
              <a:defRPr sz="1800"/>
            </a:lvl4pPr>
            <a:lvl5pPr lvl="4">
              <a:lnSpc>
                <a:spcPct val="100000"/>
              </a:lnSpc>
              <a:spcBef>
                <a:spcPts val="0"/>
              </a:spcBef>
              <a:spcAft>
                <a:spcPts val="0"/>
              </a:spcAft>
              <a:buSzPts val="1800"/>
              <a:buNone/>
              <a:defRPr sz="1800"/>
            </a:lvl5pPr>
            <a:lvl6pPr lvl="5">
              <a:lnSpc>
                <a:spcPct val="100000"/>
              </a:lnSpc>
              <a:spcBef>
                <a:spcPts val="0"/>
              </a:spcBef>
              <a:spcAft>
                <a:spcPts val="0"/>
              </a:spcAft>
              <a:buSzPts val="1800"/>
              <a:buNone/>
              <a:defRPr sz="1800"/>
            </a:lvl6pPr>
            <a:lvl7pPr lvl="6">
              <a:lnSpc>
                <a:spcPct val="100000"/>
              </a:lnSpc>
              <a:spcBef>
                <a:spcPts val="0"/>
              </a:spcBef>
              <a:spcAft>
                <a:spcPts val="0"/>
              </a:spcAft>
              <a:buSzPts val="1800"/>
              <a:buNone/>
              <a:defRPr sz="1800"/>
            </a:lvl7pPr>
            <a:lvl8pPr lvl="7">
              <a:lnSpc>
                <a:spcPct val="100000"/>
              </a:lnSpc>
              <a:spcBef>
                <a:spcPts val="0"/>
              </a:spcBef>
              <a:spcAft>
                <a:spcPts val="0"/>
              </a:spcAft>
              <a:buSzPts val="1800"/>
              <a:buNone/>
              <a:defRPr sz="1800"/>
            </a:lvl8pPr>
            <a:lvl9pPr lvl="8">
              <a:lnSpc>
                <a:spcPct val="100000"/>
              </a:lnSpc>
              <a:spcBef>
                <a:spcPts val="0"/>
              </a:spcBef>
              <a:spcAft>
                <a:spcPts val="0"/>
              </a:spcAft>
              <a:buSzPts val="1800"/>
              <a:buNone/>
              <a:defRPr sz="1800"/>
            </a:lvl9pPr>
          </a:lstStyle>
          <a:p/>
        </p:txBody>
      </p:sp>
      <p:sp>
        <p:nvSpPr>
          <p:cNvPr id="11" name="Google Shape;11;p2"/>
          <p:cNvSpPr/>
          <p:nvPr/>
        </p:nvSpPr>
        <p:spPr>
          <a:xfrm>
            <a:off x="8430775" y="0"/>
            <a:ext cx="713100" cy="356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570800" y="980253"/>
            <a:ext cx="3720000" cy="2206500"/>
          </a:xfrm>
          <a:prstGeom prst="rect">
            <a:avLst/>
          </a:prstGeom>
        </p:spPr>
        <p:txBody>
          <a:bodyPr anchorCtr="0" anchor="b" bIns="91425" lIns="91425" spcFirstLastPara="1" rIns="91425" wrap="square" tIns="91425">
            <a:noAutofit/>
          </a:bodyPr>
          <a:lstStyle>
            <a:lvl1pPr lvl="0">
              <a:lnSpc>
                <a:spcPct val="85000"/>
              </a:lnSpc>
              <a:spcBef>
                <a:spcPts val="0"/>
              </a:spcBef>
              <a:spcAft>
                <a:spcPts val="0"/>
              </a:spcAft>
              <a:buSzPts val="5200"/>
              <a:buFont typeface="Sarala"/>
              <a:buNone/>
              <a:defRPr sz="5200"/>
            </a:lvl1pPr>
            <a:lvl2pPr lvl="1">
              <a:lnSpc>
                <a:spcPct val="90000"/>
              </a:lnSpc>
              <a:spcBef>
                <a:spcPts val="0"/>
              </a:spcBef>
              <a:spcAft>
                <a:spcPts val="0"/>
              </a:spcAft>
              <a:buSzPts val="5200"/>
              <a:buNone/>
              <a:defRPr sz="5200"/>
            </a:lvl2pPr>
            <a:lvl3pPr lvl="2">
              <a:lnSpc>
                <a:spcPct val="90000"/>
              </a:lnSpc>
              <a:spcBef>
                <a:spcPts val="0"/>
              </a:spcBef>
              <a:spcAft>
                <a:spcPts val="0"/>
              </a:spcAft>
              <a:buSzPts val="5200"/>
              <a:buNone/>
              <a:defRPr sz="5200"/>
            </a:lvl3pPr>
            <a:lvl4pPr lvl="3">
              <a:lnSpc>
                <a:spcPct val="90000"/>
              </a:lnSpc>
              <a:spcBef>
                <a:spcPts val="0"/>
              </a:spcBef>
              <a:spcAft>
                <a:spcPts val="0"/>
              </a:spcAft>
              <a:buSzPts val="5200"/>
              <a:buNone/>
              <a:defRPr sz="5200"/>
            </a:lvl4pPr>
            <a:lvl5pPr lvl="4">
              <a:lnSpc>
                <a:spcPct val="90000"/>
              </a:lnSpc>
              <a:spcBef>
                <a:spcPts val="0"/>
              </a:spcBef>
              <a:spcAft>
                <a:spcPts val="0"/>
              </a:spcAft>
              <a:buSzPts val="5200"/>
              <a:buNone/>
              <a:defRPr sz="5200"/>
            </a:lvl5pPr>
            <a:lvl6pPr lvl="5">
              <a:lnSpc>
                <a:spcPct val="90000"/>
              </a:lnSpc>
              <a:spcBef>
                <a:spcPts val="0"/>
              </a:spcBef>
              <a:spcAft>
                <a:spcPts val="0"/>
              </a:spcAft>
              <a:buSzPts val="5200"/>
              <a:buNone/>
              <a:defRPr sz="5200"/>
            </a:lvl6pPr>
            <a:lvl7pPr lvl="6">
              <a:lnSpc>
                <a:spcPct val="90000"/>
              </a:lnSpc>
              <a:spcBef>
                <a:spcPts val="0"/>
              </a:spcBef>
              <a:spcAft>
                <a:spcPts val="0"/>
              </a:spcAft>
              <a:buSzPts val="5200"/>
              <a:buNone/>
              <a:defRPr sz="5200"/>
            </a:lvl7pPr>
            <a:lvl8pPr lvl="7">
              <a:lnSpc>
                <a:spcPct val="90000"/>
              </a:lnSpc>
              <a:spcBef>
                <a:spcPts val="0"/>
              </a:spcBef>
              <a:spcAft>
                <a:spcPts val="0"/>
              </a:spcAft>
              <a:buSzPts val="5200"/>
              <a:buNone/>
              <a:defRPr sz="5200"/>
            </a:lvl8pPr>
            <a:lvl9pPr lvl="8">
              <a:lnSpc>
                <a:spcPct val="90000"/>
              </a:lnSpc>
              <a:spcBef>
                <a:spcPts val="0"/>
              </a:spcBef>
              <a:spcAft>
                <a:spcPts val="0"/>
              </a:spcAft>
              <a:buSzPts val="5200"/>
              <a:buNone/>
              <a:defRPr sz="5200"/>
            </a:lvl9pPr>
          </a:lstStyle>
          <a:p/>
        </p:txBody>
      </p:sp>
      <p:sp>
        <p:nvSpPr>
          <p:cNvPr id="13" name="Google Shape;13;p2"/>
          <p:cNvSpPr/>
          <p:nvPr/>
        </p:nvSpPr>
        <p:spPr>
          <a:xfrm>
            <a:off x="125" y="4063975"/>
            <a:ext cx="2175600" cy="723600"/>
          </a:xfrm>
          <a:prstGeom prst="rect">
            <a:avLst/>
          </a:prstGeom>
          <a:solidFill>
            <a:srgbClr val="F6B1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a:off x="713225" y="0"/>
            <a:ext cx="4178400" cy="356400"/>
          </a:xfrm>
          <a:prstGeom prst="rect">
            <a:avLst/>
          </a:prstGeom>
          <a:solidFill>
            <a:srgbClr val="F6B1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a:off x="8430775" y="0"/>
            <a:ext cx="713100" cy="356400"/>
          </a:xfrm>
          <a:prstGeom prst="rect">
            <a:avLst/>
          </a:prstGeom>
          <a:solidFill>
            <a:srgbClr val="FF72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6853800" y="4787100"/>
            <a:ext cx="2290500" cy="356400"/>
          </a:xfrm>
          <a:prstGeom prst="rect">
            <a:avLst/>
          </a:prstGeom>
          <a:solidFill>
            <a:srgbClr val="F6B1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3"/>
          <p:cNvSpPr/>
          <p:nvPr/>
        </p:nvSpPr>
        <p:spPr>
          <a:xfrm>
            <a:off x="4573925" y="350"/>
            <a:ext cx="4570200" cy="51435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3"/>
          <p:cNvSpPr txBox="1"/>
          <p:nvPr>
            <p:ph type="title"/>
          </p:nvPr>
        </p:nvSpPr>
        <p:spPr>
          <a:xfrm>
            <a:off x="4836250" y="2931900"/>
            <a:ext cx="4035300" cy="662100"/>
          </a:xfrm>
          <a:prstGeom prst="rect">
            <a:avLst/>
          </a:prstGeom>
        </p:spPr>
        <p:txBody>
          <a:bodyPr anchorCtr="0" anchor="ctr" bIns="91425" lIns="91425" spcFirstLastPara="1" rIns="91425" wrap="square" tIns="91425">
            <a:noAutofit/>
          </a:bodyPr>
          <a:lstStyle>
            <a:lvl1pPr lvl="0" algn="ctr">
              <a:lnSpc>
                <a:spcPct val="80000"/>
              </a:lnSpc>
              <a:spcBef>
                <a:spcPts val="0"/>
              </a:spcBef>
              <a:spcAft>
                <a:spcPts val="0"/>
              </a:spcAft>
              <a:buClr>
                <a:schemeClr val="lt1"/>
              </a:buClr>
              <a:buSzPts val="3200"/>
              <a:buNone/>
              <a:defRPr sz="4300">
                <a:solidFill>
                  <a:schemeClr val="lt1"/>
                </a:solidFill>
              </a:defRPr>
            </a:lvl1pPr>
            <a:lvl2pPr lvl="1" algn="ctr">
              <a:lnSpc>
                <a:spcPct val="80000"/>
              </a:lnSpc>
              <a:spcBef>
                <a:spcPts val="0"/>
              </a:spcBef>
              <a:spcAft>
                <a:spcPts val="0"/>
              </a:spcAft>
              <a:buSzPts val="3600"/>
              <a:buNone/>
              <a:defRPr sz="3600"/>
            </a:lvl2pPr>
            <a:lvl3pPr lvl="2" algn="ctr">
              <a:lnSpc>
                <a:spcPct val="80000"/>
              </a:lnSpc>
              <a:spcBef>
                <a:spcPts val="0"/>
              </a:spcBef>
              <a:spcAft>
                <a:spcPts val="0"/>
              </a:spcAft>
              <a:buSzPts val="3600"/>
              <a:buNone/>
              <a:defRPr sz="3600"/>
            </a:lvl3pPr>
            <a:lvl4pPr lvl="3" algn="ctr">
              <a:lnSpc>
                <a:spcPct val="80000"/>
              </a:lnSpc>
              <a:spcBef>
                <a:spcPts val="0"/>
              </a:spcBef>
              <a:spcAft>
                <a:spcPts val="0"/>
              </a:spcAft>
              <a:buSzPts val="3600"/>
              <a:buNone/>
              <a:defRPr sz="3600"/>
            </a:lvl4pPr>
            <a:lvl5pPr lvl="4" algn="ctr">
              <a:lnSpc>
                <a:spcPct val="80000"/>
              </a:lnSpc>
              <a:spcBef>
                <a:spcPts val="0"/>
              </a:spcBef>
              <a:spcAft>
                <a:spcPts val="0"/>
              </a:spcAft>
              <a:buSzPts val="3600"/>
              <a:buNone/>
              <a:defRPr sz="3600"/>
            </a:lvl5pPr>
            <a:lvl6pPr lvl="5" algn="ctr">
              <a:lnSpc>
                <a:spcPct val="80000"/>
              </a:lnSpc>
              <a:spcBef>
                <a:spcPts val="0"/>
              </a:spcBef>
              <a:spcAft>
                <a:spcPts val="0"/>
              </a:spcAft>
              <a:buSzPts val="3600"/>
              <a:buNone/>
              <a:defRPr sz="3600"/>
            </a:lvl6pPr>
            <a:lvl7pPr lvl="6" algn="ctr">
              <a:lnSpc>
                <a:spcPct val="80000"/>
              </a:lnSpc>
              <a:spcBef>
                <a:spcPts val="0"/>
              </a:spcBef>
              <a:spcAft>
                <a:spcPts val="0"/>
              </a:spcAft>
              <a:buSzPts val="3600"/>
              <a:buNone/>
              <a:defRPr sz="3600"/>
            </a:lvl7pPr>
            <a:lvl8pPr lvl="7" algn="ctr">
              <a:lnSpc>
                <a:spcPct val="80000"/>
              </a:lnSpc>
              <a:spcBef>
                <a:spcPts val="0"/>
              </a:spcBef>
              <a:spcAft>
                <a:spcPts val="0"/>
              </a:spcAft>
              <a:buSzPts val="3600"/>
              <a:buNone/>
              <a:defRPr sz="3600"/>
            </a:lvl8pPr>
            <a:lvl9pPr lvl="8" algn="ctr">
              <a:lnSpc>
                <a:spcPct val="80000"/>
              </a:lnSpc>
              <a:spcBef>
                <a:spcPts val="0"/>
              </a:spcBef>
              <a:spcAft>
                <a:spcPts val="0"/>
              </a:spcAft>
              <a:buSzPts val="3600"/>
              <a:buNone/>
              <a:defRPr sz="3600"/>
            </a:lvl9pPr>
          </a:lstStyle>
          <a:p/>
        </p:txBody>
      </p:sp>
      <p:sp>
        <p:nvSpPr>
          <p:cNvPr id="20" name="Google Shape;20;p3"/>
          <p:cNvSpPr txBox="1"/>
          <p:nvPr>
            <p:ph hasCustomPrompt="1" idx="2" type="title"/>
          </p:nvPr>
        </p:nvSpPr>
        <p:spPr>
          <a:xfrm>
            <a:off x="5786125" y="956698"/>
            <a:ext cx="2135400" cy="19752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3600"/>
              <a:buNone/>
              <a:defRPr sz="120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a:r>
              <a:t>xx%</a:t>
            </a:r>
          </a:p>
        </p:txBody>
      </p:sp>
      <p:sp>
        <p:nvSpPr>
          <p:cNvPr id="21" name="Google Shape;21;p3"/>
          <p:cNvSpPr txBox="1"/>
          <p:nvPr>
            <p:ph idx="1" type="subTitle"/>
          </p:nvPr>
        </p:nvSpPr>
        <p:spPr>
          <a:xfrm>
            <a:off x="5277425" y="3594000"/>
            <a:ext cx="3152700" cy="592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22" name="Google Shape;22;p3"/>
          <p:cNvSpPr/>
          <p:nvPr/>
        </p:nvSpPr>
        <p:spPr>
          <a:xfrm>
            <a:off x="-10850" y="-5125"/>
            <a:ext cx="724200" cy="724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
          <p:cNvSpPr/>
          <p:nvPr/>
        </p:nvSpPr>
        <p:spPr>
          <a:xfrm>
            <a:off x="6853800" y="4776850"/>
            <a:ext cx="2300400" cy="3630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3"/>
          <p:cNvSpPr/>
          <p:nvPr/>
        </p:nvSpPr>
        <p:spPr>
          <a:xfrm>
            <a:off x="-10850" y="4776850"/>
            <a:ext cx="724200" cy="36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5" name="Shape 25"/>
        <p:cNvGrpSpPr/>
        <p:nvPr/>
      </p:nvGrpSpPr>
      <p:grpSpPr>
        <a:xfrm>
          <a:off x="0" y="0"/>
          <a:ext cx="0" cy="0"/>
          <a:chOff x="0" y="0"/>
          <a:chExt cx="0" cy="0"/>
        </a:xfrm>
      </p:grpSpPr>
      <p:sp>
        <p:nvSpPr>
          <p:cNvPr id="26" name="Google Shape;26;p4"/>
          <p:cNvSpPr txBox="1"/>
          <p:nvPr>
            <p:ph idx="1" type="body"/>
          </p:nvPr>
        </p:nvSpPr>
        <p:spPr>
          <a:xfrm>
            <a:off x="611275" y="1423030"/>
            <a:ext cx="7921500" cy="3161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Clr>
                <a:schemeClr val="accent2"/>
              </a:buClr>
              <a:buSzPts val="1400"/>
              <a:buFont typeface="Lato"/>
              <a:buChar char="●"/>
              <a:defRPr sz="1100"/>
            </a:lvl1pPr>
            <a:lvl2pPr indent="-317500" lvl="1" marL="914400">
              <a:spcBef>
                <a:spcPts val="1600"/>
              </a:spcBef>
              <a:spcAft>
                <a:spcPts val="0"/>
              </a:spcAft>
              <a:buClr>
                <a:srgbClr val="555555"/>
              </a:buClr>
              <a:buSzPts val="1400"/>
              <a:buFont typeface="Lato"/>
              <a:buChar char="○"/>
              <a:defRPr sz="1200"/>
            </a:lvl2pPr>
            <a:lvl3pPr indent="-317500" lvl="2" marL="1371600">
              <a:spcBef>
                <a:spcPts val="1600"/>
              </a:spcBef>
              <a:spcAft>
                <a:spcPts val="0"/>
              </a:spcAft>
              <a:buClr>
                <a:srgbClr val="555555"/>
              </a:buClr>
              <a:buSzPts val="1400"/>
              <a:buFont typeface="Lato"/>
              <a:buChar char="■"/>
              <a:defRPr sz="1200"/>
            </a:lvl3pPr>
            <a:lvl4pPr indent="-317500" lvl="3" marL="1828800">
              <a:spcBef>
                <a:spcPts val="1600"/>
              </a:spcBef>
              <a:spcAft>
                <a:spcPts val="0"/>
              </a:spcAft>
              <a:buClr>
                <a:srgbClr val="555555"/>
              </a:buClr>
              <a:buSzPts val="1400"/>
              <a:buFont typeface="Lato"/>
              <a:buChar char="●"/>
              <a:defRPr sz="1200"/>
            </a:lvl4pPr>
            <a:lvl5pPr indent="-317500" lvl="4" marL="2286000">
              <a:spcBef>
                <a:spcPts val="1600"/>
              </a:spcBef>
              <a:spcAft>
                <a:spcPts val="0"/>
              </a:spcAft>
              <a:buClr>
                <a:srgbClr val="555555"/>
              </a:buClr>
              <a:buSzPts val="1400"/>
              <a:buFont typeface="Lato"/>
              <a:buChar char="○"/>
              <a:defRPr sz="1200"/>
            </a:lvl5pPr>
            <a:lvl6pPr indent="-317500" lvl="5" marL="2743200">
              <a:spcBef>
                <a:spcPts val="1600"/>
              </a:spcBef>
              <a:spcAft>
                <a:spcPts val="0"/>
              </a:spcAft>
              <a:buClr>
                <a:srgbClr val="555555"/>
              </a:buClr>
              <a:buSzPts val="1400"/>
              <a:buFont typeface="Lato"/>
              <a:buChar char="■"/>
              <a:defRPr sz="1200"/>
            </a:lvl6pPr>
            <a:lvl7pPr indent="-317500" lvl="6" marL="3200400">
              <a:spcBef>
                <a:spcPts val="1600"/>
              </a:spcBef>
              <a:spcAft>
                <a:spcPts val="0"/>
              </a:spcAft>
              <a:buClr>
                <a:srgbClr val="555555"/>
              </a:buClr>
              <a:buSzPts val="1400"/>
              <a:buFont typeface="Lato"/>
              <a:buChar char="●"/>
              <a:defRPr sz="1200"/>
            </a:lvl7pPr>
            <a:lvl8pPr indent="-317500" lvl="7" marL="3657600">
              <a:spcBef>
                <a:spcPts val="1600"/>
              </a:spcBef>
              <a:spcAft>
                <a:spcPts val="0"/>
              </a:spcAft>
              <a:buClr>
                <a:srgbClr val="555555"/>
              </a:buClr>
              <a:buSzPts val="1400"/>
              <a:buFont typeface="Lato"/>
              <a:buChar char="○"/>
              <a:defRPr sz="1200"/>
            </a:lvl8pPr>
            <a:lvl9pPr indent="-317500" lvl="8" marL="4114800">
              <a:spcBef>
                <a:spcPts val="1600"/>
              </a:spcBef>
              <a:spcAft>
                <a:spcPts val="1600"/>
              </a:spcAft>
              <a:buClr>
                <a:srgbClr val="555555"/>
              </a:buClr>
              <a:buSzPts val="1400"/>
              <a:buFont typeface="Lato"/>
              <a:buChar char="■"/>
              <a:defRPr sz="1200"/>
            </a:lvl9pPr>
          </a:lstStyle>
          <a:p/>
        </p:txBody>
      </p:sp>
      <p:sp>
        <p:nvSpPr>
          <p:cNvPr id="27" name="Google Shape;27;p4"/>
          <p:cNvSpPr/>
          <p:nvPr/>
        </p:nvSpPr>
        <p:spPr>
          <a:xfrm>
            <a:off x="0" y="0"/>
            <a:ext cx="713100" cy="723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4"/>
          <p:cNvSpPr/>
          <p:nvPr/>
        </p:nvSpPr>
        <p:spPr>
          <a:xfrm>
            <a:off x="0" y="4807300"/>
            <a:ext cx="9144000" cy="353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4"/>
          <p:cNvSpPr txBox="1"/>
          <p:nvPr>
            <p:ph type="title"/>
          </p:nvPr>
        </p:nvSpPr>
        <p:spPr>
          <a:xfrm>
            <a:off x="596975" y="655216"/>
            <a:ext cx="7950000" cy="447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600"/>
              <a:buNone/>
              <a:defRPr/>
            </a:lvl1pPr>
            <a:lvl2pPr lvl="1" rtl="0" algn="ctr">
              <a:spcBef>
                <a:spcPts val="0"/>
              </a:spcBef>
              <a:spcAft>
                <a:spcPts val="0"/>
              </a:spcAft>
              <a:buSzPts val="2600"/>
              <a:buNone/>
              <a:defRPr sz="2600"/>
            </a:lvl2pPr>
            <a:lvl3pPr lvl="2" rtl="0" algn="ctr">
              <a:spcBef>
                <a:spcPts val="0"/>
              </a:spcBef>
              <a:spcAft>
                <a:spcPts val="0"/>
              </a:spcAft>
              <a:buSzPts val="2600"/>
              <a:buNone/>
              <a:defRPr sz="2600"/>
            </a:lvl3pPr>
            <a:lvl4pPr lvl="3" rtl="0" algn="ctr">
              <a:spcBef>
                <a:spcPts val="0"/>
              </a:spcBef>
              <a:spcAft>
                <a:spcPts val="0"/>
              </a:spcAft>
              <a:buSzPts val="2600"/>
              <a:buNone/>
              <a:defRPr sz="2600"/>
            </a:lvl4pPr>
            <a:lvl5pPr lvl="4" rtl="0" algn="ctr">
              <a:spcBef>
                <a:spcPts val="0"/>
              </a:spcBef>
              <a:spcAft>
                <a:spcPts val="0"/>
              </a:spcAft>
              <a:buSzPts val="2600"/>
              <a:buNone/>
              <a:defRPr sz="2600"/>
            </a:lvl5pPr>
            <a:lvl6pPr lvl="5" rtl="0" algn="ctr">
              <a:spcBef>
                <a:spcPts val="0"/>
              </a:spcBef>
              <a:spcAft>
                <a:spcPts val="0"/>
              </a:spcAft>
              <a:buSzPts val="2600"/>
              <a:buNone/>
              <a:defRPr sz="2600"/>
            </a:lvl6pPr>
            <a:lvl7pPr lvl="6" rtl="0" algn="ctr">
              <a:spcBef>
                <a:spcPts val="0"/>
              </a:spcBef>
              <a:spcAft>
                <a:spcPts val="0"/>
              </a:spcAft>
              <a:buSzPts val="2600"/>
              <a:buNone/>
              <a:defRPr sz="2600"/>
            </a:lvl7pPr>
            <a:lvl8pPr lvl="7" rtl="0" algn="ctr">
              <a:spcBef>
                <a:spcPts val="0"/>
              </a:spcBef>
              <a:spcAft>
                <a:spcPts val="0"/>
              </a:spcAft>
              <a:buSzPts val="2600"/>
              <a:buNone/>
              <a:defRPr sz="2600"/>
            </a:lvl8pPr>
            <a:lvl9pPr lvl="8" rtl="0" algn="ctr">
              <a:spcBef>
                <a:spcPts val="0"/>
              </a:spcBef>
              <a:spcAft>
                <a:spcPts val="0"/>
              </a:spcAft>
              <a:buSzPts val="2600"/>
              <a:buNone/>
              <a:defRPr sz="2600"/>
            </a:lvl9pPr>
          </a:lstStyle>
          <a:p/>
        </p:txBody>
      </p:sp>
      <p:sp>
        <p:nvSpPr>
          <p:cNvPr id="30" name="Google Shape;30;p4"/>
          <p:cNvSpPr/>
          <p:nvPr/>
        </p:nvSpPr>
        <p:spPr>
          <a:xfrm>
            <a:off x="8430900" y="719350"/>
            <a:ext cx="713100" cy="7236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1" name="Shape 31"/>
        <p:cNvGrpSpPr/>
        <p:nvPr/>
      </p:nvGrpSpPr>
      <p:grpSpPr>
        <a:xfrm>
          <a:off x="0" y="0"/>
          <a:ext cx="0" cy="0"/>
          <a:chOff x="0" y="0"/>
          <a:chExt cx="0" cy="0"/>
        </a:xfrm>
      </p:grpSpPr>
      <p:sp>
        <p:nvSpPr>
          <p:cNvPr id="32" name="Google Shape;32;p5"/>
          <p:cNvSpPr txBox="1"/>
          <p:nvPr>
            <p:ph idx="1" type="body"/>
          </p:nvPr>
        </p:nvSpPr>
        <p:spPr>
          <a:xfrm>
            <a:off x="606475" y="2293394"/>
            <a:ext cx="3365400" cy="23061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Clr>
                <a:schemeClr val="accent2"/>
              </a:buClr>
              <a:buSzPts val="1400"/>
              <a:buChar char="■"/>
              <a:defRPr sz="1400"/>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33" name="Google Shape;33;p5"/>
          <p:cNvSpPr txBox="1"/>
          <p:nvPr>
            <p:ph idx="2" type="body"/>
          </p:nvPr>
        </p:nvSpPr>
        <p:spPr>
          <a:xfrm>
            <a:off x="5172150" y="2007458"/>
            <a:ext cx="3365400" cy="25305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Clr>
                <a:schemeClr val="accent2"/>
              </a:buClr>
              <a:buSzPts val="1400"/>
              <a:buChar char="■"/>
              <a:defRPr sz="1400"/>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34" name="Google Shape;34;p5"/>
          <p:cNvSpPr txBox="1"/>
          <p:nvPr>
            <p:ph type="title"/>
          </p:nvPr>
        </p:nvSpPr>
        <p:spPr>
          <a:xfrm>
            <a:off x="596975" y="655216"/>
            <a:ext cx="7950000" cy="447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600"/>
              <a:buNone/>
              <a:defRPr/>
            </a:lvl1pPr>
            <a:lvl2pPr lvl="1" rtl="0" algn="ctr">
              <a:spcBef>
                <a:spcPts val="0"/>
              </a:spcBef>
              <a:spcAft>
                <a:spcPts val="0"/>
              </a:spcAft>
              <a:buSzPts val="2600"/>
              <a:buNone/>
              <a:defRPr sz="2600"/>
            </a:lvl2pPr>
            <a:lvl3pPr lvl="2" rtl="0" algn="ctr">
              <a:spcBef>
                <a:spcPts val="0"/>
              </a:spcBef>
              <a:spcAft>
                <a:spcPts val="0"/>
              </a:spcAft>
              <a:buSzPts val="2600"/>
              <a:buNone/>
              <a:defRPr sz="2600"/>
            </a:lvl3pPr>
            <a:lvl4pPr lvl="3" rtl="0" algn="ctr">
              <a:spcBef>
                <a:spcPts val="0"/>
              </a:spcBef>
              <a:spcAft>
                <a:spcPts val="0"/>
              </a:spcAft>
              <a:buSzPts val="2600"/>
              <a:buNone/>
              <a:defRPr sz="2600"/>
            </a:lvl4pPr>
            <a:lvl5pPr lvl="4" rtl="0" algn="ctr">
              <a:spcBef>
                <a:spcPts val="0"/>
              </a:spcBef>
              <a:spcAft>
                <a:spcPts val="0"/>
              </a:spcAft>
              <a:buSzPts val="2600"/>
              <a:buNone/>
              <a:defRPr sz="2600"/>
            </a:lvl5pPr>
            <a:lvl6pPr lvl="5" rtl="0" algn="ctr">
              <a:spcBef>
                <a:spcPts val="0"/>
              </a:spcBef>
              <a:spcAft>
                <a:spcPts val="0"/>
              </a:spcAft>
              <a:buSzPts val="2600"/>
              <a:buNone/>
              <a:defRPr sz="2600"/>
            </a:lvl6pPr>
            <a:lvl7pPr lvl="6" rtl="0" algn="ctr">
              <a:spcBef>
                <a:spcPts val="0"/>
              </a:spcBef>
              <a:spcAft>
                <a:spcPts val="0"/>
              </a:spcAft>
              <a:buSzPts val="2600"/>
              <a:buNone/>
              <a:defRPr sz="2600"/>
            </a:lvl7pPr>
            <a:lvl8pPr lvl="7" rtl="0" algn="ctr">
              <a:spcBef>
                <a:spcPts val="0"/>
              </a:spcBef>
              <a:spcAft>
                <a:spcPts val="0"/>
              </a:spcAft>
              <a:buSzPts val="2600"/>
              <a:buNone/>
              <a:defRPr sz="2600"/>
            </a:lvl8pPr>
            <a:lvl9pPr lvl="8" rtl="0" algn="ctr">
              <a:spcBef>
                <a:spcPts val="0"/>
              </a:spcBef>
              <a:spcAft>
                <a:spcPts val="0"/>
              </a:spcAft>
              <a:buSzPts val="2600"/>
              <a:buNone/>
              <a:defRPr sz="2600"/>
            </a:lvl9pPr>
          </a:lstStyle>
          <a:p/>
        </p:txBody>
      </p:sp>
      <p:sp>
        <p:nvSpPr>
          <p:cNvPr id="35" name="Google Shape;35;p5"/>
          <p:cNvSpPr/>
          <p:nvPr/>
        </p:nvSpPr>
        <p:spPr>
          <a:xfrm>
            <a:off x="0" y="0"/>
            <a:ext cx="713100" cy="3567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5"/>
          <p:cNvSpPr/>
          <p:nvPr/>
        </p:nvSpPr>
        <p:spPr>
          <a:xfrm>
            <a:off x="8430750" y="4419900"/>
            <a:ext cx="713100" cy="723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7" name="Shape 37"/>
        <p:cNvGrpSpPr/>
        <p:nvPr/>
      </p:nvGrpSpPr>
      <p:grpSpPr>
        <a:xfrm>
          <a:off x="0" y="0"/>
          <a:ext cx="0" cy="0"/>
          <a:chOff x="0" y="0"/>
          <a:chExt cx="0" cy="0"/>
        </a:xfrm>
      </p:grpSpPr>
      <p:sp>
        <p:nvSpPr>
          <p:cNvPr id="38" name="Google Shape;38;p6"/>
          <p:cNvSpPr txBox="1"/>
          <p:nvPr>
            <p:ph type="title"/>
          </p:nvPr>
        </p:nvSpPr>
        <p:spPr>
          <a:xfrm>
            <a:off x="596975" y="655216"/>
            <a:ext cx="7950000" cy="447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600"/>
              <a:buNone/>
              <a:defRPr/>
            </a:lvl1pPr>
            <a:lvl2pPr lvl="1" rtl="0" algn="ctr">
              <a:spcBef>
                <a:spcPts val="0"/>
              </a:spcBef>
              <a:spcAft>
                <a:spcPts val="0"/>
              </a:spcAft>
              <a:buSzPts val="2600"/>
              <a:buNone/>
              <a:defRPr sz="2600"/>
            </a:lvl2pPr>
            <a:lvl3pPr lvl="2" rtl="0" algn="ctr">
              <a:spcBef>
                <a:spcPts val="0"/>
              </a:spcBef>
              <a:spcAft>
                <a:spcPts val="0"/>
              </a:spcAft>
              <a:buSzPts val="2600"/>
              <a:buNone/>
              <a:defRPr sz="2600"/>
            </a:lvl3pPr>
            <a:lvl4pPr lvl="3" rtl="0" algn="ctr">
              <a:spcBef>
                <a:spcPts val="0"/>
              </a:spcBef>
              <a:spcAft>
                <a:spcPts val="0"/>
              </a:spcAft>
              <a:buSzPts val="2600"/>
              <a:buNone/>
              <a:defRPr sz="2600"/>
            </a:lvl4pPr>
            <a:lvl5pPr lvl="4" rtl="0" algn="ctr">
              <a:spcBef>
                <a:spcPts val="0"/>
              </a:spcBef>
              <a:spcAft>
                <a:spcPts val="0"/>
              </a:spcAft>
              <a:buSzPts val="2600"/>
              <a:buNone/>
              <a:defRPr sz="2600"/>
            </a:lvl5pPr>
            <a:lvl6pPr lvl="5" rtl="0" algn="ctr">
              <a:spcBef>
                <a:spcPts val="0"/>
              </a:spcBef>
              <a:spcAft>
                <a:spcPts val="0"/>
              </a:spcAft>
              <a:buSzPts val="2600"/>
              <a:buNone/>
              <a:defRPr sz="2600"/>
            </a:lvl6pPr>
            <a:lvl7pPr lvl="6" rtl="0" algn="ctr">
              <a:spcBef>
                <a:spcPts val="0"/>
              </a:spcBef>
              <a:spcAft>
                <a:spcPts val="0"/>
              </a:spcAft>
              <a:buSzPts val="2600"/>
              <a:buNone/>
              <a:defRPr sz="2600"/>
            </a:lvl7pPr>
            <a:lvl8pPr lvl="7" rtl="0" algn="ctr">
              <a:spcBef>
                <a:spcPts val="0"/>
              </a:spcBef>
              <a:spcAft>
                <a:spcPts val="0"/>
              </a:spcAft>
              <a:buSzPts val="2600"/>
              <a:buNone/>
              <a:defRPr sz="2600"/>
            </a:lvl8pPr>
            <a:lvl9pPr lvl="8" rtl="0" algn="ctr">
              <a:spcBef>
                <a:spcPts val="0"/>
              </a:spcBef>
              <a:spcAft>
                <a:spcPts val="0"/>
              </a:spcAft>
              <a:buSzPts val="2600"/>
              <a:buNone/>
              <a:defRPr sz="2600"/>
            </a:lvl9pPr>
          </a:lstStyle>
          <a:p/>
        </p:txBody>
      </p:sp>
      <p:sp>
        <p:nvSpPr>
          <p:cNvPr id="39" name="Google Shape;39;p6"/>
          <p:cNvSpPr/>
          <p:nvPr/>
        </p:nvSpPr>
        <p:spPr>
          <a:xfrm>
            <a:off x="5575" y="4771375"/>
            <a:ext cx="9144000" cy="3675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6"/>
          <p:cNvSpPr/>
          <p:nvPr/>
        </p:nvSpPr>
        <p:spPr>
          <a:xfrm>
            <a:off x="5575" y="-5125"/>
            <a:ext cx="707700" cy="3675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6"/>
          <p:cNvSpPr/>
          <p:nvPr/>
        </p:nvSpPr>
        <p:spPr>
          <a:xfrm>
            <a:off x="8435650" y="-5125"/>
            <a:ext cx="707700" cy="724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bg>
      <p:bgPr>
        <a:solidFill>
          <a:schemeClr val="lt1"/>
        </a:solidFill>
      </p:bgPr>
    </p:bg>
    <p:spTree>
      <p:nvGrpSpPr>
        <p:cNvPr id="42" name="Shape 42"/>
        <p:cNvGrpSpPr/>
        <p:nvPr/>
      </p:nvGrpSpPr>
      <p:grpSpPr>
        <a:xfrm>
          <a:off x="0" y="0"/>
          <a:ext cx="0" cy="0"/>
          <a:chOff x="0" y="0"/>
          <a:chExt cx="0" cy="0"/>
        </a:xfrm>
      </p:grpSpPr>
      <p:sp>
        <p:nvSpPr>
          <p:cNvPr id="43" name="Google Shape;43;p7"/>
          <p:cNvSpPr/>
          <p:nvPr/>
        </p:nvSpPr>
        <p:spPr>
          <a:xfrm>
            <a:off x="6853800" y="0"/>
            <a:ext cx="2290200" cy="723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7"/>
          <p:cNvSpPr txBox="1"/>
          <p:nvPr>
            <p:ph type="title"/>
          </p:nvPr>
        </p:nvSpPr>
        <p:spPr>
          <a:xfrm>
            <a:off x="609947" y="564207"/>
            <a:ext cx="2460000" cy="1124400"/>
          </a:xfrm>
          <a:prstGeom prst="rect">
            <a:avLst/>
          </a:prstGeom>
        </p:spPr>
        <p:txBody>
          <a:bodyPr anchorCtr="0" anchor="t" bIns="91425" lIns="91425" spcFirstLastPara="1" rIns="91425" wrap="square" tIns="91425">
            <a:noAutofit/>
          </a:bodyPr>
          <a:lstStyle>
            <a:lvl1pPr lvl="0">
              <a:lnSpc>
                <a:spcPct val="90000"/>
              </a:lnSpc>
              <a:spcBef>
                <a:spcPts val="0"/>
              </a:spcBef>
              <a:spcAft>
                <a:spcPts val="0"/>
              </a:spcAft>
              <a:buSzPts val="2600"/>
              <a:buNone/>
              <a:defRPr/>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5" name="Google Shape;45;p7"/>
          <p:cNvSpPr txBox="1"/>
          <p:nvPr>
            <p:ph idx="1" type="subTitle"/>
          </p:nvPr>
        </p:nvSpPr>
        <p:spPr>
          <a:xfrm>
            <a:off x="609958" y="1659000"/>
            <a:ext cx="2290200" cy="1825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1600"/>
              </a:spcBef>
              <a:spcAft>
                <a:spcPts val="0"/>
              </a:spcAft>
              <a:buSzPts val="1800"/>
              <a:buNone/>
              <a:defRPr sz="1800"/>
            </a:lvl2pPr>
            <a:lvl3pPr lvl="2" rtl="0">
              <a:lnSpc>
                <a:spcPct val="100000"/>
              </a:lnSpc>
              <a:spcBef>
                <a:spcPts val="0"/>
              </a:spcBef>
              <a:spcAft>
                <a:spcPts val="0"/>
              </a:spcAft>
              <a:buSzPts val="1800"/>
              <a:buNone/>
              <a:defRPr sz="1800"/>
            </a:lvl3pPr>
            <a:lvl4pPr lvl="3" rtl="0">
              <a:lnSpc>
                <a:spcPct val="100000"/>
              </a:lnSpc>
              <a:spcBef>
                <a:spcPts val="0"/>
              </a:spcBef>
              <a:spcAft>
                <a:spcPts val="0"/>
              </a:spcAft>
              <a:buSzPts val="1800"/>
              <a:buNone/>
              <a:defRPr sz="1800"/>
            </a:lvl4pPr>
            <a:lvl5pPr lvl="4" rtl="0">
              <a:lnSpc>
                <a:spcPct val="100000"/>
              </a:lnSpc>
              <a:spcBef>
                <a:spcPts val="0"/>
              </a:spcBef>
              <a:spcAft>
                <a:spcPts val="0"/>
              </a:spcAft>
              <a:buSzPts val="1800"/>
              <a:buNone/>
              <a:defRPr sz="1800"/>
            </a:lvl5pPr>
            <a:lvl6pPr lvl="5" rtl="0">
              <a:lnSpc>
                <a:spcPct val="100000"/>
              </a:lnSpc>
              <a:spcBef>
                <a:spcPts val="0"/>
              </a:spcBef>
              <a:spcAft>
                <a:spcPts val="0"/>
              </a:spcAft>
              <a:buSzPts val="1800"/>
              <a:buNone/>
              <a:defRPr sz="1800"/>
            </a:lvl6pPr>
            <a:lvl7pPr lvl="6" rtl="0">
              <a:lnSpc>
                <a:spcPct val="100000"/>
              </a:lnSpc>
              <a:spcBef>
                <a:spcPts val="0"/>
              </a:spcBef>
              <a:spcAft>
                <a:spcPts val="0"/>
              </a:spcAft>
              <a:buSzPts val="1800"/>
              <a:buNone/>
              <a:defRPr sz="1800"/>
            </a:lvl7pPr>
            <a:lvl8pPr lvl="7" rtl="0">
              <a:lnSpc>
                <a:spcPct val="100000"/>
              </a:lnSpc>
              <a:spcBef>
                <a:spcPts val="0"/>
              </a:spcBef>
              <a:spcAft>
                <a:spcPts val="0"/>
              </a:spcAft>
              <a:buSzPts val="1800"/>
              <a:buNone/>
              <a:defRPr sz="1800"/>
            </a:lvl8pPr>
            <a:lvl9pPr lvl="8" rtl="0">
              <a:lnSpc>
                <a:spcPct val="100000"/>
              </a:lnSpc>
              <a:spcBef>
                <a:spcPts val="0"/>
              </a:spcBef>
              <a:spcAft>
                <a:spcPts val="0"/>
              </a:spcAft>
              <a:buSzPts val="1800"/>
              <a:buNone/>
              <a:defRPr sz="1800"/>
            </a:lvl9pPr>
          </a:lstStyle>
          <a:p/>
        </p:txBody>
      </p:sp>
      <p:sp>
        <p:nvSpPr>
          <p:cNvPr id="46" name="Google Shape;46;p7"/>
          <p:cNvSpPr/>
          <p:nvPr/>
        </p:nvSpPr>
        <p:spPr>
          <a:xfrm>
            <a:off x="713225" y="4776850"/>
            <a:ext cx="6140700" cy="3666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7"/>
          <p:cNvSpPr/>
          <p:nvPr/>
        </p:nvSpPr>
        <p:spPr>
          <a:xfrm>
            <a:off x="0" y="4050475"/>
            <a:ext cx="713100" cy="366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lt1"/>
        </a:solidFill>
      </p:bgPr>
    </p:bg>
    <p:spTree>
      <p:nvGrpSpPr>
        <p:cNvPr id="48" name="Shape 48"/>
        <p:cNvGrpSpPr/>
        <p:nvPr/>
      </p:nvGrpSpPr>
      <p:grpSpPr>
        <a:xfrm>
          <a:off x="0" y="0"/>
          <a:ext cx="0" cy="0"/>
          <a:chOff x="0" y="0"/>
          <a:chExt cx="0" cy="0"/>
        </a:xfrm>
      </p:grpSpPr>
      <p:sp>
        <p:nvSpPr>
          <p:cNvPr id="49" name="Google Shape;49;p8"/>
          <p:cNvSpPr txBox="1"/>
          <p:nvPr>
            <p:ph type="title"/>
          </p:nvPr>
        </p:nvSpPr>
        <p:spPr>
          <a:xfrm>
            <a:off x="5354250" y="533873"/>
            <a:ext cx="2999100" cy="2213100"/>
          </a:xfrm>
          <a:prstGeom prst="rect">
            <a:avLst/>
          </a:prstGeom>
        </p:spPr>
        <p:txBody>
          <a:bodyPr anchorCtr="0" anchor="b" bIns="91425" lIns="91425" spcFirstLastPara="1" rIns="91425" wrap="square" tIns="91425">
            <a:noAutofit/>
          </a:bodyPr>
          <a:lstStyle>
            <a:lvl1pPr lvl="0" algn="ctr">
              <a:lnSpc>
                <a:spcPct val="95000"/>
              </a:lnSpc>
              <a:spcBef>
                <a:spcPts val="0"/>
              </a:spcBef>
              <a:spcAft>
                <a:spcPts val="0"/>
              </a:spcAft>
              <a:buSzPts val="3000"/>
              <a:buNone/>
              <a:defRPr/>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50" name="Google Shape;50;p8"/>
          <p:cNvSpPr/>
          <p:nvPr/>
        </p:nvSpPr>
        <p:spPr>
          <a:xfrm>
            <a:off x="0" y="0"/>
            <a:ext cx="713100" cy="7236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8"/>
          <p:cNvSpPr/>
          <p:nvPr/>
        </p:nvSpPr>
        <p:spPr>
          <a:xfrm>
            <a:off x="6853800" y="3696300"/>
            <a:ext cx="2290200" cy="7236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2" name="Shape 52"/>
        <p:cNvGrpSpPr/>
        <p:nvPr/>
      </p:nvGrpSpPr>
      <p:grpSpPr>
        <a:xfrm>
          <a:off x="0" y="0"/>
          <a:ext cx="0" cy="0"/>
          <a:chOff x="0" y="0"/>
          <a:chExt cx="0" cy="0"/>
        </a:xfrm>
      </p:grpSpPr>
      <p:sp>
        <p:nvSpPr>
          <p:cNvPr id="53" name="Google Shape;53;p9"/>
          <p:cNvSpPr txBox="1"/>
          <p:nvPr>
            <p:ph idx="1" type="body"/>
          </p:nvPr>
        </p:nvSpPr>
        <p:spPr>
          <a:xfrm>
            <a:off x="490000" y="1977597"/>
            <a:ext cx="2686500" cy="1862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Clr>
                <a:schemeClr val="accent1"/>
              </a:buClr>
              <a:buSzPts val="1400"/>
              <a:buChar char="●"/>
              <a:defRPr sz="1400"/>
            </a:lvl1pPr>
            <a:lvl2pPr indent="-317500" lvl="1" marL="914400" rtl="0">
              <a:spcBef>
                <a:spcPts val="10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54" name="Google Shape;54;p9"/>
          <p:cNvSpPr txBox="1"/>
          <p:nvPr>
            <p:ph type="title"/>
          </p:nvPr>
        </p:nvSpPr>
        <p:spPr>
          <a:xfrm>
            <a:off x="599000" y="553250"/>
            <a:ext cx="2733300" cy="1124400"/>
          </a:xfrm>
          <a:prstGeom prst="rect">
            <a:avLst/>
          </a:prstGeom>
        </p:spPr>
        <p:txBody>
          <a:bodyPr anchorCtr="0" anchor="t" bIns="91425" lIns="91425" spcFirstLastPara="1" rIns="91425" wrap="square" tIns="91425">
            <a:noAutofit/>
          </a:bodyPr>
          <a:lstStyle>
            <a:lvl1pPr lvl="0" rtl="0">
              <a:lnSpc>
                <a:spcPct val="90000"/>
              </a:lnSpc>
              <a:spcBef>
                <a:spcPts val="0"/>
              </a:spcBef>
              <a:spcAft>
                <a:spcPts val="0"/>
              </a:spcAft>
              <a:buSzPts val="26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5" name="Google Shape;55;p9"/>
          <p:cNvSpPr/>
          <p:nvPr/>
        </p:nvSpPr>
        <p:spPr>
          <a:xfrm>
            <a:off x="11050" y="4424050"/>
            <a:ext cx="2279400" cy="719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9"/>
          <p:cNvSpPr/>
          <p:nvPr/>
        </p:nvSpPr>
        <p:spPr>
          <a:xfrm>
            <a:off x="8430775" y="4419900"/>
            <a:ext cx="713100" cy="7194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7" name="Shape 57"/>
        <p:cNvGrpSpPr/>
        <p:nvPr/>
      </p:nvGrpSpPr>
      <p:grpSpPr>
        <a:xfrm>
          <a:off x="0" y="0"/>
          <a:ext cx="0" cy="0"/>
          <a:chOff x="0" y="0"/>
          <a:chExt cx="0" cy="0"/>
        </a:xfrm>
      </p:grpSpPr>
      <p:sp>
        <p:nvSpPr>
          <p:cNvPr id="58" name="Google Shape;58;p10"/>
          <p:cNvSpPr txBox="1"/>
          <p:nvPr>
            <p:ph type="title"/>
          </p:nvPr>
        </p:nvSpPr>
        <p:spPr>
          <a:xfrm>
            <a:off x="596975" y="655216"/>
            <a:ext cx="7950000" cy="447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600"/>
              <a:buNone/>
              <a:defRPr/>
            </a:lvl1pPr>
            <a:lvl2pPr lvl="1" rtl="0" algn="ctr">
              <a:spcBef>
                <a:spcPts val="0"/>
              </a:spcBef>
              <a:spcAft>
                <a:spcPts val="0"/>
              </a:spcAft>
              <a:buSzPts val="2600"/>
              <a:buNone/>
              <a:defRPr sz="2600"/>
            </a:lvl2pPr>
            <a:lvl3pPr lvl="2" rtl="0" algn="ctr">
              <a:spcBef>
                <a:spcPts val="0"/>
              </a:spcBef>
              <a:spcAft>
                <a:spcPts val="0"/>
              </a:spcAft>
              <a:buSzPts val="2600"/>
              <a:buNone/>
              <a:defRPr sz="2600"/>
            </a:lvl3pPr>
            <a:lvl4pPr lvl="3" rtl="0" algn="ctr">
              <a:spcBef>
                <a:spcPts val="0"/>
              </a:spcBef>
              <a:spcAft>
                <a:spcPts val="0"/>
              </a:spcAft>
              <a:buSzPts val="2600"/>
              <a:buNone/>
              <a:defRPr sz="2600"/>
            </a:lvl4pPr>
            <a:lvl5pPr lvl="4" rtl="0" algn="ctr">
              <a:spcBef>
                <a:spcPts val="0"/>
              </a:spcBef>
              <a:spcAft>
                <a:spcPts val="0"/>
              </a:spcAft>
              <a:buSzPts val="2600"/>
              <a:buNone/>
              <a:defRPr sz="2600"/>
            </a:lvl5pPr>
            <a:lvl6pPr lvl="5" rtl="0" algn="ctr">
              <a:spcBef>
                <a:spcPts val="0"/>
              </a:spcBef>
              <a:spcAft>
                <a:spcPts val="0"/>
              </a:spcAft>
              <a:buSzPts val="2600"/>
              <a:buNone/>
              <a:defRPr sz="2600"/>
            </a:lvl6pPr>
            <a:lvl7pPr lvl="6" rtl="0" algn="ctr">
              <a:spcBef>
                <a:spcPts val="0"/>
              </a:spcBef>
              <a:spcAft>
                <a:spcPts val="0"/>
              </a:spcAft>
              <a:buSzPts val="2600"/>
              <a:buNone/>
              <a:defRPr sz="2600"/>
            </a:lvl7pPr>
            <a:lvl8pPr lvl="7" rtl="0" algn="ctr">
              <a:spcBef>
                <a:spcPts val="0"/>
              </a:spcBef>
              <a:spcAft>
                <a:spcPts val="0"/>
              </a:spcAft>
              <a:buSzPts val="2600"/>
              <a:buNone/>
              <a:defRPr sz="2600"/>
            </a:lvl8pPr>
            <a:lvl9pPr lvl="8" rtl="0" algn="ctr">
              <a:spcBef>
                <a:spcPts val="0"/>
              </a:spcBef>
              <a:spcAft>
                <a:spcPts val="0"/>
              </a:spcAft>
              <a:buSzPts val="2600"/>
              <a:buNone/>
              <a:defRPr sz="2600"/>
            </a:lvl9pPr>
          </a:lstStyle>
          <a:p/>
        </p:txBody>
      </p:sp>
      <p:sp>
        <p:nvSpPr>
          <p:cNvPr id="59" name="Google Shape;59;p10"/>
          <p:cNvSpPr/>
          <p:nvPr/>
        </p:nvSpPr>
        <p:spPr>
          <a:xfrm>
            <a:off x="2290350" y="2212200"/>
            <a:ext cx="4563600" cy="7191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10"/>
          <p:cNvSpPr/>
          <p:nvPr/>
        </p:nvSpPr>
        <p:spPr>
          <a:xfrm>
            <a:off x="-8425" y="2212200"/>
            <a:ext cx="721500" cy="719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10"/>
          <p:cNvSpPr/>
          <p:nvPr/>
        </p:nvSpPr>
        <p:spPr>
          <a:xfrm>
            <a:off x="8428075" y="2212200"/>
            <a:ext cx="721500" cy="719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2" name="Shape 62"/>
        <p:cNvGrpSpPr/>
        <p:nvPr/>
      </p:nvGrpSpPr>
      <p:grpSpPr>
        <a:xfrm>
          <a:off x="0" y="0"/>
          <a:ext cx="0" cy="0"/>
          <a:chOff x="0" y="0"/>
          <a:chExt cx="0" cy="0"/>
        </a:xfrm>
      </p:grpSpPr>
      <p:sp>
        <p:nvSpPr>
          <p:cNvPr id="63" name="Google Shape;63;p11"/>
          <p:cNvSpPr txBox="1"/>
          <p:nvPr>
            <p:ph hasCustomPrompt="1" type="title"/>
          </p:nvPr>
        </p:nvSpPr>
        <p:spPr>
          <a:xfrm>
            <a:off x="1946840" y="1774892"/>
            <a:ext cx="6619800" cy="14493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7200"/>
              <a:buNone/>
              <a:defRPr sz="85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64" name="Google Shape;64;p11"/>
          <p:cNvSpPr txBox="1"/>
          <p:nvPr>
            <p:ph idx="1" type="body"/>
          </p:nvPr>
        </p:nvSpPr>
        <p:spPr>
          <a:xfrm>
            <a:off x="1900825" y="3105792"/>
            <a:ext cx="6619800" cy="375300"/>
          </a:xfrm>
          <a:prstGeom prst="rect">
            <a:avLst/>
          </a:prstGeom>
        </p:spPr>
        <p:txBody>
          <a:bodyPr anchorCtr="0" anchor="t" bIns="91425" lIns="91425" spcFirstLastPara="1" rIns="91425" wrap="square" tIns="91425">
            <a:noAutofit/>
          </a:bodyPr>
          <a:lstStyle>
            <a:lvl1pPr indent="-317500" lvl="0" marL="457200" algn="r">
              <a:spcBef>
                <a:spcPts val="0"/>
              </a:spcBef>
              <a:spcAft>
                <a:spcPts val="0"/>
              </a:spcAft>
              <a:buSzPts val="1400"/>
              <a:buChar char="●"/>
              <a:defRPr/>
            </a:lvl1pPr>
            <a:lvl2pPr indent="-342900" lvl="1" marL="914400" algn="ctr">
              <a:spcBef>
                <a:spcPts val="1600"/>
              </a:spcBef>
              <a:spcAft>
                <a:spcPts val="0"/>
              </a:spcAft>
              <a:buSzPts val="1800"/>
              <a:buChar char="○"/>
              <a:defRPr sz="1800"/>
            </a:lvl2pPr>
            <a:lvl3pPr indent="-342900" lvl="2" marL="1371600" algn="ctr">
              <a:spcBef>
                <a:spcPts val="1600"/>
              </a:spcBef>
              <a:spcAft>
                <a:spcPts val="0"/>
              </a:spcAft>
              <a:buSzPts val="1800"/>
              <a:buChar char="■"/>
              <a:defRPr sz="1800"/>
            </a:lvl3pPr>
            <a:lvl4pPr indent="-342900" lvl="3" marL="1828800" algn="ctr">
              <a:spcBef>
                <a:spcPts val="1600"/>
              </a:spcBef>
              <a:spcAft>
                <a:spcPts val="0"/>
              </a:spcAft>
              <a:buSzPts val="1800"/>
              <a:buChar char="●"/>
              <a:defRPr sz="1800"/>
            </a:lvl4pPr>
            <a:lvl5pPr indent="-342900" lvl="4" marL="2286000" algn="ctr">
              <a:spcBef>
                <a:spcPts val="1600"/>
              </a:spcBef>
              <a:spcAft>
                <a:spcPts val="0"/>
              </a:spcAft>
              <a:buSzPts val="1800"/>
              <a:buChar char="○"/>
              <a:defRPr sz="1800"/>
            </a:lvl5pPr>
            <a:lvl6pPr indent="-342900" lvl="5" marL="2743200" algn="ctr">
              <a:spcBef>
                <a:spcPts val="1600"/>
              </a:spcBef>
              <a:spcAft>
                <a:spcPts val="0"/>
              </a:spcAft>
              <a:buSzPts val="1800"/>
              <a:buChar char="■"/>
              <a:defRPr sz="1800"/>
            </a:lvl6pPr>
            <a:lvl7pPr indent="-342900" lvl="6" marL="3200400" algn="ctr">
              <a:spcBef>
                <a:spcPts val="1600"/>
              </a:spcBef>
              <a:spcAft>
                <a:spcPts val="0"/>
              </a:spcAft>
              <a:buSzPts val="1800"/>
              <a:buChar char="●"/>
              <a:defRPr sz="1800"/>
            </a:lvl7pPr>
            <a:lvl8pPr indent="-342900" lvl="7" marL="3657600" algn="ctr">
              <a:spcBef>
                <a:spcPts val="1600"/>
              </a:spcBef>
              <a:spcAft>
                <a:spcPts val="0"/>
              </a:spcAft>
              <a:buSzPts val="1800"/>
              <a:buChar char="○"/>
              <a:defRPr sz="1800"/>
            </a:lvl8pPr>
            <a:lvl9pPr indent="-342900" lvl="8" marL="4114800" algn="ctr">
              <a:spcBef>
                <a:spcPts val="1600"/>
              </a:spcBef>
              <a:spcAft>
                <a:spcPts val="1600"/>
              </a:spcAft>
              <a:buSzPts val="1800"/>
              <a:buChar char="■"/>
              <a:defRPr sz="1800"/>
            </a:lvl9pPr>
          </a:lstStyle>
          <a:p/>
        </p:txBody>
      </p:sp>
      <p:sp>
        <p:nvSpPr>
          <p:cNvPr id="65" name="Google Shape;65;p11"/>
          <p:cNvSpPr/>
          <p:nvPr/>
        </p:nvSpPr>
        <p:spPr>
          <a:xfrm>
            <a:off x="4572000" y="-10600"/>
            <a:ext cx="4572000" cy="7299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11"/>
          <p:cNvSpPr/>
          <p:nvPr/>
        </p:nvSpPr>
        <p:spPr>
          <a:xfrm>
            <a:off x="4572000" y="4415325"/>
            <a:ext cx="4572000" cy="7299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11"/>
          <p:cNvSpPr/>
          <p:nvPr/>
        </p:nvSpPr>
        <p:spPr>
          <a:xfrm>
            <a:off x="6853800" y="4807300"/>
            <a:ext cx="2290200" cy="353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SECTION_TITLE_AND_DESCRIPTION_1">
    <p:spTree>
      <p:nvGrpSpPr>
        <p:cNvPr id="69" name="Shape 69"/>
        <p:cNvGrpSpPr/>
        <p:nvPr/>
      </p:nvGrpSpPr>
      <p:grpSpPr>
        <a:xfrm>
          <a:off x="0" y="0"/>
          <a:ext cx="0" cy="0"/>
          <a:chOff x="0" y="0"/>
          <a:chExt cx="0" cy="0"/>
        </a:xfrm>
      </p:grpSpPr>
      <p:sp>
        <p:nvSpPr>
          <p:cNvPr id="70" name="Google Shape;70;p13"/>
          <p:cNvSpPr/>
          <p:nvPr/>
        </p:nvSpPr>
        <p:spPr>
          <a:xfrm>
            <a:off x="0" y="1756525"/>
            <a:ext cx="9144000" cy="3370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13"/>
          <p:cNvSpPr txBox="1"/>
          <p:nvPr>
            <p:ph type="title"/>
          </p:nvPr>
        </p:nvSpPr>
        <p:spPr>
          <a:xfrm>
            <a:off x="661250" y="2573524"/>
            <a:ext cx="24006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600"/>
              <a:buNone/>
              <a:defRPr sz="1600">
                <a:solidFill>
                  <a:schemeClr val="lt1"/>
                </a:solidFill>
              </a:defRPr>
            </a:lvl1pPr>
            <a:lvl2pPr lvl="1" rtl="0" algn="ctr">
              <a:spcBef>
                <a:spcPts val="0"/>
              </a:spcBef>
              <a:spcAft>
                <a:spcPts val="0"/>
              </a:spcAft>
              <a:buSzPts val="1600"/>
              <a:buNone/>
              <a:defRPr sz="1600"/>
            </a:lvl2pPr>
            <a:lvl3pPr lvl="2" rtl="0" algn="ctr">
              <a:spcBef>
                <a:spcPts val="0"/>
              </a:spcBef>
              <a:spcAft>
                <a:spcPts val="0"/>
              </a:spcAft>
              <a:buSzPts val="1600"/>
              <a:buNone/>
              <a:defRPr sz="1600"/>
            </a:lvl3pPr>
            <a:lvl4pPr lvl="3" rtl="0" algn="ctr">
              <a:spcBef>
                <a:spcPts val="0"/>
              </a:spcBef>
              <a:spcAft>
                <a:spcPts val="0"/>
              </a:spcAft>
              <a:buSzPts val="1600"/>
              <a:buNone/>
              <a:defRPr sz="1600"/>
            </a:lvl4pPr>
            <a:lvl5pPr lvl="4" rtl="0" algn="ctr">
              <a:spcBef>
                <a:spcPts val="0"/>
              </a:spcBef>
              <a:spcAft>
                <a:spcPts val="0"/>
              </a:spcAft>
              <a:buSzPts val="1600"/>
              <a:buNone/>
              <a:defRPr sz="1600"/>
            </a:lvl5pPr>
            <a:lvl6pPr lvl="5" rtl="0" algn="ctr">
              <a:spcBef>
                <a:spcPts val="0"/>
              </a:spcBef>
              <a:spcAft>
                <a:spcPts val="0"/>
              </a:spcAft>
              <a:buSzPts val="1600"/>
              <a:buNone/>
              <a:defRPr sz="1600"/>
            </a:lvl6pPr>
            <a:lvl7pPr lvl="6" rtl="0" algn="ctr">
              <a:spcBef>
                <a:spcPts val="0"/>
              </a:spcBef>
              <a:spcAft>
                <a:spcPts val="0"/>
              </a:spcAft>
              <a:buSzPts val="1600"/>
              <a:buNone/>
              <a:defRPr sz="1600"/>
            </a:lvl7pPr>
            <a:lvl8pPr lvl="7" rtl="0" algn="ctr">
              <a:spcBef>
                <a:spcPts val="0"/>
              </a:spcBef>
              <a:spcAft>
                <a:spcPts val="0"/>
              </a:spcAft>
              <a:buSzPts val="1600"/>
              <a:buNone/>
              <a:defRPr sz="1600"/>
            </a:lvl8pPr>
            <a:lvl9pPr lvl="8" rtl="0" algn="ctr">
              <a:spcBef>
                <a:spcPts val="0"/>
              </a:spcBef>
              <a:spcAft>
                <a:spcPts val="0"/>
              </a:spcAft>
              <a:buSzPts val="1600"/>
              <a:buNone/>
              <a:defRPr sz="1600"/>
            </a:lvl9pPr>
          </a:lstStyle>
          <a:p/>
        </p:txBody>
      </p:sp>
      <p:sp>
        <p:nvSpPr>
          <p:cNvPr id="72" name="Google Shape;72;p13"/>
          <p:cNvSpPr txBox="1"/>
          <p:nvPr>
            <p:ph idx="1" type="subTitle"/>
          </p:nvPr>
        </p:nvSpPr>
        <p:spPr>
          <a:xfrm>
            <a:off x="661250" y="2897968"/>
            <a:ext cx="2400600" cy="378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73" name="Google Shape;73;p13"/>
          <p:cNvSpPr txBox="1"/>
          <p:nvPr>
            <p:ph hasCustomPrompt="1" idx="2" type="title"/>
          </p:nvPr>
        </p:nvSpPr>
        <p:spPr>
          <a:xfrm>
            <a:off x="970850" y="2239374"/>
            <a:ext cx="1781400" cy="378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1"/>
              </a:buClr>
              <a:buSzPts val="2400"/>
              <a:buNone/>
              <a:defRPr sz="3000">
                <a:solidFill>
                  <a:schemeClr val="lt2"/>
                </a:solidFill>
              </a:defRPr>
            </a:lvl1pPr>
            <a:lvl2pPr lvl="1" rtl="0" algn="ctr">
              <a:spcBef>
                <a:spcPts val="0"/>
              </a:spcBef>
              <a:spcAft>
                <a:spcPts val="0"/>
              </a:spcAft>
              <a:buClr>
                <a:schemeClr val="accent1"/>
              </a:buClr>
              <a:buSzPts val="2400"/>
              <a:buNone/>
              <a:defRPr sz="2400">
                <a:solidFill>
                  <a:schemeClr val="accent1"/>
                </a:solidFill>
              </a:defRPr>
            </a:lvl2pPr>
            <a:lvl3pPr lvl="2" rtl="0" algn="ctr">
              <a:spcBef>
                <a:spcPts val="0"/>
              </a:spcBef>
              <a:spcAft>
                <a:spcPts val="0"/>
              </a:spcAft>
              <a:buClr>
                <a:schemeClr val="accent1"/>
              </a:buClr>
              <a:buSzPts val="2400"/>
              <a:buNone/>
              <a:defRPr sz="2400">
                <a:solidFill>
                  <a:schemeClr val="accent1"/>
                </a:solidFill>
              </a:defRPr>
            </a:lvl3pPr>
            <a:lvl4pPr lvl="3" rtl="0" algn="ctr">
              <a:spcBef>
                <a:spcPts val="0"/>
              </a:spcBef>
              <a:spcAft>
                <a:spcPts val="0"/>
              </a:spcAft>
              <a:buClr>
                <a:schemeClr val="accent1"/>
              </a:buClr>
              <a:buSzPts val="2400"/>
              <a:buNone/>
              <a:defRPr sz="2400">
                <a:solidFill>
                  <a:schemeClr val="accent1"/>
                </a:solidFill>
              </a:defRPr>
            </a:lvl4pPr>
            <a:lvl5pPr lvl="4" rtl="0" algn="ctr">
              <a:spcBef>
                <a:spcPts val="0"/>
              </a:spcBef>
              <a:spcAft>
                <a:spcPts val="0"/>
              </a:spcAft>
              <a:buClr>
                <a:schemeClr val="accent1"/>
              </a:buClr>
              <a:buSzPts val="2400"/>
              <a:buNone/>
              <a:defRPr sz="2400">
                <a:solidFill>
                  <a:schemeClr val="accent1"/>
                </a:solidFill>
              </a:defRPr>
            </a:lvl5pPr>
            <a:lvl6pPr lvl="5" rtl="0" algn="ctr">
              <a:spcBef>
                <a:spcPts val="0"/>
              </a:spcBef>
              <a:spcAft>
                <a:spcPts val="0"/>
              </a:spcAft>
              <a:buClr>
                <a:schemeClr val="accent1"/>
              </a:buClr>
              <a:buSzPts val="2400"/>
              <a:buNone/>
              <a:defRPr sz="2400">
                <a:solidFill>
                  <a:schemeClr val="accent1"/>
                </a:solidFill>
              </a:defRPr>
            </a:lvl6pPr>
            <a:lvl7pPr lvl="6" rtl="0" algn="ctr">
              <a:spcBef>
                <a:spcPts val="0"/>
              </a:spcBef>
              <a:spcAft>
                <a:spcPts val="0"/>
              </a:spcAft>
              <a:buClr>
                <a:schemeClr val="accent1"/>
              </a:buClr>
              <a:buSzPts val="2400"/>
              <a:buNone/>
              <a:defRPr sz="2400">
                <a:solidFill>
                  <a:schemeClr val="accent1"/>
                </a:solidFill>
              </a:defRPr>
            </a:lvl7pPr>
            <a:lvl8pPr lvl="7" rtl="0" algn="ctr">
              <a:spcBef>
                <a:spcPts val="0"/>
              </a:spcBef>
              <a:spcAft>
                <a:spcPts val="0"/>
              </a:spcAft>
              <a:buClr>
                <a:schemeClr val="accent1"/>
              </a:buClr>
              <a:buSzPts val="2400"/>
              <a:buNone/>
              <a:defRPr sz="2400">
                <a:solidFill>
                  <a:schemeClr val="accent1"/>
                </a:solidFill>
              </a:defRPr>
            </a:lvl8pPr>
            <a:lvl9pPr lvl="8" rtl="0" algn="ctr">
              <a:spcBef>
                <a:spcPts val="0"/>
              </a:spcBef>
              <a:spcAft>
                <a:spcPts val="0"/>
              </a:spcAft>
              <a:buClr>
                <a:schemeClr val="accent1"/>
              </a:buClr>
              <a:buSzPts val="2400"/>
              <a:buNone/>
              <a:defRPr sz="2400">
                <a:solidFill>
                  <a:schemeClr val="accent1"/>
                </a:solidFill>
              </a:defRPr>
            </a:lvl9pPr>
          </a:lstStyle>
          <a:p>
            <a:r>
              <a:t>xx%</a:t>
            </a:r>
          </a:p>
        </p:txBody>
      </p:sp>
      <p:sp>
        <p:nvSpPr>
          <p:cNvPr id="74" name="Google Shape;74;p13"/>
          <p:cNvSpPr txBox="1"/>
          <p:nvPr>
            <p:ph idx="3" type="title"/>
          </p:nvPr>
        </p:nvSpPr>
        <p:spPr>
          <a:xfrm>
            <a:off x="3371700" y="2573524"/>
            <a:ext cx="24006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600"/>
              <a:buNone/>
              <a:defRPr sz="1600">
                <a:solidFill>
                  <a:schemeClr val="lt1"/>
                </a:solidFill>
              </a:defRPr>
            </a:lvl1pPr>
            <a:lvl2pPr lvl="1" rtl="0" algn="ctr">
              <a:spcBef>
                <a:spcPts val="0"/>
              </a:spcBef>
              <a:spcAft>
                <a:spcPts val="0"/>
              </a:spcAft>
              <a:buSzPts val="1600"/>
              <a:buNone/>
              <a:defRPr sz="1600"/>
            </a:lvl2pPr>
            <a:lvl3pPr lvl="2" rtl="0" algn="ctr">
              <a:spcBef>
                <a:spcPts val="0"/>
              </a:spcBef>
              <a:spcAft>
                <a:spcPts val="0"/>
              </a:spcAft>
              <a:buSzPts val="1600"/>
              <a:buNone/>
              <a:defRPr sz="1600"/>
            </a:lvl3pPr>
            <a:lvl4pPr lvl="3" rtl="0" algn="ctr">
              <a:spcBef>
                <a:spcPts val="0"/>
              </a:spcBef>
              <a:spcAft>
                <a:spcPts val="0"/>
              </a:spcAft>
              <a:buSzPts val="1600"/>
              <a:buNone/>
              <a:defRPr sz="1600"/>
            </a:lvl4pPr>
            <a:lvl5pPr lvl="4" rtl="0" algn="ctr">
              <a:spcBef>
                <a:spcPts val="0"/>
              </a:spcBef>
              <a:spcAft>
                <a:spcPts val="0"/>
              </a:spcAft>
              <a:buSzPts val="1600"/>
              <a:buNone/>
              <a:defRPr sz="1600"/>
            </a:lvl5pPr>
            <a:lvl6pPr lvl="5" rtl="0" algn="ctr">
              <a:spcBef>
                <a:spcPts val="0"/>
              </a:spcBef>
              <a:spcAft>
                <a:spcPts val="0"/>
              </a:spcAft>
              <a:buSzPts val="1600"/>
              <a:buNone/>
              <a:defRPr sz="1600"/>
            </a:lvl6pPr>
            <a:lvl7pPr lvl="6" rtl="0" algn="ctr">
              <a:spcBef>
                <a:spcPts val="0"/>
              </a:spcBef>
              <a:spcAft>
                <a:spcPts val="0"/>
              </a:spcAft>
              <a:buSzPts val="1600"/>
              <a:buNone/>
              <a:defRPr sz="1600"/>
            </a:lvl7pPr>
            <a:lvl8pPr lvl="7" rtl="0" algn="ctr">
              <a:spcBef>
                <a:spcPts val="0"/>
              </a:spcBef>
              <a:spcAft>
                <a:spcPts val="0"/>
              </a:spcAft>
              <a:buSzPts val="1600"/>
              <a:buNone/>
              <a:defRPr sz="1600"/>
            </a:lvl8pPr>
            <a:lvl9pPr lvl="8" rtl="0" algn="ctr">
              <a:spcBef>
                <a:spcPts val="0"/>
              </a:spcBef>
              <a:spcAft>
                <a:spcPts val="0"/>
              </a:spcAft>
              <a:buSzPts val="1600"/>
              <a:buNone/>
              <a:defRPr sz="1600"/>
            </a:lvl9pPr>
          </a:lstStyle>
          <a:p/>
        </p:txBody>
      </p:sp>
      <p:sp>
        <p:nvSpPr>
          <p:cNvPr id="75" name="Google Shape;75;p13"/>
          <p:cNvSpPr txBox="1"/>
          <p:nvPr>
            <p:ph idx="4" type="subTitle"/>
          </p:nvPr>
        </p:nvSpPr>
        <p:spPr>
          <a:xfrm>
            <a:off x="3371700" y="2897968"/>
            <a:ext cx="2400600" cy="378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76" name="Google Shape;76;p13"/>
          <p:cNvSpPr txBox="1"/>
          <p:nvPr>
            <p:ph hasCustomPrompt="1" idx="5" type="title"/>
          </p:nvPr>
        </p:nvSpPr>
        <p:spPr>
          <a:xfrm>
            <a:off x="3681300" y="2239374"/>
            <a:ext cx="1781400" cy="378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1"/>
              </a:buClr>
              <a:buSzPts val="2400"/>
              <a:buNone/>
              <a:defRPr sz="3000">
                <a:solidFill>
                  <a:schemeClr val="lt2"/>
                </a:solidFill>
              </a:defRPr>
            </a:lvl1pPr>
            <a:lvl2pPr lvl="1" rtl="0" algn="ctr">
              <a:spcBef>
                <a:spcPts val="0"/>
              </a:spcBef>
              <a:spcAft>
                <a:spcPts val="0"/>
              </a:spcAft>
              <a:buClr>
                <a:schemeClr val="accent1"/>
              </a:buClr>
              <a:buSzPts val="2400"/>
              <a:buNone/>
              <a:defRPr sz="2400">
                <a:solidFill>
                  <a:schemeClr val="accent1"/>
                </a:solidFill>
              </a:defRPr>
            </a:lvl2pPr>
            <a:lvl3pPr lvl="2" rtl="0" algn="ctr">
              <a:spcBef>
                <a:spcPts val="0"/>
              </a:spcBef>
              <a:spcAft>
                <a:spcPts val="0"/>
              </a:spcAft>
              <a:buClr>
                <a:schemeClr val="accent1"/>
              </a:buClr>
              <a:buSzPts val="2400"/>
              <a:buNone/>
              <a:defRPr sz="2400">
                <a:solidFill>
                  <a:schemeClr val="accent1"/>
                </a:solidFill>
              </a:defRPr>
            </a:lvl3pPr>
            <a:lvl4pPr lvl="3" rtl="0" algn="ctr">
              <a:spcBef>
                <a:spcPts val="0"/>
              </a:spcBef>
              <a:spcAft>
                <a:spcPts val="0"/>
              </a:spcAft>
              <a:buClr>
                <a:schemeClr val="accent1"/>
              </a:buClr>
              <a:buSzPts val="2400"/>
              <a:buNone/>
              <a:defRPr sz="2400">
                <a:solidFill>
                  <a:schemeClr val="accent1"/>
                </a:solidFill>
              </a:defRPr>
            </a:lvl4pPr>
            <a:lvl5pPr lvl="4" rtl="0" algn="ctr">
              <a:spcBef>
                <a:spcPts val="0"/>
              </a:spcBef>
              <a:spcAft>
                <a:spcPts val="0"/>
              </a:spcAft>
              <a:buClr>
                <a:schemeClr val="accent1"/>
              </a:buClr>
              <a:buSzPts val="2400"/>
              <a:buNone/>
              <a:defRPr sz="2400">
                <a:solidFill>
                  <a:schemeClr val="accent1"/>
                </a:solidFill>
              </a:defRPr>
            </a:lvl5pPr>
            <a:lvl6pPr lvl="5" rtl="0" algn="ctr">
              <a:spcBef>
                <a:spcPts val="0"/>
              </a:spcBef>
              <a:spcAft>
                <a:spcPts val="0"/>
              </a:spcAft>
              <a:buClr>
                <a:schemeClr val="accent1"/>
              </a:buClr>
              <a:buSzPts val="2400"/>
              <a:buNone/>
              <a:defRPr sz="2400">
                <a:solidFill>
                  <a:schemeClr val="accent1"/>
                </a:solidFill>
              </a:defRPr>
            </a:lvl6pPr>
            <a:lvl7pPr lvl="6" rtl="0" algn="ctr">
              <a:spcBef>
                <a:spcPts val="0"/>
              </a:spcBef>
              <a:spcAft>
                <a:spcPts val="0"/>
              </a:spcAft>
              <a:buClr>
                <a:schemeClr val="accent1"/>
              </a:buClr>
              <a:buSzPts val="2400"/>
              <a:buNone/>
              <a:defRPr sz="2400">
                <a:solidFill>
                  <a:schemeClr val="accent1"/>
                </a:solidFill>
              </a:defRPr>
            </a:lvl7pPr>
            <a:lvl8pPr lvl="7" rtl="0" algn="ctr">
              <a:spcBef>
                <a:spcPts val="0"/>
              </a:spcBef>
              <a:spcAft>
                <a:spcPts val="0"/>
              </a:spcAft>
              <a:buClr>
                <a:schemeClr val="accent1"/>
              </a:buClr>
              <a:buSzPts val="2400"/>
              <a:buNone/>
              <a:defRPr sz="2400">
                <a:solidFill>
                  <a:schemeClr val="accent1"/>
                </a:solidFill>
              </a:defRPr>
            </a:lvl8pPr>
            <a:lvl9pPr lvl="8" rtl="0" algn="ctr">
              <a:spcBef>
                <a:spcPts val="0"/>
              </a:spcBef>
              <a:spcAft>
                <a:spcPts val="0"/>
              </a:spcAft>
              <a:buClr>
                <a:schemeClr val="accent1"/>
              </a:buClr>
              <a:buSzPts val="2400"/>
              <a:buNone/>
              <a:defRPr sz="2400">
                <a:solidFill>
                  <a:schemeClr val="accent1"/>
                </a:solidFill>
              </a:defRPr>
            </a:lvl9pPr>
          </a:lstStyle>
          <a:p>
            <a:r>
              <a:t>xx%</a:t>
            </a:r>
          </a:p>
        </p:txBody>
      </p:sp>
      <p:sp>
        <p:nvSpPr>
          <p:cNvPr id="77" name="Google Shape;77;p13"/>
          <p:cNvSpPr txBox="1"/>
          <p:nvPr>
            <p:ph idx="6" type="title"/>
          </p:nvPr>
        </p:nvSpPr>
        <p:spPr>
          <a:xfrm>
            <a:off x="6082150" y="2573524"/>
            <a:ext cx="24006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600"/>
              <a:buNone/>
              <a:defRPr sz="1600">
                <a:solidFill>
                  <a:schemeClr val="lt1"/>
                </a:solidFill>
              </a:defRPr>
            </a:lvl1pPr>
            <a:lvl2pPr lvl="1" rtl="0" algn="ctr">
              <a:spcBef>
                <a:spcPts val="0"/>
              </a:spcBef>
              <a:spcAft>
                <a:spcPts val="0"/>
              </a:spcAft>
              <a:buSzPts val="1600"/>
              <a:buNone/>
              <a:defRPr sz="1600"/>
            </a:lvl2pPr>
            <a:lvl3pPr lvl="2" rtl="0" algn="ctr">
              <a:spcBef>
                <a:spcPts val="0"/>
              </a:spcBef>
              <a:spcAft>
                <a:spcPts val="0"/>
              </a:spcAft>
              <a:buSzPts val="1600"/>
              <a:buNone/>
              <a:defRPr sz="1600"/>
            </a:lvl3pPr>
            <a:lvl4pPr lvl="3" rtl="0" algn="ctr">
              <a:spcBef>
                <a:spcPts val="0"/>
              </a:spcBef>
              <a:spcAft>
                <a:spcPts val="0"/>
              </a:spcAft>
              <a:buSzPts val="1600"/>
              <a:buNone/>
              <a:defRPr sz="1600"/>
            </a:lvl4pPr>
            <a:lvl5pPr lvl="4" rtl="0" algn="ctr">
              <a:spcBef>
                <a:spcPts val="0"/>
              </a:spcBef>
              <a:spcAft>
                <a:spcPts val="0"/>
              </a:spcAft>
              <a:buSzPts val="1600"/>
              <a:buNone/>
              <a:defRPr sz="1600"/>
            </a:lvl5pPr>
            <a:lvl6pPr lvl="5" rtl="0" algn="ctr">
              <a:spcBef>
                <a:spcPts val="0"/>
              </a:spcBef>
              <a:spcAft>
                <a:spcPts val="0"/>
              </a:spcAft>
              <a:buSzPts val="1600"/>
              <a:buNone/>
              <a:defRPr sz="1600"/>
            </a:lvl6pPr>
            <a:lvl7pPr lvl="6" rtl="0" algn="ctr">
              <a:spcBef>
                <a:spcPts val="0"/>
              </a:spcBef>
              <a:spcAft>
                <a:spcPts val="0"/>
              </a:spcAft>
              <a:buSzPts val="1600"/>
              <a:buNone/>
              <a:defRPr sz="1600"/>
            </a:lvl7pPr>
            <a:lvl8pPr lvl="7" rtl="0" algn="ctr">
              <a:spcBef>
                <a:spcPts val="0"/>
              </a:spcBef>
              <a:spcAft>
                <a:spcPts val="0"/>
              </a:spcAft>
              <a:buSzPts val="1600"/>
              <a:buNone/>
              <a:defRPr sz="1600"/>
            </a:lvl8pPr>
            <a:lvl9pPr lvl="8" rtl="0" algn="ctr">
              <a:spcBef>
                <a:spcPts val="0"/>
              </a:spcBef>
              <a:spcAft>
                <a:spcPts val="0"/>
              </a:spcAft>
              <a:buSzPts val="1600"/>
              <a:buNone/>
              <a:defRPr sz="1600"/>
            </a:lvl9pPr>
          </a:lstStyle>
          <a:p/>
        </p:txBody>
      </p:sp>
      <p:sp>
        <p:nvSpPr>
          <p:cNvPr id="78" name="Google Shape;78;p13"/>
          <p:cNvSpPr txBox="1"/>
          <p:nvPr>
            <p:ph idx="7" type="subTitle"/>
          </p:nvPr>
        </p:nvSpPr>
        <p:spPr>
          <a:xfrm>
            <a:off x="6082150" y="2897968"/>
            <a:ext cx="2400600" cy="378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79" name="Google Shape;79;p13"/>
          <p:cNvSpPr txBox="1"/>
          <p:nvPr>
            <p:ph hasCustomPrompt="1" idx="8" type="title"/>
          </p:nvPr>
        </p:nvSpPr>
        <p:spPr>
          <a:xfrm>
            <a:off x="6391750" y="2239374"/>
            <a:ext cx="1781400" cy="378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1"/>
              </a:buClr>
              <a:buSzPts val="2400"/>
              <a:buNone/>
              <a:defRPr sz="3000">
                <a:solidFill>
                  <a:schemeClr val="lt2"/>
                </a:solidFill>
              </a:defRPr>
            </a:lvl1pPr>
            <a:lvl2pPr lvl="1" rtl="0" algn="ctr">
              <a:spcBef>
                <a:spcPts val="0"/>
              </a:spcBef>
              <a:spcAft>
                <a:spcPts val="0"/>
              </a:spcAft>
              <a:buClr>
                <a:schemeClr val="accent1"/>
              </a:buClr>
              <a:buSzPts val="2400"/>
              <a:buNone/>
              <a:defRPr sz="2400">
                <a:solidFill>
                  <a:schemeClr val="accent1"/>
                </a:solidFill>
              </a:defRPr>
            </a:lvl2pPr>
            <a:lvl3pPr lvl="2" rtl="0" algn="ctr">
              <a:spcBef>
                <a:spcPts val="0"/>
              </a:spcBef>
              <a:spcAft>
                <a:spcPts val="0"/>
              </a:spcAft>
              <a:buClr>
                <a:schemeClr val="accent1"/>
              </a:buClr>
              <a:buSzPts val="2400"/>
              <a:buNone/>
              <a:defRPr sz="2400">
                <a:solidFill>
                  <a:schemeClr val="accent1"/>
                </a:solidFill>
              </a:defRPr>
            </a:lvl3pPr>
            <a:lvl4pPr lvl="3" rtl="0" algn="ctr">
              <a:spcBef>
                <a:spcPts val="0"/>
              </a:spcBef>
              <a:spcAft>
                <a:spcPts val="0"/>
              </a:spcAft>
              <a:buClr>
                <a:schemeClr val="accent1"/>
              </a:buClr>
              <a:buSzPts val="2400"/>
              <a:buNone/>
              <a:defRPr sz="2400">
                <a:solidFill>
                  <a:schemeClr val="accent1"/>
                </a:solidFill>
              </a:defRPr>
            </a:lvl4pPr>
            <a:lvl5pPr lvl="4" rtl="0" algn="ctr">
              <a:spcBef>
                <a:spcPts val="0"/>
              </a:spcBef>
              <a:spcAft>
                <a:spcPts val="0"/>
              </a:spcAft>
              <a:buClr>
                <a:schemeClr val="accent1"/>
              </a:buClr>
              <a:buSzPts val="2400"/>
              <a:buNone/>
              <a:defRPr sz="2400">
                <a:solidFill>
                  <a:schemeClr val="accent1"/>
                </a:solidFill>
              </a:defRPr>
            </a:lvl5pPr>
            <a:lvl6pPr lvl="5" rtl="0" algn="ctr">
              <a:spcBef>
                <a:spcPts val="0"/>
              </a:spcBef>
              <a:spcAft>
                <a:spcPts val="0"/>
              </a:spcAft>
              <a:buClr>
                <a:schemeClr val="accent1"/>
              </a:buClr>
              <a:buSzPts val="2400"/>
              <a:buNone/>
              <a:defRPr sz="2400">
                <a:solidFill>
                  <a:schemeClr val="accent1"/>
                </a:solidFill>
              </a:defRPr>
            </a:lvl6pPr>
            <a:lvl7pPr lvl="6" rtl="0" algn="ctr">
              <a:spcBef>
                <a:spcPts val="0"/>
              </a:spcBef>
              <a:spcAft>
                <a:spcPts val="0"/>
              </a:spcAft>
              <a:buClr>
                <a:schemeClr val="accent1"/>
              </a:buClr>
              <a:buSzPts val="2400"/>
              <a:buNone/>
              <a:defRPr sz="2400">
                <a:solidFill>
                  <a:schemeClr val="accent1"/>
                </a:solidFill>
              </a:defRPr>
            </a:lvl7pPr>
            <a:lvl8pPr lvl="7" rtl="0" algn="ctr">
              <a:spcBef>
                <a:spcPts val="0"/>
              </a:spcBef>
              <a:spcAft>
                <a:spcPts val="0"/>
              </a:spcAft>
              <a:buClr>
                <a:schemeClr val="accent1"/>
              </a:buClr>
              <a:buSzPts val="2400"/>
              <a:buNone/>
              <a:defRPr sz="2400">
                <a:solidFill>
                  <a:schemeClr val="accent1"/>
                </a:solidFill>
              </a:defRPr>
            </a:lvl8pPr>
            <a:lvl9pPr lvl="8" rtl="0" algn="ctr">
              <a:spcBef>
                <a:spcPts val="0"/>
              </a:spcBef>
              <a:spcAft>
                <a:spcPts val="0"/>
              </a:spcAft>
              <a:buClr>
                <a:schemeClr val="accent1"/>
              </a:buClr>
              <a:buSzPts val="2400"/>
              <a:buNone/>
              <a:defRPr sz="2400">
                <a:solidFill>
                  <a:schemeClr val="accent1"/>
                </a:solidFill>
              </a:defRPr>
            </a:lvl9pPr>
          </a:lstStyle>
          <a:p>
            <a:r>
              <a:t>xx%</a:t>
            </a:r>
          </a:p>
        </p:txBody>
      </p:sp>
      <p:sp>
        <p:nvSpPr>
          <p:cNvPr id="80" name="Google Shape;80;p13"/>
          <p:cNvSpPr txBox="1"/>
          <p:nvPr>
            <p:ph idx="9" type="title"/>
          </p:nvPr>
        </p:nvSpPr>
        <p:spPr>
          <a:xfrm>
            <a:off x="661250" y="3836962"/>
            <a:ext cx="24006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600"/>
              <a:buNone/>
              <a:defRPr sz="1600">
                <a:solidFill>
                  <a:schemeClr val="lt1"/>
                </a:solidFill>
              </a:defRPr>
            </a:lvl1pPr>
            <a:lvl2pPr lvl="1" rtl="0" algn="ctr">
              <a:spcBef>
                <a:spcPts val="0"/>
              </a:spcBef>
              <a:spcAft>
                <a:spcPts val="0"/>
              </a:spcAft>
              <a:buSzPts val="1600"/>
              <a:buNone/>
              <a:defRPr sz="1600"/>
            </a:lvl2pPr>
            <a:lvl3pPr lvl="2" rtl="0" algn="ctr">
              <a:spcBef>
                <a:spcPts val="0"/>
              </a:spcBef>
              <a:spcAft>
                <a:spcPts val="0"/>
              </a:spcAft>
              <a:buSzPts val="1600"/>
              <a:buNone/>
              <a:defRPr sz="1600"/>
            </a:lvl3pPr>
            <a:lvl4pPr lvl="3" rtl="0" algn="ctr">
              <a:spcBef>
                <a:spcPts val="0"/>
              </a:spcBef>
              <a:spcAft>
                <a:spcPts val="0"/>
              </a:spcAft>
              <a:buSzPts val="1600"/>
              <a:buNone/>
              <a:defRPr sz="1600"/>
            </a:lvl4pPr>
            <a:lvl5pPr lvl="4" rtl="0" algn="ctr">
              <a:spcBef>
                <a:spcPts val="0"/>
              </a:spcBef>
              <a:spcAft>
                <a:spcPts val="0"/>
              </a:spcAft>
              <a:buSzPts val="1600"/>
              <a:buNone/>
              <a:defRPr sz="1600"/>
            </a:lvl5pPr>
            <a:lvl6pPr lvl="5" rtl="0" algn="ctr">
              <a:spcBef>
                <a:spcPts val="0"/>
              </a:spcBef>
              <a:spcAft>
                <a:spcPts val="0"/>
              </a:spcAft>
              <a:buSzPts val="1600"/>
              <a:buNone/>
              <a:defRPr sz="1600"/>
            </a:lvl6pPr>
            <a:lvl7pPr lvl="6" rtl="0" algn="ctr">
              <a:spcBef>
                <a:spcPts val="0"/>
              </a:spcBef>
              <a:spcAft>
                <a:spcPts val="0"/>
              </a:spcAft>
              <a:buSzPts val="1600"/>
              <a:buNone/>
              <a:defRPr sz="1600"/>
            </a:lvl7pPr>
            <a:lvl8pPr lvl="7" rtl="0" algn="ctr">
              <a:spcBef>
                <a:spcPts val="0"/>
              </a:spcBef>
              <a:spcAft>
                <a:spcPts val="0"/>
              </a:spcAft>
              <a:buSzPts val="1600"/>
              <a:buNone/>
              <a:defRPr sz="1600"/>
            </a:lvl8pPr>
            <a:lvl9pPr lvl="8" rtl="0" algn="ctr">
              <a:spcBef>
                <a:spcPts val="0"/>
              </a:spcBef>
              <a:spcAft>
                <a:spcPts val="0"/>
              </a:spcAft>
              <a:buSzPts val="1600"/>
              <a:buNone/>
              <a:defRPr sz="1600"/>
            </a:lvl9pPr>
          </a:lstStyle>
          <a:p/>
        </p:txBody>
      </p:sp>
      <p:sp>
        <p:nvSpPr>
          <p:cNvPr id="81" name="Google Shape;81;p13"/>
          <p:cNvSpPr txBox="1"/>
          <p:nvPr>
            <p:ph idx="13" type="subTitle"/>
          </p:nvPr>
        </p:nvSpPr>
        <p:spPr>
          <a:xfrm>
            <a:off x="661250" y="4161414"/>
            <a:ext cx="2400600" cy="378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82" name="Google Shape;82;p13"/>
          <p:cNvSpPr txBox="1"/>
          <p:nvPr>
            <p:ph hasCustomPrompt="1" idx="14" type="title"/>
          </p:nvPr>
        </p:nvSpPr>
        <p:spPr>
          <a:xfrm>
            <a:off x="970850" y="3502812"/>
            <a:ext cx="1781400" cy="378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1"/>
              </a:buClr>
              <a:buSzPts val="2400"/>
              <a:buNone/>
              <a:defRPr sz="3000">
                <a:solidFill>
                  <a:schemeClr val="lt2"/>
                </a:solidFill>
              </a:defRPr>
            </a:lvl1pPr>
            <a:lvl2pPr lvl="1" rtl="0" algn="ctr">
              <a:spcBef>
                <a:spcPts val="0"/>
              </a:spcBef>
              <a:spcAft>
                <a:spcPts val="0"/>
              </a:spcAft>
              <a:buClr>
                <a:schemeClr val="accent1"/>
              </a:buClr>
              <a:buSzPts val="2400"/>
              <a:buNone/>
              <a:defRPr sz="2400">
                <a:solidFill>
                  <a:schemeClr val="accent1"/>
                </a:solidFill>
              </a:defRPr>
            </a:lvl2pPr>
            <a:lvl3pPr lvl="2" rtl="0" algn="ctr">
              <a:spcBef>
                <a:spcPts val="0"/>
              </a:spcBef>
              <a:spcAft>
                <a:spcPts val="0"/>
              </a:spcAft>
              <a:buClr>
                <a:schemeClr val="accent1"/>
              </a:buClr>
              <a:buSzPts val="2400"/>
              <a:buNone/>
              <a:defRPr sz="2400">
                <a:solidFill>
                  <a:schemeClr val="accent1"/>
                </a:solidFill>
              </a:defRPr>
            </a:lvl3pPr>
            <a:lvl4pPr lvl="3" rtl="0" algn="ctr">
              <a:spcBef>
                <a:spcPts val="0"/>
              </a:spcBef>
              <a:spcAft>
                <a:spcPts val="0"/>
              </a:spcAft>
              <a:buClr>
                <a:schemeClr val="accent1"/>
              </a:buClr>
              <a:buSzPts val="2400"/>
              <a:buNone/>
              <a:defRPr sz="2400">
                <a:solidFill>
                  <a:schemeClr val="accent1"/>
                </a:solidFill>
              </a:defRPr>
            </a:lvl4pPr>
            <a:lvl5pPr lvl="4" rtl="0" algn="ctr">
              <a:spcBef>
                <a:spcPts val="0"/>
              </a:spcBef>
              <a:spcAft>
                <a:spcPts val="0"/>
              </a:spcAft>
              <a:buClr>
                <a:schemeClr val="accent1"/>
              </a:buClr>
              <a:buSzPts val="2400"/>
              <a:buNone/>
              <a:defRPr sz="2400">
                <a:solidFill>
                  <a:schemeClr val="accent1"/>
                </a:solidFill>
              </a:defRPr>
            </a:lvl5pPr>
            <a:lvl6pPr lvl="5" rtl="0" algn="ctr">
              <a:spcBef>
                <a:spcPts val="0"/>
              </a:spcBef>
              <a:spcAft>
                <a:spcPts val="0"/>
              </a:spcAft>
              <a:buClr>
                <a:schemeClr val="accent1"/>
              </a:buClr>
              <a:buSzPts val="2400"/>
              <a:buNone/>
              <a:defRPr sz="2400">
                <a:solidFill>
                  <a:schemeClr val="accent1"/>
                </a:solidFill>
              </a:defRPr>
            </a:lvl6pPr>
            <a:lvl7pPr lvl="6" rtl="0" algn="ctr">
              <a:spcBef>
                <a:spcPts val="0"/>
              </a:spcBef>
              <a:spcAft>
                <a:spcPts val="0"/>
              </a:spcAft>
              <a:buClr>
                <a:schemeClr val="accent1"/>
              </a:buClr>
              <a:buSzPts val="2400"/>
              <a:buNone/>
              <a:defRPr sz="2400">
                <a:solidFill>
                  <a:schemeClr val="accent1"/>
                </a:solidFill>
              </a:defRPr>
            </a:lvl7pPr>
            <a:lvl8pPr lvl="7" rtl="0" algn="ctr">
              <a:spcBef>
                <a:spcPts val="0"/>
              </a:spcBef>
              <a:spcAft>
                <a:spcPts val="0"/>
              </a:spcAft>
              <a:buClr>
                <a:schemeClr val="accent1"/>
              </a:buClr>
              <a:buSzPts val="2400"/>
              <a:buNone/>
              <a:defRPr sz="2400">
                <a:solidFill>
                  <a:schemeClr val="accent1"/>
                </a:solidFill>
              </a:defRPr>
            </a:lvl8pPr>
            <a:lvl9pPr lvl="8" rtl="0" algn="ctr">
              <a:spcBef>
                <a:spcPts val="0"/>
              </a:spcBef>
              <a:spcAft>
                <a:spcPts val="0"/>
              </a:spcAft>
              <a:buClr>
                <a:schemeClr val="accent1"/>
              </a:buClr>
              <a:buSzPts val="2400"/>
              <a:buNone/>
              <a:defRPr sz="2400">
                <a:solidFill>
                  <a:schemeClr val="accent1"/>
                </a:solidFill>
              </a:defRPr>
            </a:lvl9pPr>
          </a:lstStyle>
          <a:p>
            <a:r>
              <a:t>xx%</a:t>
            </a:r>
          </a:p>
        </p:txBody>
      </p:sp>
      <p:sp>
        <p:nvSpPr>
          <p:cNvPr id="83" name="Google Shape;83;p13"/>
          <p:cNvSpPr txBox="1"/>
          <p:nvPr>
            <p:ph idx="15" type="title"/>
          </p:nvPr>
        </p:nvSpPr>
        <p:spPr>
          <a:xfrm>
            <a:off x="3371700" y="3836962"/>
            <a:ext cx="24006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600"/>
              <a:buNone/>
              <a:defRPr sz="1600">
                <a:solidFill>
                  <a:schemeClr val="lt1"/>
                </a:solidFill>
              </a:defRPr>
            </a:lvl1pPr>
            <a:lvl2pPr lvl="1" rtl="0" algn="ctr">
              <a:spcBef>
                <a:spcPts val="0"/>
              </a:spcBef>
              <a:spcAft>
                <a:spcPts val="0"/>
              </a:spcAft>
              <a:buSzPts val="1600"/>
              <a:buNone/>
              <a:defRPr sz="1600"/>
            </a:lvl2pPr>
            <a:lvl3pPr lvl="2" rtl="0" algn="ctr">
              <a:spcBef>
                <a:spcPts val="0"/>
              </a:spcBef>
              <a:spcAft>
                <a:spcPts val="0"/>
              </a:spcAft>
              <a:buSzPts val="1600"/>
              <a:buNone/>
              <a:defRPr sz="1600"/>
            </a:lvl3pPr>
            <a:lvl4pPr lvl="3" rtl="0" algn="ctr">
              <a:spcBef>
                <a:spcPts val="0"/>
              </a:spcBef>
              <a:spcAft>
                <a:spcPts val="0"/>
              </a:spcAft>
              <a:buSzPts val="1600"/>
              <a:buNone/>
              <a:defRPr sz="1600"/>
            </a:lvl4pPr>
            <a:lvl5pPr lvl="4" rtl="0" algn="ctr">
              <a:spcBef>
                <a:spcPts val="0"/>
              </a:spcBef>
              <a:spcAft>
                <a:spcPts val="0"/>
              </a:spcAft>
              <a:buSzPts val="1600"/>
              <a:buNone/>
              <a:defRPr sz="1600"/>
            </a:lvl5pPr>
            <a:lvl6pPr lvl="5" rtl="0" algn="ctr">
              <a:spcBef>
                <a:spcPts val="0"/>
              </a:spcBef>
              <a:spcAft>
                <a:spcPts val="0"/>
              </a:spcAft>
              <a:buSzPts val="1600"/>
              <a:buNone/>
              <a:defRPr sz="1600"/>
            </a:lvl6pPr>
            <a:lvl7pPr lvl="6" rtl="0" algn="ctr">
              <a:spcBef>
                <a:spcPts val="0"/>
              </a:spcBef>
              <a:spcAft>
                <a:spcPts val="0"/>
              </a:spcAft>
              <a:buSzPts val="1600"/>
              <a:buNone/>
              <a:defRPr sz="1600"/>
            </a:lvl7pPr>
            <a:lvl8pPr lvl="7" rtl="0" algn="ctr">
              <a:spcBef>
                <a:spcPts val="0"/>
              </a:spcBef>
              <a:spcAft>
                <a:spcPts val="0"/>
              </a:spcAft>
              <a:buSzPts val="1600"/>
              <a:buNone/>
              <a:defRPr sz="1600"/>
            </a:lvl8pPr>
            <a:lvl9pPr lvl="8" rtl="0" algn="ctr">
              <a:spcBef>
                <a:spcPts val="0"/>
              </a:spcBef>
              <a:spcAft>
                <a:spcPts val="0"/>
              </a:spcAft>
              <a:buSzPts val="1600"/>
              <a:buNone/>
              <a:defRPr sz="1600"/>
            </a:lvl9pPr>
          </a:lstStyle>
          <a:p/>
        </p:txBody>
      </p:sp>
      <p:sp>
        <p:nvSpPr>
          <p:cNvPr id="84" name="Google Shape;84;p13"/>
          <p:cNvSpPr txBox="1"/>
          <p:nvPr>
            <p:ph idx="16" type="subTitle"/>
          </p:nvPr>
        </p:nvSpPr>
        <p:spPr>
          <a:xfrm>
            <a:off x="3371700" y="4161414"/>
            <a:ext cx="2400600" cy="378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85" name="Google Shape;85;p13"/>
          <p:cNvSpPr txBox="1"/>
          <p:nvPr>
            <p:ph hasCustomPrompt="1" idx="17" type="title"/>
          </p:nvPr>
        </p:nvSpPr>
        <p:spPr>
          <a:xfrm>
            <a:off x="3681300" y="3502812"/>
            <a:ext cx="1781400" cy="378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1"/>
              </a:buClr>
              <a:buSzPts val="2400"/>
              <a:buNone/>
              <a:defRPr sz="3000">
                <a:solidFill>
                  <a:schemeClr val="lt2"/>
                </a:solidFill>
              </a:defRPr>
            </a:lvl1pPr>
            <a:lvl2pPr lvl="1" rtl="0" algn="ctr">
              <a:spcBef>
                <a:spcPts val="0"/>
              </a:spcBef>
              <a:spcAft>
                <a:spcPts val="0"/>
              </a:spcAft>
              <a:buClr>
                <a:schemeClr val="accent1"/>
              </a:buClr>
              <a:buSzPts val="2400"/>
              <a:buNone/>
              <a:defRPr sz="2400">
                <a:solidFill>
                  <a:schemeClr val="accent1"/>
                </a:solidFill>
              </a:defRPr>
            </a:lvl2pPr>
            <a:lvl3pPr lvl="2" rtl="0" algn="ctr">
              <a:spcBef>
                <a:spcPts val="0"/>
              </a:spcBef>
              <a:spcAft>
                <a:spcPts val="0"/>
              </a:spcAft>
              <a:buClr>
                <a:schemeClr val="accent1"/>
              </a:buClr>
              <a:buSzPts val="2400"/>
              <a:buNone/>
              <a:defRPr sz="2400">
                <a:solidFill>
                  <a:schemeClr val="accent1"/>
                </a:solidFill>
              </a:defRPr>
            </a:lvl3pPr>
            <a:lvl4pPr lvl="3" rtl="0" algn="ctr">
              <a:spcBef>
                <a:spcPts val="0"/>
              </a:spcBef>
              <a:spcAft>
                <a:spcPts val="0"/>
              </a:spcAft>
              <a:buClr>
                <a:schemeClr val="accent1"/>
              </a:buClr>
              <a:buSzPts val="2400"/>
              <a:buNone/>
              <a:defRPr sz="2400">
                <a:solidFill>
                  <a:schemeClr val="accent1"/>
                </a:solidFill>
              </a:defRPr>
            </a:lvl4pPr>
            <a:lvl5pPr lvl="4" rtl="0" algn="ctr">
              <a:spcBef>
                <a:spcPts val="0"/>
              </a:spcBef>
              <a:spcAft>
                <a:spcPts val="0"/>
              </a:spcAft>
              <a:buClr>
                <a:schemeClr val="accent1"/>
              </a:buClr>
              <a:buSzPts val="2400"/>
              <a:buNone/>
              <a:defRPr sz="2400">
                <a:solidFill>
                  <a:schemeClr val="accent1"/>
                </a:solidFill>
              </a:defRPr>
            </a:lvl5pPr>
            <a:lvl6pPr lvl="5" rtl="0" algn="ctr">
              <a:spcBef>
                <a:spcPts val="0"/>
              </a:spcBef>
              <a:spcAft>
                <a:spcPts val="0"/>
              </a:spcAft>
              <a:buClr>
                <a:schemeClr val="accent1"/>
              </a:buClr>
              <a:buSzPts val="2400"/>
              <a:buNone/>
              <a:defRPr sz="2400">
                <a:solidFill>
                  <a:schemeClr val="accent1"/>
                </a:solidFill>
              </a:defRPr>
            </a:lvl6pPr>
            <a:lvl7pPr lvl="6" rtl="0" algn="ctr">
              <a:spcBef>
                <a:spcPts val="0"/>
              </a:spcBef>
              <a:spcAft>
                <a:spcPts val="0"/>
              </a:spcAft>
              <a:buClr>
                <a:schemeClr val="accent1"/>
              </a:buClr>
              <a:buSzPts val="2400"/>
              <a:buNone/>
              <a:defRPr sz="2400">
                <a:solidFill>
                  <a:schemeClr val="accent1"/>
                </a:solidFill>
              </a:defRPr>
            </a:lvl7pPr>
            <a:lvl8pPr lvl="7" rtl="0" algn="ctr">
              <a:spcBef>
                <a:spcPts val="0"/>
              </a:spcBef>
              <a:spcAft>
                <a:spcPts val="0"/>
              </a:spcAft>
              <a:buClr>
                <a:schemeClr val="accent1"/>
              </a:buClr>
              <a:buSzPts val="2400"/>
              <a:buNone/>
              <a:defRPr sz="2400">
                <a:solidFill>
                  <a:schemeClr val="accent1"/>
                </a:solidFill>
              </a:defRPr>
            </a:lvl8pPr>
            <a:lvl9pPr lvl="8" rtl="0" algn="ctr">
              <a:spcBef>
                <a:spcPts val="0"/>
              </a:spcBef>
              <a:spcAft>
                <a:spcPts val="0"/>
              </a:spcAft>
              <a:buClr>
                <a:schemeClr val="accent1"/>
              </a:buClr>
              <a:buSzPts val="2400"/>
              <a:buNone/>
              <a:defRPr sz="2400">
                <a:solidFill>
                  <a:schemeClr val="accent1"/>
                </a:solidFill>
              </a:defRPr>
            </a:lvl9pPr>
          </a:lstStyle>
          <a:p>
            <a:r>
              <a:t>xx%</a:t>
            </a:r>
          </a:p>
        </p:txBody>
      </p:sp>
      <p:sp>
        <p:nvSpPr>
          <p:cNvPr id="86" name="Google Shape;86;p13"/>
          <p:cNvSpPr txBox="1"/>
          <p:nvPr>
            <p:ph idx="18" type="title"/>
          </p:nvPr>
        </p:nvSpPr>
        <p:spPr>
          <a:xfrm>
            <a:off x="6082150" y="3836962"/>
            <a:ext cx="24006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600"/>
              <a:buNone/>
              <a:defRPr sz="1600">
                <a:solidFill>
                  <a:schemeClr val="lt1"/>
                </a:solidFill>
              </a:defRPr>
            </a:lvl1pPr>
            <a:lvl2pPr lvl="1" rtl="0" algn="ctr">
              <a:spcBef>
                <a:spcPts val="0"/>
              </a:spcBef>
              <a:spcAft>
                <a:spcPts val="0"/>
              </a:spcAft>
              <a:buSzPts val="1600"/>
              <a:buNone/>
              <a:defRPr sz="1600"/>
            </a:lvl2pPr>
            <a:lvl3pPr lvl="2" rtl="0" algn="ctr">
              <a:spcBef>
                <a:spcPts val="0"/>
              </a:spcBef>
              <a:spcAft>
                <a:spcPts val="0"/>
              </a:spcAft>
              <a:buSzPts val="1600"/>
              <a:buNone/>
              <a:defRPr sz="1600"/>
            </a:lvl3pPr>
            <a:lvl4pPr lvl="3" rtl="0" algn="ctr">
              <a:spcBef>
                <a:spcPts val="0"/>
              </a:spcBef>
              <a:spcAft>
                <a:spcPts val="0"/>
              </a:spcAft>
              <a:buSzPts val="1600"/>
              <a:buNone/>
              <a:defRPr sz="1600"/>
            </a:lvl4pPr>
            <a:lvl5pPr lvl="4" rtl="0" algn="ctr">
              <a:spcBef>
                <a:spcPts val="0"/>
              </a:spcBef>
              <a:spcAft>
                <a:spcPts val="0"/>
              </a:spcAft>
              <a:buSzPts val="1600"/>
              <a:buNone/>
              <a:defRPr sz="1600"/>
            </a:lvl5pPr>
            <a:lvl6pPr lvl="5" rtl="0" algn="ctr">
              <a:spcBef>
                <a:spcPts val="0"/>
              </a:spcBef>
              <a:spcAft>
                <a:spcPts val="0"/>
              </a:spcAft>
              <a:buSzPts val="1600"/>
              <a:buNone/>
              <a:defRPr sz="1600"/>
            </a:lvl6pPr>
            <a:lvl7pPr lvl="6" rtl="0" algn="ctr">
              <a:spcBef>
                <a:spcPts val="0"/>
              </a:spcBef>
              <a:spcAft>
                <a:spcPts val="0"/>
              </a:spcAft>
              <a:buSzPts val="1600"/>
              <a:buNone/>
              <a:defRPr sz="1600"/>
            </a:lvl7pPr>
            <a:lvl8pPr lvl="7" rtl="0" algn="ctr">
              <a:spcBef>
                <a:spcPts val="0"/>
              </a:spcBef>
              <a:spcAft>
                <a:spcPts val="0"/>
              </a:spcAft>
              <a:buSzPts val="1600"/>
              <a:buNone/>
              <a:defRPr sz="1600"/>
            </a:lvl8pPr>
            <a:lvl9pPr lvl="8" rtl="0" algn="ctr">
              <a:spcBef>
                <a:spcPts val="0"/>
              </a:spcBef>
              <a:spcAft>
                <a:spcPts val="0"/>
              </a:spcAft>
              <a:buSzPts val="1600"/>
              <a:buNone/>
              <a:defRPr sz="1600"/>
            </a:lvl9pPr>
          </a:lstStyle>
          <a:p/>
        </p:txBody>
      </p:sp>
      <p:sp>
        <p:nvSpPr>
          <p:cNvPr id="87" name="Google Shape;87;p13"/>
          <p:cNvSpPr txBox="1"/>
          <p:nvPr>
            <p:ph idx="19" type="subTitle"/>
          </p:nvPr>
        </p:nvSpPr>
        <p:spPr>
          <a:xfrm>
            <a:off x="6082150" y="4161414"/>
            <a:ext cx="2400600" cy="378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88" name="Google Shape;88;p13"/>
          <p:cNvSpPr txBox="1"/>
          <p:nvPr>
            <p:ph hasCustomPrompt="1" idx="20" type="title"/>
          </p:nvPr>
        </p:nvSpPr>
        <p:spPr>
          <a:xfrm>
            <a:off x="6391750" y="3502812"/>
            <a:ext cx="1781400" cy="378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1"/>
              </a:buClr>
              <a:buSzPts val="2400"/>
              <a:buNone/>
              <a:defRPr sz="3000">
                <a:solidFill>
                  <a:schemeClr val="lt2"/>
                </a:solidFill>
              </a:defRPr>
            </a:lvl1pPr>
            <a:lvl2pPr lvl="1" rtl="0" algn="ctr">
              <a:spcBef>
                <a:spcPts val="0"/>
              </a:spcBef>
              <a:spcAft>
                <a:spcPts val="0"/>
              </a:spcAft>
              <a:buClr>
                <a:schemeClr val="accent1"/>
              </a:buClr>
              <a:buSzPts val="2400"/>
              <a:buNone/>
              <a:defRPr sz="2400">
                <a:solidFill>
                  <a:schemeClr val="accent1"/>
                </a:solidFill>
              </a:defRPr>
            </a:lvl2pPr>
            <a:lvl3pPr lvl="2" rtl="0" algn="ctr">
              <a:spcBef>
                <a:spcPts val="0"/>
              </a:spcBef>
              <a:spcAft>
                <a:spcPts val="0"/>
              </a:spcAft>
              <a:buClr>
                <a:schemeClr val="accent1"/>
              </a:buClr>
              <a:buSzPts val="2400"/>
              <a:buNone/>
              <a:defRPr sz="2400">
                <a:solidFill>
                  <a:schemeClr val="accent1"/>
                </a:solidFill>
              </a:defRPr>
            </a:lvl3pPr>
            <a:lvl4pPr lvl="3" rtl="0" algn="ctr">
              <a:spcBef>
                <a:spcPts val="0"/>
              </a:spcBef>
              <a:spcAft>
                <a:spcPts val="0"/>
              </a:spcAft>
              <a:buClr>
                <a:schemeClr val="accent1"/>
              </a:buClr>
              <a:buSzPts val="2400"/>
              <a:buNone/>
              <a:defRPr sz="2400">
                <a:solidFill>
                  <a:schemeClr val="accent1"/>
                </a:solidFill>
              </a:defRPr>
            </a:lvl4pPr>
            <a:lvl5pPr lvl="4" rtl="0" algn="ctr">
              <a:spcBef>
                <a:spcPts val="0"/>
              </a:spcBef>
              <a:spcAft>
                <a:spcPts val="0"/>
              </a:spcAft>
              <a:buClr>
                <a:schemeClr val="accent1"/>
              </a:buClr>
              <a:buSzPts val="2400"/>
              <a:buNone/>
              <a:defRPr sz="2400">
                <a:solidFill>
                  <a:schemeClr val="accent1"/>
                </a:solidFill>
              </a:defRPr>
            </a:lvl5pPr>
            <a:lvl6pPr lvl="5" rtl="0" algn="ctr">
              <a:spcBef>
                <a:spcPts val="0"/>
              </a:spcBef>
              <a:spcAft>
                <a:spcPts val="0"/>
              </a:spcAft>
              <a:buClr>
                <a:schemeClr val="accent1"/>
              </a:buClr>
              <a:buSzPts val="2400"/>
              <a:buNone/>
              <a:defRPr sz="2400">
                <a:solidFill>
                  <a:schemeClr val="accent1"/>
                </a:solidFill>
              </a:defRPr>
            </a:lvl6pPr>
            <a:lvl7pPr lvl="6" rtl="0" algn="ctr">
              <a:spcBef>
                <a:spcPts val="0"/>
              </a:spcBef>
              <a:spcAft>
                <a:spcPts val="0"/>
              </a:spcAft>
              <a:buClr>
                <a:schemeClr val="accent1"/>
              </a:buClr>
              <a:buSzPts val="2400"/>
              <a:buNone/>
              <a:defRPr sz="2400">
                <a:solidFill>
                  <a:schemeClr val="accent1"/>
                </a:solidFill>
              </a:defRPr>
            </a:lvl7pPr>
            <a:lvl8pPr lvl="7" rtl="0" algn="ctr">
              <a:spcBef>
                <a:spcPts val="0"/>
              </a:spcBef>
              <a:spcAft>
                <a:spcPts val="0"/>
              </a:spcAft>
              <a:buClr>
                <a:schemeClr val="accent1"/>
              </a:buClr>
              <a:buSzPts val="2400"/>
              <a:buNone/>
              <a:defRPr sz="2400">
                <a:solidFill>
                  <a:schemeClr val="accent1"/>
                </a:solidFill>
              </a:defRPr>
            </a:lvl8pPr>
            <a:lvl9pPr lvl="8" rtl="0" algn="ctr">
              <a:spcBef>
                <a:spcPts val="0"/>
              </a:spcBef>
              <a:spcAft>
                <a:spcPts val="0"/>
              </a:spcAft>
              <a:buClr>
                <a:schemeClr val="accent1"/>
              </a:buClr>
              <a:buSzPts val="2400"/>
              <a:buNone/>
              <a:defRPr sz="2400">
                <a:solidFill>
                  <a:schemeClr val="accent1"/>
                </a:solidFill>
              </a:defRPr>
            </a:lvl9pPr>
          </a:lstStyle>
          <a:p>
            <a:r>
              <a:t>xx%</a:t>
            </a:r>
          </a:p>
        </p:txBody>
      </p:sp>
      <p:sp>
        <p:nvSpPr>
          <p:cNvPr id="89" name="Google Shape;89;p13"/>
          <p:cNvSpPr txBox="1"/>
          <p:nvPr>
            <p:ph idx="21" type="title"/>
          </p:nvPr>
        </p:nvSpPr>
        <p:spPr>
          <a:xfrm>
            <a:off x="596975" y="655216"/>
            <a:ext cx="7950000" cy="447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600"/>
              <a:buNone/>
              <a:defRPr/>
            </a:lvl1pPr>
            <a:lvl2pPr lvl="1" rtl="0" algn="ctr">
              <a:spcBef>
                <a:spcPts val="0"/>
              </a:spcBef>
              <a:spcAft>
                <a:spcPts val="0"/>
              </a:spcAft>
              <a:buSzPts val="2600"/>
              <a:buNone/>
              <a:defRPr sz="2600"/>
            </a:lvl2pPr>
            <a:lvl3pPr lvl="2" rtl="0" algn="ctr">
              <a:spcBef>
                <a:spcPts val="0"/>
              </a:spcBef>
              <a:spcAft>
                <a:spcPts val="0"/>
              </a:spcAft>
              <a:buSzPts val="2600"/>
              <a:buNone/>
              <a:defRPr sz="2600"/>
            </a:lvl3pPr>
            <a:lvl4pPr lvl="3" rtl="0" algn="ctr">
              <a:spcBef>
                <a:spcPts val="0"/>
              </a:spcBef>
              <a:spcAft>
                <a:spcPts val="0"/>
              </a:spcAft>
              <a:buSzPts val="2600"/>
              <a:buNone/>
              <a:defRPr sz="2600"/>
            </a:lvl4pPr>
            <a:lvl5pPr lvl="4" rtl="0" algn="ctr">
              <a:spcBef>
                <a:spcPts val="0"/>
              </a:spcBef>
              <a:spcAft>
                <a:spcPts val="0"/>
              </a:spcAft>
              <a:buSzPts val="2600"/>
              <a:buNone/>
              <a:defRPr sz="2600"/>
            </a:lvl5pPr>
            <a:lvl6pPr lvl="5" rtl="0" algn="ctr">
              <a:spcBef>
                <a:spcPts val="0"/>
              </a:spcBef>
              <a:spcAft>
                <a:spcPts val="0"/>
              </a:spcAft>
              <a:buSzPts val="2600"/>
              <a:buNone/>
              <a:defRPr sz="2600"/>
            </a:lvl6pPr>
            <a:lvl7pPr lvl="6" rtl="0" algn="ctr">
              <a:spcBef>
                <a:spcPts val="0"/>
              </a:spcBef>
              <a:spcAft>
                <a:spcPts val="0"/>
              </a:spcAft>
              <a:buSzPts val="2600"/>
              <a:buNone/>
              <a:defRPr sz="2600"/>
            </a:lvl7pPr>
            <a:lvl8pPr lvl="7" rtl="0" algn="ctr">
              <a:spcBef>
                <a:spcPts val="0"/>
              </a:spcBef>
              <a:spcAft>
                <a:spcPts val="0"/>
              </a:spcAft>
              <a:buSzPts val="2600"/>
              <a:buNone/>
              <a:defRPr sz="2600"/>
            </a:lvl8pPr>
            <a:lvl9pPr lvl="8" rtl="0" algn="ctr">
              <a:spcBef>
                <a:spcPts val="0"/>
              </a:spcBef>
              <a:spcAft>
                <a:spcPts val="0"/>
              </a:spcAft>
              <a:buSzPts val="2600"/>
              <a:buNone/>
              <a:defRPr sz="2600"/>
            </a:lvl9pPr>
          </a:lstStyle>
          <a:p/>
        </p:txBody>
      </p:sp>
      <p:sp>
        <p:nvSpPr>
          <p:cNvPr id="90" name="Google Shape;90;p13"/>
          <p:cNvSpPr/>
          <p:nvPr/>
        </p:nvSpPr>
        <p:spPr>
          <a:xfrm>
            <a:off x="8784650" y="0"/>
            <a:ext cx="359100" cy="356400"/>
          </a:xfrm>
          <a:prstGeom prst="rect">
            <a:avLst/>
          </a:prstGeom>
          <a:solidFill>
            <a:srgbClr val="F6B1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3"/>
          <p:cNvSpPr/>
          <p:nvPr/>
        </p:nvSpPr>
        <p:spPr>
          <a:xfrm>
            <a:off x="0" y="1603600"/>
            <a:ext cx="713100" cy="356400"/>
          </a:xfrm>
          <a:prstGeom prst="rect">
            <a:avLst/>
          </a:prstGeom>
          <a:solidFill>
            <a:srgbClr val="F6B1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hree Columns">
  <p:cSld name="SECTION_TITLE_AND_DESCRIPTION_1_1">
    <p:spTree>
      <p:nvGrpSpPr>
        <p:cNvPr id="92" name="Shape 92"/>
        <p:cNvGrpSpPr/>
        <p:nvPr/>
      </p:nvGrpSpPr>
      <p:grpSpPr>
        <a:xfrm>
          <a:off x="0" y="0"/>
          <a:ext cx="0" cy="0"/>
          <a:chOff x="0" y="0"/>
          <a:chExt cx="0" cy="0"/>
        </a:xfrm>
      </p:grpSpPr>
      <p:sp>
        <p:nvSpPr>
          <p:cNvPr id="93" name="Google Shape;93;p14"/>
          <p:cNvSpPr txBox="1"/>
          <p:nvPr>
            <p:ph type="title"/>
          </p:nvPr>
        </p:nvSpPr>
        <p:spPr>
          <a:xfrm>
            <a:off x="813650" y="2961130"/>
            <a:ext cx="24006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2000">
                <a:solidFill>
                  <a:schemeClr val="accent1"/>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94" name="Google Shape;94;p14"/>
          <p:cNvSpPr txBox="1"/>
          <p:nvPr>
            <p:ph idx="1" type="subTitle"/>
          </p:nvPr>
        </p:nvSpPr>
        <p:spPr>
          <a:xfrm>
            <a:off x="813650" y="3280291"/>
            <a:ext cx="2400600" cy="566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95" name="Google Shape;95;p14"/>
          <p:cNvSpPr txBox="1"/>
          <p:nvPr>
            <p:ph idx="2" type="title"/>
          </p:nvPr>
        </p:nvSpPr>
        <p:spPr>
          <a:xfrm>
            <a:off x="3371700" y="2961130"/>
            <a:ext cx="24006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2000">
                <a:solidFill>
                  <a:schemeClr val="accent1"/>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96" name="Google Shape;96;p14"/>
          <p:cNvSpPr txBox="1"/>
          <p:nvPr>
            <p:ph idx="3" type="subTitle"/>
          </p:nvPr>
        </p:nvSpPr>
        <p:spPr>
          <a:xfrm>
            <a:off x="3371700" y="3280291"/>
            <a:ext cx="2400600" cy="566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97" name="Google Shape;97;p14"/>
          <p:cNvSpPr txBox="1"/>
          <p:nvPr>
            <p:ph idx="4" type="title"/>
          </p:nvPr>
        </p:nvSpPr>
        <p:spPr>
          <a:xfrm>
            <a:off x="5929750" y="2961130"/>
            <a:ext cx="24006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2000">
                <a:solidFill>
                  <a:schemeClr val="accent1"/>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98" name="Google Shape;98;p14"/>
          <p:cNvSpPr txBox="1"/>
          <p:nvPr>
            <p:ph idx="5" type="subTitle"/>
          </p:nvPr>
        </p:nvSpPr>
        <p:spPr>
          <a:xfrm>
            <a:off x="5929750" y="3280291"/>
            <a:ext cx="2400600" cy="566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99" name="Google Shape;99;p14"/>
          <p:cNvSpPr/>
          <p:nvPr/>
        </p:nvSpPr>
        <p:spPr>
          <a:xfrm>
            <a:off x="0" y="4419900"/>
            <a:ext cx="9144000" cy="723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4"/>
          <p:cNvSpPr txBox="1"/>
          <p:nvPr>
            <p:ph idx="6" type="title"/>
          </p:nvPr>
        </p:nvSpPr>
        <p:spPr>
          <a:xfrm>
            <a:off x="596975" y="655216"/>
            <a:ext cx="7950000" cy="447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600"/>
              <a:buNone/>
              <a:defRPr/>
            </a:lvl1pPr>
            <a:lvl2pPr lvl="1" rtl="0" algn="ctr">
              <a:spcBef>
                <a:spcPts val="0"/>
              </a:spcBef>
              <a:spcAft>
                <a:spcPts val="0"/>
              </a:spcAft>
              <a:buSzPts val="2600"/>
              <a:buNone/>
              <a:defRPr sz="2600"/>
            </a:lvl2pPr>
            <a:lvl3pPr lvl="2" rtl="0" algn="ctr">
              <a:spcBef>
                <a:spcPts val="0"/>
              </a:spcBef>
              <a:spcAft>
                <a:spcPts val="0"/>
              </a:spcAft>
              <a:buSzPts val="2600"/>
              <a:buNone/>
              <a:defRPr sz="2600"/>
            </a:lvl3pPr>
            <a:lvl4pPr lvl="3" rtl="0" algn="ctr">
              <a:spcBef>
                <a:spcPts val="0"/>
              </a:spcBef>
              <a:spcAft>
                <a:spcPts val="0"/>
              </a:spcAft>
              <a:buSzPts val="2600"/>
              <a:buNone/>
              <a:defRPr sz="2600"/>
            </a:lvl4pPr>
            <a:lvl5pPr lvl="4" rtl="0" algn="ctr">
              <a:spcBef>
                <a:spcPts val="0"/>
              </a:spcBef>
              <a:spcAft>
                <a:spcPts val="0"/>
              </a:spcAft>
              <a:buSzPts val="2600"/>
              <a:buNone/>
              <a:defRPr sz="2600"/>
            </a:lvl5pPr>
            <a:lvl6pPr lvl="5" rtl="0" algn="ctr">
              <a:spcBef>
                <a:spcPts val="0"/>
              </a:spcBef>
              <a:spcAft>
                <a:spcPts val="0"/>
              </a:spcAft>
              <a:buSzPts val="2600"/>
              <a:buNone/>
              <a:defRPr sz="2600"/>
            </a:lvl6pPr>
            <a:lvl7pPr lvl="6" rtl="0" algn="ctr">
              <a:spcBef>
                <a:spcPts val="0"/>
              </a:spcBef>
              <a:spcAft>
                <a:spcPts val="0"/>
              </a:spcAft>
              <a:buSzPts val="2600"/>
              <a:buNone/>
              <a:defRPr sz="2600"/>
            </a:lvl7pPr>
            <a:lvl8pPr lvl="7" rtl="0" algn="ctr">
              <a:spcBef>
                <a:spcPts val="0"/>
              </a:spcBef>
              <a:spcAft>
                <a:spcPts val="0"/>
              </a:spcAft>
              <a:buSzPts val="2600"/>
              <a:buNone/>
              <a:defRPr sz="2600"/>
            </a:lvl8pPr>
            <a:lvl9pPr lvl="8" rtl="0" algn="ctr">
              <a:spcBef>
                <a:spcPts val="0"/>
              </a:spcBef>
              <a:spcAft>
                <a:spcPts val="0"/>
              </a:spcAft>
              <a:buSzPts val="2600"/>
              <a:buNone/>
              <a:defRPr sz="2600"/>
            </a:lvl9pPr>
          </a:lstStyle>
          <a:p/>
        </p:txBody>
      </p:sp>
      <p:sp>
        <p:nvSpPr>
          <p:cNvPr id="101" name="Google Shape;101;p14"/>
          <p:cNvSpPr/>
          <p:nvPr/>
        </p:nvSpPr>
        <p:spPr>
          <a:xfrm>
            <a:off x="8430775" y="0"/>
            <a:ext cx="713100" cy="356400"/>
          </a:xfrm>
          <a:prstGeom prst="rect">
            <a:avLst/>
          </a:prstGeom>
          <a:solidFill>
            <a:srgbClr val="FF72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SECTION_TITLE_AND_DESCRIPTION_1_1_1">
    <p:spTree>
      <p:nvGrpSpPr>
        <p:cNvPr id="102" name="Shape 102"/>
        <p:cNvGrpSpPr/>
        <p:nvPr/>
      </p:nvGrpSpPr>
      <p:grpSpPr>
        <a:xfrm>
          <a:off x="0" y="0"/>
          <a:ext cx="0" cy="0"/>
          <a:chOff x="0" y="0"/>
          <a:chExt cx="0" cy="0"/>
        </a:xfrm>
      </p:grpSpPr>
      <p:sp>
        <p:nvSpPr>
          <p:cNvPr id="103" name="Google Shape;103;p15"/>
          <p:cNvSpPr/>
          <p:nvPr/>
        </p:nvSpPr>
        <p:spPr>
          <a:xfrm>
            <a:off x="712175" y="3051975"/>
            <a:ext cx="7730400" cy="358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5"/>
          <p:cNvSpPr/>
          <p:nvPr/>
        </p:nvSpPr>
        <p:spPr>
          <a:xfrm>
            <a:off x="5300" y="0"/>
            <a:ext cx="9144000" cy="719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5"/>
          <p:cNvSpPr/>
          <p:nvPr/>
        </p:nvSpPr>
        <p:spPr>
          <a:xfrm>
            <a:off x="5300" y="4416875"/>
            <a:ext cx="9144000" cy="767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5"/>
          <p:cNvSpPr txBox="1"/>
          <p:nvPr>
            <p:ph type="title"/>
          </p:nvPr>
        </p:nvSpPr>
        <p:spPr>
          <a:xfrm>
            <a:off x="3277050" y="3007434"/>
            <a:ext cx="2589900" cy="4476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dk1"/>
              </a:buClr>
              <a:buSzPts val="1600"/>
              <a:buNone/>
              <a:defRPr sz="1600">
                <a:solidFill>
                  <a:schemeClr val="dk1"/>
                </a:solidFill>
              </a:defRPr>
            </a:lvl1pPr>
            <a:lvl2pPr lvl="1" rtl="0" algn="ctr">
              <a:spcBef>
                <a:spcPts val="0"/>
              </a:spcBef>
              <a:spcAft>
                <a:spcPts val="0"/>
              </a:spcAft>
              <a:buSzPts val="1600"/>
              <a:buNone/>
              <a:defRPr sz="1600"/>
            </a:lvl2pPr>
            <a:lvl3pPr lvl="2" rtl="0" algn="ctr">
              <a:spcBef>
                <a:spcPts val="0"/>
              </a:spcBef>
              <a:spcAft>
                <a:spcPts val="0"/>
              </a:spcAft>
              <a:buSzPts val="1600"/>
              <a:buNone/>
              <a:defRPr sz="1600"/>
            </a:lvl3pPr>
            <a:lvl4pPr lvl="3" rtl="0" algn="ctr">
              <a:spcBef>
                <a:spcPts val="0"/>
              </a:spcBef>
              <a:spcAft>
                <a:spcPts val="0"/>
              </a:spcAft>
              <a:buSzPts val="1600"/>
              <a:buNone/>
              <a:defRPr sz="1600"/>
            </a:lvl4pPr>
            <a:lvl5pPr lvl="4" rtl="0" algn="ctr">
              <a:spcBef>
                <a:spcPts val="0"/>
              </a:spcBef>
              <a:spcAft>
                <a:spcPts val="0"/>
              </a:spcAft>
              <a:buSzPts val="1600"/>
              <a:buNone/>
              <a:defRPr sz="1600"/>
            </a:lvl5pPr>
            <a:lvl6pPr lvl="5" rtl="0" algn="ctr">
              <a:spcBef>
                <a:spcPts val="0"/>
              </a:spcBef>
              <a:spcAft>
                <a:spcPts val="0"/>
              </a:spcAft>
              <a:buSzPts val="1600"/>
              <a:buNone/>
              <a:defRPr sz="1600"/>
            </a:lvl6pPr>
            <a:lvl7pPr lvl="6" rtl="0" algn="ctr">
              <a:spcBef>
                <a:spcPts val="0"/>
              </a:spcBef>
              <a:spcAft>
                <a:spcPts val="0"/>
              </a:spcAft>
              <a:buSzPts val="1600"/>
              <a:buNone/>
              <a:defRPr sz="1600"/>
            </a:lvl7pPr>
            <a:lvl8pPr lvl="7" rtl="0" algn="ctr">
              <a:spcBef>
                <a:spcPts val="0"/>
              </a:spcBef>
              <a:spcAft>
                <a:spcPts val="0"/>
              </a:spcAft>
              <a:buSzPts val="1600"/>
              <a:buNone/>
              <a:defRPr sz="1600"/>
            </a:lvl8pPr>
            <a:lvl9pPr lvl="8" rtl="0" algn="ctr">
              <a:spcBef>
                <a:spcPts val="0"/>
              </a:spcBef>
              <a:spcAft>
                <a:spcPts val="0"/>
              </a:spcAft>
              <a:buSzPts val="1600"/>
              <a:buNone/>
              <a:defRPr sz="1600"/>
            </a:lvl9pPr>
          </a:lstStyle>
          <a:p/>
        </p:txBody>
      </p:sp>
      <p:sp>
        <p:nvSpPr>
          <p:cNvPr id="107" name="Google Shape;107;p15"/>
          <p:cNvSpPr txBox="1"/>
          <p:nvPr>
            <p:ph idx="1" type="subTitle"/>
          </p:nvPr>
        </p:nvSpPr>
        <p:spPr>
          <a:xfrm>
            <a:off x="1551975" y="1688475"/>
            <a:ext cx="6040200" cy="1440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200"/>
              <a:buNone/>
              <a:defRPr sz="25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108" name="Google Shape;108;p15"/>
          <p:cNvSpPr/>
          <p:nvPr/>
        </p:nvSpPr>
        <p:spPr>
          <a:xfrm>
            <a:off x="7592175" y="4775700"/>
            <a:ext cx="1557000" cy="3678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5"/>
          <p:cNvSpPr/>
          <p:nvPr/>
        </p:nvSpPr>
        <p:spPr>
          <a:xfrm>
            <a:off x="5300" y="541150"/>
            <a:ext cx="706800" cy="3564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of text 1">
  <p:cSld name="TITLE_ONLY_1">
    <p:spTree>
      <p:nvGrpSpPr>
        <p:cNvPr id="110" name="Shape 110"/>
        <p:cNvGrpSpPr/>
        <p:nvPr/>
      </p:nvGrpSpPr>
      <p:grpSpPr>
        <a:xfrm>
          <a:off x="0" y="0"/>
          <a:ext cx="0" cy="0"/>
          <a:chOff x="0" y="0"/>
          <a:chExt cx="0" cy="0"/>
        </a:xfrm>
      </p:grpSpPr>
      <p:sp>
        <p:nvSpPr>
          <p:cNvPr id="111" name="Google Shape;111;p16"/>
          <p:cNvSpPr/>
          <p:nvPr/>
        </p:nvSpPr>
        <p:spPr>
          <a:xfrm>
            <a:off x="4470525" y="3701400"/>
            <a:ext cx="4673400" cy="9408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6"/>
          <p:cNvSpPr/>
          <p:nvPr/>
        </p:nvSpPr>
        <p:spPr>
          <a:xfrm>
            <a:off x="5111875" y="0"/>
            <a:ext cx="4032000" cy="425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6"/>
          <p:cNvSpPr txBox="1"/>
          <p:nvPr>
            <p:ph type="title"/>
          </p:nvPr>
        </p:nvSpPr>
        <p:spPr>
          <a:xfrm>
            <a:off x="5462775" y="1331400"/>
            <a:ext cx="2320800" cy="1262400"/>
          </a:xfrm>
          <a:prstGeom prst="rect">
            <a:avLst/>
          </a:prstGeom>
        </p:spPr>
        <p:txBody>
          <a:bodyPr anchorCtr="0" anchor="b" bIns="91425" lIns="91425" spcFirstLastPara="1" rIns="91425" wrap="square" tIns="91425">
            <a:noAutofit/>
          </a:bodyPr>
          <a:lstStyle>
            <a:lvl1pPr lvl="0" rtl="0" algn="ctr">
              <a:lnSpc>
                <a:spcPct val="90000"/>
              </a:lnSpc>
              <a:spcBef>
                <a:spcPts val="0"/>
              </a:spcBef>
              <a:spcAft>
                <a:spcPts val="0"/>
              </a:spcAft>
              <a:buSzPts val="2600"/>
              <a:buNone/>
              <a:defRPr/>
            </a:lvl1pPr>
            <a:lvl2pPr lvl="1" rtl="0" algn="ctr">
              <a:spcBef>
                <a:spcPts val="0"/>
              </a:spcBef>
              <a:spcAft>
                <a:spcPts val="0"/>
              </a:spcAft>
              <a:buSzPts val="2600"/>
              <a:buNone/>
              <a:defRPr sz="2600"/>
            </a:lvl2pPr>
            <a:lvl3pPr lvl="2" rtl="0" algn="ctr">
              <a:spcBef>
                <a:spcPts val="0"/>
              </a:spcBef>
              <a:spcAft>
                <a:spcPts val="0"/>
              </a:spcAft>
              <a:buSzPts val="2600"/>
              <a:buNone/>
              <a:defRPr sz="2600"/>
            </a:lvl3pPr>
            <a:lvl4pPr lvl="3" rtl="0" algn="ctr">
              <a:spcBef>
                <a:spcPts val="0"/>
              </a:spcBef>
              <a:spcAft>
                <a:spcPts val="0"/>
              </a:spcAft>
              <a:buSzPts val="2600"/>
              <a:buNone/>
              <a:defRPr sz="2600"/>
            </a:lvl4pPr>
            <a:lvl5pPr lvl="4" rtl="0" algn="ctr">
              <a:spcBef>
                <a:spcPts val="0"/>
              </a:spcBef>
              <a:spcAft>
                <a:spcPts val="0"/>
              </a:spcAft>
              <a:buSzPts val="2600"/>
              <a:buNone/>
              <a:defRPr sz="2600"/>
            </a:lvl5pPr>
            <a:lvl6pPr lvl="5" rtl="0" algn="ctr">
              <a:spcBef>
                <a:spcPts val="0"/>
              </a:spcBef>
              <a:spcAft>
                <a:spcPts val="0"/>
              </a:spcAft>
              <a:buSzPts val="2600"/>
              <a:buNone/>
              <a:defRPr sz="2600"/>
            </a:lvl6pPr>
            <a:lvl7pPr lvl="6" rtl="0" algn="ctr">
              <a:spcBef>
                <a:spcPts val="0"/>
              </a:spcBef>
              <a:spcAft>
                <a:spcPts val="0"/>
              </a:spcAft>
              <a:buSzPts val="2600"/>
              <a:buNone/>
              <a:defRPr sz="2600"/>
            </a:lvl7pPr>
            <a:lvl8pPr lvl="7" rtl="0" algn="ctr">
              <a:spcBef>
                <a:spcPts val="0"/>
              </a:spcBef>
              <a:spcAft>
                <a:spcPts val="0"/>
              </a:spcAft>
              <a:buSzPts val="2600"/>
              <a:buNone/>
              <a:defRPr sz="2600"/>
            </a:lvl8pPr>
            <a:lvl9pPr lvl="8" rtl="0" algn="ctr">
              <a:spcBef>
                <a:spcPts val="0"/>
              </a:spcBef>
              <a:spcAft>
                <a:spcPts val="0"/>
              </a:spcAft>
              <a:buSzPts val="2600"/>
              <a:buNone/>
              <a:defRPr sz="2600"/>
            </a:lvl9pPr>
          </a:lstStyle>
          <a:p/>
        </p:txBody>
      </p:sp>
      <p:sp>
        <p:nvSpPr>
          <p:cNvPr id="114" name="Google Shape;114;p16"/>
          <p:cNvSpPr txBox="1"/>
          <p:nvPr>
            <p:ph idx="1" type="subTitle"/>
          </p:nvPr>
        </p:nvSpPr>
        <p:spPr>
          <a:xfrm>
            <a:off x="5449675" y="2549700"/>
            <a:ext cx="2346900" cy="1262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15" name="Google Shape;115;p16"/>
          <p:cNvSpPr/>
          <p:nvPr/>
        </p:nvSpPr>
        <p:spPr>
          <a:xfrm>
            <a:off x="0" y="0"/>
            <a:ext cx="713100" cy="7161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6"/>
          <p:cNvSpPr/>
          <p:nvPr/>
        </p:nvSpPr>
        <p:spPr>
          <a:xfrm>
            <a:off x="0" y="4786500"/>
            <a:ext cx="1491900" cy="3570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of text 2">
  <p:cSld name="TITLE_ONLY_1_1">
    <p:spTree>
      <p:nvGrpSpPr>
        <p:cNvPr id="117" name="Shape 117"/>
        <p:cNvGrpSpPr/>
        <p:nvPr/>
      </p:nvGrpSpPr>
      <p:grpSpPr>
        <a:xfrm>
          <a:off x="0" y="0"/>
          <a:ext cx="0" cy="0"/>
          <a:chOff x="0" y="0"/>
          <a:chExt cx="0" cy="0"/>
        </a:xfrm>
      </p:grpSpPr>
      <p:sp>
        <p:nvSpPr>
          <p:cNvPr id="118" name="Google Shape;118;p17"/>
          <p:cNvSpPr/>
          <p:nvPr/>
        </p:nvSpPr>
        <p:spPr>
          <a:xfrm flipH="1">
            <a:off x="0" y="3701400"/>
            <a:ext cx="4518600" cy="9408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7"/>
          <p:cNvSpPr/>
          <p:nvPr/>
        </p:nvSpPr>
        <p:spPr>
          <a:xfrm flipH="1">
            <a:off x="50" y="0"/>
            <a:ext cx="4032000" cy="425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7"/>
          <p:cNvSpPr/>
          <p:nvPr/>
        </p:nvSpPr>
        <p:spPr>
          <a:xfrm flipH="1">
            <a:off x="8430825" y="0"/>
            <a:ext cx="713100" cy="7161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7"/>
          <p:cNvSpPr/>
          <p:nvPr/>
        </p:nvSpPr>
        <p:spPr>
          <a:xfrm flipH="1">
            <a:off x="7652025" y="4786500"/>
            <a:ext cx="1491900" cy="3570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7"/>
          <p:cNvSpPr txBox="1"/>
          <p:nvPr>
            <p:ph type="title"/>
          </p:nvPr>
        </p:nvSpPr>
        <p:spPr>
          <a:xfrm>
            <a:off x="1312150" y="1331500"/>
            <a:ext cx="2417400" cy="1262400"/>
          </a:xfrm>
          <a:prstGeom prst="rect">
            <a:avLst/>
          </a:prstGeom>
        </p:spPr>
        <p:txBody>
          <a:bodyPr anchorCtr="0" anchor="b" bIns="91425" lIns="91425" spcFirstLastPara="1" rIns="91425" wrap="square" tIns="91425">
            <a:noAutofit/>
          </a:bodyPr>
          <a:lstStyle>
            <a:lvl1pPr lvl="0" rtl="0" algn="ctr">
              <a:lnSpc>
                <a:spcPct val="90000"/>
              </a:lnSpc>
              <a:spcBef>
                <a:spcPts val="0"/>
              </a:spcBef>
              <a:spcAft>
                <a:spcPts val="0"/>
              </a:spcAft>
              <a:buSzPts val="2600"/>
              <a:buNone/>
              <a:defRPr/>
            </a:lvl1pPr>
            <a:lvl2pPr lvl="1" rtl="0" algn="ctr">
              <a:spcBef>
                <a:spcPts val="0"/>
              </a:spcBef>
              <a:spcAft>
                <a:spcPts val="0"/>
              </a:spcAft>
              <a:buSzPts val="2600"/>
              <a:buNone/>
              <a:defRPr sz="2600"/>
            </a:lvl2pPr>
            <a:lvl3pPr lvl="2" rtl="0" algn="ctr">
              <a:spcBef>
                <a:spcPts val="0"/>
              </a:spcBef>
              <a:spcAft>
                <a:spcPts val="0"/>
              </a:spcAft>
              <a:buSzPts val="2600"/>
              <a:buNone/>
              <a:defRPr sz="2600"/>
            </a:lvl3pPr>
            <a:lvl4pPr lvl="3" rtl="0" algn="ctr">
              <a:spcBef>
                <a:spcPts val="0"/>
              </a:spcBef>
              <a:spcAft>
                <a:spcPts val="0"/>
              </a:spcAft>
              <a:buSzPts val="2600"/>
              <a:buNone/>
              <a:defRPr sz="2600"/>
            </a:lvl4pPr>
            <a:lvl5pPr lvl="4" rtl="0" algn="ctr">
              <a:spcBef>
                <a:spcPts val="0"/>
              </a:spcBef>
              <a:spcAft>
                <a:spcPts val="0"/>
              </a:spcAft>
              <a:buSzPts val="2600"/>
              <a:buNone/>
              <a:defRPr sz="2600"/>
            </a:lvl5pPr>
            <a:lvl6pPr lvl="5" rtl="0" algn="ctr">
              <a:spcBef>
                <a:spcPts val="0"/>
              </a:spcBef>
              <a:spcAft>
                <a:spcPts val="0"/>
              </a:spcAft>
              <a:buSzPts val="2600"/>
              <a:buNone/>
              <a:defRPr sz="2600"/>
            </a:lvl6pPr>
            <a:lvl7pPr lvl="6" rtl="0" algn="ctr">
              <a:spcBef>
                <a:spcPts val="0"/>
              </a:spcBef>
              <a:spcAft>
                <a:spcPts val="0"/>
              </a:spcAft>
              <a:buSzPts val="2600"/>
              <a:buNone/>
              <a:defRPr sz="2600"/>
            </a:lvl7pPr>
            <a:lvl8pPr lvl="7" rtl="0" algn="ctr">
              <a:spcBef>
                <a:spcPts val="0"/>
              </a:spcBef>
              <a:spcAft>
                <a:spcPts val="0"/>
              </a:spcAft>
              <a:buSzPts val="2600"/>
              <a:buNone/>
              <a:defRPr sz="2600"/>
            </a:lvl8pPr>
            <a:lvl9pPr lvl="8" rtl="0" algn="ctr">
              <a:spcBef>
                <a:spcPts val="0"/>
              </a:spcBef>
              <a:spcAft>
                <a:spcPts val="0"/>
              </a:spcAft>
              <a:buSzPts val="2600"/>
              <a:buNone/>
              <a:defRPr sz="2600"/>
            </a:lvl9pPr>
          </a:lstStyle>
          <a:p/>
        </p:txBody>
      </p:sp>
      <p:sp>
        <p:nvSpPr>
          <p:cNvPr id="123" name="Google Shape;123;p17"/>
          <p:cNvSpPr txBox="1"/>
          <p:nvPr>
            <p:ph idx="1" type="subTitle"/>
          </p:nvPr>
        </p:nvSpPr>
        <p:spPr>
          <a:xfrm>
            <a:off x="1332300" y="2549613"/>
            <a:ext cx="2376900" cy="1262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wo Columns">
  <p:cSld name="SECTION_TITLE_AND_DESCRIPTION_1_1_2">
    <p:spTree>
      <p:nvGrpSpPr>
        <p:cNvPr id="124" name="Shape 124"/>
        <p:cNvGrpSpPr/>
        <p:nvPr/>
      </p:nvGrpSpPr>
      <p:grpSpPr>
        <a:xfrm>
          <a:off x="0" y="0"/>
          <a:ext cx="0" cy="0"/>
          <a:chOff x="0" y="0"/>
          <a:chExt cx="0" cy="0"/>
        </a:xfrm>
      </p:grpSpPr>
      <p:sp>
        <p:nvSpPr>
          <p:cNvPr id="125" name="Google Shape;125;p18"/>
          <p:cNvSpPr/>
          <p:nvPr/>
        </p:nvSpPr>
        <p:spPr>
          <a:xfrm>
            <a:off x="712550" y="2307375"/>
            <a:ext cx="3141300" cy="2836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18"/>
          <p:cNvSpPr/>
          <p:nvPr/>
        </p:nvSpPr>
        <p:spPr>
          <a:xfrm>
            <a:off x="5289448" y="2307375"/>
            <a:ext cx="3141300" cy="2836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18"/>
          <p:cNvSpPr txBox="1"/>
          <p:nvPr>
            <p:ph type="title"/>
          </p:nvPr>
        </p:nvSpPr>
        <p:spPr>
          <a:xfrm>
            <a:off x="1082306" y="2838793"/>
            <a:ext cx="2400600" cy="4476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800"/>
              <a:buNone/>
              <a:defRPr sz="2800">
                <a:solidFill>
                  <a:schemeClr val="lt1"/>
                </a:solidFill>
              </a:defRPr>
            </a:lvl1pPr>
            <a:lvl2pPr lvl="1" rtl="0" algn="ctr">
              <a:spcBef>
                <a:spcPts val="0"/>
              </a:spcBef>
              <a:spcAft>
                <a:spcPts val="0"/>
              </a:spcAft>
              <a:buClr>
                <a:schemeClr val="lt1"/>
              </a:buClr>
              <a:buSzPts val="1800"/>
              <a:buNone/>
              <a:defRPr sz="1800">
                <a:solidFill>
                  <a:schemeClr val="lt1"/>
                </a:solidFill>
              </a:defRPr>
            </a:lvl2pPr>
            <a:lvl3pPr lvl="2" rtl="0" algn="ctr">
              <a:spcBef>
                <a:spcPts val="0"/>
              </a:spcBef>
              <a:spcAft>
                <a:spcPts val="0"/>
              </a:spcAft>
              <a:buClr>
                <a:schemeClr val="lt1"/>
              </a:buClr>
              <a:buSzPts val="1800"/>
              <a:buNone/>
              <a:defRPr sz="1800">
                <a:solidFill>
                  <a:schemeClr val="lt1"/>
                </a:solidFill>
              </a:defRPr>
            </a:lvl3pPr>
            <a:lvl4pPr lvl="3" rtl="0" algn="ctr">
              <a:spcBef>
                <a:spcPts val="0"/>
              </a:spcBef>
              <a:spcAft>
                <a:spcPts val="0"/>
              </a:spcAft>
              <a:buClr>
                <a:schemeClr val="lt1"/>
              </a:buClr>
              <a:buSzPts val="1800"/>
              <a:buNone/>
              <a:defRPr sz="1800">
                <a:solidFill>
                  <a:schemeClr val="lt1"/>
                </a:solidFill>
              </a:defRPr>
            </a:lvl4pPr>
            <a:lvl5pPr lvl="4" rtl="0" algn="ctr">
              <a:spcBef>
                <a:spcPts val="0"/>
              </a:spcBef>
              <a:spcAft>
                <a:spcPts val="0"/>
              </a:spcAft>
              <a:buClr>
                <a:schemeClr val="lt1"/>
              </a:buClr>
              <a:buSzPts val="1800"/>
              <a:buNone/>
              <a:defRPr sz="1800">
                <a:solidFill>
                  <a:schemeClr val="lt1"/>
                </a:solidFill>
              </a:defRPr>
            </a:lvl5pPr>
            <a:lvl6pPr lvl="5" rtl="0" algn="ctr">
              <a:spcBef>
                <a:spcPts val="0"/>
              </a:spcBef>
              <a:spcAft>
                <a:spcPts val="0"/>
              </a:spcAft>
              <a:buClr>
                <a:schemeClr val="lt1"/>
              </a:buClr>
              <a:buSzPts val="1800"/>
              <a:buNone/>
              <a:defRPr sz="1800">
                <a:solidFill>
                  <a:schemeClr val="lt1"/>
                </a:solidFill>
              </a:defRPr>
            </a:lvl6pPr>
            <a:lvl7pPr lvl="6" rtl="0" algn="ctr">
              <a:spcBef>
                <a:spcPts val="0"/>
              </a:spcBef>
              <a:spcAft>
                <a:spcPts val="0"/>
              </a:spcAft>
              <a:buClr>
                <a:schemeClr val="lt1"/>
              </a:buClr>
              <a:buSzPts val="1800"/>
              <a:buNone/>
              <a:defRPr sz="1800">
                <a:solidFill>
                  <a:schemeClr val="lt1"/>
                </a:solidFill>
              </a:defRPr>
            </a:lvl7pPr>
            <a:lvl8pPr lvl="7" rtl="0" algn="ctr">
              <a:spcBef>
                <a:spcPts val="0"/>
              </a:spcBef>
              <a:spcAft>
                <a:spcPts val="0"/>
              </a:spcAft>
              <a:buClr>
                <a:schemeClr val="lt1"/>
              </a:buClr>
              <a:buSzPts val="1800"/>
              <a:buNone/>
              <a:defRPr sz="1800">
                <a:solidFill>
                  <a:schemeClr val="lt1"/>
                </a:solidFill>
              </a:defRPr>
            </a:lvl8pPr>
            <a:lvl9pPr lvl="8" rtl="0" algn="ctr">
              <a:spcBef>
                <a:spcPts val="0"/>
              </a:spcBef>
              <a:spcAft>
                <a:spcPts val="0"/>
              </a:spcAft>
              <a:buClr>
                <a:schemeClr val="lt1"/>
              </a:buClr>
              <a:buSzPts val="1800"/>
              <a:buNone/>
              <a:defRPr sz="1800">
                <a:solidFill>
                  <a:schemeClr val="lt1"/>
                </a:solidFill>
              </a:defRPr>
            </a:lvl9pPr>
          </a:lstStyle>
          <a:p/>
        </p:txBody>
      </p:sp>
      <p:sp>
        <p:nvSpPr>
          <p:cNvPr id="128" name="Google Shape;128;p18"/>
          <p:cNvSpPr txBox="1"/>
          <p:nvPr>
            <p:ph idx="1" type="subTitle"/>
          </p:nvPr>
        </p:nvSpPr>
        <p:spPr>
          <a:xfrm>
            <a:off x="1082306" y="3333294"/>
            <a:ext cx="2400600" cy="989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29" name="Google Shape;129;p18"/>
          <p:cNvSpPr txBox="1"/>
          <p:nvPr>
            <p:ph idx="2" type="title"/>
          </p:nvPr>
        </p:nvSpPr>
        <p:spPr>
          <a:xfrm>
            <a:off x="5653500" y="2838793"/>
            <a:ext cx="2400600" cy="4476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800"/>
              <a:buNone/>
              <a:defRPr sz="2800">
                <a:solidFill>
                  <a:schemeClr val="lt1"/>
                </a:solidFill>
              </a:defRPr>
            </a:lvl1pPr>
            <a:lvl2pPr lvl="1" rtl="0" algn="ctr">
              <a:spcBef>
                <a:spcPts val="0"/>
              </a:spcBef>
              <a:spcAft>
                <a:spcPts val="0"/>
              </a:spcAft>
              <a:buClr>
                <a:schemeClr val="lt1"/>
              </a:buClr>
              <a:buSzPts val="1800"/>
              <a:buNone/>
              <a:defRPr sz="1800">
                <a:solidFill>
                  <a:schemeClr val="lt1"/>
                </a:solidFill>
              </a:defRPr>
            </a:lvl2pPr>
            <a:lvl3pPr lvl="2" rtl="0" algn="ctr">
              <a:spcBef>
                <a:spcPts val="0"/>
              </a:spcBef>
              <a:spcAft>
                <a:spcPts val="0"/>
              </a:spcAft>
              <a:buClr>
                <a:schemeClr val="lt1"/>
              </a:buClr>
              <a:buSzPts val="1800"/>
              <a:buNone/>
              <a:defRPr sz="1800">
                <a:solidFill>
                  <a:schemeClr val="lt1"/>
                </a:solidFill>
              </a:defRPr>
            </a:lvl3pPr>
            <a:lvl4pPr lvl="3" rtl="0" algn="ctr">
              <a:spcBef>
                <a:spcPts val="0"/>
              </a:spcBef>
              <a:spcAft>
                <a:spcPts val="0"/>
              </a:spcAft>
              <a:buClr>
                <a:schemeClr val="lt1"/>
              </a:buClr>
              <a:buSzPts val="1800"/>
              <a:buNone/>
              <a:defRPr sz="1800">
                <a:solidFill>
                  <a:schemeClr val="lt1"/>
                </a:solidFill>
              </a:defRPr>
            </a:lvl4pPr>
            <a:lvl5pPr lvl="4" rtl="0" algn="ctr">
              <a:spcBef>
                <a:spcPts val="0"/>
              </a:spcBef>
              <a:spcAft>
                <a:spcPts val="0"/>
              </a:spcAft>
              <a:buClr>
                <a:schemeClr val="lt1"/>
              </a:buClr>
              <a:buSzPts val="1800"/>
              <a:buNone/>
              <a:defRPr sz="1800">
                <a:solidFill>
                  <a:schemeClr val="lt1"/>
                </a:solidFill>
              </a:defRPr>
            </a:lvl5pPr>
            <a:lvl6pPr lvl="5" rtl="0" algn="ctr">
              <a:spcBef>
                <a:spcPts val="0"/>
              </a:spcBef>
              <a:spcAft>
                <a:spcPts val="0"/>
              </a:spcAft>
              <a:buClr>
                <a:schemeClr val="lt1"/>
              </a:buClr>
              <a:buSzPts val="1800"/>
              <a:buNone/>
              <a:defRPr sz="1800">
                <a:solidFill>
                  <a:schemeClr val="lt1"/>
                </a:solidFill>
              </a:defRPr>
            </a:lvl6pPr>
            <a:lvl7pPr lvl="6" rtl="0" algn="ctr">
              <a:spcBef>
                <a:spcPts val="0"/>
              </a:spcBef>
              <a:spcAft>
                <a:spcPts val="0"/>
              </a:spcAft>
              <a:buClr>
                <a:schemeClr val="lt1"/>
              </a:buClr>
              <a:buSzPts val="1800"/>
              <a:buNone/>
              <a:defRPr sz="1800">
                <a:solidFill>
                  <a:schemeClr val="lt1"/>
                </a:solidFill>
              </a:defRPr>
            </a:lvl7pPr>
            <a:lvl8pPr lvl="7" rtl="0" algn="ctr">
              <a:spcBef>
                <a:spcPts val="0"/>
              </a:spcBef>
              <a:spcAft>
                <a:spcPts val="0"/>
              </a:spcAft>
              <a:buClr>
                <a:schemeClr val="lt1"/>
              </a:buClr>
              <a:buSzPts val="1800"/>
              <a:buNone/>
              <a:defRPr sz="1800">
                <a:solidFill>
                  <a:schemeClr val="lt1"/>
                </a:solidFill>
              </a:defRPr>
            </a:lvl8pPr>
            <a:lvl9pPr lvl="8" rtl="0" algn="ctr">
              <a:spcBef>
                <a:spcPts val="0"/>
              </a:spcBef>
              <a:spcAft>
                <a:spcPts val="0"/>
              </a:spcAft>
              <a:buClr>
                <a:schemeClr val="lt1"/>
              </a:buClr>
              <a:buSzPts val="1800"/>
              <a:buNone/>
              <a:defRPr sz="1800">
                <a:solidFill>
                  <a:schemeClr val="lt1"/>
                </a:solidFill>
              </a:defRPr>
            </a:lvl9pPr>
          </a:lstStyle>
          <a:p/>
        </p:txBody>
      </p:sp>
      <p:sp>
        <p:nvSpPr>
          <p:cNvPr id="130" name="Google Shape;130;p18"/>
          <p:cNvSpPr txBox="1"/>
          <p:nvPr>
            <p:ph idx="3" type="subTitle"/>
          </p:nvPr>
        </p:nvSpPr>
        <p:spPr>
          <a:xfrm>
            <a:off x="5653500" y="3333294"/>
            <a:ext cx="2400600" cy="989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31" name="Google Shape;131;p18"/>
          <p:cNvSpPr txBox="1"/>
          <p:nvPr>
            <p:ph idx="4" type="title"/>
          </p:nvPr>
        </p:nvSpPr>
        <p:spPr>
          <a:xfrm>
            <a:off x="596975" y="655216"/>
            <a:ext cx="7950000" cy="447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600"/>
              <a:buNone/>
              <a:defRPr/>
            </a:lvl1pPr>
            <a:lvl2pPr lvl="1" rtl="0" algn="ctr">
              <a:spcBef>
                <a:spcPts val="0"/>
              </a:spcBef>
              <a:spcAft>
                <a:spcPts val="0"/>
              </a:spcAft>
              <a:buSzPts val="2600"/>
              <a:buNone/>
              <a:defRPr sz="2600"/>
            </a:lvl2pPr>
            <a:lvl3pPr lvl="2" rtl="0" algn="ctr">
              <a:spcBef>
                <a:spcPts val="0"/>
              </a:spcBef>
              <a:spcAft>
                <a:spcPts val="0"/>
              </a:spcAft>
              <a:buSzPts val="2600"/>
              <a:buNone/>
              <a:defRPr sz="2600"/>
            </a:lvl3pPr>
            <a:lvl4pPr lvl="3" rtl="0" algn="ctr">
              <a:spcBef>
                <a:spcPts val="0"/>
              </a:spcBef>
              <a:spcAft>
                <a:spcPts val="0"/>
              </a:spcAft>
              <a:buSzPts val="2600"/>
              <a:buNone/>
              <a:defRPr sz="2600"/>
            </a:lvl4pPr>
            <a:lvl5pPr lvl="4" rtl="0" algn="ctr">
              <a:spcBef>
                <a:spcPts val="0"/>
              </a:spcBef>
              <a:spcAft>
                <a:spcPts val="0"/>
              </a:spcAft>
              <a:buSzPts val="2600"/>
              <a:buNone/>
              <a:defRPr sz="2600"/>
            </a:lvl5pPr>
            <a:lvl6pPr lvl="5" rtl="0" algn="ctr">
              <a:spcBef>
                <a:spcPts val="0"/>
              </a:spcBef>
              <a:spcAft>
                <a:spcPts val="0"/>
              </a:spcAft>
              <a:buSzPts val="2600"/>
              <a:buNone/>
              <a:defRPr sz="2600"/>
            </a:lvl6pPr>
            <a:lvl7pPr lvl="6" rtl="0" algn="ctr">
              <a:spcBef>
                <a:spcPts val="0"/>
              </a:spcBef>
              <a:spcAft>
                <a:spcPts val="0"/>
              </a:spcAft>
              <a:buSzPts val="2600"/>
              <a:buNone/>
              <a:defRPr sz="2600"/>
            </a:lvl7pPr>
            <a:lvl8pPr lvl="7" rtl="0" algn="ctr">
              <a:spcBef>
                <a:spcPts val="0"/>
              </a:spcBef>
              <a:spcAft>
                <a:spcPts val="0"/>
              </a:spcAft>
              <a:buSzPts val="2600"/>
              <a:buNone/>
              <a:defRPr sz="2600"/>
            </a:lvl8pPr>
            <a:lvl9pPr lvl="8" rtl="0" algn="ctr">
              <a:spcBef>
                <a:spcPts val="0"/>
              </a:spcBef>
              <a:spcAft>
                <a:spcPts val="0"/>
              </a:spcAft>
              <a:buSzPts val="2600"/>
              <a:buNone/>
              <a:defRPr sz="2600"/>
            </a:lvl9pPr>
          </a:lstStyle>
          <a:p/>
        </p:txBody>
      </p:sp>
      <p:sp>
        <p:nvSpPr>
          <p:cNvPr id="132" name="Google Shape;132;p18"/>
          <p:cNvSpPr/>
          <p:nvPr/>
        </p:nvSpPr>
        <p:spPr>
          <a:xfrm>
            <a:off x="0" y="4772325"/>
            <a:ext cx="9144000" cy="366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18"/>
          <p:cNvSpPr/>
          <p:nvPr/>
        </p:nvSpPr>
        <p:spPr>
          <a:xfrm flipH="1">
            <a:off x="8433163" y="0"/>
            <a:ext cx="707700" cy="3675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8"/>
          <p:cNvSpPr/>
          <p:nvPr/>
        </p:nvSpPr>
        <p:spPr>
          <a:xfrm flipH="1">
            <a:off x="3088" y="0"/>
            <a:ext cx="707700" cy="724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Four Columns ">
  <p:cSld name="SECTION_TITLE_AND_DESCRIPTION_1_1_3">
    <p:spTree>
      <p:nvGrpSpPr>
        <p:cNvPr id="135" name="Shape 135"/>
        <p:cNvGrpSpPr/>
        <p:nvPr/>
      </p:nvGrpSpPr>
      <p:grpSpPr>
        <a:xfrm>
          <a:off x="0" y="0"/>
          <a:ext cx="0" cy="0"/>
          <a:chOff x="0" y="0"/>
          <a:chExt cx="0" cy="0"/>
        </a:xfrm>
      </p:grpSpPr>
      <p:sp>
        <p:nvSpPr>
          <p:cNvPr id="136" name="Google Shape;136;p19"/>
          <p:cNvSpPr txBox="1"/>
          <p:nvPr>
            <p:ph type="title"/>
          </p:nvPr>
        </p:nvSpPr>
        <p:spPr>
          <a:xfrm>
            <a:off x="923550" y="2104063"/>
            <a:ext cx="2190900" cy="447600"/>
          </a:xfrm>
          <a:prstGeom prst="rect">
            <a:avLst/>
          </a:prstGeom>
        </p:spPr>
        <p:txBody>
          <a:bodyPr anchorCtr="0" anchor="b" bIns="91425" lIns="91425" spcFirstLastPara="1" rIns="91425" wrap="square" tIns="91425">
            <a:noAutofit/>
          </a:bodyPr>
          <a:lstStyle>
            <a:lvl1pPr lvl="0" rtl="0" algn="r">
              <a:spcBef>
                <a:spcPts val="0"/>
              </a:spcBef>
              <a:spcAft>
                <a:spcPts val="0"/>
              </a:spcAft>
              <a:buSzPts val="1800"/>
              <a:buNone/>
              <a:defRPr sz="2000">
                <a:solidFill>
                  <a:schemeClr val="dk2"/>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37" name="Google Shape;137;p19"/>
          <p:cNvSpPr txBox="1"/>
          <p:nvPr>
            <p:ph idx="1" type="subTitle"/>
          </p:nvPr>
        </p:nvSpPr>
        <p:spPr>
          <a:xfrm>
            <a:off x="923550" y="2475136"/>
            <a:ext cx="2190900" cy="5643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38" name="Google Shape;138;p19"/>
          <p:cNvSpPr txBox="1"/>
          <p:nvPr>
            <p:ph idx="2" type="title"/>
          </p:nvPr>
        </p:nvSpPr>
        <p:spPr>
          <a:xfrm>
            <a:off x="923550" y="3506341"/>
            <a:ext cx="2190900" cy="447600"/>
          </a:xfrm>
          <a:prstGeom prst="rect">
            <a:avLst/>
          </a:prstGeom>
        </p:spPr>
        <p:txBody>
          <a:bodyPr anchorCtr="0" anchor="b" bIns="91425" lIns="91425" spcFirstLastPara="1" rIns="91425" wrap="square" tIns="91425">
            <a:noAutofit/>
          </a:bodyPr>
          <a:lstStyle>
            <a:lvl1pPr lvl="0" rtl="0" algn="r">
              <a:spcBef>
                <a:spcPts val="0"/>
              </a:spcBef>
              <a:spcAft>
                <a:spcPts val="0"/>
              </a:spcAft>
              <a:buSzPts val="1800"/>
              <a:buNone/>
              <a:defRPr sz="2000">
                <a:solidFill>
                  <a:schemeClr val="dk2"/>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39" name="Google Shape;139;p19"/>
          <p:cNvSpPr txBox="1"/>
          <p:nvPr>
            <p:ph idx="3" type="subTitle"/>
          </p:nvPr>
        </p:nvSpPr>
        <p:spPr>
          <a:xfrm>
            <a:off x="923550" y="3877413"/>
            <a:ext cx="2190900" cy="5643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40" name="Google Shape;140;p19"/>
          <p:cNvSpPr txBox="1"/>
          <p:nvPr>
            <p:ph idx="4" type="title"/>
          </p:nvPr>
        </p:nvSpPr>
        <p:spPr>
          <a:xfrm>
            <a:off x="6029625" y="2104063"/>
            <a:ext cx="2190900" cy="447600"/>
          </a:xfrm>
          <a:prstGeom prst="rect">
            <a:avLst/>
          </a:prstGeom>
        </p:spPr>
        <p:txBody>
          <a:bodyPr anchorCtr="0" anchor="b" bIns="91425" lIns="91425" spcFirstLastPara="1" rIns="91425" wrap="square" tIns="91425">
            <a:noAutofit/>
          </a:bodyPr>
          <a:lstStyle>
            <a:lvl1pPr lvl="0" rtl="0">
              <a:spcBef>
                <a:spcPts val="0"/>
              </a:spcBef>
              <a:spcAft>
                <a:spcPts val="0"/>
              </a:spcAft>
              <a:buSzPts val="1800"/>
              <a:buNone/>
              <a:defRPr sz="2000">
                <a:solidFill>
                  <a:schemeClr val="dk2"/>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41" name="Google Shape;141;p19"/>
          <p:cNvSpPr txBox="1"/>
          <p:nvPr>
            <p:ph idx="5" type="subTitle"/>
          </p:nvPr>
        </p:nvSpPr>
        <p:spPr>
          <a:xfrm>
            <a:off x="6029625" y="2475137"/>
            <a:ext cx="2190900" cy="564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42" name="Google Shape;142;p19"/>
          <p:cNvSpPr txBox="1"/>
          <p:nvPr>
            <p:ph idx="6" type="title"/>
          </p:nvPr>
        </p:nvSpPr>
        <p:spPr>
          <a:xfrm>
            <a:off x="6029625" y="3506343"/>
            <a:ext cx="2190900" cy="447600"/>
          </a:xfrm>
          <a:prstGeom prst="rect">
            <a:avLst/>
          </a:prstGeom>
        </p:spPr>
        <p:txBody>
          <a:bodyPr anchorCtr="0" anchor="b" bIns="91425" lIns="91425" spcFirstLastPara="1" rIns="91425" wrap="square" tIns="91425">
            <a:noAutofit/>
          </a:bodyPr>
          <a:lstStyle>
            <a:lvl1pPr lvl="0" rtl="0">
              <a:spcBef>
                <a:spcPts val="0"/>
              </a:spcBef>
              <a:spcAft>
                <a:spcPts val="0"/>
              </a:spcAft>
              <a:buSzPts val="1800"/>
              <a:buNone/>
              <a:defRPr sz="2000">
                <a:solidFill>
                  <a:schemeClr val="dk2"/>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43" name="Google Shape;143;p19"/>
          <p:cNvSpPr txBox="1"/>
          <p:nvPr>
            <p:ph idx="7" type="subTitle"/>
          </p:nvPr>
        </p:nvSpPr>
        <p:spPr>
          <a:xfrm>
            <a:off x="6029625" y="3877414"/>
            <a:ext cx="2190900" cy="564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44" name="Google Shape;144;p19"/>
          <p:cNvSpPr txBox="1"/>
          <p:nvPr>
            <p:ph idx="8" type="title"/>
          </p:nvPr>
        </p:nvSpPr>
        <p:spPr>
          <a:xfrm>
            <a:off x="596975" y="655216"/>
            <a:ext cx="7950000" cy="447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600"/>
              <a:buNone/>
              <a:defRPr/>
            </a:lvl1pPr>
            <a:lvl2pPr lvl="1" rtl="0" algn="ctr">
              <a:spcBef>
                <a:spcPts val="0"/>
              </a:spcBef>
              <a:spcAft>
                <a:spcPts val="0"/>
              </a:spcAft>
              <a:buSzPts val="2600"/>
              <a:buNone/>
              <a:defRPr sz="2600"/>
            </a:lvl2pPr>
            <a:lvl3pPr lvl="2" rtl="0" algn="ctr">
              <a:spcBef>
                <a:spcPts val="0"/>
              </a:spcBef>
              <a:spcAft>
                <a:spcPts val="0"/>
              </a:spcAft>
              <a:buSzPts val="2600"/>
              <a:buNone/>
              <a:defRPr sz="2600"/>
            </a:lvl3pPr>
            <a:lvl4pPr lvl="3" rtl="0" algn="ctr">
              <a:spcBef>
                <a:spcPts val="0"/>
              </a:spcBef>
              <a:spcAft>
                <a:spcPts val="0"/>
              </a:spcAft>
              <a:buSzPts val="2600"/>
              <a:buNone/>
              <a:defRPr sz="2600"/>
            </a:lvl4pPr>
            <a:lvl5pPr lvl="4" rtl="0" algn="ctr">
              <a:spcBef>
                <a:spcPts val="0"/>
              </a:spcBef>
              <a:spcAft>
                <a:spcPts val="0"/>
              </a:spcAft>
              <a:buSzPts val="2600"/>
              <a:buNone/>
              <a:defRPr sz="2600"/>
            </a:lvl5pPr>
            <a:lvl6pPr lvl="5" rtl="0" algn="ctr">
              <a:spcBef>
                <a:spcPts val="0"/>
              </a:spcBef>
              <a:spcAft>
                <a:spcPts val="0"/>
              </a:spcAft>
              <a:buSzPts val="2600"/>
              <a:buNone/>
              <a:defRPr sz="2600"/>
            </a:lvl6pPr>
            <a:lvl7pPr lvl="6" rtl="0" algn="ctr">
              <a:spcBef>
                <a:spcPts val="0"/>
              </a:spcBef>
              <a:spcAft>
                <a:spcPts val="0"/>
              </a:spcAft>
              <a:buSzPts val="2600"/>
              <a:buNone/>
              <a:defRPr sz="2600"/>
            </a:lvl7pPr>
            <a:lvl8pPr lvl="7" rtl="0" algn="ctr">
              <a:spcBef>
                <a:spcPts val="0"/>
              </a:spcBef>
              <a:spcAft>
                <a:spcPts val="0"/>
              </a:spcAft>
              <a:buSzPts val="2600"/>
              <a:buNone/>
              <a:defRPr sz="2600"/>
            </a:lvl8pPr>
            <a:lvl9pPr lvl="8" rtl="0" algn="ctr">
              <a:spcBef>
                <a:spcPts val="0"/>
              </a:spcBef>
              <a:spcAft>
                <a:spcPts val="0"/>
              </a:spcAft>
              <a:buSzPts val="2600"/>
              <a:buNone/>
              <a:defRPr sz="2600"/>
            </a:lvl9pPr>
          </a:lstStyle>
          <a:p/>
        </p:txBody>
      </p:sp>
      <p:sp>
        <p:nvSpPr>
          <p:cNvPr id="145" name="Google Shape;145;p19"/>
          <p:cNvSpPr/>
          <p:nvPr/>
        </p:nvSpPr>
        <p:spPr>
          <a:xfrm>
            <a:off x="5575" y="-5125"/>
            <a:ext cx="707700" cy="1451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9"/>
          <p:cNvSpPr/>
          <p:nvPr/>
        </p:nvSpPr>
        <p:spPr>
          <a:xfrm>
            <a:off x="8435675" y="719350"/>
            <a:ext cx="707700" cy="1451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9"/>
          <p:cNvSpPr/>
          <p:nvPr/>
        </p:nvSpPr>
        <p:spPr>
          <a:xfrm>
            <a:off x="5575" y="4783500"/>
            <a:ext cx="707700" cy="3600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ly Title 1">
  <p:cSld name="SECTION_TITLE_AND_DESCRIPTION_1_1_4">
    <p:spTree>
      <p:nvGrpSpPr>
        <p:cNvPr id="148" name="Shape 148"/>
        <p:cNvGrpSpPr/>
        <p:nvPr/>
      </p:nvGrpSpPr>
      <p:grpSpPr>
        <a:xfrm>
          <a:off x="0" y="0"/>
          <a:ext cx="0" cy="0"/>
          <a:chOff x="0" y="0"/>
          <a:chExt cx="0" cy="0"/>
        </a:xfrm>
      </p:grpSpPr>
      <p:sp>
        <p:nvSpPr>
          <p:cNvPr id="149" name="Google Shape;149;p20"/>
          <p:cNvSpPr/>
          <p:nvPr/>
        </p:nvSpPr>
        <p:spPr>
          <a:xfrm>
            <a:off x="0" y="4776850"/>
            <a:ext cx="9144000" cy="3621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20"/>
          <p:cNvSpPr txBox="1"/>
          <p:nvPr>
            <p:ph type="title"/>
          </p:nvPr>
        </p:nvSpPr>
        <p:spPr>
          <a:xfrm>
            <a:off x="596975" y="655216"/>
            <a:ext cx="7950000" cy="447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600"/>
              <a:buNone/>
              <a:defRPr/>
            </a:lvl1pPr>
            <a:lvl2pPr lvl="1" rtl="0" algn="ctr">
              <a:spcBef>
                <a:spcPts val="0"/>
              </a:spcBef>
              <a:spcAft>
                <a:spcPts val="0"/>
              </a:spcAft>
              <a:buSzPts val="2600"/>
              <a:buNone/>
              <a:defRPr sz="2600"/>
            </a:lvl2pPr>
            <a:lvl3pPr lvl="2" rtl="0" algn="ctr">
              <a:spcBef>
                <a:spcPts val="0"/>
              </a:spcBef>
              <a:spcAft>
                <a:spcPts val="0"/>
              </a:spcAft>
              <a:buSzPts val="2600"/>
              <a:buNone/>
              <a:defRPr sz="2600"/>
            </a:lvl3pPr>
            <a:lvl4pPr lvl="3" rtl="0" algn="ctr">
              <a:spcBef>
                <a:spcPts val="0"/>
              </a:spcBef>
              <a:spcAft>
                <a:spcPts val="0"/>
              </a:spcAft>
              <a:buSzPts val="2600"/>
              <a:buNone/>
              <a:defRPr sz="2600"/>
            </a:lvl4pPr>
            <a:lvl5pPr lvl="4" rtl="0" algn="ctr">
              <a:spcBef>
                <a:spcPts val="0"/>
              </a:spcBef>
              <a:spcAft>
                <a:spcPts val="0"/>
              </a:spcAft>
              <a:buSzPts val="2600"/>
              <a:buNone/>
              <a:defRPr sz="2600"/>
            </a:lvl5pPr>
            <a:lvl6pPr lvl="5" rtl="0" algn="ctr">
              <a:spcBef>
                <a:spcPts val="0"/>
              </a:spcBef>
              <a:spcAft>
                <a:spcPts val="0"/>
              </a:spcAft>
              <a:buSzPts val="2600"/>
              <a:buNone/>
              <a:defRPr sz="2600"/>
            </a:lvl6pPr>
            <a:lvl7pPr lvl="6" rtl="0" algn="ctr">
              <a:spcBef>
                <a:spcPts val="0"/>
              </a:spcBef>
              <a:spcAft>
                <a:spcPts val="0"/>
              </a:spcAft>
              <a:buSzPts val="2600"/>
              <a:buNone/>
              <a:defRPr sz="2600"/>
            </a:lvl7pPr>
            <a:lvl8pPr lvl="7" rtl="0" algn="ctr">
              <a:spcBef>
                <a:spcPts val="0"/>
              </a:spcBef>
              <a:spcAft>
                <a:spcPts val="0"/>
              </a:spcAft>
              <a:buSzPts val="2600"/>
              <a:buNone/>
              <a:defRPr sz="2600"/>
            </a:lvl8pPr>
            <a:lvl9pPr lvl="8" rtl="0" algn="ctr">
              <a:spcBef>
                <a:spcPts val="0"/>
              </a:spcBef>
              <a:spcAft>
                <a:spcPts val="0"/>
              </a:spcAft>
              <a:buSzPts val="2600"/>
              <a:buNone/>
              <a:defRPr sz="2600"/>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ly Title 2">
  <p:cSld name="SECTION_TITLE_AND_DESCRIPTION_1_1_4_2">
    <p:spTree>
      <p:nvGrpSpPr>
        <p:cNvPr id="151" name="Shape 151"/>
        <p:cNvGrpSpPr/>
        <p:nvPr/>
      </p:nvGrpSpPr>
      <p:grpSpPr>
        <a:xfrm>
          <a:off x="0" y="0"/>
          <a:ext cx="0" cy="0"/>
          <a:chOff x="0" y="0"/>
          <a:chExt cx="0" cy="0"/>
        </a:xfrm>
      </p:grpSpPr>
      <p:sp>
        <p:nvSpPr>
          <p:cNvPr id="152" name="Google Shape;152;p21"/>
          <p:cNvSpPr/>
          <p:nvPr/>
        </p:nvSpPr>
        <p:spPr>
          <a:xfrm>
            <a:off x="0" y="719350"/>
            <a:ext cx="713100" cy="441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21"/>
          <p:cNvSpPr/>
          <p:nvPr/>
        </p:nvSpPr>
        <p:spPr>
          <a:xfrm>
            <a:off x="8430775" y="2571750"/>
            <a:ext cx="713100" cy="25671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21"/>
          <p:cNvSpPr/>
          <p:nvPr/>
        </p:nvSpPr>
        <p:spPr>
          <a:xfrm>
            <a:off x="8430775" y="-1600"/>
            <a:ext cx="713100" cy="720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21"/>
          <p:cNvSpPr txBox="1"/>
          <p:nvPr>
            <p:ph type="title"/>
          </p:nvPr>
        </p:nvSpPr>
        <p:spPr>
          <a:xfrm>
            <a:off x="596975" y="655216"/>
            <a:ext cx="7950000" cy="447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600"/>
              <a:buNone/>
              <a:defRPr/>
            </a:lvl1pPr>
            <a:lvl2pPr lvl="1" rtl="0" algn="ctr">
              <a:spcBef>
                <a:spcPts val="0"/>
              </a:spcBef>
              <a:spcAft>
                <a:spcPts val="0"/>
              </a:spcAft>
              <a:buSzPts val="2600"/>
              <a:buNone/>
              <a:defRPr sz="2600"/>
            </a:lvl2pPr>
            <a:lvl3pPr lvl="2" rtl="0" algn="ctr">
              <a:spcBef>
                <a:spcPts val="0"/>
              </a:spcBef>
              <a:spcAft>
                <a:spcPts val="0"/>
              </a:spcAft>
              <a:buSzPts val="2600"/>
              <a:buNone/>
              <a:defRPr sz="2600"/>
            </a:lvl3pPr>
            <a:lvl4pPr lvl="3" rtl="0" algn="ctr">
              <a:spcBef>
                <a:spcPts val="0"/>
              </a:spcBef>
              <a:spcAft>
                <a:spcPts val="0"/>
              </a:spcAft>
              <a:buSzPts val="2600"/>
              <a:buNone/>
              <a:defRPr sz="2600"/>
            </a:lvl4pPr>
            <a:lvl5pPr lvl="4" rtl="0" algn="ctr">
              <a:spcBef>
                <a:spcPts val="0"/>
              </a:spcBef>
              <a:spcAft>
                <a:spcPts val="0"/>
              </a:spcAft>
              <a:buSzPts val="2600"/>
              <a:buNone/>
              <a:defRPr sz="2600"/>
            </a:lvl5pPr>
            <a:lvl6pPr lvl="5" rtl="0" algn="ctr">
              <a:spcBef>
                <a:spcPts val="0"/>
              </a:spcBef>
              <a:spcAft>
                <a:spcPts val="0"/>
              </a:spcAft>
              <a:buSzPts val="2600"/>
              <a:buNone/>
              <a:defRPr sz="2600"/>
            </a:lvl6pPr>
            <a:lvl7pPr lvl="6" rtl="0" algn="ctr">
              <a:spcBef>
                <a:spcPts val="0"/>
              </a:spcBef>
              <a:spcAft>
                <a:spcPts val="0"/>
              </a:spcAft>
              <a:buSzPts val="2600"/>
              <a:buNone/>
              <a:defRPr sz="2600"/>
            </a:lvl7pPr>
            <a:lvl8pPr lvl="7" rtl="0" algn="ctr">
              <a:spcBef>
                <a:spcPts val="0"/>
              </a:spcBef>
              <a:spcAft>
                <a:spcPts val="0"/>
              </a:spcAft>
              <a:buSzPts val="2600"/>
              <a:buNone/>
              <a:defRPr sz="2600"/>
            </a:lvl8pPr>
            <a:lvl9pPr lvl="8" rtl="0" algn="ctr">
              <a:spcBef>
                <a:spcPts val="0"/>
              </a:spcBef>
              <a:spcAft>
                <a:spcPts val="0"/>
              </a:spcAft>
              <a:buSzPts val="2600"/>
              <a:buNone/>
              <a:defRPr sz="2600"/>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Six Columns">
  <p:cSld name="SECTION_TITLE_AND_DESCRIPTION_1_2">
    <p:spTree>
      <p:nvGrpSpPr>
        <p:cNvPr id="156" name="Shape 156"/>
        <p:cNvGrpSpPr/>
        <p:nvPr/>
      </p:nvGrpSpPr>
      <p:grpSpPr>
        <a:xfrm>
          <a:off x="0" y="0"/>
          <a:ext cx="0" cy="0"/>
          <a:chOff x="0" y="0"/>
          <a:chExt cx="0" cy="0"/>
        </a:xfrm>
      </p:grpSpPr>
      <p:sp>
        <p:nvSpPr>
          <p:cNvPr id="157" name="Google Shape;157;p22"/>
          <p:cNvSpPr/>
          <p:nvPr/>
        </p:nvSpPr>
        <p:spPr>
          <a:xfrm>
            <a:off x="5300" y="2162570"/>
            <a:ext cx="9133500" cy="4476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22"/>
          <p:cNvSpPr/>
          <p:nvPr/>
        </p:nvSpPr>
        <p:spPr>
          <a:xfrm>
            <a:off x="5300" y="3502195"/>
            <a:ext cx="9133500" cy="447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22"/>
          <p:cNvSpPr/>
          <p:nvPr/>
        </p:nvSpPr>
        <p:spPr>
          <a:xfrm>
            <a:off x="5300" y="0"/>
            <a:ext cx="9133500" cy="17547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22"/>
          <p:cNvSpPr txBox="1"/>
          <p:nvPr>
            <p:ph type="title"/>
          </p:nvPr>
        </p:nvSpPr>
        <p:spPr>
          <a:xfrm>
            <a:off x="986300" y="2162570"/>
            <a:ext cx="20553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solidFill>
                  <a:schemeClr val="lt1"/>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61" name="Google Shape;161;p22"/>
          <p:cNvSpPr txBox="1"/>
          <p:nvPr>
            <p:ph idx="1" type="subTitle"/>
          </p:nvPr>
        </p:nvSpPr>
        <p:spPr>
          <a:xfrm>
            <a:off x="813650" y="2609843"/>
            <a:ext cx="2400600" cy="624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62" name="Google Shape;162;p22"/>
          <p:cNvSpPr txBox="1"/>
          <p:nvPr>
            <p:ph idx="2" type="title"/>
          </p:nvPr>
        </p:nvSpPr>
        <p:spPr>
          <a:xfrm>
            <a:off x="3544350" y="2162570"/>
            <a:ext cx="20553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solidFill>
                  <a:schemeClr val="lt1"/>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63" name="Google Shape;163;p22"/>
          <p:cNvSpPr txBox="1"/>
          <p:nvPr>
            <p:ph idx="3" type="subTitle"/>
          </p:nvPr>
        </p:nvSpPr>
        <p:spPr>
          <a:xfrm>
            <a:off x="3371700" y="2609843"/>
            <a:ext cx="2400600" cy="624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64" name="Google Shape;164;p22"/>
          <p:cNvSpPr txBox="1"/>
          <p:nvPr>
            <p:ph idx="4" type="title"/>
          </p:nvPr>
        </p:nvSpPr>
        <p:spPr>
          <a:xfrm>
            <a:off x="6102400" y="2162570"/>
            <a:ext cx="20553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solidFill>
                  <a:schemeClr val="lt1"/>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65" name="Google Shape;165;p22"/>
          <p:cNvSpPr txBox="1"/>
          <p:nvPr>
            <p:ph idx="5" type="subTitle"/>
          </p:nvPr>
        </p:nvSpPr>
        <p:spPr>
          <a:xfrm>
            <a:off x="5929750" y="2609843"/>
            <a:ext cx="2400600" cy="624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66" name="Google Shape;166;p22"/>
          <p:cNvSpPr txBox="1"/>
          <p:nvPr>
            <p:ph idx="6" type="title"/>
          </p:nvPr>
        </p:nvSpPr>
        <p:spPr>
          <a:xfrm>
            <a:off x="986300" y="3502195"/>
            <a:ext cx="20553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solidFill>
                  <a:schemeClr val="lt1"/>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67" name="Google Shape;167;p22"/>
          <p:cNvSpPr txBox="1"/>
          <p:nvPr>
            <p:ph idx="7" type="subTitle"/>
          </p:nvPr>
        </p:nvSpPr>
        <p:spPr>
          <a:xfrm>
            <a:off x="813650" y="3949481"/>
            <a:ext cx="2400600" cy="624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68" name="Google Shape;168;p22"/>
          <p:cNvSpPr txBox="1"/>
          <p:nvPr>
            <p:ph idx="8" type="title"/>
          </p:nvPr>
        </p:nvSpPr>
        <p:spPr>
          <a:xfrm>
            <a:off x="3544350" y="3502195"/>
            <a:ext cx="20553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solidFill>
                  <a:schemeClr val="lt1"/>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69" name="Google Shape;169;p22"/>
          <p:cNvSpPr txBox="1"/>
          <p:nvPr>
            <p:ph idx="9" type="subTitle"/>
          </p:nvPr>
        </p:nvSpPr>
        <p:spPr>
          <a:xfrm>
            <a:off x="3371700" y="3949481"/>
            <a:ext cx="2400600" cy="624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70" name="Google Shape;170;p22"/>
          <p:cNvSpPr txBox="1"/>
          <p:nvPr>
            <p:ph idx="13" type="title"/>
          </p:nvPr>
        </p:nvSpPr>
        <p:spPr>
          <a:xfrm>
            <a:off x="6102400" y="3502195"/>
            <a:ext cx="20553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solidFill>
                  <a:schemeClr val="lt1"/>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71" name="Google Shape;171;p22"/>
          <p:cNvSpPr txBox="1"/>
          <p:nvPr>
            <p:ph idx="14" type="subTitle"/>
          </p:nvPr>
        </p:nvSpPr>
        <p:spPr>
          <a:xfrm>
            <a:off x="5929750" y="3949481"/>
            <a:ext cx="2400600" cy="624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72" name="Google Shape;172;p22"/>
          <p:cNvSpPr txBox="1"/>
          <p:nvPr>
            <p:ph idx="15" type="title"/>
          </p:nvPr>
        </p:nvSpPr>
        <p:spPr>
          <a:xfrm>
            <a:off x="596975" y="655216"/>
            <a:ext cx="7950000" cy="447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600"/>
              <a:buNone/>
              <a:defRPr/>
            </a:lvl1pPr>
            <a:lvl2pPr lvl="1" rtl="0" algn="ctr">
              <a:spcBef>
                <a:spcPts val="0"/>
              </a:spcBef>
              <a:spcAft>
                <a:spcPts val="0"/>
              </a:spcAft>
              <a:buSzPts val="2600"/>
              <a:buNone/>
              <a:defRPr sz="2600"/>
            </a:lvl2pPr>
            <a:lvl3pPr lvl="2" rtl="0" algn="ctr">
              <a:spcBef>
                <a:spcPts val="0"/>
              </a:spcBef>
              <a:spcAft>
                <a:spcPts val="0"/>
              </a:spcAft>
              <a:buSzPts val="2600"/>
              <a:buNone/>
              <a:defRPr sz="2600"/>
            </a:lvl3pPr>
            <a:lvl4pPr lvl="3" rtl="0" algn="ctr">
              <a:spcBef>
                <a:spcPts val="0"/>
              </a:spcBef>
              <a:spcAft>
                <a:spcPts val="0"/>
              </a:spcAft>
              <a:buSzPts val="2600"/>
              <a:buNone/>
              <a:defRPr sz="2600"/>
            </a:lvl4pPr>
            <a:lvl5pPr lvl="4" rtl="0" algn="ctr">
              <a:spcBef>
                <a:spcPts val="0"/>
              </a:spcBef>
              <a:spcAft>
                <a:spcPts val="0"/>
              </a:spcAft>
              <a:buSzPts val="2600"/>
              <a:buNone/>
              <a:defRPr sz="2600"/>
            </a:lvl5pPr>
            <a:lvl6pPr lvl="5" rtl="0" algn="ctr">
              <a:spcBef>
                <a:spcPts val="0"/>
              </a:spcBef>
              <a:spcAft>
                <a:spcPts val="0"/>
              </a:spcAft>
              <a:buSzPts val="2600"/>
              <a:buNone/>
              <a:defRPr sz="2600"/>
            </a:lvl6pPr>
            <a:lvl7pPr lvl="6" rtl="0" algn="ctr">
              <a:spcBef>
                <a:spcPts val="0"/>
              </a:spcBef>
              <a:spcAft>
                <a:spcPts val="0"/>
              </a:spcAft>
              <a:buSzPts val="2600"/>
              <a:buNone/>
              <a:defRPr sz="2600"/>
            </a:lvl7pPr>
            <a:lvl8pPr lvl="7" rtl="0" algn="ctr">
              <a:spcBef>
                <a:spcPts val="0"/>
              </a:spcBef>
              <a:spcAft>
                <a:spcPts val="0"/>
              </a:spcAft>
              <a:buSzPts val="2600"/>
              <a:buNone/>
              <a:defRPr sz="2600"/>
            </a:lvl8pPr>
            <a:lvl9pPr lvl="8" rtl="0" algn="ctr">
              <a:spcBef>
                <a:spcPts val="0"/>
              </a:spcBef>
              <a:spcAft>
                <a:spcPts val="0"/>
              </a:spcAft>
              <a:buSzPts val="2600"/>
              <a:buNone/>
              <a:defRPr sz="2600"/>
            </a:lvl9pPr>
          </a:lstStyle>
          <a:p/>
        </p:txBody>
      </p:sp>
      <p:sp>
        <p:nvSpPr>
          <p:cNvPr id="173" name="Google Shape;173;p22"/>
          <p:cNvSpPr/>
          <p:nvPr/>
        </p:nvSpPr>
        <p:spPr>
          <a:xfrm>
            <a:off x="7926175" y="0"/>
            <a:ext cx="1217700" cy="3627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22"/>
          <p:cNvSpPr/>
          <p:nvPr/>
        </p:nvSpPr>
        <p:spPr>
          <a:xfrm>
            <a:off x="0" y="1028700"/>
            <a:ext cx="713100" cy="3627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 credits">
  <p:cSld name="TITLE_1">
    <p:spTree>
      <p:nvGrpSpPr>
        <p:cNvPr id="175" name="Shape 175"/>
        <p:cNvGrpSpPr/>
        <p:nvPr/>
      </p:nvGrpSpPr>
      <p:grpSpPr>
        <a:xfrm>
          <a:off x="0" y="0"/>
          <a:ext cx="0" cy="0"/>
          <a:chOff x="0" y="0"/>
          <a:chExt cx="0" cy="0"/>
        </a:xfrm>
      </p:grpSpPr>
      <p:sp>
        <p:nvSpPr>
          <p:cNvPr id="176" name="Google Shape;176;p23"/>
          <p:cNvSpPr/>
          <p:nvPr/>
        </p:nvSpPr>
        <p:spPr>
          <a:xfrm>
            <a:off x="0" y="0"/>
            <a:ext cx="3887400" cy="51435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23"/>
          <p:cNvSpPr txBox="1"/>
          <p:nvPr>
            <p:ph type="ctrTitle"/>
          </p:nvPr>
        </p:nvSpPr>
        <p:spPr>
          <a:xfrm>
            <a:off x="592425" y="594400"/>
            <a:ext cx="2691300" cy="1393800"/>
          </a:xfrm>
          <a:prstGeom prst="rect">
            <a:avLst/>
          </a:prstGeom>
        </p:spPr>
        <p:txBody>
          <a:bodyPr anchorCtr="0" anchor="ctr" bIns="91425" lIns="91425" spcFirstLastPara="1" rIns="91425" wrap="square" tIns="91425">
            <a:noAutofit/>
          </a:bodyPr>
          <a:lstStyle>
            <a:lvl1pPr lvl="0" rtl="0" algn="ctr">
              <a:lnSpc>
                <a:spcPct val="80000"/>
              </a:lnSpc>
              <a:spcBef>
                <a:spcPts val="0"/>
              </a:spcBef>
              <a:spcAft>
                <a:spcPts val="0"/>
              </a:spcAft>
              <a:buSzPts val="5200"/>
              <a:buFont typeface="Work Sans ExtraBold"/>
              <a:buNone/>
              <a:defRPr sz="5000"/>
            </a:lvl1pPr>
            <a:lvl2pPr lvl="1" rtl="0">
              <a:lnSpc>
                <a:spcPct val="90000"/>
              </a:lnSpc>
              <a:spcBef>
                <a:spcPts val="0"/>
              </a:spcBef>
              <a:spcAft>
                <a:spcPts val="0"/>
              </a:spcAft>
              <a:buSzPts val="5200"/>
              <a:buNone/>
              <a:defRPr sz="5200"/>
            </a:lvl2pPr>
            <a:lvl3pPr lvl="2" rtl="0">
              <a:lnSpc>
                <a:spcPct val="90000"/>
              </a:lnSpc>
              <a:spcBef>
                <a:spcPts val="0"/>
              </a:spcBef>
              <a:spcAft>
                <a:spcPts val="0"/>
              </a:spcAft>
              <a:buSzPts val="5200"/>
              <a:buNone/>
              <a:defRPr sz="5200"/>
            </a:lvl3pPr>
            <a:lvl4pPr lvl="3" rtl="0">
              <a:lnSpc>
                <a:spcPct val="90000"/>
              </a:lnSpc>
              <a:spcBef>
                <a:spcPts val="0"/>
              </a:spcBef>
              <a:spcAft>
                <a:spcPts val="0"/>
              </a:spcAft>
              <a:buSzPts val="5200"/>
              <a:buNone/>
              <a:defRPr sz="5200"/>
            </a:lvl4pPr>
            <a:lvl5pPr lvl="4" rtl="0">
              <a:lnSpc>
                <a:spcPct val="90000"/>
              </a:lnSpc>
              <a:spcBef>
                <a:spcPts val="0"/>
              </a:spcBef>
              <a:spcAft>
                <a:spcPts val="0"/>
              </a:spcAft>
              <a:buSzPts val="5200"/>
              <a:buNone/>
              <a:defRPr sz="5200"/>
            </a:lvl5pPr>
            <a:lvl6pPr lvl="5" rtl="0">
              <a:lnSpc>
                <a:spcPct val="90000"/>
              </a:lnSpc>
              <a:spcBef>
                <a:spcPts val="0"/>
              </a:spcBef>
              <a:spcAft>
                <a:spcPts val="0"/>
              </a:spcAft>
              <a:buSzPts val="5200"/>
              <a:buNone/>
              <a:defRPr sz="5200"/>
            </a:lvl6pPr>
            <a:lvl7pPr lvl="6" rtl="0">
              <a:lnSpc>
                <a:spcPct val="90000"/>
              </a:lnSpc>
              <a:spcBef>
                <a:spcPts val="0"/>
              </a:spcBef>
              <a:spcAft>
                <a:spcPts val="0"/>
              </a:spcAft>
              <a:buSzPts val="5200"/>
              <a:buNone/>
              <a:defRPr sz="5200"/>
            </a:lvl7pPr>
            <a:lvl8pPr lvl="7" rtl="0">
              <a:lnSpc>
                <a:spcPct val="90000"/>
              </a:lnSpc>
              <a:spcBef>
                <a:spcPts val="0"/>
              </a:spcBef>
              <a:spcAft>
                <a:spcPts val="0"/>
              </a:spcAft>
              <a:buSzPts val="5200"/>
              <a:buNone/>
              <a:defRPr sz="5200"/>
            </a:lvl8pPr>
            <a:lvl9pPr lvl="8" rtl="0">
              <a:lnSpc>
                <a:spcPct val="90000"/>
              </a:lnSpc>
              <a:spcBef>
                <a:spcPts val="0"/>
              </a:spcBef>
              <a:spcAft>
                <a:spcPts val="0"/>
              </a:spcAft>
              <a:buSzPts val="5200"/>
              <a:buNone/>
              <a:defRPr sz="5200"/>
            </a:lvl9pPr>
          </a:lstStyle>
          <a:p/>
        </p:txBody>
      </p:sp>
      <p:sp>
        <p:nvSpPr>
          <p:cNvPr id="178" name="Google Shape;178;p23"/>
          <p:cNvSpPr txBox="1"/>
          <p:nvPr>
            <p:ph idx="1" type="subTitle"/>
          </p:nvPr>
        </p:nvSpPr>
        <p:spPr>
          <a:xfrm>
            <a:off x="592423" y="1908225"/>
            <a:ext cx="2691300" cy="1021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nSpc>
                <a:spcPct val="100000"/>
              </a:lnSpc>
              <a:spcBef>
                <a:spcPts val="0"/>
              </a:spcBef>
              <a:spcAft>
                <a:spcPts val="0"/>
              </a:spcAft>
              <a:buSzPts val="1800"/>
              <a:buNone/>
              <a:defRPr sz="1800"/>
            </a:lvl2pPr>
            <a:lvl3pPr lvl="2" rtl="0">
              <a:lnSpc>
                <a:spcPct val="100000"/>
              </a:lnSpc>
              <a:spcBef>
                <a:spcPts val="0"/>
              </a:spcBef>
              <a:spcAft>
                <a:spcPts val="0"/>
              </a:spcAft>
              <a:buSzPts val="1800"/>
              <a:buNone/>
              <a:defRPr sz="1800"/>
            </a:lvl3pPr>
            <a:lvl4pPr lvl="3" rtl="0">
              <a:lnSpc>
                <a:spcPct val="100000"/>
              </a:lnSpc>
              <a:spcBef>
                <a:spcPts val="0"/>
              </a:spcBef>
              <a:spcAft>
                <a:spcPts val="0"/>
              </a:spcAft>
              <a:buSzPts val="1800"/>
              <a:buNone/>
              <a:defRPr sz="1800"/>
            </a:lvl4pPr>
            <a:lvl5pPr lvl="4" rtl="0">
              <a:lnSpc>
                <a:spcPct val="100000"/>
              </a:lnSpc>
              <a:spcBef>
                <a:spcPts val="0"/>
              </a:spcBef>
              <a:spcAft>
                <a:spcPts val="0"/>
              </a:spcAft>
              <a:buSzPts val="1800"/>
              <a:buNone/>
              <a:defRPr sz="1800"/>
            </a:lvl5pPr>
            <a:lvl6pPr lvl="5" rtl="0">
              <a:lnSpc>
                <a:spcPct val="100000"/>
              </a:lnSpc>
              <a:spcBef>
                <a:spcPts val="0"/>
              </a:spcBef>
              <a:spcAft>
                <a:spcPts val="0"/>
              </a:spcAft>
              <a:buSzPts val="1800"/>
              <a:buNone/>
              <a:defRPr sz="1800"/>
            </a:lvl6pPr>
            <a:lvl7pPr lvl="6" rtl="0">
              <a:lnSpc>
                <a:spcPct val="100000"/>
              </a:lnSpc>
              <a:spcBef>
                <a:spcPts val="0"/>
              </a:spcBef>
              <a:spcAft>
                <a:spcPts val="0"/>
              </a:spcAft>
              <a:buSzPts val="1800"/>
              <a:buNone/>
              <a:defRPr sz="1800"/>
            </a:lvl7pPr>
            <a:lvl8pPr lvl="7" rtl="0">
              <a:lnSpc>
                <a:spcPct val="100000"/>
              </a:lnSpc>
              <a:spcBef>
                <a:spcPts val="0"/>
              </a:spcBef>
              <a:spcAft>
                <a:spcPts val="0"/>
              </a:spcAft>
              <a:buSzPts val="1800"/>
              <a:buNone/>
              <a:defRPr sz="1800"/>
            </a:lvl8pPr>
            <a:lvl9pPr lvl="8" rtl="0">
              <a:lnSpc>
                <a:spcPct val="100000"/>
              </a:lnSpc>
              <a:spcBef>
                <a:spcPts val="0"/>
              </a:spcBef>
              <a:spcAft>
                <a:spcPts val="0"/>
              </a:spcAft>
              <a:buSzPts val="1800"/>
              <a:buNone/>
              <a:defRPr sz="1800"/>
            </a:lvl9pPr>
          </a:lstStyle>
          <a:p/>
        </p:txBody>
      </p:sp>
      <p:sp>
        <p:nvSpPr>
          <p:cNvPr id="179" name="Google Shape;179;p23"/>
          <p:cNvSpPr txBox="1"/>
          <p:nvPr/>
        </p:nvSpPr>
        <p:spPr>
          <a:xfrm>
            <a:off x="602175" y="3532850"/>
            <a:ext cx="2691300" cy="667200"/>
          </a:xfrm>
          <a:prstGeom prst="rect">
            <a:avLst/>
          </a:prstGeom>
          <a:noFill/>
          <a:ln>
            <a:noFill/>
          </a:ln>
        </p:spPr>
        <p:txBody>
          <a:bodyPr anchorCtr="0" anchor="t" bIns="91425" lIns="91425" spcFirstLastPara="1" rIns="91425" wrap="square" tIns="91425">
            <a:noAutofit/>
          </a:bodyPr>
          <a:lstStyle/>
          <a:p>
            <a:pPr indent="0" lvl="0" marL="0" rtl="0" algn="ctr">
              <a:spcBef>
                <a:spcPts val="300"/>
              </a:spcBef>
              <a:spcAft>
                <a:spcPts val="0"/>
              </a:spcAft>
              <a:buNone/>
            </a:pPr>
            <a:r>
              <a:rPr lang="en" sz="900">
                <a:solidFill>
                  <a:schemeClr val="dk1"/>
                </a:solidFill>
                <a:latin typeface="Montserrat"/>
                <a:ea typeface="Montserrat"/>
                <a:cs typeface="Montserrat"/>
                <a:sym typeface="Montserrat"/>
              </a:rPr>
              <a:t>CREDITS: This presentation template was created by </a:t>
            </a:r>
            <a:r>
              <a:rPr b="1" lang="en" sz="900">
                <a:solidFill>
                  <a:schemeClr val="dk1"/>
                </a:solidFill>
                <a:uFill>
                  <a:noFill/>
                </a:uFill>
                <a:latin typeface="Montserrat"/>
                <a:ea typeface="Montserrat"/>
                <a:cs typeface="Montserrat"/>
                <a:sym typeface="Montserrat"/>
                <a:hlinkClick r:id="rId2">
                  <a:extLst>
                    <a:ext uri="{A12FA001-AC4F-418D-AE19-62706E023703}">
                      <ahyp:hlinkClr val="tx"/>
                    </a:ext>
                  </a:extLst>
                </a:hlinkClick>
              </a:rPr>
              <a:t>Slidesgo</a:t>
            </a:r>
            <a:r>
              <a:rPr lang="en" sz="900">
                <a:solidFill>
                  <a:schemeClr val="dk1"/>
                </a:solidFill>
                <a:latin typeface="Montserrat"/>
                <a:ea typeface="Montserrat"/>
                <a:cs typeface="Montserrat"/>
                <a:sym typeface="Montserrat"/>
              </a:rPr>
              <a:t>, including icons by </a:t>
            </a:r>
            <a:r>
              <a:rPr b="1" lang="en" sz="900">
                <a:solidFill>
                  <a:schemeClr val="dk1"/>
                </a:solidFill>
                <a:uFill>
                  <a:noFill/>
                </a:uFill>
                <a:latin typeface="Montserrat"/>
                <a:ea typeface="Montserrat"/>
                <a:cs typeface="Montserrat"/>
                <a:sym typeface="Montserrat"/>
                <a:hlinkClick r:id="rId3">
                  <a:extLst>
                    <a:ext uri="{A12FA001-AC4F-418D-AE19-62706E023703}">
                      <ahyp:hlinkClr val="tx"/>
                    </a:ext>
                  </a:extLst>
                </a:hlinkClick>
              </a:rPr>
              <a:t>Flaticon</a:t>
            </a:r>
            <a:r>
              <a:rPr lang="en" sz="900">
                <a:solidFill>
                  <a:schemeClr val="dk1"/>
                </a:solidFill>
                <a:latin typeface="Montserrat"/>
                <a:ea typeface="Montserrat"/>
                <a:cs typeface="Montserrat"/>
                <a:sym typeface="Montserrat"/>
              </a:rPr>
              <a:t>, infographics &amp; images by </a:t>
            </a:r>
            <a:r>
              <a:rPr b="1" lang="en" sz="900">
                <a:solidFill>
                  <a:schemeClr val="dk1"/>
                </a:solidFill>
                <a:uFill>
                  <a:noFill/>
                </a:uFill>
                <a:latin typeface="Montserrat"/>
                <a:ea typeface="Montserrat"/>
                <a:cs typeface="Montserrat"/>
                <a:sym typeface="Montserrat"/>
                <a:hlinkClick r:id="rId4">
                  <a:extLst>
                    <a:ext uri="{A12FA001-AC4F-418D-AE19-62706E023703}">
                      <ahyp:hlinkClr val="tx"/>
                    </a:ext>
                  </a:extLst>
                </a:hlinkClick>
              </a:rPr>
              <a:t>Freepik</a:t>
            </a:r>
            <a:r>
              <a:rPr lang="en" sz="900">
                <a:solidFill>
                  <a:schemeClr val="dk1"/>
                </a:solidFill>
                <a:latin typeface="Montserrat"/>
                <a:ea typeface="Montserrat"/>
                <a:cs typeface="Montserrat"/>
                <a:sym typeface="Montserrat"/>
              </a:rPr>
              <a:t> and illustrations by </a:t>
            </a:r>
            <a:r>
              <a:rPr b="1" lang="en" sz="900">
                <a:solidFill>
                  <a:schemeClr val="dk1"/>
                </a:solidFill>
                <a:uFill>
                  <a:noFill/>
                </a:uFill>
                <a:latin typeface="Montserrat"/>
                <a:ea typeface="Montserrat"/>
                <a:cs typeface="Montserrat"/>
                <a:sym typeface="Montserrat"/>
                <a:hlinkClick r:id="rId5">
                  <a:extLst>
                    <a:ext uri="{A12FA001-AC4F-418D-AE19-62706E023703}">
                      <ahyp:hlinkClr val="tx"/>
                    </a:ext>
                  </a:extLst>
                </a:hlinkClick>
              </a:rPr>
              <a:t>Stories</a:t>
            </a:r>
            <a:endParaRPr sz="900">
              <a:solidFill>
                <a:schemeClr val="dk1"/>
              </a:solidFill>
              <a:latin typeface="Montserrat"/>
              <a:ea typeface="Montserrat"/>
              <a:cs typeface="Montserrat"/>
              <a:sym typeface="Montserrat"/>
            </a:endParaRPr>
          </a:p>
          <a:p>
            <a:pPr indent="0" lvl="0" marL="0" rtl="0" algn="ctr">
              <a:lnSpc>
                <a:spcPct val="100000"/>
              </a:lnSpc>
              <a:spcBef>
                <a:spcPts val="300"/>
              </a:spcBef>
              <a:spcAft>
                <a:spcPts val="0"/>
              </a:spcAft>
              <a:buNone/>
            </a:pPr>
            <a:r>
              <a:rPr lang="en" sz="850">
                <a:solidFill>
                  <a:schemeClr val="dk1"/>
                </a:solidFill>
                <a:latin typeface="Montserrat"/>
                <a:ea typeface="Montserrat"/>
                <a:cs typeface="Montserrat"/>
                <a:sym typeface="Montserrat"/>
              </a:rPr>
              <a:t>. </a:t>
            </a:r>
            <a:endParaRPr sz="850">
              <a:solidFill>
                <a:schemeClr val="dk1"/>
              </a:solidFill>
              <a:latin typeface="Montserrat"/>
              <a:ea typeface="Montserrat"/>
              <a:cs typeface="Montserrat"/>
              <a:sym typeface="Montserrat"/>
            </a:endParaRPr>
          </a:p>
          <a:p>
            <a:pPr indent="0" lvl="0" marL="0" rtl="0" algn="ctr">
              <a:lnSpc>
                <a:spcPct val="115000"/>
              </a:lnSpc>
              <a:spcBef>
                <a:spcPts val="300"/>
              </a:spcBef>
              <a:spcAft>
                <a:spcPts val="0"/>
              </a:spcAft>
              <a:buNone/>
            </a:pPr>
            <a:r>
              <a:t/>
            </a:r>
            <a:endParaRPr sz="900">
              <a:solidFill>
                <a:schemeClr val="dk1"/>
              </a:solidFill>
              <a:latin typeface="Montserrat"/>
              <a:ea typeface="Montserrat"/>
              <a:cs typeface="Montserrat"/>
              <a:sym typeface="Montserrat"/>
            </a:endParaRPr>
          </a:p>
          <a:p>
            <a:pPr indent="0" lvl="0" marL="0" rtl="0" algn="ctr">
              <a:spcBef>
                <a:spcPts val="0"/>
              </a:spcBef>
              <a:spcAft>
                <a:spcPts val="0"/>
              </a:spcAft>
              <a:buNone/>
            </a:pPr>
            <a:r>
              <a:t/>
            </a:r>
            <a:endParaRPr sz="900">
              <a:solidFill>
                <a:schemeClr val="dk1"/>
              </a:solidFill>
              <a:latin typeface="Montserrat"/>
              <a:ea typeface="Montserrat"/>
              <a:cs typeface="Montserrat"/>
              <a:sym typeface="Montserrat"/>
            </a:endParaRPr>
          </a:p>
        </p:txBody>
      </p:sp>
      <p:grpSp>
        <p:nvGrpSpPr>
          <p:cNvPr id="180" name="Google Shape;180;p23"/>
          <p:cNvGrpSpPr/>
          <p:nvPr/>
        </p:nvGrpSpPr>
        <p:grpSpPr>
          <a:xfrm>
            <a:off x="0" y="0"/>
            <a:ext cx="9143975" cy="5143500"/>
            <a:chOff x="0" y="0"/>
            <a:chExt cx="9143975" cy="5143500"/>
          </a:xfrm>
        </p:grpSpPr>
        <p:sp>
          <p:nvSpPr>
            <p:cNvPr id="181" name="Google Shape;181;p23"/>
            <p:cNvSpPr/>
            <p:nvPr/>
          </p:nvSpPr>
          <p:spPr>
            <a:xfrm>
              <a:off x="3538075" y="0"/>
              <a:ext cx="3315900" cy="7194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23"/>
            <p:cNvSpPr/>
            <p:nvPr/>
          </p:nvSpPr>
          <p:spPr>
            <a:xfrm>
              <a:off x="8430775" y="0"/>
              <a:ext cx="713100" cy="356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23"/>
            <p:cNvSpPr/>
            <p:nvPr/>
          </p:nvSpPr>
          <p:spPr>
            <a:xfrm>
              <a:off x="0" y="4787100"/>
              <a:ext cx="713100" cy="3564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23"/>
            <p:cNvSpPr/>
            <p:nvPr/>
          </p:nvSpPr>
          <p:spPr>
            <a:xfrm>
              <a:off x="7791875" y="4787100"/>
              <a:ext cx="1352100" cy="356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23"/>
            <p:cNvSpPr/>
            <p:nvPr/>
          </p:nvSpPr>
          <p:spPr>
            <a:xfrm>
              <a:off x="3887725" y="1075800"/>
              <a:ext cx="2293200" cy="3564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189" name="Shape 18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23" Type="http://schemas.openxmlformats.org/officeDocument/2006/relationships/theme" Target="../theme/theme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3500"/>
              <a:buFont typeface="Sarala"/>
              <a:buNone/>
              <a:defRPr b="1" sz="3500">
                <a:solidFill>
                  <a:schemeClr val="dk1"/>
                </a:solidFill>
                <a:latin typeface="Sarala"/>
                <a:ea typeface="Sarala"/>
                <a:cs typeface="Sarala"/>
                <a:sym typeface="Sarala"/>
              </a:defRPr>
            </a:lvl1pPr>
            <a:lvl2pPr lvl="1">
              <a:spcBef>
                <a:spcPts val="0"/>
              </a:spcBef>
              <a:spcAft>
                <a:spcPts val="0"/>
              </a:spcAft>
              <a:buClr>
                <a:schemeClr val="dk2"/>
              </a:buClr>
              <a:buSzPts val="2800"/>
              <a:buFont typeface="Sarala"/>
              <a:buNone/>
              <a:defRPr sz="2800">
                <a:solidFill>
                  <a:schemeClr val="dk2"/>
                </a:solidFill>
                <a:latin typeface="Sarala"/>
                <a:ea typeface="Sarala"/>
                <a:cs typeface="Sarala"/>
                <a:sym typeface="Sarala"/>
              </a:defRPr>
            </a:lvl2pPr>
            <a:lvl3pPr lvl="2">
              <a:spcBef>
                <a:spcPts val="0"/>
              </a:spcBef>
              <a:spcAft>
                <a:spcPts val="0"/>
              </a:spcAft>
              <a:buClr>
                <a:schemeClr val="dk2"/>
              </a:buClr>
              <a:buSzPts val="2800"/>
              <a:buFont typeface="Sarala"/>
              <a:buNone/>
              <a:defRPr sz="2800">
                <a:solidFill>
                  <a:schemeClr val="dk2"/>
                </a:solidFill>
                <a:latin typeface="Sarala"/>
                <a:ea typeface="Sarala"/>
                <a:cs typeface="Sarala"/>
                <a:sym typeface="Sarala"/>
              </a:defRPr>
            </a:lvl3pPr>
            <a:lvl4pPr lvl="3">
              <a:spcBef>
                <a:spcPts val="0"/>
              </a:spcBef>
              <a:spcAft>
                <a:spcPts val="0"/>
              </a:spcAft>
              <a:buClr>
                <a:schemeClr val="dk2"/>
              </a:buClr>
              <a:buSzPts val="2800"/>
              <a:buFont typeface="Sarala"/>
              <a:buNone/>
              <a:defRPr sz="2800">
                <a:solidFill>
                  <a:schemeClr val="dk2"/>
                </a:solidFill>
                <a:latin typeface="Sarala"/>
                <a:ea typeface="Sarala"/>
                <a:cs typeface="Sarala"/>
                <a:sym typeface="Sarala"/>
              </a:defRPr>
            </a:lvl4pPr>
            <a:lvl5pPr lvl="4">
              <a:spcBef>
                <a:spcPts val="0"/>
              </a:spcBef>
              <a:spcAft>
                <a:spcPts val="0"/>
              </a:spcAft>
              <a:buClr>
                <a:schemeClr val="dk2"/>
              </a:buClr>
              <a:buSzPts val="2800"/>
              <a:buFont typeface="Sarala"/>
              <a:buNone/>
              <a:defRPr sz="2800">
                <a:solidFill>
                  <a:schemeClr val="dk2"/>
                </a:solidFill>
                <a:latin typeface="Sarala"/>
                <a:ea typeface="Sarala"/>
                <a:cs typeface="Sarala"/>
                <a:sym typeface="Sarala"/>
              </a:defRPr>
            </a:lvl5pPr>
            <a:lvl6pPr lvl="5">
              <a:spcBef>
                <a:spcPts val="0"/>
              </a:spcBef>
              <a:spcAft>
                <a:spcPts val="0"/>
              </a:spcAft>
              <a:buClr>
                <a:schemeClr val="dk2"/>
              </a:buClr>
              <a:buSzPts val="2800"/>
              <a:buFont typeface="Sarala"/>
              <a:buNone/>
              <a:defRPr sz="2800">
                <a:solidFill>
                  <a:schemeClr val="dk2"/>
                </a:solidFill>
                <a:latin typeface="Sarala"/>
                <a:ea typeface="Sarala"/>
                <a:cs typeface="Sarala"/>
                <a:sym typeface="Sarala"/>
              </a:defRPr>
            </a:lvl6pPr>
            <a:lvl7pPr lvl="6">
              <a:spcBef>
                <a:spcPts val="0"/>
              </a:spcBef>
              <a:spcAft>
                <a:spcPts val="0"/>
              </a:spcAft>
              <a:buClr>
                <a:schemeClr val="dk2"/>
              </a:buClr>
              <a:buSzPts val="2800"/>
              <a:buFont typeface="Sarala"/>
              <a:buNone/>
              <a:defRPr sz="2800">
                <a:solidFill>
                  <a:schemeClr val="dk2"/>
                </a:solidFill>
                <a:latin typeface="Sarala"/>
                <a:ea typeface="Sarala"/>
                <a:cs typeface="Sarala"/>
                <a:sym typeface="Sarala"/>
              </a:defRPr>
            </a:lvl7pPr>
            <a:lvl8pPr lvl="7">
              <a:spcBef>
                <a:spcPts val="0"/>
              </a:spcBef>
              <a:spcAft>
                <a:spcPts val="0"/>
              </a:spcAft>
              <a:buClr>
                <a:schemeClr val="dk2"/>
              </a:buClr>
              <a:buSzPts val="2800"/>
              <a:buFont typeface="Sarala"/>
              <a:buNone/>
              <a:defRPr sz="2800">
                <a:solidFill>
                  <a:schemeClr val="dk2"/>
                </a:solidFill>
                <a:latin typeface="Sarala"/>
                <a:ea typeface="Sarala"/>
                <a:cs typeface="Sarala"/>
                <a:sym typeface="Sarala"/>
              </a:defRPr>
            </a:lvl8pPr>
            <a:lvl9pPr lvl="8">
              <a:spcBef>
                <a:spcPts val="0"/>
              </a:spcBef>
              <a:spcAft>
                <a:spcPts val="0"/>
              </a:spcAft>
              <a:buClr>
                <a:schemeClr val="dk2"/>
              </a:buClr>
              <a:buSzPts val="2800"/>
              <a:buFont typeface="Sarala"/>
              <a:buNone/>
              <a:defRPr sz="2800">
                <a:solidFill>
                  <a:schemeClr val="dk2"/>
                </a:solidFill>
                <a:latin typeface="Sarala"/>
                <a:ea typeface="Sarala"/>
                <a:cs typeface="Sarala"/>
                <a:sym typeface="Sarala"/>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17500" lvl="0" marL="457200">
              <a:lnSpc>
                <a:spcPct val="100000"/>
              </a:lnSpc>
              <a:spcBef>
                <a:spcPts val="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1pPr>
            <a:lvl2pPr indent="-317500" lvl="1" marL="914400">
              <a:lnSpc>
                <a:spcPct val="100000"/>
              </a:lnSpc>
              <a:spcBef>
                <a:spcPts val="160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2pPr>
            <a:lvl3pPr indent="-317500" lvl="2" marL="1371600">
              <a:lnSpc>
                <a:spcPct val="100000"/>
              </a:lnSpc>
              <a:spcBef>
                <a:spcPts val="160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3pPr>
            <a:lvl4pPr indent="-317500" lvl="3" marL="1828800">
              <a:lnSpc>
                <a:spcPct val="100000"/>
              </a:lnSpc>
              <a:spcBef>
                <a:spcPts val="160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4pPr>
            <a:lvl5pPr indent="-317500" lvl="4" marL="2286000">
              <a:lnSpc>
                <a:spcPct val="100000"/>
              </a:lnSpc>
              <a:spcBef>
                <a:spcPts val="160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5pPr>
            <a:lvl6pPr indent="-317500" lvl="5" marL="2743200">
              <a:lnSpc>
                <a:spcPct val="100000"/>
              </a:lnSpc>
              <a:spcBef>
                <a:spcPts val="160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6pPr>
            <a:lvl7pPr indent="-317500" lvl="6" marL="3200400">
              <a:lnSpc>
                <a:spcPct val="100000"/>
              </a:lnSpc>
              <a:spcBef>
                <a:spcPts val="160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7pPr>
            <a:lvl8pPr indent="-317500" lvl="7" marL="3657600">
              <a:lnSpc>
                <a:spcPct val="100000"/>
              </a:lnSpc>
              <a:spcBef>
                <a:spcPts val="160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8pPr>
            <a:lvl9pPr indent="-317500" lvl="8" marL="4114800">
              <a:lnSpc>
                <a:spcPct val="100000"/>
              </a:lnSpc>
              <a:spcBef>
                <a:spcPts val="1600"/>
              </a:spcBef>
              <a:spcAft>
                <a:spcPts val="1600"/>
              </a:spcAft>
              <a:buClr>
                <a:schemeClr val="dk1"/>
              </a:buClr>
              <a:buSzPts val="1400"/>
              <a:buFont typeface="Montserrat"/>
              <a:buChar char="■"/>
              <a:defRPr>
                <a:solidFill>
                  <a:schemeClr val="dk1"/>
                </a:solidFill>
                <a:latin typeface="Montserrat"/>
                <a:ea typeface="Montserrat"/>
                <a:cs typeface="Montserrat"/>
                <a:sym typeface="Montserrat"/>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0E2A47"/>
        </a:solidFill>
      </p:bgPr>
    </p:bg>
    <p:spTree>
      <p:nvGrpSpPr>
        <p:cNvPr id="186" name="Shape 186"/>
        <p:cNvGrpSpPr/>
        <p:nvPr/>
      </p:nvGrpSpPr>
      <p:grpSpPr>
        <a:xfrm>
          <a:off x="0" y="0"/>
          <a:ext cx="0" cy="0"/>
          <a:chOff x="0" y="0"/>
          <a:chExt cx="0" cy="0"/>
        </a:xfrm>
      </p:grpSpPr>
      <p:sp>
        <p:nvSpPr>
          <p:cNvPr id="187" name="Google Shape;187;p24"/>
          <p:cNvSpPr txBox="1"/>
          <p:nvPr>
            <p:ph type="title"/>
          </p:nvPr>
        </p:nvSpPr>
        <p:spPr>
          <a:xfrm>
            <a:off x="1068100" y="933450"/>
            <a:ext cx="7047300" cy="4824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1pPr>
            <a:lvl2pPr lvl="1"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2pPr>
            <a:lvl3pPr lvl="2"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3pPr>
            <a:lvl4pPr lvl="3"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4pPr>
            <a:lvl5pPr lvl="4"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5pPr>
            <a:lvl6pPr lvl="5"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6pPr>
            <a:lvl7pPr lvl="6"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7pPr>
            <a:lvl8pPr lvl="7"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8pPr>
            <a:lvl9pPr lvl="8"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9pPr>
          </a:lstStyle>
          <a:p/>
        </p:txBody>
      </p:sp>
      <p:sp>
        <p:nvSpPr>
          <p:cNvPr id="188" name="Google Shape;188;p24"/>
          <p:cNvSpPr txBox="1"/>
          <p:nvPr>
            <p:ph idx="1" type="body"/>
          </p:nvPr>
        </p:nvSpPr>
        <p:spPr>
          <a:xfrm>
            <a:off x="1068100" y="1695450"/>
            <a:ext cx="7047300" cy="2502000"/>
          </a:xfrm>
          <a:prstGeom prst="rect">
            <a:avLst/>
          </a:prstGeom>
          <a:noFill/>
          <a:ln>
            <a:noFill/>
          </a:ln>
        </p:spPr>
        <p:txBody>
          <a:bodyPr anchorCtr="0" anchor="t" bIns="91425" lIns="91425" spcFirstLastPara="1" rIns="91425" wrap="square" tIns="91425">
            <a:noAutofit/>
          </a:bodyPr>
          <a:lstStyle>
            <a:lvl1pPr indent="-298450" lvl="0" marL="457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indent="-298450" lvl="1" marL="914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indent="-298450" lvl="2" marL="1371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indent="-298450" lvl="3" marL="1828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indent="-298450" lvl="4" marL="22860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indent="-298450" lvl="5" marL="2743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indent="-298450" lvl="6" marL="3200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indent="-298450" lvl="7" marL="3657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indent="-298450" lvl="8" marL="4114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p:txBody>
      </p:sp>
    </p:spTree>
  </p:cSld>
  <p:clrMap accent1="accent1" accent2="accent2" accent3="accent3" accent4="accent4" accent5="accent5" accent6="accent6" bg1="lt1" bg2="dk2" tx1="dk1" tx2="lt2" folHlink="folHlink" hlink="hlink"/>
  <p:sldLayoutIdLst>
    <p:sldLayoutId id="2147483670"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 Id="rId3" Type="http://schemas.openxmlformats.org/officeDocument/2006/relationships/image" Target="../media/image1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xml"/><Relationship Id="rId3" Type="http://schemas.openxmlformats.org/officeDocument/2006/relationships/image" Target="../media/image4.gi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 Id="rId3" Type="http://schemas.openxmlformats.org/officeDocument/2006/relationships/image" Target="../media/image3.gi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 Id="rId3" Type="http://schemas.openxmlformats.org/officeDocument/2006/relationships/image" Target="../media/image3.g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2.xml"/><Relationship Id="rId3" Type="http://schemas.openxmlformats.org/officeDocument/2006/relationships/image" Target="../media/image1.gi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3.xml"/><Relationship Id="rId3" Type="http://schemas.openxmlformats.org/officeDocument/2006/relationships/image" Target="../media/image1.gi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9.xml"/><Relationship Id="rId3" Type="http://schemas.openxmlformats.org/officeDocument/2006/relationships/image" Target="../media/image2.gi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0.xml"/><Relationship Id="rId3" Type="http://schemas.openxmlformats.org/officeDocument/2006/relationships/image" Target="../media/image2.gi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 Id="rId3" Type="http://schemas.openxmlformats.org/officeDocument/2006/relationships/image" Target="../media/image14.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5.gi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 Id="rId3" Type="http://schemas.openxmlformats.org/officeDocument/2006/relationships/image" Target="../media/image15.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 Id="rId3" Type="http://schemas.openxmlformats.org/officeDocument/2006/relationships/image" Target="../media/image15.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 Id="rId3" Type="http://schemas.openxmlformats.org/officeDocument/2006/relationships/image" Target="../media/image15.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 Id="rId3" Type="http://schemas.openxmlformats.org/officeDocument/2006/relationships/image" Target="../media/image15.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0.xml"/><Relationship Id="rId3" Type="http://schemas.openxmlformats.org/officeDocument/2006/relationships/image" Target="../media/image15.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1.xml"/><Relationship Id="rId3" Type="http://schemas.openxmlformats.org/officeDocument/2006/relationships/image" Target="../media/image15.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2.xml"/><Relationship Id="rId3" Type="http://schemas.openxmlformats.org/officeDocument/2006/relationships/image" Target="../media/image15.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3.xml"/><Relationship Id="rId3" Type="http://schemas.openxmlformats.org/officeDocument/2006/relationships/image" Target="../media/image15.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4.xml"/><Relationship Id="rId3" Type="http://schemas.openxmlformats.org/officeDocument/2006/relationships/image" Target="../media/image15.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7.xml"/><Relationship Id="rId3" Type="http://schemas.openxmlformats.org/officeDocument/2006/relationships/image" Target="../media/image8.gif"/></Relationships>
</file>

<file path=ppt/slides/_rels/slide38.xml.rels><?xml version="1.0" encoding="UTF-8" standalone="yes"?><Relationships xmlns="http://schemas.openxmlformats.org/package/2006/relationships"><Relationship Id="rId10" Type="http://schemas.openxmlformats.org/officeDocument/2006/relationships/image" Target="../media/image9.gif"/><Relationship Id="rId1" Type="http://schemas.openxmlformats.org/officeDocument/2006/relationships/slideLayout" Target="../slideLayouts/slideLayout23.xml"/><Relationship Id="rId2" Type="http://schemas.openxmlformats.org/officeDocument/2006/relationships/notesSlide" Target="../notesSlides/notesSlide38.xml"/><Relationship Id="rId3" Type="http://schemas.openxmlformats.org/officeDocument/2006/relationships/image" Target="../media/image10.gif"/><Relationship Id="rId4" Type="http://schemas.openxmlformats.org/officeDocument/2006/relationships/hyperlink" Target="https://stories.freepik.com/pana?utm_source=slidesgo_template&amp;utm_medium=referral-link&amp;utm_campaign=slidesgo_final_slides&amp;utm_term=pana&amp;utm_content=stories" TargetMode="External"/><Relationship Id="rId9" Type="http://schemas.openxmlformats.org/officeDocument/2006/relationships/image" Target="../media/image12.gif"/><Relationship Id="rId5" Type="http://schemas.openxmlformats.org/officeDocument/2006/relationships/hyperlink" Target="https://stories.freepik.com/amico?utm_source=slidesgo_template&amp;utm_medium=referral-link&amp;utm_campaign=slidesgo_final_slides&amp;utm_term=amico&amp;utm_content=stories" TargetMode="External"/><Relationship Id="rId6" Type="http://schemas.openxmlformats.org/officeDocument/2006/relationships/hyperlink" Target="https://stories.freepik.com/bro?utm_source=slidesgo_template&amp;utm_medium=referral-link&amp;utm_campaign=slidesgo_final_slides&amp;utm_term=bro&amp;utm_content=stories" TargetMode="External"/><Relationship Id="rId7" Type="http://schemas.openxmlformats.org/officeDocument/2006/relationships/hyperlink" Target="https://stories.freepik.com/rafiki?utm_source=slidesgo_template&amp;utm_medium=referral-link&amp;utm_campaign=slidesgo_final_slides&amp;utm_term=rafiki&amp;utm_content=stories" TargetMode="External"/><Relationship Id="rId8" Type="http://schemas.openxmlformats.org/officeDocument/2006/relationships/image" Target="../media/image7.gi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9.xml"/><Relationship Id="rId3" Type="http://schemas.openxmlformats.org/officeDocument/2006/relationships/image" Target="../media/image13.gif"/></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26"/>
          <p:cNvSpPr/>
          <p:nvPr/>
        </p:nvSpPr>
        <p:spPr>
          <a:xfrm>
            <a:off x="125" y="4063975"/>
            <a:ext cx="2175600" cy="7236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26"/>
          <p:cNvSpPr txBox="1"/>
          <p:nvPr>
            <p:ph idx="1" type="subTitle"/>
          </p:nvPr>
        </p:nvSpPr>
        <p:spPr>
          <a:xfrm>
            <a:off x="328950" y="408700"/>
            <a:ext cx="4042800" cy="4316100"/>
          </a:xfrm>
          <a:prstGeom prst="rect">
            <a:avLst/>
          </a:prstGeom>
        </p:spPr>
        <p:txBody>
          <a:bodyPr anchorCtr="0" anchor="t" bIns="91425" lIns="91425" spcFirstLastPara="1" rIns="91425" wrap="square" tIns="91425">
            <a:noAutofit/>
          </a:bodyPr>
          <a:lstStyle/>
          <a:p>
            <a:pPr indent="0" lvl="0" marL="0" rtl="0" algn="ctr">
              <a:lnSpc>
                <a:spcPct val="90000"/>
              </a:lnSpc>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Good Governance and Social Responsibility</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 </a:t>
            </a:r>
            <a:endParaRPr b="1" sz="2200">
              <a:solidFill>
                <a:srgbClr val="0A1D37"/>
              </a:solidFill>
              <a:latin typeface="Lato"/>
              <a:ea typeface="Lato"/>
              <a:cs typeface="Lato"/>
              <a:sym typeface="Lato"/>
            </a:endParaRPr>
          </a:p>
          <a:p>
            <a:pPr indent="0" lvl="0" marL="0" rtl="0" algn="ctr">
              <a:lnSpc>
                <a:spcPct val="90000"/>
              </a:lnSpc>
              <a:spcBef>
                <a:spcPts val="0"/>
              </a:spcBef>
              <a:spcAft>
                <a:spcPts val="0"/>
              </a:spcAft>
              <a:buClr>
                <a:schemeClr val="dk1"/>
              </a:buClr>
              <a:buSzPts val="1100"/>
              <a:buFont typeface="Arial"/>
              <a:buNone/>
            </a:pPr>
            <a:r>
              <a:rPr b="1" lang="en" sz="2200">
                <a:solidFill>
                  <a:srgbClr val="191919"/>
                </a:solidFill>
                <a:latin typeface="Lato"/>
                <a:ea typeface="Lato"/>
                <a:cs typeface="Lato"/>
                <a:sym typeface="Lato"/>
              </a:rPr>
              <a:t>Institutional Investors, Governance Organizations and Legal Initiatives</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Week 11</a:t>
            </a:r>
            <a:endParaRPr b="1" sz="2200">
              <a:solidFill>
                <a:srgbClr val="0A1D37"/>
              </a:solidFill>
              <a:latin typeface="Lato"/>
              <a:ea typeface="Lato"/>
              <a:cs typeface="Lato"/>
              <a:sym typeface="Lato"/>
            </a:endParaRPr>
          </a:p>
          <a:p>
            <a:pPr indent="0" lvl="0" marL="0" rtl="0" algn="ctr">
              <a:lnSpc>
                <a:spcPct val="90000"/>
              </a:lnSpc>
              <a:spcBef>
                <a:spcPts val="0"/>
              </a:spcBef>
              <a:spcAft>
                <a:spcPts val="0"/>
              </a:spcAft>
              <a:buClr>
                <a:schemeClr val="dk1"/>
              </a:buClr>
              <a:buSzPts val="1100"/>
              <a:buFont typeface="Arial"/>
              <a:buNone/>
            </a:pPr>
            <a:r>
              <a:t/>
            </a:r>
            <a:endParaRPr b="1" sz="2200">
              <a:solidFill>
                <a:srgbClr val="01427E"/>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Lecturer:</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Fidela Reyes Balajadia</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Associate Professor 2</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University of the Assumption, Philippines</a:t>
            </a:r>
            <a:endParaRPr b="1" sz="2200">
              <a:solidFill>
                <a:srgbClr val="0A1D37"/>
              </a:solidFill>
              <a:latin typeface="Lato"/>
              <a:ea typeface="Lato"/>
              <a:cs typeface="Lato"/>
              <a:sym typeface="Lato"/>
            </a:endParaRPr>
          </a:p>
        </p:txBody>
      </p:sp>
      <p:pic>
        <p:nvPicPr>
          <p:cNvPr id="196" name="Google Shape;196;p26"/>
          <p:cNvPicPr preferRelativeResize="0"/>
          <p:nvPr/>
        </p:nvPicPr>
        <p:blipFill rotWithShape="1">
          <a:blip r:embed="rId3">
            <a:alphaModFix/>
          </a:blip>
          <a:srcRect b="10717" l="13691" r="13676" t="10709"/>
          <a:stretch/>
        </p:blipFill>
        <p:spPr>
          <a:xfrm>
            <a:off x="5120350" y="713351"/>
            <a:ext cx="3539024" cy="38285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27"/>
          <p:cNvSpPr txBox="1"/>
          <p:nvPr>
            <p:ph idx="1" type="body"/>
          </p:nvPr>
        </p:nvSpPr>
        <p:spPr>
          <a:xfrm>
            <a:off x="259175" y="937000"/>
            <a:ext cx="7835100" cy="36474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Clr>
                <a:schemeClr val="dk1"/>
              </a:buClr>
              <a:buSzPts val="1100"/>
              <a:buFont typeface="Arial"/>
              <a:buNone/>
            </a:pPr>
            <a:r>
              <a:rPr lang="en" sz="1900">
                <a:latin typeface="Heebo"/>
                <a:ea typeface="Heebo"/>
                <a:cs typeface="Heebo"/>
                <a:sym typeface="Heebo"/>
              </a:rPr>
              <a:t>At the end of the lecture, you will be able to:</a:t>
            </a:r>
            <a:endParaRPr sz="1900">
              <a:latin typeface="Heebo"/>
              <a:ea typeface="Heebo"/>
              <a:cs typeface="Heebo"/>
              <a:sym typeface="Heebo"/>
            </a:endParaRPr>
          </a:p>
          <a:p>
            <a:pPr indent="0" lvl="0" marL="685800" rtl="0" algn="just">
              <a:lnSpc>
                <a:spcPct val="150000"/>
              </a:lnSpc>
              <a:spcBef>
                <a:spcPts val="1200"/>
              </a:spcBef>
              <a:spcAft>
                <a:spcPts val="0"/>
              </a:spcAft>
              <a:buClr>
                <a:schemeClr val="dk1"/>
              </a:buClr>
              <a:buSzPts val="1100"/>
              <a:buFont typeface="Arial"/>
              <a:buNone/>
            </a:pPr>
            <a:r>
              <a:rPr lang="en" sz="1900">
                <a:latin typeface="Heebo"/>
                <a:ea typeface="Heebo"/>
                <a:cs typeface="Heebo"/>
                <a:sym typeface="Heebo"/>
              </a:rPr>
              <a:t>1.        Define institutional investor.</a:t>
            </a:r>
            <a:endParaRPr sz="1900">
              <a:latin typeface="Heebo"/>
              <a:ea typeface="Heebo"/>
              <a:cs typeface="Heebo"/>
              <a:sym typeface="Heebo"/>
            </a:endParaRPr>
          </a:p>
          <a:p>
            <a:pPr indent="0" lvl="0" marL="685800" rtl="0" algn="just">
              <a:lnSpc>
                <a:spcPct val="100000"/>
              </a:lnSpc>
              <a:spcBef>
                <a:spcPts val="0"/>
              </a:spcBef>
              <a:spcAft>
                <a:spcPts val="0"/>
              </a:spcAft>
              <a:buClr>
                <a:schemeClr val="dk1"/>
              </a:buClr>
              <a:buSzPts val="1100"/>
              <a:buFont typeface="Arial"/>
              <a:buNone/>
            </a:pPr>
            <a:r>
              <a:rPr lang="en" sz="1900">
                <a:latin typeface="Heebo"/>
                <a:ea typeface="Heebo"/>
                <a:cs typeface="Heebo"/>
                <a:sym typeface="Heebo"/>
              </a:rPr>
              <a:t>2.        Enumerate and explain the different types of institutional</a:t>
            </a:r>
            <a:endParaRPr sz="1900">
              <a:latin typeface="Heebo"/>
              <a:ea typeface="Heebo"/>
              <a:cs typeface="Heebo"/>
              <a:sym typeface="Heebo"/>
            </a:endParaRPr>
          </a:p>
          <a:p>
            <a:pPr indent="0" lvl="0" marL="685800" rtl="0" algn="just">
              <a:lnSpc>
                <a:spcPct val="150000"/>
              </a:lnSpc>
              <a:spcBef>
                <a:spcPts val="0"/>
              </a:spcBef>
              <a:spcAft>
                <a:spcPts val="0"/>
              </a:spcAft>
              <a:buClr>
                <a:schemeClr val="dk1"/>
              </a:buClr>
              <a:buSzPts val="1100"/>
              <a:buFont typeface="Arial"/>
              <a:buNone/>
            </a:pPr>
            <a:r>
              <a:rPr lang="en" sz="1900">
                <a:latin typeface="Heebo"/>
                <a:ea typeface="Heebo"/>
                <a:cs typeface="Heebo"/>
                <a:sym typeface="Heebo"/>
              </a:rPr>
              <a:t>           investors.</a:t>
            </a:r>
            <a:endParaRPr sz="1900">
              <a:latin typeface="Heebo"/>
              <a:ea typeface="Heebo"/>
              <a:cs typeface="Heebo"/>
              <a:sym typeface="Heebo"/>
            </a:endParaRPr>
          </a:p>
          <a:p>
            <a:pPr indent="0" lvl="0" marL="685800" rtl="0" algn="just">
              <a:lnSpc>
                <a:spcPct val="150000"/>
              </a:lnSpc>
              <a:spcBef>
                <a:spcPts val="0"/>
              </a:spcBef>
              <a:spcAft>
                <a:spcPts val="0"/>
              </a:spcAft>
              <a:buClr>
                <a:schemeClr val="dk1"/>
              </a:buClr>
              <a:buSzPts val="1100"/>
              <a:buFont typeface="Arial"/>
              <a:buNone/>
            </a:pPr>
            <a:r>
              <a:rPr lang="en" sz="1900">
                <a:latin typeface="Heebo"/>
                <a:ea typeface="Heebo"/>
                <a:cs typeface="Heebo"/>
                <a:sym typeface="Heebo"/>
              </a:rPr>
              <a:t>3.        Define cross-listing.</a:t>
            </a:r>
            <a:endParaRPr sz="1900">
              <a:latin typeface="Heebo"/>
              <a:ea typeface="Heebo"/>
              <a:cs typeface="Heebo"/>
              <a:sym typeface="Heebo"/>
            </a:endParaRPr>
          </a:p>
          <a:p>
            <a:pPr indent="0" lvl="0" marL="685800" rtl="0" algn="just">
              <a:lnSpc>
                <a:spcPct val="150000"/>
              </a:lnSpc>
              <a:spcBef>
                <a:spcPts val="0"/>
              </a:spcBef>
              <a:spcAft>
                <a:spcPts val="0"/>
              </a:spcAft>
              <a:buClr>
                <a:schemeClr val="dk1"/>
              </a:buClr>
              <a:buSzPts val="1100"/>
              <a:buFont typeface="Arial"/>
              <a:buNone/>
            </a:pPr>
            <a:r>
              <a:rPr lang="en" sz="1900">
                <a:latin typeface="Heebo"/>
                <a:ea typeface="Heebo"/>
                <a:cs typeface="Heebo"/>
                <a:sym typeface="Heebo"/>
              </a:rPr>
              <a:t>4.        Enumerate and explain the motives of cross-listing.</a:t>
            </a:r>
            <a:endParaRPr sz="1900">
              <a:latin typeface="Heebo"/>
              <a:ea typeface="Heebo"/>
              <a:cs typeface="Heebo"/>
              <a:sym typeface="Heebo"/>
            </a:endParaRPr>
          </a:p>
          <a:p>
            <a:pPr indent="0" lvl="0" marL="685800" rtl="0" algn="just">
              <a:lnSpc>
                <a:spcPct val="100000"/>
              </a:lnSpc>
              <a:spcBef>
                <a:spcPts val="0"/>
              </a:spcBef>
              <a:spcAft>
                <a:spcPts val="0"/>
              </a:spcAft>
              <a:buClr>
                <a:schemeClr val="dk1"/>
              </a:buClr>
              <a:buSzPts val="1100"/>
              <a:buFont typeface="Arial"/>
              <a:buNone/>
            </a:pPr>
            <a:r>
              <a:rPr lang="en" sz="1900">
                <a:latin typeface="Heebo"/>
                <a:ea typeface="Heebo"/>
                <a:cs typeface="Heebo"/>
                <a:sym typeface="Heebo"/>
              </a:rPr>
              <a:t>5.        Explain the role of institutional investors in corporate</a:t>
            </a:r>
            <a:endParaRPr sz="1900">
              <a:latin typeface="Heebo"/>
              <a:ea typeface="Heebo"/>
              <a:cs typeface="Heebo"/>
              <a:sym typeface="Heebo"/>
            </a:endParaRPr>
          </a:p>
          <a:p>
            <a:pPr indent="0" lvl="0" marL="685800" rtl="0" algn="just">
              <a:lnSpc>
                <a:spcPct val="150000"/>
              </a:lnSpc>
              <a:spcBef>
                <a:spcPts val="0"/>
              </a:spcBef>
              <a:spcAft>
                <a:spcPts val="0"/>
              </a:spcAft>
              <a:buClr>
                <a:schemeClr val="dk1"/>
              </a:buClr>
              <a:buSzPts val="1100"/>
              <a:buFont typeface="Arial"/>
              <a:buNone/>
            </a:pPr>
            <a:r>
              <a:rPr lang="en" sz="1900">
                <a:latin typeface="Heebo"/>
                <a:ea typeface="Heebo"/>
                <a:cs typeface="Heebo"/>
                <a:sym typeface="Heebo"/>
              </a:rPr>
              <a:t>           governance.</a:t>
            </a:r>
            <a:endParaRPr sz="1900">
              <a:latin typeface="Heebo"/>
              <a:ea typeface="Heebo"/>
              <a:cs typeface="Heebo"/>
              <a:sym typeface="Heebo"/>
            </a:endParaRPr>
          </a:p>
          <a:p>
            <a:pPr indent="0" lvl="0" marL="0" rtl="0" algn="ctr">
              <a:spcBef>
                <a:spcPts val="0"/>
              </a:spcBef>
              <a:spcAft>
                <a:spcPts val="0"/>
              </a:spcAft>
              <a:buClr>
                <a:schemeClr val="dk1"/>
              </a:buClr>
              <a:buSzPts val="1100"/>
              <a:buFont typeface="Arial"/>
              <a:buNone/>
            </a:pPr>
            <a:r>
              <a:t/>
            </a:r>
            <a:endParaRPr/>
          </a:p>
          <a:p>
            <a:pPr indent="0" lvl="0" marL="0" rtl="0" algn="l">
              <a:spcBef>
                <a:spcPts val="1600"/>
              </a:spcBef>
              <a:spcAft>
                <a:spcPts val="1600"/>
              </a:spcAft>
              <a:buNone/>
            </a:pPr>
            <a:r>
              <a:t/>
            </a:r>
            <a:endParaRPr/>
          </a:p>
        </p:txBody>
      </p:sp>
      <p:sp>
        <p:nvSpPr>
          <p:cNvPr id="202" name="Google Shape;202;p27"/>
          <p:cNvSpPr txBox="1"/>
          <p:nvPr>
            <p:ph type="title"/>
          </p:nvPr>
        </p:nvSpPr>
        <p:spPr>
          <a:xfrm>
            <a:off x="596975" y="655216"/>
            <a:ext cx="7950000" cy="447600"/>
          </a:xfrm>
          <a:prstGeom prst="rect">
            <a:avLst/>
          </a:prstGeom>
        </p:spPr>
        <p:txBody>
          <a:bodyPr anchorCtr="0" anchor="ctr" bIns="91425" lIns="91425" spcFirstLastPara="1" rIns="91425" wrap="square" tIns="91425">
            <a:noAutofit/>
          </a:bodyPr>
          <a:lstStyle/>
          <a:p>
            <a:pPr indent="0" lvl="0" marL="0" rtl="0" algn="ctr">
              <a:lnSpc>
                <a:spcPct val="110000"/>
              </a:lnSpc>
              <a:spcBef>
                <a:spcPts val="0"/>
              </a:spcBef>
              <a:spcAft>
                <a:spcPts val="0"/>
              </a:spcAft>
              <a:buClr>
                <a:schemeClr val="dk1"/>
              </a:buClr>
              <a:buSzPts val="1100"/>
              <a:buFont typeface="Arial"/>
              <a:buNone/>
            </a:pPr>
            <a:r>
              <a:rPr lang="en" sz="3000">
                <a:solidFill>
                  <a:srgbClr val="272727"/>
                </a:solidFill>
                <a:latin typeface="Fira Sans"/>
                <a:ea typeface="Fira Sans"/>
                <a:cs typeface="Fira Sans"/>
                <a:sym typeface="Fira Sans"/>
              </a:rPr>
              <a:t>Lecture Learning Objectives:</a:t>
            </a:r>
            <a:endParaRPr sz="3000">
              <a:solidFill>
                <a:srgbClr val="272727"/>
              </a:solidFill>
              <a:latin typeface="Fira Sans"/>
              <a:ea typeface="Fira Sans"/>
              <a:cs typeface="Fira Sans"/>
              <a:sym typeface="Fira Sans"/>
            </a:endParaRPr>
          </a:p>
          <a:p>
            <a:pPr indent="0" lvl="0" marL="0" rtl="0" algn="ctr">
              <a:spcBef>
                <a:spcPts val="0"/>
              </a:spcBef>
              <a:spcAft>
                <a:spcPts val="0"/>
              </a:spcAft>
              <a:buNone/>
            </a:pPr>
            <a:r>
              <a:t/>
            </a:r>
            <a:endParaRPr>
              <a:solidFill>
                <a:schemeClr val="lt2"/>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28"/>
          <p:cNvSpPr txBox="1"/>
          <p:nvPr>
            <p:ph idx="1" type="body"/>
          </p:nvPr>
        </p:nvSpPr>
        <p:spPr>
          <a:xfrm>
            <a:off x="219300" y="937000"/>
            <a:ext cx="6918000" cy="36474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Clr>
                <a:schemeClr val="dk1"/>
              </a:buClr>
              <a:buSzPts val="1100"/>
              <a:buFont typeface="Arial"/>
              <a:buNone/>
            </a:pPr>
            <a:r>
              <a:rPr lang="en" sz="1900">
                <a:latin typeface="Heebo"/>
                <a:ea typeface="Heebo"/>
                <a:cs typeface="Heebo"/>
                <a:sym typeface="Heebo"/>
              </a:rPr>
              <a:t>At the end of the lecture, you will be able to:</a:t>
            </a:r>
            <a:endParaRPr sz="1900">
              <a:latin typeface="Heebo"/>
              <a:ea typeface="Heebo"/>
              <a:cs typeface="Heebo"/>
              <a:sym typeface="Heebo"/>
            </a:endParaRPr>
          </a:p>
          <a:p>
            <a:pPr indent="0" lvl="0" marL="685800" rtl="0" algn="just">
              <a:lnSpc>
                <a:spcPct val="100000"/>
              </a:lnSpc>
              <a:spcBef>
                <a:spcPts val="1200"/>
              </a:spcBef>
              <a:spcAft>
                <a:spcPts val="0"/>
              </a:spcAft>
              <a:buNone/>
            </a:pPr>
            <a:r>
              <a:rPr lang="en" sz="1900">
                <a:latin typeface="Heebo"/>
                <a:ea typeface="Heebo"/>
                <a:cs typeface="Heebo"/>
                <a:sym typeface="Heebo"/>
              </a:rPr>
              <a:t>6.  Name some of the global corporate governance</a:t>
            </a:r>
            <a:endParaRPr sz="1900">
              <a:latin typeface="Heebo"/>
              <a:ea typeface="Heebo"/>
              <a:cs typeface="Heebo"/>
              <a:sym typeface="Heebo"/>
            </a:endParaRPr>
          </a:p>
          <a:p>
            <a:pPr indent="0" lvl="0" marL="685800" rtl="0" algn="just">
              <a:lnSpc>
                <a:spcPct val="150000"/>
              </a:lnSpc>
              <a:spcBef>
                <a:spcPts val="0"/>
              </a:spcBef>
              <a:spcAft>
                <a:spcPts val="0"/>
              </a:spcAft>
              <a:buClr>
                <a:schemeClr val="dk1"/>
              </a:buClr>
              <a:buSzPts val="1100"/>
              <a:buFont typeface="Arial"/>
              <a:buNone/>
            </a:pPr>
            <a:r>
              <a:rPr lang="en" sz="1900">
                <a:latin typeface="Heebo"/>
                <a:ea typeface="Heebo"/>
                <a:cs typeface="Heebo"/>
                <a:sym typeface="Heebo"/>
              </a:rPr>
              <a:t>     organizations.</a:t>
            </a:r>
            <a:endParaRPr sz="1900">
              <a:latin typeface="Heebo"/>
              <a:ea typeface="Heebo"/>
              <a:cs typeface="Heebo"/>
              <a:sym typeface="Heebo"/>
            </a:endParaRPr>
          </a:p>
          <a:p>
            <a:pPr indent="0" lvl="0" marL="685800" rtl="0" algn="just">
              <a:lnSpc>
                <a:spcPct val="100000"/>
              </a:lnSpc>
              <a:spcBef>
                <a:spcPts val="0"/>
              </a:spcBef>
              <a:spcAft>
                <a:spcPts val="0"/>
              </a:spcAft>
              <a:buNone/>
            </a:pPr>
            <a:r>
              <a:rPr lang="en" sz="1900">
                <a:latin typeface="Heebo"/>
                <a:ea typeface="Heebo"/>
                <a:cs typeface="Heebo"/>
                <a:sym typeface="Heebo"/>
              </a:rPr>
              <a:t>7.  Address the basic questions concerning investment</a:t>
            </a:r>
            <a:endParaRPr sz="1900">
              <a:latin typeface="Heebo"/>
              <a:ea typeface="Heebo"/>
              <a:cs typeface="Heebo"/>
              <a:sym typeface="Heebo"/>
            </a:endParaRPr>
          </a:p>
          <a:p>
            <a:pPr indent="0" lvl="0" marL="685800" rtl="0" algn="just">
              <a:lnSpc>
                <a:spcPct val="150000"/>
              </a:lnSpc>
              <a:spcBef>
                <a:spcPts val="0"/>
              </a:spcBef>
              <a:spcAft>
                <a:spcPts val="0"/>
              </a:spcAft>
              <a:buClr>
                <a:schemeClr val="dk1"/>
              </a:buClr>
              <a:buSzPts val="1100"/>
              <a:buFont typeface="Arial"/>
              <a:buNone/>
            </a:pPr>
            <a:r>
              <a:rPr lang="en" sz="1900">
                <a:latin typeface="Heebo"/>
                <a:ea typeface="Heebo"/>
                <a:cs typeface="Heebo"/>
                <a:sym typeface="Heebo"/>
              </a:rPr>
              <a:t>     promotion and facilitation.</a:t>
            </a:r>
            <a:endParaRPr sz="1900">
              <a:latin typeface="Heebo"/>
              <a:ea typeface="Heebo"/>
              <a:cs typeface="Heebo"/>
              <a:sym typeface="Heebo"/>
            </a:endParaRPr>
          </a:p>
          <a:p>
            <a:pPr indent="0" lvl="0" marL="685800" rtl="0" algn="just">
              <a:lnSpc>
                <a:spcPct val="115000"/>
              </a:lnSpc>
              <a:spcBef>
                <a:spcPts val="0"/>
              </a:spcBef>
              <a:spcAft>
                <a:spcPts val="0"/>
              </a:spcAft>
              <a:buNone/>
            </a:pPr>
            <a:r>
              <a:rPr lang="en" sz="1900">
                <a:latin typeface="Heebo"/>
                <a:ea typeface="Heebo"/>
                <a:cs typeface="Heebo"/>
                <a:sym typeface="Heebo"/>
              </a:rPr>
              <a:t>8. Cite the reasons for the enactment of the </a:t>
            </a:r>
            <a:endParaRPr sz="1900">
              <a:latin typeface="Heebo"/>
              <a:ea typeface="Heebo"/>
              <a:cs typeface="Heebo"/>
              <a:sym typeface="Heebo"/>
            </a:endParaRPr>
          </a:p>
          <a:p>
            <a:pPr indent="0" lvl="0" marL="685800" rtl="0" algn="just">
              <a:lnSpc>
                <a:spcPct val="150000"/>
              </a:lnSpc>
              <a:spcBef>
                <a:spcPts val="0"/>
              </a:spcBef>
              <a:spcAft>
                <a:spcPts val="0"/>
              </a:spcAft>
              <a:buClr>
                <a:schemeClr val="dk1"/>
              </a:buClr>
              <a:buSzPts val="1100"/>
              <a:buFont typeface="Arial"/>
              <a:buNone/>
            </a:pPr>
            <a:r>
              <a:rPr lang="en" sz="1900">
                <a:latin typeface="Heebo"/>
                <a:ea typeface="Heebo"/>
                <a:cs typeface="Heebo"/>
                <a:sym typeface="Heebo"/>
              </a:rPr>
              <a:t>    Sarbanes-Oxley Act of 2022 and state its key features.</a:t>
            </a:r>
            <a:endParaRPr sz="1900">
              <a:latin typeface="Heebo"/>
              <a:ea typeface="Heebo"/>
              <a:cs typeface="Heebo"/>
              <a:sym typeface="Heebo"/>
            </a:endParaRPr>
          </a:p>
          <a:p>
            <a:pPr indent="0" lvl="0" marL="685800" rtl="0" algn="just">
              <a:lnSpc>
                <a:spcPct val="115000"/>
              </a:lnSpc>
              <a:spcBef>
                <a:spcPts val="0"/>
              </a:spcBef>
              <a:spcAft>
                <a:spcPts val="0"/>
              </a:spcAft>
              <a:buNone/>
            </a:pPr>
            <a:r>
              <a:rPr lang="en" sz="1900">
                <a:latin typeface="Heebo"/>
                <a:ea typeface="Heebo"/>
                <a:cs typeface="Heebo"/>
                <a:sym typeface="Heebo"/>
              </a:rPr>
              <a:t>9. Discuss the challenges confronting institutional</a:t>
            </a:r>
            <a:endParaRPr sz="1900">
              <a:latin typeface="Heebo"/>
              <a:ea typeface="Heebo"/>
              <a:cs typeface="Heebo"/>
              <a:sym typeface="Heebo"/>
            </a:endParaRPr>
          </a:p>
          <a:p>
            <a:pPr indent="0" lvl="0" marL="685800" rtl="0" algn="just">
              <a:lnSpc>
                <a:spcPct val="115000"/>
              </a:lnSpc>
              <a:spcBef>
                <a:spcPts val="0"/>
              </a:spcBef>
              <a:spcAft>
                <a:spcPts val="0"/>
              </a:spcAft>
              <a:buClr>
                <a:schemeClr val="dk1"/>
              </a:buClr>
              <a:buSzPts val="1100"/>
              <a:buFont typeface="Arial"/>
              <a:buNone/>
            </a:pPr>
            <a:r>
              <a:rPr lang="en" sz="1900">
                <a:latin typeface="Heebo"/>
                <a:ea typeface="Heebo"/>
                <a:cs typeface="Heebo"/>
                <a:sym typeface="Heebo"/>
              </a:rPr>
              <a:t>    investors.</a:t>
            </a:r>
            <a:endParaRPr sz="1900">
              <a:latin typeface="Heebo"/>
              <a:ea typeface="Heebo"/>
              <a:cs typeface="Heebo"/>
              <a:sym typeface="Heebo"/>
            </a:endParaRPr>
          </a:p>
          <a:p>
            <a:pPr indent="0" lvl="0" marL="0" rtl="0" algn="l">
              <a:spcBef>
                <a:spcPts val="0"/>
              </a:spcBef>
              <a:spcAft>
                <a:spcPts val="1600"/>
              </a:spcAft>
              <a:buNone/>
            </a:pPr>
            <a:r>
              <a:t/>
            </a:r>
            <a:endParaRPr/>
          </a:p>
        </p:txBody>
      </p:sp>
      <p:sp>
        <p:nvSpPr>
          <p:cNvPr id="208" name="Google Shape;208;p28"/>
          <p:cNvSpPr txBox="1"/>
          <p:nvPr>
            <p:ph type="title"/>
          </p:nvPr>
        </p:nvSpPr>
        <p:spPr>
          <a:xfrm>
            <a:off x="596975" y="655216"/>
            <a:ext cx="7950000" cy="447600"/>
          </a:xfrm>
          <a:prstGeom prst="rect">
            <a:avLst/>
          </a:prstGeom>
        </p:spPr>
        <p:txBody>
          <a:bodyPr anchorCtr="0" anchor="ctr" bIns="91425" lIns="91425" spcFirstLastPara="1" rIns="91425" wrap="square" tIns="91425">
            <a:noAutofit/>
          </a:bodyPr>
          <a:lstStyle/>
          <a:p>
            <a:pPr indent="0" lvl="0" marL="0" rtl="0" algn="ctr">
              <a:lnSpc>
                <a:spcPct val="110000"/>
              </a:lnSpc>
              <a:spcBef>
                <a:spcPts val="0"/>
              </a:spcBef>
              <a:spcAft>
                <a:spcPts val="0"/>
              </a:spcAft>
              <a:buClr>
                <a:schemeClr val="dk1"/>
              </a:buClr>
              <a:buSzPts val="1100"/>
              <a:buFont typeface="Arial"/>
              <a:buNone/>
            </a:pPr>
            <a:r>
              <a:rPr lang="en" sz="3000">
                <a:solidFill>
                  <a:srgbClr val="272727"/>
                </a:solidFill>
                <a:latin typeface="Fira Sans"/>
                <a:ea typeface="Fira Sans"/>
                <a:cs typeface="Fira Sans"/>
                <a:sym typeface="Fira Sans"/>
              </a:rPr>
              <a:t>Lecture Learning Objectives:</a:t>
            </a:r>
            <a:endParaRPr sz="3000">
              <a:solidFill>
                <a:srgbClr val="272727"/>
              </a:solidFill>
              <a:latin typeface="Fira Sans"/>
              <a:ea typeface="Fira Sans"/>
              <a:cs typeface="Fira Sans"/>
              <a:sym typeface="Fira Sans"/>
            </a:endParaRPr>
          </a:p>
          <a:p>
            <a:pPr indent="0" lvl="0" marL="0" rtl="0" algn="ctr">
              <a:spcBef>
                <a:spcPts val="0"/>
              </a:spcBef>
              <a:spcAft>
                <a:spcPts val="0"/>
              </a:spcAft>
              <a:buNone/>
            </a:pPr>
            <a:r>
              <a:t/>
            </a:r>
            <a:endParaRPr>
              <a:solidFill>
                <a:schemeClr val="lt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pic>
        <p:nvPicPr>
          <p:cNvPr id="213" name="Google Shape;213;p29"/>
          <p:cNvPicPr preferRelativeResize="0"/>
          <p:nvPr/>
        </p:nvPicPr>
        <p:blipFill rotWithShape="1">
          <a:blip r:embed="rId3">
            <a:alphaModFix/>
          </a:blip>
          <a:srcRect b="0" l="40653" r="6617" t="0"/>
          <a:stretch/>
        </p:blipFill>
        <p:spPr>
          <a:xfrm>
            <a:off x="5251076" y="0"/>
            <a:ext cx="3179702" cy="5143500"/>
          </a:xfrm>
          <a:prstGeom prst="rect">
            <a:avLst/>
          </a:prstGeom>
          <a:noFill/>
          <a:ln>
            <a:noFill/>
          </a:ln>
        </p:spPr>
      </p:pic>
      <p:sp>
        <p:nvSpPr>
          <p:cNvPr id="214" name="Google Shape;214;p29"/>
          <p:cNvSpPr txBox="1"/>
          <p:nvPr>
            <p:ph idx="1" type="subTitle"/>
          </p:nvPr>
        </p:nvSpPr>
        <p:spPr>
          <a:xfrm>
            <a:off x="139550" y="488425"/>
            <a:ext cx="4904400" cy="3010800"/>
          </a:xfrm>
          <a:prstGeom prst="rect">
            <a:avLst/>
          </a:prstGeom>
        </p:spPr>
        <p:txBody>
          <a:bodyPr anchorCtr="0" anchor="t"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rPr b="1" lang="en" sz="2400"/>
              <a:t>“Being a CEO still means sitting across the table from big institutional investors and showing your leadership and having them believe in you.”</a:t>
            </a:r>
            <a:endParaRPr b="1" sz="2400"/>
          </a:p>
          <a:p>
            <a:pPr indent="0" lvl="0" marL="0" rtl="0" algn="ctr">
              <a:lnSpc>
                <a:spcPct val="115000"/>
              </a:lnSpc>
              <a:spcBef>
                <a:spcPts val="1200"/>
              </a:spcBef>
              <a:spcAft>
                <a:spcPts val="0"/>
              </a:spcAft>
              <a:buClr>
                <a:schemeClr val="dk1"/>
              </a:buClr>
              <a:buSzPts val="1100"/>
              <a:buFont typeface="Arial"/>
              <a:buNone/>
            </a:pPr>
            <a:r>
              <a:rPr b="1" lang="en" sz="2400"/>
              <a:t>-Christie Hefner</a:t>
            </a:r>
            <a:endParaRPr b="1" sz="2400"/>
          </a:p>
          <a:p>
            <a:pPr indent="0" lvl="0" marL="0" rtl="0" algn="l">
              <a:spcBef>
                <a:spcPts val="1200"/>
              </a:spcBef>
              <a:spcAft>
                <a:spcPts val="1600"/>
              </a:spcAft>
              <a:buClr>
                <a:schemeClr val="dk1"/>
              </a:buClr>
              <a:buSzPts val="1100"/>
              <a:buFont typeface="Arial"/>
              <a:buNone/>
            </a:pPr>
            <a:r>
              <a:t/>
            </a:r>
            <a:endParaRPr/>
          </a:p>
        </p:txBody>
      </p:sp>
      <p:sp>
        <p:nvSpPr>
          <p:cNvPr id="215" name="Google Shape;215;p29"/>
          <p:cNvSpPr/>
          <p:nvPr/>
        </p:nvSpPr>
        <p:spPr>
          <a:xfrm>
            <a:off x="713225" y="4776850"/>
            <a:ext cx="6140700" cy="366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29"/>
          <p:cNvSpPr/>
          <p:nvPr/>
        </p:nvSpPr>
        <p:spPr>
          <a:xfrm>
            <a:off x="6853800" y="0"/>
            <a:ext cx="2290200" cy="723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30"/>
          <p:cNvSpPr/>
          <p:nvPr/>
        </p:nvSpPr>
        <p:spPr>
          <a:xfrm flipH="1">
            <a:off x="1009550" y="1102450"/>
            <a:ext cx="3022500" cy="2938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30"/>
          <p:cNvSpPr txBox="1"/>
          <p:nvPr>
            <p:ph idx="1" type="subTitle"/>
          </p:nvPr>
        </p:nvSpPr>
        <p:spPr>
          <a:xfrm>
            <a:off x="687800" y="1704525"/>
            <a:ext cx="4316100" cy="2107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900"/>
              <a:t>INTRODUCTION</a:t>
            </a:r>
            <a:endParaRPr b="1" sz="3900"/>
          </a:p>
          <a:p>
            <a:pPr indent="0" lvl="0" marL="0" rtl="0" algn="ctr">
              <a:spcBef>
                <a:spcPts val="0"/>
              </a:spcBef>
              <a:spcAft>
                <a:spcPts val="0"/>
              </a:spcAft>
              <a:buNone/>
            </a:pPr>
            <a:r>
              <a:t/>
            </a:r>
            <a:endParaRPr/>
          </a:p>
        </p:txBody>
      </p:sp>
      <p:pic>
        <p:nvPicPr>
          <p:cNvPr id="223" name="Google Shape;223;p30"/>
          <p:cNvPicPr preferRelativeResize="0"/>
          <p:nvPr/>
        </p:nvPicPr>
        <p:blipFill rotWithShape="1">
          <a:blip r:embed="rId3">
            <a:alphaModFix/>
          </a:blip>
          <a:srcRect b="14711" l="12586" r="12579" t="13731"/>
          <a:stretch/>
        </p:blipFill>
        <p:spPr>
          <a:xfrm>
            <a:off x="4808770" y="719350"/>
            <a:ext cx="3573850" cy="34176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31"/>
          <p:cNvSpPr txBox="1"/>
          <p:nvPr>
            <p:ph idx="1" type="body"/>
          </p:nvPr>
        </p:nvSpPr>
        <p:spPr>
          <a:xfrm>
            <a:off x="239225" y="169450"/>
            <a:ext cx="5253300" cy="4335900"/>
          </a:xfrm>
          <a:prstGeom prst="rect">
            <a:avLst/>
          </a:prstGeom>
        </p:spPr>
        <p:txBody>
          <a:bodyPr anchorCtr="0" anchor="t" bIns="91425" lIns="91425" spcFirstLastPara="1" rIns="91425" wrap="square" tIns="91425">
            <a:noAutofit/>
          </a:bodyPr>
          <a:lstStyle/>
          <a:p>
            <a:pPr indent="457200" lvl="0" marL="0" rtl="0" algn="l">
              <a:lnSpc>
                <a:spcPct val="115000"/>
              </a:lnSpc>
              <a:spcBef>
                <a:spcPts val="1200"/>
              </a:spcBef>
              <a:spcAft>
                <a:spcPts val="0"/>
              </a:spcAft>
              <a:buNone/>
            </a:pPr>
            <a:r>
              <a:rPr b="1" lang="en" sz="1900">
                <a:latin typeface="Arial"/>
                <a:ea typeface="Arial"/>
                <a:cs typeface="Arial"/>
                <a:sym typeface="Arial"/>
              </a:rPr>
              <a:t>Corporate governance</a:t>
            </a:r>
            <a:r>
              <a:rPr lang="en" sz="1900">
                <a:latin typeface="Arial"/>
                <a:ea typeface="Arial"/>
                <a:cs typeface="Arial"/>
                <a:sym typeface="Arial"/>
              </a:rPr>
              <a:t> is a process that aims to allocate corporate resources in a manner that maximizes value for all </a:t>
            </a:r>
            <a:r>
              <a:rPr b="1" lang="en" sz="1900">
                <a:latin typeface="Arial"/>
                <a:ea typeface="Arial"/>
                <a:cs typeface="Arial"/>
                <a:sym typeface="Arial"/>
              </a:rPr>
              <a:t>stakeholders</a:t>
            </a:r>
            <a:r>
              <a:rPr lang="en" sz="1900">
                <a:latin typeface="Arial"/>
                <a:ea typeface="Arial"/>
                <a:cs typeface="Arial"/>
                <a:sym typeface="Arial"/>
              </a:rPr>
              <a:t>-shareholders, investors, employees, customers, suppliers, environment, and the community at large and holds those at the helms to account by evaluating their decisions on transparency, inclusivity, equity, and responsibility. The </a:t>
            </a:r>
            <a:r>
              <a:rPr b="1" lang="en" sz="1900">
                <a:latin typeface="Arial"/>
                <a:ea typeface="Arial"/>
                <a:cs typeface="Arial"/>
                <a:sym typeface="Arial"/>
              </a:rPr>
              <a:t>World Bank</a:t>
            </a:r>
            <a:r>
              <a:rPr lang="en" sz="1900">
                <a:latin typeface="Arial"/>
                <a:ea typeface="Arial"/>
                <a:cs typeface="Arial"/>
                <a:sym typeface="Arial"/>
              </a:rPr>
              <a:t> defines </a:t>
            </a:r>
            <a:r>
              <a:rPr b="1" lang="en" sz="1900">
                <a:latin typeface="Arial"/>
                <a:ea typeface="Arial"/>
                <a:cs typeface="Arial"/>
                <a:sym typeface="Arial"/>
              </a:rPr>
              <a:t>governance</a:t>
            </a:r>
            <a:r>
              <a:rPr lang="en" sz="1900">
                <a:latin typeface="Arial"/>
                <a:ea typeface="Arial"/>
                <a:cs typeface="Arial"/>
                <a:sym typeface="Arial"/>
              </a:rPr>
              <a:t> as the exercise of political authority and the use of institutional resources to manage society’s problems and affairs.</a:t>
            </a:r>
            <a:endParaRPr sz="1900">
              <a:latin typeface="Arial"/>
              <a:ea typeface="Arial"/>
              <a:cs typeface="Arial"/>
              <a:sym typeface="Arial"/>
            </a:endParaRPr>
          </a:p>
          <a:p>
            <a:pPr indent="0" lvl="0" marL="457200" rtl="0" algn="l">
              <a:spcBef>
                <a:spcPts val="1200"/>
              </a:spcBef>
              <a:spcAft>
                <a:spcPts val="0"/>
              </a:spcAft>
              <a:buNone/>
            </a:pPr>
            <a:r>
              <a:t/>
            </a:r>
            <a:endParaRPr/>
          </a:p>
          <a:p>
            <a:pPr indent="0" lvl="0" marL="457200" rtl="0" algn="l">
              <a:spcBef>
                <a:spcPts val="1000"/>
              </a:spcBef>
              <a:spcAft>
                <a:spcPts val="1000"/>
              </a:spcAft>
              <a:buNone/>
            </a:pPr>
            <a:r>
              <a:t/>
            </a:r>
            <a:endParaRPr/>
          </a:p>
        </p:txBody>
      </p:sp>
      <p:pic>
        <p:nvPicPr>
          <p:cNvPr id="229" name="Google Shape;229;p31"/>
          <p:cNvPicPr preferRelativeResize="0"/>
          <p:nvPr/>
        </p:nvPicPr>
        <p:blipFill rotWithShape="1">
          <a:blip r:embed="rId3">
            <a:alphaModFix/>
          </a:blip>
          <a:srcRect b="14254" l="15393" r="15393" t="14261"/>
          <a:stretch/>
        </p:blipFill>
        <p:spPr>
          <a:xfrm>
            <a:off x="5492375" y="434300"/>
            <a:ext cx="2904924" cy="4132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32"/>
          <p:cNvSpPr txBox="1"/>
          <p:nvPr>
            <p:ph idx="1" type="body"/>
          </p:nvPr>
        </p:nvSpPr>
        <p:spPr>
          <a:xfrm>
            <a:off x="239225" y="169450"/>
            <a:ext cx="5253300" cy="4335900"/>
          </a:xfrm>
          <a:prstGeom prst="rect">
            <a:avLst/>
          </a:prstGeom>
        </p:spPr>
        <p:txBody>
          <a:bodyPr anchorCtr="0" anchor="t" bIns="91425" lIns="91425" spcFirstLastPara="1" rIns="91425" wrap="square" tIns="91425">
            <a:noAutofit/>
          </a:bodyPr>
          <a:lstStyle/>
          <a:p>
            <a:pPr indent="457200" lvl="0" marL="0" rtl="0" algn="l">
              <a:lnSpc>
                <a:spcPct val="115000"/>
              </a:lnSpc>
              <a:spcBef>
                <a:spcPts val="1200"/>
              </a:spcBef>
              <a:spcAft>
                <a:spcPts val="0"/>
              </a:spcAft>
              <a:buClr>
                <a:schemeClr val="dk1"/>
              </a:buClr>
              <a:buSzPts val="1100"/>
              <a:buFont typeface="Arial"/>
              <a:buNone/>
            </a:pPr>
            <a:r>
              <a:rPr lang="en" sz="2500">
                <a:latin typeface="Arial"/>
                <a:ea typeface="Arial"/>
                <a:cs typeface="Arial"/>
                <a:sym typeface="Arial"/>
              </a:rPr>
              <a:t>In contemporary business corporations, the </a:t>
            </a:r>
            <a:r>
              <a:rPr b="1" lang="en" sz="2500">
                <a:latin typeface="Arial"/>
                <a:ea typeface="Arial"/>
                <a:cs typeface="Arial"/>
                <a:sym typeface="Arial"/>
              </a:rPr>
              <a:t>main external stakeholder groups</a:t>
            </a:r>
            <a:r>
              <a:rPr lang="en" sz="2500">
                <a:latin typeface="Arial"/>
                <a:ea typeface="Arial"/>
                <a:cs typeface="Arial"/>
                <a:sym typeface="Arial"/>
              </a:rPr>
              <a:t> are the shareholders, debt holders, trade creditors, suppliers, customers, and communities affected by the corporation’s activities. </a:t>
            </a:r>
            <a:r>
              <a:rPr b="1" lang="en" sz="2500">
                <a:latin typeface="Arial"/>
                <a:ea typeface="Arial"/>
                <a:cs typeface="Arial"/>
                <a:sym typeface="Arial"/>
              </a:rPr>
              <a:t>Internal stakeholders</a:t>
            </a:r>
            <a:r>
              <a:rPr lang="en" sz="2500">
                <a:latin typeface="Arial"/>
                <a:ea typeface="Arial"/>
                <a:cs typeface="Arial"/>
                <a:sym typeface="Arial"/>
              </a:rPr>
              <a:t> are the board of directors, executives, and other employees.</a:t>
            </a:r>
            <a:endParaRPr sz="2500">
              <a:latin typeface="Arial"/>
              <a:ea typeface="Arial"/>
              <a:cs typeface="Arial"/>
              <a:sym typeface="Arial"/>
            </a:endParaRPr>
          </a:p>
          <a:p>
            <a:pPr indent="457200" lvl="0" marL="0" rtl="0" algn="l">
              <a:lnSpc>
                <a:spcPct val="115000"/>
              </a:lnSpc>
              <a:spcBef>
                <a:spcPts val="1200"/>
              </a:spcBef>
              <a:spcAft>
                <a:spcPts val="0"/>
              </a:spcAft>
              <a:buNone/>
            </a:pPr>
            <a:r>
              <a:t/>
            </a:r>
            <a:endParaRPr b="1" sz="2500">
              <a:latin typeface="Arial"/>
              <a:ea typeface="Arial"/>
              <a:cs typeface="Arial"/>
              <a:sym typeface="Arial"/>
            </a:endParaRPr>
          </a:p>
          <a:p>
            <a:pPr indent="0" lvl="0" marL="457200" rtl="0" algn="l">
              <a:spcBef>
                <a:spcPts val="1200"/>
              </a:spcBef>
              <a:spcAft>
                <a:spcPts val="0"/>
              </a:spcAft>
              <a:buNone/>
            </a:pPr>
            <a:r>
              <a:t/>
            </a:r>
            <a:endParaRPr/>
          </a:p>
          <a:p>
            <a:pPr indent="0" lvl="0" marL="457200" rtl="0" algn="l">
              <a:spcBef>
                <a:spcPts val="1000"/>
              </a:spcBef>
              <a:spcAft>
                <a:spcPts val="1000"/>
              </a:spcAft>
              <a:buNone/>
            </a:pPr>
            <a:r>
              <a:t/>
            </a:r>
            <a:endParaRPr/>
          </a:p>
        </p:txBody>
      </p:sp>
      <p:pic>
        <p:nvPicPr>
          <p:cNvPr id="235" name="Google Shape;235;p32"/>
          <p:cNvPicPr preferRelativeResize="0"/>
          <p:nvPr/>
        </p:nvPicPr>
        <p:blipFill rotWithShape="1">
          <a:blip r:embed="rId3">
            <a:alphaModFix/>
          </a:blip>
          <a:srcRect b="14254" l="15393" r="15393" t="14261"/>
          <a:stretch/>
        </p:blipFill>
        <p:spPr>
          <a:xfrm>
            <a:off x="5492375" y="434300"/>
            <a:ext cx="2904924" cy="41325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33"/>
          <p:cNvSpPr txBox="1"/>
          <p:nvPr>
            <p:ph idx="1" type="subTitle"/>
          </p:nvPr>
        </p:nvSpPr>
        <p:spPr>
          <a:xfrm>
            <a:off x="767550" y="637950"/>
            <a:ext cx="6824700" cy="3598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700">
                <a:latin typeface="Arial"/>
                <a:ea typeface="Arial"/>
                <a:cs typeface="Arial"/>
                <a:sym typeface="Arial"/>
              </a:rPr>
              <a:t>Institutional investors</a:t>
            </a:r>
            <a:r>
              <a:rPr lang="en" sz="2700">
                <a:latin typeface="Arial"/>
                <a:ea typeface="Arial"/>
                <a:cs typeface="Arial"/>
                <a:sym typeface="Arial"/>
              </a:rPr>
              <a:t> can be described as organizations that buy and sell securities in large volume of share quantities or amounts that made them qualify sometimes for preferential treatment and lower commission cuts. </a:t>
            </a:r>
            <a:endParaRPr sz="27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34"/>
          <p:cNvSpPr txBox="1"/>
          <p:nvPr>
            <p:ph idx="1" type="subTitle"/>
          </p:nvPr>
        </p:nvSpPr>
        <p:spPr>
          <a:xfrm>
            <a:off x="767550" y="637950"/>
            <a:ext cx="6824700" cy="3598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600">
                <a:latin typeface="Arial"/>
                <a:ea typeface="Arial"/>
                <a:cs typeface="Arial"/>
                <a:sym typeface="Arial"/>
              </a:rPr>
              <a:t>These </a:t>
            </a:r>
            <a:r>
              <a:rPr b="1" lang="en" sz="3600">
                <a:latin typeface="Arial"/>
                <a:ea typeface="Arial"/>
                <a:cs typeface="Arial"/>
                <a:sym typeface="Arial"/>
              </a:rPr>
              <a:t>institutional investors</a:t>
            </a:r>
            <a:r>
              <a:rPr lang="en" sz="3600">
                <a:latin typeface="Arial"/>
                <a:ea typeface="Arial"/>
                <a:cs typeface="Arial"/>
                <a:sym typeface="Arial"/>
              </a:rPr>
              <a:t> may also include operating corporations which decide to invest excess funds or those funds above their liquidity requirements. </a:t>
            </a:r>
            <a:endParaRPr sz="36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35"/>
          <p:cNvSpPr txBox="1"/>
          <p:nvPr>
            <p:ph idx="1" type="subTitle"/>
          </p:nvPr>
        </p:nvSpPr>
        <p:spPr>
          <a:xfrm>
            <a:off x="767550" y="637950"/>
            <a:ext cx="6824700" cy="3598500"/>
          </a:xfrm>
          <a:prstGeom prst="rect">
            <a:avLst/>
          </a:prstGeom>
        </p:spPr>
        <p:txBody>
          <a:bodyPr anchorCtr="0" anchor="t" bIns="91425" lIns="91425" spcFirstLastPara="1" rIns="91425" wrap="square" tIns="91425">
            <a:noAutofit/>
          </a:bodyPr>
          <a:lstStyle/>
          <a:p>
            <a:pPr indent="457200" lvl="0" marL="0" rtl="0" algn="just">
              <a:lnSpc>
                <a:spcPct val="115000"/>
              </a:lnSpc>
              <a:spcBef>
                <a:spcPts val="1200"/>
              </a:spcBef>
              <a:spcAft>
                <a:spcPts val="0"/>
              </a:spcAft>
              <a:buClr>
                <a:schemeClr val="dk1"/>
              </a:buClr>
              <a:buSzPts val="1100"/>
              <a:buFont typeface="Arial"/>
              <a:buNone/>
            </a:pPr>
            <a:r>
              <a:rPr lang="en" sz="2400">
                <a:latin typeface="Arial"/>
                <a:ea typeface="Arial"/>
                <a:cs typeface="Arial"/>
                <a:sym typeface="Arial"/>
              </a:rPr>
              <a:t>These investors are entitled to vote on their shareholdings. With the right, </a:t>
            </a:r>
            <a:r>
              <a:rPr b="1" lang="en" sz="2400">
                <a:latin typeface="Arial"/>
                <a:ea typeface="Arial"/>
                <a:cs typeface="Arial"/>
                <a:sym typeface="Arial"/>
              </a:rPr>
              <a:t>institutional investors</a:t>
            </a:r>
            <a:r>
              <a:rPr lang="en" sz="2400">
                <a:latin typeface="Arial"/>
                <a:ea typeface="Arial"/>
                <a:cs typeface="Arial"/>
                <a:sym typeface="Arial"/>
              </a:rPr>
              <a:t> can play an active role in corporate governance. And, with their significant holdings and war chest at their disposal, their power to make a “to buy” or “to sell” order of the shares the institutional investor and how it conducts its business.</a:t>
            </a:r>
            <a:endParaRPr sz="2400">
              <a:latin typeface="Arial"/>
              <a:ea typeface="Arial"/>
              <a:cs typeface="Arial"/>
              <a:sym typeface="Arial"/>
            </a:endParaRPr>
          </a:p>
          <a:p>
            <a:pPr indent="0" lvl="0" marL="0" rtl="0" algn="ctr">
              <a:spcBef>
                <a:spcPts val="1200"/>
              </a:spcBef>
              <a:spcAft>
                <a:spcPts val="0"/>
              </a:spcAft>
              <a:buNone/>
            </a:pPr>
            <a:r>
              <a:t/>
            </a:r>
            <a:endParaRPr sz="3600">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36"/>
          <p:cNvSpPr txBox="1"/>
          <p:nvPr>
            <p:ph idx="21" type="title"/>
          </p:nvPr>
        </p:nvSpPr>
        <p:spPr>
          <a:xfrm>
            <a:off x="596975" y="655216"/>
            <a:ext cx="79500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accent6"/>
                </a:solidFill>
              </a:rPr>
              <a:t>TYPES OF INSTITUTIONAL INVESTORS</a:t>
            </a:r>
            <a:endParaRPr>
              <a:solidFill>
                <a:schemeClr val="accent1"/>
              </a:solidFill>
            </a:endParaRPr>
          </a:p>
        </p:txBody>
      </p:sp>
      <p:sp>
        <p:nvSpPr>
          <p:cNvPr id="256" name="Google Shape;256;p36"/>
          <p:cNvSpPr txBox="1"/>
          <p:nvPr>
            <p:ph type="title"/>
          </p:nvPr>
        </p:nvSpPr>
        <p:spPr>
          <a:xfrm>
            <a:off x="661250" y="2573526"/>
            <a:ext cx="2400600" cy="702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500"/>
              <a:t>HEDGE FUND</a:t>
            </a:r>
            <a:endParaRPr sz="2500"/>
          </a:p>
        </p:txBody>
      </p:sp>
      <p:sp>
        <p:nvSpPr>
          <p:cNvPr id="257" name="Google Shape;257;p36"/>
          <p:cNvSpPr txBox="1"/>
          <p:nvPr>
            <p:ph idx="2" type="title"/>
          </p:nvPr>
        </p:nvSpPr>
        <p:spPr>
          <a:xfrm>
            <a:off x="970850" y="2239374"/>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258" name="Google Shape;258;p36"/>
          <p:cNvSpPr txBox="1"/>
          <p:nvPr>
            <p:ph idx="4" type="subTitle"/>
          </p:nvPr>
        </p:nvSpPr>
        <p:spPr>
          <a:xfrm>
            <a:off x="3371700" y="2711303"/>
            <a:ext cx="2400600" cy="564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 sz="2300">
                <a:solidFill>
                  <a:schemeClr val="lt1"/>
                </a:solidFill>
              </a:rPr>
              <a:t>INVESTMENT BANKING</a:t>
            </a:r>
            <a:endParaRPr b="1" sz="2300">
              <a:solidFill>
                <a:schemeClr val="lt1"/>
              </a:solidFill>
            </a:endParaRPr>
          </a:p>
          <a:p>
            <a:pPr indent="0" lvl="0" marL="0" rtl="0" algn="ctr">
              <a:spcBef>
                <a:spcPts val="0"/>
              </a:spcBef>
              <a:spcAft>
                <a:spcPts val="0"/>
              </a:spcAft>
              <a:buClr>
                <a:schemeClr val="dk1"/>
              </a:buClr>
              <a:buSzPts val="1100"/>
              <a:buFont typeface="Arial"/>
              <a:buNone/>
            </a:pPr>
            <a:r>
              <a:t/>
            </a:r>
            <a:endParaRPr b="1"/>
          </a:p>
          <a:p>
            <a:pPr indent="0" lvl="0" marL="0" rtl="0" algn="ctr">
              <a:spcBef>
                <a:spcPts val="0"/>
              </a:spcBef>
              <a:spcAft>
                <a:spcPts val="0"/>
              </a:spcAft>
              <a:buClr>
                <a:schemeClr val="dk1"/>
              </a:buClr>
              <a:buSzPts val="1100"/>
              <a:buFont typeface="Arial"/>
              <a:buNone/>
            </a:pPr>
            <a:r>
              <a:t/>
            </a:r>
            <a:endParaRPr/>
          </a:p>
        </p:txBody>
      </p:sp>
      <p:sp>
        <p:nvSpPr>
          <p:cNvPr id="259" name="Google Shape;259;p36"/>
          <p:cNvSpPr txBox="1"/>
          <p:nvPr>
            <p:ph idx="5" type="title"/>
          </p:nvPr>
        </p:nvSpPr>
        <p:spPr>
          <a:xfrm>
            <a:off x="3681300" y="2239374"/>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260" name="Google Shape;260;p36"/>
          <p:cNvSpPr txBox="1"/>
          <p:nvPr>
            <p:ph idx="6" type="title"/>
          </p:nvPr>
        </p:nvSpPr>
        <p:spPr>
          <a:xfrm>
            <a:off x="6082150" y="2711300"/>
            <a:ext cx="2400600" cy="837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300"/>
              <a:t>INVESTMENT TRUST</a:t>
            </a:r>
            <a:endParaRPr sz="2300"/>
          </a:p>
        </p:txBody>
      </p:sp>
      <p:sp>
        <p:nvSpPr>
          <p:cNvPr id="261" name="Google Shape;261;p36"/>
          <p:cNvSpPr txBox="1"/>
          <p:nvPr>
            <p:ph idx="8" type="title"/>
          </p:nvPr>
        </p:nvSpPr>
        <p:spPr>
          <a:xfrm>
            <a:off x="6391750" y="2239374"/>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262" name="Google Shape;262;p36"/>
          <p:cNvSpPr txBox="1"/>
          <p:nvPr>
            <p:ph idx="13" type="subTitle"/>
          </p:nvPr>
        </p:nvSpPr>
        <p:spPr>
          <a:xfrm>
            <a:off x="661250" y="3974831"/>
            <a:ext cx="2400600" cy="564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 sz="2500">
                <a:solidFill>
                  <a:schemeClr val="lt1"/>
                </a:solidFill>
              </a:rPr>
              <a:t>MUTUAL FUND</a:t>
            </a:r>
            <a:endParaRPr b="1" sz="2500">
              <a:solidFill>
                <a:schemeClr val="lt1"/>
              </a:solidFill>
            </a:endParaRPr>
          </a:p>
          <a:p>
            <a:pPr indent="0" lvl="0" marL="0" rtl="0" algn="ctr">
              <a:spcBef>
                <a:spcPts val="0"/>
              </a:spcBef>
              <a:spcAft>
                <a:spcPts val="0"/>
              </a:spcAft>
              <a:buClr>
                <a:schemeClr val="dk1"/>
              </a:buClr>
              <a:buSzPts val="1100"/>
              <a:buFont typeface="Arial"/>
              <a:buNone/>
            </a:pPr>
            <a:r>
              <a:t/>
            </a:r>
            <a:endParaRPr/>
          </a:p>
          <a:p>
            <a:pPr indent="0" lvl="0" marL="0" rtl="0" algn="ctr">
              <a:spcBef>
                <a:spcPts val="0"/>
              </a:spcBef>
              <a:spcAft>
                <a:spcPts val="0"/>
              </a:spcAft>
              <a:buClr>
                <a:schemeClr val="dk1"/>
              </a:buClr>
              <a:buSzPts val="1100"/>
              <a:buFont typeface="Arial"/>
              <a:buNone/>
            </a:pPr>
            <a:r>
              <a:t/>
            </a:r>
            <a:endParaRPr/>
          </a:p>
        </p:txBody>
      </p:sp>
      <p:sp>
        <p:nvSpPr>
          <p:cNvPr id="263" name="Google Shape;263;p36"/>
          <p:cNvSpPr txBox="1"/>
          <p:nvPr>
            <p:ph idx="14" type="title"/>
          </p:nvPr>
        </p:nvSpPr>
        <p:spPr>
          <a:xfrm>
            <a:off x="970850" y="3502812"/>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264" name="Google Shape;264;p36"/>
          <p:cNvSpPr txBox="1"/>
          <p:nvPr>
            <p:ph idx="15" type="title"/>
          </p:nvPr>
        </p:nvSpPr>
        <p:spPr>
          <a:xfrm>
            <a:off x="3371700" y="3836952"/>
            <a:ext cx="2400600" cy="987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500"/>
              <a:t>PENSION FUND</a:t>
            </a:r>
            <a:endParaRPr sz="2500"/>
          </a:p>
        </p:txBody>
      </p:sp>
      <p:sp>
        <p:nvSpPr>
          <p:cNvPr id="265" name="Google Shape;265;p36"/>
          <p:cNvSpPr txBox="1"/>
          <p:nvPr>
            <p:ph idx="17" type="title"/>
          </p:nvPr>
        </p:nvSpPr>
        <p:spPr>
          <a:xfrm>
            <a:off x="3681300" y="3502812"/>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05</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pic>
        <p:nvPicPr>
          <p:cNvPr id="270" name="Google Shape;270;p37"/>
          <p:cNvPicPr preferRelativeResize="0"/>
          <p:nvPr/>
        </p:nvPicPr>
        <p:blipFill rotWithShape="1">
          <a:blip r:embed="rId3">
            <a:alphaModFix/>
          </a:blip>
          <a:srcRect b="10011" l="29696" r="29696" t="10019"/>
          <a:stretch/>
        </p:blipFill>
        <p:spPr>
          <a:xfrm>
            <a:off x="210686" y="559075"/>
            <a:ext cx="2142200" cy="4218426"/>
          </a:xfrm>
          <a:prstGeom prst="rect">
            <a:avLst/>
          </a:prstGeom>
          <a:noFill/>
          <a:ln>
            <a:noFill/>
          </a:ln>
        </p:spPr>
      </p:pic>
      <p:sp>
        <p:nvSpPr>
          <p:cNvPr id="271" name="Google Shape;271;p37"/>
          <p:cNvSpPr txBox="1"/>
          <p:nvPr>
            <p:ph type="title"/>
          </p:nvPr>
        </p:nvSpPr>
        <p:spPr>
          <a:xfrm>
            <a:off x="2043450" y="1774900"/>
            <a:ext cx="6387300" cy="14493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5000"/>
              <a:t>CROSS LISTING</a:t>
            </a:r>
            <a:endParaRPr sz="5000">
              <a:solidFill>
                <a:schemeClr val="accent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pic>
        <p:nvPicPr>
          <p:cNvPr id="276" name="Google Shape;276;p38"/>
          <p:cNvPicPr preferRelativeResize="0"/>
          <p:nvPr/>
        </p:nvPicPr>
        <p:blipFill rotWithShape="1">
          <a:blip r:embed="rId3">
            <a:alphaModFix/>
          </a:blip>
          <a:srcRect b="10011" l="29696" r="29696" t="10019"/>
          <a:stretch/>
        </p:blipFill>
        <p:spPr>
          <a:xfrm>
            <a:off x="210678" y="559075"/>
            <a:ext cx="1593526" cy="4218426"/>
          </a:xfrm>
          <a:prstGeom prst="rect">
            <a:avLst/>
          </a:prstGeom>
          <a:noFill/>
          <a:ln>
            <a:noFill/>
          </a:ln>
        </p:spPr>
      </p:pic>
      <p:sp>
        <p:nvSpPr>
          <p:cNvPr id="277" name="Google Shape;277;p38"/>
          <p:cNvSpPr txBox="1"/>
          <p:nvPr>
            <p:ph type="title"/>
          </p:nvPr>
        </p:nvSpPr>
        <p:spPr>
          <a:xfrm>
            <a:off x="1804200" y="1774900"/>
            <a:ext cx="5881200" cy="1449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3000">
                <a:latin typeface="Arial"/>
                <a:ea typeface="Arial"/>
                <a:cs typeface="Arial"/>
                <a:sym typeface="Arial"/>
              </a:rPr>
              <a:t>Cross listing</a:t>
            </a:r>
            <a:r>
              <a:rPr b="0" lang="en" sz="3000">
                <a:latin typeface="Arial"/>
                <a:ea typeface="Arial"/>
                <a:cs typeface="Arial"/>
                <a:sym typeface="Arial"/>
              </a:rPr>
              <a:t> refers to listing of equity shares of a company in more than one stock exchange in different countries. The term can also be used to refer to the listing of a company on more than one stock exchange in the same country</a:t>
            </a:r>
            <a:endParaRPr sz="3000">
              <a:solidFill>
                <a:schemeClr val="accent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39"/>
          <p:cNvSpPr txBox="1"/>
          <p:nvPr>
            <p:ph idx="4" type="title"/>
          </p:nvPr>
        </p:nvSpPr>
        <p:spPr>
          <a:xfrm>
            <a:off x="596975" y="655216"/>
            <a:ext cx="79500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MOTIVES FOR CROSS-LISTING</a:t>
            </a:r>
            <a:endParaRPr>
              <a:solidFill>
                <a:schemeClr val="accent1"/>
              </a:solidFill>
            </a:endParaRPr>
          </a:p>
        </p:txBody>
      </p:sp>
      <p:sp>
        <p:nvSpPr>
          <p:cNvPr id="283" name="Google Shape;283;p39"/>
          <p:cNvSpPr txBox="1"/>
          <p:nvPr>
            <p:ph type="title"/>
          </p:nvPr>
        </p:nvSpPr>
        <p:spPr>
          <a:xfrm>
            <a:off x="1082306" y="2838793"/>
            <a:ext cx="24006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600"/>
              <a:t>01</a:t>
            </a:r>
            <a:endParaRPr sz="3600"/>
          </a:p>
        </p:txBody>
      </p:sp>
      <p:sp>
        <p:nvSpPr>
          <p:cNvPr id="284" name="Google Shape;284;p39"/>
          <p:cNvSpPr txBox="1"/>
          <p:nvPr>
            <p:ph idx="1" type="subTitle"/>
          </p:nvPr>
        </p:nvSpPr>
        <p:spPr>
          <a:xfrm>
            <a:off x="1082306" y="3333294"/>
            <a:ext cx="2400600" cy="989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600"/>
              <a:t>TO IMPROVE LIQUIDITY</a:t>
            </a:r>
            <a:endParaRPr b="1" sz="2600"/>
          </a:p>
        </p:txBody>
      </p:sp>
      <p:sp>
        <p:nvSpPr>
          <p:cNvPr id="285" name="Google Shape;285;p39"/>
          <p:cNvSpPr txBox="1"/>
          <p:nvPr>
            <p:ph idx="2" type="title"/>
          </p:nvPr>
        </p:nvSpPr>
        <p:spPr>
          <a:xfrm>
            <a:off x="5653500" y="2838800"/>
            <a:ext cx="14139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600"/>
              <a:t>02</a:t>
            </a:r>
            <a:endParaRPr sz="3600"/>
          </a:p>
        </p:txBody>
      </p:sp>
      <p:sp>
        <p:nvSpPr>
          <p:cNvPr id="286" name="Google Shape;286;p39"/>
          <p:cNvSpPr txBox="1"/>
          <p:nvPr>
            <p:ph idx="3" type="subTitle"/>
          </p:nvPr>
        </p:nvSpPr>
        <p:spPr>
          <a:xfrm>
            <a:off x="5273075" y="3139925"/>
            <a:ext cx="2272800" cy="1182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TO INCREASE ITS SHARE PRICE</a:t>
            </a:r>
            <a:endParaRPr b="1" sz="2400"/>
          </a:p>
        </p:txBody>
      </p:sp>
      <p:grpSp>
        <p:nvGrpSpPr>
          <p:cNvPr id="287" name="Google Shape;287;p39"/>
          <p:cNvGrpSpPr/>
          <p:nvPr/>
        </p:nvGrpSpPr>
        <p:grpSpPr>
          <a:xfrm>
            <a:off x="1849200" y="1762925"/>
            <a:ext cx="882300" cy="882300"/>
            <a:chOff x="1849200" y="1991525"/>
            <a:chExt cx="882300" cy="882300"/>
          </a:xfrm>
        </p:grpSpPr>
        <p:sp>
          <p:nvSpPr>
            <p:cNvPr id="288" name="Google Shape;288;p39"/>
            <p:cNvSpPr/>
            <p:nvPr/>
          </p:nvSpPr>
          <p:spPr>
            <a:xfrm>
              <a:off x="1849200" y="1991525"/>
              <a:ext cx="882300" cy="8823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89" name="Google Shape;289;p39"/>
            <p:cNvGrpSpPr/>
            <p:nvPr/>
          </p:nvGrpSpPr>
          <p:grpSpPr>
            <a:xfrm>
              <a:off x="2029436" y="2172050"/>
              <a:ext cx="522498" cy="521209"/>
              <a:chOff x="6553275" y="3604550"/>
              <a:chExt cx="296975" cy="296175"/>
            </a:xfrm>
          </p:grpSpPr>
          <p:sp>
            <p:nvSpPr>
              <p:cNvPr id="290" name="Google Shape;290;p39"/>
              <p:cNvSpPr/>
              <p:nvPr/>
            </p:nvSpPr>
            <p:spPr>
              <a:xfrm>
                <a:off x="6657250" y="3604550"/>
                <a:ext cx="86650" cy="86650"/>
              </a:xfrm>
              <a:custGeom>
                <a:rect b="b" l="l" r="r" t="t"/>
                <a:pathLst>
                  <a:path extrusionOk="0" h="3466" w="3466">
                    <a:moveTo>
                      <a:pt x="1733" y="0"/>
                    </a:moveTo>
                    <a:cubicBezTo>
                      <a:pt x="788" y="0"/>
                      <a:pt x="0" y="788"/>
                      <a:pt x="0" y="1733"/>
                    </a:cubicBezTo>
                    <a:cubicBezTo>
                      <a:pt x="0" y="2678"/>
                      <a:pt x="788" y="3466"/>
                      <a:pt x="1733" y="3466"/>
                    </a:cubicBezTo>
                    <a:cubicBezTo>
                      <a:pt x="2678" y="3466"/>
                      <a:pt x="3466" y="2678"/>
                      <a:pt x="3466" y="1733"/>
                    </a:cubicBezTo>
                    <a:cubicBezTo>
                      <a:pt x="3466" y="788"/>
                      <a:pt x="2678" y="0"/>
                      <a:pt x="17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39"/>
              <p:cNvSpPr/>
              <p:nvPr/>
            </p:nvSpPr>
            <p:spPr>
              <a:xfrm>
                <a:off x="6553275" y="3777825"/>
                <a:ext cx="296975" cy="122900"/>
              </a:xfrm>
              <a:custGeom>
                <a:rect b="b" l="l" r="r" t="t"/>
                <a:pathLst>
                  <a:path extrusionOk="0" h="4916" w="11879">
                    <a:moveTo>
                      <a:pt x="694" y="0"/>
                    </a:moveTo>
                    <a:cubicBezTo>
                      <a:pt x="316" y="0"/>
                      <a:pt x="1" y="315"/>
                      <a:pt x="1" y="693"/>
                    </a:cubicBezTo>
                    <a:cubicBezTo>
                      <a:pt x="1" y="1103"/>
                      <a:pt x="316" y="1418"/>
                      <a:pt x="694" y="1418"/>
                    </a:cubicBezTo>
                    <a:lnTo>
                      <a:pt x="694" y="4569"/>
                    </a:lnTo>
                    <a:cubicBezTo>
                      <a:pt x="694" y="4758"/>
                      <a:pt x="851" y="4915"/>
                      <a:pt x="1040" y="4915"/>
                    </a:cubicBezTo>
                    <a:lnTo>
                      <a:pt x="10807" y="4915"/>
                    </a:lnTo>
                    <a:cubicBezTo>
                      <a:pt x="11028" y="4915"/>
                      <a:pt x="11185" y="4758"/>
                      <a:pt x="11185" y="4569"/>
                    </a:cubicBezTo>
                    <a:lnTo>
                      <a:pt x="11185" y="1418"/>
                    </a:lnTo>
                    <a:cubicBezTo>
                      <a:pt x="11563" y="1418"/>
                      <a:pt x="11878" y="1103"/>
                      <a:pt x="11878" y="693"/>
                    </a:cubicBezTo>
                    <a:cubicBezTo>
                      <a:pt x="11815" y="315"/>
                      <a:pt x="11500" y="0"/>
                      <a:pt x="1112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39"/>
              <p:cNvSpPr/>
              <p:nvPr/>
            </p:nvSpPr>
            <p:spPr>
              <a:xfrm>
                <a:off x="6755700" y="3640000"/>
                <a:ext cx="74850" cy="121300"/>
              </a:xfrm>
              <a:custGeom>
                <a:rect b="b" l="l" r="r" t="t"/>
                <a:pathLst>
                  <a:path extrusionOk="0" h="4852" w="2994">
                    <a:moveTo>
                      <a:pt x="190" y="0"/>
                    </a:moveTo>
                    <a:cubicBezTo>
                      <a:pt x="190" y="126"/>
                      <a:pt x="253" y="221"/>
                      <a:pt x="253" y="347"/>
                    </a:cubicBezTo>
                    <a:cubicBezTo>
                      <a:pt x="253" y="693"/>
                      <a:pt x="158" y="1071"/>
                      <a:pt x="1" y="1386"/>
                    </a:cubicBezTo>
                    <a:cubicBezTo>
                      <a:pt x="977" y="2079"/>
                      <a:pt x="1607" y="3182"/>
                      <a:pt x="1607" y="4474"/>
                    </a:cubicBezTo>
                    <a:lnTo>
                      <a:pt x="1607" y="4852"/>
                    </a:lnTo>
                    <a:lnTo>
                      <a:pt x="2994" y="4852"/>
                    </a:lnTo>
                    <a:lnTo>
                      <a:pt x="2489" y="756"/>
                    </a:lnTo>
                    <a:cubicBezTo>
                      <a:pt x="2363" y="315"/>
                      <a:pt x="1922" y="0"/>
                      <a:pt x="14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9"/>
              <p:cNvSpPr/>
              <p:nvPr/>
            </p:nvSpPr>
            <p:spPr>
              <a:xfrm>
                <a:off x="6570600" y="3640000"/>
                <a:ext cx="74850" cy="121300"/>
              </a:xfrm>
              <a:custGeom>
                <a:rect b="b" l="l" r="r" t="t"/>
                <a:pathLst>
                  <a:path extrusionOk="0" h="4852" w="2994">
                    <a:moveTo>
                      <a:pt x="1545" y="0"/>
                    </a:moveTo>
                    <a:cubicBezTo>
                      <a:pt x="1072" y="0"/>
                      <a:pt x="663" y="315"/>
                      <a:pt x="505" y="788"/>
                    </a:cubicBezTo>
                    <a:lnTo>
                      <a:pt x="1" y="4852"/>
                    </a:lnTo>
                    <a:lnTo>
                      <a:pt x="1356" y="4852"/>
                    </a:lnTo>
                    <a:lnTo>
                      <a:pt x="1356" y="4474"/>
                    </a:lnTo>
                    <a:lnTo>
                      <a:pt x="1387" y="4474"/>
                    </a:lnTo>
                    <a:cubicBezTo>
                      <a:pt x="1387" y="3182"/>
                      <a:pt x="2017" y="2048"/>
                      <a:pt x="2994" y="1386"/>
                    </a:cubicBezTo>
                    <a:cubicBezTo>
                      <a:pt x="2836" y="1071"/>
                      <a:pt x="2773" y="693"/>
                      <a:pt x="2773" y="347"/>
                    </a:cubicBezTo>
                    <a:cubicBezTo>
                      <a:pt x="2773" y="221"/>
                      <a:pt x="2773" y="95"/>
                      <a:pt x="280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39"/>
              <p:cNvSpPr/>
              <p:nvPr/>
            </p:nvSpPr>
            <p:spPr>
              <a:xfrm>
                <a:off x="6707650" y="3688025"/>
                <a:ext cx="70925" cy="70925"/>
              </a:xfrm>
              <a:custGeom>
                <a:rect b="b" l="l" r="r" t="t"/>
                <a:pathLst>
                  <a:path extrusionOk="0" h="2837" w="2837">
                    <a:moveTo>
                      <a:pt x="1482" y="1"/>
                    </a:moveTo>
                    <a:cubicBezTo>
                      <a:pt x="1450" y="32"/>
                      <a:pt x="1418" y="64"/>
                      <a:pt x="1324" y="127"/>
                    </a:cubicBezTo>
                    <a:cubicBezTo>
                      <a:pt x="1324" y="190"/>
                      <a:pt x="1292" y="253"/>
                      <a:pt x="1261" y="284"/>
                    </a:cubicBezTo>
                    <a:lnTo>
                      <a:pt x="1" y="1923"/>
                    </a:lnTo>
                    <a:lnTo>
                      <a:pt x="1" y="2836"/>
                    </a:lnTo>
                    <a:lnTo>
                      <a:pt x="2742" y="2836"/>
                    </a:lnTo>
                    <a:lnTo>
                      <a:pt x="2742" y="2553"/>
                    </a:lnTo>
                    <a:lnTo>
                      <a:pt x="2836" y="2553"/>
                    </a:lnTo>
                    <a:cubicBezTo>
                      <a:pt x="2836" y="1513"/>
                      <a:pt x="2332" y="599"/>
                      <a:pt x="14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39"/>
              <p:cNvSpPr/>
              <p:nvPr/>
            </p:nvSpPr>
            <p:spPr>
              <a:xfrm>
                <a:off x="6621025" y="3688825"/>
                <a:ext cx="70900" cy="73275"/>
              </a:xfrm>
              <a:custGeom>
                <a:rect b="b" l="l" r="r" t="t"/>
                <a:pathLst>
                  <a:path extrusionOk="0" h="2931" w="2836">
                    <a:moveTo>
                      <a:pt x="1323" y="0"/>
                    </a:moveTo>
                    <a:cubicBezTo>
                      <a:pt x="536" y="567"/>
                      <a:pt x="0" y="1513"/>
                      <a:pt x="0" y="2584"/>
                    </a:cubicBezTo>
                    <a:lnTo>
                      <a:pt x="0" y="2930"/>
                    </a:lnTo>
                    <a:lnTo>
                      <a:pt x="2741" y="2930"/>
                    </a:lnTo>
                    <a:lnTo>
                      <a:pt x="2741" y="1922"/>
                    </a:lnTo>
                    <a:lnTo>
                      <a:pt x="2836" y="1922"/>
                    </a:lnTo>
                    <a:lnTo>
                      <a:pt x="1575" y="284"/>
                    </a:lnTo>
                    <a:cubicBezTo>
                      <a:pt x="1512" y="252"/>
                      <a:pt x="1512" y="158"/>
                      <a:pt x="1481" y="126"/>
                    </a:cubicBezTo>
                    <a:cubicBezTo>
                      <a:pt x="1449" y="95"/>
                      <a:pt x="1355" y="63"/>
                      <a:pt x="132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96" name="Google Shape;296;p39"/>
          <p:cNvGrpSpPr/>
          <p:nvPr/>
        </p:nvGrpSpPr>
        <p:grpSpPr>
          <a:xfrm>
            <a:off x="5880979" y="1762925"/>
            <a:ext cx="882300" cy="882300"/>
            <a:chOff x="3492962" y="2130600"/>
            <a:chExt cx="882300" cy="882300"/>
          </a:xfrm>
        </p:grpSpPr>
        <p:sp>
          <p:nvSpPr>
            <p:cNvPr id="297" name="Google Shape;297;p39"/>
            <p:cNvSpPr/>
            <p:nvPr/>
          </p:nvSpPr>
          <p:spPr>
            <a:xfrm>
              <a:off x="3492962" y="2130600"/>
              <a:ext cx="882300" cy="882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8" name="Google Shape;298;p39"/>
            <p:cNvGrpSpPr/>
            <p:nvPr/>
          </p:nvGrpSpPr>
          <p:grpSpPr>
            <a:xfrm>
              <a:off x="3731308" y="2364460"/>
              <a:ext cx="414615" cy="414586"/>
              <a:chOff x="3497300" y="3227275"/>
              <a:chExt cx="296175" cy="296175"/>
            </a:xfrm>
          </p:grpSpPr>
          <p:sp>
            <p:nvSpPr>
              <p:cNvPr id="299" name="Google Shape;299;p39"/>
              <p:cNvSpPr/>
              <p:nvPr/>
            </p:nvSpPr>
            <p:spPr>
              <a:xfrm>
                <a:off x="3609925" y="3339900"/>
                <a:ext cx="69350" cy="68550"/>
              </a:xfrm>
              <a:custGeom>
                <a:rect b="b" l="l" r="r" t="t"/>
                <a:pathLst>
                  <a:path extrusionOk="0" h="2742" w="2774">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39"/>
              <p:cNvSpPr/>
              <p:nvPr/>
            </p:nvSpPr>
            <p:spPr>
              <a:xfrm>
                <a:off x="3531175" y="3227275"/>
                <a:ext cx="86650" cy="86675"/>
              </a:xfrm>
              <a:custGeom>
                <a:rect b="b" l="l" r="r" t="t"/>
                <a:pathLst>
                  <a:path extrusionOk="0" h="3467" w="3466">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39"/>
              <p:cNvSpPr/>
              <p:nvPr/>
            </p:nvSpPr>
            <p:spPr>
              <a:xfrm>
                <a:off x="3670575" y="3227275"/>
                <a:ext cx="86675" cy="86675"/>
              </a:xfrm>
              <a:custGeom>
                <a:rect b="b" l="l" r="r" t="t"/>
                <a:pathLst>
                  <a:path extrusionOk="0" h="3467" w="3467">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39"/>
              <p:cNvSpPr/>
              <p:nvPr/>
            </p:nvSpPr>
            <p:spPr>
              <a:xfrm>
                <a:off x="3622525" y="3421825"/>
                <a:ext cx="41775" cy="25225"/>
              </a:xfrm>
              <a:custGeom>
                <a:rect b="b" l="l" r="r" t="t"/>
                <a:pathLst>
                  <a:path extrusionOk="0" h="1009" w="1671">
                    <a:moveTo>
                      <a:pt x="1" y="0"/>
                    </a:moveTo>
                    <a:lnTo>
                      <a:pt x="851" y="1008"/>
                    </a:lnTo>
                    <a:lnTo>
                      <a:pt x="1671" y="0"/>
                    </a:lnTo>
                    <a:lnTo>
                      <a:pt x="1671" y="0"/>
                    </a:lnTo>
                    <a:cubicBezTo>
                      <a:pt x="1450" y="126"/>
                      <a:pt x="1167" y="158"/>
                      <a:pt x="851" y="158"/>
                    </a:cubicBezTo>
                    <a:cubicBezTo>
                      <a:pt x="568" y="158"/>
                      <a:pt x="284" y="95"/>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39"/>
              <p:cNvSpPr/>
              <p:nvPr/>
            </p:nvSpPr>
            <p:spPr>
              <a:xfrm>
                <a:off x="3566600" y="3416300"/>
                <a:ext cx="70125" cy="106350"/>
              </a:xfrm>
              <a:custGeom>
                <a:rect b="b" l="l" r="r" t="t"/>
                <a:pathLst>
                  <a:path extrusionOk="0" h="4254" w="2805">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39"/>
              <p:cNvSpPr/>
              <p:nvPr/>
            </p:nvSpPr>
            <p:spPr>
              <a:xfrm>
                <a:off x="3653250" y="3417100"/>
                <a:ext cx="70125" cy="106350"/>
              </a:xfrm>
              <a:custGeom>
                <a:rect b="b" l="l" r="r" t="t"/>
                <a:pathLst>
                  <a:path extrusionOk="0" h="4254" w="2805">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39"/>
              <p:cNvSpPr/>
              <p:nvPr/>
            </p:nvSpPr>
            <p:spPr>
              <a:xfrm>
                <a:off x="3655625" y="3310775"/>
                <a:ext cx="137850" cy="108700"/>
              </a:xfrm>
              <a:custGeom>
                <a:rect b="b" l="l" r="r" t="t"/>
                <a:pathLst>
                  <a:path extrusionOk="0" h="4348" w="5514">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39"/>
              <p:cNvSpPr/>
              <p:nvPr/>
            </p:nvSpPr>
            <p:spPr>
              <a:xfrm>
                <a:off x="3497300" y="3309975"/>
                <a:ext cx="136275" cy="108725"/>
              </a:xfrm>
              <a:custGeom>
                <a:rect b="b" l="l" r="r" t="t"/>
                <a:pathLst>
                  <a:path extrusionOk="0" h="4349" w="5451">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40"/>
          <p:cNvSpPr txBox="1"/>
          <p:nvPr>
            <p:ph idx="4" type="title"/>
          </p:nvPr>
        </p:nvSpPr>
        <p:spPr>
          <a:xfrm>
            <a:off x="596975" y="655216"/>
            <a:ext cx="79500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MOTIVES FOR CROSS-LISTING</a:t>
            </a:r>
            <a:endParaRPr>
              <a:solidFill>
                <a:schemeClr val="accent1"/>
              </a:solidFill>
            </a:endParaRPr>
          </a:p>
        </p:txBody>
      </p:sp>
      <p:sp>
        <p:nvSpPr>
          <p:cNvPr id="312" name="Google Shape;312;p40"/>
          <p:cNvSpPr txBox="1"/>
          <p:nvPr>
            <p:ph type="title"/>
          </p:nvPr>
        </p:nvSpPr>
        <p:spPr>
          <a:xfrm>
            <a:off x="1082306" y="2838793"/>
            <a:ext cx="24006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600"/>
              <a:t>03</a:t>
            </a:r>
            <a:endParaRPr sz="3600"/>
          </a:p>
        </p:txBody>
      </p:sp>
      <p:sp>
        <p:nvSpPr>
          <p:cNvPr id="313" name="Google Shape;313;p40"/>
          <p:cNvSpPr txBox="1"/>
          <p:nvPr>
            <p:ph idx="1" type="subTitle"/>
          </p:nvPr>
        </p:nvSpPr>
        <p:spPr>
          <a:xfrm>
            <a:off x="687800" y="3239600"/>
            <a:ext cx="3139800" cy="108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500"/>
              <a:t>TO INCREASE FIRM’S VISIBILITY &amp; ACCEPTANCE</a:t>
            </a:r>
            <a:endParaRPr b="1" sz="2500"/>
          </a:p>
        </p:txBody>
      </p:sp>
      <p:sp>
        <p:nvSpPr>
          <p:cNvPr id="314" name="Google Shape;314;p40"/>
          <p:cNvSpPr txBox="1"/>
          <p:nvPr>
            <p:ph idx="2" type="title"/>
          </p:nvPr>
        </p:nvSpPr>
        <p:spPr>
          <a:xfrm>
            <a:off x="5653500" y="2838800"/>
            <a:ext cx="14139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600"/>
              <a:t>04</a:t>
            </a:r>
            <a:endParaRPr sz="3600"/>
          </a:p>
        </p:txBody>
      </p:sp>
      <p:sp>
        <p:nvSpPr>
          <p:cNvPr id="315" name="Google Shape;315;p40"/>
          <p:cNvSpPr txBox="1"/>
          <p:nvPr>
            <p:ph idx="3" type="subTitle"/>
          </p:nvPr>
        </p:nvSpPr>
        <p:spPr>
          <a:xfrm>
            <a:off x="5273075" y="3239825"/>
            <a:ext cx="2272800" cy="108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TO SUPPORT TAKEOVER BIDS</a:t>
            </a:r>
            <a:endParaRPr b="1" sz="2400"/>
          </a:p>
        </p:txBody>
      </p:sp>
      <p:grpSp>
        <p:nvGrpSpPr>
          <p:cNvPr id="316" name="Google Shape;316;p40"/>
          <p:cNvGrpSpPr/>
          <p:nvPr/>
        </p:nvGrpSpPr>
        <p:grpSpPr>
          <a:xfrm>
            <a:off x="1849200" y="1762925"/>
            <a:ext cx="882300" cy="882300"/>
            <a:chOff x="1849200" y="1991525"/>
            <a:chExt cx="882300" cy="882300"/>
          </a:xfrm>
        </p:grpSpPr>
        <p:sp>
          <p:nvSpPr>
            <p:cNvPr id="317" name="Google Shape;317;p40"/>
            <p:cNvSpPr/>
            <p:nvPr/>
          </p:nvSpPr>
          <p:spPr>
            <a:xfrm>
              <a:off x="1849200" y="1991525"/>
              <a:ext cx="882300" cy="8823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18" name="Google Shape;318;p40"/>
            <p:cNvGrpSpPr/>
            <p:nvPr/>
          </p:nvGrpSpPr>
          <p:grpSpPr>
            <a:xfrm>
              <a:off x="2029436" y="2172050"/>
              <a:ext cx="522498" cy="521209"/>
              <a:chOff x="6553275" y="3604550"/>
              <a:chExt cx="296975" cy="296175"/>
            </a:xfrm>
          </p:grpSpPr>
          <p:sp>
            <p:nvSpPr>
              <p:cNvPr id="319" name="Google Shape;319;p40"/>
              <p:cNvSpPr/>
              <p:nvPr/>
            </p:nvSpPr>
            <p:spPr>
              <a:xfrm>
                <a:off x="6657250" y="3604550"/>
                <a:ext cx="86650" cy="86650"/>
              </a:xfrm>
              <a:custGeom>
                <a:rect b="b" l="l" r="r" t="t"/>
                <a:pathLst>
                  <a:path extrusionOk="0" h="3466" w="3466">
                    <a:moveTo>
                      <a:pt x="1733" y="0"/>
                    </a:moveTo>
                    <a:cubicBezTo>
                      <a:pt x="788" y="0"/>
                      <a:pt x="0" y="788"/>
                      <a:pt x="0" y="1733"/>
                    </a:cubicBezTo>
                    <a:cubicBezTo>
                      <a:pt x="0" y="2678"/>
                      <a:pt x="788" y="3466"/>
                      <a:pt x="1733" y="3466"/>
                    </a:cubicBezTo>
                    <a:cubicBezTo>
                      <a:pt x="2678" y="3466"/>
                      <a:pt x="3466" y="2678"/>
                      <a:pt x="3466" y="1733"/>
                    </a:cubicBezTo>
                    <a:cubicBezTo>
                      <a:pt x="3466" y="788"/>
                      <a:pt x="2678" y="0"/>
                      <a:pt x="17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40"/>
              <p:cNvSpPr/>
              <p:nvPr/>
            </p:nvSpPr>
            <p:spPr>
              <a:xfrm>
                <a:off x="6553275" y="3777825"/>
                <a:ext cx="296975" cy="122900"/>
              </a:xfrm>
              <a:custGeom>
                <a:rect b="b" l="l" r="r" t="t"/>
                <a:pathLst>
                  <a:path extrusionOk="0" h="4916" w="11879">
                    <a:moveTo>
                      <a:pt x="694" y="0"/>
                    </a:moveTo>
                    <a:cubicBezTo>
                      <a:pt x="316" y="0"/>
                      <a:pt x="1" y="315"/>
                      <a:pt x="1" y="693"/>
                    </a:cubicBezTo>
                    <a:cubicBezTo>
                      <a:pt x="1" y="1103"/>
                      <a:pt x="316" y="1418"/>
                      <a:pt x="694" y="1418"/>
                    </a:cubicBezTo>
                    <a:lnTo>
                      <a:pt x="694" y="4569"/>
                    </a:lnTo>
                    <a:cubicBezTo>
                      <a:pt x="694" y="4758"/>
                      <a:pt x="851" y="4915"/>
                      <a:pt x="1040" y="4915"/>
                    </a:cubicBezTo>
                    <a:lnTo>
                      <a:pt x="10807" y="4915"/>
                    </a:lnTo>
                    <a:cubicBezTo>
                      <a:pt x="11028" y="4915"/>
                      <a:pt x="11185" y="4758"/>
                      <a:pt x="11185" y="4569"/>
                    </a:cubicBezTo>
                    <a:lnTo>
                      <a:pt x="11185" y="1418"/>
                    </a:lnTo>
                    <a:cubicBezTo>
                      <a:pt x="11563" y="1418"/>
                      <a:pt x="11878" y="1103"/>
                      <a:pt x="11878" y="693"/>
                    </a:cubicBezTo>
                    <a:cubicBezTo>
                      <a:pt x="11815" y="315"/>
                      <a:pt x="11500" y="0"/>
                      <a:pt x="1112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40"/>
              <p:cNvSpPr/>
              <p:nvPr/>
            </p:nvSpPr>
            <p:spPr>
              <a:xfrm>
                <a:off x="6755700" y="3640000"/>
                <a:ext cx="74850" cy="121300"/>
              </a:xfrm>
              <a:custGeom>
                <a:rect b="b" l="l" r="r" t="t"/>
                <a:pathLst>
                  <a:path extrusionOk="0" h="4852" w="2994">
                    <a:moveTo>
                      <a:pt x="190" y="0"/>
                    </a:moveTo>
                    <a:cubicBezTo>
                      <a:pt x="190" y="126"/>
                      <a:pt x="253" y="221"/>
                      <a:pt x="253" y="347"/>
                    </a:cubicBezTo>
                    <a:cubicBezTo>
                      <a:pt x="253" y="693"/>
                      <a:pt x="158" y="1071"/>
                      <a:pt x="1" y="1386"/>
                    </a:cubicBezTo>
                    <a:cubicBezTo>
                      <a:pt x="977" y="2079"/>
                      <a:pt x="1607" y="3182"/>
                      <a:pt x="1607" y="4474"/>
                    </a:cubicBezTo>
                    <a:lnTo>
                      <a:pt x="1607" y="4852"/>
                    </a:lnTo>
                    <a:lnTo>
                      <a:pt x="2994" y="4852"/>
                    </a:lnTo>
                    <a:lnTo>
                      <a:pt x="2489" y="756"/>
                    </a:lnTo>
                    <a:cubicBezTo>
                      <a:pt x="2363" y="315"/>
                      <a:pt x="1922" y="0"/>
                      <a:pt x="14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40"/>
              <p:cNvSpPr/>
              <p:nvPr/>
            </p:nvSpPr>
            <p:spPr>
              <a:xfrm>
                <a:off x="6570600" y="3640000"/>
                <a:ext cx="74850" cy="121300"/>
              </a:xfrm>
              <a:custGeom>
                <a:rect b="b" l="l" r="r" t="t"/>
                <a:pathLst>
                  <a:path extrusionOk="0" h="4852" w="2994">
                    <a:moveTo>
                      <a:pt x="1545" y="0"/>
                    </a:moveTo>
                    <a:cubicBezTo>
                      <a:pt x="1072" y="0"/>
                      <a:pt x="663" y="315"/>
                      <a:pt x="505" y="788"/>
                    </a:cubicBezTo>
                    <a:lnTo>
                      <a:pt x="1" y="4852"/>
                    </a:lnTo>
                    <a:lnTo>
                      <a:pt x="1356" y="4852"/>
                    </a:lnTo>
                    <a:lnTo>
                      <a:pt x="1356" y="4474"/>
                    </a:lnTo>
                    <a:lnTo>
                      <a:pt x="1387" y="4474"/>
                    </a:lnTo>
                    <a:cubicBezTo>
                      <a:pt x="1387" y="3182"/>
                      <a:pt x="2017" y="2048"/>
                      <a:pt x="2994" y="1386"/>
                    </a:cubicBezTo>
                    <a:cubicBezTo>
                      <a:pt x="2836" y="1071"/>
                      <a:pt x="2773" y="693"/>
                      <a:pt x="2773" y="347"/>
                    </a:cubicBezTo>
                    <a:cubicBezTo>
                      <a:pt x="2773" y="221"/>
                      <a:pt x="2773" y="95"/>
                      <a:pt x="280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40"/>
              <p:cNvSpPr/>
              <p:nvPr/>
            </p:nvSpPr>
            <p:spPr>
              <a:xfrm>
                <a:off x="6707650" y="3688025"/>
                <a:ext cx="70925" cy="70925"/>
              </a:xfrm>
              <a:custGeom>
                <a:rect b="b" l="l" r="r" t="t"/>
                <a:pathLst>
                  <a:path extrusionOk="0" h="2837" w="2837">
                    <a:moveTo>
                      <a:pt x="1482" y="1"/>
                    </a:moveTo>
                    <a:cubicBezTo>
                      <a:pt x="1450" y="32"/>
                      <a:pt x="1418" y="64"/>
                      <a:pt x="1324" y="127"/>
                    </a:cubicBezTo>
                    <a:cubicBezTo>
                      <a:pt x="1324" y="190"/>
                      <a:pt x="1292" y="253"/>
                      <a:pt x="1261" y="284"/>
                    </a:cubicBezTo>
                    <a:lnTo>
                      <a:pt x="1" y="1923"/>
                    </a:lnTo>
                    <a:lnTo>
                      <a:pt x="1" y="2836"/>
                    </a:lnTo>
                    <a:lnTo>
                      <a:pt x="2742" y="2836"/>
                    </a:lnTo>
                    <a:lnTo>
                      <a:pt x="2742" y="2553"/>
                    </a:lnTo>
                    <a:lnTo>
                      <a:pt x="2836" y="2553"/>
                    </a:lnTo>
                    <a:cubicBezTo>
                      <a:pt x="2836" y="1513"/>
                      <a:pt x="2332" y="599"/>
                      <a:pt x="14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40"/>
              <p:cNvSpPr/>
              <p:nvPr/>
            </p:nvSpPr>
            <p:spPr>
              <a:xfrm>
                <a:off x="6621025" y="3688825"/>
                <a:ext cx="70900" cy="73275"/>
              </a:xfrm>
              <a:custGeom>
                <a:rect b="b" l="l" r="r" t="t"/>
                <a:pathLst>
                  <a:path extrusionOk="0" h="2931" w="2836">
                    <a:moveTo>
                      <a:pt x="1323" y="0"/>
                    </a:moveTo>
                    <a:cubicBezTo>
                      <a:pt x="536" y="567"/>
                      <a:pt x="0" y="1513"/>
                      <a:pt x="0" y="2584"/>
                    </a:cubicBezTo>
                    <a:lnTo>
                      <a:pt x="0" y="2930"/>
                    </a:lnTo>
                    <a:lnTo>
                      <a:pt x="2741" y="2930"/>
                    </a:lnTo>
                    <a:lnTo>
                      <a:pt x="2741" y="1922"/>
                    </a:lnTo>
                    <a:lnTo>
                      <a:pt x="2836" y="1922"/>
                    </a:lnTo>
                    <a:lnTo>
                      <a:pt x="1575" y="284"/>
                    </a:lnTo>
                    <a:cubicBezTo>
                      <a:pt x="1512" y="252"/>
                      <a:pt x="1512" y="158"/>
                      <a:pt x="1481" y="126"/>
                    </a:cubicBezTo>
                    <a:cubicBezTo>
                      <a:pt x="1449" y="95"/>
                      <a:pt x="1355" y="63"/>
                      <a:pt x="132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25" name="Google Shape;325;p40"/>
          <p:cNvGrpSpPr/>
          <p:nvPr/>
        </p:nvGrpSpPr>
        <p:grpSpPr>
          <a:xfrm>
            <a:off x="5880979" y="1762925"/>
            <a:ext cx="882300" cy="882300"/>
            <a:chOff x="3492962" y="2130600"/>
            <a:chExt cx="882300" cy="882300"/>
          </a:xfrm>
        </p:grpSpPr>
        <p:sp>
          <p:nvSpPr>
            <p:cNvPr id="326" name="Google Shape;326;p40"/>
            <p:cNvSpPr/>
            <p:nvPr/>
          </p:nvSpPr>
          <p:spPr>
            <a:xfrm>
              <a:off x="3492962" y="2130600"/>
              <a:ext cx="882300" cy="882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7" name="Google Shape;327;p40"/>
            <p:cNvGrpSpPr/>
            <p:nvPr/>
          </p:nvGrpSpPr>
          <p:grpSpPr>
            <a:xfrm>
              <a:off x="3731308" y="2364460"/>
              <a:ext cx="414615" cy="414586"/>
              <a:chOff x="3497300" y="3227275"/>
              <a:chExt cx="296175" cy="296175"/>
            </a:xfrm>
          </p:grpSpPr>
          <p:sp>
            <p:nvSpPr>
              <p:cNvPr id="328" name="Google Shape;328;p40"/>
              <p:cNvSpPr/>
              <p:nvPr/>
            </p:nvSpPr>
            <p:spPr>
              <a:xfrm>
                <a:off x="3609925" y="3339900"/>
                <a:ext cx="69350" cy="68550"/>
              </a:xfrm>
              <a:custGeom>
                <a:rect b="b" l="l" r="r" t="t"/>
                <a:pathLst>
                  <a:path extrusionOk="0" h="2742" w="2774">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40"/>
              <p:cNvSpPr/>
              <p:nvPr/>
            </p:nvSpPr>
            <p:spPr>
              <a:xfrm>
                <a:off x="3531175" y="3227275"/>
                <a:ext cx="86650" cy="86675"/>
              </a:xfrm>
              <a:custGeom>
                <a:rect b="b" l="l" r="r" t="t"/>
                <a:pathLst>
                  <a:path extrusionOk="0" h="3467" w="3466">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40"/>
              <p:cNvSpPr/>
              <p:nvPr/>
            </p:nvSpPr>
            <p:spPr>
              <a:xfrm>
                <a:off x="3670575" y="3227275"/>
                <a:ext cx="86675" cy="86675"/>
              </a:xfrm>
              <a:custGeom>
                <a:rect b="b" l="l" r="r" t="t"/>
                <a:pathLst>
                  <a:path extrusionOk="0" h="3467" w="3467">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40"/>
              <p:cNvSpPr/>
              <p:nvPr/>
            </p:nvSpPr>
            <p:spPr>
              <a:xfrm>
                <a:off x="3622525" y="3421825"/>
                <a:ext cx="41775" cy="25225"/>
              </a:xfrm>
              <a:custGeom>
                <a:rect b="b" l="l" r="r" t="t"/>
                <a:pathLst>
                  <a:path extrusionOk="0" h="1009" w="1671">
                    <a:moveTo>
                      <a:pt x="1" y="0"/>
                    </a:moveTo>
                    <a:lnTo>
                      <a:pt x="851" y="1008"/>
                    </a:lnTo>
                    <a:lnTo>
                      <a:pt x="1671" y="0"/>
                    </a:lnTo>
                    <a:lnTo>
                      <a:pt x="1671" y="0"/>
                    </a:lnTo>
                    <a:cubicBezTo>
                      <a:pt x="1450" y="126"/>
                      <a:pt x="1167" y="158"/>
                      <a:pt x="851" y="158"/>
                    </a:cubicBezTo>
                    <a:cubicBezTo>
                      <a:pt x="568" y="158"/>
                      <a:pt x="284" y="95"/>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40"/>
              <p:cNvSpPr/>
              <p:nvPr/>
            </p:nvSpPr>
            <p:spPr>
              <a:xfrm>
                <a:off x="3566600" y="3416300"/>
                <a:ext cx="70125" cy="106350"/>
              </a:xfrm>
              <a:custGeom>
                <a:rect b="b" l="l" r="r" t="t"/>
                <a:pathLst>
                  <a:path extrusionOk="0" h="4254" w="2805">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40"/>
              <p:cNvSpPr/>
              <p:nvPr/>
            </p:nvSpPr>
            <p:spPr>
              <a:xfrm>
                <a:off x="3653250" y="3417100"/>
                <a:ext cx="70125" cy="106350"/>
              </a:xfrm>
              <a:custGeom>
                <a:rect b="b" l="l" r="r" t="t"/>
                <a:pathLst>
                  <a:path extrusionOk="0" h="4254" w="2805">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40"/>
              <p:cNvSpPr/>
              <p:nvPr/>
            </p:nvSpPr>
            <p:spPr>
              <a:xfrm>
                <a:off x="3655625" y="3310775"/>
                <a:ext cx="137850" cy="108700"/>
              </a:xfrm>
              <a:custGeom>
                <a:rect b="b" l="l" r="r" t="t"/>
                <a:pathLst>
                  <a:path extrusionOk="0" h="4348" w="5514">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40"/>
              <p:cNvSpPr/>
              <p:nvPr/>
            </p:nvSpPr>
            <p:spPr>
              <a:xfrm>
                <a:off x="3497300" y="3309975"/>
                <a:ext cx="136275" cy="108725"/>
              </a:xfrm>
              <a:custGeom>
                <a:rect b="b" l="l" r="r" t="t"/>
                <a:pathLst>
                  <a:path extrusionOk="0" h="4349" w="5451">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41"/>
          <p:cNvSpPr txBox="1"/>
          <p:nvPr>
            <p:ph idx="4" type="title"/>
          </p:nvPr>
        </p:nvSpPr>
        <p:spPr>
          <a:xfrm>
            <a:off x="596975" y="655216"/>
            <a:ext cx="79500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MOTIVES FOR CROSS-LISTING</a:t>
            </a:r>
            <a:endParaRPr>
              <a:solidFill>
                <a:schemeClr val="accent1"/>
              </a:solidFill>
            </a:endParaRPr>
          </a:p>
        </p:txBody>
      </p:sp>
      <p:sp>
        <p:nvSpPr>
          <p:cNvPr id="341" name="Google Shape;341;p41"/>
          <p:cNvSpPr txBox="1"/>
          <p:nvPr>
            <p:ph type="title"/>
          </p:nvPr>
        </p:nvSpPr>
        <p:spPr>
          <a:xfrm>
            <a:off x="1082306" y="2838793"/>
            <a:ext cx="24006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600"/>
              <a:t>05</a:t>
            </a:r>
            <a:endParaRPr sz="3600"/>
          </a:p>
        </p:txBody>
      </p:sp>
      <p:sp>
        <p:nvSpPr>
          <p:cNvPr id="342" name="Google Shape;342;p41"/>
          <p:cNvSpPr txBox="1"/>
          <p:nvPr>
            <p:ph idx="1" type="subTitle"/>
          </p:nvPr>
        </p:nvSpPr>
        <p:spPr>
          <a:xfrm>
            <a:off x="687800" y="3239600"/>
            <a:ext cx="3139800" cy="108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500"/>
              <a:t>TO SUPPORT SHARE &amp; OPTIONS PLAN</a:t>
            </a:r>
            <a:endParaRPr b="1" sz="2500"/>
          </a:p>
        </p:txBody>
      </p:sp>
      <p:grpSp>
        <p:nvGrpSpPr>
          <p:cNvPr id="343" name="Google Shape;343;p41"/>
          <p:cNvGrpSpPr/>
          <p:nvPr/>
        </p:nvGrpSpPr>
        <p:grpSpPr>
          <a:xfrm>
            <a:off x="1849200" y="1762925"/>
            <a:ext cx="882300" cy="882300"/>
            <a:chOff x="1849200" y="1991525"/>
            <a:chExt cx="882300" cy="882300"/>
          </a:xfrm>
        </p:grpSpPr>
        <p:sp>
          <p:nvSpPr>
            <p:cNvPr id="344" name="Google Shape;344;p41"/>
            <p:cNvSpPr/>
            <p:nvPr/>
          </p:nvSpPr>
          <p:spPr>
            <a:xfrm>
              <a:off x="1849200" y="1991525"/>
              <a:ext cx="882300" cy="8823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45" name="Google Shape;345;p41"/>
            <p:cNvGrpSpPr/>
            <p:nvPr/>
          </p:nvGrpSpPr>
          <p:grpSpPr>
            <a:xfrm>
              <a:off x="2029436" y="2172050"/>
              <a:ext cx="522498" cy="521209"/>
              <a:chOff x="6553275" y="3604550"/>
              <a:chExt cx="296975" cy="296175"/>
            </a:xfrm>
          </p:grpSpPr>
          <p:sp>
            <p:nvSpPr>
              <p:cNvPr id="346" name="Google Shape;346;p41"/>
              <p:cNvSpPr/>
              <p:nvPr/>
            </p:nvSpPr>
            <p:spPr>
              <a:xfrm>
                <a:off x="6657250" y="3604550"/>
                <a:ext cx="86650" cy="86650"/>
              </a:xfrm>
              <a:custGeom>
                <a:rect b="b" l="l" r="r" t="t"/>
                <a:pathLst>
                  <a:path extrusionOk="0" h="3466" w="3466">
                    <a:moveTo>
                      <a:pt x="1733" y="0"/>
                    </a:moveTo>
                    <a:cubicBezTo>
                      <a:pt x="788" y="0"/>
                      <a:pt x="0" y="788"/>
                      <a:pt x="0" y="1733"/>
                    </a:cubicBezTo>
                    <a:cubicBezTo>
                      <a:pt x="0" y="2678"/>
                      <a:pt x="788" y="3466"/>
                      <a:pt x="1733" y="3466"/>
                    </a:cubicBezTo>
                    <a:cubicBezTo>
                      <a:pt x="2678" y="3466"/>
                      <a:pt x="3466" y="2678"/>
                      <a:pt x="3466" y="1733"/>
                    </a:cubicBezTo>
                    <a:cubicBezTo>
                      <a:pt x="3466" y="788"/>
                      <a:pt x="2678" y="0"/>
                      <a:pt x="17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41"/>
              <p:cNvSpPr/>
              <p:nvPr/>
            </p:nvSpPr>
            <p:spPr>
              <a:xfrm>
                <a:off x="6553275" y="3777825"/>
                <a:ext cx="296975" cy="122900"/>
              </a:xfrm>
              <a:custGeom>
                <a:rect b="b" l="l" r="r" t="t"/>
                <a:pathLst>
                  <a:path extrusionOk="0" h="4916" w="11879">
                    <a:moveTo>
                      <a:pt x="694" y="0"/>
                    </a:moveTo>
                    <a:cubicBezTo>
                      <a:pt x="316" y="0"/>
                      <a:pt x="1" y="315"/>
                      <a:pt x="1" y="693"/>
                    </a:cubicBezTo>
                    <a:cubicBezTo>
                      <a:pt x="1" y="1103"/>
                      <a:pt x="316" y="1418"/>
                      <a:pt x="694" y="1418"/>
                    </a:cubicBezTo>
                    <a:lnTo>
                      <a:pt x="694" y="4569"/>
                    </a:lnTo>
                    <a:cubicBezTo>
                      <a:pt x="694" y="4758"/>
                      <a:pt x="851" y="4915"/>
                      <a:pt x="1040" y="4915"/>
                    </a:cubicBezTo>
                    <a:lnTo>
                      <a:pt x="10807" y="4915"/>
                    </a:lnTo>
                    <a:cubicBezTo>
                      <a:pt x="11028" y="4915"/>
                      <a:pt x="11185" y="4758"/>
                      <a:pt x="11185" y="4569"/>
                    </a:cubicBezTo>
                    <a:lnTo>
                      <a:pt x="11185" y="1418"/>
                    </a:lnTo>
                    <a:cubicBezTo>
                      <a:pt x="11563" y="1418"/>
                      <a:pt x="11878" y="1103"/>
                      <a:pt x="11878" y="693"/>
                    </a:cubicBezTo>
                    <a:cubicBezTo>
                      <a:pt x="11815" y="315"/>
                      <a:pt x="11500" y="0"/>
                      <a:pt x="1112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41"/>
              <p:cNvSpPr/>
              <p:nvPr/>
            </p:nvSpPr>
            <p:spPr>
              <a:xfrm>
                <a:off x="6755700" y="3640000"/>
                <a:ext cx="74850" cy="121300"/>
              </a:xfrm>
              <a:custGeom>
                <a:rect b="b" l="l" r="r" t="t"/>
                <a:pathLst>
                  <a:path extrusionOk="0" h="4852" w="2994">
                    <a:moveTo>
                      <a:pt x="190" y="0"/>
                    </a:moveTo>
                    <a:cubicBezTo>
                      <a:pt x="190" y="126"/>
                      <a:pt x="253" y="221"/>
                      <a:pt x="253" y="347"/>
                    </a:cubicBezTo>
                    <a:cubicBezTo>
                      <a:pt x="253" y="693"/>
                      <a:pt x="158" y="1071"/>
                      <a:pt x="1" y="1386"/>
                    </a:cubicBezTo>
                    <a:cubicBezTo>
                      <a:pt x="977" y="2079"/>
                      <a:pt x="1607" y="3182"/>
                      <a:pt x="1607" y="4474"/>
                    </a:cubicBezTo>
                    <a:lnTo>
                      <a:pt x="1607" y="4852"/>
                    </a:lnTo>
                    <a:lnTo>
                      <a:pt x="2994" y="4852"/>
                    </a:lnTo>
                    <a:lnTo>
                      <a:pt x="2489" y="756"/>
                    </a:lnTo>
                    <a:cubicBezTo>
                      <a:pt x="2363" y="315"/>
                      <a:pt x="1922" y="0"/>
                      <a:pt x="14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41"/>
              <p:cNvSpPr/>
              <p:nvPr/>
            </p:nvSpPr>
            <p:spPr>
              <a:xfrm>
                <a:off x="6570600" y="3640000"/>
                <a:ext cx="74850" cy="121300"/>
              </a:xfrm>
              <a:custGeom>
                <a:rect b="b" l="l" r="r" t="t"/>
                <a:pathLst>
                  <a:path extrusionOk="0" h="4852" w="2994">
                    <a:moveTo>
                      <a:pt x="1545" y="0"/>
                    </a:moveTo>
                    <a:cubicBezTo>
                      <a:pt x="1072" y="0"/>
                      <a:pt x="663" y="315"/>
                      <a:pt x="505" y="788"/>
                    </a:cubicBezTo>
                    <a:lnTo>
                      <a:pt x="1" y="4852"/>
                    </a:lnTo>
                    <a:lnTo>
                      <a:pt x="1356" y="4852"/>
                    </a:lnTo>
                    <a:lnTo>
                      <a:pt x="1356" y="4474"/>
                    </a:lnTo>
                    <a:lnTo>
                      <a:pt x="1387" y="4474"/>
                    </a:lnTo>
                    <a:cubicBezTo>
                      <a:pt x="1387" y="3182"/>
                      <a:pt x="2017" y="2048"/>
                      <a:pt x="2994" y="1386"/>
                    </a:cubicBezTo>
                    <a:cubicBezTo>
                      <a:pt x="2836" y="1071"/>
                      <a:pt x="2773" y="693"/>
                      <a:pt x="2773" y="347"/>
                    </a:cubicBezTo>
                    <a:cubicBezTo>
                      <a:pt x="2773" y="221"/>
                      <a:pt x="2773" y="95"/>
                      <a:pt x="280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41"/>
              <p:cNvSpPr/>
              <p:nvPr/>
            </p:nvSpPr>
            <p:spPr>
              <a:xfrm>
                <a:off x="6707650" y="3688025"/>
                <a:ext cx="70925" cy="70925"/>
              </a:xfrm>
              <a:custGeom>
                <a:rect b="b" l="l" r="r" t="t"/>
                <a:pathLst>
                  <a:path extrusionOk="0" h="2837" w="2837">
                    <a:moveTo>
                      <a:pt x="1482" y="1"/>
                    </a:moveTo>
                    <a:cubicBezTo>
                      <a:pt x="1450" y="32"/>
                      <a:pt x="1418" y="64"/>
                      <a:pt x="1324" y="127"/>
                    </a:cubicBezTo>
                    <a:cubicBezTo>
                      <a:pt x="1324" y="190"/>
                      <a:pt x="1292" y="253"/>
                      <a:pt x="1261" y="284"/>
                    </a:cubicBezTo>
                    <a:lnTo>
                      <a:pt x="1" y="1923"/>
                    </a:lnTo>
                    <a:lnTo>
                      <a:pt x="1" y="2836"/>
                    </a:lnTo>
                    <a:lnTo>
                      <a:pt x="2742" y="2836"/>
                    </a:lnTo>
                    <a:lnTo>
                      <a:pt x="2742" y="2553"/>
                    </a:lnTo>
                    <a:lnTo>
                      <a:pt x="2836" y="2553"/>
                    </a:lnTo>
                    <a:cubicBezTo>
                      <a:pt x="2836" y="1513"/>
                      <a:pt x="2332" y="599"/>
                      <a:pt x="14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41"/>
              <p:cNvSpPr/>
              <p:nvPr/>
            </p:nvSpPr>
            <p:spPr>
              <a:xfrm>
                <a:off x="6621025" y="3688825"/>
                <a:ext cx="70900" cy="73275"/>
              </a:xfrm>
              <a:custGeom>
                <a:rect b="b" l="l" r="r" t="t"/>
                <a:pathLst>
                  <a:path extrusionOk="0" h="2931" w="2836">
                    <a:moveTo>
                      <a:pt x="1323" y="0"/>
                    </a:moveTo>
                    <a:cubicBezTo>
                      <a:pt x="536" y="567"/>
                      <a:pt x="0" y="1513"/>
                      <a:pt x="0" y="2584"/>
                    </a:cubicBezTo>
                    <a:lnTo>
                      <a:pt x="0" y="2930"/>
                    </a:lnTo>
                    <a:lnTo>
                      <a:pt x="2741" y="2930"/>
                    </a:lnTo>
                    <a:lnTo>
                      <a:pt x="2741" y="1922"/>
                    </a:lnTo>
                    <a:lnTo>
                      <a:pt x="2836" y="1922"/>
                    </a:lnTo>
                    <a:lnTo>
                      <a:pt x="1575" y="284"/>
                    </a:lnTo>
                    <a:cubicBezTo>
                      <a:pt x="1512" y="252"/>
                      <a:pt x="1512" y="158"/>
                      <a:pt x="1481" y="126"/>
                    </a:cubicBezTo>
                    <a:cubicBezTo>
                      <a:pt x="1449" y="95"/>
                      <a:pt x="1355" y="63"/>
                      <a:pt x="132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52" name="Google Shape;352;p41"/>
          <p:cNvGrpSpPr/>
          <p:nvPr/>
        </p:nvGrpSpPr>
        <p:grpSpPr>
          <a:xfrm>
            <a:off x="5880979" y="1762925"/>
            <a:ext cx="882300" cy="882300"/>
            <a:chOff x="3492962" y="2130600"/>
            <a:chExt cx="882300" cy="882300"/>
          </a:xfrm>
        </p:grpSpPr>
        <p:sp>
          <p:nvSpPr>
            <p:cNvPr id="353" name="Google Shape;353;p41"/>
            <p:cNvSpPr/>
            <p:nvPr/>
          </p:nvSpPr>
          <p:spPr>
            <a:xfrm>
              <a:off x="3492962" y="2130600"/>
              <a:ext cx="882300" cy="882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4" name="Google Shape;354;p41"/>
            <p:cNvGrpSpPr/>
            <p:nvPr/>
          </p:nvGrpSpPr>
          <p:grpSpPr>
            <a:xfrm>
              <a:off x="3731308" y="2364460"/>
              <a:ext cx="414615" cy="414586"/>
              <a:chOff x="3497300" y="3227275"/>
              <a:chExt cx="296175" cy="296175"/>
            </a:xfrm>
          </p:grpSpPr>
          <p:sp>
            <p:nvSpPr>
              <p:cNvPr id="355" name="Google Shape;355;p41"/>
              <p:cNvSpPr/>
              <p:nvPr/>
            </p:nvSpPr>
            <p:spPr>
              <a:xfrm>
                <a:off x="3609925" y="3339900"/>
                <a:ext cx="69350" cy="68550"/>
              </a:xfrm>
              <a:custGeom>
                <a:rect b="b" l="l" r="r" t="t"/>
                <a:pathLst>
                  <a:path extrusionOk="0" h="2742" w="2774">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41"/>
              <p:cNvSpPr/>
              <p:nvPr/>
            </p:nvSpPr>
            <p:spPr>
              <a:xfrm>
                <a:off x="3531175" y="3227275"/>
                <a:ext cx="86650" cy="86675"/>
              </a:xfrm>
              <a:custGeom>
                <a:rect b="b" l="l" r="r" t="t"/>
                <a:pathLst>
                  <a:path extrusionOk="0" h="3467" w="3466">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41"/>
              <p:cNvSpPr/>
              <p:nvPr/>
            </p:nvSpPr>
            <p:spPr>
              <a:xfrm>
                <a:off x="3670575" y="3227275"/>
                <a:ext cx="86675" cy="86675"/>
              </a:xfrm>
              <a:custGeom>
                <a:rect b="b" l="l" r="r" t="t"/>
                <a:pathLst>
                  <a:path extrusionOk="0" h="3467" w="3467">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41"/>
              <p:cNvSpPr/>
              <p:nvPr/>
            </p:nvSpPr>
            <p:spPr>
              <a:xfrm>
                <a:off x="3622525" y="3421825"/>
                <a:ext cx="41775" cy="25225"/>
              </a:xfrm>
              <a:custGeom>
                <a:rect b="b" l="l" r="r" t="t"/>
                <a:pathLst>
                  <a:path extrusionOk="0" h="1009" w="1671">
                    <a:moveTo>
                      <a:pt x="1" y="0"/>
                    </a:moveTo>
                    <a:lnTo>
                      <a:pt x="851" y="1008"/>
                    </a:lnTo>
                    <a:lnTo>
                      <a:pt x="1671" y="0"/>
                    </a:lnTo>
                    <a:lnTo>
                      <a:pt x="1671" y="0"/>
                    </a:lnTo>
                    <a:cubicBezTo>
                      <a:pt x="1450" y="126"/>
                      <a:pt x="1167" y="158"/>
                      <a:pt x="851" y="158"/>
                    </a:cubicBezTo>
                    <a:cubicBezTo>
                      <a:pt x="568" y="158"/>
                      <a:pt x="284" y="95"/>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41"/>
              <p:cNvSpPr/>
              <p:nvPr/>
            </p:nvSpPr>
            <p:spPr>
              <a:xfrm>
                <a:off x="3566600" y="3416300"/>
                <a:ext cx="70125" cy="106350"/>
              </a:xfrm>
              <a:custGeom>
                <a:rect b="b" l="l" r="r" t="t"/>
                <a:pathLst>
                  <a:path extrusionOk="0" h="4254" w="2805">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41"/>
              <p:cNvSpPr/>
              <p:nvPr/>
            </p:nvSpPr>
            <p:spPr>
              <a:xfrm>
                <a:off x="3653250" y="3417100"/>
                <a:ext cx="70125" cy="106350"/>
              </a:xfrm>
              <a:custGeom>
                <a:rect b="b" l="l" r="r" t="t"/>
                <a:pathLst>
                  <a:path extrusionOk="0" h="4254" w="2805">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41"/>
              <p:cNvSpPr/>
              <p:nvPr/>
            </p:nvSpPr>
            <p:spPr>
              <a:xfrm>
                <a:off x="3655625" y="3310775"/>
                <a:ext cx="137850" cy="108700"/>
              </a:xfrm>
              <a:custGeom>
                <a:rect b="b" l="l" r="r" t="t"/>
                <a:pathLst>
                  <a:path extrusionOk="0" h="4348" w="5514">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41"/>
              <p:cNvSpPr/>
              <p:nvPr/>
            </p:nvSpPr>
            <p:spPr>
              <a:xfrm>
                <a:off x="3497300" y="3309975"/>
                <a:ext cx="136275" cy="108725"/>
              </a:xfrm>
              <a:custGeom>
                <a:rect b="b" l="l" r="r" t="t"/>
                <a:pathLst>
                  <a:path extrusionOk="0" h="4349" w="5451">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42"/>
          <p:cNvSpPr txBox="1"/>
          <p:nvPr>
            <p:ph idx="6" type="title"/>
          </p:nvPr>
        </p:nvSpPr>
        <p:spPr>
          <a:xfrm>
            <a:off x="596975" y="655216"/>
            <a:ext cx="79500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100">
                <a:solidFill>
                  <a:schemeClr val="lt2"/>
                </a:solidFill>
              </a:rPr>
              <a:t>ROLE OF INSTITUTIONAL INVESTORS IN GOVERNANCE</a:t>
            </a:r>
            <a:endParaRPr sz="3100">
              <a:solidFill>
                <a:schemeClr val="accent1"/>
              </a:solidFill>
            </a:endParaRPr>
          </a:p>
        </p:txBody>
      </p:sp>
      <p:sp>
        <p:nvSpPr>
          <p:cNvPr id="368" name="Google Shape;368;p42"/>
          <p:cNvSpPr txBox="1"/>
          <p:nvPr>
            <p:ph type="title"/>
          </p:nvPr>
        </p:nvSpPr>
        <p:spPr>
          <a:xfrm>
            <a:off x="813650" y="2961130"/>
            <a:ext cx="2400600" cy="447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rgbClr val="FF0000"/>
                </a:solidFill>
              </a:rPr>
              <a:t>MONITORING</a:t>
            </a:r>
            <a:endParaRPr>
              <a:solidFill>
                <a:srgbClr val="FF0000"/>
              </a:solidFill>
            </a:endParaRPr>
          </a:p>
        </p:txBody>
      </p:sp>
      <p:sp>
        <p:nvSpPr>
          <p:cNvPr id="369" name="Google Shape;369;p42"/>
          <p:cNvSpPr txBox="1"/>
          <p:nvPr>
            <p:ph idx="3" type="subTitle"/>
          </p:nvPr>
        </p:nvSpPr>
        <p:spPr>
          <a:xfrm>
            <a:off x="3371700" y="2964105"/>
            <a:ext cx="2400600" cy="882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1900">
                <a:solidFill>
                  <a:srgbClr val="FF0000"/>
                </a:solidFill>
              </a:rPr>
              <a:t>DRIVER OF AGENT’S PERFORMANCE</a:t>
            </a:r>
            <a:endParaRPr b="1" sz="1900">
              <a:solidFill>
                <a:srgbClr val="FF0000"/>
              </a:solidFill>
            </a:endParaRPr>
          </a:p>
        </p:txBody>
      </p:sp>
      <p:sp>
        <p:nvSpPr>
          <p:cNvPr id="370" name="Google Shape;370;p42"/>
          <p:cNvSpPr txBox="1"/>
          <p:nvPr>
            <p:ph idx="4" type="title"/>
          </p:nvPr>
        </p:nvSpPr>
        <p:spPr>
          <a:xfrm>
            <a:off x="5929750" y="2961130"/>
            <a:ext cx="2400600" cy="447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200">
                <a:solidFill>
                  <a:srgbClr val="FF0000"/>
                </a:solidFill>
              </a:rPr>
              <a:t>GOOD ACTIVIST</a:t>
            </a:r>
            <a:endParaRPr sz="2200">
              <a:solidFill>
                <a:srgbClr val="FF0000"/>
              </a:solidFill>
            </a:endParaRPr>
          </a:p>
        </p:txBody>
      </p:sp>
      <p:sp>
        <p:nvSpPr>
          <p:cNvPr id="371" name="Google Shape;371;p42"/>
          <p:cNvSpPr/>
          <p:nvPr/>
        </p:nvSpPr>
        <p:spPr>
          <a:xfrm>
            <a:off x="4130825" y="1902225"/>
            <a:ext cx="882300" cy="882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2" name="Google Shape;372;p42"/>
          <p:cNvGrpSpPr/>
          <p:nvPr/>
        </p:nvGrpSpPr>
        <p:grpSpPr>
          <a:xfrm>
            <a:off x="4344529" y="2119515"/>
            <a:ext cx="453707" cy="447831"/>
            <a:chOff x="6232000" y="1435050"/>
            <a:chExt cx="488225" cy="481850"/>
          </a:xfrm>
        </p:grpSpPr>
        <p:sp>
          <p:nvSpPr>
            <p:cNvPr id="373" name="Google Shape;373;p42"/>
            <p:cNvSpPr/>
            <p:nvPr/>
          </p:nvSpPr>
          <p:spPr>
            <a:xfrm>
              <a:off x="6578000" y="1463375"/>
              <a:ext cx="83150" cy="78250"/>
            </a:xfrm>
            <a:custGeom>
              <a:rect b="b" l="l" r="r" t="t"/>
              <a:pathLst>
                <a:path extrusionOk="0" h="3130" w="3326">
                  <a:moveTo>
                    <a:pt x="482" y="1"/>
                  </a:moveTo>
                  <a:cubicBezTo>
                    <a:pt x="280" y="1"/>
                    <a:pt x="95" y="114"/>
                    <a:pt x="1" y="293"/>
                  </a:cubicBezTo>
                  <a:lnTo>
                    <a:pt x="3322" y="3130"/>
                  </a:lnTo>
                  <a:lnTo>
                    <a:pt x="3322" y="564"/>
                  </a:lnTo>
                  <a:cubicBezTo>
                    <a:pt x="3325" y="253"/>
                    <a:pt x="3072" y="1"/>
                    <a:pt x="2761" y="1"/>
                  </a:cubicBezTo>
                  <a:cubicBezTo>
                    <a:pt x="2760" y="1"/>
                    <a:pt x="2758" y="1"/>
                    <a:pt x="2756" y="1"/>
                  </a:cubicBezTo>
                  <a:lnTo>
                    <a:pt x="497" y="1"/>
                  </a:lnTo>
                  <a:cubicBezTo>
                    <a:pt x="492" y="1"/>
                    <a:pt x="487" y="1"/>
                    <a:pt x="4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74" name="Google Shape;374;p42"/>
            <p:cNvSpPr/>
            <p:nvPr/>
          </p:nvSpPr>
          <p:spPr>
            <a:xfrm>
              <a:off x="6421725" y="1773850"/>
              <a:ext cx="112950" cy="143050"/>
            </a:xfrm>
            <a:custGeom>
              <a:rect b="b" l="l" r="r" t="t"/>
              <a:pathLst>
                <a:path extrusionOk="0" h="5722" w="4518">
                  <a:moveTo>
                    <a:pt x="2822" y="1130"/>
                  </a:moveTo>
                  <a:cubicBezTo>
                    <a:pt x="3325" y="1130"/>
                    <a:pt x="3578" y="1738"/>
                    <a:pt x="3222" y="2093"/>
                  </a:cubicBezTo>
                  <a:cubicBezTo>
                    <a:pt x="3106" y="2209"/>
                    <a:pt x="2964" y="2260"/>
                    <a:pt x="2825" y="2260"/>
                  </a:cubicBezTo>
                  <a:cubicBezTo>
                    <a:pt x="2535" y="2260"/>
                    <a:pt x="2259" y="2036"/>
                    <a:pt x="2259" y="1696"/>
                  </a:cubicBezTo>
                  <a:cubicBezTo>
                    <a:pt x="2259" y="1383"/>
                    <a:pt x="2509" y="1130"/>
                    <a:pt x="2822" y="1130"/>
                  </a:cubicBezTo>
                  <a:close/>
                  <a:moveTo>
                    <a:pt x="0" y="1"/>
                  </a:moveTo>
                  <a:lnTo>
                    <a:pt x="0" y="5722"/>
                  </a:lnTo>
                  <a:lnTo>
                    <a:pt x="4517" y="5722"/>
                  </a:lnTo>
                  <a:lnTo>
                    <a:pt x="451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75" name="Google Shape;375;p42"/>
            <p:cNvSpPr/>
            <p:nvPr/>
          </p:nvSpPr>
          <p:spPr>
            <a:xfrm>
              <a:off x="6448975" y="1632700"/>
              <a:ext cx="56475" cy="56475"/>
            </a:xfrm>
            <a:custGeom>
              <a:rect b="b" l="l" r="r" t="t"/>
              <a:pathLst>
                <a:path extrusionOk="0" h="2259" w="2259">
                  <a:moveTo>
                    <a:pt x="0" y="0"/>
                  </a:moveTo>
                  <a:lnTo>
                    <a:pt x="0" y="2259"/>
                  </a:lnTo>
                  <a:lnTo>
                    <a:pt x="2259" y="2259"/>
                  </a:lnTo>
                  <a:lnTo>
                    <a:pt x="2259"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76" name="Google Shape;376;p42"/>
            <p:cNvSpPr/>
            <p:nvPr/>
          </p:nvSpPr>
          <p:spPr>
            <a:xfrm>
              <a:off x="6232000" y="1435050"/>
              <a:ext cx="488225" cy="237825"/>
            </a:xfrm>
            <a:custGeom>
              <a:rect b="b" l="l" r="r" t="t"/>
              <a:pathLst>
                <a:path extrusionOk="0" h="9513" w="19529">
                  <a:moveTo>
                    <a:pt x="9821" y="0"/>
                  </a:moveTo>
                  <a:cubicBezTo>
                    <a:pt x="9559" y="0"/>
                    <a:pt x="9297" y="92"/>
                    <a:pt x="9086" y="276"/>
                  </a:cubicBezTo>
                  <a:lnTo>
                    <a:pt x="531" y="7521"/>
                  </a:lnTo>
                  <a:cubicBezTo>
                    <a:pt x="61" y="7921"/>
                    <a:pt x="1" y="8626"/>
                    <a:pt x="395" y="9099"/>
                  </a:cubicBezTo>
                  <a:cubicBezTo>
                    <a:pt x="620" y="9369"/>
                    <a:pt x="942" y="9508"/>
                    <a:pt x="1266" y="9508"/>
                  </a:cubicBezTo>
                  <a:cubicBezTo>
                    <a:pt x="1525" y="9508"/>
                    <a:pt x="1785" y="9419"/>
                    <a:pt x="1997" y="9237"/>
                  </a:cubicBezTo>
                  <a:lnTo>
                    <a:pt x="9821" y="2622"/>
                  </a:lnTo>
                  <a:lnTo>
                    <a:pt x="17544" y="9240"/>
                  </a:lnTo>
                  <a:cubicBezTo>
                    <a:pt x="17759" y="9425"/>
                    <a:pt x="18019" y="9513"/>
                    <a:pt x="18278" y="9513"/>
                  </a:cubicBezTo>
                  <a:cubicBezTo>
                    <a:pt x="18661" y="9513"/>
                    <a:pt x="19039" y="9318"/>
                    <a:pt x="19252" y="8954"/>
                  </a:cubicBezTo>
                  <a:cubicBezTo>
                    <a:pt x="19529" y="8482"/>
                    <a:pt x="19430" y="7879"/>
                    <a:pt x="19014" y="7524"/>
                  </a:cubicBezTo>
                  <a:lnTo>
                    <a:pt x="10555" y="276"/>
                  </a:lnTo>
                  <a:cubicBezTo>
                    <a:pt x="10345" y="92"/>
                    <a:pt x="10083" y="0"/>
                    <a:pt x="982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77" name="Google Shape;377;p42"/>
            <p:cNvSpPr/>
            <p:nvPr/>
          </p:nvSpPr>
          <p:spPr>
            <a:xfrm>
              <a:off x="6291025" y="1537700"/>
              <a:ext cx="369800" cy="379200"/>
            </a:xfrm>
            <a:custGeom>
              <a:rect b="b" l="l" r="r" t="t"/>
              <a:pathLst>
                <a:path extrusionOk="0" h="15168" w="14792">
                  <a:moveTo>
                    <a:pt x="9143" y="2671"/>
                  </a:moveTo>
                  <a:cubicBezTo>
                    <a:pt x="9453" y="2671"/>
                    <a:pt x="9706" y="2924"/>
                    <a:pt x="9706" y="3237"/>
                  </a:cubicBezTo>
                  <a:lnTo>
                    <a:pt x="9706" y="6625"/>
                  </a:lnTo>
                  <a:cubicBezTo>
                    <a:pt x="9706" y="6935"/>
                    <a:pt x="9453" y="7188"/>
                    <a:pt x="9143" y="7188"/>
                  </a:cubicBezTo>
                  <a:lnTo>
                    <a:pt x="5755" y="7188"/>
                  </a:lnTo>
                  <a:cubicBezTo>
                    <a:pt x="5442" y="7188"/>
                    <a:pt x="5189" y="6935"/>
                    <a:pt x="5189" y="6625"/>
                  </a:cubicBezTo>
                  <a:lnTo>
                    <a:pt x="5189" y="3237"/>
                  </a:lnTo>
                  <a:cubicBezTo>
                    <a:pt x="5189" y="2924"/>
                    <a:pt x="5442" y="2671"/>
                    <a:pt x="5755" y="2671"/>
                  </a:cubicBezTo>
                  <a:close/>
                  <a:moveTo>
                    <a:pt x="7448" y="0"/>
                  </a:moveTo>
                  <a:lnTo>
                    <a:pt x="4" y="6291"/>
                  </a:lnTo>
                  <a:lnTo>
                    <a:pt x="4" y="14605"/>
                  </a:lnTo>
                  <a:cubicBezTo>
                    <a:pt x="1" y="14913"/>
                    <a:pt x="254" y="15168"/>
                    <a:pt x="564" y="15168"/>
                  </a:cubicBezTo>
                  <a:cubicBezTo>
                    <a:pt x="566" y="15168"/>
                    <a:pt x="568" y="15168"/>
                    <a:pt x="570" y="15168"/>
                  </a:cubicBezTo>
                  <a:lnTo>
                    <a:pt x="4060" y="15168"/>
                  </a:lnTo>
                  <a:lnTo>
                    <a:pt x="4060" y="8883"/>
                  </a:lnTo>
                  <a:cubicBezTo>
                    <a:pt x="4060" y="8570"/>
                    <a:pt x="4313" y="8317"/>
                    <a:pt x="4626" y="8317"/>
                  </a:cubicBezTo>
                  <a:lnTo>
                    <a:pt x="10272" y="8317"/>
                  </a:lnTo>
                  <a:cubicBezTo>
                    <a:pt x="10582" y="8317"/>
                    <a:pt x="10835" y="8570"/>
                    <a:pt x="10835" y="8883"/>
                  </a:cubicBezTo>
                  <a:lnTo>
                    <a:pt x="10835" y="15168"/>
                  </a:lnTo>
                  <a:lnTo>
                    <a:pt x="14223" y="15168"/>
                  </a:lnTo>
                  <a:cubicBezTo>
                    <a:pt x="14225" y="15168"/>
                    <a:pt x="14227" y="15168"/>
                    <a:pt x="14228" y="15168"/>
                  </a:cubicBezTo>
                  <a:cubicBezTo>
                    <a:pt x="14539" y="15168"/>
                    <a:pt x="14792" y="14913"/>
                    <a:pt x="14789" y="14605"/>
                  </a:cubicBezTo>
                  <a:lnTo>
                    <a:pt x="14789" y="6291"/>
                  </a:lnTo>
                  <a:lnTo>
                    <a:pt x="74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378" name="Google Shape;378;p42"/>
          <p:cNvSpPr/>
          <p:nvPr/>
        </p:nvSpPr>
        <p:spPr>
          <a:xfrm>
            <a:off x="6688825" y="1902225"/>
            <a:ext cx="882300" cy="882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9" name="Google Shape;379;p42"/>
          <p:cNvGrpSpPr/>
          <p:nvPr/>
        </p:nvGrpSpPr>
        <p:grpSpPr>
          <a:xfrm>
            <a:off x="6897250" y="2113933"/>
            <a:ext cx="465113" cy="458339"/>
            <a:chOff x="-5254775" y="3631325"/>
            <a:chExt cx="296950" cy="292625"/>
          </a:xfrm>
        </p:grpSpPr>
        <p:sp>
          <p:nvSpPr>
            <p:cNvPr id="380" name="Google Shape;380;p42"/>
            <p:cNvSpPr/>
            <p:nvPr/>
          </p:nvSpPr>
          <p:spPr>
            <a:xfrm>
              <a:off x="-5246900" y="3766400"/>
              <a:ext cx="58300" cy="55150"/>
            </a:xfrm>
            <a:custGeom>
              <a:rect b="b" l="l" r="r" t="t"/>
              <a:pathLst>
                <a:path extrusionOk="0" h="2206" w="2332">
                  <a:moveTo>
                    <a:pt x="1769" y="1"/>
                  </a:moveTo>
                  <a:cubicBezTo>
                    <a:pt x="1639" y="1"/>
                    <a:pt x="1513" y="48"/>
                    <a:pt x="1418" y="142"/>
                  </a:cubicBezTo>
                  <a:lnTo>
                    <a:pt x="189" y="1371"/>
                  </a:lnTo>
                  <a:cubicBezTo>
                    <a:pt x="0" y="1560"/>
                    <a:pt x="0" y="1875"/>
                    <a:pt x="189" y="2064"/>
                  </a:cubicBezTo>
                  <a:cubicBezTo>
                    <a:pt x="300" y="2159"/>
                    <a:pt x="434" y="2206"/>
                    <a:pt x="564" y="2206"/>
                  </a:cubicBezTo>
                  <a:cubicBezTo>
                    <a:pt x="694" y="2206"/>
                    <a:pt x="820" y="2159"/>
                    <a:pt x="914" y="2064"/>
                  </a:cubicBezTo>
                  <a:lnTo>
                    <a:pt x="2143" y="835"/>
                  </a:lnTo>
                  <a:cubicBezTo>
                    <a:pt x="2332" y="646"/>
                    <a:pt x="2332" y="331"/>
                    <a:pt x="2143" y="142"/>
                  </a:cubicBezTo>
                  <a:cubicBezTo>
                    <a:pt x="2033" y="48"/>
                    <a:pt x="1899" y="1"/>
                    <a:pt x="176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42"/>
            <p:cNvSpPr/>
            <p:nvPr/>
          </p:nvSpPr>
          <p:spPr>
            <a:xfrm>
              <a:off x="-5216175" y="3795550"/>
              <a:ext cx="58300" cy="55950"/>
            </a:xfrm>
            <a:custGeom>
              <a:rect b="b" l="l" r="r" t="t"/>
              <a:pathLst>
                <a:path extrusionOk="0" h="2238" w="2332">
                  <a:moveTo>
                    <a:pt x="1764" y="0"/>
                  </a:moveTo>
                  <a:cubicBezTo>
                    <a:pt x="1638" y="0"/>
                    <a:pt x="1512" y="47"/>
                    <a:pt x="1418" y="142"/>
                  </a:cubicBezTo>
                  <a:lnTo>
                    <a:pt x="189" y="1371"/>
                  </a:lnTo>
                  <a:cubicBezTo>
                    <a:pt x="0" y="1560"/>
                    <a:pt x="0" y="1875"/>
                    <a:pt x="189" y="2095"/>
                  </a:cubicBezTo>
                  <a:cubicBezTo>
                    <a:pt x="284" y="2190"/>
                    <a:pt x="410" y="2237"/>
                    <a:pt x="540" y="2237"/>
                  </a:cubicBezTo>
                  <a:cubicBezTo>
                    <a:pt x="670" y="2237"/>
                    <a:pt x="804" y="2190"/>
                    <a:pt x="914" y="2095"/>
                  </a:cubicBezTo>
                  <a:lnTo>
                    <a:pt x="2111" y="867"/>
                  </a:lnTo>
                  <a:cubicBezTo>
                    <a:pt x="2332" y="678"/>
                    <a:pt x="2332" y="363"/>
                    <a:pt x="2111" y="142"/>
                  </a:cubicBezTo>
                  <a:cubicBezTo>
                    <a:pt x="2016" y="47"/>
                    <a:pt x="1890" y="0"/>
                    <a:pt x="176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42"/>
            <p:cNvSpPr/>
            <p:nvPr/>
          </p:nvSpPr>
          <p:spPr>
            <a:xfrm>
              <a:off x="-5185475" y="3826250"/>
              <a:ext cx="57525" cy="55750"/>
            </a:xfrm>
            <a:custGeom>
              <a:rect b="b" l="l" r="r" t="t"/>
              <a:pathLst>
                <a:path extrusionOk="0" h="2230" w="2301">
                  <a:moveTo>
                    <a:pt x="1765" y="1"/>
                  </a:moveTo>
                  <a:cubicBezTo>
                    <a:pt x="1639" y="1"/>
                    <a:pt x="1513" y="48"/>
                    <a:pt x="1419" y="143"/>
                  </a:cubicBezTo>
                  <a:lnTo>
                    <a:pt x="190" y="1371"/>
                  </a:lnTo>
                  <a:cubicBezTo>
                    <a:pt x="1" y="1560"/>
                    <a:pt x="1" y="1875"/>
                    <a:pt x="190" y="2064"/>
                  </a:cubicBezTo>
                  <a:cubicBezTo>
                    <a:pt x="284" y="2175"/>
                    <a:pt x="410" y="2230"/>
                    <a:pt x="536" y="2230"/>
                  </a:cubicBezTo>
                  <a:cubicBezTo>
                    <a:pt x="662" y="2230"/>
                    <a:pt x="788" y="2175"/>
                    <a:pt x="883" y="2064"/>
                  </a:cubicBezTo>
                  <a:lnTo>
                    <a:pt x="2112" y="836"/>
                  </a:lnTo>
                  <a:cubicBezTo>
                    <a:pt x="2301" y="647"/>
                    <a:pt x="2301" y="332"/>
                    <a:pt x="2112" y="143"/>
                  </a:cubicBezTo>
                  <a:cubicBezTo>
                    <a:pt x="2017" y="48"/>
                    <a:pt x="1891" y="1"/>
                    <a:pt x="176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42"/>
            <p:cNvSpPr/>
            <p:nvPr/>
          </p:nvSpPr>
          <p:spPr>
            <a:xfrm>
              <a:off x="-5156325" y="3856375"/>
              <a:ext cx="58300" cy="55750"/>
            </a:xfrm>
            <a:custGeom>
              <a:rect b="b" l="l" r="r" t="t"/>
              <a:pathLst>
                <a:path extrusionOk="0" h="2230" w="2332">
                  <a:moveTo>
                    <a:pt x="1781" y="1"/>
                  </a:moveTo>
                  <a:cubicBezTo>
                    <a:pt x="1655" y="1"/>
                    <a:pt x="1529" y="56"/>
                    <a:pt x="1418" y="166"/>
                  </a:cubicBezTo>
                  <a:lnTo>
                    <a:pt x="190" y="1395"/>
                  </a:lnTo>
                  <a:cubicBezTo>
                    <a:pt x="1" y="1584"/>
                    <a:pt x="1" y="1899"/>
                    <a:pt x="190" y="2088"/>
                  </a:cubicBezTo>
                  <a:cubicBezTo>
                    <a:pt x="300" y="2183"/>
                    <a:pt x="442" y="2230"/>
                    <a:pt x="575" y="2230"/>
                  </a:cubicBezTo>
                  <a:cubicBezTo>
                    <a:pt x="709" y="2230"/>
                    <a:pt x="835" y="2183"/>
                    <a:pt x="914" y="2088"/>
                  </a:cubicBezTo>
                  <a:lnTo>
                    <a:pt x="2143" y="859"/>
                  </a:lnTo>
                  <a:cubicBezTo>
                    <a:pt x="2332" y="670"/>
                    <a:pt x="2332" y="355"/>
                    <a:pt x="2143" y="166"/>
                  </a:cubicBezTo>
                  <a:cubicBezTo>
                    <a:pt x="2033" y="56"/>
                    <a:pt x="1907" y="1"/>
                    <a:pt x="17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42"/>
            <p:cNvSpPr/>
            <p:nvPr/>
          </p:nvSpPr>
          <p:spPr>
            <a:xfrm>
              <a:off x="-5105925" y="3886525"/>
              <a:ext cx="37050" cy="37425"/>
            </a:xfrm>
            <a:custGeom>
              <a:rect b="b" l="l" r="r" t="t"/>
              <a:pathLst>
                <a:path extrusionOk="0" h="1497" w="1482">
                  <a:moveTo>
                    <a:pt x="662" y="0"/>
                  </a:moveTo>
                  <a:lnTo>
                    <a:pt x="536" y="126"/>
                  </a:lnTo>
                  <a:lnTo>
                    <a:pt x="1" y="756"/>
                  </a:lnTo>
                  <a:lnTo>
                    <a:pt x="599" y="1355"/>
                  </a:lnTo>
                  <a:cubicBezTo>
                    <a:pt x="694" y="1449"/>
                    <a:pt x="820" y="1497"/>
                    <a:pt x="946" y="1497"/>
                  </a:cubicBezTo>
                  <a:cubicBezTo>
                    <a:pt x="1072" y="1497"/>
                    <a:pt x="1198" y="1449"/>
                    <a:pt x="1293" y="1355"/>
                  </a:cubicBezTo>
                  <a:cubicBezTo>
                    <a:pt x="1482" y="1166"/>
                    <a:pt x="1482" y="851"/>
                    <a:pt x="1293" y="662"/>
                  </a:cubicBezTo>
                  <a:lnTo>
                    <a:pt x="66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42"/>
            <p:cNvSpPr/>
            <p:nvPr/>
          </p:nvSpPr>
          <p:spPr>
            <a:xfrm>
              <a:off x="-5254775" y="3648050"/>
              <a:ext cx="278050" cy="248325"/>
            </a:xfrm>
            <a:custGeom>
              <a:rect b="b" l="l" r="r" t="t"/>
              <a:pathLst>
                <a:path extrusionOk="0" h="9933" w="11122">
                  <a:moveTo>
                    <a:pt x="4049" y="1"/>
                  </a:moveTo>
                  <a:cubicBezTo>
                    <a:pt x="3781" y="1"/>
                    <a:pt x="3513" y="103"/>
                    <a:pt x="3308" y="308"/>
                  </a:cubicBezTo>
                  <a:lnTo>
                    <a:pt x="410" y="3364"/>
                  </a:lnTo>
                  <a:cubicBezTo>
                    <a:pt x="0" y="3774"/>
                    <a:pt x="0" y="4435"/>
                    <a:pt x="410" y="4813"/>
                  </a:cubicBezTo>
                  <a:lnTo>
                    <a:pt x="631" y="5065"/>
                  </a:lnTo>
                  <a:lnTo>
                    <a:pt x="1198" y="4498"/>
                  </a:lnTo>
                  <a:cubicBezTo>
                    <a:pt x="1454" y="4242"/>
                    <a:pt x="1794" y="4106"/>
                    <a:pt x="2122" y="4106"/>
                  </a:cubicBezTo>
                  <a:cubicBezTo>
                    <a:pt x="2398" y="4106"/>
                    <a:pt x="2666" y="4202"/>
                    <a:pt x="2867" y="4404"/>
                  </a:cubicBezTo>
                  <a:cubicBezTo>
                    <a:pt x="3151" y="4624"/>
                    <a:pt x="3308" y="4971"/>
                    <a:pt x="3277" y="5286"/>
                  </a:cubicBezTo>
                  <a:cubicBezTo>
                    <a:pt x="3592" y="5286"/>
                    <a:pt x="3907" y="5412"/>
                    <a:pt x="4128" y="5664"/>
                  </a:cubicBezTo>
                  <a:cubicBezTo>
                    <a:pt x="4380" y="5884"/>
                    <a:pt x="4506" y="6200"/>
                    <a:pt x="4506" y="6515"/>
                  </a:cubicBezTo>
                  <a:cubicBezTo>
                    <a:pt x="4821" y="6515"/>
                    <a:pt x="5136" y="6641"/>
                    <a:pt x="5356" y="6861"/>
                  </a:cubicBezTo>
                  <a:cubicBezTo>
                    <a:pt x="5608" y="7113"/>
                    <a:pt x="5703" y="7428"/>
                    <a:pt x="5703" y="7743"/>
                  </a:cubicBezTo>
                  <a:cubicBezTo>
                    <a:pt x="6018" y="7743"/>
                    <a:pt x="6364" y="7869"/>
                    <a:pt x="6585" y="8090"/>
                  </a:cubicBezTo>
                  <a:cubicBezTo>
                    <a:pt x="6837" y="8342"/>
                    <a:pt x="6931" y="8657"/>
                    <a:pt x="6931" y="8909"/>
                  </a:cubicBezTo>
                  <a:lnTo>
                    <a:pt x="7814" y="9791"/>
                  </a:lnTo>
                  <a:cubicBezTo>
                    <a:pt x="7908" y="9886"/>
                    <a:pt x="8034" y="9933"/>
                    <a:pt x="8160" y="9933"/>
                  </a:cubicBezTo>
                  <a:cubicBezTo>
                    <a:pt x="8286" y="9933"/>
                    <a:pt x="8412" y="9886"/>
                    <a:pt x="8507" y="9791"/>
                  </a:cubicBezTo>
                  <a:cubicBezTo>
                    <a:pt x="8727" y="9602"/>
                    <a:pt x="8727" y="9287"/>
                    <a:pt x="8507" y="9066"/>
                  </a:cubicBezTo>
                  <a:lnTo>
                    <a:pt x="7656" y="8216"/>
                  </a:lnTo>
                  <a:cubicBezTo>
                    <a:pt x="7530" y="8090"/>
                    <a:pt x="7530" y="7869"/>
                    <a:pt x="7656" y="7743"/>
                  </a:cubicBezTo>
                  <a:cubicBezTo>
                    <a:pt x="7748" y="7596"/>
                    <a:pt x="7851" y="7534"/>
                    <a:pt x="7953" y="7534"/>
                  </a:cubicBezTo>
                  <a:cubicBezTo>
                    <a:pt x="8024" y="7534"/>
                    <a:pt x="8095" y="7565"/>
                    <a:pt x="8160" y="7617"/>
                  </a:cubicBezTo>
                  <a:lnTo>
                    <a:pt x="9011" y="8499"/>
                  </a:lnTo>
                  <a:cubicBezTo>
                    <a:pt x="9121" y="8594"/>
                    <a:pt x="9255" y="8641"/>
                    <a:pt x="9385" y="8641"/>
                  </a:cubicBezTo>
                  <a:cubicBezTo>
                    <a:pt x="9515" y="8641"/>
                    <a:pt x="9641" y="8594"/>
                    <a:pt x="9735" y="8499"/>
                  </a:cubicBezTo>
                  <a:cubicBezTo>
                    <a:pt x="9924" y="8279"/>
                    <a:pt x="9924" y="7964"/>
                    <a:pt x="9735" y="7775"/>
                  </a:cubicBezTo>
                  <a:lnTo>
                    <a:pt x="8853" y="6924"/>
                  </a:lnTo>
                  <a:cubicBezTo>
                    <a:pt x="8759" y="6798"/>
                    <a:pt x="8759" y="6578"/>
                    <a:pt x="8853" y="6452"/>
                  </a:cubicBezTo>
                  <a:cubicBezTo>
                    <a:pt x="8916" y="6389"/>
                    <a:pt x="9011" y="6357"/>
                    <a:pt x="9101" y="6357"/>
                  </a:cubicBezTo>
                  <a:cubicBezTo>
                    <a:pt x="9192" y="6357"/>
                    <a:pt x="9279" y="6389"/>
                    <a:pt x="9326" y="6452"/>
                  </a:cubicBezTo>
                  <a:lnTo>
                    <a:pt x="10208" y="7302"/>
                  </a:lnTo>
                  <a:cubicBezTo>
                    <a:pt x="10303" y="7397"/>
                    <a:pt x="10429" y="7444"/>
                    <a:pt x="10555" y="7444"/>
                  </a:cubicBezTo>
                  <a:cubicBezTo>
                    <a:pt x="10681" y="7444"/>
                    <a:pt x="10807" y="7397"/>
                    <a:pt x="10901" y="7302"/>
                  </a:cubicBezTo>
                  <a:cubicBezTo>
                    <a:pt x="11122" y="7113"/>
                    <a:pt x="11122" y="6798"/>
                    <a:pt x="10901" y="6609"/>
                  </a:cubicBezTo>
                  <a:lnTo>
                    <a:pt x="10334" y="6010"/>
                  </a:lnTo>
                  <a:lnTo>
                    <a:pt x="10208" y="5884"/>
                  </a:lnTo>
                  <a:lnTo>
                    <a:pt x="6931" y="2608"/>
                  </a:lnTo>
                  <a:cubicBezTo>
                    <a:pt x="6884" y="2561"/>
                    <a:pt x="6798" y="2537"/>
                    <a:pt x="6707" y="2537"/>
                  </a:cubicBezTo>
                  <a:cubicBezTo>
                    <a:pt x="6616" y="2537"/>
                    <a:pt x="6522" y="2561"/>
                    <a:pt x="6459" y="2608"/>
                  </a:cubicBezTo>
                  <a:lnTo>
                    <a:pt x="5167" y="3931"/>
                  </a:lnTo>
                  <a:cubicBezTo>
                    <a:pt x="4904" y="4176"/>
                    <a:pt x="4562" y="4308"/>
                    <a:pt x="4229" y="4308"/>
                  </a:cubicBezTo>
                  <a:cubicBezTo>
                    <a:pt x="4004" y="4308"/>
                    <a:pt x="3783" y="4247"/>
                    <a:pt x="3592" y="4120"/>
                  </a:cubicBezTo>
                  <a:cubicBezTo>
                    <a:pt x="2962" y="3679"/>
                    <a:pt x="2930" y="2829"/>
                    <a:pt x="3434" y="2293"/>
                  </a:cubicBezTo>
                  <a:lnTo>
                    <a:pt x="5010" y="529"/>
                  </a:lnTo>
                  <a:lnTo>
                    <a:pt x="4789" y="308"/>
                  </a:lnTo>
                  <a:cubicBezTo>
                    <a:pt x="4584" y="103"/>
                    <a:pt x="4317" y="1"/>
                    <a:pt x="40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42"/>
            <p:cNvSpPr/>
            <p:nvPr/>
          </p:nvSpPr>
          <p:spPr>
            <a:xfrm>
              <a:off x="-5163425" y="3631325"/>
              <a:ext cx="205600" cy="150450"/>
            </a:xfrm>
            <a:custGeom>
              <a:rect b="b" l="l" r="r" t="t"/>
              <a:pathLst>
                <a:path extrusionOk="0" h="6018" w="8224">
                  <a:moveTo>
                    <a:pt x="3699" y="0"/>
                  </a:moveTo>
                  <a:cubicBezTo>
                    <a:pt x="3435" y="0"/>
                    <a:pt x="3167" y="95"/>
                    <a:pt x="2962" y="284"/>
                  </a:cubicBezTo>
                  <a:lnTo>
                    <a:pt x="2364" y="883"/>
                  </a:lnTo>
                  <a:lnTo>
                    <a:pt x="2269" y="1009"/>
                  </a:lnTo>
                  <a:lnTo>
                    <a:pt x="222" y="3245"/>
                  </a:lnTo>
                  <a:cubicBezTo>
                    <a:pt x="1" y="3435"/>
                    <a:pt x="1" y="3781"/>
                    <a:pt x="222" y="3970"/>
                  </a:cubicBezTo>
                  <a:cubicBezTo>
                    <a:pt x="316" y="4065"/>
                    <a:pt x="442" y="4112"/>
                    <a:pt x="568" y="4112"/>
                  </a:cubicBezTo>
                  <a:cubicBezTo>
                    <a:pt x="694" y="4112"/>
                    <a:pt x="820" y="4065"/>
                    <a:pt x="915" y="3970"/>
                  </a:cubicBezTo>
                  <a:lnTo>
                    <a:pt x="2269" y="2615"/>
                  </a:lnTo>
                  <a:cubicBezTo>
                    <a:pt x="2458" y="2426"/>
                    <a:pt x="2718" y="2332"/>
                    <a:pt x="2982" y="2332"/>
                  </a:cubicBezTo>
                  <a:cubicBezTo>
                    <a:pt x="3246" y="2332"/>
                    <a:pt x="3514" y="2426"/>
                    <a:pt x="3719" y="2615"/>
                  </a:cubicBezTo>
                  <a:lnTo>
                    <a:pt x="7090" y="6018"/>
                  </a:lnTo>
                  <a:lnTo>
                    <a:pt x="7814" y="5356"/>
                  </a:lnTo>
                  <a:cubicBezTo>
                    <a:pt x="8224" y="4947"/>
                    <a:pt x="8224" y="4285"/>
                    <a:pt x="7814" y="3876"/>
                  </a:cubicBezTo>
                  <a:lnTo>
                    <a:pt x="4412" y="284"/>
                  </a:lnTo>
                  <a:cubicBezTo>
                    <a:pt x="4223" y="95"/>
                    <a:pt x="3963" y="0"/>
                    <a:pt x="3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7" name="Google Shape;387;p42"/>
          <p:cNvSpPr/>
          <p:nvPr/>
        </p:nvSpPr>
        <p:spPr>
          <a:xfrm>
            <a:off x="1572825" y="1902225"/>
            <a:ext cx="882300" cy="882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88" name="Google Shape;388;p42"/>
          <p:cNvGrpSpPr/>
          <p:nvPr/>
        </p:nvGrpSpPr>
        <p:grpSpPr>
          <a:xfrm>
            <a:off x="1786990" y="2147754"/>
            <a:ext cx="456045" cy="422972"/>
            <a:chOff x="-62510922" y="4129100"/>
            <a:chExt cx="304050" cy="282000"/>
          </a:xfrm>
        </p:grpSpPr>
        <p:sp>
          <p:nvSpPr>
            <p:cNvPr id="389" name="Google Shape;389;p42"/>
            <p:cNvSpPr/>
            <p:nvPr/>
          </p:nvSpPr>
          <p:spPr>
            <a:xfrm>
              <a:off x="-62413247" y="4203925"/>
              <a:ext cx="206375" cy="207175"/>
            </a:xfrm>
            <a:custGeom>
              <a:rect b="b" l="l" r="r" t="t"/>
              <a:pathLst>
                <a:path extrusionOk="0" h="8287" w="8255">
                  <a:moveTo>
                    <a:pt x="4128" y="1229"/>
                  </a:moveTo>
                  <a:cubicBezTo>
                    <a:pt x="4348" y="1229"/>
                    <a:pt x="4506" y="1418"/>
                    <a:pt x="4506" y="1670"/>
                  </a:cubicBezTo>
                  <a:lnTo>
                    <a:pt x="4506" y="1922"/>
                  </a:lnTo>
                  <a:cubicBezTo>
                    <a:pt x="4978" y="2080"/>
                    <a:pt x="5356" y="2552"/>
                    <a:pt x="5356" y="3119"/>
                  </a:cubicBezTo>
                  <a:cubicBezTo>
                    <a:pt x="5356" y="3340"/>
                    <a:pt x="5136" y="3498"/>
                    <a:pt x="4947" y="3498"/>
                  </a:cubicBezTo>
                  <a:cubicBezTo>
                    <a:pt x="4726" y="3498"/>
                    <a:pt x="4506" y="3308"/>
                    <a:pt x="4506" y="3119"/>
                  </a:cubicBezTo>
                  <a:cubicBezTo>
                    <a:pt x="4506" y="2867"/>
                    <a:pt x="4317" y="2710"/>
                    <a:pt x="4128" y="2710"/>
                  </a:cubicBezTo>
                  <a:cubicBezTo>
                    <a:pt x="3939" y="2710"/>
                    <a:pt x="3687" y="2930"/>
                    <a:pt x="3687" y="3119"/>
                  </a:cubicBezTo>
                  <a:cubicBezTo>
                    <a:pt x="3718" y="3340"/>
                    <a:pt x="4033" y="3592"/>
                    <a:pt x="4411" y="3813"/>
                  </a:cubicBezTo>
                  <a:cubicBezTo>
                    <a:pt x="4821" y="4128"/>
                    <a:pt x="5388" y="4537"/>
                    <a:pt x="5388" y="5199"/>
                  </a:cubicBezTo>
                  <a:cubicBezTo>
                    <a:pt x="5388" y="5766"/>
                    <a:pt x="5041" y="6175"/>
                    <a:pt x="4569" y="6396"/>
                  </a:cubicBezTo>
                  <a:lnTo>
                    <a:pt x="4569" y="6648"/>
                  </a:lnTo>
                  <a:cubicBezTo>
                    <a:pt x="4569" y="6900"/>
                    <a:pt x="4348" y="7089"/>
                    <a:pt x="4159" y="7089"/>
                  </a:cubicBezTo>
                  <a:cubicBezTo>
                    <a:pt x="3970" y="7089"/>
                    <a:pt x="3718" y="6900"/>
                    <a:pt x="3718" y="6648"/>
                  </a:cubicBezTo>
                  <a:lnTo>
                    <a:pt x="3718" y="6396"/>
                  </a:lnTo>
                  <a:cubicBezTo>
                    <a:pt x="3245" y="6238"/>
                    <a:pt x="2899" y="5766"/>
                    <a:pt x="2899" y="5199"/>
                  </a:cubicBezTo>
                  <a:cubicBezTo>
                    <a:pt x="2899" y="4978"/>
                    <a:pt x="3088" y="4821"/>
                    <a:pt x="3308" y="4821"/>
                  </a:cubicBezTo>
                  <a:cubicBezTo>
                    <a:pt x="3498" y="4821"/>
                    <a:pt x="3687" y="5010"/>
                    <a:pt x="3687" y="5199"/>
                  </a:cubicBezTo>
                  <a:cubicBezTo>
                    <a:pt x="3687" y="5451"/>
                    <a:pt x="3876" y="5608"/>
                    <a:pt x="4128" y="5608"/>
                  </a:cubicBezTo>
                  <a:cubicBezTo>
                    <a:pt x="4348" y="5608"/>
                    <a:pt x="4506" y="5388"/>
                    <a:pt x="4506" y="5199"/>
                  </a:cubicBezTo>
                  <a:cubicBezTo>
                    <a:pt x="4506" y="4978"/>
                    <a:pt x="4191" y="4726"/>
                    <a:pt x="3844" y="4506"/>
                  </a:cubicBezTo>
                  <a:cubicBezTo>
                    <a:pt x="3403" y="4191"/>
                    <a:pt x="2867" y="3781"/>
                    <a:pt x="2867" y="3119"/>
                  </a:cubicBezTo>
                  <a:cubicBezTo>
                    <a:pt x="2867" y="2552"/>
                    <a:pt x="3214" y="2143"/>
                    <a:pt x="3687" y="1922"/>
                  </a:cubicBezTo>
                  <a:lnTo>
                    <a:pt x="3687" y="1670"/>
                  </a:lnTo>
                  <a:cubicBezTo>
                    <a:pt x="3687" y="1418"/>
                    <a:pt x="3876" y="1229"/>
                    <a:pt x="4128" y="1229"/>
                  </a:cubicBezTo>
                  <a:close/>
                  <a:moveTo>
                    <a:pt x="4128" y="0"/>
                  </a:moveTo>
                  <a:cubicBezTo>
                    <a:pt x="1828" y="0"/>
                    <a:pt x="0" y="1859"/>
                    <a:pt x="0" y="4128"/>
                  </a:cubicBezTo>
                  <a:cubicBezTo>
                    <a:pt x="0" y="6427"/>
                    <a:pt x="1828" y="8286"/>
                    <a:pt x="4128" y="8286"/>
                  </a:cubicBezTo>
                  <a:cubicBezTo>
                    <a:pt x="6396" y="8286"/>
                    <a:pt x="8255" y="6427"/>
                    <a:pt x="8255" y="4128"/>
                  </a:cubicBezTo>
                  <a:cubicBezTo>
                    <a:pt x="8255" y="1859"/>
                    <a:pt x="6396" y="0"/>
                    <a:pt x="412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42"/>
            <p:cNvSpPr/>
            <p:nvPr/>
          </p:nvSpPr>
          <p:spPr>
            <a:xfrm>
              <a:off x="-62510122" y="4129100"/>
              <a:ext cx="159900" cy="74850"/>
            </a:xfrm>
            <a:custGeom>
              <a:rect b="b" l="l" r="r" t="t"/>
              <a:pathLst>
                <a:path extrusionOk="0" h="2994" w="6396">
                  <a:moveTo>
                    <a:pt x="3214" y="1"/>
                  </a:moveTo>
                  <a:cubicBezTo>
                    <a:pt x="1450" y="1"/>
                    <a:pt x="0" y="662"/>
                    <a:pt x="0" y="1513"/>
                  </a:cubicBezTo>
                  <a:cubicBezTo>
                    <a:pt x="0" y="2332"/>
                    <a:pt x="1450" y="2993"/>
                    <a:pt x="3214" y="2993"/>
                  </a:cubicBezTo>
                  <a:cubicBezTo>
                    <a:pt x="4947" y="2993"/>
                    <a:pt x="6396" y="2332"/>
                    <a:pt x="6396" y="1513"/>
                  </a:cubicBezTo>
                  <a:cubicBezTo>
                    <a:pt x="6396" y="662"/>
                    <a:pt x="4947" y="1"/>
                    <a:pt x="3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42"/>
            <p:cNvSpPr/>
            <p:nvPr/>
          </p:nvSpPr>
          <p:spPr>
            <a:xfrm>
              <a:off x="-62510122" y="4207075"/>
              <a:ext cx="110275" cy="59875"/>
            </a:xfrm>
            <a:custGeom>
              <a:rect b="b" l="l" r="r" t="t"/>
              <a:pathLst>
                <a:path extrusionOk="0" h="2395" w="4411">
                  <a:moveTo>
                    <a:pt x="0" y="0"/>
                  </a:moveTo>
                  <a:lnTo>
                    <a:pt x="0" y="1135"/>
                  </a:lnTo>
                  <a:cubicBezTo>
                    <a:pt x="0" y="1450"/>
                    <a:pt x="347" y="1765"/>
                    <a:pt x="882" y="2017"/>
                  </a:cubicBezTo>
                  <a:cubicBezTo>
                    <a:pt x="1355" y="2237"/>
                    <a:pt x="2332" y="2395"/>
                    <a:pt x="3151" y="2395"/>
                  </a:cubicBezTo>
                  <a:lnTo>
                    <a:pt x="3308" y="2395"/>
                  </a:lnTo>
                  <a:cubicBezTo>
                    <a:pt x="3560" y="1733"/>
                    <a:pt x="3907" y="1135"/>
                    <a:pt x="4411" y="631"/>
                  </a:cubicBezTo>
                  <a:lnTo>
                    <a:pt x="4411" y="631"/>
                  </a:lnTo>
                  <a:cubicBezTo>
                    <a:pt x="4033" y="694"/>
                    <a:pt x="3623" y="757"/>
                    <a:pt x="3182" y="757"/>
                  </a:cubicBezTo>
                  <a:cubicBezTo>
                    <a:pt x="2363" y="757"/>
                    <a:pt x="1261" y="599"/>
                    <a:pt x="567" y="316"/>
                  </a:cubicBezTo>
                  <a:cubicBezTo>
                    <a:pt x="347" y="221"/>
                    <a:pt x="158" y="127"/>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42"/>
            <p:cNvSpPr/>
            <p:nvPr/>
          </p:nvSpPr>
          <p:spPr>
            <a:xfrm>
              <a:off x="-62510122" y="4329950"/>
              <a:ext cx="106350" cy="59875"/>
            </a:xfrm>
            <a:custGeom>
              <a:rect b="b" l="l" r="r" t="t"/>
              <a:pathLst>
                <a:path extrusionOk="0" h="2395" w="4254">
                  <a:moveTo>
                    <a:pt x="0" y="0"/>
                  </a:moveTo>
                  <a:lnTo>
                    <a:pt x="0" y="1197"/>
                  </a:lnTo>
                  <a:cubicBezTo>
                    <a:pt x="0" y="1701"/>
                    <a:pt x="1355" y="2395"/>
                    <a:pt x="3182" y="2395"/>
                  </a:cubicBezTo>
                  <a:cubicBezTo>
                    <a:pt x="3560" y="2395"/>
                    <a:pt x="3907" y="2363"/>
                    <a:pt x="4254" y="2332"/>
                  </a:cubicBezTo>
                  <a:cubicBezTo>
                    <a:pt x="3875" y="1859"/>
                    <a:pt x="3560" y="1355"/>
                    <a:pt x="3340" y="756"/>
                  </a:cubicBezTo>
                  <a:lnTo>
                    <a:pt x="3182" y="756"/>
                  </a:lnTo>
                  <a:cubicBezTo>
                    <a:pt x="2363" y="756"/>
                    <a:pt x="1261" y="599"/>
                    <a:pt x="567" y="315"/>
                  </a:cubicBezTo>
                  <a:cubicBezTo>
                    <a:pt x="347" y="252"/>
                    <a:pt x="158" y="126"/>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42"/>
            <p:cNvSpPr/>
            <p:nvPr/>
          </p:nvSpPr>
          <p:spPr>
            <a:xfrm>
              <a:off x="-62510922" y="4268500"/>
              <a:ext cx="78000" cy="60675"/>
            </a:xfrm>
            <a:custGeom>
              <a:rect b="b" l="l" r="r" t="t"/>
              <a:pathLst>
                <a:path extrusionOk="0" h="2427" w="3120">
                  <a:moveTo>
                    <a:pt x="1" y="1"/>
                  </a:moveTo>
                  <a:lnTo>
                    <a:pt x="1" y="1167"/>
                  </a:lnTo>
                  <a:lnTo>
                    <a:pt x="32" y="1167"/>
                  </a:lnTo>
                  <a:cubicBezTo>
                    <a:pt x="32" y="1482"/>
                    <a:pt x="379" y="1797"/>
                    <a:pt x="914" y="2017"/>
                  </a:cubicBezTo>
                  <a:cubicBezTo>
                    <a:pt x="1387" y="2238"/>
                    <a:pt x="2332" y="2395"/>
                    <a:pt x="3120" y="2427"/>
                  </a:cubicBezTo>
                  <a:cubicBezTo>
                    <a:pt x="3057" y="2143"/>
                    <a:pt x="3025" y="1860"/>
                    <a:pt x="3025" y="1608"/>
                  </a:cubicBezTo>
                  <a:cubicBezTo>
                    <a:pt x="3025" y="1324"/>
                    <a:pt x="3088" y="1041"/>
                    <a:pt x="3120" y="757"/>
                  </a:cubicBezTo>
                  <a:cubicBezTo>
                    <a:pt x="2332" y="757"/>
                    <a:pt x="1230" y="599"/>
                    <a:pt x="536" y="316"/>
                  </a:cubicBezTo>
                  <a:cubicBezTo>
                    <a:pt x="347" y="253"/>
                    <a:pt x="158" y="127"/>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43"/>
          <p:cNvSpPr txBox="1"/>
          <p:nvPr>
            <p:ph idx="6" type="title"/>
          </p:nvPr>
        </p:nvSpPr>
        <p:spPr>
          <a:xfrm>
            <a:off x="596975" y="655216"/>
            <a:ext cx="79500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100">
                <a:solidFill>
                  <a:schemeClr val="lt2"/>
                </a:solidFill>
              </a:rPr>
              <a:t>ROLE OF INSTITUTIONAL INVESTORS IN GOVERNANCE</a:t>
            </a:r>
            <a:endParaRPr sz="3100">
              <a:solidFill>
                <a:schemeClr val="accent1"/>
              </a:solidFill>
            </a:endParaRPr>
          </a:p>
        </p:txBody>
      </p:sp>
      <p:sp>
        <p:nvSpPr>
          <p:cNvPr id="399" name="Google Shape;399;p43"/>
          <p:cNvSpPr txBox="1"/>
          <p:nvPr>
            <p:ph type="title"/>
          </p:nvPr>
        </p:nvSpPr>
        <p:spPr>
          <a:xfrm>
            <a:off x="813650" y="2961122"/>
            <a:ext cx="2400600" cy="726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rgbClr val="FF0000"/>
                </a:solidFill>
              </a:rPr>
              <a:t>PRINCIPAL-AGENT ROLE (DUALITY)</a:t>
            </a:r>
            <a:endParaRPr>
              <a:solidFill>
                <a:srgbClr val="FF0000"/>
              </a:solidFill>
            </a:endParaRPr>
          </a:p>
        </p:txBody>
      </p:sp>
      <p:sp>
        <p:nvSpPr>
          <p:cNvPr id="400" name="Google Shape;400;p43"/>
          <p:cNvSpPr txBox="1"/>
          <p:nvPr>
            <p:ph idx="4" type="title"/>
          </p:nvPr>
        </p:nvSpPr>
        <p:spPr>
          <a:xfrm>
            <a:off x="4694950" y="2961125"/>
            <a:ext cx="3635400" cy="786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200">
                <a:solidFill>
                  <a:srgbClr val="FF0000"/>
                </a:solidFill>
              </a:rPr>
              <a:t>DETERRENT TO OPPORTUNISM</a:t>
            </a:r>
            <a:endParaRPr sz="2200">
              <a:solidFill>
                <a:srgbClr val="FF0000"/>
              </a:solidFill>
            </a:endParaRPr>
          </a:p>
        </p:txBody>
      </p:sp>
      <p:sp>
        <p:nvSpPr>
          <p:cNvPr id="401" name="Google Shape;401;p43"/>
          <p:cNvSpPr/>
          <p:nvPr/>
        </p:nvSpPr>
        <p:spPr>
          <a:xfrm>
            <a:off x="4130825" y="1902225"/>
            <a:ext cx="882300" cy="882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02" name="Google Shape;402;p43"/>
          <p:cNvGrpSpPr/>
          <p:nvPr/>
        </p:nvGrpSpPr>
        <p:grpSpPr>
          <a:xfrm>
            <a:off x="4344529" y="2119515"/>
            <a:ext cx="453707" cy="447831"/>
            <a:chOff x="6232000" y="1435050"/>
            <a:chExt cx="488225" cy="481850"/>
          </a:xfrm>
        </p:grpSpPr>
        <p:sp>
          <p:nvSpPr>
            <p:cNvPr id="403" name="Google Shape;403;p43"/>
            <p:cNvSpPr/>
            <p:nvPr/>
          </p:nvSpPr>
          <p:spPr>
            <a:xfrm>
              <a:off x="6578000" y="1463375"/>
              <a:ext cx="83150" cy="78250"/>
            </a:xfrm>
            <a:custGeom>
              <a:rect b="b" l="l" r="r" t="t"/>
              <a:pathLst>
                <a:path extrusionOk="0" h="3130" w="3326">
                  <a:moveTo>
                    <a:pt x="482" y="1"/>
                  </a:moveTo>
                  <a:cubicBezTo>
                    <a:pt x="280" y="1"/>
                    <a:pt x="95" y="114"/>
                    <a:pt x="1" y="293"/>
                  </a:cubicBezTo>
                  <a:lnTo>
                    <a:pt x="3322" y="3130"/>
                  </a:lnTo>
                  <a:lnTo>
                    <a:pt x="3322" y="564"/>
                  </a:lnTo>
                  <a:cubicBezTo>
                    <a:pt x="3325" y="253"/>
                    <a:pt x="3072" y="1"/>
                    <a:pt x="2761" y="1"/>
                  </a:cubicBezTo>
                  <a:cubicBezTo>
                    <a:pt x="2760" y="1"/>
                    <a:pt x="2758" y="1"/>
                    <a:pt x="2756" y="1"/>
                  </a:cubicBezTo>
                  <a:lnTo>
                    <a:pt x="497" y="1"/>
                  </a:lnTo>
                  <a:cubicBezTo>
                    <a:pt x="492" y="1"/>
                    <a:pt x="487" y="1"/>
                    <a:pt x="4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404" name="Google Shape;404;p43"/>
            <p:cNvSpPr/>
            <p:nvPr/>
          </p:nvSpPr>
          <p:spPr>
            <a:xfrm>
              <a:off x="6421725" y="1773850"/>
              <a:ext cx="112950" cy="143050"/>
            </a:xfrm>
            <a:custGeom>
              <a:rect b="b" l="l" r="r" t="t"/>
              <a:pathLst>
                <a:path extrusionOk="0" h="5722" w="4518">
                  <a:moveTo>
                    <a:pt x="2822" y="1130"/>
                  </a:moveTo>
                  <a:cubicBezTo>
                    <a:pt x="3325" y="1130"/>
                    <a:pt x="3578" y="1738"/>
                    <a:pt x="3222" y="2093"/>
                  </a:cubicBezTo>
                  <a:cubicBezTo>
                    <a:pt x="3106" y="2209"/>
                    <a:pt x="2964" y="2260"/>
                    <a:pt x="2825" y="2260"/>
                  </a:cubicBezTo>
                  <a:cubicBezTo>
                    <a:pt x="2535" y="2260"/>
                    <a:pt x="2259" y="2036"/>
                    <a:pt x="2259" y="1696"/>
                  </a:cubicBezTo>
                  <a:cubicBezTo>
                    <a:pt x="2259" y="1383"/>
                    <a:pt x="2509" y="1130"/>
                    <a:pt x="2822" y="1130"/>
                  </a:cubicBezTo>
                  <a:close/>
                  <a:moveTo>
                    <a:pt x="0" y="1"/>
                  </a:moveTo>
                  <a:lnTo>
                    <a:pt x="0" y="5722"/>
                  </a:lnTo>
                  <a:lnTo>
                    <a:pt x="4517" y="5722"/>
                  </a:lnTo>
                  <a:lnTo>
                    <a:pt x="451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405" name="Google Shape;405;p43"/>
            <p:cNvSpPr/>
            <p:nvPr/>
          </p:nvSpPr>
          <p:spPr>
            <a:xfrm>
              <a:off x="6448975" y="1632700"/>
              <a:ext cx="56475" cy="56475"/>
            </a:xfrm>
            <a:custGeom>
              <a:rect b="b" l="l" r="r" t="t"/>
              <a:pathLst>
                <a:path extrusionOk="0" h="2259" w="2259">
                  <a:moveTo>
                    <a:pt x="0" y="0"/>
                  </a:moveTo>
                  <a:lnTo>
                    <a:pt x="0" y="2259"/>
                  </a:lnTo>
                  <a:lnTo>
                    <a:pt x="2259" y="2259"/>
                  </a:lnTo>
                  <a:lnTo>
                    <a:pt x="2259"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406" name="Google Shape;406;p43"/>
            <p:cNvSpPr/>
            <p:nvPr/>
          </p:nvSpPr>
          <p:spPr>
            <a:xfrm>
              <a:off x="6232000" y="1435050"/>
              <a:ext cx="488225" cy="237825"/>
            </a:xfrm>
            <a:custGeom>
              <a:rect b="b" l="l" r="r" t="t"/>
              <a:pathLst>
                <a:path extrusionOk="0" h="9513" w="19529">
                  <a:moveTo>
                    <a:pt x="9821" y="0"/>
                  </a:moveTo>
                  <a:cubicBezTo>
                    <a:pt x="9559" y="0"/>
                    <a:pt x="9297" y="92"/>
                    <a:pt x="9086" y="276"/>
                  </a:cubicBezTo>
                  <a:lnTo>
                    <a:pt x="531" y="7521"/>
                  </a:lnTo>
                  <a:cubicBezTo>
                    <a:pt x="61" y="7921"/>
                    <a:pt x="1" y="8626"/>
                    <a:pt x="395" y="9099"/>
                  </a:cubicBezTo>
                  <a:cubicBezTo>
                    <a:pt x="620" y="9369"/>
                    <a:pt x="942" y="9508"/>
                    <a:pt x="1266" y="9508"/>
                  </a:cubicBezTo>
                  <a:cubicBezTo>
                    <a:pt x="1525" y="9508"/>
                    <a:pt x="1785" y="9419"/>
                    <a:pt x="1997" y="9237"/>
                  </a:cubicBezTo>
                  <a:lnTo>
                    <a:pt x="9821" y="2622"/>
                  </a:lnTo>
                  <a:lnTo>
                    <a:pt x="17544" y="9240"/>
                  </a:lnTo>
                  <a:cubicBezTo>
                    <a:pt x="17759" y="9425"/>
                    <a:pt x="18019" y="9513"/>
                    <a:pt x="18278" y="9513"/>
                  </a:cubicBezTo>
                  <a:cubicBezTo>
                    <a:pt x="18661" y="9513"/>
                    <a:pt x="19039" y="9318"/>
                    <a:pt x="19252" y="8954"/>
                  </a:cubicBezTo>
                  <a:cubicBezTo>
                    <a:pt x="19529" y="8482"/>
                    <a:pt x="19430" y="7879"/>
                    <a:pt x="19014" y="7524"/>
                  </a:cubicBezTo>
                  <a:lnTo>
                    <a:pt x="10555" y="276"/>
                  </a:lnTo>
                  <a:cubicBezTo>
                    <a:pt x="10345" y="92"/>
                    <a:pt x="10083" y="0"/>
                    <a:pt x="982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407" name="Google Shape;407;p43"/>
            <p:cNvSpPr/>
            <p:nvPr/>
          </p:nvSpPr>
          <p:spPr>
            <a:xfrm>
              <a:off x="6291025" y="1537700"/>
              <a:ext cx="369800" cy="379200"/>
            </a:xfrm>
            <a:custGeom>
              <a:rect b="b" l="l" r="r" t="t"/>
              <a:pathLst>
                <a:path extrusionOk="0" h="15168" w="14792">
                  <a:moveTo>
                    <a:pt x="9143" y="2671"/>
                  </a:moveTo>
                  <a:cubicBezTo>
                    <a:pt x="9453" y="2671"/>
                    <a:pt x="9706" y="2924"/>
                    <a:pt x="9706" y="3237"/>
                  </a:cubicBezTo>
                  <a:lnTo>
                    <a:pt x="9706" y="6625"/>
                  </a:lnTo>
                  <a:cubicBezTo>
                    <a:pt x="9706" y="6935"/>
                    <a:pt x="9453" y="7188"/>
                    <a:pt x="9143" y="7188"/>
                  </a:cubicBezTo>
                  <a:lnTo>
                    <a:pt x="5755" y="7188"/>
                  </a:lnTo>
                  <a:cubicBezTo>
                    <a:pt x="5442" y="7188"/>
                    <a:pt x="5189" y="6935"/>
                    <a:pt x="5189" y="6625"/>
                  </a:cubicBezTo>
                  <a:lnTo>
                    <a:pt x="5189" y="3237"/>
                  </a:lnTo>
                  <a:cubicBezTo>
                    <a:pt x="5189" y="2924"/>
                    <a:pt x="5442" y="2671"/>
                    <a:pt x="5755" y="2671"/>
                  </a:cubicBezTo>
                  <a:close/>
                  <a:moveTo>
                    <a:pt x="7448" y="0"/>
                  </a:moveTo>
                  <a:lnTo>
                    <a:pt x="4" y="6291"/>
                  </a:lnTo>
                  <a:lnTo>
                    <a:pt x="4" y="14605"/>
                  </a:lnTo>
                  <a:cubicBezTo>
                    <a:pt x="1" y="14913"/>
                    <a:pt x="254" y="15168"/>
                    <a:pt x="564" y="15168"/>
                  </a:cubicBezTo>
                  <a:cubicBezTo>
                    <a:pt x="566" y="15168"/>
                    <a:pt x="568" y="15168"/>
                    <a:pt x="570" y="15168"/>
                  </a:cubicBezTo>
                  <a:lnTo>
                    <a:pt x="4060" y="15168"/>
                  </a:lnTo>
                  <a:lnTo>
                    <a:pt x="4060" y="8883"/>
                  </a:lnTo>
                  <a:cubicBezTo>
                    <a:pt x="4060" y="8570"/>
                    <a:pt x="4313" y="8317"/>
                    <a:pt x="4626" y="8317"/>
                  </a:cubicBezTo>
                  <a:lnTo>
                    <a:pt x="10272" y="8317"/>
                  </a:lnTo>
                  <a:cubicBezTo>
                    <a:pt x="10582" y="8317"/>
                    <a:pt x="10835" y="8570"/>
                    <a:pt x="10835" y="8883"/>
                  </a:cubicBezTo>
                  <a:lnTo>
                    <a:pt x="10835" y="15168"/>
                  </a:lnTo>
                  <a:lnTo>
                    <a:pt x="14223" y="15168"/>
                  </a:lnTo>
                  <a:cubicBezTo>
                    <a:pt x="14225" y="15168"/>
                    <a:pt x="14227" y="15168"/>
                    <a:pt x="14228" y="15168"/>
                  </a:cubicBezTo>
                  <a:cubicBezTo>
                    <a:pt x="14539" y="15168"/>
                    <a:pt x="14792" y="14913"/>
                    <a:pt x="14789" y="14605"/>
                  </a:cubicBezTo>
                  <a:lnTo>
                    <a:pt x="14789" y="6291"/>
                  </a:lnTo>
                  <a:lnTo>
                    <a:pt x="74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408" name="Google Shape;408;p43"/>
          <p:cNvSpPr/>
          <p:nvPr/>
        </p:nvSpPr>
        <p:spPr>
          <a:xfrm>
            <a:off x="6090450" y="1902225"/>
            <a:ext cx="882300" cy="882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09" name="Google Shape;409;p43"/>
          <p:cNvGrpSpPr/>
          <p:nvPr/>
        </p:nvGrpSpPr>
        <p:grpSpPr>
          <a:xfrm>
            <a:off x="6299038" y="2130071"/>
            <a:ext cx="465113" cy="458339"/>
            <a:chOff x="-5254775" y="3631325"/>
            <a:chExt cx="296950" cy="292625"/>
          </a:xfrm>
        </p:grpSpPr>
        <p:sp>
          <p:nvSpPr>
            <p:cNvPr id="410" name="Google Shape;410;p43"/>
            <p:cNvSpPr/>
            <p:nvPr/>
          </p:nvSpPr>
          <p:spPr>
            <a:xfrm>
              <a:off x="-5246900" y="3766400"/>
              <a:ext cx="58300" cy="55150"/>
            </a:xfrm>
            <a:custGeom>
              <a:rect b="b" l="l" r="r" t="t"/>
              <a:pathLst>
                <a:path extrusionOk="0" h="2206" w="2332">
                  <a:moveTo>
                    <a:pt x="1769" y="1"/>
                  </a:moveTo>
                  <a:cubicBezTo>
                    <a:pt x="1639" y="1"/>
                    <a:pt x="1513" y="48"/>
                    <a:pt x="1418" y="142"/>
                  </a:cubicBezTo>
                  <a:lnTo>
                    <a:pt x="189" y="1371"/>
                  </a:lnTo>
                  <a:cubicBezTo>
                    <a:pt x="0" y="1560"/>
                    <a:pt x="0" y="1875"/>
                    <a:pt x="189" y="2064"/>
                  </a:cubicBezTo>
                  <a:cubicBezTo>
                    <a:pt x="300" y="2159"/>
                    <a:pt x="434" y="2206"/>
                    <a:pt x="564" y="2206"/>
                  </a:cubicBezTo>
                  <a:cubicBezTo>
                    <a:pt x="694" y="2206"/>
                    <a:pt x="820" y="2159"/>
                    <a:pt x="914" y="2064"/>
                  </a:cubicBezTo>
                  <a:lnTo>
                    <a:pt x="2143" y="835"/>
                  </a:lnTo>
                  <a:cubicBezTo>
                    <a:pt x="2332" y="646"/>
                    <a:pt x="2332" y="331"/>
                    <a:pt x="2143" y="142"/>
                  </a:cubicBezTo>
                  <a:cubicBezTo>
                    <a:pt x="2033" y="48"/>
                    <a:pt x="1899" y="1"/>
                    <a:pt x="176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43"/>
            <p:cNvSpPr/>
            <p:nvPr/>
          </p:nvSpPr>
          <p:spPr>
            <a:xfrm>
              <a:off x="-5216175" y="3795550"/>
              <a:ext cx="58300" cy="55950"/>
            </a:xfrm>
            <a:custGeom>
              <a:rect b="b" l="l" r="r" t="t"/>
              <a:pathLst>
                <a:path extrusionOk="0" h="2238" w="2332">
                  <a:moveTo>
                    <a:pt x="1764" y="0"/>
                  </a:moveTo>
                  <a:cubicBezTo>
                    <a:pt x="1638" y="0"/>
                    <a:pt x="1512" y="47"/>
                    <a:pt x="1418" y="142"/>
                  </a:cubicBezTo>
                  <a:lnTo>
                    <a:pt x="189" y="1371"/>
                  </a:lnTo>
                  <a:cubicBezTo>
                    <a:pt x="0" y="1560"/>
                    <a:pt x="0" y="1875"/>
                    <a:pt x="189" y="2095"/>
                  </a:cubicBezTo>
                  <a:cubicBezTo>
                    <a:pt x="284" y="2190"/>
                    <a:pt x="410" y="2237"/>
                    <a:pt x="540" y="2237"/>
                  </a:cubicBezTo>
                  <a:cubicBezTo>
                    <a:pt x="670" y="2237"/>
                    <a:pt x="804" y="2190"/>
                    <a:pt x="914" y="2095"/>
                  </a:cubicBezTo>
                  <a:lnTo>
                    <a:pt x="2111" y="867"/>
                  </a:lnTo>
                  <a:cubicBezTo>
                    <a:pt x="2332" y="678"/>
                    <a:pt x="2332" y="363"/>
                    <a:pt x="2111" y="142"/>
                  </a:cubicBezTo>
                  <a:cubicBezTo>
                    <a:pt x="2016" y="47"/>
                    <a:pt x="1890" y="0"/>
                    <a:pt x="176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43"/>
            <p:cNvSpPr/>
            <p:nvPr/>
          </p:nvSpPr>
          <p:spPr>
            <a:xfrm>
              <a:off x="-5185475" y="3826250"/>
              <a:ext cx="57525" cy="55750"/>
            </a:xfrm>
            <a:custGeom>
              <a:rect b="b" l="l" r="r" t="t"/>
              <a:pathLst>
                <a:path extrusionOk="0" h="2230" w="2301">
                  <a:moveTo>
                    <a:pt x="1765" y="1"/>
                  </a:moveTo>
                  <a:cubicBezTo>
                    <a:pt x="1639" y="1"/>
                    <a:pt x="1513" y="48"/>
                    <a:pt x="1419" y="143"/>
                  </a:cubicBezTo>
                  <a:lnTo>
                    <a:pt x="190" y="1371"/>
                  </a:lnTo>
                  <a:cubicBezTo>
                    <a:pt x="1" y="1560"/>
                    <a:pt x="1" y="1875"/>
                    <a:pt x="190" y="2064"/>
                  </a:cubicBezTo>
                  <a:cubicBezTo>
                    <a:pt x="284" y="2175"/>
                    <a:pt x="410" y="2230"/>
                    <a:pt x="536" y="2230"/>
                  </a:cubicBezTo>
                  <a:cubicBezTo>
                    <a:pt x="662" y="2230"/>
                    <a:pt x="788" y="2175"/>
                    <a:pt x="883" y="2064"/>
                  </a:cubicBezTo>
                  <a:lnTo>
                    <a:pt x="2112" y="836"/>
                  </a:lnTo>
                  <a:cubicBezTo>
                    <a:pt x="2301" y="647"/>
                    <a:pt x="2301" y="332"/>
                    <a:pt x="2112" y="143"/>
                  </a:cubicBezTo>
                  <a:cubicBezTo>
                    <a:pt x="2017" y="48"/>
                    <a:pt x="1891" y="1"/>
                    <a:pt x="176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43"/>
            <p:cNvSpPr/>
            <p:nvPr/>
          </p:nvSpPr>
          <p:spPr>
            <a:xfrm>
              <a:off x="-5156325" y="3856375"/>
              <a:ext cx="58300" cy="55750"/>
            </a:xfrm>
            <a:custGeom>
              <a:rect b="b" l="l" r="r" t="t"/>
              <a:pathLst>
                <a:path extrusionOk="0" h="2230" w="2332">
                  <a:moveTo>
                    <a:pt x="1781" y="1"/>
                  </a:moveTo>
                  <a:cubicBezTo>
                    <a:pt x="1655" y="1"/>
                    <a:pt x="1529" y="56"/>
                    <a:pt x="1418" y="166"/>
                  </a:cubicBezTo>
                  <a:lnTo>
                    <a:pt x="190" y="1395"/>
                  </a:lnTo>
                  <a:cubicBezTo>
                    <a:pt x="1" y="1584"/>
                    <a:pt x="1" y="1899"/>
                    <a:pt x="190" y="2088"/>
                  </a:cubicBezTo>
                  <a:cubicBezTo>
                    <a:pt x="300" y="2183"/>
                    <a:pt x="442" y="2230"/>
                    <a:pt x="575" y="2230"/>
                  </a:cubicBezTo>
                  <a:cubicBezTo>
                    <a:pt x="709" y="2230"/>
                    <a:pt x="835" y="2183"/>
                    <a:pt x="914" y="2088"/>
                  </a:cubicBezTo>
                  <a:lnTo>
                    <a:pt x="2143" y="859"/>
                  </a:lnTo>
                  <a:cubicBezTo>
                    <a:pt x="2332" y="670"/>
                    <a:pt x="2332" y="355"/>
                    <a:pt x="2143" y="166"/>
                  </a:cubicBezTo>
                  <a:cubicBezTo>
                    <a:pt x="2033" y="56"/>
                    <a:pt x="1907" y="1"/>
                    <a:pt x="17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43"/>
            <p:cNvSpPr/>
            <p:nvPr/>
          </p:nvSpPr>
          <p:spPr>
            <a:xfrm>
              <a:off x="-5105925" y="3886525"/>
              <a:ext cx="37050" cy="37425"/>
            </a:xfrm>
            <a:custGeom>
              <a:rect b="b" l="l" r="r" t="t"/>
              <a:pathLst>
                <a:path extrusionOk="0" h="1497" w="1482">
                  <a:moveTo>
                    <a:pt x="662" y="0"/>
                  </a:moveTo>
                  <a:lnTo>
                    <a:pt x="536" y="126"/>
                  </a:lnTo>
                  <a:lnTo>
                    <a:pt x="1" y="756"/>
                  </a:lnTo>
                  <a:lnTo>
                    <a:pt x="599" y="1355"/>
                  </a:lnTo>
                  <a:cubicBezTo>
                    <a:pt x="694" y="1449"/>
                    <a:pt x="820" y="1497"/>
                    <a:pt x="946" y="1497"/>
                  </a:cubicBezTo>
                  <a:cubicBezTo>
                    <a:pt x="1072" y="1497"/>
                    <a:pt x="1198" y="1449"/>
                    <a:pt x="1293" y="1355"/>
                  </a:cubicBezTo>
                  <a:cubicBezTo>
                    <a:pt x="1482" y="1166"/>
                    <a:pt x="1482" y="851"/>
                    <a:pt x="1293" y="662"/>
                  </a:cubicBezTo>
                  <a:lnTo>
                    <a:pt x="66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43"/>
            <p:cNvSpPr/>
            <p:nvPr/>
          </p:nvSpPr>
          <p:spPr>
            <a:xfrm>
              <a:off x="-5254775" y="3648050"/>
              <a:ext cx="278050" cy="248325"/>
            </a:xfrm>
            <a:custGeom>
              <a:rect b="b" l="l" r="r" t="t"/>
              <a:pathLst>
                <a:path extrusionOk="0" h="9933" w="11122">
                  <a:moveTo>
                    <a:pt x="4049" y="1"/>
                  </a:moveTo>
                  <a:cubicBezTo>
                    <a:pt x="3781" y="1"/>
                    <a:pt x="3513" y="103"/>
                    <a:pt x="3308" y="308"/>
                  </a:cubicBezTo>
                  <a:lnTo>
                    <a:pt x="410" y="3364"/>
                  </a:lnTo>
                  <a:cubicBezTo>
                    <a:pt x="0" y="3774"/>
                    <a:pt x="0" y="4435"/>
                    <a:pt x="410" y="4813"/>
                  </a:cubicBezTo>
                  <a:lnTo>
                    <a:pt x="631" y="5065"/>
                  </a:lnTo>
                  <a:lnTo>
                    <a:pt x="1198" y="4498"/>
                  </a:lnTo>
                  <a:cubicBezTo>
                    <a:pt x="1454" y="4242"/>
                    <a:pt x="1794" y="4106"/>
                    <a:pt x="2122" y="4106"/>
                  </a:cubicBezTo>
                  <a:cubicBezTo>
                    <a:pt x="2398" y="4106"/>
                    <a:pt x="2666" y="4202"/>
                    <a:pt x="2867" y="4404"/>
                  </a:cubicBezTo>
                  <a:cubicBezTo>
                    <a:pt x="3151" y="4624"/>
                    <a:pt x="3308" y="4971"/>
                    <a:pt x="3277" y="5286"/>
                  </a:cubicBezTo>
                  <a:cubicBezTo>
                    <a:pt x="3592" y="5286"/>
                    <a:pt x="3907" y="5412"/>
                    <a:pt x="4128" y="5664"/>
                  </a:cubicBezTo>
                  <a:cubicBezTo>
                    <a:pt x="4380" y="5884"/>
                    <a:pt x="4506" y="6200"/>
                    <a:pt x="4506" y="6515"/>
                  </a:cubicBezTo>
                  <a:cubicBezTo>
                    <a:pt x="4821" y="6515"/>
                    <a:pt x="5136" y="6641"/>
                    <a:pt x="5356" y="6861"/>
                  </a:cubicBezTo>
                  <a:cubicBezTo>
                    <a:pt x="5608" y="7113"/>
                    <a:pt x="5703" y="7428"/>
                    <a:pt x="5703" y="7743"/>
                  </a:cubicBezTo>
                  <a:cubicBezTo>
                    <a:pt x="6018" y="7743"/>
                    <a:pt x="6364" y="7869"/>
                    <a:pt x="6585" y="8090"/>
                  </a:cubicBezTo>
                  <a:cubicBezTo>
                    <a:pt x="6837" y="8342"/>
                    <a:pt x="6931" y="8657"/>
                    <a:pt x="6931" y="8909"/>
                  </a:cubicBezTo>
                  <a:lnTo>
                    <a:pt x="7814" y="9791"/>
                  </a:lnTo>
                  <a:cubicBezTo>
                    <a:pt x="7908" y="9886"/>
                    <a:pt x="8034" y="9933"/>
                    <a:pt x="8160" y="9933"/>
                  </a:cubicBezTo>
                  <a:cubicBezTo>
                    <a:pt x="8286" y="9933"/>
                    <a:pt x="8412" y="9886"/>
                    <a:pt x="8507" y="9791"/>
                  </a:cubicBezTo>
                  <a:cubicBezTo>
                    <a:pt x="8727" y="9602"/>
                    <a:pt x="8727" y="9287"/>
                    <a:pt x="8507" y="9066"/>
                  </a:cubicBezTo>
                  <a:lnTo>
                    <a:pt x="7656" y="8216"/>
                  </a:lnTo>
                  <a:cubicBezTo>
                    <a:pt x="7530" y="8090"/>
                    <a:pt x="7530" y="7869"/>
                    <a:pt x="7656" y="7743"/>
                  </a:cubicBezTo>
                  <a:cubicBezTo>
                    <a:pt x="7748" y="7596"/>
                    <a:pt x="7851" y="7534"/>
                    <a:pt x="7953" y="7534"/>
                  </a:cubicBezTo>
                  <a:cubicBezTo>
                    <a:pt x="8024" y="7534"/>
                    <a:pt x="8095" y="7565"/>
                    <a:pt x="8160" y="7617"/>
                  </a:cubicBezTo>
                  <a:lnTo>
                    <a:pt x="9011" y="8499"/>
                  </a:lnTo>
                  <a:cubicBezTo>
                    <a:pt x="9121" y="8594"/>
                    <a:pt x="9255" y="8641"/>
                    <a:pt x="9385" y="8641"/>
                  </a:cubicBezTo>
                  <a:cubicBezTo>
                    <a:pt x="9515" y="8641"/>
                    <a:pt x="9641" y="8594"/>
                    <a:pt x="9735" y="8499"/>
                  </a:cubicBezTo>
                  <a:cubicBezTo>
                    <a:pt x="9924" y="8279"/>
                    <a:pt x="9924" y="7964"/>
                    <a:pt x="9735" y="7775"/>
                  </a:cubicBezTo>
                  <a:lnTo>
                    <a:pt x="8853" y="6924"/>
                  </a:lnTo>
                  <a:cubicBezTo>
                    <a:pt x="8759" y="6798"/>
                    <a:pt x="8759" y="6578"/>
                    <a:pt x="8853" y="6452"/>
                  </a:cubicBezTo>
                  <a:cubicBezTo>
                    <a:pt x="8916" y="6389"/>
                    <a:pt x="9011" y="6357"/>
                    <a:pt x="9101" y="6357"/>
                  </a:cubicBezTo>
                  <a:cubicBezTo>
                    <a:pt x="9192" y="6357"/>
                    <a:pt x="9279" y="6389"/>
                    <a:pt x="9326" y="6452"/>
                  </a:cubicBezTo>
                  <a:lnTo>
                    <a:pt x="10208" y="7302"/>
                  </a:lnTo>
                  <a:cubicBezTo>
                    <a:pt x="10303" y="7397"/>
                    <a:pt x="10429" y="7444"/>
                    <a:pt x="10555" y="7444"/>
                  </a:cubicBezTo>
                  <a:cubicBezTo>
                    <a:pt x="10681" y="7444"/>
                    <a:pt x="10807" y="7397"/>
                    <a:pt x="10901" y="7302"/>
                  </a:cubicBezTo>
                  <a:cubicBezTo>
                    <a:pt x="11122" y="7113"/>
                    <a:pt x="11122" y="6798"/>
                    <a:pt x="10901" y="6609"/>
                  </a:cubicBezTo>
                  <a:lnTo>
                    <a:pt x="10334" y="6010"/>
                  </a:lnTo>
                  <a:lnTo>
                    <a:pt x="10208" y="5884"/>
                  </a:lnTo>
                  <a:lnTo>
                    <a:pt x="6931" y="2608"/>
                  </a:lnTo>
                  <a:cubicBezTo>
                    <a:pt x="6884" y="2561"/>
                    <a:pt x="6798" y="2537"/>
                    <a:pt x="6707" y="2537"/>
                  </a:cubicBezTo>
                  <a:cubicBezTo>
                    <a:pt x="6616" y="2537"/>
                    <a:pt x="6522" y="2561"/>
                    <a:pt x="6459" y="2608"/>
                  </a:cubicBezTo>
                  <a:lnTo>
                    <a:pt x="5167" y="3931"/>
                  </a:lnTo>
                  <a:cubicBezTo>
                    <a:pt x="4904" y="4176"/>
                    <a:pt x="4562" y="4308"/>
                    <a:pt x="4229" y="4308"/>
                  </a:cubicBezTo>
                  <a:cubicBezTo>
                    <a:pt x="4004" y="4308"/>
                    <a:pt x="3783" y="4247"/>
                    <a:pt x="3592" y="4120"/>
                  </a:cubicBezTo>
                  <a:cubicBezTo>
                    <a:pt x="2962" y="3679"/>
                    <a:pt x="2930" y="2829"/>
                    <a:pt x="3434" y="2293"/>
                  </a:cubicBezTo>
                  <a:lnTo>
                    <a:pt x="5010" y="529"/>
                  </a:lnTo>
                  <a:lnTo>
                    <a:pt x="4789" y="308"/>
                  </a:lnTo>
                  <a:cubicBezTo>
                    <a:pt x="4584" y="103"/>
                    <a:pt x="4317" y="1"/>
                    <a:pt x="40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43"/>
            <p:cNvSpPr/>
            <p:nvPr/>
          </p:nvSpPr>
          <p:spPr>
            <a:xfrm>
              <a:off x="-5163425" y="3631325"/>
              <a:ext cx="205600" cy="150450"/>
            </a:xfrm>
            <a:custGeom>
              <a:rect b="b" l="l" r="r" t="t"/>
              <a:pathLst>
                <a:path extrusionOk="0" h="6018" w="8224">
                  <a:moveTo>
                    <a:pt x="3699" y="0"/>
                  </a:moveTo>
                  <a:cubicBezTo>
                    <a:pt x="3435" y="0"/>
                    <a:pt x="3167" y="95"/>
                    <a:pt x="2962" y="284"/>
                  </a:cubicBezTo>
                  <a:lnTo>
                    <a:pt x="2364" y="883"/>
                  </a:lnTo>
                  <a:lnTo>
                    <a:pt x="2269" y="1009"/>
                  </a:lnTo>
                  <a:lnTo>
                    <a:pt x="222" y="3245"/>
                  </a:lnTo>
                  <a:cubicBezTo>
                    <a:pt x="1" y="3435"/>
                    <a:pt x="1" y="3781"/>
                    <a:pt x="222" y="3970"/>
                  </a:cubicBezTo>
                  <a:cubicBezTo>
                    <a:pt x="316" y="4065"/>
                    <a:pt x="442" y="4112"/>
                    <a:pt x="568" y="4112"/>
                  </a:cubicBezTo>
                  <a:cubicBezTo>
                    <a:pt x="694" y="4112"/>
                    <a:pt x="820" y="4065"/>
                    <a:pt x="915" y="3970"/>
                  </a:cubicBezTo>
                  <a:lnTo>
                    <a:pt x="2269" y="2615"/>
                  </a:lnTo>
                  <a:cubicBezTo>
                    <a:pt x="2458" y="2426"/>
                    <a:pt x="2718" y="2332"/>
                    <a:pt x="2982" y="2332"/>
                  </a:cubicBezTo>
                  <a:cubicBezTo>
                    <a:pt x="3246" y="2332"/>
                    <a:pt x="3514" y="2426"/>
                    <a:pt x="3719" y="2615"/>
                  </a:cubicBezTo>
                  <a:lnTo>
                    <a:pt x="7090" y="6018"/>
                  </a:lnTo>
                  <a:lnTo>
                    <a:pt x="7814" y="5356"/>
                  </a:lnTo>
                  <a:cubicBezTo>
                    <a:pt x="8224" y="4947"/>
                    <a:pt x="8224" y="4285"/>
                    <a:pt x="7814" y="3876"/>
                  </a:cubicBezTo>
                  <a:lnTo>
                    <a:pt x="4412" y="284"/>
                  </a:lnTo>
                  <a:cubicBezTo>
                    <a:pt x="4223" y="95"/>
                    <a:pt x="3963" y="0"/>
                    <a:pt x="3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7" name="Google Shape;417;p43"/>
          <p:cNvSpPr/>
          <p:nvPr/>
        </p:nvSpPr>
        <p:spPr>
          <a:xfrm>
            <a:off x="1572825" y="1902225"/>
            <a:ext cx="882300" cy="882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18" name="Google Shape;418;p43"/>
          <p:cNvGrpSpPr/>
          <p:nvPr/>
        </p:nvGrpSpPr>
        <p:grpSpPr>
          <a:xfrm>
            <a:off x="1786990" y="2147754"/>
            <a:ext cx="456045" cy="422972"/>
            <a:chOff x="-62510922" y="4129100"/>
            <a:chExt cx="304050" cy="282000"/>
          </a:xfrm>
        </p:grpSpPr>
        <p:sp>
          <p:nvSpPr>
            <p:cNvPr id="419" name="Google Shape;419;p43"/>
            <p:cNvSpPr/>
            <p:nvPr/>
          </p:nvSpPr>
          <p:spPr>
            <a:xfrm>
              <a:off x="-62413247" y="4203925"/>
              <a:ext cx="206375" cy="207175"/>
            </a:xfrm>
            <a:custGeom>
              <a:rect b="b" l="l" r="r" t="t"/>
              <a:pathLst>
                <a:path extrusionOk="0" h="8287" w="8255">
                  <a:moveTo>
                    <a:pt x="4128" y="1229"/>
                  </a:moveTo>
                  <a:cubicBezTo>
                    <a:pt x="4348" y="1229"/>
                    <a:pt x="4506" y="1418"/>
                    <a:pt x="4506" y="1670"/>
                  </a:cubicBezTo>
                  <a:lnTo>
                    <a:pt x="4506" y="1922"/>
                  </a:lnTo>
                  <a:cubicBezTo>
                    <a:pt x="4978" y="2080"/>
                    <a:pt x="5356" y="2552"/>
                    <a:pt x="5356" y="3119"/>
                  </a:cubicBezTo>
                  <a:cubicBezTo>
                    <a:pt x="5356" y="3340"/>
                    <a:pt x="5136" y="3498"/>
                    <a:pt x="4947" y="3498"/>
                  </a:cubicBezTo>
                  <a:cubicBezTo>
                    <a:pt x="4726" y="3498"/>
                    <a:pt x="4506" y="3308"/>
                    <a:pt x="4506" y="3119"/>
                  </a:cubicBezTo>
                  <a:cubicBezTo>
                    <a:pt x="4506" y="2867"/>
                    <a:pt x="4317" y="2710"/>
                    <a:pt x="4128" y="2710"/>
                  </a:cubicBezTo>
                  <a:cubicBezTo>
                    <a:pt x="3939" y="2710"/>
                    <a:pt x="3687" y="2930"/>
                    <a:pt x="3687" y="3119"/>
                  </a:cubicBezTo>
                  <a:cubicBezTo>
                    <a:pt x="3718" y="3340"/>
                    <a:pt x="4033" y="3592"/>
                    <a:pt x="4411" y="3813"/>
                  </a:cubicBezTo>
                  <a:cubicBezTo>
                    <a:pt x="4821" y="4128"/>
                    <a:pt x="5388" y="4537"/>
                    <a:pt x="5388" y="5199"/>
                  </a:cubicBezTo>
                  <a:cubicBezTo>
                    <a:pt x="5388" y="5766"/>
                    <a:pt x="5041" y="6175"/>
                    <a:pt x="4569" y="6396"/>
                  </a:cubicBezTo>
                  <a:lnTo>
                    <a:pt x="4569" y="6648"/>
                  </a:lnTo>
                  <a:cubicBezTo>
                    <a:pt x="4569" y="6900"/>
                    <a:pt x="4348" y="7089"/>
                    <a:pt x="4159" y="7089"/>
                  </a:cubicBezTo>
                  <a:cubicBezTo>
                    <a:pt x="3970" y="7089"/>
                    <a:pt x="3718" y="6900"/>
                    <a:pt x="3718" y="6648"/>
                  </a:cubicBezTo>
                  <a:lnTo>
                    <a:pt x="3718" y="6396"/>
                  </a:lnTo>
                  <a:cubicBezTo>
                    <a:pt x="3245" y="6238"/>
                    <a:pt x="2899" y="5766"/>
                    <a:pt x="2899" y="5199"/>
                  </a:cubicBezTo>
                  <a:cubicBezTo>
                    <a:pt x="2899" y="4978"/>
                    <a:pt x="3088" y="4821"/>
                    <a:pt x="3308" y="4821"/>
                  </a:cubicBezTo>
                  <a:cubicBezTo>
                    <a:pt x="3498" y="4821"/>
                    <a:pt x="3687" y="5010"/>
                    <a:pt x="3687" y="5199"/>
                  </a:cubicBezTo>
                  <a:cubicBezTo>
                    <a:pt x="3687" y="5451"/>
                    <a:pt x="3876" y="5608"/>
                    <a:pt x="4128" y="5608"/>
                  </a:cubicBezTo>
                  <a:cubicBezTo>
                    <a:pt x="4348" y="5608"/>
                    <a:pt x="4506" y="5388"/>
                    <a:pt x="4506" y="5199"/>
                  </a:cubicBezTo>
                  <a:cubicBezTo>
                    <a:pt x="4506" y="4978"/>
                    <a:pt x="4191" y="4726"/>
                    <a:pt x="3844" y="4506"/>
                  </a:cubicBezTo>
                  <a:cubicBezTo>
                    <a:pt x="3403" y="4191"/>
                    <a:pt x="2867" y="3781"/>
                    <a:pt x="2867" y="3119"/>
                  </a:cubicBezTo>
                  <a:cubicBezTo>
                    <a:pt x="2867" y="2552"/>
                    <a:pt x="3214" y="2143"/>
                    <a:pt x="3687" y="1922"/>
                  </a:cubicBezTo>
                  <a:lnTo>
                    <a:pt x="3687" y="1670"/>
                  </a:lnTo>
                  <a:cubicBezTo>
                    <a:pt x="3687" y="1418"/>
                    <a:pt x="3876" y="1229"/>
                    <a:pt x="4128" y="1229"/>
                  </a:cubicBezTo>
                  <a:close/>
                  <a:moveTo>
                    <a:pt x="4128" y="0"/>
                  </a:moveTo>
                  <a:cubicBezTo>
                    <a:pt x="1828" y="0"/>
                    <a:pt x="0" y="1859"/>
                    <a:pt x="0" y="4128"/>
                  </a:cubicBezTo>
                  <a:cubicBezTo>
                    <a:pt x="0" y="6427"/>
                    <a:pt x="1828" y="8286"/>
                    <a:pt x="4128" y="8286"/>
                  </a:cubicBezTo>
                  <a:cubicBezTo>
                    <a:pt x="6396" y="8286"/>
                    <a:pt x="8255" y="6427"/>
                    <a:pt x="8255" y="4128"/>
                  </a:cubicBezTo>
                  <a:cubicBezTo>
                    <a:pt x="8255" y="1859"/>
                    <a:pt x="6396" y="0"/>
                    <a:pt x="412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43"/>
            <p:cNvSpPr/>
            <p:nvPr/>
          </p:nvSpPr>
          <p:spPr>
            <a:xfrm>
              <a:off x="-62510122" y="4129100"/>
              <a:ext cx="159900" cy="74850"/>
            </a:xfrm>
            <a:custGeom>
              <a:rect b="b" l="l" r="r" t="t"/>
              <a:pathLst>
                <a:path extrusionOk="0" h="2994" w="6396">
                  <a:moveTo>
                    <a:pt x="3214" y="1"/>
                  </a:moveTo>
                  <a:cubicBezTo>
                    <a:pt x="1450" y="1"/>
                    <a:pt x="0" y="662"/>
                    <a:pt x="0" y="1513"/>
                  </a:cubicBezTo>
                  <a:cubicBezTo>
                    <a:pt x="0" y="2332"/>
                    <a:pt x="1450" y="2993"/>
                    <a:pt x="3214" y="2993"/>
                  </a:cubicBezTo>
                  <a:cubicBezTo>
                    <a:pt x="4947" y="2993"/>
                    <a:pt x="6396" y="2332"/>
                    <a:pt x="6396" y="1513"/>
                  </a:cubicBezTo>
                  <a:cubicBezTo>
                    <a:pt x="6396" y="662"/>
                    <a:pt x="4947" y="1"/>
                    <a:pt x="3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43"/>
            <p:cNvSpPr/>
            <p:nvPr/>
          </p:nvSpPr>
          <p:spPr>
            <a:xfrm>
              <a:off x="-62510122" y="4207075"/>
              <a:ext cx="110275" cy="59875"/>
            </a:xfrm>
            <a:custGeom>
              <a:rect b="b" l="l" r="r" t="t"/>
              <a:pathLst>
                <a:path extrusionOk="0" h="2395" w="4411">
                  <a:moveTo>
                    <a:pt x="0" y="0"/>
                  </a:moveTo>
                  <a:lnTo>
                    <a:pt x="0" y="1135"/>
                  </a:lnTo>
                  <a:cubicBezTo>
                    <a:pt x="0" y="1450"/>
                    <a:pt x="347" y="1765"/>
                    <a:pt x="882" y="2017"/>
                  </a:cubicBezTo>
                  <a:cubicBezTo>
                    <a:pt x="1355" y="2237"/>
                    <a:pt x="2332" y="2395"/>
                    <a:pt x="3151" y="2395"/>
                  </a:cubicBezTo>
                  <a:lnTo>
                    <a:pt x="3308" y="2395"/>
                  </a:lnTo>
                  <a:cubicBezTo>
                    <a:pt x="3560" y="1733"/>
                    <a:pt x="3907" y="1135"/>
                    <a:pt x="4411" y="631"/>
                  </a:cubicBezTo>
                  <a:lnTo>
                    <a:pt x="4411" y="631"/>
                  </a:lnTo>
                  <a:cubicBezTo>
                    <a:pt x="4033" y="694"/>
                    <a:pt x="3623" y="757"/>
                    <a:pt x="3182" y="757"/>
                  </a:cubicBezTo>
                  <a:cubicBezTo>
                    <a:pt x="2363" y="757"/>
                    <a:pt x="1261" y="599"/>
                    <a:pt x="567" y="316"/>
                  </a:cubicBezTo>
                  <a:cubicBezTo>
                    <a:pt x="347" y="221"/>
                    <a:pt x="158" y="127"/>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43"/>
            <p:cNvSpPr/>
            <p:nvPr/>
          </p:nvSpPr>
          <p:spPr>
            <a:xfrm>
              <a:off x="-62510122" y="4329950"/>
              <a:ext cx="106350" cy="59875"/>
            </a:xfrm>
            <a:custGeom>
              <a:rect b="b" l="l" r="r" t="t"/>
              <a:pathLst>
                <a:path extrusionOk="0" h="2395" w="4254">
                  <a:moveTo>
                    <a:pt x="0" y="0"/>
                  </a:moveTo>
                  <a:lnTo>
                    <a:pt x="0" y="1197"/>
                  </a:lnTo>
                  <a:cubicBezTo>
                    <a:pt x="0" y="1701"/>
                    <a:pt x="1355" y="2395"/>
                    <a:pt x="3182" y="2395"/>
                  </a:cubicBezTo>
                  <a:cubicBezTo>
                    <a:pt x="3560" y="2395"/>
                    <a:pt x="3907" y="2363"/>
                    <a:pt x="4254" y="2332"/>
                  </a:cubicBezTo>
                  <a:cubicBezTo>
                    <a:pt x="3875" y="1859"/>
                    <a:pt x="3560" y="1355"/>
                    <a:pt x="3340" y="756"/>
                  </a:cubicBezTo>
                  <a:lnTo>
                    <a:pt x="3182" y="756"/>
                  </a:lnTo>
                  <a:cubicBezTo>
                    <a:pt x="2363" y="756"/>
                    <a:pt x="1261" y="599"/>
                    <a:pt x="567" y="315"/>
                  </a:cubicBezTo>
                  <a:cubicBezTo>
                    <a:pt x="347" y="252"/>
                    <a:pt x="158" y="126"/>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43"/>
            <p:cNvSpPr/>
            <p:nvPr/>
          </p:nvSpPr>
          <p:spPr>
            <a:xfrm>
              <a:off x="-62510922" y="4268500"/>
              <a:ext cx="78000" cy="60675"/>
            </a:xfrm>
            <a:custGeom>
              <a:rect b="b" l="l" r="r" t="t"/>
              <a:pathLst>
                <a:path extrusionOk="0" h="2427" w="3120">
                  <a:moveTo>
                    <a:pt x="1" y="1"/>
                  </a:moveTo>
                  <a:lnTo>
                    <a:pt x="1" y="1167"/>
                  </a:lnTo>
                  <a:lnTo>
                    <a:pt x="32" y="1167"/>
                  </a:lnTo>
                  <a:cubicBezTo>
                    <a:pt x="32" y="1482"/>
                    <a:pt x="379" y="1797"/>
                    <a:pt x="914" y="2017"/>
                  </a:cubicBezTo>
                  <a:cubicBezTo>
                    <a:pt x="1387" y="2238"/>
                    <a:pt x="2332" y="2395"/>
                    <a:pt x="3120" y="2427"/>
                  </a:cubicBezTo>
                  <a:cubicBezTo>
                    <a:pt x="3057" y="2143"/>
                    <a:pt x="3025" y="1860"/>
                    <a:pt x="3025" y="1608"/>
                  </a:cubicBezTo>
                  <a:cubicBezTo>
                    <a:pt x="3025" y="1324"/>
                    <a:pt x="3088" y="1041"/>
                    <a:pt x="3120" y="757"/>
                  </a:cubicBezTo>
                  <a:cubicBezTo>
                    <a:pt x="2332" y="757"/>
                    <a:pt x="1230" y="599"/>
                    <a:pt x="536" y="316"/>
                  </a:cubicBezTo>
                  <a:cubicBezTo>
                    <a:pt x="347" y="253"/>
                    <a:pt x="158" y="127"/>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 name="Shape 427"/>
        <p:cNvGrpSpPr/>
        <p:nvPr/>
      </p:nvGrpSpPr>
      <p:grpSpPr>
        <a:xfrm>
          <a:off x="0" y="0"/>
          <a:ext cx="0" cy="0"/>
          <a:chOff x="0" y="0"/>
          <a:chExt cx="0" cy="0"/>
        </a:xfrm>
      </p:grpSpPr>
      <p:sp>
        <p:nvSpPr>
          <p:cNvPr id="428" name="Google Shape;428;p44"/>
          <p:cNvSpPr txBox="1"/>
          <p:nvPr>
            <p:ph type="title"/>
          </p:nvPr>
        </p:nvSpPr>
        <p:spPr>
          <a:xfrm>
            <a:off x="596975" y="655216"/>
            <a:ext cx="79500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CORPORATE GOVERNANCE ORGANIZATIONS</a:t>
            </a:r>
            <a:endParaRPr>
              <a:solidFill>
                <a:schemeClr val="dk2"/>
              </a:solidFill>
            </a:endParaRPr>
          </a:p>
        </p:txBody>
      </p:sp>
      <p:sp>
        <p:nvSpPr>
          <p:cNvPr id="429" name="Google Shape;429;p44"/>
          <p:cNvSpPr txBox="1"/>
          <p:nvPr>
            <p:ph idx="4294967295" type="title"/>
          </p:nvPr>
        </p:nvSpPr>
        <p:spPr>
          <a:xfrm>
            <a:off x="6181950" y="1701375"/>
            <a:ext cx="1991700" cy="447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rgbClr val="FF0000"/>
                </a:solidFill>
              </a:rPr>
              <a:t>INTERNATIONAL CHAMBER OF COMMERCE</a:t>
            </a:r>
            <a:endParaRPr sz="1600">
              <a:solidFill>
                <a:srgbClr val="FF0000"/>
              </a:solidFill>
            </a:endParaRPr>
          </a:p>
        </p:txBody>
      </p:sp>
      <p:sp>
        <p:nvSpPr>
          <p:cNvPr id="430" name="Google Shape;430;p44"/>
          <p:cNvSpPr txBox="1"/>
          <p:nvPr>
            <p:ph idx="4294967295" type="title"/>
          </p:nvPr>
        </p:nvSpPr>
        <p:spPr>
          <a:xfrm>
            <a:off x="6000750" y="2791050"/>
            <a:ext cx="2432100" cy="90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rgbClr val="FF0000"/>
                </a:solidFill>
              </a:rPr>
              <a:t>INTERNATIONAL CORPORATE GOVERNANCE NETWORK</a:t>
            </a:r>
            <a:endParaRPr sz="1600">
              <a:solidFill>
                <a:srgbClr val="FF0000"/>
              </a:solidFill>
            </a:endParaRPr>
          </a:p>
        </p:txBody>
      </p:sp>
      <p:sp>
        <p:nvSpPr>
          <p:cNvPr id="431" name="Google Shape;431;p44"/>
          <p:cNvSpPr txBox="1"/>
          <p:nvPr>
            <p:ph idx="4294967295" type="title"/>
          </p:nvPr>
        </p:nvSpPr>
        <p:spPr>
          <a:xfrm>
            <a:off x="1246000" y="2407950"/>
            <a:ext cx="1716000" cy="6240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 sz="1600">
                <a:solidFill>
                  <a:srgbClr val="FF0000"/>
                </a:solidFill>
              </a:rPr>
              <a:t>ASIAN DEVELOPMENT BANK</a:t>
            </a:r>
            <a:endParaRPr sz="1600">
              <a:solidFill>
                <a:srgbClr val="FF0000"/>
              </a:solidFill>
            </a:endParaRPr>
          </a:p>
        </p:txBody>
      </p:sp>
      <p:pic>
        <p:nvPicPr>
          <p:cNvPr id="432" name="Google Shape;432;p44"/>
          <p:cNvPicPr preferRelativeResize="0"/>
          <p:nvPr/>
        </p:nvPicPr>
        <p:blipFill rotWithShape="1">
          <a:blip r:embed="rId3">
            <a:alphaModFix/>
          </a:blip>
          <a:srcRect b="21043" l="13990" r="18519" t="9732"/>
          <a:stretch/>
        </p:blipFill>
        <p:spPr>
          <a:xfrm>
            <a:off x="3063425" y="1402625"/>
            <a:ext cx="3017150" cy="30945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45"/>
          <p:cNvSpPr txBox="1"/>
          <p:nvPr>
            <p:ph type="title"/>
          </p:nvPr>
        </p:nvSpPr>
        <p:spPr>
          <a:xfrm>
            <a:off x="596975" y="655216"/>
            <a:ext cx="79500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CORPORATE GOVERNANCE ORGANIZATIONS</a:t>
            </a:r>
            <a:endParaRPr>
              <a:solidFill>
                <a:schemeClr val="dk2"/>
              </a:solidFill>
            </a:endParaRPr>
          </a:p>
        </p:txBody>
      </p:sp>
      <p:sp>
        <p:nvSpPr>
          <p:cNvPr id="438" name="Google Shape;438;p45"/>
          <p:cNvSpPr txBox="1"/>
          <p:nvPr>
            <p:ph idx="4294967295" type="title"/>
          </p:nvPr>
        </p:nvSpPr>
        <p:spPr>
          <a:xfrm>
            <a:off x="6181950" y="1701375"/>
            <a:ext cx="1991700" cy="447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rgbClr val="FF0000"/>
                </a:solidFill>
              </a:rPr>
              <a:t>INTERNATIONAL FEDERATION OF ACCOUNTANTS</a:t>
            </a:r>
            <a:endParaRPr sz="1600">
              <a:solidFill>
                <a:srgbClr val="FF0000"/>
              </a:solidFill>
            </a:endParaRPr>
          </a:p>
        </p:txBody>
      </p:sp>
      <p:sp>
        <p:nvSpPr>
          <p:cNvPr id="439" name="Google Shape;439;p45"/>
          <p:cNvSpPr txBox="1"/>
          <p:nvPr>
            <p:ph idx="4294967295" type="title"/>
          </p:nvPr>
        </p:nvSpPr>
        <p:spPr>
          <a:xfrm>
            <a:off x="6000750" y="2791050"/>
            <a:ext cx="2432100" cy="90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rgbClr val="FF0000"/>
                </a:solidFill>
              </a:rPr>
              <a:t>UNITED NATIONS CONFERENCE ON TRADE &amp; DEVELOPMENT</a:t>
            </a:r>
            <a:endParaRPr sz="1600">
              <a:solidFill>
                <a:srgbClr val="FF0000"/>
              </a:solidFill>
            </a:endParaRPr>
          </a:p>
        </p:txBody>
      </p:sp>
      <p:sp>
        <p:nvSpPr>
          <p:cNvPr id="440" name="Google Shape;440;p45"/>
          <p:cNvSpPr txBox="1"/>
          <p:nvPr>
            <p:ph idx="4294967295" type="title"/>
          </p:nvPr>
        </p:nvSpPr>
        <p:spPr>
          <a:xfrm>
            <a:off x="970300" y="2407950"/>
            <a:ext cx="1991700" cy="6240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 sz="1600">
                <a:solidFill>
                  <a:srgbClr val="FF0000"/>
                </a:solidFill>
              </a:rPr>
              <a:t>ORGANIZATION FOR ECONOMIC CO-OPERATION &amp; DEVELOPMENT</a:t>
            </a:r>
            <a:endParaRPr sz="1600">
              <a:solidFill>
                <a:srgbClr val="FF0000"/>
              </a:solidFill>
            </a:endParaRPr>
          </a:p>
        </p:txBody>
      </p:sp>
      <p:pic>
        <p:nvPicPr>
          <p:cNvPr id="441" name="Google Shape;441;p45"/>
          <p:cNvPicPr preferRelativeResize="0"/>
          <p:nvPr/>
        </p:nvPicPr>
        <p:blipFill rotWithShape="1">
          <a:blip r:embed="rId3">
            <a:alphaModFix/>
          </a:blip>
          <a:srcRect b="21043" l="13990" r="18519" t="9732"/>
          <a:stretch/>
        </p:blipFill>
        <p:spPr>
          <a:xfrm>
            <a:off x="3063425" y="1402625"/>
            <a:ext cx="3017150" cy="30945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46"/>
          <p:cNvSpPr txBox="1"/>
          <p:nvPr>
            <p:ph idx="8" type="title"/>
          </p:nvPr>
        </p:nvSpPr>
        <p:spPr>
          <a:xfrm>
            <a:off x="596975" y="348881"/>
            <a:ext cx="7950000" cy="753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THREE KEY FUNCTIONS OF UNCTAD</a:t>
            </a:r>
            <a:endParaRPr>
              <a:solidFill>
                <a:schemeClr val="accent1"/>
              </a:solidFill>
            </a:endParaRPr>
          </a:p>
        </p:txBody>
      </p:sp>
      <p:sp>
        <p:nvSpPr>
          <p:cNvPr id="447" name="Google Shape;447;p46"/>
          <p:cNvSpPr txBox="1"/>
          <p:nvPr>
            <p:ph idx="1" type="subTitle"/>
          </p:nvPr>
        </p:nvSpPr>
        <p:spPr>
          <a:xfrm>
            <a:off x="596975" y="847275"/>
            <a:ext cx="2822100" cy="1963200"/>
          </a:xfrm>
          <a:prstGeom prst="rect">
            <a:avLst/>
          </a:prstGeom>
        </p:spPr>
        <p:txBody>
          <a:bodyPr anchorCtr="0" anchor="t" bIns="91425" lIns="91425" spcFirstLastPara="1" rIns="91425" wrap="square" tIns="91425">
            <a:noAutofit/>
          </a:bodyPr>
          <a:lstStyle/>
          <a:p>
            <a:pPr indent="-355600" lvl="0" marL="457200" rtl="0" algn="l">
              <a:lnSpc>
                <a:spcPct val="115000"/>
              </a:lnSpc>
              <a:spcBef>
                <a:spcPts val="1200"/>
              </a:spcBef>
              <a:spcAft>
                <a:spcPts val="0"/>
              </a:spcAft>
              <a:buSzPts val="2000"/>
              <a:buFont typeface="Arial"/>
              <a:buAutoNum type="arabicPeriod"/>
            </a:pPr>
            <a:r>
              <a:rPr lang="en" sz="2000">
                <a:latin typeface="Arial"/>
                <a:ea typeface="Arial"/>
                <a:cs typeface="Arial"/>
                <a:sym typeface="Arial"/>
              </a:rPr>
              <a:t>It functions as a forum for inter-governmental deliberations, supported by discussions with experts and exchanges of experience, aimed at consensus building. </a:t>
            </a:r>
            <a:endParaRPr sz="2000">
              <a:latin typeface="Arial"/>
              <a:ea typeface="Arial"/>
              <a:cs typeface="Arial"/>
              <a:sym typeface="Arial"/>
            </a:endParaRPr>
          </a:p>
          <a:p>
            <a:pPr indent="0" lvl="0" marL="0" rtl="0" algn="r">
              <a:spcBef>
                <a:spcPts val="1200"/>
              </a:spcBef>
              <a:spcAft>
                <a:spcPts val="0"/>
              </a:spcAft>
              <a:buNone/>
            </a:pPr>
            <a:r>
              <a:t/>
            </a:r>
            <a:endParaRPr/>
          </a:p>
        </p:txBody>
      </p:sp>
      <p:sp>
        <p:nvSpPr>
          <p:cNvPr id="448" name="Google Shape;448;p46"/>
          <p:cNvSpPr txBox="1"/>
          <p:nvPr>
            <p:ph idx="5" type="subTitle"/>
          </p:nvPr>
        </p:nvSpPr>
        <p:spPr>
          <a:xfrm>
            <a:off x="5761525" y="1026700"/>
            <a:ext cx="2342700" cy="38277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2.</a:t>
            </a:r>
            <a:r>
              <a:rPr lang="en" sz="1500">
                <a:latin typeface="Times New Roman"/>
                <a:ea typeface="Times New Roman"/>
                <a:cs typeface="Times New Roman"/>
                <a:sym typeface="Times New Roman"/>
              </a:rPr>
              <a:t>	</a:t>
            </a:r>
            <a:r>
              <a:rPr lang="en" sz="2000">
                <a:latin typeface="Arial"/>
                <a:ea typeface="Arial"/>
                <a:cs typeface="Arial"/>
                <a:sym typeface="Arial"/>
              </a:rPr>
              <a:t>It undertakes research policy analysis and data collection for the debates of government representatives and experts.</a:t>
            </a:r>
            <a:endParaRPr sz="2000">
              <a:latin typeface="Arial"/>
              <a:ea typeface="Arial"/>
              <a:cs typeface="Arial"/>
              <a:sym typeface="Arial"/>
            </a:endParaRPr>
          </a:p>
          <a:p>
            <a:pPr indent="0" lvl="0" marL="0" rtl="0" algn="l">
              <a:spcBef>
                <a:spcPts val="1200"/>
              </a:spcBef>
              <a:spcAft>
                <a:spcPts val="0"/>
              </a:spcAft>
              <a:buNone/>
            </a:pPr>
            <a:r>
              <a:t/>
            </a:r>
            <a:endParaRPr/>
          </a:p>
        </p:txBody>
      </p:sp>
      <p:grpSp>
        <p:nvGrpSpPr>
          <p:cNvPr id="449" name="Google Shape;449;p46"/>
          <p:cNvGrpSpPr/>
          <p:nvPr/>
        </p:nvGrpSpPr>
        <p:grpSpPr>
          <a:xfrm>
            <a:off x="4762787" y="3304275"/>
            <a:ext cx="882300" cy="882300"/>
            <a:chOff x="4762787" y="3532875"/>
            <a:chExt cx="882300" cy="882300"/>
          </a:xfrm>
        </p:grpSpPr>
        <p:sp>
          <p:nvSpPr>
            <p:cNvPr id="450" name="Google Shape;450;p46"/>
            <p:cNvSpPr/>
            <p:nvPr/>
          </p:nvSpPr>
          <p:spPr>
            <a:xfrm>
              <a:off x="4762787" y="3532875"/>
              <a:ext cx="882300" cy="8823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51" name="Google Shape;451;p46"/>
            <p:cNvGrpSpPr/>
            <p:nvPr/>
          </p:nvGrpSpPr>
          <p:grpSpPr>
            <a:xfrm>
              <a:off x="4993483" y="3768383"/>
              <a:ext cx="417905" cy="411296"/>
              <a:chOff x="2404875" y="3592725"/>
              <a:chExt cx="298525" cy="293825"/>
            </a:xfrm>
          </p:grpSpPr>
          <p:sp>
            <p:nvSpPr>
              <p:cNvPr id="452" name="Google Shape;452;p46"/>
              <p:cNvSpPr/>
              <p:nvPr/>
            </p:nvSpPr>
            <p:spPr>
              <a:xfrm>
                <a:off x="2404875" y="3747900"/>
                <a:ext cx="52775" cy="138650"/>
              </a:xfrm>
              <a:custGeom>
                <a:rect b="b" l="l" r="r" t="t"/>
                <a:pathLst>
                  <a:path extrusionOk="0" h="5546" w="2111">
                    <a:moveTo>
                      <a:pt x="378" y="0"/>
                    </a:moveTo>
                    <a:cubicBezTo>
                      <a:pt x="158" y="0"/>
                      <a:pt x="0" y="158"/>
                      <a:pt x="0" y="347"/>
                    </a:cubicBezTo>
                    <a:lnTo>
                      <a:pt x="0" y="5198"/>
                    </a:lnTo>
                    <a:cubicBezTo>
                      <a:pt x="0" y="5419"/>
                      <a:pt x="158" y="5545"/>
                      <a:pt x="378" y="5545"/>
                    </a:cubicBezTo>
                    <a:lnTo>
                      <a:pt x="1071" y="5545"/>
                    </a:lnTo>
                    <a:cubicBezTo>
                      <a:pt x="1670" y="5545"/>
                      <a:pt x="2111" y="5072"/>
                      <a:pt x="2111" y="4537"/>
                    </a:cubicBezTo>
                    <a:lnTo>
                      <a:pt x="2111" y="1040"/>
                    </a:lnTo>
                    <a:cubicBezTo>
                      <a:pt x="2111" y="441"/>
                      <a:pt x="1638" y="0"/>
                      <a:pt x="107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46"/>
              <p:cNvSpPr/>
              <p:nvPr/>
            </p:nvSpPr>
            <p:spPr>
              <a:xfrm>
                <a:off x="2458425" y="3592725"/>
                <a:ext cx="190625" cy="160700"/>
              </a:xfrm>
              <a:custGeom>
                <a:rect b="b" l="l" r="r" t="t"/>
                <a:pathLst>
                  <a:path extrusionOk="0" h="6428" w="7625">
                    <a:moveTo>
                      <a:pt x="3781" y="631"/>
                    </a:moveTo>
                    <a:cubicBezTo>
                      <a:pt x="3970" y="631"/>
                      <a:pt x="4128" y="788"/>
                      <a:pt x="4128" y="977"/>
                    </a:cubicBezTo>
                    <a:lnTo>
                      <a:pt x="4128" y="1418"/>
                    </a:lnTo>
                    <a:cubicBezTo>
                      <a:pt x="4380" y="1481"/>
                      <a:pt x="4569" y="1639"/>
                      <a:pt x="4758" y="1860"/>
                    </a:cubicBezTo>
                    <a:cubicBezTo>
                      <a:pt x="4884" y="2017"/>
                      <a:pt x="4884" y="2206"/>
                      <a:pt x="4726" y="2332"/>
                    </a:cubicBezTo>
                    <a:cubicBezTo>
                      <a:pt x="4657" y="2373"/>
                      <a:pt x="4583" y="2397"/>
                      <a:pt x="4510" y="2397"/>
                    </a:cubicBezTo>
                    <a:cubicBezTo>
                      <a:pt x="4416" y="2397"/>
                      <a:pt x="4325" y="2358"/>
                      <a:pt x="4254" y="2269"/>
                    </a:cubicBezTo>
                    <a:cubicBezTo>
                      <a:pt x="4114" y="2106"/>
                      <a:pt x="3957" y="2012"/>
                      <a:pt x="3821" y="2012"/>
                    </a:cubicBezTo>
                    <a:cubicBezTo>
                      <a:pt x="3773" y="2012"/>
                      <a:pt x="3728" y="2024"/>
                      <a:pt x="3687" y="2049"/>
                    </a:cubicBezTo>
                    <a:cubicBezTo>
                      <a:pt x="3592" y="2080"/>
                      <a:pt x="3466" y="2238"/>
                      <a:pt x="3466" y="2364"/>
                    </a:cubicBezTo>
                    <a:cubicBezTo>
                      <a:pt x="3466" y="2553"/>
                      <a:pt x="3624" y="2710"/>
                      <a:pt x="3813" y="2710"/>
                    </a:cubicBezTo>
                    <a:cubicBezTo>
                      <a:pt x="4411" y="2710"/>
                      <a:pt x="4852" y="3183"/>
                      <a:pt x="4852" y="3750"/>
                    </a:cubicBezTo>
                    <a:cubicBezTo>
                      <a:pt x="4852" y="4159"/>
                      <a:pt x="4600" y="4537"/>
                      <a:pt x="4222" y="4663"/>
                    </a:cubicBezTo>
                    <a:lnTo>
                      <a:pt x="4159" y="4663"/>
                    </a:lnTo>
                    <a:lnTo>
                      <a:pt x="4159" y="5073"/>
                    </a:lnTo>
                    <a:cubicBezTo>
                      <a:pt x="4159" y="5262"/>
                      <a:pt x="4002" y="5420"/>
                      <a:pt x="3813" y="5420"/>
                    </a:cubicBezTo>
                    <a:cubicBezTo>
                      <a:pt x="3624" y="5420"/>
                      <a:pt x="3466" y="5262"/>
                      <a:pt x="3466" y="5073"/>
                    </a:cubicBezTo>
                    <a:lnTo>
                      <a:pt x="3466" y="4663"/>
                    </a:lnTo>
                    <a:cubicBezTo>
                      <a:pt x="3277" y="4600"/>
                      <a:pt x="3119" y="4537"/>
                      <a:pt x="2962" y="4348"/>
                    </a:cubicBezTo>
                    <a:cubicBezTo>
                      <a:pt x="2836" y="4254"/>
                      <a:pt x="2804" y="4002"/>
                      <a:pt x="2962" y="3876"/>
                    </a:cubicBezTo>
                    <a:cubicBezTo>
                      <a:pt x="3013" y="3825"/>
                      <a:pt x="3108" y="3793"/>
                      <a:pt x="3206" y="3793"/>
                    </a:cubicBezTo>
                    <a:cubicBezTo>
                      <a:pt x="3290" y="3793"/>
                      <a:pt x="3376" y="3817"/>
                      <a:pt x="3435" y="3876"/>
                    </a:cubicBezTo>
                    <a:cubicBezTo>
                      <a:pt x="3549" y="3990"/>
                      <a:pt x="3679" y="4071"/>
                      <a:pt x="3803" y="4071"/>
                    </a:cubicBezTo>
                    <a:cubicBezTo>
                      <a:pt x="3850" y="4071"/>
                      <a:pt x="3895" y="4059"/>
                      <a:pt x="3939" y="4033"/>
                    </a:cubicBezTo>
                    <a:cubicBezTo>
                      <a:pt x="4065" y="4002"/>
                      <a:pt x="4128" y="3844"/>
                      <a:pt x="4128" y="3718"/>
                    </a:cubicBezTo>
                    <a:cubicBezTo>
                      <a:pt x="4128" y="3529"/>
                      <a:pt x="3970" y="3372"/>
                      <a:pt x="3781" y="3372"/>
                    </a:cubicBezTo>
                    <a:cubicBezTo>
                      <a:pt x="3182" y="3372"/>
                      <a:pt x="2741" y="2899"/>
                      <a:pt x="2741" y="2364"/>
                    </a:cubicBezTo>
                    <a:cubicBezTo>
                      <a:pt x="2741" y="1954"/>
                      <a:pt x="3025" y="1576"/>
                      <a:pt x="3435" y="1418"/>
                    </a:cubicBezTo>
                    <a:lnTo>
                      <a:pt x="3435" y="977"/>
                    </a:lnTo>
                    <a:cubicBezTo>
                      <a:pt x="3435" y="788"/>
                      <a:pt x="3592" y="631"/>
                      <a:pt x="3781" y="631"/>
                    </a:cubicBezTo>
                    <a:close/>
                    <a:moveTo>
                      <a:pt x="3813" y="1"/>
                    </a:moveTo>
                    <a:cubicBezTo>
                      <a:pt x="1733" y="1"/>
                      <a:pt x="0" y="1734"/>
                      <a:pt x="0" y="3813"/>
                    </a:cubicBezTo>
                    <a:cubicBezTo>
                      <a:pt x="0" y="4537"/>
                      <a:pt x="190" y="5231"/>
                      <a:pt x="536" y="5829"/>
                    </a:cubicBezTo>
                    <a:cubicBezTo>
                      <a:pt x="1009" y="5546"/>
                      <a:pt x="1544" y="5420"/>
                      <a:pt x="2080" y="5420"/>
                    </a:cubicBezTo>
                    <a:cubicBezTo>
                      <a:pt x="2146" y="5414"/>
                      <a:pt x="2213" y="5411"/>
                      <a:pt x="2279" y="5411"/>
                    </a:cubicBezTo>
                    <a:cubicBezTo>
                      <a:pt x="2936" y="5411"/>
                      <a:pt x="3587" y="5692"/>
                      <a:pt x="4159" y="6207"/>
                    </a:cubicBezTo>
                    <a:lnTo>
                      <a:pt x="5892" y="6207"/>
                    </a:lnTo>
                    <a:cubicBezTo>
                      <a:pt x="6144" y="6207"/>
                      <a:pt x="6364" y="6302"/>
                      <a:pt x="6585" y="6428"/>
                    </a:cubicBezTo>
                    <a:cubicBezTo>
                      <a:pt x="7215" y="5735"/>
                      <a:pt x="7625" y="4789"/>
                      <a:pt x="7625" y="3813"/>
                    </a:cubicBezTo>
                    <a:cubicBezTo>
                      <a:pt x="7625" y="1734"/>
                      <a:pt x="5892" y="1"/>
                      <a:pt x="38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46"/>
              <p:cNvSpPr/>
              <p:nvPr/>
            </p:nvSpPr>
            <p:spPr>
              <a:xfrm>
                <a:off x="2474975" y="3742775"/>
                <a:ext cx="228425" cy="125650"/>
              </a:xfrm>
              <a:custGeom>
                <a:rect b="b" l="l" r="r" t="t"/>
                <a:pathLst>
                  <a:path extrusionOk="0" h="5026" w="9137">
                    <a:moveTo>
                      <a:pt x="1422" y="0"/>
                    </a:moveTo>
                    <a:cubicBezTo>
                      <a:pt x="918" y="0"/>
                      <a:pt x="416" y="160"/>
                      <a:pt x="0" y="457"/>
                    </a:cubicBezTo>
                    <a:lnTo>
                      <a:pt x="0" y="5025"/>
                    </a:lnTo>
                    <a:lnTo>
                      <a:pt x="5230" y="5025"/>
                    </a:lnTo>
                    <a:cubicBezTo>
                      <a:pt x="5923" y="5025"/>
                      <a:pt x="6490" y="4679"/>
                      <a:pt x="6900" y="4143"/>
                    </a:cubicBezTo>
                    <a:lnTo>
                      <a:pt x="8916" y="1245"/>
                    </a:lnTo>
                    <a:cubicBezTo>
                      <a:pt x="9137" y="930"/>
                      <a:pt x="9074" y="489"/>
                      <a:pt x="8727" y="268"/>
                    </a:cubicBezTo>
                    <a:cubicBezTo>
                      <a:pt x="8633" y="221"/>
                      <a:pt x="8517" y="196"/>
                      <a:pt x="8398" y="196"/>
                    </a:cubicBezTo>
                    <a:cubicBezTo>
                      <a:pt x="8196" y="196"/>
                      <a:pt x="7983" y="268"/>
                      <a:pt x="7845" y="426"/>
                    </a:cubicBezTo>
                    <a:lnTo>
                      <a:pt x="5955" y="2726"/>
                    </a:lnTo>
                    <a:cubicBezTo>
                      <a:pt x="5829" y="2883"/>
                      <a:pt x="5545" y="2978"/>
                      <a:pt x="5419" y="2978"/>
                    </a:cubicBezTo>
                    <a:lnTo>
                      <a:pt x="3119" y="2978"/>
                    </a:lnTo>
                    <a:cubicBezTo>
                      <a:pt x="2899" y="2978"/>
                      <a:pt x="2741" y="2820"/>
                      <a:pt x="2741" y="2631"/>
                    </a:cubicBezTo>
                    <a:cubicBezTo>
                      <a:pt x="2741" y="2411"/>
                      <a:pt x="2899" y="2253"/>
                      <a:pt x="3119" y="2253"/>
                    </a:cubicBezTo>
                    <a:lnTo>
                      <a:pt x="5198" y="2253"/>
                    </a:lnTo>
                    <a:cubicBezTo>
                      <a:pt x="5576" y="2253"/>
                      <a:pt x="5923" y="1938"/>
                      <a:pt x="5923" y="1560"/>
                    </a:cubicBezTo>
                    <a:cubicBezTo>
                      <a:pt x="5923" y="1150"/>
                      <a:pt x="5576" y="835"/>
                      <a:pt x="5198" y="835"/>
                    </a:cubicBezTo>
                    <a:lnTo>
                      <a:pt x="3340" y="835"/>
                    </a:lnTo>
                    <a:cubicBezTo>
                      <a:pt x="3182" y="835"/>
                      <a:pt x="3088" y="741"/>
                      <a:pt x="2962" y="615"/>
                    </a:cubicBezTo>
                    <a:cubicBezTo>
                      <a:pt x="2773" y="426"/>
                      <a:pt x="2520" y="300"/>
                      <a:pt x="2300" y="174"/>
                    </a:cubicBezTo>
                    <a:cubicBezTo>
                      <a:pt x="2019" y="56"/>
                      <a:pt x="1720" y="0"/>
                      <a:pt x="142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55" name="Google Shape;455;p46"/>
          <p:cNvGrpSpPr/>
          <p:nvPr/>
        </p:nvGrpSpPr>
        <p:grpSpPr>
          <a:xfrm>
            <a:off x="4762787" y="1902000"/>
            <a:ext cx="882300" cy="882300"/>
            <a:chOff x="4762787" y="2130600"/>
            <a:chExt cx="882300" cy="882300"/>
          </a:xfrm>
        </p:grpSpPr>
        <p:sp>
          <p:nvSpPr>
            <p:cNvPr id="456" name="Google Shape;456;p46"/>
            <p:cNvSpPr/>
            <p:nvPr/>
          </p:nvSpPr>
          <p:spPr>
            <a:xfrm>
              <a:off x="4762787" y="2130600"/>
              <a:ext cx="882300" cy="882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57" name="Google Shape;457;p46"/>
            <p:cNvGrpSpPr/>
            <p:nvPr/>
          </p:nvGrpSpPr>
          <p:grpSpPr>
            <a:xfrm>
              <a:off x="4995524" y="2363506"/>
              <a:ext cx="416820" cy="416475"/>
              <a:chOff x="1310075" y="3980250"/>
              <a:chExt cx="297750" cy="297525"/>
            </a:xfrm>
          </p:grpSpPr>
          <p:sp>
            <p:nvSpPr>
              <p:cNvPr id="458" name="Google Shape;458;p46"/>
              <p:cNvSpPr/>
              <p:nvPr/>
            </p:nvSpPr>
            <p:spPr>
              <a:xfrm>
                <a:off x="1310075" y="3980250"/>
                <a:ext cx="297750" cy="297525"/>
              </a:xfrm>
              <a:custGeom>
                <a:rect b="b" l="l" r="r" t="t"/>
                <a:pathLst>
                  <a:path extrusionOk="0" h="11901" w="1191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46"/>
              <p:cNvSpPr/>
              <p:nvPr/>
            </p:nvSpPr>
            <p:spPr>
              <a:xfrm>
                <a:off x="1449475" y="4086575"/>
                <a:ext cx="17350" cy="52000"/>
              </a:xfrm>
              <a:custGeom>
                <a:rect b="b" l="l" r="r" t="t"/>
                <a:pathLst>
                  <a:path extrusionOk="0" h="2080" w="694">
                    <a:moveTo>
                      <a:pt x="1" y="0"/>
                    </a:moveTo>
                    <a:lnTo>
                      <a:pt x="1" y="2080"/>
                    </a:lnTo>
                    <a:lnTo>
                      <a:pt x="694" y="2080"/>
                    </a:lnTo>
                    <a:lnTo>
                      <a:pt x="69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46"/>
              <p:cNvSpPr/>
              <p:nvPr/>
            </p:nvSpPr>
            <p:spPr>
              <a:xfrm>
                <a:off x="1380175" y="4121225"/>
                <a:ext cx="17350" cy="17350"/>
              </a:xfrm>
              <a:custGeom>
                <a:rect b="b" l="l" r="r" t="t"/>
                <a:pathLst>
                  <a:path extrusionOk="0" h="694" w="694">
                    <a:moveTo>
                      <a:pt x="0" y="0"/>
                    </a:moveTo>
                    <a:lnTo>
                      <a:pt x="0" y="694"/>
                    </a:lnTo>
                    <a:lnTo>
                      <a:pt x="693" y="694"/>
                    </a:lnTo>
                    <a:lnTo>
                      <a:pt x="693"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46"/>
              <p:cNvSpPr/>
              <p:nvPr/>
            </p:nvSpPr>
            <p:spPr>
              <a:xfrm>
                <a:off x="1518800" y="4051925"/>
                <a:ext cx="18125" cy="86650"/>
              </a:xfrm>
              <a:custGeom>
                <a:rect b="b" l="l" r="r" t="t"/>
                <a:pathLst>
                  <a:path extrusionOk="0" h="3466" w="725">
                    <a:moveTo>
                      <a:pt x="0" y="0"/>
                    </a:moveTo>
                    <a:lnTo>
                      <a:pt x="0" y="3466"/>
                    </a:lnTo>
                    <a:lnTo>
                      <a:pt x="725" y="3466"/>
                    </a:lnTo>
                    <a:lnTo>
                      <a:pt x="72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62" name="Google Shape;462;p46"/>
          <p:cNvGrpSpPr/>
          <p:nvPr/>
        </p:nvGrpSpPr>
        <p:grpSpPr>
          <a:xfrm>
            <a:off x="3492962" y="3304275"/>
            <a:ext cx="882300" cy="882300"/>
            <a:chOff x="3492962" y="3532875"/>
            <a:chExt cx="882300" cy="882300"/>
          </a:xfrm>
        </p:grpSpPr>
        <p:sp>
          <p:nvSpPr>
            <p:cNvPr id="463" name="Google Shape;463;p46"/>
            <p:cNvSpPr/>
            <p:nvPr/>
          </p:nvSpPr>
          <p:spPr>
            <a:xfrm>
              <a:off x="3492962" y="3532875"/>
              <a:ext cx="882300" cy="882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64" name="Google Shape;464;p46"/>
            <p:cNvGrpSpPr/>
            <p:nvPr/>
          </p:nvGrpSpPr>
          <p:grpSpPr>
            <a:xfrm>
              <a:off x="3732420" y="3767296"/>
              <a:ext cx="412376" cy="413466"/>
              <a:chOff x="1674750" y="3254050"/>
              <a:chExt cx="294575" cy="295375"/>
            </a:xfrm>
          </p:grpSpPr>
          <p:sp>
            <p:nvSpPr>
              <p:cNvPr id="465" name="Google Shape;465;p46"/>
              <p:cNvSpPr/>
              <p:nvPr/>
            </p:nvSpPr>
            <p:spPr>
              <a:xfrm>
                <a:off x="1691275" y="3351700"/>
                <a:ext cx="278050" cy="197725"/>
              </a:xfrm>
              <a:custGeom>
                <a:rect b="b" l="l" r="r" t="t"/>
                <a:pathLst>
                  <a:path extrusionOk="0" h="7909" w="11122">
                    <a:moveTo>
                      <a:pt x="10535" y="0"/>
                    </a:moveTo>
                    <a:cubicBezTo>
                      <a:pt x="10489" y="0"/>
                      <a:pt x="10442" y="10"/>
                      <a:pt x="10397" y="33"/>
                    </a:cubicBezTo>
                    <a:cubicBezTo>
                      <a:pt x="10208" y="64"/>
                      <a:pt x="10114" y="253"/>
                      <a:pt x="10177" y="474"/>
                    </a:cubicBezTo>
                    <a:cubicBezTo>
                      <a:pt x="10334" y="978"/>
                      <a:pt x="10429" y="1482"/>
                      <a:pt x="10429" y="1986"/>
                    </a:cubicBezTo>
                    <a:cubicBezTo>
                      <a:pt x="10429" y="4885"/>
                      <a:pt x="8066" y="7247"/>
                      <a:pt x="5199" y="7247"/>
                    </a:cubicBezTo>
                    <a:cubicBezTo>
                      <a:pt x="3561" y="7247"/>
                      <a:pt x="2017" y="6397"/>
                      <a:pt x="1072" y="5137"/>
                    </a:cubicBezTo>
                    <a:lnTo>
                      <a:pt x="1733" y="5137"/>
                    </a:lnTo>
                    <a:cubicBezTo>
                      <a:pt x="1922" y="5137"/>
                      <a:pt x="2080" y="4979"/>
                      <a:pt x="2080" y="4790"/>
                    </a:cubicBezTo>
                    <a:cubicBezTo>
                      <a:pt x="2080" y="4601"/>
                      <a:pt x="1922" y="4443"/>
                      <a:pt x="1733" y="4443"/>
                    </a:cubicBezTo>
                    <a:lnTo>
                      <a:pt x="347" y="4443"/>
                    </a:lnTo>
                    <a:cubicBezTo>
                      <a:pt x="158" y="4443"/>
                      <a:pt x="1" y="4601"/>
                      <a:pt x="1" y="4790"/>
                    </a:cubicBezTo>
                    <a:lnTo>
                      <a:pt x="1" y="6176"/>
                    </a:lnTo>
                    <a:cubicBezTo>
                      <a:pt x="1" y="6365"/>
                      <a:pt x="158" y="6523"/>
                      <a:pt x="347" y="6523"/>
                    </a:cubicBezTo>
                    <a:cubicBezTo>
                      <a:pt x="536" y="6523"/>
                      <a:pt x="694" y="6365"/>
                      <a:pt x="694" y="6176"/>
                    </a:cubicBezTo>
                    <a:lnTo>
                      <a:pt x="694" y="5767"/>
                    </a:lnTo>
                    <a:cubicBezTo>
                      <a:pt x="1796" y="7090"/>
                      <a:pt x="3466" y="7909"/>
                      <a:pt x="5199" y="7909"/>
                    </a:cubicBezTo>
                    <a:cubicBezTo>
                      <a:pt x="8412" y="7909"/>
                      <a:pt x="11122" y="5231"/>
                      <a:pt x="11122" y="1986"/>
                    </a:cubicBezTo>
                    <a:cubicBezTo>
                      <a:pt x="11122" y="1419"/>
                      <a:pt x="10996" y="820"/>
                      <a:pt x="10838" y="222"/>
                    </a:cubicBezTo>
                    <a:cubicBezTo>
                      <a:pt x="10814" y="102"/>
                      <a:pt x="10681" y="0"/>
                      <a:pt x="105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46"/>
              <p:cNvSpPr/>
              <p:nvPr/>
            </p:nvSpPr>
            <p:spPr>
              <a:xfrm>
                <a:off x="1674750" y="3254050"/>
                <a:ext cx="277250" cy="197900"/>
              </a:xfrm>
              <a:custGeom>
                <a:rect b="b" l="l" r="r" t="t"/>
                <a:pathLst>
                  <a:path extrusionOk="0" h="7916" w="11090">
                    <a:moveTo>
                      <a:pt x="5891" y="1"/>
                    </a:moveTo>
                    <a:cubicBezTo>
                      <a:pt x="2678" y="1"/>
                      <a:pt x="0" y="2679"/>
                      <a:pt x="0" y="5892"/>
                    </a:cubicBezTo>
                    <a:cubicBezTo>
                      <a:pt x="0" y="6491"/>
                      <a:pt x="126" y="7089"/>
                      <a:pt x="284" y="7656"/>
                    </a:cubicBezTo>
                    <a:cubicBezTo>
                      <a:pt x="310" y="7842"/>
                      <a:pt x="448" y="7916"/>
                      <a:pt x="604" y="7916"/>
                    </a:cubicBezTo>
                    <a:cubicBezTo>
                      <a:pt x="633" y="7916"/>
                      <a:pt x="663" y="7913"/>
                      <a:pt x="693" y="7908"/>
                    </a:cubicBezTo>
                    <a:cubicBezTo>
                      <a:pt x="882" y="7877"/>
                      <a:pt x="977" y="7656"/>
                      <a:pt x="945" y="7467"/>
                    </a:cubicBezTo>
                    <a:cubicBezTo>
                      <a:pt x="788" y="6963"/>
                      <a:pt x="662" y="6459"/>
                      <a:pt x="662" y="5892"/>
                    </a:cubicBezTo>
                    <a:cubicBezTo>
                      <a:pt x="662" y="3025"/>
                      <a:pt x="3025" y="662"/>
                      <a:pt x="5891" y="662"/>
                    </a:cubicBezTo>
                    <a:cubicBezTo>
                      <a:pt x="7561" y="662"/>
                      <a:pt x="9105" y="1481"/>
                      <a:pt x="10050" y="2742"/>
                    </a:cubicBezTo>
                    <a:lnTo>
                      <a:pt x="9357" y="2742"/>
                    </a:lnTo>
                    <a:cubicBezTo>
                      <a:pt x="9168" y="2742"/>
                      <a:pt x="9010" y="2899"/>
                      <a:pt x="9010" y="3088"/>
                    </a:cubicBezTo>
                    <a:cubicBezTo>
                      <a:pt x="9010" y="3309"/>
                      <a:pt x="9168" y="3466"/>
                      <a:pt x="9357" y="3466"/>
                    </a:cubicBezTo>
                    <a:lnTo>
                      <a:pt x="10743" y="3466"/>
                    </a:lnTo>
                    <a:cubicBezTo>
                      <a:pt x="10932" y="3466"/>
                      <a:pt x="11090" y="3309"/>
                      <a:pt x="11090" y="3088"/>
                    </a:cubicBezTo>
                    <a:lnTo>
                      <a:pt x="11090" y="1733"/>
                    </a:lnTo>
                    <a:cubicBezTo>
                      <a:pt x="11090" y="1513"/>
                      <a:pt x="10932" y="1355"/>
                      <a:pt x="10743" y="1355"/>
                    </a:cubicBezTo>
                    <a:cubicBezTo>
                      <a:pt x="10554" y="1355"/>
                      <a:pt x="10397" y="1513"/>
                      <a:pt x="10397" y="1733"/>
                    </a:cubicBezTo>
                    <a:lnTo>
                      <a:pt x="10397" y="2111"/>
                    </a:lnTo>
                    <a:cubicBezTo>
                      <a:pt x="9294" y="820"/>
                      <a:pt x="7624" y="1"/>
                      <a:pt x="589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46"/>
              <p:cNvSpPr/>
              <p:nvPr/>
            </p:nvSpPr>
            <p:spPr>
              <a:xfrm>
                <a:off x="1727500" y="3306825"/>
                <a:ext cx="189075" cy="189050"/>
              </a:xfrm>
              <a:custGeom>
                <a:rect b="b" l="l" r="r" t="t"/>
                <a:pathLst>
                  <a:path extrusionOk="0" h="7562" w="7563">
                    <a:moveTo>
                      <a:pt x="3750" y="2048"/>
                    </a:moveTo>
                    <a:cubicBezTo>
                      <a:pt x="3939" y="2048"/>
                      <a:pt x="4097" y="2206"/>
                      <a:pt x="4097" y="2426"/>
                    </a:cubicBezTo>
                    <a:lnTo>
                      <a:pt x="4097" y="3435"/>
                    </a:lnTo>
                    <a:lnTo>
                      <a:pt x="4475" y="3435"/>
                    </a:lnTo>
                    <a:cubicBezTo>
                      <a:pt x="4664" y="3435"/>
                      <a:pt x="4821" y="3592"/>
                      <a:pt x="4821" y="3781"/>
                    </a:cubicBezTo>
                    <a:cubicBezTo>
                      <a:pt x="4821" y="4002"/>
                      <a:pt x="4664" y="4159"/>
                      <a:pt x="4475" y="4159"/>
                    </a:cubicBezTo>
                    <a:lnTo>
                      <a:pt x="3750" y="4159"/>
                    </a:lnTo>
                    <a:cubicBezTo>
                      <a:pt x="3561" y="4159"/>
                      <a:pt x="3403" y="4002"/>
                      <a:pt x="3403" y="3781"/>
                    </a:cubicBezTo>
                    <a:lnTo>
                      <a:pt x="3403" y="2426"/>
                    </a:lnTo>
                    <a:cubicBezTo>
                      <a:pt x="3403" y="2206"/>
                      <a:pt x="3561" y="2048"/>
                      <a:pt x="3750" y="2048"/>
                    </a:cubicBezTo>
                    <a:close/>
                    <a:moveTo>
                      <a:pt x="3435" y="0"/>
                    </a:moveTo>
                    <a:cubicBezTo>
                      <a:pt x="2647" y="95"/>
                      <a:pt x="1923" y="410"/>
                      <a:pt x="1356" y="883"/>
                    </a:cubicBezTo>
                    <a:lnTo>
                      <a:pt x="2049" y="1576"/>
                    </a:lnTo>
                    <a:cubicBezTo>
                      <a:pt x="2175" y="1702"/>
                      <a:pt x="2175" y="1954"/>
                      <a:pt x="2049" y="2048"/>
                    </a:cubicBezTo>
                    <a:cubicBezTo>
                      <a:pt x="1986" y="2111"/>
                      <a:pt x="1899" y="2143"/>
                      <a:pt x="1812" y="2143"/>
                    </a:cubicBezTo>
                    <a:cubicBezTo>
                      <a:pt x="1726" y="2143"/>
                      <a:pt x="1639" y="2111"/>
                      <a:pt x="1576" y="2048"/>
                    </a:cubicBezTo>
                    <a:lnTo>
                      <a:pt x="883" y="1355"/>
                    </a:lnTo>
                    <a:cubicBezTo>
                      <a:pt x="410" y="1922"/>
                      <a:pt x="95" y="2647"/>
                      <a:pt x="1" y="3435"/>
                    </a:cubicBezTo>
                    <a:lnTo>
                      <a:pt x="1041" y="3435"/>
                    </a:lnTo>
                    <a:cubicBezTo>
                      <a:pt x="1230" y="3435"/>
                      <a:pt x="1387" y="3592"/>
                      <a:pt x="1387" y="3781"/>
                    </a:cubicBezTo>
                    <a:cubicBezTo>
                      <a:pt x="1387" y="3970"/>
                      <a:pt x="1230" y="4128"/>
                      <a:pt x="1041" y="4128"/>
                    </a:cubicBezTo>
                    <a:lnTo>
                      <a:pt x="1" y="4128"/>
                    </a:lnTo>
                    <a:cubicBezTo>
                      <a:pt x="95" y="4915"/>
                      <a:pt x="410" y="5640"/>
                      <a:pt x="883" y="6238"/>
                    </a:cubicBezTo>
                    <a:lnTo>
                      <a:pt x="1576" y="5514"/>
                    </a:lnTo>
                    <a:cubicBezTo>
                      <a:pt x="1639" y="5451"/>
                      <a:pt x="1734" y="5419"/>
                      <a:pt x="1824" y="5419"/>
                    </a:cubicBezTo>
                    <a:cubicBezTo>
                      <a:pt x="1915" y="5419"/>
                      <a:pt x="2001" y="5451"/>
                      <a:pt x="2049" y="5514"/>
                    </a:cubicBezTo>
                    <a:cubicBezTo>
                      <a:pt x="2175" y="5640"/>
                      <a:pt x="2175" y="5860"/>
                      <a:pt x="2049" y="5986"/>
                    </a:cubicBezTo>
                    <a:lnTo>
                      <a:pt x="1356" y="6711"/>
                    </a:lnTo>
                    <a:cubicBezTo>
                      <a:pt x="1923" y="7184"/>
                      <a:pt x="2647" y="7499"/>
                      <a:pt x="3435" y="7562"/>
                    </a:cubicBezTo>
                    <a:lnTo>
                      <a:pt x="3435" y="6553"/>
                    </a:lnTo>
                    <a:cubicBezTo>
                      <a:pt x="3435" y="6333"/>
                      <a:pt x="3592" y="6175"/>
                      <a:pt x="3781" y="6175"/>
                    </a:cubicBezTo>
                    <a:cubicBezTo>
                      <a:pt x="4002" y="6175"/>
                      <a:pt x="4160" y="6333"/>
                      <a:pt x="4160" y="6553"/>
                    </a:cubicBezTo>
                    <a:lnTo>
                      <a:pt x="4160" y="7562"/>
                    </a:lnTo>
                    <a:cubicBezTo>
                      <a:pt x="4947" y="7499"/>
                      <a:pt x="5640" y="7184"/>
                      <a:pt x="6239" y="6711"/>
                    </a:cubicBezTo>
                    <a:lnTo>
                      <a:pt x="5514" y="5986"/>
                    </a:lnTo>
                    <a:cubicBezTo>
                      <a:pt x="5420" y="5860"/>
                      <a:pt x="5420" y="5640"/>
                      <a:pt x="5514" y="5514"/>
                    </a:cubicBezTo>
                    <a:cubicBezTo>
                      <a:pt x="5577" y="5451"/>
                      <a:pt x="5672" y="5419"/>
                      <a:pt x="5762" y="5419"/>
                    </a:cubicBezTo>
                    <a:cubicBezTo>
                      <a:pt x="5853" y="5419"/>
                      <a:pt x="5940" y="5451"/>
                      <a:pt x="5987" y="5514"/>
                    </a:cubicBezTo>
                    <a:lnTo>
                      <a:pt x="6711" y="6238"/>
                    </a:lnTo>
                    <a:cubicBezTo>
                      <a:pt x="7184" y="5640"/>
                      <a:pt x="7499" y="4915"/>
                      <a:pt x="7562" y="4128"/>
                    </a:cubicBezTo>
                    <a:lnTo>
                      <a:pt x="6554" y="4128"/>
                    </a:lnTo>
                    <a:cubicBezTo>
                      <a:pt x="6365" y="4128"/>
                      <a:pt x="6207" y="3970"/>
                      <a:pt x="6207" y="3781"/>
                    </a:cubicBezTo>
                    <a:cubicBezTo>
                      <a:pt x="6207" y="3592"/>
                      <a:pt x="6365" y="3435"/>
                      <a:pt x="6554" y="3435"/>
                    </a:cubicBezTo>
                    <a:lnTo>
                      <a:pt x="7562" y="3435"/>
                    </a:lnTo>
                    <a:cubicBezTo>
                      <a:pt x="7499" y="2647"/>
                      <a:pt x="7184" y="1922"/>
                      <a:pt x="6711" y="1355"/>
                    </a:cubicBezTo>
                    <a:lnTo>
                      <a:pt x="5987" y="2048"/>
                    </a:lnTo>
                    <a:cubicBezTo>
                      <a:pt x="5940" y="2111"/>
                      <a:pt x="5853" y="2143"/>
                      <a:pt x="5762" y="2143"/>
                    </a:cubicBezTo>
                    <a:cubicBezTo>
                      <a:pt x="5672" y="2143"/>
                      <a:pt x="5577" y="2111"/>
                      <a:pt x="5514" y="2048"/>
                    </a:cubicBezTo>
                    <a:cubicBezTo>
                      <a:pt x="5420" y="1922"/>
                      <a:pt x="5420" y="1702"/>
                      <a:pt x="5514" y="1576"/>
                    </a:cubicBezTo>
                    <a:lnTo>
                      <a:pt x="6239" y="883"/>
                    </a:lnTo>
                    <a:cubicBezTo>
                      <a:pt x="5640" y="410"/>
                      <a:pt x="4947" y="95"/>
                      <a:pt x="4160" y="0"/>
                    </a:cubicBezTo>
                    <a:lnTo>
                      <a:pt x="4160" y="1040"/>
                    </a:lnTo>
                    <a:cubicBezTo>
                      <a:pt x="4160" y="1229"/>
                      <a:pt x="4002" y="1387"/>
                      <a:pt x="3781" y="1387"/>
                    </a:cubicBezTo>
                    <a:cubicBezTo>
                      <a:pt x="3592" y="1387"/>
                      <a:pt x="3435" y="1229"/>
                      <a:pt x="3435" y="1040"/>
                    </a:cubicBezTo>
                    <a:lnTo>
                      <a:pt x="34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68" name="Google Shape;468;p46"/>
          <p:cNvGrpSpPr/>
          <p:nvPr/>
        </p:nvGrpSpPr>
        <p:grpSpPr>
          <a:xfrm>
            <a:off x="3492962" y="1902000"/>
            <a:ext cx="882300" cy="882300"/>
            <a:chOff x="3492962" y="2130600"/>
            <a:chExt cx="882300" cy="882300"/>
          </a:xfrm>
        </p:grpSpPr>
        <p:sp>
          <p:nvSpPr>
            <p:cNvPr id="469" name="Google Shape;469;p46"/>
            <p:cNvSpPr/>
            <p:nvPr/>
          </p:nvSpPr>
          <p:spPr>
            <a:xfrm>
              <a:off x="3492962" y="2130600"/>
              <a:ext cx="882300" cy="882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70" name="Google Shape;470;p46"/>
            <p:cNvGrpSpPr/>
            <p:nvPr/>
          </p:nvGrpSpPr>
          <p:grpSpPr>
            <a:xfrm>
              <a:off x="3731308" y="2364460"/>
              <a:ext cx="414615" cy="414586"/>
              <a:chOff x="3497300" y="3227275"/>
              <a:chExt cx="296175" cy="296175"/>
            </a:xfrm>
          </p:grpSpPr>
          <p:sp>
            <p:nvSpPr>
              <p:cNvPr id="471" name="Google Shape;471;p46"/>
              <p:cNvSpPr/>
              <p:nvPr/>
            </p:nvSpPr>
            <p:spPr>
              <a:xfrm>
                <a:off x="3609925" y="3339900"/>
                <a:ext cx="69350" cy="68550"/>
              </a:xfrm>
              <a:custGeom>
                <a:rect b="b" l="l" r="r" t="t"/>
                <a:pathLst>
                  <a:path extrusionOk="0" h="2742" w="2774">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46"/>
              <p:cNvSpPr/>
              <p:nvPr/>
            </p:nvSpPr>
            <p:spPr>
              <a:xfrm>
                <a:off x="3531175" y="3227275"/>
                <a:ext cx="86650" cy="86675"/>
              </a:xfrm>
              <a:custGeom>
                <a:rect b="b" l="l" r="r" t="t"/>
                <a:pathLst>
                  <a:path extrusionOk="0" h="3467" w="3466">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46"/>
              <p:cNvSpPr/>
              <p:nvPr/>
            </p:nvSpPr>
            <p:spPr>
              <a:xfrm>
                <a:off x="3670575" y="3227275"/>
                <a:ext cx="86675" cy="86675"/>
              </a:xfrm>
              <a:custGeom>
                <a:rect b="b" l="l" r="r" t="t"/>
                <a:pathLst>
                  <a:path extrusionOk="0" h="3467" w="3467">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46"/>
              <p:cNvSpPr/>
              <p:nvPr/>
            </p:nvSpPr>
            <p:spPr>
              <a:xfrm>
                <a:off x="3622525" y="3421825"/>
                <a:ext cx="41775" cy="25225"/>
              </a:xfrm>
              <a:custGeom>
                <a:rect b="b" l="l" r="r" t="t"/>
                <a:pathLst>
                  <a:path extrusionOk="0" h="1009" w="1671">
                    <a:moveTo>
                      <a:pt x="1" y="0"/>
                    </a:moveTo>
                    <a:lnTo>
                      <a:pt x="851" y="1008"/>
                    </a:lnTo>
                    <a:lnTo>
                      <a:pt x="1671" y="0"/>
                    </a:lnTo>
                    <a:lnTo>
                      <a:pt x="1671" y="0"/>
                    </a:lnTo>
                    <a:cubicBezTo>
                      <a:pt x="1450" y="126"/>
                      <a:pt x="1167" y="158"/>
                      <a:pt x="851" y="158"/>
                    </a:cubicBezTo>
                    <a:cubicBezTo>
                      <a:pt x="568" y="158"/>
                      <a:pt x="284" y="95"/>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46"/>
              <p:cNvSpPr/>
              <p:nvPr/>
            </p:nvSpPr>
            <p:spPr>
              <a:xfrm>
                <a:off x="3566600" y="3416300"/>
                <a:ext cx="70125" cy="106350"/>
              </a:xfrm>
              <a:custGeom>
                <a:rect b="b" l="l" r="r" t="t"/>
                <a:pathLst>
                  <a:path extrusionOk="0" h="4254" w="2805">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46"/>
              <p:cNvSpPr/>
              <p:nvPr/>
            </p:nvSpPr>
            <p:spPr>
              <a:xfrm>
                <a:off x="3653250" y="3417100"/>
                <a:ext cx="70125" cy="106350"/>
              </a:xfrm>
              <a:custGeom>
                <a:rect b="b" l="l" r="r" t="t"/>
                <a:pathLst>
                  <a:path extrusionOk="0" h="4254" w="2805">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46"/>
              <p:cNvSpPr/>
              <p:nvPr/>
            </p:nvSpPr>
            <p:spPr>
              <a:xfrm>
                <a:off x="3655625" y="3310775"/>
                <a:ext cx="137850" cy="108700"/>
              </a:xfrm>
              <a:custGeom>
                <a:rect b="b" l="l" r="r" t="t"/>
                <a:pathLst>
                  <a:path extrusionOk="0" h="4348" w="5514">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46"/>
              <p:cNvSpPr/>
              <p:nvPr/>
            </p:nvSpPr>
            <p:spPr>
              <a:xfrm>
                <a:off x="3497300" y="3309975"/>
                <a:ext cx="136275" cy="108725"/>
              </a:xfrm>
              <a:custGeom>
                <a:rect b="b" l="l" r="r" t="t"/>
                <a:pathLst>
                  <a:path extrusionOk="0" h="4349" w="5451">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47"/>
          <p:cNvSpPr txBox="1"/>
          <p:nvPr>
            <p:ph idx="8" type="title"/>
          </p:nvPr>
        </p:nvSpPr>
        <p:spPr>
          <a:xfrm>
            <a:off x="596975" y="348881"/>
            <a:ext cx="7950000" cy="753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THREE KEY FUNCTIONS OF UNCTAD</a:t>
            </a:r>
            <a:endParaRPr>
              <a:solidFill>
                <a:schemeClr val="accent1"/>
              </a:solidFill>
            </a:endParaRPr>
          </a:p>
        </p:txBody>
      </p:sp>
      <p:sp>
        <p:nvSpPr>
          <p:cNvPr id="484" name="Google Shape;484;p47"/>
          <p:cNvSpPr txBox="1"/>
          <p:nvPr>
            <p:ph idx="1" type="subTitle"/>
          </p:nvPr>
        </p:nvSpPr>
        <p:spPr>
          <a:xfrm>
            <a:off x="259175" y="847275"/>
            <a:ext cx="3987300" cy="1963200"/>
          </a:xfrm>
          <a:prstGeom prst="rect">
            <a:avLst/>
          </a:prstGeom>
        </p:spPr>
        <p:txBody>
          <a:bodyPr anchorCtr="0" anchor="t" bIns="91425" lIns="91425" spcFirstLastPara="1" rIns="91425" wrap="square" tIns="91425">
            <a:noAutofit/>
          </a:bodyPr>
          <a:lstStyle/>
          <a:p>
            <a:pPr indent="0" lvl="0" marL="457200" rtl="0" algn="l">
              <a:lnSpc>
                <a:spcPct val="115000"/>
              </a:lnSpc>
              <a:spcBef>
                <a:spcPts val="1200"/>
              </a:spcBef>
              <a:spcAft>
                <a:spcPts val="0"/>
              </a:spcAft>
              <a:buNone/>
            </a:pPr>
            <a:r>
              <a:rPr lang="en" sz="1700">
                <a:latin typeface="Arial"/>
                <a:ea typeface="Arial"/>
                <a:cs typeface="Arial"/>
                <a:sym typeface="Arial"/>
              </a:rPr>
              <a:t>3. It provides technical assistance tailored to the specific requirements of developing countries, with special attention to the needs of the least developed countries and of economies in transition. When appropriate, UNCTAD cooperates with other organizations and donor countries in the delivery of technical assistance.</a:t>
            </a:r>
            <a:endParaRPr sz="1700">
              <a:latin typeface="Arial"/>
              <a:ea typeface="Arial"/>
              <a:cs typeface="Arial"/>
              <a:sym typeface="Arial"/>
            </a:endParaRPr>
          </a:p>
          <a:p>
            <a:pPr indent="0" lvl="0" marL="0" rtl="0" algn="r">
              <a:spcBef>
                <a:spcPts val="1200"/>
              </a:spcBef>
              <a:spcAft>
                <a:spcPts val="0"/>
              </a:spcAft>
              <a:buNone/>
            </a:pPr>
            <a:r>
              <a:t/>
            </a:r>
            <a:endParaRPr/>
          </a:p>
        </p:txBody>
      </p:sp>
      <p:grpSp>
        <p:nvGrpSpPr>
          <p:cNvPr id="485" name="Google Shape;485;p47"/>
          <p:cNvGrpSpPr/>
          <p:nvPr/>
        </p:nvGrpSpPr>
        <p:grpSpPr>
          <a:xfrm>
            <a:off x="5879212" y="3204575"/>
            <a:ext cx="882300" cy="882300"/>
            <a:chOff x="4762787" y="3532875"/>
            <a:chExt cx="882300" cy="882300"/>
          </a:xfrm>
        </p:grpSpPr>
        <p:sp>
          <p:nvSpPr>
            <p:cNvPr id="486" name="Google Shape;486;p47"/>
            <p:cNvSpPr/>
            <p:nvPr/>
          </p:nvSpPr>
          <p:spPr>
            <a:xfrm>
              <a:off x="4762787" y="3532875"/>
              <a:ext cx="882300" cy="8823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87" name="Google Shape;487;p47"/>
            <p:cNvGrpSpPr/>
            <p:nvPr/>
          </p:nvGrpSpPr>
          <p:grpSpPr>
            <a:xfrm>
              <a:off x="4993483" y="3768383"/>
              <a:ext cx="417905" cy="411296"/>
              <a:chOff x="2404875" y="3592725"/>
              <a:chExt cx="298525" cy="293825"/>
            </a:xfrm>
          </p:grpSpPr>
          <p:sp>
            <p:nvSpPr>
              <p:cNvPr id="488" name="Google Shape;488;p47"/>
              <p:cNvSpPr/>
              <p:nvPr/>
            </p:nvSpPr>
            <p:spPr>
              <a:xfrm>
                <a:off x="2404875" y="3747900"/>
                <a:ext cx="52775" cy="138650"/>
              </a:xfrm>
              <a:custGeom>
                <a:rect b="b" l="l" r="r" t="t"/>
                <a:pathLst>
                  <a:path extrusionOk="0" h="5546" w="2111">
                    <a:moveTo>
                      <a:pt x="378" y="0"/>
                    </a:moveTo>
                    <a:cubicBezTo>
                      <a:pt x="158" y="0"/>
                      <a:pt x="0" y="158"/>
                      <a:pt x="0" y="347"/>
                    </a:cubicBezTo>
                    <a:lnTo>
                      <a:pt x="0" y="5198"/>
                    </a:lnTo>
                    <a:cubicBezTo>
                      <a:pt x="0" y="5419"/>
                      <a:pt x="158" y="5545"/>
                      <a:pt x="378" y="5545"/>
                    </a:cubicBezTo>
                    <a:lnTo>
                      <a:pt x="1071" y="5545"/>
                    </a:lnTo>
                    <a:cubicBezTo>
                      <a:pt x="1670" y="5545"/>
                      <a:pt x="2111" y="5072"/>
                      <a:pt x="2111" y="4537"/>
                    </a:cubicBezTo>
                    <a:lnTo>
                      <a:pt x="2111" y="1040"/>
                    </a:lnTo>
                    <a:cubicBezTo>
                      <a:pt x="2111" y="441"/>
                      <a:pt x="1638" y="0"/>
                      <a:pt x="107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47"/>
              <p:cNvSpPr/>
              <p:nvPr/>
            </p:nvSpPr>
            <p:spPr>
              <a:xfrm>
                <a:off x="2458425" y="3592725"/>
                <a:ext cx="190625" cy="160700"/>
              </a:xfrm>
              <a:custGeom>
                <a:rect b="b" l="l" r="r" t="t"/>
                <a:pathLst>
                  <a:path extrusionOk="0" h="6428" w="7625">
                    <a:moveTo>
                      <a:pt x="3781" y="631"/>
                    </a:moveTo>
                    <a:cubicBezTo>
                      <a:pt x="3970" y="631"/>
                      <a:pt x="4128" y="788"/>
                      <a:pt x="4128" y="977"/>
                    </a:cubicBezTo>
                    <a:lnTo>
                      <a:pt x="4128" y="1418"/>
                    </a:lnTo>
                    <a:cubicBezTo>
                      <a:pt x="4380" y="1481"/>
                      <a:pt x="4569" y="1639"/>
                      <a:pt x="4758" y="1860"/>
                    </a:cubicBezTo>
                    <a:cubicBezTo>
                      <a:pt x="4884" y="2017"/>
                      <a:pt x="4884" y="2206"/>
                      <a:pt x="4726" y="2332"/>
                    </a:cubicBezTo>
                    <a:cubicBezTo>
                      <a:pt x="4657" y="2373"/>
                      <a:pt x="4583" y="2397"/>
                      <a:pt x="4510" y="2397"/>
                    </a:cubicBezTo>
                    <a:cubicBezTo>
                      <a:pt x="4416" y="2397"/>
                      <a:pt x="4325" y="2358"/>
                      <a:pt x="4254" y="2269"/>
                    </a:cubicBezTo>
                    <a:cubicBezTo>
                      <a:pt x="4114" y="2106"/>
                      <a:pt x="3957" y="2012"/>
                      <a:pt x="3821" y="2012"/>
                    </a:cubicBezTo>
                    <a:cubicBezTo>
                      <a:pt x="3773" y="2012"/>
                      <a:pt x="3728" y="2024"/>
                      <a:pt x="3687" y="2049"/>
                    </a:cubicBezTo>
                    <a:cubicBezTo>
                      <a:pt x="3592" y="2080"/>
                      <a:pt x="3466" y="2238"/>
                      <a:pt x="3466" y="2364"/>
                    </a:cubicBezTo>
                    <a:cubicBezTo>
                      <a:pt x="3466" y="2553"/>
                      <a:pt x="3624" y="2710"/>
                      <a:pt x="3813" y="2710"/>
                    </a:cubicBezTo>
                    <a:cubicBezTo>
                      <a:pt x="4411" y="2710"/>
                      <a:pt x="4852" y="3183"/>
                      <a:pt x="4852" y="3750"/>
                    </a:cubicBezTo>
                    <a:cubicBezTo>
                      <a:pt x="4852" y="4159"/>
                      <a:pt x="4600" y="4537"/>
                      <a:pt x="4222" y="4663"/>
                    </a:cubicBezTo>
                    <a:lnTo>
                      <a:pt x="4159" y="4663"/>
                    </a:lnTo>
                    <a:lnTo>
                      <a:pt x="4159" y="5073"/>
                    </a:lnTo>
                    <a:cubicBezTo>
                      <a:pt x="4159" y="5262"/>
                      <a:pt x="4002" y="5420"/>
                      <a:pt x="3813" y="5420"/>
                    </a:cubicBezTo>
                    <a:cubicBezTo>
                      <a:pt x="3624" y="5420"/>
                      <a:pt x="3466" y="5262"/>
                      <a:pt x="3466" y="5073"/>
                    </a:cubicBezTo>
                    <a:lnTo>
                      <a:pt x="3466" y="4663"/>
                    </a:lnTo>
                    <a:cubicBezTo>
                      <a:pt x="3277" y="4600"/>
                      <a:pt x="3119" y="4537"/>
                      <a:pt x="2962" y="4348"/>
                    </a:cubicBezTo>
                    <a:cubicBezTo>
                      <a:pt x="2836" y="4254"/>
                      <a:pt x="2804" y="4002"/>
                      <a:pt x="2962" y="3876"/>
                    </a:cubicBezTo>
                    <a:cubicBezTo>
                      <a:pt x="3013" y="3825"/>
                      <a:pt x="3108" y="3793"/>
                      <a:pt x="3206" y="3793"/>
                    </a:cubicBezTo>
                    <a:cubicBezTo>
                      <a:pt x="3290" y="3793"/>
                      <a:pt x="3376" y="3817"/>
                      <a:pt x="3435" y="3876"/>
                    </a:cubicBezTo>
                    <a:cubicBezTo>
                      <a:pt x="3549" y="3990"/>
                      <a:pt x="3679" y="4071"/>
                      <a:pt x="3803" y="4071"/>
                    </a:cubicBezTo>
                    <a:cubicBezTo>
                      <a:pt x="3850" y="4071"/>
                      <a:pt x="3895" y="4059"/>
                      <a:pt x="3939" y="4033"/>
                    </a:cubicBezTo>
                    <a:cubicBezTo>
                      <a:pt x="4065" y="4002"/>
                      <a:pt x="4128" y="3844"/>
                      <a:pt x="4128" y="3718"/>
                    </a:cubicBezTo>
                    <a:cubicBezTo>
                      <a:pt x="4128" y="3529"/>
                      <a:pt x="3970" y="3372"/>
                      <a:pt x="3781" y="3372"/>
                    </a:cubicBezTo>
                    <a:cubicBezTo>
                      <a:pt x="3182" y="3372"/>
                      <a:pt x="2741" y="2899"/>
                      <a:pt x="2741" y="2364"/>
                    </a:cubicBezTo>
                    <a:cubicBezTo>
                      <a:pt x="2741" y="1954"/>
                      <a:pt x="3025" y="1576"/>
                      <a:pt x="3435" y="1418"/>
                    </a:cubicBezTo>
                    <a:lnTo>
                      <a:pt x="3435" y="977"/>
                    </a:lnTo>
                    <a:cubicBezTo>
                      <a:pt x="3435" y="788"/>
                      <a:pt x="3592" y="631"/>
                      <a:pt x="3781" y="631"/>
                    </a:cubicBezTo>
                    <a:close/>
                    <a:moveTo>
                      <a:pt x="3813" y="1"/>
                    </a:moveTo>
                    <a:cubicBezTo>
                      <a:pt x="1733" y="1"/>
                      <a:pt x="0" y="1734"/>
                      <a:pt x="0" y="3813"/>
                    </a:cubicBezTo>
                    <a:cubicBezTo>
                      <a:pt x="0" y="4537"/>
                      <a:pt x="190" y="5231"/>
                      <a:pt x="536" y="5829"/>
                    </a:cubicBezTo>
                    <a:cubicBezTo>
                      <a:pt x="1009" y="5546"/>
                      <a:pt x="1544" y="5420"/>
                      <a:pt x="2080" y="5420"/>
                    </a:cubicBezTo>
                    <a:cubicBezTo>
                      <a:pt x="2146" y="5414"/>
                      <a:pt x="2213" y="5411"/>
                      <a:pt x="2279" y="5411"/>
                    </a:cubicBezTo>
                    <a:cubicBezTo>
                      <a:pt x="2936" y="5411"/>
                      <a:pt x="3587" y="5692"/>
                      <a:pt x="4159" y="6207"/>
                    </a:cubicBezTo>
                    <a:lnTo>
                      <a:pt x="5892" y="6207"/>
                    </a:lnTo>
                    <a:cubicBezTo>
                      <a:pt x="6144" y="6207"/>
                      <a:pt x="6364" y="6302"/>
                      <a:pt x="6585" y="6428"/>
                    </a:cubicBezTo>
                    <a:cubicBezTo>
                      <a:pt x="7215" y="5735"/>
                      <a:pt x="7625" y="4789"/>
                      <a:pt x="7625" y="3813"/>
                    </a:cubicBezTo>
                    <a:cubicBezTo>
                      <a:pt x="7625" y="1734"/>
                      <a:pt x="5892" y="1"/>
                      <a:pt x="38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47"/>
              <p:cNvSpPr/>
              <p:nvPr/>
            </p:nvSpPr>
            <p:spPr>
              <a:xfrm>
                <a:off x="2474975" y="3742775"/>
                <a:ext cx="228425" cy="125650"/>
              </a:xfrm>
              <a:custGeom>
                <a:rect b="b" l="l" r="r" t="t"/>
                <a:pathLst>
                  <a:path extrusionOk="0" h="5026" w="9137">
                    <a:moveTo>
                      <a:pt x="1422" y="0"/>
                    </a:moveTo>
                    <a:cubicBezTo>
                      <a:pt x="918" y="0"/>
                      <a:pt x="416" y="160"/>
                      <a:pt x="0" y="457"/>
                    </a:cubicBezTo>
                    <a:lnTo>
                      <a:pt x="0" y="5025"/>
                    </a:lnTo>
                    <a:lnTo>
                      <a:pt x="5230" y="5025"/>
                    </a:lnTo>
                    <a:cubicBezTo>
                      <a:pt x="5923" y="5025"/>
                      <a:pt x="6490" y="4679"/>
                      <a:pt x="6900" y="4143"/>
                    </a:cubicBezTo>
                    <a:lnTo>
                      <a:pt x="8916" y="1245"/>
                    </a:lnTo>
                    <a:cubicBezTo>
                      <a:pt x="9137" y="930"/>
                      <a:pt x="9074" y="489"/>
                      <a:pt x="8727" y="268"/>
                    </a:cubicBezTo>
                    <a:cubicBezTo>
                      <a:pt x="8633" y="221"/>
                      <a:pt x="8517" y="196"/>
                      <a:pt x="8398" y="196"/>
                    </a:cubicBezTo>
                    <a:cubicBezTo>
                      <a:pt x="8196" y="196"/>
                      <a:pt x="7983" y="268"/>
                      <a:pt x="7845" y="426"/>
                    </a:cubicBezTo>
                    <a:lnTo>
                      <a:pt x="5955" y="2726"/>
                    </a:lnTo>
                    <a:cubicBezTo>
                      <a:pt x="5829" y="2883"/>
                      <a:pt x="5545" y="2978"/>
                      <a:pt x="5419" y="2978"/>
                    </a:cubicBezTo>
                    <a:lnTo>
                      <a:pt x="3119" y="2978"/>
                    </a:lnTo>
                    <a:cubicBezTo>
                      <a:pt x="2899" y="2978"/>
                      <a:pt x="2741" y="2820"/>
                      <a:pt x="2741" y="2631"/>
                    </a:cubicBezTo>
                    <a:cubicBezTo>
                      <a:pt x="2741" y="2411"/>
                      <a:pt x="2899" y="2253"/>
                      <a:pt x="3119" y="2253"/>
                    </a:cubicBezTo>
                    <a:lnTo>
                      <a:pt x="5198" y="2253"/>
                    </a:lnTo>
                    <a:cubicBezTo>
                      <a:pt x="5576" y="2253"/>
                      <a:pt x="5923" y="1938"/>
                      <a:pt x="5923" y="1560"/>
                    </a:cubicBezTo>
                    <a:cubicBezTo>
                      <a:pt x="5923" y="1150"/>
                      <a:pt x="5576" y="835"/>
                      <a:pt x="5198" y="835"/>
                    </a:cubicBezTo>
                    <a:lnTo>
                      <a:pt x="3340" y="835"/>
                    </a:lnTo>
                    <a:cubicBezTo>
                      <a:pt x="3182" y="835"/>
                      <a:pt x="3088" y="741"/>
                      <a:pt x="2962" y="615"/>
                    </a:cubicBezTo>
                    <a:cubicBezTo>
                      <a:pt x="2773" y="426"/>
                      <a:pt x="2520" y="300"/>
                      <a:pt x="2300" y="174"/>
                    </a:cubicBezTo>
                    <a:cubicBezTo>
                      <a:pt x="2019" y="56"/>
                      <a:pt x="1720" y="0"/>
                      <a:pt x="142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91" name="Google Shape;491;p47"/>
          <p:cNvGrpSpPr/>
          <p:nvPr/>
        </p:nvGrpSpPr>
        <p:grpSpPr>
          <a:xfrm>
            <a:off x="5779537" y="1902000"/>
            <a:ext cx="882300" cy="882300"/>
            <a:chOff x="4762787" y="2130600"/>
            <a:chExt cx="882300" cy="882300"/>
          </a:xfrm>
        </p:grpSpPr>
        <p:sp>
          <p:nvSpPr>
            <p:cNvPr id="492" name="Google Shape;492;p47"/>
            <p:cNvSpPr/>
            <p:nvPr/>
          </p:nvSpPr>
          <p:spPr>
            <a:xfrm>
              <a:off x="4762787" y="2130600"/>
              <a:ext cx="882300" cy="882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93" name="Google Shape;493;p47"/>
            <p:cNvGrpSpPr/>
            <p:nvPr/>
          </p:nvGrpSpPr>
          <p:grpSpPr>
            <a:xfrm>
              <a:off x="4995524" y="2363506"/>
              <a:ext cx="416820" cy="416475"/>
              <a:chOff x="1310075" y="3980250"/>
              <a:chExt cx="297750" cy="297525"/>
            </a:xfrm>
          </p:grpSpPr>
          <p:sp>
            <p:nvSpPr>
              <p:cNvPr id="494" name="Google Shape;494;p47"/>
              <p:cNvSpPr/>
              <p:nvPr/>
            </p:nvSpPr>
            <p:spPr>
              <a:xfrm>
                <a:off x="1310075" y="3980250"/>
                <a:ext cx="297750" cy="297525"/>
              </a:xfrm>
              <a:custGeom>
                <a:rect b="b" l="l" r="r" t="t"/>
                <a:pathLst>
                  <a:path extrusionOk="0" h="11901" w="1191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47"/>
              <p:cNvSpPr/>
              <p:nvPr/>
            </p:nvSpPr>
            <p:spPr>
              <a:xfrm>
                <a:off x="1449475" y="4086575"/>
                <a:ext cx="17350" cy="52000"/>
              </a:xfrm>
              <a:custGeom>
                <a:rect b="b" l="l" r="r" t="t"/>
                <a:pathLst>
                  <a:path extrusionOk="0" h="2080" w="694">
                    <a:moveTo>
                      <a:pt x="1" y="0"/>
                    </a:moveTo>
                    <a:lnTo>
                      <a:pt x="1" y="2080"/>
                    </a:lnTo>
                    <a:lnTo>
                      <a:pt x="694" y="2080"/>
                    </a:lnTo>
                    <a:lnTo>
                      <a:pt x="69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47"/>
              <p:cNvSpPr/>
              <p:nvPr/>
            </p:nvSpPr>
            <p:spPr>
              <a:xfrm>
                <a:off x="1380175" y="4121225"/>
                <a:ext cx="17350" cy="17350"/>
              </a:xfrm>
              <a:custGeom>
                <a:rect b="b" l="l" r="r" t="t"/>
                <a:pathLst>
                  <a:path extrusionOk="0" h="694" w="694">
                    <a:moveTo>
                      <a:pt x="0" y="0"/>
                    </a:moveTo>
                    <a:lnTo>
                      <a:pt x="0" y="694"/>
                    </a:lnTo>
                    <a:lnTo>
                      <a:pt x="693" y="694"/>
                    </a:lnTo>
                    <a:lnTo>
                      <a:pt x="693"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47"/>
              <p:cNvSpPr/>
              <p:nvPr/>
            </p:nvSpPr>
            <p:spPr>
              <a:xfrm>
                <a:off x="1518800" y="4051925"/>
                <a:ext cx="18125" cy="86650"/>
              </a:xfrm>
              <a:custGeom>
                <a:rect b="b" l="l" r="r" t="t"/>
                <a:pathLst>
                  <a:path extrusionOk="0" h="3466" w="725">
                    <a:moveTo>
                      <a:pt x="0" y="0"/>
                    </a:moveTo>
                    <a:lnTo>
                      <a:pt x="0" y="3466"/>
                    </a:lnTo>
                    <a:lnTo>
                      <a:pt x="725" y="3466"/>
                    </a:lnTo>
                    <a:lnTo>
                      <a:pt x="72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98" name="Google Shape;498;p47"/>
          <p:cNvGrpSpPr/>
          <p:nvPr/>
        </p:nvGrpSpPr>
        <p:grpSpPr>
          <a:xfrm>
            <a:off x="4679162" y="3204575"/>
            <a:ext cx="882300" cy="882300"/>
            <a:chOff x="3492962" y="3532875"/>
            <a:chExt cx="882300" cy="882300"/>
          </a:xfrm>
        </p:grpSpPr>
        <p:sp>
          <p:nvSpPr>
            <p:cNvPr id="499" name="Google Shape;499;p47"/>
            <p:cNvSpPr/>
            <p:nvPr/>
          </p:nvSpPr>
          <p:spPr>
            <a:xfrm>
              <a:off x="3492962" y="3532875"/>
              <a:ext cx="882300" cy="882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00" name="Google Shape;500;p47"/>
            <p:cNvGrpSpPr/>
            <p:nvPr/>
          </p:nvGrpSpPr>
          <p:grpSpPr>
            <a:xfrm>
              <a:off x="3732420" y="3767296"/>
              <a:ext cx="412376" cy="413466"/>
              <a:chOff x="1674750" y="3254050"/>
              <a:chExt cx="294575" cy="295375"/>
            </a:xfrm>
          </p:grpSpPr>
          <p:sp>
            <p:nvSpPr>
              <p:cNvPr id="501" name="Google Shape;501;p47"/>
              <p:cNvSpPr/>
              <p:nvPr/>
            </p:nvSpPr>
            <p:spPr>
              <a:xfrm>
                <a:off x="1691275" y="3351700"/>
                <a:ext cx="278050" cy="197725"/>
              </a:xfrm>
              <a:custGeom>
                <a:rect b="b" l="l" r="r" t="t"/>
                <a:pathLst>
                  <a:path extrusionOk="0" h="7909" w="11122">
                    <a:moveTo>
                      <a:pt x="10535" y="0"/>
                    </a:moveTo>
                    <a:cubicBezTo>
                      <a:pt x="10489" y="0"/>
                      <a:pt x="10442" y="10"/>
                      <a:pt x="10397" y="33"/>
                    </a:cubicBezTo>
                    <a:cubicBezTo>
                      <a:pt x="10208" y="64"/>
                      <a:pt x="10114" y="253"/>
                      <a:pt x="10177" y="474"/>
                    </a:cubicBezTo>
                    <a:cubicBezTo>
                      <a:pt x="10334" y="978"/>
                      <a:pt x="10429" y="1482"/>
                      <a:pt x="10429" y="1986"/>
                    </a:cubicBezTo>
                    <a:cubicBezTo>
                      <a:pt x="10429" y="4885"/>
                      <a:pt x="8066" y="7247"/>
                      <a:pt x="5199" y="7247"/>
                    </a:cubicBezTo>
                    <a:cubicBezTo>
                      <a:pt x="3561" y="7247"/>
                      <a:pt x="2017" y="6397"/>
                      <a:pt x="1072" y="5137"/>
                    </a:cubicBezTo>
                    <a:lnTo>
                      <a:pt x="1733" y="5137"/>
                    </a:lnTo>
                    <a:cubicBezTo>
                      <a:pt x="1922" y="5137"/>
                      <a:pt x="2080" y="4979"/>
                      <a:pt x="2080" y="4790"/>
                    </a:cubicBezTo>
                    <a:cubicBezTo>
                      <a:pt x="2080" y="4601"/>
                      <a:pt x="1922" y="4443"/>
                      <a:pt x="1733" y="4443"/>
                    </a:cubicBezTo>
                    <a:lnTo>
                      <a:pt x="347" y="4443"/>
                    </a:lnTo>
                    <a:cubicBezTo>
                      <a:pt x="158" y="4443"/>
                      <a:pt x="1" y="4601"/>
                      <a:pt x="1" y="4790"/>
                    </a:cubicBezTo>
                    <a:lnTo>
                      <a:pt x="1" y="6176"/>
                    </a:lnTo>
                    <a:cubicBezTo>
                      <a:pt x="1" y="6365"/>
                      <a:pt x="158" y="6523"/>
                      <a:pt x="347" y="6523"/>
                    </a:cubicBezTo>
                    <a:cubicBezTo>
                      <a:pt x="536" y="6523"/>
                      <a:pt x="694" y="6365"/>
                      <a:pt x="694" y="6176"/>
                    </a:cubicBezTo>
                    <a:lnTo>
                      <a:pt x="694" y="5767"/>
                    </a:lnTo>
                    <a:cubicBezTo>
                      <a:pt x="1796" y="7090"/>
                      <a:pt x="3466" y="7909"/>
                      <a:pt x="5199" y="7909"/>
                    </a:cubicBezTo>
                    <a:cubicBezTo>
                      <a:pt x="8412" y="7909"/>
                      <a:pt x="11122" y="5231"/>
                      <a:pt x="11122" y="1986"/>
                    </a:cubicBezTo>
                    <a:cubicBezTo>
                      <a:pt x="11122" y="1419"/>
                      <a:pt x="10996" y="820"/>
                      <a:pt x="10838" y="222"/>
                    </a:cubicBezTo>
                    <a:cubicBezTo>
                      <a:pt x="10814" y="102"/>
                      <a:pt x="10681" y="0"/>
                      <a:pt x="105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47"/>
              <p:cNvSpPr/>
              <p:nvPr/>
            </p:nvSpPr>
            <p:spPr>
              <a:xfrm>
                <a:off x="1674750" y="3254050"/>
                <a:ext cx="277250" cy="197900"/>
              </a:xfrm>
              <a:custGeom>
                <a:rect b="b" l="l" r="r" t="t"/>
                <a:pathLst>
                  <a:path extrusionOk="0" h="7916" w="11090">
                    <a:moveTo>
                      <a:pt x="5891" y="1"/>
                    </a:moveTo>
                    <a:cubicBezTo>
                      <a:pt x="2678" y="1"/>
                      <a:pt x="0" y="2679"/>
                      <a:pt x="0" y="5892"/>
                    </a:cubicBezTo>
                    <a:cubicBezTo>
                      <a:pt x="0" y="6491"/>
                      <a:pt x="126" y="7089"/>
                      <a:pt x="284" y="7656"/>
                    </a:cubicBezTo>
                    <a:cubicBezTo>
                      <a:pt x="310" y="7842"/>
                      <a:pt x="448" y="7916"/>
                      <a:pt x="604" y="7916"/>
                    </a:cubicBezTo>
                    <a:cubicBezTo>
                      <a:pt x="633" y="7916"/>
                      <a:pt x="663" y="7913"/>
                      <a:pt x="693" y="7908"/>
                    </a:cubicBezTo>
                    <a:cubicBezTo>
                      <a:pt x="882" y="7877"/>
                      <a:pt x="977" y="7656"/>
                      <a:pt x="945" y="7467"/>
                    </a:cubicBezTo>
                    <a:cubicBezTo>
                      <a:pt x="788" y="6963"/>
                      <a:pt x="662" y="6459"/>
                      <a:pt x="662" y="5892"/>
                    </a:cubicBezTo>
                    <a:cubicBezTo>
                      <a:pt x="662" y="3025"/>
                      <a:pt x="3025" y="662"/>
                      <a:pt x="5891" y="662"/>
                    </a:cubicBezTo>
                    <a:cubicBezTo>
                      <a:pt x="7561" y="662"/>
                      <a:pt x="9105" y="1481"/>
                      <a:pt x="10050" y="2742"/>
                    </a:cubicBezTo>
                    <a:lnTo>
                      <a:pt x="9357" y="2742"/>
                    </a:lnTo>
                    <a:cubicBezTo>
                      <a:pt x="9168" y="2742"/>
                      <a:pt x="9010" y="2899"/>
                      <a:pt x="9010" y="3088"/>
                    </a:cubicBezTo>
                    <a:cubicBezTo>
                      <a:pt x="9010" y="3309"/>
                      <a:pt x="9168" y="3466"/>
                      <a:pt x="9357" y="3466"/>
                    </a:cubicBezTo>
                    <a:lnTo>
                      <a:pt x="10743" y="3466"/>
                    </a:lnTo>
                    <a:cubicBezTo>
                      <a:pt x="10932" y="3466"/>
                      <a:pt x="11090" y="3309"/>
                      <a:pt x="11090" y="3088"/>
                    </a:cubicBezTo>
                    <a:lnTo>
                      <a:pt x="11090" y="1733"/>
                    </a:lnTo>
                    <a:cubicBezTo>
                      <a:pt x="11090" y="1513"/>
                      <a:pt x="10932" y="1355"/>
                      <a:pt x="10743" y="1355"/>
                    </a:cubicBezTo>
                    <a:cubicBezTo>
                      <a:pt x="10554" y="1355"/>
                      <a:pt x="10397" y="1513"/>
                      <a:pt x="10397" y="1733"/>
                    </a:cubicBezTo>
                    <a:lnTo>
                      <a:pt x="10397" y="2111"/>
                    </a:lnTo>
                    <a:cubicBezTo>
                      <a:pt x="9294" y="820"/>
                      <a:pt x="7624" y="1"/>
                      <a:pt x="589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47"/>
              <p:cNvSpPr/>
              <p:nvPr/>
            </p:nvSpPr>
            <p:spPr>
              <a:xfrm>
                <a:off x="1727500" y="3306825"/>
                <a:ext cx="189075" cy="189050"/>
              </a:xfrm>
              <a:custGeom>
                <a:rect b="b" l="l" r="r" t="t"/>
                <a:pathLst>
                  <a:path extrusionOk="0" h="7562" w="7563">
                    <a:moveTo>
                      <a:pt x="3750" y="2048"/>
                    </a:moveTo>
                    <a:cubicBezTo>
                      <a:pt x="3939" y="2048"/>
                      <a:pt x="4097" y="2206"/>
                      <a:pt x="4097" y="2426"/>
                    </a:cubicBezTo>
                    <a:lnTo>
                      <a:pt x="4097" y="3435"/>
                    </a:lnTo>
                    <a:lnTo>
                      <a:pt x="4475" y="3435"/>
                    </a:lnTo>
                    <a:cubicBezTo>
                      <a:pt x="4664" y="3435"/>
                      <a:pt x="4821" y="3592"/>
                      <a:pt x="4821" y="3781"/>
                    </a:cubicBezTo>
                    <a:cubicBezTo>
                      <a:pt x="4821" y="4002"/>
                      <a:pt x="4664" y="4159"/>
                      <a:pt x="4475" y="4159"/>
                    </a:cubicBezTo>
                    <a:lnTo>
                      <a:pt x="3750" y="4159"/>
                    </a:lnTo>
                    <a:cubicBezTo>
                      <a:pt x="3561" y="4159"/>
                      <a:pt x="3403" y="4002"/>
                      <a:pt x="3403" y="3781"/>
                    </a:cubicBezTo>
                    <a:lnTo>
                      <a:pt x="3403" y="2426"/>
                    </a:lnTo>
                    <a:cubicBezTo>
                      <a:pt x="3403" y="2206"/>
                      <a:pt x="3561" y="2048"/>
                      <a:pt x="3750" y="2048"/>
                    </a:cubicBezTo>
                    <a:close/>
                    <a:moveTo>
                      <a:pt x="3435" y="0"/>
                    </a:moveTo>
                    <a:cubicBezTo>
                      <a:pt x="2647" y="95"/>
                      <a:pt x="1923" y="410"/>
                      <a:pt x="1356" y="883"/>
                    </a:cubicBezTo>
                    <a:lnTo>
                      <a:pt x="2049" y="1576"/>
                    </a:lnTo>
                    <a:cubicBezTo>
                      <a:pt x="2175" y="1702"/>
                      <a:pt x="2175" y="1954"/>
                      <a:pt x="2049" y="2048"/>
                    </a:cubicBezTo>
                    <a:cubicBezTo>
                      <a:pt x="1986" y="2111"/>
                      <a:pt x="1899" y="2143"/>
                      <a:pt x="1812" y="2143"/>
                    </a:cubicBezTo>
                    <a:cubicBezTo>
                      <a:pt x="1726" y="2143"/>
                      <a:pt x="1639" y="2111"/>
                      <a:pt x="1576" y="2048"/>
                    </a:cubicBezTo>
                    <a:lnTo>
                      <a:pt x="883" y="1355"/>
                    </a:lnTo>
                    <a:cubicBezTo>
                      <a:pt x="410" y="1922"/>
                      <a:pt x="95" y="2647"/>
                      <a:pt x="1" y="3435"/>
                    </a:cubicBezTo>
                    <a:lnTo>
                      <a:pt x="1041" y="3435"/>
                    </a:lnTo>
                    <a:cubicBezTo>
                      <a:pt x="1230" y="3435"/>
                      <a:pt x="1387" y="3592"/>
                      <a:pt x="1387" y="3781"/>
                    </a:cubicBezTo>
                    <a:cubicBezTo>
                      <a:pt x="1387" y="3970"/>
                      <a:pt x="1230" y="4128"/>
                      <a:pt x="1041" y="4128"/>
                    </a:cubicBezTo>
                    <a:lnTo>
                      <a:pt x="1" y="4128"/>
                    </a:lnTo>
                    <a:cubicBezTo>
                      <a:pt x="95" y="4915"/>
                      <a:pt x="410" y="5640"/>
                      <a:pt x="883" y="6238"/>
                    </a:cubicBezTo>
                    <a:lnTo>
                      <a:pt x="1576" y="5514"/>
                    </a:lnTo>
                    <a:cubicBezTo>
                      <a:pt x="1639" y="5451"/>
                      <a:pt x="1734" y="5419"/>
                      <a:pt x="1824" y="5419"/>
                    </a:cubicBezTo>
                    <a:cubicBezTo>
                      <a:pt x="1915" y="5419"/>
                      <a:pt x="2001" y="5451"/>
                      <a:pt x="2049" y="5514"/>
                    </a:cubicBezTo>
                    <a:cubicBezTo>
                      <a:pt x="2175" y="5640"/>
                      <a:pt x="2175" y="5860"/>
                      <a:pt x="2049" y="5986"/>
                    </a:cubicBezTo>
                    <a:lnTo>
                      <a:pt x="1356" y="6711"/>
                    </a:lnTo>
                    <a:cubicBezTo>
                      <a:pt x="1923" y="7184"/>
                      <a:pt x="2647" y="7499"/>
                      <a:pt x="3435" y="7562"/>
                    </a:cubicBezTo>
                    <a:lnTo>
                      <a:pt x="3435" y="6553"/>
                    </a:lnTo>
                    <a:cubicBezTo>
                      <a:pt x="3435" y="6333"/>
                      <a:pt x="3592" y="6175"/>
                      <a:pt x="3781" y="6175"/>
                    </a:cubicBezTo>
                    <a:cubicBezTo>
                      <a:pt x="4002" y="6175"/>
                      <a:pt x="4160" y="6333"/>
                      <a:pt x="4160" y="6553"/>
                    </a:cubicBezTo>
                    <a:lnTo>
                      <a:pt x="4160" y="7562"/>
                    </a:lnTo>
                    <a:cubicBezTo>
                      <a:pt x="4947" y="7499"/>
                      <a:pt x="5640" y="7184"/>
                      <a:pt x="6239" y="6711"/>
                    </a:cubicBezTo>
                    <a:lnTo>
                      <a:pt x="5514" y="5986"/>
                    </a:lnTo>
                    <a:cubicBezTo>
                      <a:pt x="5420" y="5860"/>
                      <a:pt x="5420" y="5640"/>
                      <a:pt x="5514" y="5514"/>
                    </a:cubicBezTo>
                    <a:cubicBezTo>
                      <a:pt x="5577" y="5451"/>
                      <a:pt x="5672" y="5419"/>
                      <a:pt x="5762" y="5419"/>
                    </a:cubicBezTo>
                    <a:cubicBezTo>
                      <a:pt x="5853" y="5419"/>
                      <a:pt x="5940" y="5451"/>
                      <a:pt x="5987" y="5514"/>
                    </a:cubicBezTo>
                    <a:lnTo>
                      <a:pt x="6711" y="6238"/>
                    </a:lnTo>
                    <a:cubicBezTo>
                      <a:pt x="7184" y="5640"/>
                      <a:pt x="7499" y="4915"/>
                      <a:pt x="7562" y="4128"/>
                    </a:cubicBezTo>
                    <a:lnTo>
                      <a:pt x="6554" y="4128"/>
                    </a:lnTo>
                    <a:cubicBezTo>
                      <a:pt x="6365" y="4128"/>
                      <a:pt x="6207" y="3970"/>
                      <a:pt x="6207" y="3781"/>
                    </a:cubicBezTo>
                    <a:cubicBezTo>
                      <a:pt x="6207" y="3592"/>
                      <a:pt x="6365" y="3435"/>
                      <a:pt x="6554" y="3435"/>
                    </a:cubicBezTo>
                    <a:lnTo>
                      <a:pt x="7562" y="3435"/>
                    </a:lnTo>
                    <a:cubicBezTo>
                      <a:pt x="7499" y="2647"/>
                      <a:pt x="7184" y="1922"/>
                      <a:pt x="6711" y="1355"/>
                    </a:cubicBezTo>
                    <a:lnTo>
                      <a:pt x="5987" y="2048"/>
                    </a:lnTo>
                    <a:cubicBezTo>
                      <a:pt x="5940" y="2111"/>
                      <a:pt x="5853" y="2143"/>
                      <a:pt x="5762" y="2143"/>
                    </a:cubicBezTo>
                    <a:cubicBezTo>
                      <a:pt x="5672" y="2143"/>
                      <a:pt x="5577" y="2111"/>
                      <a:pt x="5514" y="2048"/>
                    </a:cubicBezTo>
                    <a:cubicBezTo>
                      <a:pt x="5420" y="1922"/>
                      <a:pt x="5420" y="1702"/>
                      <a:pt x="5514" y="1576"/>
                    </a:cubicBezTo>
                    <a:lnTo>
                      <a:pt x="6239" y="883"/>
                    </a:lnTo>
                    <a:cubicBezTo>
                      <a:pt x="5640" y="410"/>
                      <a:pt x="4947" y="95"/>
                      <a:pt x="4160" y="0"/>
                    </a:cubicBezTo>
                    <a:lnTo>
                      <a:pt x="4160" y="1040"/>
                    </a:lnTo>
                    <a:cubicBezTo>
                      <a:pt x="4160" y="1229"/>
                      <a:pt x="4002" y="1387"/>
                      <a:pt x="3781" y="1387"/>
                    </a:cubicBezTo>
                    <a:cubicBezTo>
                      <a:pt x="3592" y="1387"/>
                      <a:pt x="3435" y="1229"/>
                      <a:pt x="3435" y="1040"/>
                    </a:cubicBezTo>
                    <a:lnTo>
                      <a:pt x="34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04" name="Google Shape;504;p47"/>
          <p:cNvGrpSpPr/>
          <p:nvPr/>
        </p:nvGrpSpPr>
        <p:grpSpPr>
          <a:xfrm>
            <a:off x="4639287" y="1902000"/>
            <a:ext cx="882300" cy="882300"/>
            <a:chOff x="3492962" y="2130600"/>
            <a:chExt cx="882300" cy="882300"/>
          </a:xfrm>
        </p:grpSpPr>
        <p:sp>
          <p:nvSpPr>
            <p:cNvPr id="505" name="Google Shape;505;p47"/>
            <p:cNvSpPr/>
            <p:nvPr/>
          </p:nvSpPr>
          <p:spPr>
            <a:xfrm>
              <a:off x="3492962" y="2130600"/>
              <a:ext cx="882300" cy="882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06" name="Google Shape;506;p47"/>
            <p:cNvGrpSpPr/>
            <p:nvPr/>
          </p:nvGrpSpPr>
          <p:grpSpPr>
            <a:xfrm>
              <a:off x="3731308" y="2364460"/>
              <a:ext cx="414615" cy="414586"/>
              <a:chOff x="3497300" y="3227275"/>
              <a:chExt cx="296175" cy="296175"/>
            </a:xfrm>
          </p:grpSpPr>
          <p:sp>
            <p:nvSpPr>
              <p:cNvPr id="507" name="Google Shape;507;p47"/>
              <p:cNvSpPr/>
              <p:nvPr/>
            </p:nvSpPr>
            <p:spPr>
              <a:xfrm>
                <a:off x="3609925" y="3339900"/>
                <a:ext cx="69350" cy="68550"/>
              </a:xfrm>
              <a:custGeom>
                <a:rect b="b" l="l" r="r" t="t"/>
                <a:pathLst>
                  <a:path extrusionOk="0" h="2742" w="2774">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47"/>
              <p:cNvSpPr/>
              <p:nvPr/>
            </p:nvSpPr>
            <p:spPr>
              <a:xfrm>
                <a:off x="3531175" y="3227275"/>
                <a:ext cx="86650" cy="86675"/>
              </a:xfrm>
              <a:custGeom>
                <a:rect b="b" l="l" r="r" t="t"/>
                <a:pathLst>
                  <a:path extrusionOk="0" h="3467" w="3466">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47"/>
              <p:cNvSpPr/>
              <p:nvPr/>
            </p:nvSpPr>
            <p:spPr>
              <a:xfrm>
                <a:off x="3670575" y="3227275"/>
                <a:ext cx="86675" cy="86675"/>
              </a:xfrm>
              <a:custGeom>
                <a:rect b="b" l="l" r="r" t="t"/>
                <a:pathLst>
                  <a:path extrusionOk="0" h="3467" w="3467">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47"/>
              <p:cNvSpPr/>
              <p:nvPr/>
            </p:nvSpPr>
            <p:spPr>
              <a:xfrm>
                <a:off x="3622525" y="3421825"/>
                <a:ext cx="41775" cy="25225"/>
              </a:xfrm>
              <a:custGeom>
                <a:rect b="b" l="l" r="r" t="t"/>
                <a:pathLst>
                  <a:path extrusionOk="0" h="1009" w="1671">
                    <a:moveTo>
                      <a:pt x="1" y="0"/>
                    </a:moveTo>
                    <a:lnTo>
                      <a:pt x="851" y="1008"/>
                    </a:lnTo>
                    <a:lnTo>
                      <a:pt x="1671" y="0"/>
                    </a:lnTo>
                    <a:lnTo>
                      <a:pt x="1671" y="0"/>
                    </a:lnTo>
                    <a:cubicBezTo>
                      <a:pt x="1450" y="126"/>
                      <a:pt x="1167" y="158"/>
                      <a:pt x="851" y="158"/>
                    </a:cubicBezTo>
                    <a:cubicBezTo>
                      <a:pt x="568" y="158"/>
                      <a:pt x="284" y="95"/>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47"/>
              <p:cNvSpPr/>
              <p:nvPr/>
            </p:nvSpPr>
            <p:spPr>
              <a:xfrm>
                <a:off x="3566600" y="3416300"/>
                <a:ext cx="70125" cy="106350"/>
              </a:xfrm>
              <a:custGeom>
                <a:rect b="b" l="l" r="r" t="t"/>
                <a:pathLst>
                  <a:path extrusionOk="0" h="4254" w="2805">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47"/>
              <p:cNvSpPr/>
              <p:nvPr/>
            </p:nvSpPr>
            <p:spPr>
              <a:xfrm>
                <a:off x="3653250" y="3417100"/>
                <a:ext cx="70125" cy="106350"/>
              </a:xfrm>
              <a:custGeom>
                <a:rect b="b" l="l" r="r" t="t"/>
                <a:pathLst>
                  <a:path extrusionOk="0" h="4254" w="2805">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47"/>
              <p:cNvSpPr/>
              <p:nvPr/>
            </p:nvSpPr>
            <p:spPr>
              <a:xfrm>
                <a:off x="3655625" y="3310775"/>
                <a:ext cx="137850" cy="108700"/>
              </a:xfrm>
              <a:custGeom>
                <a:rect b="b" l="l" r="r" t="t"/>
                <a:pathLst>
                  <a:path extrusionOk="0" h="4348" w="5514">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47"/>
              <p:cNvSpPr/>
              <p:nvPr/>
            </p:nvSpPr>
            <p:spPr>
              <a:xfrm>
                <a:off x="3497300" y="3309975"/>
                <a:ext cx="136275" cy="108725"/>
              </a:xfrm>
              <a:custGeom>
                <a:rect b="b" l="l" r="r" t="t"/>
                <a:pathLst>
                  <a:path extrusionOk="0" h="4349" w="5451">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18" name="Shape 518"/>
        <p:cNvGrpSpPr/>
        <p:nvPr/>
      </p:nvGrpSpPr>
      <p:grpSpPr>
        <a:xfrm>
          <a:off x="0" y="0"/>
          <a:ext cx="0" cy="0"/>
          <a:chOff x="0" y="0"/>
          <a:chExt cx="0" cy="0"/>
        </a:xfrm>
      </p:grpSpPr>
      <p:sp>
        <p:nvSpPr>
          <p:cNvPr id="519" name="Google Shape;519;p48"/>
          <p:cNvSpPr/>
          <p:nvPr/>
        </p:nvSpPr>
        <p:spPr>
          <a:xfrm>
            <a:off x="5282825" y="0"/>
            <a:ext cx="3141900" cy="328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48"/>
          <p:cNvSpPr txBox="1"/>
          <p:nvPr>
            <p:ph type="title"/>
          </p:nvPr>
        </p:nvSpPr>
        <p:spPr>
          <a:xfrm>
            <a:off x="5354250" y="533873"/>
            <a:ext cx="2999100" cy="2213100"/>
          </a:xfrm>
          <a:prstGeom prst="rect">
            <a:avLst/>
          </a:prstGeom>
        </p:spPr>
        <p:txBody>
          <a:bodyPr anchorCtr="0" anchor="b" bIns="91425" lIns="91425" spcFirstLastPara="1" rIns="91425" wrap="square" tIns="91425">
            <a:noAutofit/>
          </a:bodyPr>
          <a:lstStyle/>
          <a:p>
            <a:pPr indent="0" lvl="0" marL="0" rtl="0" algn="r">
              <a:lnSpc>
                <a:spcPct val="100000"/>
              </a:lnSpc>
              <a:spcBef>
                <a:spcPts val="0"/>
              </a:spcBef>
              <a:spcAft>
                <a:spcPts val="0"/>
              </a:spcAft>
              <a:buClr>
                <a:schemeClr val="dk1"/>
              </a:buClr>
              <a:buSzPts val="1100"/>
              <a:buFont typeface="Arial"/>
              <a:buNone/>
            </a:pPr>
            <a:r>
              <a:rPr lang="en" sz="2300"/>
              <a:t>ORGANIZATION FOR ECONOMIC CO-OPERATION &amp; DEVELOPMENT</a:t>
            </a:r>
            <a:endParaRPr sz="2300"/>
          </a:p>
          <a:p>
            <a:pPr indent="0" lvl="0" marL="0" rtl="0" algn="ctr">
              <a:spcBef>
                <a:spcPts val="0"/>
              </a:spcBef>
              <a:spcAft>
                <a:spcPts val="0"/>
              </a:spcAft>
              <a:buNone/>
            </a:pPr>
            <a:r>
              <a:t/>
            </a:r>
            <a:endParaRPr>
              <a:solidFill>
                <a:schemeClr val="lt2"/>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sp>
        <p:nvSpPr>
          <p:cNvPr id="525" name="Google Shape;525;p49"/>
          <p:cNvSpPr txBox="1"/>
          <p:nvPr>
            <p:ph type="title"/>
          </p:nvPr>
        </p:nvSpPr>
        <p:spPr>
          <a:xfrm>
            <a:off x="596975" y="655295"/>
            <a:ext cx="7950000" cy="3990000"/>
          </a:xfrm>
          <a:prstGeom prst="rect">
            <a:avLst/>
          </a:prstGeom>
        </p:spPr>
        <p:txBody>
          <a:bodyPr anchorCtr="0" anchor="ctr" bIns="91425" lIns="91425" spcFirstLastPara="1" rIns="91425" wrap="square" tIns="91425">
            <a:noAutofit/>
          </a:bodyPr>
          <a:lstStyle/>
          <a:p>
            <a:pPr indent="0" lvl="0" marL="0" rtl="0" algn="just">
              <a:lnSpc>
                <a:spcPct val="150000"/>
              </a:lnSpc>
              <a:spcBef>
                <a:spcPts val="1200"/>
              </a:spcBef>
              <a:spcAft>
                <a:spcPts val="0"/>
              </a:spcAft>
              <a:buClr>
                <a:schemeClr val="dk1"/>
              </a:buClr>
              <a:buSzPts val="1100"/>
              <a:buFont typeface="Arial"/>
              <a:buNone/>
            </a:pPr>
            <a:r>
              <a:rPr lang="en" sz="2200"/>
              <a:t>1. Support sustainable economic growth</a:t>
            </a:r>
            <a:endParaRPr sz="2200"/>
          </a:p>
          <a:p>
            <a:pPr indent="0" lvl="0" marL="0" rtl="0" algn="just">
              <a:lnSpc>
                <a:spcPct val="150000"/>
              </a:lnSpc>
              <a:spcBef>
                <a:spcPts val="1200"/>
              </a:spcBef>
              <a:spcAft>
                <a:spcPts val="0"/>
              </a:spcAft>
              <a:buClr>
                <a:schemeClr val="dk1"/>
              </a:buClr>
              <a:buSzPts val="1100"/>
              <a:buFont typeface="Arial"/>
              <a:buNone/>
            </a:pPr>
            <a:r>
              <a:rPr lang="en" sz="2200"/>
              <a:t>2. Boost employment</a:t>
            </a:r>
            <a:endParaRPr sz="2200"/>
          </a:p>
          <a:p>
            <a:pPr indent="0" lvl="0" marL="0" rtl="0" algn="just">
              <a:lnSpc>
                <a:spcPct val="150000"/>
              </a:lnSpc>
              <a:spcBef>
                <a:spcPts val="1200"/>
              </a:spcBef>
              <a:spcAft>
                <a:spcPts val="0"/>
              </a:spcAft>
              <a:buClr>
                <a:schemeClr val="dk1"/>
              </a:buClr>
              <a:buSzPts val="1100"/>
              <a:buFont typeface="Arial"/>
              <a:buNone/>
            </a:pPr>
            <a:r>
              <a:rPr lang="en" sz="2200"/>
              <a:t>3. Raise living standards</a:t>
            </a:r>
            <a:endParaRPr sz="2200"/>
          </a:p>
          <a:p>
            <a:pPr indent="0" lvl="0" marL="0" rtl="0" algn="just">
              <a:lnSpc>
                <a:spcPct val="150000"/>
              </a:lnSpc>
              <a:spcBef>
                <a:spcPts val="1200"/>
              </a:spcBef>
              <a:spcAft>
                <a:spcPts val="0"/>
              </a:spcAft>
              <a:buClr>
                <a:schemeClr val="dk1"/>
              </a:buClr>
              <a:buSzPts val="1100"/>
              <a:buFont typeface="Arial"/>
              <a:buNone/>
            </a:pPr>
            <a:r>
              <a:rPr lang="en" sz="2200"/>
              <a:t>4. Maintain financial stability</a:t>
            </a:r>
            <a:endParaRPr sz="2200"/>
          </a:p>
          <a:p>
            <a:pPr indent="0" lvl="0" marL="0" rtl="0" algn="just">
              <a:lnSpc>
                <a:spcPct val="150000"/>
              </a:lnSpc>
              <a:spcBef>
                <a:spcPts val="1200"/>
              </a:spcBef>
              <a:spcAft>
                <a:spcPts val="0"/>
              </a:spcAft>
              <a:buClr>
                <a:schemeClr val="dk1"/>
              </a:buClr>
              <a:buSzPts val="1100"/>
              <a:buFont typeface="Arial"/>
              <a:buNone/>
            </a:pPr>
            <a:r>
              <a:rPr lang="en" sz="2200"/>
              <a:t>5. Assist other countries' economic development</a:t>
            </a:r>
            <a:endParaRPr sz="2200"/>
          </a:p>
          <a:p>
            <a:pPr indent="0" lvl="0" marL="0" rtl="0" algn="just">
              <a:lnSpc>
                <a:spcPct val="150000"/>
              </a:lnSpc>
              <a:spcBef>
                <a:spcPts val="1200"/>
              </a:spcBef>
              <a:spcAft>
                <a:spcPts val="0"/>
              </a:spcAft>
              <a:buClr>
                <a:schemeClr val="dk1"/>
              </a:buClr>
              <a:buSzPts val="1100"/>
              <a:buFont typeface="Arial"/>
              <a:buNone/>
            </a:pPr>
            <a:r>
              <a:rPr lang="en" sz="2200"/>
              <a:t>6. Contribute to growth in world trade</a:t>
            </a:r>
            <a:endParaRPr sz="2200"/>
          </a:p>
          <a:p>
            <a:pPr indent="0" lvl="0" marL="0" rtl="0" algn="ctr">
              <a:spcBef>
                <a:spcPts val="120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9" name="Shape 529"/>
        <p:cNvGrpSpPr/>
        <p:nvPr/>
      </p:nvGrpSpPr>
      <p:grpSpPr>
        <a:xfrm>
          <a:off x="0" y="0"/>
          <a:ext cx="0" cy="0"/>
          <a:chOff x="0" y="0"/>
          <a:chExt cx="0" cy="0"/>
        </a:xfrm>
      </p:grpSpPr>
      <p:sp>
        <p:nvSpPr>
          <p:cNvPr id="530" name="Google Shape;530;p50"/>
          <p:cNvSpPr txBox="1"/>
          <p:nvPr>
            <p:ph idx="1" type="subTitle"/>
          </p:nvPr>
        </p:nvSpPr>
        <p:spPr>
          <a:xfrm>
            <a:off x="4864400" y="647925"/>
            <a:ext cx="3565800" cy="35391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3600">
                <a:latin typeface="Arial"/>
                <a:ea typeface="Arial"/>
                <a:cs typeface="Arial"/>
                <a:sym typeface="Arial"/>
              </a:rPr>
              <a:t>INVESTMENT PROMOTION AND FACILITATION</a:t>
            </a:r>
            <a:endParaRPr b="1" sz="3600">
              <a:latin typeface="Arial"/>
              <a:ea typeface="Arial"/>
              <a:cs typeface="Arial"/>
              <a:sym typeface="Arial"/>
            </a:endParaRPr>
          </a:p>
          <a:p>
            <a:pPr indent="0" lvl="0" marL="0" rtl="0" algn="ctr">
              <a:spcBef>
                <a:spcPts val="1200"/>
              </a:spcBef>
              <a:spcAft>
                <a:spcPts val="0"/>
              </a:spcAft>
              <a:buNone/>
            </a:pPr>
            <a:r>
              <a:t/>
            </a:r>
            <a:endParaRPr/>
          </a:p>
        </p:txBody>
      </p:sp>
      <p:pic>
        <p:nvPicPr>
          <p:cNvPr id="531" name="Google Shape;531;p50"/>
          <p:cNvPicPr preferRelativeResize="0"/>
          <p:nvPr/>
        </p:nvPicPr>
        <p:blipFill rotWithShape="1">
          <a:blip r:embed="rId3">
            <a:alphaModFix/>
          </a:blip>
          <a:srcRect b="14488" l="18450" r="11423" t="13355"/>
          <a:stretch/>
        </p:blipFill>
        <p:spPr>
          <a:xfrm>
            <a:off x="641772" y="751575"/>
            <a:ext cx="3714226" cy="3821724"/>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5" name="Shape 535"/>
        <p:cNvGrpSpPr/>
        <p:nvPr/>
      </p:nvGrpSpPr>
      <p:grpSpPr>
        <a:xfrm>
          <a:off x="0" y="0"/>
          <a:ext cx="0" cy="0"/>
          <a:chOff x="0" y="0"/>
          <a:chExt cx="0" cy="0"/>
        </a:xfrm>
      </p:grpSpPr>
      <p:grpSp>
        <p:nvGrpSpPr>
          <p:cNvPr id="536" name="Google Shape;536;p51"/>
          <p:cNvGrpSpPr/>
          <p:nvPr/>
        </p:nvGrpSpPr>
        <p:grpSpPr>
          <a:xfrm>
            <a:off x="4166073" y="1080802"/>
            <a:ext cx="4151101" cy="3336283"/>
            <a:chOff x="1917372" y="1288466"/>
            <a:chExt cx="2993079" cy="2405568"/>
          </a:xfrm>
        </p:grpSpPr>
        <p:sp>
          <p:nvSpPr>
            <p:cNvPr id="537" name="Google Shape;537;p51"/>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rgbClr val="D8D8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51"/>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51"/>
            <p:cNvSpPr/>
            <p:nvPr/>
          </p:nvSpPr>
          <p:spPr>
            <a:xfrm>
              <a:off x="1917372" y="1288466"/>
              <a:ext cx="2993079" cy="1995402"/>
            </a:xfrm>
            <a:custGeom>
              <a:rect b="b" l="l" r="r" t="t"/>
              <a:pathLst>
                <a:path extrusionOk="0" h="122361" w="183540">
                  <a:moveTo>
                    <a:pt x="6113" y="0"/>
                  </a:moveTo>
                  <a:cubicBezTo>
                    <a:pt x="5991" y="0"/>
                    <a:pt x="5872" y="4"/>
                    <a:pt x="5753" y="12"/>
                  </a:cubicBezTo>
                  <a:cubicBezTo>
                    <a:pt x="5749" y="12"/>
                    <a:pt x="5746" y="11"/>
                    <a:pt x="5743" y="11"/>
                  </a:cubicBezTo>
                  <a:cubicBezTo>
                    <a:pt x="5734" y="11"/>
                    <a:pt x="5726" y="13"/>
                    <a:pt x="5718" y="15"/>
                  </a:cubicBezTo>
                  <a:cubicBezTo>
                    <a:pt x="5602" y="19"/>
                    <a:pt x="5486" y="30"/>
                    <a:pt x="5372" y="46"/>
                  </a:cubicBezTo>
                  <a:cubicBezTo>
                    <a:pt x="5252" y="58"/>
                    <a:pt x="5130" y="77"/>
                    <a:pt x="5011" y="101"/>
                  </a:cubicBezTo>
                  <a:cubicBezTo>
                    <a:pt x="4919" y="116"/>
                    <a:pt x="4827" y="135"/>
                    <a:pt x="4734" y="158"/>
                  </a:cubicBezTo>
                  <a:cubicBezTo>
                    <a:pt x="4447" y="223"/>
                    <a:pt x="4164" y="310"/>
                    <a:pt x="3890" y="418"/>
                  </a:cubicBezTo>
                  <a:cubicBezTo>
                    <a:pt x="3808" y="450"/>
                    <a:pt x="3728" y="484"/>
                    <a:pt x="3648" y="518"/>
                  </a:cubicBezTo>
                  <a:cubicBezTo>
                    <a:pt x="3541" y="569"/>
                    <a:pt x="3433" y="618"/>
                    <a:pt x="3329" y="671"/>
                  </a:cubicBezTo>
                  <a:cubicBezTo>
                    <a:pt x="3222" y="725"/>
                    <a:pt x="3113" y="783"/>
                    <a:pt x="3014" y="844"/>
                  </a:cubicBezTo>
                  <a:cubicBezTo>
                    <a:pt x="2945" y="887"/>
                    <a:pt x="2880" y="926"/>
                    <a:pt x="2814" y="972"/>
                  </a:cubicBezTo>
                  <a:cubicBezTo>
                    <a:pt x="2603" y="1103"/>
                    <a:pt x="2399" y="1249"/>
                    <a:pt x="2208" y="1410"/>
                  </a:cubicBezTo>
                  <a:lnTo>
                    <a:pt x="2092" y="1512"/>
                  </a:lnTo>
                  <a:cubicBezTo>
                    <a:pt x="2031" y="1563"/>
                    <a:pt x="1973" y="1617"/>
                    <a:pt x="1916" y="1670"/>
                  </a:cubicBezTo>
                  <a:cubicBezTo>
                    <a:pt x="1909" y="1678"/>
                    <a:pt x="1902" y="1682"/>
                    <a:pt x="1897" y="1694"/>
                  </a:cubicBezTo>
                  <a:cubicBezTo>
                    <a:pt x="1823" y="1757"/>
                    <a:pt x="1753" y="1825"/>
                    <a:pt x="1689" y="1901"/>
                  </a:cubicBezTo>
                  <a:cubicBezTo>
                    <a:pt x="1672" y="1910"/>
                    <a:pt x="1660" y="1923"/>
                    <a:pt x="1650" y="1938"/>
                  </a:cubicBezTo>
                  <a:cubicBezTo>
                    <a:pt x="1589" y="2001"/>
                    <a:pt x="1531" y="2065"/>
                    <a:pt x="1474" y="2130"/>
                  </a:cubicBezTo>
                  <a:cubicBezTo>
                    <a:pt x="1382" y="2237"/>
                    <a:pt x="1294" y="2346"/>
                    <a:pt x="1214" y="2458"/>
                  </a:cubicBezTo>
                  <a:cubicBezTo>
                    <a:pt x="1098" y="2614"/>
                    <a:pt x="986" y="2779"/>
                    <a:pt x="883" y="2944"/>
                  </a:cubicBezTo>
                  <a:cubicBezTo>
                    <a:pt x="818" y="3053"/>
                    <a:pt x="752" y="3168"/>
                    <a:pt x="694" y="3279"/>
                  </a:cubicBezTo>
                  <a:cubicBezTo>
                    <a:pt x="682" y="3299"/>
                    <a:pt x="672" y="3320"/>
                    <a:pt x="665" y="3340"/>
                  </a:cubicBezTo>
                  <a:cubicBezTo>
                    <a:pt x="614" y="3437"/>
                    <a:pt x="568" y="3532"/>
                    <a:pt x="526" y="3629"/>
                  </a:cubicBezTo>
                  <a:cubicBezTo>
                    <a:pt x="519" y="3649"/>
                    <a:pt x="511" y="3663"/>
                    <a:pt x="502" y="3678"/>
                  </a:cubicBezTo>
                  <a:cubicBezTo>
                    <a:pt x="456" y="3790"/>
                    <a:pt x="410" y="3902"/>
                    <a:pt x="368" y="4016"/>
                  </a:cubicBezTo>
                  <a:cubicBezTo>
                    <a:pt x="362" y="4028"/>
                    <a:pt x="359" y="4039"/>
                    <a:pt x="356" y="4052"/>
                  </a:cubicBezTo>
                  <a:cubicBezTo>
                    <a:pt x="315" y="4171"/>
                    <a:pt x="276" y="4290"/>
                    <a:pt x="242" y="4412"/>
                  </a:cubicBezTo>
                  <a:cubicBezTo>
                    <a:pt x="234" y="4432"/>
                    <a:pt x="227" y="4451"/>
                    <a:pt x="222" y="4470"/>
                  </a:cubicBezTo>
                  <a:cubicBezTo>
                    <a:pt x="152" y="4731"/>
                    <a:pt x="97" y="4997"/>
                    <a:pt x="59" y="5265"/>
                  </a:cubicBezTo>
                  <a:cubicBezTo>
                    <a:pt x="18" y="5548"/>
                    <a:pt x="1" y="5834"/>
                    <a:pt x="1" y="6121"/>
                  </a:cubicBezTo>
                  <a:lnTo>
                    <a:pt x="1" y="116245"/>
                  </a:lnTo>
                  <a:cubicBezTo>
                    <a:pt x="1" y="116350"/>
                    <a:pt x="4" y="116457"/>
                    <a:pt x="8" y="116561"/>
                  </a:cubicBezTo>
                  <a:cubicBezTo>
                    <a:pt x="16" y="116690"/>
                    <a:pt x="27" y="116821"/>
                    <a:pt x="39" y="116948"/>
                  </a:cubicBezTo>
                  <a:cubicBezTo>
                    <a:pt x="69" y="117201"/>
                    <a:pt x="114" y="117453"/>
                    <a:pt x="173" y="117701"/>
                  </a:cubicBezTo>
                  <a:cubicBezTo>
                    <a:pt x="205" y="117823"/>
                    <a:pt x="239" y="117947"/>
                    <a:pt x="273" y="118066"/>
                  </a:cubicBezTo>
                  <a:cubicBezTo>
                    <a:pt x="312" y="118185"/>
                    <a:pt x="353" y="118304"/>
                    <a:pt x="397" y="118419"/>
                  </a:cubicBezTo>
                  <a:cubicBezTo>
                    <a:pt x="438" y="118526"/>
                    <a:pt x="480" y="118635"/>
                    <a:pt x="531" y="118742"/>
                  </a:cubicBezTo>
                  <a:cubicBezTo>
                    <a:pt x="534" y="118754"/>
                    <a:pt x="542" y="118769"/>
                    <a:pt x="545" y="118783"/>
                  </a:cubicBezTo>
                  <a:cubicBezTo>
                    <a:pt x="596" y="118888"/>
                    <a:pt x="645" y="118995"/>
                    <a:pt x="703" y="119095"/>
                  </a:cubicBezTo>
                  <a:cubicBezTo>
                    <a:pt x="761" y="119206"/>
                    <a:pt x="818" y="119313"/>
                    <a:pt x="883" y="119418"/>
                  </a:cubicBezTo>
                  <a:cubicBezTo>
                    <a:pt x="988" y="119586"/>
                    <a:pt x="1099" y="119748"/>
                    <a:pt x="1214" y="119906"/>
                  </a:cubicBezTo>
                  <a:cubicBezTo>
                    <a:pt x="1354" y="120090"/>
                    <a:pt x="1504" y="120269"/>
                    <a:pt x="1663" y="120439"/>
                  </a:cubicBezTo>
                  <a:cubicBezTo>
                    <a:pt x="1744" y="120524"/>
                    <a:pt x="1824" y="120604"/>
                    <a:pt x="1909" y="120684"/>
                  </a:cubicBezTo>
                  <a:cubicBezTo>
                    <a:pt x="2155" y="120915"/>
                    <a:pt x="2418" y="121126"/>
                    <a:pt x="2697" y="121317"/>
                  </a:cubicBezTo>
                  <a:cubicBezTo>
                    <a:pt x="2707" y="121323"/>
                    <a:pt x="2717" y="121329"/>
                    <a:pt x="2726" y="121336"/>
                  </a:cubicBezTo>
                  <a:cubicBezTo>
                    <a:pt x="2826" y="121402"/>
                    <a:pt x="2923" y="121463"/>
                    <a:pt x="3027" y="121524"/>
                  </a:cubicBezTo>
                  <a:cubicBezTo>
                    <a:pt x="3127" y="121582"/>
                    <a:pt x="3229" y="121640"/>
                    <a:pt x="3334" y="121694"/>
                  </a:cubicBezTo>
                  <a:cubicBezTo>
                    <a:pt x="3438" y="121746"/>
                    <a:pt x="3545" y="121796"/>
                    <a:pt x="3652" y="121843"/>
                  </a:cubicBezTo>
                  <a:cubicBezTo>
                    <a:pt x="3752" y="121889"/>
                    <a:pt x="3856" y="121930"/>
                    <a:pt x="3959" y="121969"/>
                  </a:cubicBezTo>
                  <a:cubicBezTo>
                    <a:pt x="4203" y="122063"/>
                    <a:pt x="4453" y="122139"/>
                    <a:pt x="4708" y="122195"/>
                  </a:cubicBezTo>
                  <a:cubicBezTo>
                    <a:pt x="4807" y="122222"/>
                    <a:pt x="4912" y="122243"/>
                    <a:pt x="5016" y="122261"/>
                  </a:cubicBezTo>
                  <a:cubicBezTo>
                    <a:pt x="5135" y="122285"/>
                    <a:pt x="5254" y="122302"/>
                    <a:pt x="5376" y="122314"/>
                  </a:cubicBezTo>
                  <a:cubicBezTo>
                    <a:pt x="5495" y="122331"/>
                    <a:pt x="5614" y="122341"/>
                    <a:pt x="5738" y="122349"/>
                  </a:cubicBezTo>
                  <a:lnTo>
                    <a:pt x="5748" y="122349"/>
                  </a:lnTo>
                  <a:cubicBezTo>
                    <a:pt x="5867" y="122358"/>
                    <a:pt x="5991" y="122361"/>
                    <a:pt x="6113" y="122361"/>
                  </a:cubicBezTo>
                  <a:lnTo>
                    <a:pt x="177418" y="122361"/>
                  </a:lnTo>
                  <a:cubicBezTo>
                    <a:pt x="177419" y="122361"/>
                    <a:pt x="177420" y="122361"/>
                    <a:pt x="177421" y="122361"/>
                  </a:cubicBezTo>
                  <a:cubicBezTo>
                    <a:pt x="180476" y="122361"/>
                    <a:pt x="183063" y="120107"/>
                    <a:pt x="183483" y="117080"/>
                  </a:cubicBezTo>
                  <a:cubicBezTo>
                    <a:pt x="183520" y="116804"/>
                    <a:pt x="183539" y="116524"/>
                    <a:pt x="183539" y="116244"/>
                  </a:cubicBezTo>
                  <a:lnTo>
                    <a:pt x="183539" y="6121"/>
                  </a:lnTo>
                  <a:cubicBezTo>
                    <a:pt x="183539" y="2742"/>
                    <a:pt x="180797" y="0"/>
                    <a:pt x="1774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51"/>
            <p:cNvSpPr/>
            <p:nvPr/>
          </p:nvSpPr>
          <p:spPr>
            <a:xfrm>
              <a:off x="1917372" y="2984544"/>
              <a:ext cx="2993079" cy="299324"/>
            </a:xfrm>
            <a:custGeom>
              <a:rect b="b" l="l" r="r" t="t"/>
              <a:pathLst>
                <a:path extrusionOk="0" h="18355" w="183540">
                  <a:moveTo>
                    <a:pt x="1" y="0"/>
                  </a:moveTo>
                  <a:lnTo>
                    <a:pt x="1" y="12239"/>
                  </a:lnTo>
                  <a:cubicBezTo>
                    <a:pt x="1" y="12344"/>
                    <a:pt x="4" y="12451"/>
                    <a:pt x="8" y="12555"/>
                  </a:cubicBezTo>
                  <a:cubicBezTo>
                    <a:pt x="16" y="12684"/>
                    <a:pt x="27" y="12815"/>
                    <a:pt x="39" y="12942"/>
                  </a:cubicBezTo>
                  <a:cubicBezTo>
                    <a:pt x="69" y="13195"/>
                    <a:pt x="114" y="13447"/>
                    <a:pt x="173" y="13695"/>
                  </a:cubicBezTo>
                  <a:cubicBezTo>
                    <a:pt x="205" y="13817"/>
                    <a:pt x="239" y="13941"/>
                    <a:pt x="273" y="14060"/>
                  </a:cubicBezTo>
                  <a:cubicBezTo>
                    <a:pt x="312" y="14179"/>
                    <a:pt x="353" y="14298"/>
                    <a:pt x="397" y="14413"/>
                  </a:cubicBezTo>
                  <a:cubicBezTo>
                    <a:pt x="438" y="14520"/>
                    <a:pt x="480" y="14629"/>
                    <a:pt x="531" y="14736"/>
                  </a:cubicBezTo>
                  <a:cubicBezTo>
                    <a:pt x="534" y="14748"/>
                    <a:pt x="542" y="14763"/>
                    <a:pt x="545" y="14777"/>
                  </a:cubicBezTo>
                  <a:cubicBezTo>
                    <a:pt x="596" y="14882"/>
                    <a:pt x="645" y="14989"/>
                    <a:pt x="703" y="15089"/>
                  </a:cubicBezTo>
                  <a:cubicBezTo>
                    <a:pt x="761" y="15200"/>
                    <a:pt x="818" y="15307"/>
                    <a:pt x="883" y="15412"/>
                  </a:cubicBezTo>
                  <a:cubicBezTo>
                    <a:pt x="988" y="15580"/>
                    <a:pt x="1099" y="15742"/>
                    <a:pt x="1214" y="15900"/>
                  </a:cubicBezTo>
                  <a:cubicBezTo>
                    <a:pt x="1354" y="16084"/>
                    <a:pt x="1504" y="16263"/>
                    <a:pt x="1663" y="16433"/>
                  </a:cubicBezTo>
                  <a:cubicBezTo>
                    <a:pt x="1744" y="16518"/>
                    <a:pt x="1824" y="16598"/>
                    <a:pt x="1909" y="16678"/>
                  </a:cubicBezTo>
                  <a:cubicBezTo>
                    <a:pt x="2155" y="16909"/>
                    <a:pt x="2418" y="17120"/>
                    <a:pt x="2697" y="17311"/>
                  </a:cubicBezTo>
                  <a:cubicBezTo>
                    <a:pt x="2707" y="17317"/>
                    <a:pt x="2717" y="17323"/>
                    <a:pt x="2726" y="17330"/>
                  </a:cubicBezTo>
                  <a:cubicBezTo>
                    <a:pt x="2826" y="17396"/>
                    <a:pt x="2923" y="17457"/>
                    <a:pt x="3027" y="17518"/>
                  </a:cubicBezTo>
                  <a:cubicBezTo>
                    <a:pt x="3127" y="17576"/>
                    <a:pt x="3229" y="17634"/>
                    <a:pt x="3334" y="17688"/>
                  </a:cubicBezTo>
                  <a:cubicBezTo>
                    <a:pt x="3438" y="17740"/>
                    <a:pt x="3545" y="17790"/>
                    <a:pt x="3652" y="17837"/>
                  </a:cubicBezTo>
                  <a:cubicBezTo>
                    <a:pt x="3752" y="17883"/>
                    <a:pt x="3856" y="17924"/>
                    <a:pt x="3959" y="17963"/>
                  </a:cubicBezTo>
                  <a:cubicBezTo>
                    <a:pt x="4203" y="18057"/>
                    <a:pt x="4453" y="18133"/>
                    <a:pt x="4708" y="18189"/>
                  </a:cubicBezTo>
                  <a:cubicBezTo>
                    <a:pt x="4807" y="18216"/>
                    <a:pt x="4912" y="18237"/>
                    <a:pt x="5016" y="18255"/>
                  </a:cubicBezTo>
                  <a:cubicBezTo>
                    <a:pt x="5135" y="18279"/>
                    <a:pt x="5254" y="18296"/>
                    <a:pt x="5376" y="18308"/>
                  </a:cubicBezTo>
                  <a:cubicBezTo>
                    <a:pt x="5495" y="18325"/>
                    <a:pt x="5614" y="18335"/>
                    <a:pt x="5738" y="18343"/>
                  </a:cubicBezTo>
                  <a:lnTo>
                    <a:pt x="5748" y="18343"/>
                  </a:lnTo>
                  <a:cubicBezTo>
                    <a:pt x="5867" y="18352"/>
                    <a:pt x="5991" y="18355"/>
                    <a:pt x="6113" y="18355"/>
                  </a:cubicBezTo>
                  <a:lnTo>
                    <a:pt x="177418" y="18355"/>
                  </a:lnTo>
                  <a:cubicBezTo>
                    <a:pt x="177419" y="18355"/>
                    <a:pt x="177420" y="18355"/>
                    <a:pt x="177421" y="18355"/>
                  </a:cubicBezTo>
                  <a:cubicBezTo>
                    <a:pt x="180476" y="18355"/>
                    <a:pt x="183063" y="16101"/>
                    <a:pt x="183483" y="13074"/>
                  </a:cubicBezTo>
                  <a:cubicBezTo>
                    <a:pt x="183520" y="12798"/>
                    <a:pt x="183539" y="12518"/>
                    <a:pt x="183539" y="12238"/>
                  </a:cubicBezTo>
                  <a:lnTo>
                    <a:pt x="18353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51"/>
            <p:cNvSpPr/>
            <p:nvPr/>
          </p:nvSpPr>
          <p:spPr>
            <a:xfrm>
              <a:off x="3363961" y="3084313"/>
              <a:ext cx="99753" cy="99786"/>
            </a:xfrm>
            <a:custGeom>
              <a:rect b="b" l="l" r="r" t="t"/>
              <a:pathLst>
                <a:path extrusionOk="0" h="6119" w="6117">
                  <a:moveTo>
                    <a:pt x="3059" y="0"/>
                  </a:moveTo>
                  <a:cubicBezTo>
                    <a:pt x="1370" y="0"/>
                    <a:pt x="0" y="1370"/>
                    <a:pt x="0" y="3059"/>
                  </a:cubicBezTo>
                  <a:cubicBezTo>
                    <a:pt x="0" y="4749"/>
                    <a:pt x="1370" y="6118"/>
                    <a:pt x="3059" y="6118"/>
                  </a:cubicBezTo>
                  <a:cubicBezTo>
                    <a:pt x="4747" y="6118"/>
                    <a:pt x="6117" y="4749"/>
                    <a:pt x="6117" y="3059"/>
                  </a:cubicBezTo>
                  <a:cubicBezTo>
                    <a:pt x="6117" y="1370"/>
                    <a:pt x="4747" y="0"/>
                    <a:pt x="305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51"/>
            <p:cNvSpPr/>
            <p:nvPr/>
          </p:nvSpPr>
          <p:spPr>
            <a:xfrm>
              <a:off x="3120490" y="3283851"/>
              <a:ext cx="586711" cy="78276"/>
            </a:xfrm>
            <a:custGeom>
              <a:rect b="b" l="l" r="r" t="t"/>
              <a:pathLst>
                <a:path extrusionOk="0" h="4800" w="35978">
                  <a:moveTo>
                    <a:pt x="334" y="1"/>
                  </a:moveTo>
                  <a:lnTo>
                    <a:pt x="1" y="4800"/>
                  </a:lnTo>
                  <a:lnTo>
                    <a:pt x="35978" y="4800"/>
                  </a:lnTo>
                  <a:lnTo>
                    <a:pt x="35644"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51"/>
            <p:cNvSpPr/>
            <p:nvPr/>
          </p:nvSpPr>
          <p:spPr>
            <a:xfrm>
              <a:off x="2017076" y="1388251"/>
              <a:ext cx="2793524" cy="1485466"/>
            </a:xfrm>
            <a:custGeom>
              <a:rect b="b" l="l" r="r" t="t"/>
              <a:pathLst>
                <a:path extrusionOk="0" h="91091" w="171303">
                  <a:moveTo>
                    <a:pt x="0" y="1"/>
                  </a:moveTo>
                  <a:lnTo>
                    <a:pt x="0" y="91090"/>
                  </a:lnTo>
                  <a:lnTo>
                    <a:pt x="171303" y="91090"/>
                  </a:lnTo>
                  <a:lnTo>
                    <a:pt x="171303" y="1"/>
                  </a:lnTo>
                  <a:close/>
                </a:path>
              </a:pathLst>
            </a:cu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544" name="Google Shape;544;p51"/>
          <p:cNvPicPr preferRelativeResize="0"/>
          <p:nvPr/>
        </p:nvPicPr>
        <p:blipFill rotWithShape="1">
          <a:blip r:embed="rId3">
            <a:alphaModFix/>
          </a:blip>
          <a:srcRect b="8955" l="7103" r="7111" t="8955"/>
          <a:stretch/>
        </p:blipFill>
        <p:spPr>
          <a:xfrm>
            <a:off x="4274055" y="1195578"/>
            <a:ext cx="3937046" cy="2119211"/>
          </a:xfrm>
          <a:prstGeom prst="rect">
            <a:avLst/>
          </a:prstGeom>
          <a:noFill/>
          <a:ln cap="flat" cmpd="sng" w="38100">
            <a:solidFill>
              <a:schemeClr val="accent2"/>
            </a:solidFill>
            <a:prstDash val="solid"/>
            <a:round/>
            <a:headEnd len="sm" w="sm" type="none"/>
            <a:tailEnd len="sm" w="sm" type="none"/>
          </a:ln>
        </p:spPr>
      </p:pic>
      <p:sp>
        <p:nvSpPr>
          <p:cNvPr id="545" name="Google Shape;545;p51"/>
          <p:cNvSpPr txBox="1"/>
          <p:nvPr>
            <p:ph idx="1" type="subTitle"/>
          </p:nvPr>
        </p:nvSpPr>
        <p:spPr>
          <a:xfrm>
            <a:off x="239225" y="239225"/>
            <a:ext cx="3936900" cy="4177800"/>
          </a:xfrm>
          <a:prstGeom prst="rect">
            <a:avLst/>
          </a:prstGeom>
        </p:spPr>
        <p:txBody>
          <a:bodyPr anchorCtr="0" anchor="t" bIns="91425" lIns="91425" spcFirstLastPara="1" rIns="91425" wrap="square" tIns="91425">
            <a:noAutofit/>
          </a:bodyPr>
          <a:lstStyle/>
          <a:p>
            <a:pPr indent="457200" lvl="0" marL="0" rtl="0" algn="l">
              <a:spcBef>
                <a:spcPts val="0"/>
              </a:spcBef>
              <a:spcAft>
                <a:spcPts val="1600"/>
              </a:spcAft>
              <a:buNone/>
            </a:pPr>
            <a:r>
              <a:rPr lang="en" sz="1800">
                <a:latin typeface="Arial"/>
                <a:ea typeface="Arial"/>
                <a:cs typeface="Arial"/>
                <a:sym typeface="Arial"/>
              </a:rPr>
              <a:t>Specific measures to promote and facilitate investments can be successful if they take place within the context of, and not substitute for, broader policies for improving the investment environment. As a country establishes a sound investment environment, </a:t>
            </a:r>
            <a:r>
              <a:rPr b="1" lang="en" sz="1800">
                <a:latin typeface="Arial"/>
                <a:ea typeface="Arial"/>
                <a:cs typeface="Arial"/>
                <a:sym typeface="Arial"/>
              </a:rPr>
              <a:t>investment promotion and facilitation</a:t>
            </a:r>
            <a:r>
              <a:rPr lang="en" sz="1800">
                <a:latin typeface="Arial"/>
                <a:ea typeface="Arial"/>
                <a:cs typeface="Arial"/>
                <a:sym typeface="Arial"/>
              </a:rPr>
              <a:t> measures can be useful instruments to attract new investors, especially in smaller, more remote markets or in those countries with a recent history of macroeconomic and political instability. </a:t>
            </a:r>
            <a:endParaRPr sz="20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9" name="Shape 549"/>
        <p:cNvGrpSpPr/>
        <p:nvPr/>
      </p:nvGrpSpPr>
      <p:grpSpPr>
        <a:xfrm>
          <a:off x="0" y="0"/>
          <a:ext cx="0" cy="0"/>
          <a:chOff x="0" y="0"/>
          <a:chExt cx="0" cy="0"/>
        </a:xfrm>
      </p:grpSpPr>
      <p:grpSp>
        <p:nvGrpSpPr>
          <p:cNvPr id="550" name="Google Shape;550;p52"/>
          <p:cNvGrpSpPr/>
          <p:nvPr/>
        </p:nvGrpSpPr>
        <p:grpSpPr>
          <a:xfrm>
            <a:off x="4166073" y="1080802"/>
            <a:ext cx="4151101" cy="3336283"/>
            <a:chOff x="1917372" y="1288466"/>
            <a:chExt cx="2993079" cy="2405568"/>
          </a:xfrm>
        </p:grpSpPr>
        <p:sp>
          <p:nvSpPr>
            <p:cNvPr id="551" name="Google Shape;551;p52"/>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rgbClr val="D8D8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52"/>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52"/>
            <p:cNvSpPr/>
            <p:nvPr/>
          </p:nvSpPr>
          <p:spPr>
            <a:xfrm>
              <a:off x="1917372" y="1288466"/>
              <a:ext cx="2993079" cy="1995402"/>
            </a:xfrm>
            <a:custGeom>
              <a:rect b="b" l="l" r="r" t="t"/>
              <a:pathLst>
                <a:path extrusionOk="0" h="122361" w="183540">
                  <a:moveTo>
                    <a:pt x="6113" y="0"/>
                  </a:moveTo>
                  <a:cubicBezTo>
                    <a:pt x="5991" y="0"/>
                    <a:pt x="5872" y="4"/>
                    <a:pt x="5753" y="12"/>
                  </a:cubicBezTo>
                  <a:cubicBezTo>
                    <a:pt x="5749" y="12"/>
                    <a:pt x="5746" y="11"/>
                    <a:pt x="5743" y="11"/>
                  </a:cubicBezTo>
                  <a:cubicBezTo>
                    <a:pt x="5734" y="11"/>
                    <a:pt x="5726" y="13"/>
                    <a:pt x="5718" y="15"/>
                  </a:cubicBezTo>
                  <a:cubicBezTo>
                    <a:pt x="5602" y="19"/>
                    <a:pt x="5486" y="30"/>
                    <a:pt x="5372" y="46"/>
                  </a:cubicBezTo>
                  <a:cubicBezTo>
                    <a:pt x="5252" y="58"/>
                    <a:pt x="5130" y="77"/>
                    <a:pt x="5011" y="101"/>
                  </a:cubicBezTo>
                  <a:cubicBezTo>
                    <a:pt x="4919" y="116"/>
                    <a:pt x="4827" y="135"/>
                    <a:pt x="4734" y="158"/>
                  </a:cubicBezTo>
                  <a:cubicBezTo>
                    <a:pt x="4447" y="223"/>
                    <a:pt x="4164" y="310"/>
                    <a:pt x="3890" y="418"/>
                  </a:cubicBezTo>
                  <a:cubicBezTo>
                    <a:pt x="3808" y="450"/>
                    <a:pt x="3728" y="484"/>
                    <a:pt x="3648" y="518"/>
                  </a:cubicBezTo>
                  <a:cubicBezTo>
                    <a:pt x="3541" y="569"/>
                    <a:pt x="3433" y="618"/>
                    <a:pt x="3329" y="671"/>
                  </a:cubicBezTo>
                  <a:cubicBezTo>
                    <a:pt x="3222" y="725"/>
                    <a:pt x="3113" y="783"/>
                    <a:pt x="3014" y="844"/>
                  </a:cubicBezTo>
                  <a:cubicBezTo>
                    <a:pt x="2945" y="887"/>
                    <a:pt x="2880" y="926"/>
                    <a:pt x="2814" y="972"/>
                  </a:cubicBezTo>
                  <a:cubicBezTo>
                    <a:pt x="2603" y="1103"/>
                    <a:pt x="2399" y="1249"/>
                    <a:pt x="2208" y="1410"/>
                  </a:cubicBezTo>
                  <a:lnTo>
                    <a:pt x="2092" y="1512"/>
                  </a:lnTo>
                  <a:cubicBezTo>
                    <a:pt x="2031" y="1563"/>
                    <a:pt x="1973" y="1617"/>
                    <a:pt x="1916" y="1670"/>
                  </a:cubicBezTo>
                  <a:cubicBezTo>
                    <a:pt x="1909" y="1678"/>
                    <a:pt x="1902" y="1682"/>
                    <a:pt x="1897" y="1694"/>
                  </a:cubicBezTo>
                  <a:cubicBezTo>
                    <a:pt x="1823" y="1757"/>
                    <a:pt x="1753" y="1825"/>
                    <a:pt x="1689" y="1901"/>
                  </a:cubicBezTo>
                  <a:cubicBezTo>
                    <a:pt x="1672" y="1910"/>
                    <a:pt x="1660" y="1923"/>
                    <a:pt x="1650" y="1938"/>
                  </a:cubicBezTo>
                  <a:cubicBezTo>
                    <a:pt x="1589" y="2001"/>
                    <a:pt x="1531" y="2065"/>
                    <a:pt x="1474" y="2130"/>
                  </a:cubicBezTo>
                  <a:cubicBezTo>
                    <a:pt x="1382" y="2237"/>
                    <a:pt x="1294" y="2346"/>
                    <a:pt x="1214" y="2458"/>
                  </a:cubicBezTo>
                  <a:cubicBezTo>
                    <a:pt x="1098" y="2614"/>
                    <a:pt x="986" y="2779"/>
                    <a:pt x="883" y="2944"/>
                  </a:cubicBezTo>
                  <a:cubicBezTo>
                    <a:pt x="818" y="3053"/>
                    <a:pt x="752" y="3168"/>
                    <a:pt x="694" y="3279"/>
                  </a:cubicBezTo>
                  <a:cubicBezTo>
                    <a:pt x="682" y="3299"/>
                    <a:pt x="672" y="3320"/>
                    <a:pt x="665" y="3340"/>
                  </a:cubicBezTo>
                  <a:cubicBezTo>
                    <a:pt x="614" y="3437"/>
                    <a:pt x="568" y="3532"/>
                    <a:pt x="526" y="3629"/>
                  </a:cubicBezTo>
                  <a:cubicBezTo>
                    <a:pt x="519" y="3649"/>
                    <a:pt x="511" y="3663"/>
                    <a:pt x="502" y="3678"/>
                  </a:cubicBezTo>
                  <a:cubicBezTo>
                    <a:pt x="456" y="3790"/>
                    <a:pt x="410" y="3902"/>
                    <a:pt x="368" y="4016"/>
                  </a:cubicBezTo>
                  <a:cubicBezTo>
                    <a:pt x="362" y="4028"/>
                    <a:pt x="359" y="4039"/>
                    <a:pt x="356" y="4052"/>
                  </a:cubicBezTo>
                  <a:cubicBezTo>
                    <a:pt x="315" y="4171"/>
                    <a:pt x="276" y="4290"/>
                    <a:pt x="242" y="4412"/>
                  </a:cubicBezTo>
                  <a:cubicBezTo>
                    <a:pt x="234" y="4432"/>
                    <a:pt x="227" y="4451"/>
                    <a:pt x="222" y="4470"/>
                  </a:cubicBezTo>
                  <a:cubicBezTo>
                    <a:pt x="152" y="4731"/>
                    <a:pt x="97" y="4997"/>
                    <a:pt x="59" y="5265"/>
                  </a:cubicBezTo>
                  <a:cubicBezTo>
                    <a:pt x="18" y="5548"/>
                    <a:pt x="1" y="5834"/>
                    <a:pt x="1" y="6121"/>
                  </a:cubicBezTo>
                  <a:lnTo>
                    <a:pt x="1" y="116245"/>
                  </a:lnTo>
                  <a:cubicBezTo>
                    <a:pt x="1" y="116350"/>
                    <a:pt x="4" y="116457"/>
                    <a:pt x="8" y="116561"/>
                  </a:cubicBezTo>
                  <a:cubicBezTo>
                    <a:pt x="16" y="116690"/>
                    <a:pt x="27" y="116821"/>
                    <a:pt x="39" y="116948"/>
                  </a:cubicBezTo>
                  <a:cubicBezTo>
                    <a:pt x="69" y="117201"/>
                    <a:pt x="114" y="117453"/>
                    <a:pt x="173" y="117701"/>
                  </a:cubicBezTo>
                  <a:cubicBezTo>
                    <a:pt x="205" y="117823"/>
                    <a:pt x="239" y="117947"/>
                    <a:pt x="273" y="118066"/>
                  </a:cubicBezTo>
                  <a:cubicBezTo>
                    <a:pt x="312" y="118185"/>
                    <a:pt x="353" y="118304"/>
                    <a:pt x="397" y="118419"/>
                  </a:cubicBezTo>
                  <a:cubicBezTo>
                    <a:pt x="438" y="118526"/>
                    <a:pt x="480" y="118635"/>
                    <a:pt x="531" y="118742"/>
                  </a:cubicBezTo>
                  <a:cubicBezTo>
                    <a:pt x="534" y="118754"/>
                    <a:pt x="542" y="118769"/>
                    <a:pt x="545" y="118783"/>
                  </a:cubicBezTo>
                  <a:cubicBezTo>
                    <a:pt x="596" y="118888"/>
                    <a:pt x="645" y="118995"/>
                    <a:pt x="703" y="119095"/>
                  </a:cubicBezTo>
                  <a:cubicBezTo>
                    <a:pt x="761" y="119206"/>
                    <a:pt x="818" y="119313"/>
                    <a:pt x="883" y="119418"/>
                  </a:cubicBezTo>
                  <a:cubicBezTo>
                    <a:pt x="988" y="119586"/>
                    <a:pt x="1099" y="119748"/>
                    <a:pt x="1214" y="119906"/>
                  </a:cubicBezTo>
                  <a:cubicBezTo>
                    <a:pt x="1354" y="120090"/>
                    <a:pt x="1504" y="120269"/>
                    <a:pt x="1663" y="120439"/>
                  </a:cubicBezTo>
                  <a:cubicBezTo>
                    <a:pt x="1744" y="120524"/>
                    <a:pt x="1824" y="120604"/>
                    <a:pt x="1909" y="120684"/>
                  </a:cubicBezTo>
                  <a:cubicBezTo>
                    <a:pt x="2155" y="120915"/>
                    <a:pt x="2418" y="121126"/>
                    <a:pt x="2697" y="121317"/>
                  </a:cubicBezTo>
                  <a:cubicBezTo>
                    <a:pt x="2707" y="121323"/>
                    <a:pt x="2717" y="121329"/>
                    <a:pt x="2726" y="121336"/>
                  </a:cubicBezTo>
                  <a:cubicBezTo>
                    <a:pt x="2826" y="121402"/>
                    <a:pt x="2923" y="121463"/>
                    <a:pt x="3027" y="121524"/>
                  </a:cubicBezTo>
                  <a:cubicBezTo>
                    <a:pt x="3127" y="121582"/>
                    <a:pt x="3229" y="121640"/>
                    <a:pt x="3334" y="121694"/>
                  </a:cubicBezTo>
                  <a:cubicBezTo>
                    <a:pt x="3438" y="121746"/>
                    <a:pt x="3545" y="121796"/>
                    <a:pt x="3652" y="121843"/>
                  </a:cubicBezTo>
                  <a:cubicBezTo>
                    <a:pt x="3752" y="121889"/>
                    <a:pt x="3856" y="121930"/>
                    <a:pt x="3959" y="121969"/>
                  </a:cubicBezTo>
                  <a:cubicBezTo>
                    <a:pt x="4203" y="122063"/>
                    <a:pt x="4453" y="122139"/>
                    <a:pt x="4708" y="122195"/>
                  </a:cubicBezTo>
                  <a:cubicBezTo>
                    <a:pt x="4807" y="122222"/>
                    <a:pt x="4912" y="122243"/>
                    <a:pt x="5016" y="122261"/>
                  </a:cubicBezTo>
                  <a:cubicBezTo>
                    <a:pt x="5135" y="122285"/>
                    <a:pt x="5254" y="122302"/>
                    <a:pt x="5376" y="122314"/>
                  </a:cubicBezTo>
                  <a:cubicBezTo>
                    <a:pt x="5495" y="122331"/>
                    <a:pt x="5614" y="122341"/>
                    <a:pt x="5738" y="122349"/>
                  </a:cubicBezTo>
                  <a:lnTo>
                    <a:pt x="5748" y="122349"/>
                  </a:lnTo>
                  <a:cubicBezTo>
                    <a:pt x="5867" y="122358"/>
                    <a:pt x="5991" y="122361"/>
                    <a:pt x="6113" y="122361"/>
                  </a:cubicBezTo>
                  <a:lnTo>
                    <a:pt x="177418" y="122361"/>
                  </a:lnTo>
                  <a:cubicBezTo>
                    <a:pt x="177419" y="122361"/>
                    <a:pt x="177420" y="122361"/>
                    <a:pt x="177421" y="122361"/>
                  </a:cubicBezTo>
                  <a:cubicBezTo>
                    <a:pt x="180476" y="122361"/>
                    <a:pt x="183063" y="120107"/>
                    <a:pt x="183483" y="117080"/>
                  </a:cubicBezTo>
                  <a:cubicBezTo>
                    <a:pt x="183520" y="116804"/>
                    <a:pt x="183539" y="116524"/>
                    <a:pt x="183539" y="116244"/>
                  </a:cubicBezTo>
                  <a:lnTo>
                    <a:pt x="183539" y="6121"/>
                  </a:lnTo>
                  <a:cubicBezTo>
                    <a:pt x="183539" y="2742"/>
                    <a:pt x="180797" y="0"/>
                    <a:pt x="1774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52"/>
            <p:cNvSpPr/>
            <p:nvPr/>
          </p:nvSpPr>
          <p:spPr>
            <a:xfrm>
              <a:off x="1917372" y="2984544"/>
              <a:ext cx="2993079" cy="299324"/>
            </a:xfrm>
            <a:custGeom>
              <a:rect b="b" l="l" r="r" t="t"/>
              <a:pathLst>
                <a:path extrusionOk="0" h="18355" w="183540">
                  <a:moveTo>
                    <a:pt x="1" y="0"/>
                  </a:moveTo>
                  <a:lnTo>
                    <a:pt x="1" y="12239"/>
                  </a:lnTo>
                  <a:cubicBezTo>
                    <a:pt x="1" y="12344"/>
                    <a:pt x="4" y="12451"/>
                    <a:pt x="8" y="12555"/>
                  </a:cubicBezTo>
                  <a:cubicBezTo>
                    <a:pt x="16" y="12684"/>
                    <a:pt x="27" y="12815"/>
                    <a:pt x="39" y="12942"/>
                  </a:cubicBezTo>
                  <a:cubicBezTo>
                    <a:pt x="69" y="13195"/>
                    <a:pt x="114" y="13447"/>
                    <a:pt x="173" y="13695"/>
                  </a:cubicBezTo>
                  <a:cubicBezTo>
                    <a:pt x="205" y="13817"/>
                    <a:pt x="239" y="13941"/>
                    <a:pt x="273" y="14060"/>
                  </a:cubicBezTo>
                  <a:cubicBezTo>
                    <a:pt x="312" y="14179"/>
                    <a:pt x="353" y="14298"/>
                    <a:pt x="397" y="14413"/>
                  </a:cubicBezTo>
                  <a:cubicBezTo>
                    <a:pt x="438" y="14520"/>
                    <a:pt x="480" y="14629"/>
                    <a:pt x="531" y="14736"/>
                  </a:cubicBezTo>
                  <a:cubicBezTo>
                    <a:pt x="534" y="14748"/>
                    <a:pt x="542" y="14763"/>
                    <a:pt x="545" y="14777"/>
                  </a:cubicBezTo>
                  <a:cubicBezTo>
                    <a:pt x="596" y="14882"/>
                    <a:pt x="645" y="14989"/>
                    <a:pt x="703" y="15089"/>
                  </a:cubicBezTo>
                  <a:cubicBezTo>
                    <a:pt x="761" y="15200"/>
                    <a:pt x="818" y="15307"/>
                    <a:pt x="883" y="15412"/>
                  </a:cubicBezTo>
                  <a:cubicBezTo>
                    <a:pt x="988" y="15580"/>
                    <a:pt x="1099" y="15742"/>
                    <a:pt x="1214" y="15900"/>
                  </a:cubicBezTo>
                  <a:cubicBezTo>
                    <a:pt x="1354" y="16084"/>
                    <a:pt x="1504" y="16263"/>
                    <a:pt x="1663" y="16433"/>
                  </a:cubicBezTo>
                  <a:cubicBezTo>
                    <a:pt x="1744" y="16518"/>
                    <a:pt x="1824" y="16598"/>
                    <a:pt x="1909" y="16678"/>
                  </a:cubicBezTo>
                  <a:cubicBezTo>
                    <a:pt x="2155" y="16909"/>
                    <a:pt x="2418" y="17120"/>
                    <a:pt x="2697" y="17311"/>
                  </a:cubicBezTo>
                  <a:cubicBezTo>
                    <a:pt x="2707" y="17317"/>
                    <a:pt x="2717" y="17323"/>
                    <a:pt x="2726" y="17330"/>
                  </a:cubicBezTo>
                  <a:cubicBezTo>
                    <a:pt x="2826" y="17396"/>
                    <a:pt x="2923" y="17457"/>
                    <a:pt x="3027" y="17518"/>
                  </a:cubicBezTo>
                  <a:cubicBezTo>
                    <a:pt x="3127" y="17576"/>
                    <a:pt x="3229" y="17634"/>
                    <a:pt x="3334" y="17688"/>
                  </a:cubicBezTo>
                  <a:cubicBezTo>
                    <a:pt x="3438" y="17740"/>
                    <a:pt x="3545" y="17790"/>
                    <a:pt x="3652" y="17837"/>
                  </a:cubicBezTo>
                  <a:cubicBezTo>
                    <a:pt x="3752" y="17883"/>
                    <a:pt x="3856" y="17924"/>
                    <a:pt x="3959" y="17963"/>
                  </a:cubicBezTo>
                  <a:cubicBezTo>
                    <a:pt x="4203" y="18057"/>
                    <a:pt x="4453" y="18133"/>
                    <a:pt x="4708" y="18189"/>
                  </a:cubicBezTo>
                  <a:cubicBezTo>
                    <a:pt x="4807" y="18216"/>
                    <a:pt x="4912" y="18237"/>
                    <a:pt x="5016" y="18255"/>
                  </a:cubicBezTo>
                  <a:cubicBezTo>
                    <a:pt x="5135" y="18279"/>
                    <a:pt x="5254" y="18296"/>
                    <a:pt x="5376" y="18308"/>
                  </a:cubicBezTo>
                  <a:cubicBezTo>
                    <a:pt x="5495" y="18325"/>
                    <a:pt x="5614" y="18335"/>
                    <a:pt x="5738" y="18343"/>
                  </a:cubicBezTo>
                  <a:lnTo>
                    <a:pt x="5748" y="18343"/>
                  </a:lnTo>
                  <a:cubicBezTo>
                    <a:pt x="5867" y="18352"/>
                    <a:pt x="5991" y="18355"/>
                    <a:pt x="6113" y="18355"/>
                  </a:cubicBezTo>
                  <a:lnTo>
                    <a:pt x="177418" y="18355"/>
                  </a:lnTo>
                  <a:cubicBezTo>
                    <a:pt x="177419" y="18355"/>
                    <a:pt x="177420" y="18355"/>
                    <a:pt x="177421" y="18355"/>
                  </a:cubicBezTo>
                  <a:cubicBezTo>
                    <a:pt x="180476" y="18355"/>
                    <a:pt x="183063" y="16101"/>
                    <a:pt x="183483" y="13074"/>
                  </a:cubicBezTo>
                  <a:cubicBezTo>
                    <a:pt x="183520" y="12798"/>
                    <a:pt x="183539" y="12518"/>
                    <a:pt x="183539" y="12238"/>
                  </a:cubicBezTo>
                  <a:lnTo>
                    <a:pt x="18353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52"/>
            <p:cNvSpPr/>
            <p:nvPr/>
          </p:nvSpPr>
          <p:spPr>
            <a:xfrm>
              <a:off x="3363961" y="3084313"/>
              <a:ext cx="99753" cy="99786"/>
            </a:xfrm>
            <a:custGeom>
              <a:rect b="b" l="l" r="r" t="t"/>
              <a:pathLst>
                <a:path extrusionOk="0" h="6119" w="6117">
                  <a:moveTo>
                    <a:pt x="3059" y="0"/>
                  </a:moveTo>
                  <a:cubicBezTo>
                    <a:pt x="1370" y="0"/>
                    <a:pt x="0" y="1370"/>
                    <a:pt x="0" y="3059"/>
                  </a:cubicBezTo>
                  <a:cubicBezTo>
                    <a:pt x="0" y="4749"/>
                    <a:pt x="1370" y="6118"/>
                    <a:pt x="3059" y="6118"/>
                  </a:cubicBezTo>
                  <a:cubicBezTo>
                    <a:pt x="4747" y="6118"/>
                    <a:pt x="6117" y="4749"/>
                    <a:pt x="6117" y="3059"/>
                  </a:cubicBezTo>
                  <a:cubicBezTo>
                    <a:pt x="6117" y="1370"/>
                    <a:pt x="4747" y="0"/>
                    <a:pt x="305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52"/>
            <p:cNvSpPr/>
            <p:nvPr/>
          </p:nvSpPr>
          <p:spPr>
            <a:xfrm>
              <a:off x="3120490" y="3283851"/>
              <a:ext cx="586711" cy="78276"/>
            </a:xfrm>
            <a:custGeom>
              <a:rect b="b" l="l" r="r" t="t"/>
              <a:pathLst>
                <a:path extrusionOk="0" h="4800" w="35978">
                  <a:moveTo>
                    <a:pt x="334" y="1"/>
                  </a:moveTo>
                  <a:lnTo>
                    <a:pt x="1" y="4800"/>
                  </a:lnTo>
                  <a:lnTo>
                    <a:pt x="35978" y="4800"/>
                  </a:lnTo>
                  <a:lnTo>
                    <a:pt x="35644"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52"/>
            <p:cNvSpPr/>
            <p:nvPr/>
          </p:nvSpPr>
          <p:spPr>
            <a:xfrm>
              <a:off x="2017076" y="1388251"/>
              <a:ext cx="2793524" cy="1485466"/>
            </a:xfrm>
            <a:custGeom>
              <a:rect b="b" l="l" r="r" t="t"/>
              <a:pathLst>
                <a:path extrusionOk="0" h="91091" w="171303">
                  <a:moveTo>
                    <a:pt x="0" y="1"/>
                  </a:moveTo>
                  <a:lnTo>
                    <a:pt x="0" y="91090"/>
                  </a:lnTo>
                  <a:lnTo>
                    <a:pt x="171303" y="91090"/>
                  </a:lnTo>
                  <a:lnTo>
                    <a:pt x="171303" y="1"/>
                  </a:lnTo>
                  <a:close/>
                </a:path>
              </a:pathLst>
            </a:cu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558" name="Google Shape;558;p52"/>
          <p:cNvPicPr preferRelativeResize="0"/>
          <p:nvPr/>
        </p:nvPicPr>
        <p:blipFill rotWithShape="1">
          <a:blip r:embed="rId3">
            <a:alphaModFix/>
          </a:blip>
          <a:srcRect b="8955" l="7103" r="7111" t="8955"/>
          <a:stretch/>
        </p:blipFill>
        <p:spPr>
          <a:xfrm>
            <a:off x="4274055" y="1195578"/>
            <a:ext cx="3937046" cy="2119211"/>
          </a:xfrm>
          <a:prstGeom prst="rect">
            <a:avLst/>
          </a:prstGeom>
          <a:noFill/>
          <a:ln cap="flat" cmpd="sng" w="38100">
            <a:solidFill>
              <a:schemeClr val="accent2"/>
            </a:solidFill>
            <a:prstDash val="solid"/>
            <a:round/>
            <a:headEnd len="sm" w="sm" type="none"/>
            <a:tailEnd len="sm" w="sm" type="none"/>
          </a:ln>
        </p:spPr>
      </p:pic>
      <p:sp>
        <p:nvSpPr>
          <p:cNvPr id="559" name="Google Shape;559;p52"/>
          <p:cNvSpPr txBox="1"/>
          <p:nvPr>
            <p:ph idx="1" type="subTitle"/>
          </p:nvPr>
        </p:nvSpPr>
        <p:spPr>
          <a:xfrm>
            <a:off x="239225" y="239225"/>
            <a:ext cx="3936900" cy="4177800"/>
          </a:xfrm>
          <a:prstGeom prst="rect">
            <a:avLst/>
          </a:prstGeom>
        </p:spPr>
        <p:txBody>
          <a:bodyPr anchorCtr="0" anchor="t" bIns="91425" lIns="91425" spcFirstLastPara="1" rIns="91425" wrap="square" tIns="91425">
            <a:noAutofit/>
          </a:bodyPr>
          <a:lstStyle/>
          <a:p>
            <a:pPr indent="12700" lvl="0" marL="457200" rtl="0" algn="l">
              <a:lnSpc>
                <a:spcPct val="115000"/>
              </a:lnSpc>
              <a:spcBef>
                <a:spcPts val="1200"/>
              </a:spcBef>
              <a:spcAft>
                <a:spcPts val="0"/>
              </a:spcAft>
              <a:buClr>
                <a:schemeClr val="dk1"/>
              </a:buClr>
              <a:buSzPts val="1100"/>
              <a:buFont typeface="Arial"/>
              <a:buNone/>
            </a:pPr>
            <a:r>
              <a:rPr i="1" lang="en" sz="2300">
                <a:latin typeface="Arial"/>
                <a:ea typeface="Arial"/>
                <a:cs typeface="Arial"/>
                <a:sym typeface="Arial"/>
              </a:rPr>
              <a:t>Has the government established an investment promotion agency (IPA)? To what extent has the structure, mission, and legal status of the IPA been informed by and benchmarked against international good practices?</a:t>
            </a:r>
            <a:endParaRPr i="1" sz="2300">
              <a:latin typeface="Arial"/>
              <a:ea typeface="Arial"/>
              <a:cs typeface="Arial"/>
              <a:sym typeface="Arial"/>
            </a:endParaRPr>
          </a:p>
          <a:p>
            <a:pPr indent="457200" lvl="0" marL="0" rtl="0" algn="l">
              <a:spcBef>
                <a:spcPts val="1200"/>
              </a:spcBef>
              <a:spcAft>
                <a:spcPts val="1600"/>
              </a:spcAft>
              <a:buNone/>
            </a:pPr>
            <a:r>
              <a:t/>
            </a:r>
            <a:endParaRPr sz="1800">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3" name="Shape 563"/>
        <p:cNvGrpSpPr/>
        <p:nvPr/>
      </p:nvGrpSpPr>
      <p:grpSpPr>
        <a:xfrm>
          <a:off x="0" y="0"/>
          <a:ext cx="0" cy="0"/>
          <a:chOff x="0" y="0"/>
          <a:chExt cx="0" cy="0"/>
        </a:xfrm>
      </p:grpSpPr>
      <p:grpSp>
        <p:nvGrpSpPr>
          <p:cNvPr id="564" name="Google Shape;564;p53"/>
          <p:cNvGrpSpPr/>
          <p:nvPr/>
        </p:nvGrpSpPr>
        <p:grpSpPr>
          <a:xfrm>
            <a:off x="4166073" y="1080802"/>
            <a:ext cx="4151101" cy="3336283"/>
            <a:chOff x="1917372" y="1288466"/>
            <a:chExt cx="2993079" cy="2405568"/>
          </a:xfrm>
        </p:grpSpPr>
        <p:sp>
          <p:nvSpPr>
            <p:cNvPr id="565" name="Google Shape;565;p53"/>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rgbClr val="D8D8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53"/>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53"/>
            <p:cNvSpPr/>
            <p:nvPr/>
          </p:nvSpPr>
          <p:spPr>
            <a:xfrm>
              <a:off x="1917372" y="1288466"/>
              <a:ext cx="2993079" cy="1995402"/>
            </a:xfrm>
            <a:custGeom>
              <a:rect b="b" l="l" r="r" t="t"/>
              <a:pathLst>
                <a:path extrusionOk="0" h="122361" w="183540">
                  <a:moveTo>
                    <a:pt x="6113" y="0"/>
                  </a:moveTo>
                  <a:cubicBezTo>
                    <a:pt x="5991" y="0"/>
                    <a:pt x="5872" y="4"/>
                    <a:pt x="5753" y="12"/>
                  </a:cubicBezTo>
                  <a:cubicBezTo>
                    <a:pt x="5749" y="12"/>
                    <a:pt x="5746" y="11"/>
                    <a:pt x="5743" y="11"/>
                  </a:cubicBezTo>
                  <a:cubicBezTo>
                    <a:pt x="5734" y="11"/>
                    <a:pt x="5726" y="13"/>
                    <a:pt x="5718" y="15"/>
                  </a:cubicBezTo>
                  <a:cubicBezTo>
                    <a:pt x="5602" y="19"/>
                    <a:pt x="5486" y="30"/>
                    <a:pt x="5372" y="46"/>
                  </a:cubicBezTo>
                  <a:cubicBezTo>
                    <a:pt x="5252" y="58"/>
                    <a:pt x="5130" y="77"/>
                    <a:pt x="5011" y="101"/>
                  </a:cubicBezTo>
                  <a:cubicBezTo>
                    <a:pt x="4919" y="116"/>
                    <a:pt x="4827" y="135"/>
                    <a:pt x="4734" y="158"/>
                  </a:cubicBezTo>
                  <a:cubicBezTo>
                    <a:pt x="4447" y="223"/>
                    <a:pt x="4164" y="310"/>
                    <a:pt x="3890" y="418"/>
                  </a:cubicBezTo>
                  <a:cubicBezTo>
                    <a:pt x="3808" y="450"/>
                    <a:pt x="3728" y="484"/>
                    <a:pt x="3648" y="518"/>
                  </a:cubicBezTo>
                  <a:cubicBezTo>
                    <a:pt x="3541" y="569"/>
                    <a:pt x="3433" y="618"/>
                    <a:pt x="3329" y="671"/>
                  </a:cubicBezTo>
                  <a:cubicBezTo>
                    <a:pt x="3222" y="725"/>
                    <a:pt x="3113" y="783"/>
                    <a:pt x="3014" y="844"/>
                  </a:cubicBezTo>
                  <a:cubicBezTo>
                    <a:pt x="2945" y="887"/>
                    <a:pt x="2880" y="926"/>
                    <a:pt x="2814" y="972"/>
                  </a:cubicBezTo>
                  <a:cubicBezTo>
                    <a:pt x="2603" y="1103"/>
                    <a:pt x="2399" y="1249"/>
                    <a:pt x="2208" y="1410"/>
                  </a:cubicBezTo>
                  <a:lnTo>
                    <a:pt x="2092" y="1512"/>
                  </a:lnTo>
                  <a:cubicBezTo>
                    <a:pt x="2031" y="1563"/>
                    <a:pt x="1973" y="1617"/>
                    <a:pt x="1916" y="1670"/>
                  </a:cubicBezTo>
                  <a:cubicBezTo>
                    <a:pt x="1909" y="1678"/>
                    <a:pt x="1902" y="1682"/>
                    <a:pt x="1897" y="1694"/>
                  </a:cubicBezTo>
                  <a:cubicBezTo>
                    <a:pt x="1823" y="1757"/>
                    <a:pt x="1753" y="1825"/>
                    <a:pt x="1689" y="1901"/>
                  </a:cubicBezTo>
                  <a:cubicBezTo>
                    <a:pt x="1672" y="1910"/>
                    <a:pt x="1660" y="1923"/>
                    <a:pt x="1650" y="1938"/>
                  </a:cubicBezTo>
                  <a:cubicBezTo>
                    <a:pt x="1589" y="2001"/>
                    <a:pt x="1531" y="2065"/>
                    <a:pt x="1474" y="2130"/>
                  </a:cubicBezTo>
                  <a:cubicBezTo>
                    <a:pt x="1382" y="2237"/>
                    <a:pt x="1294" y="2346"/>
                    <a:pt x="1214" y="2458"/>
                  </a:cubicBezTo>
                  <a:cubicBezTo>
                    <a:pt x="1098" y="2614"/>
                    <a:pt x="986" y="2779"/>
                    <a:pt x="883" y="2944"/>
                  </a:cubicBezTo>
                  <a:cubicBezTo>
                    <a:pt x="818" y="3053"/>
                    <a:pt x="752" y="3168"/>
                    <a:pt x="694" y="3279"/>
                  </a:cubicBezTo>
                  <a:cubicBezTo>
                    <a:pt x="682" y="3299"/>
                    <a:pt x="672" y="3320"/>
                    <a:pt x="665" y="3340"/>
                  </a:cubicBezTo>
                  <a:cubicBezTo>
                    <a:pt x="614" y="3437"/>
                    <a:pt x="568" y="3532"/>
                    <a:pt x="526" y="3629"/>
                  </a:cubicBezTo>
                  <a:cubicBezTo>
                    <a:pt x="519" y="3649"/>
                    <a:pt x="511" y="3663"/>
                    <a:pt x="502" y="3678"/>
                  </a:cubicBezTo>
                  <a:cubicBezTo>
                    <a:pt x="456" y="3790"/>
                    <a:pt x="410" y="3902"/>
                    <a:pt x="368" y="4016"/>
                  </a:cubicBezTo>
                  <a:cubicBezTo>
                    <a:pt x="362" y="4028"/>
                    <a:pt x="359" y="4039"/>
                    <a:pt x="356" y="4052"/>
                  </a:cubicBezTo>
                  <a:cubicBezTo>
                    <a:pt x="315" y="4171"/>
                    <a:pt x="276" y="4290"/>
                    <a:pt x="242" y="4412"/>
                  </a:cubicBezTo>
                  <a:cubicBezTo>
                    <a:pt x="234" y="4432"/>
                    <a:pt x="227" y="4451"/>
                    <a:pt x="222" y="4470"/>
                  </a:cubicBezTo>
                  <a:cubicBezTo>
                    <a:pt x="152" y="4731"/>
                    <a:pt x="97" y="4997"/>
                    <a:pt x="59" y="5265"/>
                  </a:cubicBezTo>
                  <a:cubicBezTo>
                    <a:pt x="18" y="5548"/>
                    <a:pt x="1" y="5834"/>
                    <a:pt x="1" y="6121"/>
                  </a:cubicBezTo>
                  <a:lnTo>
                    <a:pt x="1" y="116245"/>
                  </a:lnTo>
                  <a:cubicBezTo>
                    <a:pt x="1" y="116350"/>
                    <a:pt x="4" y="116457"/>
                    <a:pt x="8" y="116561"/>
                  </a:cubicBezTo>
                  <a:cubicBezTo>
                    <a:pt x="16" y="116690"/>
                    <a:pt x="27" y="116821"/>
                    <a:pt x="39" y="116948"/>
                  </a:cubicBezTo>
                  <a:cubicBezTo>
                    <a:pt x="69" y="117201"/>
                    <a:pt x="114" y="117453"/>
                    <a:pt x="173" y="117701"/>
                  </a:cubicBezTo>
                  <a:cubicBezTo>
                    <a:pt x="205" y="117823"/>
                    <a:pt x="239" y="117947"/>
                    <a:pt x="273" y="118066"/>
                  </a:cubicBezTo>
                  <a:cubicBezTo>
                    <a:pt x="312" y="118185"/>
                    <a:pt x="353" y="118304"/>
                    <a:pt x="397" y="118419"/>
                  </a:cubicBezTo>
                  <a:cubicBezTo>
                    <a:pt x="438" y="118526"/>
                    <a:pt x="480" y="118635"/>
                    <a:pt x="531" y="118742"/>
                  </a:cubicBezTo>
                  <a:cubicBezTo>
                    <a:pt x="534" y="118754"/>
                    <a:pt x="542" y="118769"/>
                    <a:pt x="545" y="118783"/>
                  </a:cubicBezTo>
                  <a:cubicBezTo>
                    <a:pt x="596" y="118888"/>
                    <a:pt x="645" y="118995"/>
                    <a:pt x="703" y="119095"/>
                  </a:cubicBezTo>
                  <a:cubicBezTo>
                    <a:pt x="761" y="119206"/>
                    <a:pt x="818" y="119313"/>
                    <a:pt x="883" y="119418"/>
                  </a:cubicBezTo>
                  <a:cubicBezTo>
                    <a:pt x="988" y="119586"/>
                    <a:pt x="1099" y="119748"/>
                    <a:pt x="1214" y="119906"/>
                  </a:cubicBezTo>
                  <a:cubicBezTo>
                    <a:pt x="1354" y="120090"/>
                    <a:pt x="1504" y="120269"/>
                    <a:pt x="1663" y="120439"/>
                  </a:cubicBezTo>
                  <a:cubicBezTo>
                    <a:pt x="1744" y="120524"/>
                    <a:pt x="1824" y="120604"/>
                    <a:pt x="1909" y="120684"/>
                  </a:cubicBezTo>
                  <a:cubicBezTo>
                    <a:pt x="2155" y="120915"/>
                    <a:pt x="2418" y="121126"/>
                    <a:pt x="2697" y="121317"/>
                  </a:cubicBezTo>
                  <a:cubicBezTo>
                    <a:pt x="2707" y="121323"/>
                    <a:pt x="2717" y="121329"/>
                    <a:pt x="2726" y="121336"/>
                  </a:cubicBezTo>
                  <a:cubicBezTo>
                    <a:pt x="2826" y="121402"/>
                    <a:pt x="2923" y="121463"/>
                    <a:pt x="3027" y="121524"/>
                  </a:cubicBezTo>
                  <a:cubicBezTo>
                    <a:pt x="3127" y="121582"/>
                    <a:pt x="3229" y="121640"/>
                    <a:pt x="3334" y="121694"/>
                  </a:cubicBezTo>
                  <a:cubicBezTo>
                    <a:pt x="3438" y="121746"/>
                    <a:pt x="3545" y="121796"/>
                    <a:pt x="3652" y="121843"/>
                  </a:cubicBezTo>
                  <a:cubicBezTo>
                    <a:pt x="3752" y="121889"/>
                    <a:pt x="3856" y="121930"/>
                    <a:pt x="3959" y="121969"/>
                  </a:cubicBezTo>
                  <a:cubicBezTo>
                    <a:pt x="4203" y="122063"/>
                    <a:pt x="4453" y="122139"/>
                    <a:pt x="4708" y="122195"/>
                  </a:cubicBezTo>
                  <a:cubicBezTo>
                    <a:pt x="4807" y="122222"/>
                    <a:pt x="4912" y="122243"/>
                    <a:pt x="5016" y="122261"/>
                  </a:cubicBezTo>
                  <a:cubicBezTo>
                    <a:pt x="5135" y="122285"/>
                    <a:pt x="5254" y="122302"/>
                    <a:pt x="5376" y="122314"/>
                  </a:cubicBezTo>
                  <a:cubicBezTo>
                    <a:pt x="5495" y="122331"/>
                    <a:pt x="5614" y="122341"/>
                    <a:pt x="5738" y="122349"/>
                  </a:cubicBezTo>
                  <a:lnTo>
                    <a:pt x="5748" y="122349"/>
                  </a:lnTo>
                  <a:cubicBezTo>
                    <a:pt x="5867" y="122358"/>
                    <a:pt x="5991" y="122361"/>
                    <a:pt x="6113" y="122361"/>
                  </a:cubicBezTo>
                  <a:lnTo>
                    <a:pt x="177418" y="122361"/>
                  </a:lnTo>
                  <a:cubicBezTo>
                    <a:pt x="177419" y="122361"/>
                    <a:pt x="177420" y="122361"/>
                    <a:pt x="177421" y="122361"/>
                  </a:cubicBezTo>
                  <a:cubicBezTo>
                    <a:pt x="180476" y="122361"/>
                    <a:pt x="183063" y="120107"/>
                    <a:pt x="183483" y="117080"/>
                  </a:cubicBezTo>
                  <a:cubicBezTo>
                    <a:pt x="183520" y="116804"/>
                    <a:pt x="183539" y="116524"/>
                    <a:pt x="183539" y="116244"/>
                  </a:cubicBezTo>
                  <a:lnTo>
                    <a:pt x="183539" y="6121"/>
                  </a:lnTo>
                  <a:cubicBezTo>
                    <a:pt x="183539" y="2742"/>
                    <a:pt x="180797" y="0"/>
                    <a:pt x="1774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53"/>
            <p:cNvSpPr/>
            <p:nvPr/>
          </p:nvSpPr>
          <p:spPr>
            <a:xfrm>
              <a:off x="1917372" y="2984544"/>
              <a:ext cx="2993079" cy="299324"/>
            </a:xfrm>
            <a:custGeom>
              <a:rect b="b" l="l" r="r" t="t"/>
              <a:pathLst>
                <a:path extrusionOk="0" h="18355" w="183540">
                  <a:moveTo>
                    <a:pt x="1" y="0"/>
                  </a:moveTo>
                  <a:lnTo>
                    <a:pt x="1" y="12239"/>
                  </a:lnTo>
                  <a:cubicBezTo>
                    <a:pt x="1" y="12344"/>
                    <a:pt x="4" y="12451"/>
                    <a:pt x="8" y="12555"/>
                  </a:cubicBezTo>
                  <a:cubicBezTo>
                    <a:pt x="16" y="12684"/>
                    <a:pt x="27" y="12815"/>
                    <a:pt x="39" y="12942"/>
                  </a:cubicBezTo>
                  <a:cubicBezTo>
                    <a:pt x="69" y="13195"/>
                    <a:pt x="114" y="13447"/>
                    <a:pt x="173" y="13695"/>
                  </a:cubicBezTo>
                  <a:cubicBezTo>
                    <a:pt x="205" y="13817"/>
                    <a:pt x="239" y="13941"/>
                    <a:pt x="273" y="14060"/>
                  </a:cubicBezTo>
                  <a:cubicBezTo>
                    <a:pt x="312" y="14179"/>
                    <a:pt x="353" y="14298"/>
                    <a:pt x="397" y="14413"/>
                  </a:cubicBezTo>
                  <a:cubicBezTo>
                    <a:pt x="438" y="14520"/>
                    <a:pt x="480" y="14629"/>
                    <a:pt x="531" y="14736"/>
                  </a:cubicBezTo>
                  <a:cubicBezTo>
                    <a:pt x="534" y="14748"/>
                    <a:pt x="542" y="14763"/>
                    <a:pt x="545" y="14777"/>
                  </a:cubicBezTo>
                  <a:cubicBezTo>
                    <a:pt x="596" y="14882"/>
                    <a:pt x="645" y="14989"/>
                    <a:pt x="703" y="15089"/>
                  </a:cubicBezTo>
                  <a:cubicBezTo>
                    <a:pt x="761" y="15200"/>
                    <a:pt x="818" y="15307"/>
                    <a:pt x="883" y="15412"/>
                  </a:cubicBezTo>
                  <a:cubicBezTo>
                    <a:pt x="988" y="15580"/>
                    <a:pt x="1099" y="15742"/>
                    <a:pt x="1214" y="15900"/>
                  </a:cubicBezTo>
                  <a:cubicBezTo>
                    <a:pt x="1354" y="16084"/>
                    <a:pt x="1504" y="16263"/>
                    <a:pt x="1663" y="16433"/>
                  </a:cubicBezTo>
                  <a:cubicBezTo>
                    <a:pt x="1744" y="16518"/>
                    <a:pt x="1824" y="16598"/>
                    <a:pt x="1909" y="16678"/>
                  </a:cubicBezTo>
                  <a:cubicBezTo>
                    <a:pt x="2155" y="16909"/>
                    <a:pt x="2418" y="17120"/>
                    <a:pt x="2697" y="17311"/>
                  </a:cubicBezTo>
                  <a:cubicBezTo>
                    <a:pt x="2707" y="17317"/>
                    <a:pt x="2717" y="17323"/>
                    <a:pt x="2726" y="17330"/>
                  </a:cubicBezTo>
                  <a:cubicBezTo>
                    <a:pt x="2826" y="17396"/>
                    <a:pt x="2923" y="17457"/>
                    <a:pt x="3027" y="17518"/>
                  </a:cubicBezTo>
                  <a:cubicBezTo>
                    <a:pt x="3127" y="17576"/>
                    <a:pt x="3229" y="17634"/>
                    <a:pt x="3334" y="17688"/>
                  </a:cubicBezTo>
                  <a:cubicBezTo>
                    <a:pt x="3438" y="17740"/>
                    <a:pt x="3545" y="17790"/>
                    <a:pt x="3652" y="17837"/>
                  </a:cubicBezTo>
                  <a:cubicBezTo>
                    <a:pt x="3752" y="17883"/>
                    <a:pt x="3856" y="17924"/>
                    <a:pt x="3959" y="17963"/>
                  </a:cubicBezTo>
                  <a:cubicBezTo>
                    <a:pt x="4203" y="18057"/>
                    <a:pt x="4453" y="18133"/>
                    <a:pt x="4708" y="18189"/>
                  </a:cubicBezTo>
                  <a:cubicBezTo>
                    <a:pt x="4807" y="18216"/>
                    <a:pt x="4912" y="18237"/>
                    <a:pt x="5016" y="18255"/>
                  </a:cubicBezTo>
                  <a:cubicBezTo>
                    <a:pt x="5135" y="18279"/>
                    <a:pt x="5254" y="18296"/>
                    <a:pt x="5376" y="18308"/>
                  </a:cubicBezTo>
                  <a:cubicBezTo>
                    <a:pt x="5495" y="18325"/>
                    <a:pt x="5614" y="18335"/>
                    <a:pt x="5738" y="18343"/>
                  </a:cubicBezTo>
                  <a:lnTo>
                    <a:pt x="5748" y="18343"/>
                  </a:lnTo>
                  <a:cubicBezTo>
                    <a:pt x="5867" y="18352"/>
                    <a:pt x="5991" y="18355"/>
                    <a:pt x="6113" y="18355"/>
                  </a:cubicBezTo>
                  <a:lnTo>
                    <a:pt x="177418" y="18355"/>
                  </a:lnTo>
                  <a:cubicBezTo>
                    <a:pt x="177419" y="18355"/>
                    <a:pt x="177420" y="18355"/>
                    <a:pt x="177421" y="18355"/>
                  </a:cubicBezTo>
                  <a:cubicBezTo>
                    <a:pt x="180476" y="18355"/>
                    <a:pt x="183063" y="16101"/>
                    <a:pt x="183483" y="13074"/>
                  </a:cubicBezTo>
                  <a:cubicBezTo>
                    <a:pt x="183520" y="12798"/>
                    <a:pt x="183539" y="12518"/>
                    <a:pt x="183539" y="12238"/>
                  </a:cubicBezTo>
                  <a:lnTo>
                    <a:pt x="18353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53"/>
            <p:cNvSpPr/>
            <p:nvPr/>
          </p:nvSpPr>
          <p:spPr>
            <a:xfrm>
              <a:off x="3363961" y="3084313"/>
              <a:ext cx="99753" cy="99786"/>
            </a:xfrm>
            <a:custGeom>
              <a:rect b="b" l="l" r="r" t="t"/>
              <a:pathLst>
                <a:path extrusionOk="0" h="6119" w="6117">
                  <a:moveTo>
                    <a:pt x="3059" y="0"/>
                  </a:moveTo>
                  <a:cubicBezTo>
                    <a:pt x="1370" y="0"/>
                    <a:pt x="0" y="1370"/>
                    <a:pt x="0" y="3059"/>
                  </a:cubicBezTo>
                  <a:cubicBezTo>
                    <a:pt x="0" y="4749"/>
                    <a:pt x="1370" y="6118"/>
                    <a:pt x="3059" y="6118"/>
                  </a:cubicBezTo>
                  <a:cubicBezTo>
                    <a:pt x="4747" y="6118"/>
                    <a:pt x="6117" y="4749"/>
                    <a:pt x="6117" y="3059"/>
                  </a:cubicBezTo>
                  <a:cubicBezTo>
                    <a:pt x="6117" y="1370"/>
                    <a:pt x="4747" y="0"/>
                    <a:pt x="305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53"/>
            <p:cNvSpPr/>
            <p:nvPr/>
          </p:nvSpPr>
          <p:spPr>
            <a:xfrm>
              <a:off x="3120490" y="3283851"/>
              <a:ext cx="586711" cy="78276"/>
            </a:xfrm>
            <a:custGeom>
              <a:rect b="b" l="l" r="r" t="t"/>
              <a:pathLst>
                <a:path extrusionOk="0" h="4800" w="35978">
                  <a:moveTo>
                    <a:pt x="334" y="1"/>
                  </a:moveTo>
                  <a:lnTo>
                    <a:pt x="1" y="4800"/>
                  </a:lnTo>
                  <a:lnTo>
                    <a:pt x="35978" y="4800"/>
                  </a:lnTo>
                  <a:lnTo>
                    <a:pt x="35644"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53"/>
            <p:cNvSpPr/>
            <p:nvPr/>
          </p:nvSpPr>
          <p:spPr>
            <a:xfrm>
              <a:off x="2017076" y="1388251"/>
              <a:ext cx="2793524" cy="1485466"/>
            </a:xfrm>
            <a:custGeom>
              <a:rect b="b" l="l" r="r" t="t"/>
              <a:pathLst>
                <a:path extrusionOk="0" h="91091" w="171303">
                  <a:moveTo>
                    <a:pt x="0" y="1"/>
                  </a:moveTo>
                  <a:lnTo>
                    <a:pt x="0" y="91090"/>
                  </a:lnTo>
                  <a:lnTo>
                    <a:pt x="171303" y="91090"/>
                  </a:lnTo>
                  <a:lnTo>
                    <a:pt x="171303" y="1"/>
                  </a:lnTo>
                  <a:close/>
                </a:path>
              </a:pathLst>
            </a:cu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572" name="Google Shape;572;p53"/>
          <p:cNvPicPr preferRelativeResize="0"/>
          <p:nvPr/>
        </p:nvPicPr>
        <p:blipFill rotWithShape="1">
          <a:blip r:embed="rId3">
            <a:alphaModFix/>
          </a:blip>
          <a:srcRect b="8955" l="7103" r="7111" t="8955"/>
          <a:stretch/>
        </p:blipFill>
        <p:spPr>
          <a:xfrm>
            <a:off x="4274055" y="1195578"/>
            <a:ext cx="3937046" cy="2119211"/>
          </a:xfrm>
          <a:prstGeom prst="rect">
            <a:avLst/>
          </a:prstGeom>
          <a:noFill/>
          <a:ln cap="flat" cmpd="sng" w="38100">
            <a:solidFill>
              <a:schemeClr val="accent2"/>
            </a:solidFill>
            <a:prstDash val="solid"/>
            <a:round/>
            <a:headEnd len="sm" w="sm" type="none"/>
            <a:tailEnd len="sm" w="sm" type="none"/>
          </a:ln>
        </p:spPr>
      </p:pic>
      <p:sp>
        <p:nvSpPr>
          <p:cNvPr id="573" name="Google Shape;573;p53"/>
          <p:cNvSpPr txBox="1"/>
          <p:nvPr>
            <p:ph idx="1" type="subTitle"/>
          </p:nvPr>
        </p:nvSpPr>
        <p:spPr>
          <a:xfrm>
            <a:off x="239225" y="239225"/>
            <a:ext cx="3936900" cy="4177800"/>
          </a:xfrm>
          <a:prstGeom prst="rect">
            <a:avLst/>
          </a:prstGeom>
        </p:spPr>
        <p:txBody>
          <a:bodyPr anchorCtr="0" anchor="t" bIns="91425" lIns="91425" spcFirstLastPara="1" rIns="91425" wrap="square" tIns="91425">
            <a:noAutofit/>
          </a:bodyPr>
          <a:lstStyle/>
          <a:p>
            <a:pPr indent="12700" lvl="0" marL="457200" rtl="0" algn="l">
              <a:lnSpc>
                <a:spcPct val="115000"/>
              </a:lnSpc>
              <a:spcBef>
                <a:spcPts val="1200"/>
              </a:spcBef>
              <a:spcAft>
                <a:spcPts val="0"/>
              </a:spcAft>
              <a:buClr>
                <a:schemeClr val="dk1"/>
              </a:buClr>
              <a:buSzPts val="1100"/>
              <a:buFont typeface="Arial"/>
              <a:buNone/>
            </a:pPr>
            <a:r>
              <a:rPr i="1" lang="en" sz="2300">
                <a:latin typeface="Arial"/>
                <a:ea typeface="Arial"/>
                <a:cs typeface="Arial"/>
                <a:sym typeface="Arial"/>
              </a:rPr>
              <a:t>Is the IPA adequately funded and is its performance in terms of attracting investment regularly reviewed? What indicators have been established for monitoring the performance of the agency?</a:t>
            </a:r>
            <a:endParaRPr i="1" sz="2300">
              <a:latin typeface="Arial"/>
              <a:ea typeface="Arial"/>
              <a:cs typeface="Arial"/>
              <a:sym typeface="Arial"/>
            </a:endParaRPr>
          </a:p>
          <a:p>
            <a:pPr indent="457200" lvl="0" marL="0" rtl="0" algn="l">
              <a:spcBef>
                <a:spcPts val="1200"/>
              </a:spcBef>
              <a:spcAft>
                <a:spcPts val="1600"/>
              </a:spcAft>
              <a:buNone/>
            </a:pPr>
            <a:r>
              <a:t/>
            </a:r>
            <a:endParaRPr sz="1800">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grpSp>
        <p:nvGrpSpPr>
          <p:cNvPr id="578" name="Google Shape;578;p54"/>
          <p:cNvGrpSpPr/>
          <p:nvPr/>
        </p:nvGrpSpPr>
        <p:grpSpPr>
          <a:xfrm>
            <a:off x="4166073" y="1080802"/>
            <a:ext cx="4151101" cy="3336283"/>
            <a:chOff x="1917372" y="1288466"/>
            <a:chExt cx="2993079" cy="2405568"/>
          </a:xfrm>
        </p:grpSpPr>
        <p:sp>
          <p:nvSpPr>
            <p:cNvPr id="579" name="Google Shape;579;p54"/>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rgbClr val="D8D8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54"/>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54"/>
            <p:cNvSpPr/>
            <p:nvPr/>
          </p:nvSpPr>
          <p:spPr>
            <a:xfrm>
              <a:off x="1917372" y="1288466"/>
              <a:ext cx="2993079" cy="1995402"/>
            </a:xfrm>
            <a:custGeom>
              <a:rect b="b" l="l" r="r" t="t"/>
              <a:pathLst>
                <a:path extrusionOk="0" h="122361" w="183540">
                  <a:moveTo>
                    <a:pt x="6113" y="0"/>
                  </a:moveTo>
                  <a:cubicBezTo>
                    <a:pt x="5991" y="0"/>
                    <a:pt x="5872" y="4"/>
                    <a:pt x="5753" y="12"/>
                  </a:cubicBezTo>
                  <a:cubicBezTo>
                    <a:pt x="5749" y="12"/>
                    <a:pt x="5746" y="11"/>
                    <a:pt x="5743" y="11"/>
                  </a:cubicBezTo>
                  <a:cubicBezTo>
                    <a:pt x="5734" y="11"/>
                    <a:pt x="5726" y="13"/>
                    <a:pt x="5718" y="15"/>
                  </a:cubicBezTo>
                  <a:cubicBezTo>
                    <a:pt x="5602" y="19"/>
                    <a:pt x="5486" y="30"/>
                    <a:pt x="5372" y="46"/>
                  </a:cubicBezTo>
                  <a:cubicBezTo>
                    <a:pt x="5252" y="58"/>
                    <a:pt x="5130" y="77"/>
                    <a:pt x="5011" y="101"/>
                  </a:cubicBezTo>
                  <a:cubicBezTo>
                    <a:pt x="4919" y="116"/>
                    <a:pt x="4827" y="135"/>
                    <a:pt x="4734" y="158"/>
                  </a:cubicBezTo>
                  <a:cubicBezTo>
                    <a:pt x="4447" y="223"/>
                    <a:pt x="4164" y="310"/>
                    <a:pt x="3890" y="418"/>
                  </a:cubicBezTo>
                  <a:cubicBezTo>
                    <a:pt x="3808" y="450"/>
                    <a:pt x="3728" y="484"/>
                    <a:pt x="3648" y="518"/>
                  </a:cubicBezTo>
                  <a:cubicBezTo>
                    <a:pt x="3541" y="569"/>
                    <a:pt x="3433" y="618"/>
                    <a:pt x="3329" y="671"/>
                  </a:cubicBezTo>
                  <a:cubicBezTo>
                    <a:pt x="3222" y="725"/>
                    <a:pt x="3113" y="783"/>
                    <a:pt x="3014" y="844"/>
                  </a:cubicBezTo>
                  <a:cubicBezTo>
                    <a:pt x="2945" y="887"/>
                    <a:pt x="2880" y="926"/>
                    <a:pt x="2814" y="972"/>
                  </a:cubicBezTo>
                  <a:cubicBezTo>
                    <a:pt x="2603" y="1103"/>
                    <a:pt x="2399" y="1249"/>
                    <a:pt x="2208" y="1410"/>
                  </a:cubicBezTo>
                  <a:lnTo>
                    <a:pt x="2092" y="1512"/>
                  </a:lnTo>
                  <a:cubicBezTo>
                    <a:pt x="2031" y="1563"/>
                    <a:pt x="1973" y="1617"/>
                    <a:pt x="1916" y="1670"/>
                  </a:cubicBezTo>
                  <a:cubicBezTo>
                    <a:pt x="1909" y="1678"/>
                    <a:pt x="1902" y="1682"/>
                    <a:pt x="1897" y="1694"/>
                  </a:cubicBezTo>
                  <a:cubicBezTo>
                    <a:pt x="1823" y="1757"/>
                    <a:pt x="1753" y="1825"/>
                    <a:pt x="1689" y="1901"/>
                  </a:cubicBezTo>
                  <a:cubicBezTo>
                    <a:pt x="1672" y="1910"/>
                    <a:pt x="1660" y="1923"/>
                    <a:pt x="1650" y="1938"/>
                  </a:cubicBezTo>
                  <a:cubicBezTo>
                    <a:pt x="1589" y="2001"/>
                    <a:pt x="1531" y="2065"/>
                    <a:pt x="1474" y="2130"/>
                  </a:cubicBezTo>
                  <a:cubicBezTo>
                    <a:pt x="1382" y="2237"/>
                    <a:pt x="1294" y="2346"/>
                    <a:pt x="1214" y="2458"/>
                  </a:cubicBezTo>
                  <a:cubicBezTo>
                    <a:pt x="1098" y="2614"/>
                    <a:pt x="986" y="2779"/>
                    <a:pt x="883" y="2944"/>
                  </a:cubicBezTo>
                  <a:cubicBezTo>
                    <a:pt x="818" y="3053"/>
                    <a:pt x="752" y="3168"/>
                    <a:pt x="694" y="3279"/>
                  </a:cubicBezTo>
                  <a:cubicBezTo>
                    <a:pt x="682" y="3299"/>
                    <a:pt x="672" y="3320"/>
                    <a:pt x="665" y="3340"/>
                  </a:cubicBezTo>
                  <a:cubicBezTo>
                    <a:pt x="614" y="3437"/>
                    <a:pt x="568" y="3532"/>
                    <a:pt x="526" y="3629"/>
                  </a:cubicBezTo>
                  <a:cubicBezTo>
                    <a:pt x="519" y="3649"/>
                    <a:pt x="511" y="3663"/>
                    <a:pt x="502" y="3678"/>
                  </a:cubicBezTo>
                  <a:cubicBezTo>
                    <a:pt x="456" y="3790"/>
                    <a:pt x="410" y="3902"/>
                    <a:pt x="368" y="4016"/>
                  </a:cubicBezTo>
                  <a:cubicBezTo>
                    <a:pt x="362" y="4028"/>
                    <a:pt x="359" y="4039"/>
                    <a:pt x="356" y="4052"/>
                  </a:cubicBezTo>
                  <a:cubicBezTo>
                    <a:pt x="315" y="4171"/>
                    <a:pt x="276" y="4290"/>
                    <a:pt x="242" y="4412"/>
                  </a:cubicBezTo>
                  <a:cubicBezTo>
                    <a:pt x="234" y="4432"/>
                    <a:pt x="227" y="4451"/>
                    <a:pt x="222" y="4470"/>
                  </a:cubicBezTo>
                  <a:cubicBezTo>
                    <a:pt x="152" y="4731"/>
                    <a:pt x="97" y="4997"/>
                    <a:pt x="59" y="5265"/>
                  </a:cubicBezTo>
                  <a:cubicBezTo>
                    <a:pt x="18" y="5548"/>
                    <a:pt x="1" y="5834"/>
                    <a:pt x="1" y="6121"/>
                  </a:cubicBezTo>
                  <a:lnTo>
                    <a:pt x="1" y="116245"/>
                  </a:lnTo>
                  <a:cubicBezTo>
                    <a:pt x="1" y="116350"/>
                    <a:pt x="4" y="116457"/>
                    <a:pt x="8" y="116561"/>
                  </a:cubicBezTo>
                  <a:cubicBezTo>
                    <a:pt x="16" y="116690"/>
                    <a:pt x="27" y="116821"/>
                    <a:pt x="39" y="116948"/>
                  </a:cubicBezTo>
                  <a:cubicBezTo>
                    <a:pt x="69" y="117201"/>
                    <a:pt x="114" y="117453"/>
                    <a:pt x="173" y="117701"/>
                  </a:cubicBezTo>
                  <a:cubicBezTo>
                    <a:pt x="205" y="117823"/>
                    <a:pt x="239" y="117947"/>
                    <a:pt x="273" y="118066"/>
                  </a:cubicBezTo>
                  <a:cubicBezTo>
                    <a:pt x="312" y="118185"/>
                    <a:pt x="353" y="118304"/>
                    <a:pt x="397" y="118419"/>
                  </a:cubicBezTo>
                  <a:cubicBezTo>
                    <a:pt x="438" y="118526"/>
                    <a:pt x="480" y="118635"/>
                    <a:pt x="531" y="118742"/>
                  </a:cubicBezTo>
                  <a:cubicBezTo>
                    <a:pt x="534" y="118754"/>
                    <a:pt x="542" y="118769"/>
                    <a:pt x="545" y="118783"/>
                  </a:cubicBezTo>
                  <a:cubicBezTo>
                    <a:pt x="596" y="118888"/>
                    <a:pt x="645" y="118995"/>
                    <a:pt x="703" y="119095"/>
                  </a:cubicBezTo>
                  <a:cubicBezTo>
                    <a:pt x="761" y="119206"/>
                    <a:pt x="818" y="119313"/>
                    <a:pt x="883" y="119418"/>
                  </a:cubicBezTo>
                  <a:cubicBezTo>
                    <a:pt x="988" y="119586"/>
                    <a:pt x="1099" y="119748"/>
                    <a:pt x="1214" y="119906"/>
                  </a:cubicBezTo>
                  <a:cubicBezTo>
                    <a:pt x="1354" y="120090"/>
                    <a:pt x="1504" y="120269"/>
                    <a:pt x="1663" y="120439"/>
                  </a:cubicBezTo>
                  <a:cubicBezTo>
                    <a:pt x="1744" y="120524"/>
                    <a:pt x="1824" y="120604"/>
                    <a:pt x="1909" y="120684"/>
                  </a:cubicBezTo>
                  <a:cubicBezTo>
                    <a:pt x="2155" y="120915"/>
                    <a:pt x="2418" y="121126"/>
                    <a:pt x="2697" y="121317"/>
                  </a:cubicBezTo>
                  <a:cubicBezTo>
                    <a:pt x="2707" y="121323"/>
                    <a:pt x="2717" y="121329"/>
                    <a:pt x="2726" y="121336"/>
                  </a:cubicBezTo>
                  <a:cubicBezTo>
                    <a:pt x="2826" y="121402"/>
                    <a:pt x="2923" y="121463"/>
                    <a:pt x="3027" y="121524"/>
                  </a:cubicBezTo>
                  <a:cubicBezTo>
                    <a:pt x="3127" y="121582"/>
                    <a:pt x="3229" y="121640"/>
                    <a:pt x="3334" y="121694"/>
                  </a:cubicBezTo>
                  <a:cubicBezTo>
                    <a:pt x="3438" y="121746"/>
                    <a:pt x="3545" y="121796"/>
                    <a:pt x="3652" y="121843"/>
                  </a:cubicBezTo>
                  <a:cubicBezTo>
                    <a:pt x="3752" y="121889"/>
                    <a:pt x="3856" y="121930"/>
                    <a:pt x="3959" y="121969"/>
                  </a:cubicBezTo>
                  <a:cubicBezTo>
                    <a:pt x="4203" y="122063"/>
                    <a:pt x="4453" y="122139"/>
                    <a:pt x="4708" y="122195"/>
                  </a:cubicBezTo>
                  <a:cubicBezTo>
                    <a:pt x="4807" y="122222"/>
                    <a:pt x="4912" y="122243"/>
                    <a:pt x="5016" y="122261"/>
                  </a:cubicBezTo>
                  <a:cubicBezTo>
                    <a:pt x="5135" y="122285"/>
                    <a:pt x="5254" y="122302"/>
                    <a:pt x="5376" y="122314"/>
                  </a:cubicBezTo>
                  <a:cubicBezTo>
                    <a:pt x="5495" y="122331"/>
                    <a:pt x="5614" y="122341"/>
                    <a:pt x="5738" y="122349"/>
                  </a:cubicBezTo>
                  <a:lnTo>
                    <a:pt x="5748" y="122349"/>
                  </a:lnTo>
                  <a:cubicBezTo>
                    <a:pt x="5867" y="122358"/>
                    <a:pt x="5991" y="122361"/>
                    <a:pt x="6113" y="122361"/>
                  </a:cubicBezTo>
                  <a:lnTo>
                    <a:pt x="177418" y="122361"/>
                  </a:lnTo>
                  <a:cubicBezTo>
                    <a:pt x="177419" y="122361"/>
                    <a:pt x="177420" y="122361"/>
                    <a:pt x="177421" y="122361"/>
                  </a:cubicBezTo>
                  <a:cubicBezTo>
                    <a:pt x="180476" y="122361"/>
                    <a:pt x="183063" y="120107"/>
                    <a:pt x="183483" y="117080"/>
                  </a:cubicBezTo>
                  <a:cubicBezTo>
                    <a:pt x="183520" y="116804"/>
                    <a:pt x="183539" y="116524"/>
                    <a:pt x="183539" y="116244"/>
                  </a:cubicBezTo>
                  <a:lnTo>
                    <a:pt x="183539" y="6121"/>
                  </a:lnTo>
                  <a:cubicBezTo>
                    <a:pt x="183539" y="2742"/>
                    <a:pt x="180797" y="0"/>
                    <a:pt x="1774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54"/>
            <p:cNvSpPr/>
            <p:nvPr/>
          </p:nvSpPr>
          <p:spPr>
            <a:xfrm>
              <a:off x="1917372" y="2984544"/>
              <a:ext cx="2993079" cy="299324"/>
            </a:xfrm>
            <a:custGeom>
              <a:rect b="b" l="l" r="r" t="t"/>
              <a:pathLst>
                <a:path extrusionOk="0" h="18355" w="183540">
                  <a:moveTo>
                    <a:pt x="1" y="0"/>
                  </a:moveTo>
                  <a:lnTo>
                    <a:pt x="1" y="12239"/>
                  </a:lnTo>
                  <a:cubicBezTo>
                    <a:pt x="1" y="12344"/>
                    <a:pt x="4" y="12451"/>
                    <a:pt x="8" y="12555"/>
                  </a:cubicBezTo>
                  <a:cubicBezTo>
                    <a:pt x="16" y="12684"/>
                    <a:pt x="27" y="12815"/>
                    <a:pt x="39" y="12942"/>
                  </a:cubicBezTo>
                  <a:cubicBezTo>
                    <a:pt x="69" y="13195"/>
                    <a:pt x="114" y="13447"/>
                    <a:pt x="173" y="13695"/>
                  </a:cubicBezTo>
                  <a:cubicBezTo>
                    <a:pt x="205" y="13817"/>
                    <a:pt x="239" y="13941"/>
                    <a:pt x="273" y="14060"/>
                  </a:cubicBezTo>
                  <a:cubicBezTo>
                    <a:pt x="312" y="14179"/>
                    <a:pt x="353" y="14298"/>
                    <a:pt x="397" y="14413"/>
                  </a:cubicBezTo>
                  <a:cubicBezTo>
                    <a:pt x="438" y="14520"/>
                    <a:pt x="480" y="14629"/>
                    <a:pt x="531" y="14736"/>
                  </a:cubicBezTo>
                  <a:cubicBezTo>
                    <a:pt x="534" y="14748"/>
                    <a:pt x="542" y="14763"/>
                    <a:pt x="545" y="14777"/>
                  </a:cubicBezTo>
                  <a:cubicBezTo>
                    <a:pt x="596" y="14882"/>
                    <a:pt x="645" y="14989"/>
                    <a:pt x="703" y="15089"/>
                  </a:cubicBezTo>
                  <a:cubicBezTo>
                    <a:pt x="761" y="15200"/>
                    <a:pt x="818" y="15307"/>
                    <a:pt x="883" y="15412"/>
                  </a:cubicBezTo>
                  <a:cubicBezTo>
                    <a:pt x="988" y="15580"/>
                    <a:pt x="1099" y="15742"/>
                    <a:pt x="1214" y="15900"/>
                  </a:cubicBezTo>
                  <a:cubicBezTo>
                    <a:pt x="1354" y="16084"/>
                    <a:pt x="1504" y="16263"/>
                    <a:pt x="1663" y="16433"/>
                  </a:cubicBezTo>
                  <a:cubicBezTo>
                    <a:pt x="1744" y="16518"/>
                    <a:pt x="1824" y="16598"/>
                    <a:pt x="1909" y="16678"/>
                  </a:cubicBezTo>
                  <a:cubicBezTo>
                    <a:pt x="2155" y="16909"/>
                    <a:pt x="2418" y="17120"/>
                    <a:pt x="2697" y="17311"/>
                  </a:cubicBezTo>
                  <a:cubicBezTo>
                    <a:pt x="2707" y="17317"/>
                    <a:pt x="2717" y="17323"/>
                    <a:pt x="2726" y="17330"/>
                  </a:cubicBezTo>
                  <a:cubicBezTo>
                    <a:pt x="2826" y="17396"/>
                    <a:pt x="2923" y="17457"/>
                    <a:pt x="3027" y="17518"/>
                  </a:cubicBezTo>
                  <a:cubicBezTo>
                    <a:pt x="3127" y="17576"/>
                    <a:pt x="3229" y="17634"/>
                    <a:pt x="3334" y="17688"/>
                  </a:cubicBezTo>
                  <a:cubicBezTo>
                    <a:pt x="3438" y="17740"/>
                    <a:pt x="3545" y="17790"/>
                    <a:pt x="3652" y="17837"/>
                  </a:cubicBezTo>
                  <a:cubicBezTo>
                    <a:pt x="3752" y="17883"/>
                    <a:pt x="3856" y="17924"/>
                    <a:pt x="3959" y="17963"/>
                  </a:cubicBezTo>
                  <a:cubicBezTo>
                    <a:pt x="4203" y="18057"/>
                    <a:pt x="4453" y="18133"/>
                    <a:pt x="4708" y="18189"/>
                  </a:cubicBezTo>
                  <a:cubicBezTo>
                    <a:pt x="4807" y="18216"/>
                    <a:pt x="4912" y="18237"/>
                    <a:pt x="5016" y="18255"/>
                  </a:cubicBezTo>
                  <a:cubicBezTo>
                    <a:pt x="5135" y="18279"/>
                    <a:pt x="5254" y="18296"/>
                    <a:pt x="5376" y="18308"/>
                  </a:cubicBezTo>
                  <a:cubicBezTo>
                    <a:pt x="5495" y="18325"/>
                    <a:pt x="5614" y="18335"/>
                    <a:pt x="5738" y="18343"/>
                  </a:cubicBezTo>
                  <a:lnTo>
                    <a:pt x="5748" y="18343"/>
                  </a:lnTo>
                  <a:cubicBezTo>
                    <a:pt x="5867" y="18352"/>
                    <a:pt x="5991" y="18355"/>
                    <a:pt x="6113" y="18355"/>
                  </a:cubicBezTo>
                  <a:lnTo>
                    <a:pt x="177418" y="18355"/>
                  </a:lnTo>
                  <a:cubicBezTo>
                    <a:pt x="177419" y="18355"/>
                    <a:pt x="177420" y="18355"/>
                    <a:pt x="177421" y="18355"/>
                  </a:cubicBezTo>
                  <a:cubicBezTo>
                    <a:pt x="180476" y="18355"/>
                    <a:pt x="183063" y="16101"/>
                    <a:pt x="183483" y="13074"/>
                  </a:cubicBezTo>
                  <a:cubicBezTo>
                    <a:pt x="183520" y="12798"/>
                    <a:pt x="183539" y="12518"/>
                    <a:pt x="183539" y="12238"/>
                  </a:cubicBezTo>
                  <a:lnTo>
                    <a:pt x="18353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54"/>
            <p:cNvSpPr/>
            <p:nvPr/>
          </p:nvSpPr>
          <p:spPr>
            <a:xfrm>
              <a:off x="3363961" y="3084313"/>
              <a:ext cx="99753" cy="99786"/>
            </a:xfrm>
            <a:custGeom>
              <a:rect b="b" l="l" r="r" t="t"/>
              <a:pathLst>
                <a:path extrusionOk="0" h="6119" w="6117">
                  <a:moveTo>
                    <a:pt x="3059" y="0"/>
                  </a:moveTo>
                  <a:cubicBezTo>
                    <a:pt x="1370" y="0"/>
                    <a:pt x="0" y="1370"/>
                    <a:pt x="0" y="3059"/>
                  </a:cubicBezTo>
                  <a:cubicBezTo>
                    <a:pt x="0" y="4749"/>
                    <a:pt x="1370" y="6118"/>
                    <a:pt x="3059" y="6118"/>
                  </a:cubicBezTo>
                  <a:cubicBezTo>
                    <a:pt x="4747" y="6118"/>
                    <a:pt x="6117" y="4749"/>
                    <a:pt x="6117" y="3059"/>
                  </a:cubicBezTo>
                  <a:cubicBezTo>
                    <a:pt x="6117" y="1370"/>
                    <a:pt x="4747" y="0"/>
                    <a:pt x="305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54"/>
            <p:cNvSpPr/>
            <p:nvPr/>
          </p:nvSpPr>
          <p:spPr>
            <a:xfrm>
              <a:off x="3120490" y="3283851"/>
              <a:ext cx="586711" cy="78276"/>
            </a:xfrm>
            <a:custGeom>
              <a:rect b="b" l="l" r="r" t="t"/>
              <a:pathLst>
                <a:path extrusionOk="0" h="4800" w="35978">
                  <a:moveTo>
                    <a:pt x="334" y="1"/>
                  </a:moveTo>
                  <a:lnTo>
                    <a:pt x="1" y="4800"/>
                  </a:lnTo>
                  <a:lnTo>
                    <a:pt x="35978" y="4800"/>
                  </a:lnTo>
                  <a:lnTo>
                    <a:pt x="35644"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54"/>
            <p:cNvSpPr/>
            <p:nvPr/>
          </p:nvSpPr>
          <p:spPr>
            <a:xfrm>
              <a:off x="2017076" y="1388251"/>
              <a:ext cx="2793524" cy="1485466"/>
            </a:xfrm>
            <a:custGeom>
              <a:rect b="b" l="l" r="r" t="t"/>
              <a:pathLst>
                <a:path extrusionOk="0" h="91091" w="171303">
                  <a:moveTo>
                    <a:pt x="0" y="1"/>
                  </a:moveTo>
                  <a:lnTo>
                    <a:pt x="0" y="91090"/>
                  </a:lnTo>
                  <a:lnTo>
                    <a:pt x="171303" y="91090"/>
                  </a:lnTo>
                  <a:lnTo>
                    <a:pt x="171303" y="1"/>
                  </a:lnTo>
                  <a:close/>
                </a:path>
              </a:pathLst>
            </a:cu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586" name="Google Shape;586;p54"/>
          <p:cNvPicPr preferRelativeResize="0"/>
          <p:nvPr/>
        </p:nvPicPr>
        <p:blipFill rotWithShape="1">
          <a:blip r:embed="rId3">
            <a:alphaModFix/>
          </a:blip>
          <a:srcRect b="8955" l="7103" r="7111" t="8955"/>
          <a:stretch/>
        </p:blipFill>
        <p:spPr>
          <a:xfrm>
            <a:off x="4274055" y="1195578"/>
            <a:ext cx="3937046" cy="2119211"/>
          </a:xfrm>
          <a:prstGeom prst="rect">
            <a:avLst/>
          </a:prstGeom>
          <a:noFill/>
          <a:ln cap="flat" cmpd="sng" w="38100">
            <a:solidFill>
              <a:schemeClr val="accent2"/>
            </a:solidFill>
            <a:prstDash val="solid"/>
            <a:round/>
            <a:headEnd len="sm" w="sm" type="none"/>
            <a:tailEnd len="sm" w="sm" type="none"/>
          </a:ln>
        </p:spPr>
      </p:pic>
      <p:sp>
        <p:nvSpPr>
          <p:cNvPr id="587" name="Google Shape;587;p54"/>
          <p:cNvSpPr txBox="1"/>
          <p:nvPr>
            <p:ph idx="1" type="subTitle"/>
          </p:nvPr>
        </p:nvSpPr>
        <p:spPr>
          <a:xfrm>
            <a:off x="239225" y="239225"/>
            <a:ext cx="3936900" cy="4177800"/>
          </a:xfrm>
          <a:prstGeom prst="rect">
            <a:avLst/>
          </a:prstGeom>
        </p:spPr>
        <p:txBody>
          <a:bodyPr anchorCtr="0" anchor="t" bIns="91425" lIns="91425" spcFirstLastPara="1" rIns="91425" wrap="square" tIns="91425">
            <a:noAutofit/>
          </a:bodyPr>
          <a:lstStyle/>
          <a:p>
            <a:pPr indent="12700" lvl="0" marL="457200" rtl="0" algn="l">
              <a:lnSpc>
                <a:spcPct val="115000"/>
              </a:lnSpc>
              <a:spcBef>
                <a:spcPts val="1200"/>
              </a:spcBef>
              <a:spcAft>
                <a:spcPts val="0"/>
              </a:spcAft>
              <a:buClr>
                <a:schemeClr val="dk1"/>
              </a:buClr>
              <a:buSzPts val="1100"/>
              <a:buFont typeface="Arial"/>
              <a:buNone/>
            </a:pPr>
            <a:r>
              <a:rPr i="1" lang="en" sz="2300">
                <a:latin typeface="Arial"/>
                <a:ea typeface="Arial"/>
                <a:cs typeface="Arial"/>
                <a:sym typeface="Arial"/>
              </a:rPr>
              <a:t>How has the government sought to streamline administrative procedures to quicken and to reduce the cost of establishing a new investment? In its capacity as a facilitator for investors, does the IPA take full advantage of investors?</a:t>
            </a:r>
            <a:endParaRPr i="1" sz="2300">
              <a:latin typeface="Arial"/>
              <a:ea typeface="Arial"/>
              <a:cs typeface="Arial"/>
              <a:sym typeface="Arial"/>
            </a:endParaRPr>
          </a:p>
          <a:p>
            <a:pPr indent="457200" lvl="0" marL="0" rtl="0" algn="l">
              <a:spcBef>
                <a:spcPts val="1200"/>
              </a:spcBef>
              <a:spcAft>
                <a:spcPts val="1600"/>
              </a:spcAft>
              <a:buNone/>
            </a:pPr>
            <a:r>
              <a:t/>
            </a:r>
            <a:endParaRPr sz="2300">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1" name="Shape 591"/>
        <p:cNvGrpSpPr/>
        <p:nvPr/>
      </p:nvGrpSpPr>
      <p:grpSpPr>
        <a:xfrm>
          <a:off x="0" y="0"/>
          <a:ext cx="0" cy="0"/>
          <a:chOff x="0" y="0"/>
          <a:chExt cx="0" cy="0"/>
        </a:xfrm>
      </p:grpSpPr>
      <p:grpSp>
        <p:nvGrpSpPr>
          <p:cNvPr id="592" name="Google Shape;592;p55"/>
          <p:cNvGrpSpPr/>
          <p:nvPr/>
        </p:nvGrpSpPr>
        <p:grpSpPr>
          <a:xfrm>
            <a:off x="4166073" y="1080802"/>
            <a:ext cx="4151101" cy="3336283"/>
            <a:chOff x="1917372" y="1288466"/>
            <a:chExt cx="2993079" cy="2405568"/>
          </a:xfrm>
        </p:grpSpPr>
        <p:sp>
          <p:nvSpPr>
            <p:cNvPr id="593" name="Google Shape;593;p55"/>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rgbClr val="D8D8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55"/>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55"/>
            <p:cNvSpPr/>
            <p:nvPr/>
          </p:nvSpPr>
          <p:spPr>
            <a:xfrm>
              <a:off x="1917372" y="1288466"/>
              <a:ext cx="2993079" cy="1995402"/>
            </a:xfrm>
            <a:custGeom>
              <a:rect b="b" l="l" r="r" t="t"/>
              <a:pathLst>
                <a:path extrusionOk="0" h="122361" w="183540">
                  <a:moveTo>
                    <a:pt x="6113" y="0"/>
                  </a:moveTo>
                  <a:cubicBezTo>
                    <a:pt x="5991" y="0"/>
                    <a:pt x="5872" y="4"/>
                    <a:pt x="5753" y="12"/>
                  </a:cubicBezTo>
                  <a:cubicBezTo>
                    <a:pt x="5749" y="12"/>
                    <a:pt x="5746" y="11"/>
                    <a:pt x="5743" y="11"/>
                  </a:cubicBezTo>
                  <a:cubicBezTo>
                    <a:pt x="5734" y="11"/>
                    <a:pt x="5726" y="13"/>
                    <a:pt x="5718" y="15"/>
                  </a:cubicBezTo>
                  <a:cubicBezTo>
                    <a:pt x="5602" y="19"/>
                    <a:pt x="5486" y="30"/>
                    <a:pt x="5372" y="46"/>
                  </a:cubicBezTo>
                  <a:cubicBezTo>
                    <a:pt x="5252" y="58"/>
                    <a:pt x="5130" y="77"/>
                    <a:pt x="5011" y="101"/>
                  </a:cubicBezTo>
                  <a:cubicBezTo>
                    <a:pt x="4919" y="116"/>
                    <a:pt x="4827" y="135"/>
                    <a:pt x="4734" y="158"/>
                  </a:cubicBezTo>
                  <a:cubicBezTo>
                    <a:pt x="4447" y="223"/>
                    <a:pt x="4164" y="310"/>
                    <a:pt x="3890" y="418"/>
                  </a:cubicBezTo>
                  <a:cubicBezTo>
                    <a:pt x="3808" y="450"/>
                    <a:pt x="3728" y="484"/>
                    <a:pt x="3648" y="518"/>
                  </a:cubicBezTo>
                  <a:cubicBezTo>
                    <a:pt x="3541" y="569"/>
                    <a:pt x="3433" y="618"/>
                    <a:pt x="3329" y="671"/>
                  </a:cubicBezTo>
                  <a:cubicBezTo>
                    <a:pt x="3222" y="725"/>
                    <a:pt x="3113" y="783"/>
                    <a:pt x="3014" y="844"/>
                  </a:cubicBezTo>
                  <a:cubicBezTo>
                    <a:pt x="2945" y="887"/>
                    <a:pt x="2880" y="926"/>
                    <a:pt x="2814" y="972"/>
                  </a:cubicBezTo>
                  <a:cubicBezTo>
                    <a:pt x="2603" y="1103"/>
                    <a:pt x="2399" y="1249"/>
                    <a:pt x="2208" y="1410"/>
                  </a:cubicBezTo>
                  <a:lnTo>
                    <a:pt x="2092" y="1512"/>
                  </a:lnTo>
                  <a:cubicBezTo>
                    <a:pt x="2031" y="1563"/>
                    <a:pt x="1973" y="1617"/>
                    <a:pt x="1916" y="1670"/>
                  </a:cubicBezTo>
                  <a:cubicBezTo>
                    <a:pt x="1909" y="1678"/>
                    <a:pt x="1902" y="1682"/>
                    <a:pt x="1897" y="1694"/>
                  </a:cubicBezTo>
                  <a:cubicBezTo>
                    <a:pt x="1823" y="1757"/>
                    <a:pt x="1753" y="1825"/>
                    <a:pt x="1689" y="1901"/>
                  </a:cubicBezTo>
                  <a:cubicBezTo>
                    <a:pt x="1672" y="1910"/>
                    <a:pt x="1660" y="1923"/>
                    <a:pt x="1650" y="1938"/>
                  </a:cubicBezTo>
                  <a:cubicBezTo>
                    <a:pt x="1589" y="2001"/>
                    <a:pt x="1531" y="2065"/>
                    <a:pt x="1474" y="2130"/>
                  </a:cubicBezTo>
                  <a:cubicBezTo>
                    <a:pt x="1382" y="2237"/>
                    <a:pt x="1294" y="2346"/>
                    <a:pt x="1214" y="2458"/>
                  </a:cubicBezTo>
                  <a:cubicBezTo>
                    <a:pt x="1098" y="2614"/>
                    <a:pt x="986" y="2779"/>
                    <a:pt x="883" y="2944"/>
                  </a:cubicBezTo>
                  <a:cubicBezTo>
                    <a:pt x="818" y="3053"/>
                    <a:pt x="752" y="3168"/>
                    <a:pt x="694" y="3279"/>
                  </a:cubicBezTo>
                  <a:cubicBezTo>
                    <a:pt x="682" y="3299"/>
                    <a:pt x="672" y="3320"/>
                    <a:pt x="665" y="3340"/>
                  </a:cubicBezTo>
                  <a:cubicBezTo>
                    <a:pt x="614" y="3437"/>
                    <a:pt x="568" y="3532"/>
                    <a:pt x="526" y="3629"/>
                  </a:cubicBezTo>
                  <a:cubicBezTo>
                    <a:pt x="519" y="3649"/>
                    <a:pt x="511" y="3663"/>
                    <a:pt x="502" y="3678"/>
                  </a:cubicBezTo>
                  <a:cubicBezTo>
                    <a:pt x="456" y="3790"/>
                    <a:pt x="410" y="3902"/>
                    <a:pt x="368" y="4016"/>
                  </a:cubicBezTo>
                  <a:cubicBezTo>
                    <a:pt x="362" y="4028"/>
                    <a:pt x="359" y="4039"/>
                    <a:pt x="356" y="4052"/>
                  </a:cubicBezTo>
                  <a:cubicBezTo>
                    <a:pt x="315" y="4171"/>
                    <a:pt x="276" y="4290"/>
                    <a:pt x="242" y="4412"/>
                  </a:cubicBezTo>
                  <a:cubicBezTo>
                    <a:pt x="234" y="4432"/>
                    <a:pt x="227" y="4451"/>
                    <a:pt x="222" y="4470"/>
                  </a:cubicBezTo>
                  <a:cubicBezTo>
                    <a:pt x="152" y="4731"/>
                    <a:pt x="97" y="4997"/>
                    <a:pt x="59" y="5265"/>
                  </a:cubicBezTo>
                  <a:cubicBezTo>
                    <a:pt x="18" y="5548"/>
                    <a:pt x="1" y="5834"/>
                    <a:pt x="1" y="6121"/>
                  </a:cubicBezTo>
                  <a:lnTo>
                    <a:pt x="1" y="116245"/>
                  </a:lnTo>
                  <a:cubicBezTo>
                    <a:pt x="1" y="116350"/>
                    <a:pt x="4" y="116457"/>
                    <a:pt x="8" y="116561"/>
                  </a:cubicBezTo>
                  <a:cubicBezTo>
                    <a:pt x="16" y="116690"/>
                    <a:pt x="27" y="116821"/>
                    <a:pt x="39" y="116948"/>
                  </a:cubicBezTo>
                  <a:cubicBezTo>
                    <a:pt x="69" y="117201"/>
                    <a:pt x="114" y="117453"/>
                    <a:pt x="173" y="117701"/>
                  </a:cubicBezTo>
                  <a:cubicBezTo>
                    <a:pt x="205" y="117823"/>
                    <a:pt x="239" y="117947"/>
                    <a:pt x="273" y="118066"/>
                  </a:cubicBezTo>
                  <a:cubicBezTo>
                    <a:pt x="312" y="118185"/>
                    <a:pt x="353" y="118304"/>
                    <a:pt x="397" y="118419"/>
                  </a:cubicBezTo>
                  <a:cubicBezTo>
                    <a:pt x="438" y="118526"/>
                    <a:pt x="480" y="118635"/>
                    <a:pt x="531" y="118742"/>
                  </a:cubicBezTo>
                  <a:cubicBezTo>
                    <a:pt x="534" y="118754"/>
                    <a:pt x="542" y="118769"/>
                    <a:pt x="545" y="118783"/>
                  </a:cubicBezTo>
                  <a:cubicBezTo>
                    <a:pt x="596" y="118888"/>
                    <a:pt x="645" y="118995"/>
                    <a:pt x="703" y="119095"/>
                  </a:cubicBezTo>
                  <a:cubicBezTo>
                    <a:pt x="761" y="119206"/>
                    <a:pt x="818" y="119313"/>
                    <a:pt x="883" y="119418"/>
                  </a:cubicBezTo>
                  <a:cubicBezTo>
                    <a:pt x="988" y="119586"/>
                    <a:pt x="1099" y="119748"/>
                    <a:pt x="1214" y="119906"/>
                  </a:cubicBezTo>
                  <a:cubicBezTo>
                    <a:pt x="1354" y="120090"/>
                    <a:pt x="1504" y="120269"/>
                    <a:pt x="1663" y="120439"/>
                  </a:cubicBezTo>
                  <a:cubicBezTo>
                    <a:pt x="1744" y="120524"/>
                    <a:pt x="1824" y="120604"/>
                    <a:pt x="1909" y="120684"/>
                  </a:cubicBezTo>
                  <a:cubicBezTo>
                    <a:pt x="2155" y="120915"/>
                    <a:pt x="2418" y="121126"/>
                    <a:pt x="2697" y="121317"/>
                  </a:cubicBezTo>
                  <a:cubicBezTo>
                    <a:pt x="2707" y="121323"/>
                    <a:pt x="2717" y="121329"/>
                    <a:pt x="2726" y="121336"/>
                  </a:cubicBezTo>
                  <a:cubicBezTo>
                    <a:pt x="2826" y="121402"/>
                    <a:pt x="2923" y="121463"/>
                    <a:pt x="3027" y="121524"/>
                  </a:cubicBezTo>
                  <a:cubicBezTo>
                    <a:pt x="3127" y="121582"/>
                    <a:pt x="3229" y="121640"/>
                    <a:pt x="3334" y="121694"/>
                  </a:cubicBezTo>
                  <a:cubicBezTo>
                    <a:pt x="3438" y="121746"/>
                    <a:pt x="3545" y="121796"/>
                    <a:pt x="3652" y="121843"/>
                  </a:cubicBezTo>
                  <a:cubicBezTo>
                    <a:pt x="3752" y="121889"/>
                    <a:pt x="3856" y="121930"/>
                    <a:pt x="3959" y="121969"/>
                  </a:cubicBezTo>
                  <a:cubicBezTo>
                    <a:pt x="4203" y="122063"/>
                    <a:pt x="4453" y="122139"/>
                    <a:pt x="4708" y="122195"/>
                  </a:cubicBezTo>
                  <a:cubicBezTo>
                    <a:pt x="4807" y="122222"/>
                    <a:pt x="4912" y="122243"/>
                    <a:pt x="5016" y="122261"/>
                  </a:cubicBezTo>
                  <a:cubicBezTo>
                    <a:pt x="5135" y="122285"/>
                    <a:pt x="5254" y="122302"/>
                    <a:pt x="5376" y="122314"/>
                  </a:cubicBezTo>
                  <a:cubicBezTo>
                    <a:pt x="5495" y="122331"/>
                    <a:pt x="5614" y="122341"/>
                    <a:pt x="5738" y="122349"/>
                  </a:cubicBezTo>
                  <a:lnTo>
                    <a:pt x="5748" y="122349"/>
                  </a:lnTo>
                  <a:cubicBezTo>
                    <a:pt x="5867" y="122358"/>
                    <a:pt x="5991" y="122361"/>
                    <a:pt x="6113" y="122361"/>
                  </a:cubicBezTo>
                  <a:lnTo>
                    <a:pt x="177418" y="122361"/>
                  </a:lnTo>
                  <a:cubicBezTo>
                    <a:pt x="177419" y="122361"/>
                    <a:pt x="177420" y="122361"/>
                    <a:pt x="177421" y="122361"/>
                  </a:cubicBezTo>
                  <a:cubicBezTo>
                    <a:pt x="180476" y="122361"/>
                    <a:pt x="183063" y="120107"/>
                    <a:pt x="183483" y="117080"/>
                  </a:cubicBezTo>
                  <a:cubicBezTo>
                    <a:pt x="183520" y="116804"/>
                    <a:pt x="183539" y="116524"/>
                    <a:pt x="183539" y="116244"/>
                  </a:cubicBezTo>
                  <a:lnTo>
                    <a:pt x="183539" y="6121"/>
                  </a:lnTo>
                  <a:cubicBezTo>
                    <a:pt x="183539" y="2742"/>
                    <a:pt x="180797" y="0"/>
                    <a:pt x="1774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55"/>
            <p:cNvSpPr/>
            <p:nvPr/>
          </p:nvSpPr>
          <p:spPr>
            <a:xfrm>
              <a:off x="1917372" y="2984544"/>
              <a:ext cx="2993079" cy="299324"/>
            </a:xfrm>
            <a:custGeom>
              <a:rect b="b" l="l" r="r" t="t"/>
              <a:pathLst>
                <a:path extrusionOk="0" h="18355" w="183540">
                  <a:moveTo>
                    <a:pt x="1" y="0"/>
                  </a:moveTo>
                  <a:lnTo>
                    <a:pt x="1" y="12239"/>
                  </a:lnTo>
                  <a:cubicBezTo>
                    <a:pt x="1" y="12344"/>
                    <a:pt x="4" y="12451"/>
                    <a:pt x="8" y="12555"/>
                  </a:cubicBezTo>
                  <a:cubicBezTo>
                    <a:pt x="16" y="12684"/>
                    <a:pt x="27" y="12815"/>
                    <a:pt x="39" y="12942"/>
                  </a:cubicBezTo>
                  <a:cubicBezTo>
                    <a:pt x="69" y="13195"/>
                    <a:pt x="114" y="13447"/>
                    <a:pt x="173" y="13695"/>
                  </a:cubicBezTo>
                  <a:cubicBezTo>
                    <a:pt x="205" y="13817"/>
                    <a:pt x="239" y="13941"/>
                    <a:pt x="273" y="14060"/>
                  </a:cubicBezTo>
                  <a:cubicBezTo>
                    <a:pt x="312" y="14179"/>
                    <a:pt x="353" y="14298"/>
                    <a:pt x="397" y="14413"/>
                  </a:cubicBezTo>
                  <a:cubicBezTo>
                    <a:pt x="438" y="14520"/>
                    <a:pt x="480" y="14629"/>
                    <a:pt x="531" y="14736"/>
                  </a:cubicBezTo>
                  <a:cubicBezTo>
                    <a:pt x="534" y="14748"/>
                    <a:pt x="542" y="14763"/>
                    <a:pt x="545" y="14777"/>
                  </a:cubicBezTo>
                  <a:cubicBezTo>
                    <a:pt x="596" y="14882"/>
                    <a:pt x="645" y="14989"/>
                    <a:pt x="703" y="15089"/>
                  </a:cubicBezTo>
                  <a:cubicBezTo>
                    <a:pt x="761" y="15200"/>
                    <a:pt x="818" y="15307"/>
                    <a:pt x="883" y="15412"/>
                  </a:cubicBezTo>
                  <a:cubicBezTo>
                    <a:pt x="988" y="15580"/>
                    <a:pt x="1099" y="15742"/>
                    <a:pt x="1214" y="15900"/>
                  </a:cubicBezTo>
                  <a:cubicBezTo>
                    <a:pt x="1354" y="16084"/>
                    <a:pt x="1504" y="16263"/>
                    <a:pt x="1663" y="16433"/>
                  </a:cubicBezTo>
                  <a:cubicBezTo>
                    <a:pt x="1744" y="16518"/>
                    <a:pt x="1824" y="16598"/>
                    <a:pt x="1909" y="16678"/>
                  </a:cubicBezTo>
                  <a:cubicBezTo>
                    <a:pt x="2155" y="16909"/>
                    <a:pt x="2418" y="17120"/>
                    <a:pt x="2697" y="17311"/>
                  </a:cubicBezTo>
                  <a:cubicBezTo>
                    <a:pt x="2707" y="17317"/>
                    <a:pt x="2717" y="17323"/>
                    <a:pt x="2726" y="17330"/>
                  </a:cubicBezTo>
                  <a:cubicBezTo>
                    <a:pt x="2826" y="17396"/>
                    <a:pt x="2923" y="17457"/>
                    <a:pt x="3027" y="17518"/>
                  </a:cubicBezTo>
                  <a:cubicBezTo>
                    <a:pt x="3127" y="17576"/>
                    <a:pt x="3229" y="17634"/>
                    <a:pt x="3334" y="17688"/>
                  </a:cubicBezTo>
                  <a:cubicBezTo>
                    <a:pt x="3438" y="17740"/>
                    <a:pt x="3545" y="17790"/>
                    <a:pt x="3652" y="17837"/>
                  </a:cubicBezTo>
                  <a:cubicBezTo>
                    <a:pt x="3752" y="17883"/>
                    <a:pt x="3856" y="17924"/>
                    <a:pt x="3959" y="17963"/>
                  </a:cubicBezTo>
                  <a:cubicBezTo>
                    <a:pt x="4203" y="18057"/>
                    <a:pt x="4453" y="18133"/>
                    <a:pt x="4708" y="18189"/>
                  </a:cubicBezTo>
                  <a:cubicBezTo>
                    <a:pt x="4807" y="18216"/>
                    <a:pt x="4912" y="18237"/>
                    <a:pt x="5016" y="18255"/>
                  </a:cubicBezTo>
                  <a:cubicBezTo>
                    <a:pt x="5135" y="18279"/>
                    <a:pt x="5254" y="18296"/>
                    <a:pt x="5376" y="18308"/>
                  </a:cubicBezTo>
                  <a:cubicBezTo>
                    <a:pt x="5495" y="18325"/>
                    <a:pt x="5614" y="18335"/>
                    <a:pt x="5738" y="18343"/>
                  </a:cubicBezTo>
                  <a:lnTo>
                    <a:pt x="5748" y="18343"/>
                  </a:lnTo>
                  <a:cubicBezTo>
                    <a:pt x="5867" y="18352"/>
                    <a:pt x="5991" y="18355"/>
                    <a:pt x="6113" y="18355"/>
                  </a:cubicBezTo>
                  <a:lnTo>
                    <a:pt x="177418" y="18355"/>
                  </a:lnTo>
                  <a:cubicBezTo>
                    <a:pt x="177419" y="18355"/>
                    <a:pt x="177420" y="18355"/>
                    <a:pt x="177421" y="18355"/>
                  </a:cubicBezTo>
                  <a:cubicBezTo>
                    <a:pt x="180476" y="18355"/>
                    <a:pt x="183063" y="16101"/>
                    <a:pt x="183483" y="13074"/>
                  </a:cubicBezTo>
                  <a:cubicBezTo>
                    <a:pt x="183520" y="12798"/>
                    <a:pt x="183539" y="12518"/>
                    <a:pt x="183539" y="12238"/>
                  </a:cubicBezTo>
                  <a:lnTo>
                    <a:pt x="18353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55"/>
            <p:cNvSpPr/>
            <p:nvPr/>
          </p:nvSpPr>
          <p:spPr>
            <a:xfrm>
              <a:off x="3363961" y="3084313"/>
              <a:ext cx="99753" cy="99786"/>
            </a:xfrm>
            <a:custGeom>
              <a:rect b="b" l="l" r="r" t="t"/>
              <a:pathLst>
                <a:path extrusionOk="0" h="6119" w="6117">
                  <a:moveTo>
                    <a:pt x="3059" y="0"/>
                  </a:moveTo>
                  <a:cubicBezTo>
                    <a:pt x="1370" y="0"/>
                    <a:pt x="0" y="1370"/>
                    <a:pt x="0" y="3059"/>
                  </a:cubicBezTo>
                  <a:cubicBezTo>
                    <a:pt x="0" y="4749"/>
                    <a:pt x="1370" y="6118"/>
                    <a:pt x="3059" y="6118"/>
                  </a:cubicBezTo>
                  <a:cubicBezTo>
                    <a:pt x="4747" y="6118"/>
                    <a:pt x="6117" y="4749"/>
                    <a:pt x="6117" y="3059"/>
                  </a:cubicBezTo>
                  <a:cubicBezTo>
                    <a:pt x="6117" y="1370"/>
                    <a:pt x="4747" y="0"/>
                    <a:pt x="305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55"/>
            <p:cNvSpPr/>
            <p:nvPr/>
          </p:nvSpPr>
          <p:spPr>
            <a:xfrm>
              <a:off x="3120490" y="3283851"/>
              <a:ext cx="586711" cy="78276"/>
            </a:xfrm>
            <a:custGeom>
              <a:rect b="b" l="l" r="r" t="t"/>
              <a:pathLst>
                <a:path extrusionOk="0" h="4800" w="35978">
                  <a:moveTo>
                    <a:pt x="334" y="1"/>
                  </a:moveTo>
                  <a:lnTo>
                    <a:pt x="1" y="4800"/>
                  </a:lnTo>
                  <a:lnTo>
                    <a:pt x="35978" y="4800"/>
                  </a:lnTo>
                  <a:lnTo>
                    <a:pt x="35644"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55"/>
            <p:cNvSpPr/>
            <p:nvPr/>
          </p:nvSpPr>
          <p:spPr>
            <a:xfrm>
              <a:off x="2017076" y="1388251"/>
              <a:ext cx="2793524" cy="1485466"/>
            </a:xfrm>
            <a:custGeom>
              <a:rect b="b" l="l" r="r" t="t"/>
              <a:pathLst>
                <a:path extrusionOk="0" h="91091" w="171303">
                  <a:moveTo>
                    <a:pt x="0" y="1"/>
                  </a:moveTo>
                  <a:lnTo>
                    <a:pt x="0" y="91090"/>
                  </a:lnTo>
                  <a:lnTo>
                    <a:pt x="171303" y="91090"/>
                  </a:lnTo>
                  <a:lnTo>
                    <a:pt x="171303" y="1"/>
                  </a:lnTo>
                  <a:close/>
                </a:path>
              </a:pathLst>
            </a:cu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600" name="Google Shape;600;p55"/>
          <p:cNvPicPr preferRelativeResize="0"/>
          <p:nvPr/>
        </p:nvPicPr>
        <p:blipFill rotWithShape="1">
          <a:blip r:embed="rId3">
            <a:alphaModFix/>
          </a:blip>
          <a:srcRect b="8955" l="7103" r="7111" t="8955"/>
          <a:stretch/>
        </p:blipFill>
        <p:spPr>
          <a:xfrm>
            <a:off x="4274055" y="1195578"/>
            <a:ext cx="3937046" cy="2119211"/>
          </a:xfrm>
          <a:prstGeom prst="rect">
            <a:avLst/>
          </a:prstGeom>
          <a:noFill/>
          <a:ln cap="flat" cmpd="sng" w="38100">
            <a:solidFill>
              <a:schemeClr val="accent2"/>
            </a:solidFill>
            <a:prstDash val="solid"/>
            <a:round/>
            <a:headEnd len="sm" w="sm" type="none"/>
            <a:tailEnd len="sm" w="sm" type="none"/>
          </a:ln>
        </p:spPr>
      </p:pic>
      <p:sp>
        <p:nvSpPr>
          <p:cNvPr id="601" name="Google Shape;601;p55"/>
          <p:cNvSpPr txBox="1"/>
          <p:nvPr>
            <p:ph idx="1" type="subTitle"/>
          </p:nvPr>
        </p:nvSpPr>
        <p:spPr>
          <a:xfrm>
            <a:off x="239225" y="239225"/>
            <a:ext cx="3936900" cy="4177800"/>
          </a:xfrm>
          <a:prstGeom prst="rect">
            <a:avLst/>
          </a:prstGeom>
        </p:spPr>
        <p:txBody>
          <a:bodyPr anchorCtr="0" anchor="t" bIns="91425" lIns="91425" spcFirstLastPara="1" rIns="91425" wrap="square" tIns="91425">
            <a:noAutofit/>
          </a:bodyPr>
          <a:lstStyle/>
          <a:p>
            <a:pPr indent="12700" lvl="0" marL="457200" rtl="0" algn="l">
              <a:lnSpc>
                <a:spcPct val="115000"/>
              </a:lnSpc>
              <a:spcBef>
                <a:spcPts val="1200"/>
              </a:spcBef>
              <a:spcAft>
                <a:spcPts val="0"/>
              </a:spcAft>
              <a:buClr>
                <a:schemeClr val="dk1"/>
              </a:buClr>
              <a:buSzPts val="1100"/>
              <a:buFont typeface="Arial"/>
              <a:buNone/>
            </a:pPr>
            <a:r>
              <a:rPr i="1" lang="en" sz="2300">
                <a:latin typeface="Arial"/>
                <a:ea typeface="Arial"/>
                <a:cs typeface="Arial"/>
                <a:sym typeface="Arial"/>
              </a:rPr>
              <a:t>To what extent does the IPA promote and maintain dialogue mechanisms with investors? Does the government consult with the IPA on matters having an impact on investment?</a:t>
            </a:r>
            <a:endParaRPr i="1" sz="2300">
              <a:latin typeface="Arial"/>
              <a:ea typeface="Arial"/>
              <a:cs typeface="Arial"/>
              <a:sym typeface="Arial"/>
            </a:endParaRPr>
          </a:p>
          <a:p>
            <a:pPr indent="457200" lvl="0" marL="0" rtl="0" algn="l">
              <a:spcBef>
                <a:spcPts val="1200"/>
              </a:spcBef>
              <a:spcAft>
                <a:spcPts val="1600"/>
              </a:spcAft>
              <a:buNone/>
            </a:pPr>
            <a:r>
              <a:t/>
            </a:r>
            <a:endParaRPr sz="2300">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5" name="Shape 605"/>
        <p:cNvGrpSpPr/>
        <p:nvPr/>
      </p:nvGrpSpPr>
      <p:grpSpPr>
        <a:xfrm>
          <a:off x="0" y="0"/>
          <a:ext cx="0" cy="0"/>
          <a:chOff x="0" y="0"/>
          <a:chExt cx="0" cy="0"/>
        </a:xfrm>
      </p:grpSpPr>
      <p:grpSp>
        <p:nvGrpSpPr>
          <p:cNvPr id="606" name="Google Shape;606;p56"/>
          <p:cNvGrpSpPr/>
          <p:nvPr/>
        </p:nvGrpSpPr>
        <p:grpSpPr>
          <a:xfrm>
            <a:off x="4166073" y="1080802"/>
            <a:ext cx="4151101" cy="3336283"/>
            <a:chOff x="1917372" y="1288466"/>
            <a:chExt cx="2993079" cy="2405568"/>
          </a:xfrm>
        </p:grpSpPr>
        <p:sp>
          <p:nvSpPr>
            <p:cNvPr id="607" name="Google Shape;607;p56"/>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rgbClr val="D8D8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56"/>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56"/>
            <p:cNvSpPr/>
            <p:nvPr/>
          </p:nvSpPr>
          <p:spPr>
            <a:xfrm>
              <a:off x="1917372" y="1288466"/>
              <a:ext cx="2993079" cy="1995402"/>
            </a:xfrm>
            <a:custGeom>
              <a:rect b="b" l="l" r="r" t="t"/>
              <a:pathLst>
                <a:path extrusionOk="0" h="122361" w="183540">
                  <a:moveTo>
                    <a:pt x="6113" y="0"/>
                  </a:moveTo>
                  <a:cubicBezTo>
                    <a:pt x="5991" y="0"/>
                    <a:pt x="5872" y="4"/>
                    <a:pt x="5753" y="12"/>
                  </a:cubicBezTo>
                  <a:cubicBezTo>
                    <a:pt x="5749" y="12"/>
                    <a:pt x="5746" y="11"/>
                    <a:pt x="5743" y="11"/>
                  </a:cubicBezTo>
                  <a:cubicBezTo>
                    <a:pt x="5734" y="11"/>
                    <a:pt x="5726" y="13"/>
                    <a:pt x="5718" y="15"/>
                  </a:cubicBezTo>
                  <a:cubicBezTo>
                    <a:pt x="5602" y="19"/>
                    <a:pt x="5486" y="30"/>
                    <a:pt x="5372" y="46"/>
                  </a:cubicBezTo>
                  <a:cubicBezTo>
                    <a:pt x="5252" y="58"/>
                    <a:pt x="5130" y="77"/>
                    <a:pt x="5011" y="101"/>
                  </a:cubicBezTo>
                  <a:cubicBezTo>
                    <a:pt x="4919" y="116"/>
                    <a:pt x="4827" y="135"/>
                    <a:pt x="4734" y="158"/>
                  </a:cubicBezTo>
                  <a:cubicBezTo>
                    <a:pt x="4447" y="223"/>
                    <a:pt x="4164" y="310"/>
                    <a:pt x="3890" y="418"/>
                  </a:cubicBezTo>
                  <a:cubicBezTo>
                    <a:pt x="3808" y="450"/>
                    <a:pt x="3728" y="484"/>
                    <a:pt x="3648" y="518"/>
                  </a:cubicBezTo>
                  <a:cubicBezTo>
                    <a:pt x="3541" y="569"/>
                    <a:pt x="3433" y="618"/>
                    <a:pt x="3329" y="671"/>
                  </a:cubicBezTo>
                  <a:cubicBezTo>
                    <a:pt x="3222" y="725"/>
                    <a:pt x="3113" y="783"/>
                    <a:pt x="3014" y="844"/>
                  </a:cubicBezTo>
                  <a:cubicBezTo>
                    <a:pt x="2945" y="887"/>
                    <a:pt x="2880" y="926"/>
                    <a:pt x="2814" y="972"/>
                  </a:cubicBezTo>
                  <a:cubicBezTo>
                    <a:pt x="2603" y="1103"/>
                    <a:pt x="2399" y="1249"/>
                    <a:pt x="2208" y="1410"/>
                  </a:cubicBezTo>
                  <a:lnTo>
                    <a:pt x="2092" y="1512"/>
                  </a:lnTo>
                  <a:cubicBezTo>
                    <a:pt x="2031" y="1563"/>
                    <a:pt x="1973" y="1617"/>
                    <a:pt x="1916" y="1670"/>
                  </a:cubicBezTo>
                  <a:cubicBezTo>
                    <a:pt x="1909" y="1678"/>
                    <a:pt x="1902" y="1682"/>
                    <a:pt x="1897" y="1694"/>
                  </a:cubicBezTo>
                  <a:cubicBezTo>
                    <a:pt x="1823" y="1757"/>
                    <a:pt x="1753" y="1825"/>
                    <a:pt x="1689" y="1901"/>
                  </a:cubicBezTo>
                  <a:cubicBezTo>
                    <a:pt x="1672" y="1910"/>
                    <a:pt x="1660" y="1923"/>
                    <a:pt x="1650" y="1938"/>
                  </a:cubicBezTo>
                  <a:cubicBezTo>
                    <a:pt x="1589" y="2001"/>
                    <a:pt x="1531" y="2065"/>
                    <a:pt x="1474" y="2130"/>
                  </a:cubicBezTo>
                  <a:cubicBezTo>
                    <a:pt x="1382" y="2237"/>
                    <a:pt x="1294" y="2346"/>
                    <a:pt x="1214" y="2458"/>
                  </a:cubicBezTo>
                  <a:cubicBezTo>
                    <a:pt x="1098" y="2614"/>
                    <a:pt x="986" y="2779"/>
                    <a:pt x="883" y="2944"/>
                  </a:cubicBezTo>
                  <a:cubicBezTo>
                    <a:pt x="818" y="3053"/>
                    <a:pt x="752" y="3168"/>
                    <a:pt x="694" y="3279"/>
                  </a:cubicBezTo>
                  <a:cubicBezTo>
                    <a:pt x="682" y="3299"/>
                    <a:pt x="672" y="3320"/>
                    <a:pt x="665" y="3340"/>
                  </a:cubicBezTo>
                  <a:cubicBezTo>
                    <a:pt x="614" y="3437"/>
                    <a:pt x="568" y="3532"/>
                    <a:pt x="526" y="3629"/>
                  </a:cubicBezTo>
                  <a:cubicBezTo>
                    <a:pt x="519" y="3649"/>
                    <a:pt x="511" y="3663"/>
                    <a:pt x="502" y="3678"/>
                  </a:cubicBezTo>
                  <a:cubicBezTo>
                    <a:pt x="456" y="3790"/>
                    <a:pt x="410" y="3902"/>
                    <a:pt x="368" y="4016"/>
                  </a:cubicBezTo>
                  <a:cubicBezTo>
                    <a:pt x="362" y="4028"/>
                    <a:pt x="359" y="4039"/>
                    <a:pt x="356" y="4052"/>
                  </a:cubicBezTo>
                  <a:cubicBezTo>
                    <a:pt x="315" y="4171"/>
                    <a:pt x="276" y="4290"/>
                    <a:pt x="242" y="4412"/>
                  </a:cubicBezTo>
                  <a:cubicBezTo>
                    <a:pt x="234" y="4432"/>
                    <a:pt x="227" y="4451"/>
                    <a:pt x="222" y="4470"/>
                  </a:cubicBezTo>
                  <a:cubicBezTo>
                    <a:pt x="152" y="4731"/>
                    <a:pt x="97" y="4997"/>
                    <a:pt x="59" y="5265"/>
                  </a:cubicBezTo>
                  <a:cubicBezTo>
                    <a:pt x="18" y="5548"/>
                    <a:pt x="1" y="5834"/>
                    <a:pt x="1" y="6121"/>
                  </a:cubicBezTo>
                  <a:lnTo>
                    <a:pt x="1" y="116245"/>
                  </a:lnTo>
                  <a:cubicBezTo>
                    <a:pt x="1" y="116350"/>
                    <a:pt x="4" y="116457"/>
                    <a:pt x="8" y="116561"/>
                  </a:cubicBezTo>
                  <a:cubicBezTo>
                    <a:pt x="16" y="116690"/>
                    <a:pt x="27" y="116821"/>
                    <a:pt x="39" y="116948"/>
                  </a:cubicBezTo>
                  <a:cubicBezTo>
                    <a:pt x="69" y="117201"/>
                    <a:pt x="114" y="117453"/>
                    <a:pt x="173" y="117701"/>
                  </a:cubicBezTo>
                  <a:cubicBezTo>
                    <a:pt x="205" y="117823"/>
                    <a:pt x="239" y="117947"/>
                    <a:pt x="273" y="118066"/>
                  </a:cubicBezTo>
                  <a:cubicBezTo>
                    <a:pt x="312" y="118185"/>
                    <a:pt x="353" y="118304"/>
                    <a:pt x="397" y="118419"/>
                  </a:cubicBezTo>
                  <a:cubicBezTo>
                    <a:pt x="438" y="118526"/>
                    <a:pt x="480" y="118635"/>
                    <a:pt x="531" y="118742"/>
                  </a:cubicBezTo>
                  <a:cubicBezTo>
                    <a:pt x="534" y="118754"/>
                    <a:pt x="542" y="118769"/>
                    <a:pt x="545" y="118783"/>
                  </a:cubicBezTo>
                  <a:cubicBezTo>
                    <a:pt x="596" y="118888"/>
                    <a:pt x="645" y="118995"/>
                    <a:pt x="703" y="119095"/>
                  </a:cubicBezTo>
                  <a:cubicBezTo>
                    <a:pt x="761" y="119206"/>
                    <a:pt x="818" y="119313"/>
                    <a:pt x="883" y="119418"/>
                  </a:cubicBezTo>
                  <a:cubicBezTo>
                    <a:pt x="988" y="119586"/>
                    <a:pt x="1099" y="119748"/>
                    <a:pt x="1214" y="119906"/>
                  </a:cubicBezTo>
                  <a:cubicBezTo>
                    <a:pt x="1354" y="120090"/>
                    <a:pt x="1504" y="120269"/>
                    <a:pt x="1663" y="120439"/>
                  </a:cubicBezTo>
                  <a:cubicBezTo>
                    <a:pt x="1744" y="120524"/>
                    <a:pt x="1824" y="120604"/>
                    <a:pt x="1909" y="120684"/>
                  </a:cubicBezTo>
                  <a:cubicBezTo>
                    <a:pt x="2155" y="120915"/>
                    <a:pt x="2418" y="121126"/>
                    <a:pt x="2697" y="121317"/>
                  </a:cubicBezTo>
                  <a:cubicBezTo>
                    <a:pt x="2707" y="121323"/>
                    <a:pt x="2717" y="121329"/>
                    <a:pt x="2726" y="121336"/>
                  </a:cubicBezTo>
                  <a:cubicBezTo>
                    <a:pt x="2826" y="121402"/>
                    <a:pt x="2923" y="121463"/>
                    <a:pt x="3027" y="121524"/>
                  </a:cubicBezTo>
                  <a:cubicBezTo>
                    <a:pt x="3127" y="121582"/>
                    <a:pt x="3229" y="121640"/>
                    <a:pt x="3334" y="121694"/>
                  </a:cubicBezTo>
                  <a:cubicBezTo>
                    <a:pt x="3438" y="121746"/>
                    <a:pt x="3545" y="121796"/>
                    <a:pt x="3652" y="121843"/>
                  </a:cubicBezTo>
                  <a:cubicBezTo>
                    <a:pt x="3752" y="121889"/>
                    <a:pt x="3856" y="121930"/>
                    <a:pt x="3959" y="121969"/>
                  </a:cubicBezTo>
                  <a:cubicBezTo>
                    <a:pt x="4203" y="122063"/>
                    <a:pt x="4453" y="122139"/>
                    <a:pt x="4708" y="122195"/>
                  </a:cubicBezTo>
                  <a:cubicBezTo>
                    <a:pt x="4807" y="122222"/>
                    <a:pt x="4912" y="122243"/>
                    <a:pt x="5016" y="122261"/>
                  </a:cubicBezTo>
                  <a:cubicBezTo>
                    <a:pt x="5135" y="122285"/>
                    <a:pt x="5254" y="122302"/>
                    <a:pt x="5376" y="122314"/>
                  </a:cubicBezTo>
                  <a:cubicBezTo>
                    <a:pt x="5495" y="122331"/>
                    <a:pt x="5614" y="122341"/>
                    <a:pt x="5738" y="122349"/>
                  </a:cubicBezTo>
                  <a:lnTo>
                    <a:pt x="5748" y="122349"/>
                  </a:lnTo>
                  <a:cubicBezTo>
                    <a:pt x="5867" y="122358"/>
                    <a:pt x="5991" y="122361"/>
                    <a:pt x="6113" y="122361"/>
                  </a:cubicBezTo>
                  <a:lnTo>
                    <a:pt x="177418" y="122361"/>
                  </a:lnTo>
                  <a:cubicBezTo>
                    <a:pt x="177419" y="122361"/>
                    <a:pt x="177420" y="122361"/>
                    <a:pt x="177421" y="122361"/>
                  </a:cubicBezTo>
                  <a:cubicBezTo>
                    <a:pt x="180476" y="122361"/>
                    <a:pt x="183063" y="120107"/>
                    <a:pt x="183483" y="117080"/>
                  </a:cubicBezTo>
                  <a:cubicBezTo>
                    <a:pt x="183520" y="116804"/>
                    <a:pt x="183539" y="116524"/>
                    <a:pt x="183539" y="116244"/>
                  </a:cubicBezTo>
                  <a:lnTo>
                    <a:pt x="183539" y="6121"/>
                  </a:lnTo>
                  <a:cubicBezTo>
                    <a:pt x="183539" y="2742"/>
                    <a:pt x="180797" y="0"/>
                    <a:pt x="1774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56"/>
            <p:cNvSpPr/>
            <p:nvPr/>
          </p:nvSpPr>
          <p:spPr>
            <a:xfrm>
              <a:off x="1917372" y="2984544"/>
              <a:ext cx="2993079" cy="299324"/>
            </a:xfrm>
            <a:custGeom>
              <a:rect b="b" l="l" r="r" t="t"/>
              <a:pathLst>
                <a:path extrusionOk="0" h="18355" w="183540">
                  <a:moveTo>
                    <a:pt x="1" y="0"/>
                  </a:moveTo>
                  <a:lnTo>
                    <a:pt x="1" y="12239"/>
                  </a:lnTo>
                  <a:cubicBezTo>
                    <a:pt x="1" y="12344"/>
                    <a:pt x="4" y="12451"/>
                    <a:pt x="8" y="12555"/>
                  </a:cubicBezTo>
                  <a:cubicBezTo>
                    <a:pt x="16" y="12684"/>
                    <a:pt x="27" y="12815"/>
                    <a:pt x="39" y="12942"/>
                  </a:cubicBezTo>
                  <a:cubicBezTo>
                    <a:pt x="69" y="13195"/>
                    <a:pt x="114" y="13447"/>
                    <a:pt x="173" y="13695"/>
                  </a:cubicBezTo>
                  <a:cubicBezTo>
                    <a:pt x="205" y="13817"/>
                    <a:pt x="239" y="13941"/>
                    <a:pt x="273" y="14060"/>
                  </a:cubicBezTo>
                  <a:cubicBezTo>
                    <a:pt x="312" y="14179"/>
                    <a:pt x="353" y="14298"/>
                    <a:pt x="397" y="14413"/>
                  </a:cubicBezTo>
                  <a:cubicBezTo>
                    <a:pt x="438" y="14520"/>
                    <a:pt x="480" y="14629"/>
                    <a:pt x="531" y="14736"/>
                  </a:cubicBezTo>
                  <a:cubicBezTo>
                    <a:pt x="534" y="14748"/>
                    <a:pt x="542" y="14763"/>
                    <a:pt x="545" y="14777"/>
                  </a:cubicBezTo>
                  <a:cubicBezTo>
                    <a:pt x="596" y="14882"/>
                    <a:pt x="645" y="14989"/>
                    <a:pt x="703" y="15089"/>
                  </a:cubicBezTo>
                  <a:cubicBezTo>
                    <a:pt x="761" y="15200"/>
                    <a:pt x="818" y="15307"/>
                    <a:pt x="883" y="15412"/>
                  </a:cubicBezTo>
                  <a:cubicBezTo>
                    <a:pt x="988" y="15580"/>
                    <a:pt x="1099" y="15742"/>
                    <a:pt x="1214" y="15900"/>
                  </a:cubicBezTo>
                  <a:cubicBezTo>
                    <a:pt x="1354" y="16084"/>
                    <a:pt x="1504" y="16263"/>
                    <a:pt x="1663" y="16433"/>
                  </a:cubicBezTo>
                  <a:cubicBezTo>
                    <a:pt x="1744" y="16518"/>
                    <a:pt x="1824" y="16598"/>
                    <a:pt x="1909" y="16678"/>
                  </a:cubicBezTo>
                  <a:cubicBezTo>
                    <a:pt x="2155" y="16909"/>
                    <a:pt x="2418" y="17120"/>
                    <a:pt x="2697" y="17311"/>
                  </a:cubicBezTo>
                  <a:cubicBezTo>
                    <a:pt x="2707" y="17317"/>
                    <a:pt x="2717" y="17323"/>
                    <a:pt x="2726" y="17330"/>
                  </a:cubicBezTo>
                  <a:cubicBezTo>
                    <a:pt x="2826" y="17396"/>
                    <a:pt x="2923" y="17457"/>
                    <a:pt x="3027" y="17518"/>
                  </a:cubicBezTo>
                  <a:cubicBezTo>
                    <a:pt x="3127" y="17576"/>
                    <a:pt x="3229" y="17634"/>
                    <a:pt x="3334" y="17688"/>
                  </a:cubicBezTo>
                  <a:cubicBezTo>
                    <a:pt x="3438" y="17740"/>
                    <a:pt x="3545" y="17790"/>
                    <a:pt x="3652" y="17837"/>
                  </a:cubicBezTo>
                  <a:cubicBezTo>
                    <a:pt x="3752" y="17883"/>
                    <a:pt x="3856" y="17924"/>
                    <a:pt x="3959" y="17963"/>
                  </a:cubicBezTo>
                  <a:cubicBezTo>
                    <a:pt x="4203" y="18057"/>
                    <a:pt x="4453" y="18133"/>
                    <a:pt x="4708" y="18189"/>
                  </a:cubicBezTo>
                  <a:cubicBezTo>
                    <a:pt x="4807" y="18216"/>
                    <a:pt x="4912" y="18237"/>
                    <a:pt x="5016" y="18255"/>
                  </a:cubicBezTo>
                  <a:cubicBezTo>
                    <a:pt x="5135" y="18279"/>
                    <a:pt x="5254" y="18296"/>
                    <a:pt x="5376" y="18308"/>
                  </a:cubicBezTo>
                  <a:cubicBezTo>
                    <a:pt x="5495" y="18325"/>
                    <a:pt x="5614" y="18335"/>
                    <a:pt x="5738" y="18343"/>
                  </a:cubicBezTo>
                  <a:lnTo>
                    <a:pt x="5748" y="18343"/>
                  </a:lnTo>
                  <a:cubicBezTo>
                    <a:pt x="5867" y="18352"/>
                    <a:pt x="5991" y="18355"/>
                    <a:pt x="6113" y="18355"/>
                  </a:cubicBezTo>
                  <a:lnTo>
                    <a:pt x="177418" y="18355"/>
                  </a:lnTo>
                  <a:cubicBezTo>
                    <a:pt x="177419" y="18355"/>
                    <a:pt x="177420" y="18355"/>
                    <a:pt x="177421" y="18355"/>
                  </a:cubicBezTo>
                  <a:cubicBezTo>
                    <a:pt x="180476" y="18355"/>
                    <a:pt x="183063" y="16101"/>
                    <a:pt x="183483" y="13074"/>
                  </a:cubicBezTo>
                  <a:cubicBezTo>
                    <a:pt x="183520" y="12798"/>
                    <a:pt x="183539" y="12518"/>
                    <a:pt x="183539" y="12238"/>
                  </a:cubicBezTo>
                  <a:lnTo>
                    <a:pt x="18353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56"/>
            <p:cNvSpPr/>
            <p:nvPr/>
          </p:nvSpPr>
          <p:spPr>
            <a:xfrm>
              <a:off x="3363961" y="3084313"/>
              <a:ext cx="99753" cy="99786"/>
            </a:xfrm>
            <a:custGeom>
              <a:rect b="b" l="l" r="r" t="t"/>
              <a:pathLst>
                <a:path extrusionOk="0" h="6119" w="6117">
                  <a:moveTo>
                    <a:pt x="3059" y="0"/>
                  </a:moveTo>
                  <a:cubicBezTo>
                    <a:pt x="1370" y="0"/>
                    <a:pt x="0" y="1370"/>
                    <a:pt x="0" y="3059"/>
                  </a:cubicBezTo>
                  <a:cubicBezTo>
                    <a:pt x="0" y="4749"/>
                    <a:pt x="1370" y="6118"/>
                    <a:pt x="3059" y="6118"/>
                  </a:cubicBezTo>
                  <a:cubicBezTo>
                    <a:pt x="4747" y="6118"/>
                    <a:pt x="6117" y="4749"/>
                    <a:pt x="6117" y="3059"/>
                  </a:cubicBezTo>
                  <a:cubicBezTo>
                    <a:pt x="6117" y="1370"/>
                    <a:pt x="4747" y="0"/>
                    <a:pt x="305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56"/>
            <p:cNvSpPr/>
            <p:nvPr/>
          </p:nvSpPr>
          <p:spPr>
            <a:xfrm>
              <a:off x="3120490" y="3283851"/>
              <a:ext cx="586711" cy="78276"/>
            </a:xfrm>
            <a:custGeom>
              <a:rect b="b" l="l" r="r" t="t"/>
              <a:pathLst>
                <a:path extrusionOk="0" h="4800" w="35978">
                  <a:moveTo>
                    <a:pt x="334" y="1"/>
                  </a:moveTo>
                  <a:lnTo>
                    <a:pt x="1" y="4800"/>
                  </a:lnTo>
                  <a:lnTo>
                    <a:pt x="35978" y="4800"/>
                  </a:lnTo>
                  <a:lnTo>
                    <a:pt x="35644"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56"/>
            <p:cNvSpPr/>
            <p:nvPr/>
          </p:nvSpPr>
          <p:spPr>
            <a:xfrm>
              <a:off x="2017076" y="1388251"/>
              <a:ext cx="2793524" cy="1485466"/>
            </a:xfrm>
            <a:custGeom>
              <a:rect b="b" l="l" r="r" t="t"/>
              <a:pathLst>
                <a:path extrusionOk="0" h="91091" w="171303">
                  <a:moveTo>
                    <a:pt x="0" y="1"/>
                  </a:moveTo>
                  <a:lnTo>
                    <a:pt x="0" y="91090"/>
                  </a:lnTo>
                  <a:lnTo>
                    <a:pt x="171303" y="91090"/>
                  </a:lnTo>
                  <a:lnTo>
                    <a:pt x="171303" y="1"/>
                  </a:lnTo>
                  <a:close/>
                </a:path>
              </a:pathLst>
            </a:cu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614" name="Google Shape;614;p56"/>
          <p:cNvPicPr preferRelativeResize="0"/>
          <p:nvPr/>
        </p:nvPicPr>
        <p:blipFill rotWithShape="1">
          <a:blip r:embed="rId3">
            <a:alphaModFix/>
          </a:blip>
          <a:srcRect b="8955" l="7103" r="7111" t="8955"/>
          <a:stretch/>
        </p:blipFill>
        <p:spPr>
          <a:xfrm>
            <a:off x="4274055" y="1195578"/>
            <a:ext cx="3937046" cy="2119211"/>
          </a:xfrm>
          <a:prstGeom prst="rect">
            <a:avLst/>
          </a:prstGeom>
          <a:noFill/>
          <a:ln cap="flat" cmpd="sng" w="38100">
            <a:solidFill>
              <a:schemeClr val="accent2"/>
            </a:solidFill>
            <a:prstDash val="solid"/>
            <a:round/>
            <a:headEnd len="sm" w="sm" type="none"/>
            <a:tailEnd len="sm" w="sm" type="none"/>
          </a:ln>
        </p:spPr>
      </p:pic>
      <p:sp>
        <p:nvSpPr>
          <p:cNvPr id="615" name="Google Shape;615;p56"/>
          <p:cNvSpPr txBox="1"/>
          <p:nvPr>
            <p:ph idx="1" type="subTitle"/>
          </p:nvPr>
        </p:nvSpPr>
        <p:spPr>
          <a:xfrm>
            <a:off x="239225" y="239225"/>
            <a:ext cx="3936900" cy="41778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Clr>
                <a:schemeClr val="dk1"/>
              </a:buClr>
              <a:buSzPts val="1100"/>
              <a:buFont typeface="Arial"/>
              <a:buNone/>
            </a:pPr>
            <a:r>
              <a:rPr i="1" lang="en" sz="2300">
                <a:latin typeface="Arial"/>
                <a:ea typeface="Arial"/>
                <a:cs typeface="Arial"/>
                <a:sym typeface="Arial"/>
              </a:rPr>
              <a:t>What mechanisms has the government established for the evaluation of the costs and benefits of investment incentives, their appropriate duration, their transparency, and their impact on the economic interests of other countries?</a:t>
            </a:r>
            <a:endParaRPr i="1" sz="2300">
              <a:latin typeface="Arial"/>
              <a:ea typeface="Arial"/>
              <a:cs typeface="Arial"/>
              <a:sym typeface="Arial"/>
            </a:endParaRPr>
          </a:p>
          <a:p>
            <a:pPr indent="457200" lvl="0" marL="0" rtl="0" algn="l">
              <a:spcBef>
                <a:spcPts val="1200"/>
              </a:spcBef>
              <a:spcAft>
                <a:spcPts val="1600"/>
              </a:spcAft>
              <a:buNone/>
            </a:pPr>
            <a:r>
              <a:t/>
            </a:r>
            <a:endParaRPr sz="1800">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9" name="Shape 619"/>
        <p:cNvGrpSpPr/>
        <p:nvPr/>
      </p:nvGrpSpPr>
      <p:grpSpPr>
        <a:xfrm>
          <a:off x="0" y="0"/>
          <a:ext cx="0" cy="0"/>
          <a:chOff x="0" y="0"/>
          <a:chExt cx="0" cy="0"/>
        </a:xfrm>
      </p:grpSpPr>
      <p:grpSp>
        <p:nvGrpSpPr>
          <p:cNvPr id="620" name="Google Shape;620;p57"/>
          <p:cNvGrpSpPr/>
          <p:nvPr/>
        </p:nvGrpSpPr>
        <p:grpSpPr>
          <a:xfrm>
            <a:off x="4166073" y="1080802"/>
            <a:ext cx="4151101" cy="3336283"/>
            <a:chOff x="1917372" y="1288466"/>
            <a:chExt cx="2993079" cy="2405568"/>
          </a:xfrm>
        </p:grpSpPr>
        <p:sp>
          <p:nvSpPr>
            <p:cNvPr id="621" name="Google Shape;621;p57"/>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rgbClr val="D8D8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57"/>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57"/>
            <p:cNvSpPr/>
            <p:nvPr/>
          </p:nvSpPr>
          <p:spPr>
            <a:xfrm>
              <a:off x="1917372" y="1288466"/>
              <a:ext cx="2993079" cy="1995402"/>
            </a:xfrm>
            <a:custGeom>
              <a:rect b="b" l="l" r="r" t="t"/>
              <a:pathLst>
                <a:path extrusionOk="0" h="122361" w="183540">
                  <a:moveTo>
                    <a:pt x="6113" y="0"/>
                  </a:moveTo>
                  <a:cubicBezTo>
                    <a:pt x="5991" y="0"/>
                    <a:pt x="5872" y="4"/>
                    <a:pt x="5753" y="12"/>
                  </a:cubicBezTo>
                  <a:cubicBezTo>
                    <a:pt x="5749" y="12"/>
                    <a:pt x="5746" y="11"/>
                    <a:pt x="5743" y="11"/>
                  </a:cubicBezTo>
                  <a:cubicBezTo>
                    <a:pt x="5734" y="11"/>
                    <a:pt x="5726" y="13"/>
                    <a:pt x="5718" y="15"/>
                  </a:cubicBezTo>
                  <a:cubicBezTo>
                    <a:pt x="5602" y="19"/>
                    <a:pt x="5486" y="30"/>
                    <a:pt x="5372" y="46"/>
                  </a:cubicBezTo>
                  <a:cubicBezTo>
                    <a:pt x="5252" y="58"/>
                    <a:pt x="5130" y="77"/>
                    <a:pt x="5011" y="101"/>
                  </a:cubicBezTo>
                  <a:cubicBezTo>
                    <a:pt x="4919" y="116"/>
                    <a:pt x="4827" y="135"/>
                    <a:pt x="4734" y="158"/>
                  </a:cubicBezTo>
                  <a:cubicBezTo>
                    <a:pt x="4447" y="223"/>
                    <a:pt x="4164" y="310"/>
                    <a:pt x="3890" y="418"/>
                  </a:cubicBezTo>
                  <a:cubicBezTo>
                    <a:pt x="3808" y="450"/>
                    <a:pt x="3728" y="484"/>
                    <a:pt x="3648" y="518"/>
                  </a:cubicBezTo>
                  <a:cubicBezTo>
                    <a:pt x="3541" y="569"/>
                    <a:pt x="3433" y="618"/>
                    <a:pt x="3329" y="671"/>
                  </a:cubicBezTo>
                  <a:cubicBezTo>
                    <a:pt x="3222" y="725"/>
                    <a:pt x="3113" y="783"/>
                    <a:pt x="3014" y="844"/>
                  </a:cubicBezTo>
                  <a:cubicBezTo>
                    <a:pt x="2945" y="887"/>
                    <a:pt x="2880" y="926"/>
                    <a:pt x="2814" y="972"/>
                  </a:cubicBezTo>
                  <a:cubicBezTo>
                    <a:pt x="2603" y="1103"/>
                    <a:pt x="2399" y="1249"/>
                    <a:pt x="2208" y="1410"/>
                  </a:cubicBezTo>
                  <a:lnTo>
                    <a:pt x="2092" y="1512"/>
                  </a:lnTo>
                  <a:cubicBezTo>
                    <a:pt x="2031" y="1563"/>
                    <a:pt x="1973" y="1617"/>
                    <a:pt x="1916" y="1670"/>
                  </a:cubicBezTo>
                  <a:cubicBezTo>
                    <a:pt x="1909" y="1678"/>
                    <a:pt x="1902" y="1682"/>
                    <a:pt x="1897" y="1694"/>
                  </a:cubicBezTo>
                  <a:cubicBezTo>
                    <a:pt x="1823" y="1757"/>
                    <a:pt x="1753" y="1825"/>
                    <a:pt x="1689" y="1901"/>
                  </a:cubicBezTo>
                  <a:cubicBezTo>
                    <a:pt x="1672" y="1910"/>
                    <a:pt x="1660" y="1923"/>
                    <a:pt x="1650" y="1938"/>
                  </a:cubicBezTo>
                  <a:cubicBezTo>
                    <a:pt x="1589" y="2001"/>
                    <a:pt x="1531" y="2065"/>
                    <a:pt x="1474" y="2130"/>
                  </a:cubicBezTo>
                  <a:cubicBezTo>
                    <a:pt x="1382" y="2237"/>
                    <a:pt x="1294" y="2346"/>
                    <a:pt x="1214" y="2458"/>
                  </a:cubicBezTo>
                  <a:cubicBezTo>
                    <a:pt x="1098" y="2614"/>
                    <a:pt x="986" y="2779"/>
                    <a:pt x="883" y="2944"/>
                  </a:cubicBezTo>
                  <a:cubicBezTo>
                    <a:pt x="818" y="3053"/>
                    <a:pt x="752" y="3168"/>
                    <a:pt x="694" y="3279"/>
                  </a:cubicBezTo>
                  <a:cubicBezTo>
                    <a:pt x="682" y="3299"/>
                    <a:pt x="672" y="3320"/>
                    <a:pt x="665" y="3340"/>
                  </a:cubicBezTo>
                  <a:cubicBezTo>
                    <a:pt x="614" y="3437"/>
                    <a:pt x="568" y="3532"/>
                    <a:pt x="526" y="3629"/>
                  </a:cubicBezTo>
                  <a:cubicBezTo>
                    <a:pt x="519" y="3649"/>
                    <a:pt x="511" y="3663"/>
                    <a:pt x="502" y="3678"/>
                  </a:cubicBezTo>
                  <a:cubicBezTo>
                    <a:pt x="456" y="3790"/>
                    <a:pt x="410" y="3902"/>
                    <a:pt x="368" y="4016"/>
                  </a:cubicBezTo>
                  <a:cubicBezTo>
                    <a:pt x="362" y="4028"/>
                    <a:pt x="359" y="4039"/>
                    <a:pt x="356" y="4052"/>
                  </a:cubicBezTo>
                  <a:cubicBezTo>
                    <a:pt x="315" y="4171"/>
                    <a:pt x="276" y="4290"/>
                    <a:pt x="242" y="4412"/>
                  </a:cubicBezTo>
                  <a:cubicBezTo>
                    <a:pt x="234" y="4432"/>
                    <a:pt x="227" y="4451"/>
                    <a:pt x="222" y="4470"/>
                  </a:cubicBezTo>
                  <a:cubicBezTo>
                    <a:pt x="152" y="4731"/>
                    <a:pt x="97" y="4997"/>
                    <a:pt x="59" y="5265"/>
                  </a:cubicBezTo>
                  <a:cubicBezTo>
                    <a:pt x="18" y="5548"/>
                    <a:pt x="1" y="5834"/>
                    <a:pt x="1" y="6121"/>
                  </a:cubicBezTo>
                  <a:lnTo>
                    <a:pt x="1" y="116245"/>
                  </a:lnTo>
                  <a:cubicBezTo>
                    <a:pt x="1" y="116350"/>
                    <a:pt x="4" y="116457"/>
                    <a:pt x="8" y="116561"/>
                  </a:cubicBezTo>
                  <a:cubicBezTo>
                    <a:pt x="16" y="116690"/>
                    <a:pt x="27" y="116821"/>
                    <a:pt x="39" y="116948"/>
                  </a:cubicBezTo>
                  <a:cubicBezTo>
                    <a:pt x="69" y="117201"/>
                    <a:pt x="114" y="117453"/>
                    <a:pt x="173" y="117701"/>
                  </a:cubicBezTo>
                  <a:cubicBezTo>
                    <a:pt x="205" y="117823"/>
                    <a:pt x="239" y="117947"/>
                    <a:pt x="273" y="118066"/>
                  </a:cubicBezTo>
                  <a:cubicBezTo>
                    <a:pt x="312" y="118185"/>
                    <a:pt x="353" y="118304"/>
                    <a:pt x="397" y="118419"/>
                  </a:cubicBezTo>
                  <a:cubicBezTo>
                    <a:pt x="438" y="118526"/>
                    <a:pt x="480" y="118635"/>
                    <a:pt x="531" y="118742"/>
                  </a:cubicBezTo>
                  <a:cubicBezTo>
                    <a:pt x="534" y="118754"/>
                    <a:pt x="542" y="118769"/>
                    <a:pt x="545" y="118783"/>
                  </a:cubicBezTo>
                  <a:cubicBezTo>
                    <a:pt x="596" y="118888"/>
                    <a:pt x="645" y="118995"/>
                    <a:pt x="703" y="119095"/>
                  </a:cubicBezTo>
                  <a:cubicBezTo>
                    <a:pt x="761" y="119206"/>
                    <a:pt x="818" y="119313"/>
                    <a:pt x="883" y="119418"/>
                  </a:cubicBezTo>
                  <a:cubicBezTo>
                    <a:pt x="988" y="119586"/>
                    <a:pt x="1099" y="119748"/>
                    <a:pt x="1214" y="119906"/>
                  </a:cubicBezTo>
                  <a:cubicBezTo>
                    <a:pt x="1354" y="120090"/>
                    <a:pt x="1504" y="120269"/>
                    <a:pt x="1663" y="120439"/>
                  </a:cubicBezTo>
                  <a:cubicBezTo>
                    <a:pt x="1744" y="120524"/>
                    <a:pt x="1824" y="120604"/>
                    <a:pt x="1909" y="120684"/>
                  </a:cubicBezTo>
                  <a:cubicBezTo>
                    <a:pt x="2155" y="120915"/>
                    <a:pt x="2418" y="121126"/>
                    <a:pt x="2697" y="121317"/>
                  </a:cubicBezTo>
                  <a:cubicBezTo>
                    <a:pt x="2707" y="121323"/>
                    <a:pt x="2717" y="121329"/>
                    <a:pt x="2726" y="121336"/>
                  </a:cubicBezTo>
                  <a:cubicBezTo>
                    <a:pt x="2826" y="121402"/>
                    <a:pt x="2923" y="121463"/>
                    <a:pt x="3027" y="121524"/>
                  </a:cubicBezTo>
                  <a:cubicBezTo>
                    <a:pt x="3127" y="121582"/>
                    <a:pt x="3229" y="121640"/>
                    <a:pt x="3334" y="121694"/>
                  </a:cubicBezTo>
                  <a:cubicBezTo>
                    <a:pt x="3438" y="121746"/>
                    <a:pt x="3545" y="121796"/>
                    <a:pt x="3652" y="121843"/>
                  </a:cubicBezTo>
                  <a:cubicBezTo>
                    <a:pt x="3752" y="121889"/>
                    <a:pt x="3856" y="121930"/>
                    <a:pt x="3959" y="121969"/>
                  </a:cubicBezTo>
                  <a:cubicBezTo>
                    <a:pt x="4203" y="122063"/>
                    <a:pt x="4453" y="122139"/>
                    <a:pt x="4708" y="122195"/>
                  </a:cubicBezTo>
                  <a:cubicBezTo>
                    <a:pt x="4807" y="122222"/>
                    <a:pt x="4912" y="122243"/>
                    <a:pt x="5016" y="122261"/>
                  </a:cubicBezTo>
                  <a:cubicBezTo>
                    <a:pt x="5135" y="122285"/>
                    <a:pt x="5254" y="122302"/>
                    <a:pt x="5376" y="122314"/>
                  </a:cubicBezTo>
                  <a:cubicBezTo>
                    <a:pt x="5495" y="122331"/>
                    <a:pt x="5614" y="122341"/>
                    <a:pt x="5738" y="122349"/>
                  </a:cubicBezTo>
                  <a:lnTo>
                    <a:pt x="5748" y="122349"/>
                  </a:lnTo>
                  <a:cubicBezTo>
                    <a:pt x="5867" y="122358"/>
                    <a:pt x="5991" y="122361"/>
                    <a:pt x="6113" y="122361"/>
                  </a:cubicBezTo>
                  <a:lnTo>
                    <a:pt x="177418" y="122361"/>
                  </a:lnTo>
                  <a:cubicBezTo>
                    <a:pt x="177419" y="122361"/>
                    <a:pt x="177420" y="122361"/>
                    <a:pt x="177421" y="122361"/>
                  </a:cubicBezTo>
                  <a:cubicBezTo>
                    <a:pt x="180476" y="122361"/>
                    <a:pt x="183063" y="120107"/>
                    <a:pt x="183483" y="117080"/>
                  </a:cubicBezTo>
                  <a:cubicBezTo>
                    <a:pt x="183520" y="116804"/>
                    <a:pt x="183539" y="116524"/>
                    <a:pt x="183539" y="116244"/>
                  </a:cubicBezTo>
                  <a:lnTo>
                    <a:pt x="183539" y="6121"/>
                  </a:lnTo>
                  <a:cubicBezTo>
                    <a:pt x="183539" y="2742"/>
                    <a:pt x="180797" y="0"/>
                    <a:pt x="1774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57"/>
            <p:cNvSpPr/>
            <p:nvPr/>
          </p:nvSpPr>
          <p:spPr>
            <a:xfrm>
              <a:off x="1917372" y="2984544"/>
              <a:ext cx="2993079" cy="299324"/>
            </a:xfrm>
            <a:custGeom>
              <a:rect b="b" l="l" r="r" t="t"/>
              <a:pathLst>
                <a:path extrusionOk="0" h="18355" w="183540">
                  <a:moveTo>
                    <a:pt x="1" y="0"/>
                  </a:moveTo>
                  <a:lnTo>
                    <a:pt x="1" y="12239"/>
                  </a:lnTo>
                  <a:cubicBezTo>
                    <a:pt x="1" y="12344"/>
                    <a:pt x="4" y="12451"/>
                    <a:pt x="8" y="12555"/>
                  </a:cubicBezTo>
                  <a:cubicBezTo>
                    <a:pt x="16" y="12684"/>
                    <a:pt x="27" y="12815"/>
                    <a:pt x="39" y="12942"/>
                  </a:cubicBezTo>
                  <a:cubicBezTo>
                    <a:pt x="69" y="13195"/>
                    <a:pt x="114" y="13447"/>
                    <a:pt x="173" y="13695"/>
                  </a:cubicBezTo>
                  <a:cubicBezTo>
                    <a:pt x="205" y="13817"/>
                    <a:pt x="239" y="13941"/>
                    <a:pt x="273" y="14060"/>
                  </a:cubicBezTo>
                  <a:cubicBezTo>
                    <a:pt x="312" y="14179"/>
                    <a:pt x="353" y="14298"/>
                    <a:pt x="397" y="14413"/>
                  </a:cubicBezTo>
                  <a:cubicBezTo>
                    <a:pt x="438" y="14520"/>
                    <a:pt x="480" y="14629"/>
                    <a:pt x="531" y="14736"/>
                  </a:cubicBezTo>
                  <a:cubicBezTo>
                    <a:pt x="534" y="14748"/>
                    <a:pt x="542" y="14763"/>
                    <a:pt x="545" y="14777"/>
                  </a:cubicBezTo>
                  <a:cubicBezTo>
                    <a:pt x="596" y="14882"/>
                    <a:pt x="645" y="14989"/>
                    <a:pt x="703" y="15089"/>
                  </a:cubicBezTo>
                  <a:cubicBezTo>
                    <a:pt x="761" y="15200"/>
                    <a:pt x="818" y="15307"/>
                    <a:pt x="883" y="15412"/>
                  </a:cubicBezTo>
                  <a:cubicBezTo>
                    <a:pt x="988" y="15580"/>
                    <a:pt x="1099" y="15742"/>
                    <a:pt x="1214" y="15900"/>
                  </a:cubicBezTo>
                  <a:cubicBezTo>
                    <a:pt x="1354" y="16084"/>
                    <a:pt x="1504" y="16263"/>
                    <a:pt x="1663" y="16433"/>
                  </a:cubicBezTo>
                  <a:cubicBezTo>
                    <a:pt x="1744" y="16518"/>
                    <a:pt x="1824" y="16598"/>
                    <a:pt x="1909" y="16678"/>
                  </a:cubicBezTo>
                  <a:cubicBezTo>
                    <a:pt x="2155" y="16909"/>
                    <a:pt x="2418" y="17120"/>
                    <a:pt x="2697" y="17311"/>
                  </a:cubicBezTo>
                  <a:cubicBezTo>
                    <a:pt x="2707" y="17317"/>
                    <a:pt x="2717" y="17323"/>
                    <a:pt x="2726" y="17330"/>
                  </a:cubicBezTo>
                  <a:cubicBezTo>
                    <a:pt x="2826" y="17396"/>
                    <a:pt x="2923" y="17457"/>
                    <a:pt x="3027" y="17518"/>
                  </a:cubicBezTo>
                  <a:cubicBezTo>
                    <a:pt x="3127" y="17576"/>
                    <a:pt x="3229" y="17634"/>
                    <a:pt x="3334" y="17688"/>
                  </a:cubicBezTo>
                  <a:cubicBezTo>
                    <a:pt x="3438" y="17740"/>
                    <a:pt x="3545" y="17790"/>
                    <a:pt x="3652" y="17837"/>
                  </a:cubicBezTo>
                  <a:cubicBezTo>
                    <a:pt x="3752" y="17883"/>
                    <a:pt x="3856" y="17924"/>
                    <a:pt x="3959" y="17963"/>
                  </a:cubicBezTo>
                  <a:cubicBezTo>
                    <a:pt x="4203" y="18057"/>
                    <a:pt x="4453" y="18133"/>
                    <a:pt x="4708" y="18189"/>
                  </a:cubicBezTo>
                  <a:cubicBezTo>
                    <a:pt x="4807" y="18216"/>
                    <a:pt x="4912" y="18237"/>
                    <a:pt x="5016" y="18255"/>
                  </a:cubicBezTo>
                  <a:cubicBezTo>
                    <a:pt x="5135" y="18279"/>
                    <a:pt x="5254" y="18296"/>
                    <a:pt x="5376" y="18308"/>
                  </a:cubicBezTo>
                  <a:cubicBezTo>
                    <a:pt x="5495" y="18325"/>
                    <a:pt x="5614" y="18335"/>
                    <a:pt x="5738" y="18343"/>
                  </a:cubicBezTo>
                  <a:lnTo>
                    <a:pt x="5748" y="18343"/>
                  </a:lnTo>
                  <a:cubicBezTo>
                    <a:pt x="5867" y="18352"/>
                    <a:pt x="5991" y="18355"/>
                    <a:pt x="6113" y="18355"/>
                  </a:cubicBezTo>
                  <a:lnTo>
                    <a:pt x="177418" y="18355"/>
                  </a:lnTo>
                  <a:cubicBezTo>
                    <a:pt x="177419" y="18355"/>
                    <a:pt x="177420" y="18355"/>
                    <a:pt x="177421" y="18355"/>
                  </a:cubicBezTo>
                  <a:cubicBezTo>
                    <a:pt x="180476" y="18355"/>
                    <a:pt x="183063" y="16101"/>
                    <a:pt x="183483" y="13074"/>
                  </a:cubicBezTo>
                  <a:cubicBezTo>
                    <a:pt x="183520" y="12798"/>
                    <a:pt x="183539" y="12518"/>
                    <a:pt x="183539" y="12238"/>
                  </a:cubicBezTo>
                  <a:lnTo>
                    <a:pt x="18353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57"/>
            <p:cNvSpPr/>
            <p:nvPr/>
          </p:nvSpPr>
          <p:spPr>
            <a:xfrm>
              <a:off x="3363961" y="3084313"/>
              <a:ext cx="99753" cy="99786"/>
            </a:xfrm>
            <a:custGeom>
              <a:rect b="b" l="l" r="r" t="t"/>
              <a:pathLst>
                <a:path extrusionOk="0" h="6119" w="6117">
                  <a:moveTo>
                    <a:pt x="3059" y="0"/>
                  </a:moveTo>
                  <a:cubicBezTo>
                    <a:pt x="1370" y="0"/>
                    <a:pt x="0" y="1370"/>
                    <a:pt x="0" y="3059"/>
                  </a:cubicBezTo>
                  <a:cubicBezTo>
                    <a:pt x="0" y="4749"/>
                    <a:pt x="1370" y="6118"/>
                    <a:pt x="3059" y="6118"/>
                  </a:cubicBezTo>
                  <a:cubicBezTo>
                    <a:pt x="4747" y="6118"/>
                    <a:pt x="6117" y="4749"/>
                    <a:pt x="6117" y="3059"/>
                  </a:cubicBezTo>
                  <a:cubicBezTo>
                    <a:pt x="6117" y="1370"/>
                    <a:pt x="4747" y="0"/>
                    <a:pt x="305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57"/>
            <p:cNvSpPr/>
            <p:nvPr/>
          </p:nvSpPr>
          <p:spPr>
            <a:xfrm>
              <a:off x="3120490" y="3283851"/>
              <a:ext cx="586711" cy="78276"/>
            </a:xfrm>
            <a:custGeom>
              <a:rect b="b" l="l" r="r" t="t"/>
              <a:pathLst>
                <a:path extrusionOk="0" h="4800" w="35978">
                  <a:moveTo>
                    <a:pt x="334" y="1"/>
                  </a:moveTo>
                  <a:lnTo>
                    <a:pt x="1" y="4800"/>
                  </a:lnTo>
                  <a:lnTo>
                    <a:pt x="35978" y="4800"/>
                  </a:lnTo>
                  <a:lnTo>
                    <a:pt x="35644"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57"/>
            <p:cNvSpPr/>
            <p:nvPr/>
          </p:nvSpPr>
          <p:spPr>
            <a:xfrm>
              <a:off x="2017076" y="1388251"/>
              <a:ext cx="2793524" cy="1485466"/>
            </a:xfrm>
            <a:custGeom>
              <a:rect b="b" l="l" r="r" t="t"/>
              <a:pathLst>
                <a:path extrusionOk="0" h="91091" w="171303">
                  <a:moveTo>
                    <a:pt x="0" y="1"/>
                  </a:moveTo>
                  <a:lnTo>
                    <a:pt x="0" y="91090"/>
                  </a:lnTo>
                  <a:lnTo>
                    <a:pt x="171303" y="91090"/>
                  </a:lnTo>
                  <a:lnTo>
                    <a:pt x="171303" y="1"/>
                  </a:lnTo>
                  <a:close/>
                </a:path>
              </a:pathLst>
            </a:cu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628" name="Google Shape;628;p57"/>
          <p:cNvPicPr preferRelativeResize="0"/>
          <p:nvPr/>
        </p:nvPicPr>
        <p:blipFill rotWithShape="1">
          <a:blip r:embed="rId3">
            <a:alphaModFix/>
          </a:blip>
          <a:srcRect b="8955" l="7103" r="7111" t="8955"/>
          <a:stretch/>
        </p:blipFill>
        <p:spPr>
          <a:xfrm>
            <a:off x="4274055" y="1195578"/>
            <a:ext cx="3937046" cy="2119211"/>
          </a:xfrm>
          <a:prstGeom prst="rect">
            <a:avLst/>
          </a:prstGeom>
          <a:noFill/>
          <a:ln cap="flat" cmpd="sng" w="38100">
            <a:solidFill>
              <a:schemeClr val="accent2"/>
            </a:solidFill>
            <a:prstDash val="solid"/>
            <a:round/>
            <a:headEnd len="sm" w="sm" type="none"/>
            <a:tailEnd len="sm" w="sm" type="none"/>
          </a:ln>
        </p:spPr>
      </p:pic>
      <p:sp>
        <p:nvSpPr>
          <p:cNvPr id="629" name="Google Shape;629;p57"/>
          <p:cNvSpPr txBox="1"/>
          <p:nvPr>
            <p:ph idx="1" type="subTitle"/>
          </p:nvPr>
        </p:nvSpPr>
        <p:spPr>
          <a:xfrm>
            <a:off x="239225" y="239225"/>
            <a:ext cx="3936900" cy="4177800"/>
          </a:xfrm>
          <a:prstGeom prst="rect">
            <a:avLst/>
          </a:prstGeom>
        </p:spPr>
        <p:txBody>
          <a:bodyPr anchorCtr="0" anchor="t" bIns="91425" lIns="91425" spcFirstLastPara="1" rIns="91425" wrap="square" tIns="91425">
            <a:noAutofit/>
          </a:bodyPr>
          <a:lstStyle/>
          <a:p>
            <a:pPr indent="12700" lvl="0" marL="0" rtl="0" algn="l">
              <a:lnSpc>
                <a:spcPct val="115000"/>
              </a:lnSpc>
              <a:spcBef>
                <a:spcPts val="1200"/>
              </a:spcBef>
              <a:spcAft>
                <a:spcPts val="0"/>
              </a:spcAft>
              <a:buClr>
                <a:schemeClr val="dk1"/>
              </a:buClr>
              <a:buSzPts val="1100"/>
              <a:buFont typeface="Arial"/>
              <a:buNone/>
            </a:pPr>
            <a:r>
              <a:rPr i="1" lang="en" sz="2300">
                <a:latin typeface="Arial"/>
                <a:ea typeface="Arial"/>
                <a:cs typeface="Arial"/>
                <a:sym typeface="Arial"/>
              </a:rPr>
              <a:t>What steps has the government taken to promote investment linkages between businesses, especially between foreign affiliates and local enterprises? What measures has the government put in place to address the specific investment obstacles faced by SMES?</a:t>
            </a:r>
            <a:endParaRPr i="1" sz="2300">
              <a:latin typeface="Arial"/>
              <a:ea typeface="Arial"/>
              <a:cs typeface="Arial"/>
              <a:sym typeface="Arial"/>
            </a:endParaRPr>
          </a:p>
          <a:p>
            <a:pPr indent="457200" lvl="0" marL="0" rtl="0" algn="l">
              <a:spcBef>
                <a:spcPts val="1200"/>
              </a:spcBef>
              <a:spcAft>
                <a:spcPts val="1600"/>
              </a:spcAft>
              <a:buNone/>
            </a:pPr>
            <a:r>
              <a:t/>
            </a:r>
            <a:endParaRPr sz="1800">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3" name="Shape 633"/>
        <p:cNvGrpSpPr/>
        <p:nvPr/>
      </p:nvGrpSpPr>
      <p:grpSpPr>
        <a:xfrm>
          <a:off x="0" y="0"/>
          <a:ext cx="0" cy="0"/>
          <a:chOff x="0" y="0"/>
          <a:chExt cx="0" cy="0"/>
        </a:xfrm>
      </p:grpSpPr>
      <p:grpSp>
        <p:nvGrpSpPr>
          <p:cNvPr id="634" name="Google Shape;634;p58"/>
          <p:cNvGrpSpPr/>
          <p:nvPr/>
        </p:nvGrpSpPr>
        <p:grpSpPr>
          <a:xfrm>
            <a:off x="4166073" y="1080802"/>
            <a:ext cx="4151101" cy="3336283"/>
            <a:chOff x="1917372" y="1288466"/>
            <a:chExt cx="2993079" cy="2405568"/>
          </a:xfrm>
        </p:grpSpPr>
        <p:sp>
          <p:nvSpPr>
            <p:cNvPr id="635" name="Google Shape;635;p58"/>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rgbClr val="D8D8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58"/>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58"/>
            <p:cNvSpPr/>
            <p:nvPr/>
          </p:nvSpPr>
          <p:spPr>
            <a:xfrm>
              <a:off x="1917372" y="1288466"/>
              <a:ext cx="2993079" cy="1995402"/>
            </a:xfrm>
            <a:custGeom>
              <a:rect b="b" l="l" r="r" t="t"/>
              <a:pathLst>
                <a:path extrusionOk="0" h="122361" w="183540">
                  <a:moveTo>
                    <a:pt x="6113" y="0"/>
                  </a:moveTo>
                  <a:cubicBezTo>
                    <a:pt x="5991" y="0"/>
                    <a:pt x="5872" y="4"/>
                    <a:pt x="5753" y="12"/>
                  </a:cubicBezTo>
                  <a:cubicBezTo>
                    <a:pt x="5749" y="12"/>
                    <a:pt x="5746" y="11"/>
                    <a:pt x="5743" y="11"/>
                  </a:cubicBezTo>
                  <a:cubicBezTo>
                    <a:pt x="5734" y="11"/>
                    <a:pt x="5726" y="13"/>
                    <a:pt x="5718" y="15"/>
                  </a:cubicBezTo>
                  <a:cubicBezTo>
                    <a:pt x="5602" y="19"/>
                    <a:pt x="5486" y="30"/>
                    <a:pt x="5372" y="46"/>
                  </a:cubicBezTo>
                  <a:cubicBezTo>
                    <a:pt x="5252" y="58"/>
                    <a:pt x="5130" y="77"/>
                    <a:pt x="5011" y="101"/>
                  </a:cubicBezTo>
                  <a:cubicBezTo>
                    <a:pt x="4919" y="116"/>
                    <a:pt x="4827" y="135"/>
                    <a:pt x="4734" y="158"/>
                  </a:cubicBezTo>
                  <a:cubicBezTo>
                    <a:pt x="4447" y="223"/>
                    <a:pt x="4164" y="310"/>
                    <a:pt x="3890" y="418"/>
                  </a:cubicBezTo>
                  <a:cubicBezTo>
                    <a:pt x="3808" y="450"/>
                    <a:pt x="3728" y="484"/>
                    <a:pt x="3648" y="518"/>
                  </a:cubicBezTo>
                  <a:cubicBezTo>
                    <a:pt x="3541" y="569"/>
                    <a:pt x="3433" y="618"/>
                    <a:pt x="3329" y="671"/>
                  </a:cubicBezTo>
                  <a:cubicBezTo>
                    <a:pt x="3222" y="725"/>
                    <a:pt x="3113" y="783"/>
                    <a:pt x="3014" y="844"/>
                  </a:cubicBezTo>
                  <a:cubicBezTo>
                    <a:pt x="2945" y="887"/>
                    <a:pt x="2880" y="926"/>
                    <a:pt x="2814" y="972"/>
                  </a:cubicBezTo>
                  <a:cubicBezTo>
                    <a:pt x="2603" y="1103"/>
                    <a:pt x="2399" y="1249"/>
                    <a:pt x="2208" y="1410"/>
                  </a:cubicBezTo>
                  <a:lnTo>
                    <a:pt x="2092" y="1512"/>
                  </a:lnTo>
                  <a:cubicBezTo>
                    <a:pt x="2031" y="1563"/>
                    <a:pt x="1973" y="1617"/>
                    <a:pt x="1916" y="1670"/>
                  </a:cubicBezTo>
                  <a:cubicBezTo>
                    <a:pt x="1909" y="1678"/>
                    <a:pt x="1902" y="1682"/>
                    <a:pt x="1897" y="1694"/>
                  </a:cubicBezTo>
                  <a:cubicBezTo>
                    <a:pt x="1823" y="1757"/>
                    <a:pt x="1753" y="1825"/>
                    <a:pt x="1689" y="1901"/>
                  </a:cubicBezTo>
                  <a:cubicBezTo>
                    <a:pt x="1672" y="1910"/>
                    <a:pt x="1660" y="1923"/>
                    <a:pt x="1650" y="1938"/>
                  </a:cubicBezTo>
                  <a:cubicBezTo>
                    <a:pt x="1589" y="2001"/>
                    <a:pt x="1531" y="2065"/>
                    <a:pt x="1474" y="2130"/>
                  </a:cubicBezTo>
                  <a:cubicBezTo>
                    <a:pt x="1382" y="2237"/>
                    <a:pt x="1294" y="2346"/>
                    <a:pt x="1214" y="2458"/>
                  </a:cubicBezTo>
                  <a:cubicBezTo>
                    <a:pt x="1098" y="2614"/>
                    <a:pt x="986" y="2779"/>
                    <a:pt x="883" y="2944"/>
                  </a:cubicBezTo>
                  <a:cubicBezTo>
                    <a:pt x="818" y="3053"/>
                    <a:pt x="752" y="3168"/>
                    <a:pt x="694" y="3279"/>
                  </a:cubicBezTo>
                  <a:cubicBezTo>
                    <a:pt x="682" y="3299"/>
                    <a:pt x="672" y="3320"/>
                    <a:pt x="665" y="3340"/>
                  </a:cubicBezTo>
                  <a:cubicBezTo>
                    <a:pt x="614" y="3437"/>
                    <a:pt x="568" y="3532"/>
                    <a:pt x="526" y="3629"/>
                  </a:cubicBezTo>
                  <a:cubicBezTo>
                    <a:pt x="519" y="3649"/>
                    <a:pt x="511" y="3663"/>
                    <a:pt x="502" y="3678"/>
                  </a:cubicBezTo>
                  <a:cubicBezTo>
                    <a:pt x="456" y="3790"/>
                    <a:pt x="410" y="3902"/>
                    <a:pt x="368" y="4016"/>
                  </a:cubicBezTo>
                  <a:cubicBezTo>
                    <a:pt x="362" y="4028"/>
                    <a:pt x="359" y="4039"/>
                    <a:pt x="356" y="4052"/>
                  </a:cubicBezTo>
                  <a:cubicBezTo>
                    <a:pt x="315" y="4171"/>
                    <a:pt x="276" y="4290"/>
                    <a:pt x="242" y="4412"/>
                  </a:cubicBezTo>
                  <a:cubicBezTo>
                    <a:pt x="234" y="4432"/>
                    <a:pt x="227" y="4451"/>
                    <a:pt x="222" y="4470"/>
                  </a:cubicBezTo>
                  <a:cubicBezTo>
                    <a:pt x="152" y="4731"/>
                    <a:pt x="97" y="4997"/>
                    <a:pt x="59" y="5265"/>
                  </a:cubicBezTo>
                  <a:cubicBezTo>
                    <a:pt x="18" y="5548"/>
                    <a:pt x="1" y="5834"/>
                    <a:pt x="1" y="6121"/>
                  </a:cubicBezTo>
                  <a:lnTo>
                    <a:pt x="1" y="116245"/>
                  </a:lnTo>
                  <a:cubicBezTo>
                    <a:pt x="1" y="116350"/>
                    <a:pt x="4" y="116457"/>
                    <a:pt x="8" y="116561"/>
                  </a:cubicBezTo>
                  <a:cubicBezTo>
                    <a:pt x="16" y="116690"/>
                    <a:pt x="27" y="116821"/>
                    <a:pt x="39" y="116948"/>
                  </a:cubicBezTo>
                  <a:cubicBezTo>
                    <a:pt x="69" y="117201"/>
                    <a:pt x="114" y="117453"/>
                    <a:pt x="173" y="117701"/>
                  </a:cubicBezTo>
                  <a:cubicBezTo>
                    <a:pt x="205" y="117823"/>
                    <a:pt x="239" y="117947"/>
                    <a:pt x="273" y="118066"/>
                  </a:cubicBezTo>
                  <a:cubicBezTo>
                    <a:pt x="312" y="118185"/>
                    <a:pt x="353" y="118304"/>
                    <a:pt x="397" y="118419"/>
                  </a:cubicBezTo>
                  <a:cubicBezTo>
                    <a:pt x="438" y="118526"/>
                    <a:pt x="480" y="118635"/>
                    <a:pt x="531" y="118742"/>
                  </a:cubicBezTo>
                  <a:cubicBezTo>
                    <a:pt x="534" y="118754"/>
                    <a:pt x="542" y="118769"/>
                    <a:pt x="545" y="118783"/>
                  </a:cubicBezTo>
                  <a:cubicBezTo>
                    <a:pt x="596" y="118888"/>
                    <a:pt x="645" y="118995"/>
                    <a:pt x="703" y="119095"/>
                  </a:cubicBezTo>
                  <a:cubicBezTo>
                    <a:pt x="761" y="119206"/>
                    <a:pt x="818" y="119313"/>
                    <a:pt x="883" y="119418"/>
                  </a:cubicBezTo>
                  <a:cubicBezTo>
                    <a:pt x="988" y="119586"/>
                    <a:pt x="1099" y="119748"/>
                    <a:pt x="1214" y="119906"/>
                  </a:cubicBezTo>
                  <a:cubicBezTo>
                    <a:pt x="1354" y="120090"/>
                    <a:pt x="1504" y="120269"/>
                    <a:pt x="1663" y="120439"/>
                  </a:cubicBezTo>
                  <a:cubicBezTo>
                    <a:pt x="1744" y="120524"/>
                    <a:pt x="1824" y="120604"/>
                    <a:pt x="1909" y="120684"/>
                  </a:cubicBezTo>
                  <a:cubicBezTo>
                    <a:pt x="2155" y="120915"/>
                    <a:pt x="2418" y="121126"/>
                    <a:pt x="2697" y="121317"/>
                  </a:cubicBezTo>
                  <a:cubicBezTo>
                    <a:pt x="2707" y="121323"/>
                    <a:pt x="2717" y="121329"/>
                    <a:pt x="2726" y="121336"/>
                  </a:cubicBezTo>
                  <a:cubicBezTo>
                    <a:pt x="2826" y="121402"/>
                    <a:pt x="2923" y="121463"/>
                    <a:pt x="3027" y="121524"/>
                  </a:cubicBezTo>
                  <a:cubicBezTo>
                    <a:pt x="3127" y="121582"/>
                    <a:pt x="3229" y="121640"/>
                    <a:pt x="3334" y="121694"/>
                  </a:cubicBezTo>
                  <a:cubicBezTo>
                    <a:pt x="3438" y="121746"/>
                    <a:pt x="3545" y="121796"/>
                    <a:pt x="3652" y="121843"/>
                  </a:cubicBezTo>
                  <a:cubicBezTo>
                    <a:pt x="3752" y="121889"/>
                    <a:pt x="3856" y="121930"/>
                    <a:pt x="3959" y="121969"/>
                  </a:cubicBezTo>
                  <a:cubicBezTo>
                    <a:pt x="4203" y="122063"/>
                    <a:pt x="4453" y="122139"/>
                    <a:pt x="4708" y="122195"/>
                  </a:cubicBezTo>
                  <a:cubicBezTo>
                    <a:pt x="4807" y="122222"/>
                    <a:pt x="4912" y="122243"/>
                    <a:pt x="5016" y="122261"/>
                  </a:cubicBezTo>
                  <a:cubicBezTo>
                    <a:pt x="5135" y="122285"/>
                    <a:pt x="5254" y="122302"/>
                    <a:pt x="5376" y="122314"/>
                  </a:cubicBezTo>
                  <a:cubicBezTo>
                    <a:pt x="5495" y="122331"/>
                    <a:pt x="5614" y="122341"/>
                    <a:pt x="5738" y="122349"/>
                  </a:cubicBezTo>
                  <a:lnTo>
                    <a:pt x="5748" y="122349"/>
                  </a:lnTo>
                  <a:cubicBezTo>
                    <a:pt x="5867" y="122358"/>
                    <a:pt x="5991" y="122361"/>
                    <a:pt x="6113" y="122361"/>
                  </a:cubicBezTo>
                  <a:lnTo>
                    <a:pt x="177418" y="122361"/>
                  </a:lnTo>
                  <a:cubicBezTo>
                    <a:pt x="177419" y="122361"/>
                    <a:pt x="177420" y="122361"/>
                    <a:pt x="177421" y="122361"/>
                  </a:cubicBezTo>
                  <a:cubicBezTo>
                    <a:pt x="180476" y="122361"/>
                    <a:pt x="183063" y="120107"/>
                    <a:pt x="183483" y="117080"/>
                  </a:cubicBezTo>
                  <a:cubicBezTo>
                    <a:pt x="183520" y="116804"/>
                    <a:pt x="183539" y="116524"/>
                    <a:pt x="183539" y="116244"/>
                  </a:cubicBezTo>
                  <a:lnTo>
                    <a:pt x="183539" y="6121"/>
                  </a:lnTo>
                  <a:cubicBezTo>
                    <a:pt x="183539" y="2742"/>
                    <a:pt x="180797" y="0"/>
                    <a:pt x="1774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58"/>
            <p:cNvSpPr/>
            <p:nvPr/>
          </p:nvSpPr>
          <p:spPr>
            <a:xfrm>
              <a:off x="1917372" y="2984544"/>
              <a:ext cx="2993079" cy="299324"/>
            </a:xfrm>
            <a:custGeom>
              <a:rect b="b" l="l" r="r" t="t"/>
              <a:pathLst>
                <a:path extrusionOk="0" h="18355" w="183540">
                  <a:moveTo>
                    <a:pt x="1" y="0"/>
                  </a:moveTo>
                  <a:lnTo>
                    <a:pt x="1" y="12239"/>
                  </a:lnTo>
                  <a:cubicBezTo>
                    <a:pt x="1" y="12344"/>
                    <a:pt x="4" y="12451"/>
                    <a:pt x="8" y="12555"/>
                  </a:cubicBezTo>
                  <a:cubicBezTo>
                    <a:pt x="16" y="12684"/>
                    <a:pt x="27" y="12815"/>
                    <a:pt x="39" y="12942"/>
                  </a:cubicBezTo>
                  <a:cubicBezTo>
                    <a:pt x="69" y="13195"/>
                    <a:pt x="114" y="13447"/>
                    <a:pt x="173" y="13695"/>
                  </a:cubicBezTo>
                  <a:cubicBezTo>
                    <a:pt x="205" y="13817"/>
                    <a:pt x="239" y="13941"/>
                    <a:pt x="273" y="14060"/>
                  </a:cubicBezTo>
                  <a:cubicBezTo>
                    <a:pt x="312" y="14179"/>
                    <a:pt x="353" y="14298"/>
                    <a:pt x="397" y="14413"/>
                  </a:cubicBezTo>
                  <a:cubicBezTo>
                    <a:pt x="438" y="14520"/>
                    <a:pt x="480" y="14629"/>
                    <a:pt x="531" y="14736"/>
                  </a:cubicBezTo>
                  <a:cubicBezTo>
                    <a:pt x="534" y="14748"/>
                    <a:pt x="542" y="14763"/>
                    <a:pt x="545" y="14777"/>
                  </a:cubicBezTo>
                  <a:cubicBezTo>
                    <a:pt x="596" y="14882"/>
                    <a:pt x="645" y="14989"/>
                    <a:pt x="703" y="15089"/>
                  </a:cubicBezTo>
                  <a:cubicBezTo>
                    <a:pt x="761" y="15200"/>
                    <a:pt x="818" y="15307"/>
                    <a:pt x="883" y="15412"/>
                  </a:cubicBezTo>
                  <a:cubicBezTo>
                    <a:pt x="988" y="15580"/>
                    <a:pt x="1099" y="15742"/>
                    <a:pt x="1214" y="15900"/>
                  </a:cubicBezTo>
                  <a:cubicBezTo>
                    <a:pt x="1354" y="16084"/>
                    <a:pt x="1504" y="16263"/>
                    <a:pt x="1663" y="16433"/>
                  </a:cubicBezTo>
                  <a:cubicBezTo>
                    <a:pt x="1744" y="16518"/>
                    <a:pt x="1824" y="16598"/>
                    <a:pt x="1909" y="16678"/>
                  </a:cubicBezTo>
                  <a:cubicBezTo>
                    <a:pt x="2155" y="16909"/>
                    <a:pt x="2418" y="17120"/>
                    <a:pt x="2697" y="17311"/>
                  </a:cubicBezTo>
                  <a:cubicBezTo>
                    <a:pt x="2707" y="17317"/>
                    <a:pt x="2717" y="17323"/>
                    <a:pt x="2726" y="17330"/>
                  </a:cubicBezTo>
                  <a:cubicBezTo>
                    <a:pt x="2826" y="17396"/>
                    <a:pt x="2923" y="17457"/>
                    <a:pt x="3027" y="17518"/>
                  </a:cubicBezTo>
                  <a:cubicBezTo>
                    <a:pt x="3127" y="17576"/>
                    <a:pt x="3229" y="17634"/>
                    <a:pt x="3334" y="17688"/>
                  </a:cubicBezTo>
                  <a:cubicBezTo>
                    <a:pt x="3438" y="17740"/>
                    <a:pt x="3545" y="17790"/>
                    <a:pt x="3652" y="17837"/>
                  </a:cubicBezTo>
                  <a:cubicBezTo>
                    <a:pt x="3752" y="17883"/>
                    <a:pt x="3856" y="17924"/>
                    <a:pt x="3959" y="17963"/>
                  </a:cubicBezTo>
                  <a:cubicBezTo>
                    <a:pt x="4203" y="18057"/>
                    <a:pt x="4453" y="18133"/>
                    <a:pt x="4708" y="18189"/>
                  </a:cubicBezTo>
                  <a:cubicBezTo>
                    <a:pt x="4807" y="18216"/>
                    <a:pt x="4912" y="18237"/>
                    <a:pt x="5016" y="18255"/>
                  </a:cubicBezTo>
                  <a:cubicBezTo>
                    <a:pt x="5135" y="18279"/>
                    <a:pt x="5254" y="18296"/>
                    <a:pt x="5376" y="18308"/>
                  </a:cubicBezTo>
                  <a:cubicBezTo>
                    <a:pt x="5495" y="18325"/>
                    <a:pt x="5614" y="18335"/>
                    <a:pt x="5738" y="18343"/>
                  </a:cubicBezTo>
                  <a:lnTo>
                    <a:pt x="5748" y="18343"/>
                  </a:lnTo>
                  <a:cubicBezTo>
                    <a:pt x="5867" y="18352"/>
                    <a:pt x="5991" y="18355"/>
                    <a:pt x="6113" y="18355"/>
                  </a:cubicBezTo>
                  <a:lnTo>
                    <a:pt x="177418" y="18355"/>
                  </a:lnTo>
                  <a:cubicBezTo>
                    <a:pt x="177419" y="18355"/>
                    <a:pt x="177420" y="18355"/>
                    <a:pt x="177421" y="18355"/>
                  </a:cubicBezTo>
                  <a:cubicBezTo>
                    <a:pt x="180476" y="18355"/>
                    <a:pt x="183063" y="16101"/>
                    <a:pt x="183483" y="13074"/>
                  </a:cubicBezTo>
                  <a:cubicBezTo>
                    <a:pt x="183520" y="12798"/>
                    <a:pt x="183539" y="12518"/>
                    <a:pt x="183539" y="12238"/>
                  </a:cubicBezTo>
                  <a:lnTo>
                    <a:pt x="18353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58"/>
            <p:cNvSpPr/>
            <p:nvPr/>
          </p:nvSpPr>
          <p:spPr>
            <a:xfrm>
              <a:off x="3363961" y="3084313"/>
              <a:ext cx="99753" cy="99786"/>
            </a:xfrm>
            <a:custGeom>
              <a:rect b="b" l="l" r="r" t="t"/>
              <a:pathLst>
                <a:path extrusionOk="0" h="6119" w="6117">
                  <a:moveTo>
                    <a:pt x="3059" y="0"/>
                  </a:moveTo>
                  <a:cubicBezTo>
                    <a:pt x="1370" y="0"/>
                    <a:pt x="0" y="1370"/>
                    <a:pt x="0" y="3059"/>
                  </a:cubicBezTo>
                  <a:cubicBezTo>
                    <a:pt x="0" y="4749"/>
                    <a:pt x="1370" y="6118"/>
                    <a:pt x="3059" y="6118"/>
                  </a:cubicBezTo>
                  <a:cubicBezTo>
                    <a:pt x="4747" y="6118"/>
                    <a:pt x="6117" y="4749"/>
                    <a:pt x="6117" y="3059"/>
                  </a:cubicBezTo>
                  <a:cubicBezTo>
                    <a:pt x="6117" y="1370"/>
                    <a:pt x="4747" y="0"/>
                    <a:pt x="305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58"/>
            <p:cNvSpPr/>
            <p:nvPr/>
          </p:nvSpPr>
          <p:spPr>
            <a:xfrm>
              <a:off x="3120490" y="3283851"/>
              <a:ext cx="586711" cy="78276"/>
            </a:xfrm>
            <a:custGeom>
              <a:rect b="b" l="l" r="r" t="t"/>
              <a:pathLst>
                <a:path extrusionOk="0" h="4800" w="35978">
                  <a:moveTo>
                    <a:pt x="334" y="1"/>
                  </a:moveTo>
                  <a:lnTo>
                    <a:pt x="1" y="4800"/>
                  </a:lnTo>
                  <a:lnTo>
                    <a:pt x="35978" y="4800"/>
                  </a:lnTo>
                  <a:lnTo>
                    <a:pt x="35644"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58"/>
            <p:cNvSpPr/>
            <p:nvPr/>
          </p:nvSpPr>
          <p:spPr>
            <a:xfrm>
              <a:off x="2017076" y="1388251"/>
              <a:ext cx="2793524" cy="1485466"/>
            </a:xfrm>
            <a:custGeom>
              <a:rect b="b" l="l" r="r" t="t"/>
              <a:pathLst>
                <a:path extrusionOk="0" h="91091" w="171303">
                  <a:moveTo>
                    <a:pt x="0" y="1"/>
                  </a:moveTo>
                  <a:lnTo>
                    <a:pt x="0" y="91090"/>
                  </a:lnTo>
                  <a:lnTo>
                    <a:pt x="171303" y="91090"/>
                  </a:lnTo>
                  <a:lnTo>
                    <a:pt x="171303" y="1"/>
                  </a:lnTo>
                  <a:close/>
                </a:path>
              </a:pathLst>
            </a:cu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642" name="Google Shape;642;p58"/>
          <p:cNvPicPr preferRelativeResize="0"/>
          <p:nvPr/>
        </p:nvPicPr>
        <p:blipFill rotWithShape="1">
          <a:blip r:embed="rId3">
            <a:alphaModFix/>
          </a:blip>
          <a:srcRect b="8955" l="7103" r="7111" t="8955"/>
          <a:stretch/>
        </p:blipFill>
        <p:spPr>
          <a:xfrm>
            <a:off x="4274055" y="1195578"/>
            <a:ext cx="3937046" cy="2119211"/>
          </a:xfrm>
          <a:prstGeom prst="rect">
            <a:avLst/>
          </a:prstGeom>
          <a:noFill/>
          <a:ln cap="flat" cmpd="sng" w="38100">
            <a:solidFill>
              <a:schemeClr val="accent2"/>
            </a:solidFill>
            <a:prstDash val="solid"/>
            <a:round/>
            <a:headEnd len="sm" w="sm" type="none"/>
            <a:tailEnd len="sm" w="sm" type="none"/>
          </a:ln>
        </p:spPr>
      </p:pic>
      <p:sp>
        <p:nvSpPr>
          <p:cNvPr id="643" name="Google Shape;643;p58"/>
          <p:cNvSpPr txBox="1"/>
          <p:nvPr>
            <p:ph idx="1" type="subTitle"/>
          </p:nvPr>
        </p:nvSpPr>
        <p:spPr>
          <a:xfrm>
            <a:off x="239225" y="39875"/>
            <a:ext cx="3936900" cy="4377300"/>
          </a:xfrm>
          <a:prstGeom prst="rect">
            <a:avLst/>
          </a:prstGeom>
        </p:spPr>
        <p:txBody>
          <a:bodyPr anchorCtr="0" anchor="t" bIns="91425" lIns="91425" spcFirstLastPara="1" rIns="91425" wrap="square" tIns="91425">
            <a:noAutofit/>
          </a:bodyPr>
          <a:lstStyle/>
          <a:p>
            <a:pPr indent="12700" lvl="0" marL="0" rtl="0" algn="l">
              <a:lnSpc>
                <a:spcPct val="115000"/>
              </a:lnSpc>
              <a:spcBef>
                <a:spcPts val="1200"/>
              </a:spcBef>
              <a:spcAft>
                <a:spcPts val="0"/>
              </a:spcAft>
              <a:buClr>
                <a:schemeClr val="dk1"/>
              </a:buClr>
              <a:buSzPts val="1100"/>
              <a:buFont typeface="Arial"/>
              <a:buNone/>
            </a:pPr>
            <a:r>
              <a:rPr i="1" lang="en" sz="2300">
                <a:latin typeface="Arial"/>
                <a:ea typeface="Arial"/>
                <a:cs typeface="Arial"/>
                <a:sym typeface="Arial"/>
              </a:rPr>
              <a:t>Has the government made use of international and regional initiatives aimed at building investment promotion expertise, such as those offered by the World Bank and other intergovernmental organizations? Has the IPA joined regional and international networks?</a:t>
            </a:r>
            <a:endParaRPr i="1" sz="2300">
              <a:latin typeface="Arial"/>
              <a:ea typeface="Arial"/>
              <a:cs typeface="Arial"/>
              <a:sym typeface="Arial"/>
            </a:endParaRPr>
          </a:p>
          <a:p>
            <a:pPr indent="12700" lvl="0" marL="0" rtl="0" algn="just">
              <a:lnSpc>
                <a:spcPct val="115000"/>
              </a:lnSpc>
              <a:spcBef>
                <a:spcPts val="1200"/>
              </a:spcBef>
              <a:spcAft>
                <a:spcPts val="0"/>
              </a:spcAft>
              <a:buClr>
                <a:schemeClr val="dk1"/>
              </a:buClr>
              <a:buSzPts val="1100"/>
              <a:buFont typeface="Arial"/>
              <a:buNone/>
            </a:pPr>
            <a:r>
              <a:rPr i="1" lang="en" sz="1100">
                <a:latin typeface="Arial"/>
                <a:ea typeface="Arial"/>
                <a:cs typeface="Arial"/>
                <a:sym typeface="Arial"/>
              </a:rPr>
              <a:t> </a:t>
            </a:r>
            <a:endParaRPr i="1" sz="1100">
              <a:latin typeface="Arial"/>
              <a:ea typeface="Arial"/>
              <a:cs typeface="Arial"/>
              <a:sym typeface="Arial"/>
            </a:endParaRPr>
          </a:p>
          <a:p>
            <a:pPr indent="457200" lvl="0" marL="0" rtl="0" algn="l">
              <a:spcBef>
                <a:spcPts val="1200"/>
              </a:spcBef>
              <a:spcAft>
                <a:spcPts val="1600"/>
              </a:spcAft>
              <a:buNone/>
            </a:pPr>
            <a:r>
              <a:t/>
            </a:r>
            <a:endParaRPr sz="1800">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7" name="Shape 647"/>
        <p:cNvGrpSpPr/>
        <p:nvPr/>
      </p:nvGrpSpPr>
      <p:grpSpPr>
        <a:xfrm>
          <a:off x="0" y="0"/>
          <a:ext cx="0" cy="0"/>
          <a:chOff x="0" y="0"/>
          <a:chExt cx="0" cy="0"/>
        </a:xfrm>
      </p:grpSpPr>
      <p:grpSp>
        <p:nvGrpSpPr>
          <p:cNvPr id="648" name="Google Shape;648;p59"/>
          <p:cNvGrpSpPr/>
          <p:nvPr/>
        </p:nvGrpSpPr>
        <p:grpSpPr>
          <a:xfrm>
            <a:off x="4166073" y="1080802"/>
            <a:ext cx="4151101" cy="3336283"/>
            <a:chOff x="1917372" y="1288466"/>
            <a:chExt cx="2993079" cy="2405568"/>
          </a:xfrm>
        </p:grpSpPr>
        <p:sp>
          <p:nvSpPr>
            <p:cNvPr id="649" name="Google Shape;649;p59"/>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rgbClr val="D8D8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59"/>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59"/>
            <p:cNvSpPr/>
            <p:nvPr/>
          </p:nvSpPr>
          <p:spPr>
            <a:xfrm>
              <a:off x="1917372" y="1288466"/>
              <a:ext cx="2993079" cy="1995402"/>
            </a:xfrm>
            <a:custGeom>
              <a:rect b="b" l="l" r="r" t="t"/>
              <a:pathLst>
                <a:path extrusionOk="0" h="122361" w="183540">
                  <a:moveTo>
                    <a:pt x="6113" y="0"/>
                  </a:moveTo>
                  <a:cubicBezTo>
                    <a:pt x="5991" y="0"/>
                    <a:pt x="5872" y="4"/>
                    <a:pt x="5753" y="12"/>
                  </a:cubicBezTo>
                  <a:cubicBezTo>
                    <a:pt x="5749" y="12"/>
                    <a:pt x="5746" y="11"/>
                    <a:pt x="5743" y="11"/>
                  </a:cubicBezTo>
                  <a:cubicBezTo>
                    <a:pt x="5734" y="11"/>
                    <a:pt x="5726" y="13"/>
                    <a:pt x="5718" y="15"/>
                  </a:cubicBezTo>
                  <a:cubicBezTo>
                    <a:pt x="5602" y="19"/>
                    <a:pt x="5486" y="30"/>
                    <a:pt x="5372" y="46"/>
                  </a:cubicBezTo>
                  <a:cubicBezTo>
                    <a:pt x="5252" y="58"/>
                    <a:pt x="5130" y="77"/>
                    <a:pt x="5011" y="101"/>
                  </a:cubicBezTo>
                  <a:cubicBezTo>
                    <a:pt x="4919" y="116"/>
                    <a:pt x="4827" y="135"/>
                    <a:pt x="4734" y="158"/>
                  </a:cubicBezTo>
                  <a:cubicBezTo>
                    <a:pt x="4447" y="223"/>
                    <a:pt x="4164" y="310"/>
                    <a:pt x="3890" y="418"/>
                  </a:cubicBezTo>
                  <a:cubicBezTo>
                    <a:pt x="3808" y="450"/>
                    <a:pt x="3728" y="484"/>
                    <a:pt x="3648" y="518"/>
                  </a:cubicBezTo>
                  <a:cubicBezTo>
                    <a:pt x="3541" y="569"/>
                    <a:pt x="3433" y="618"/>
                    <a:pt x="3329" y="671"/>
                  </a:cubicBezTo>
                  <a:cubicBezTo>
                    <a:pt x="3222" y="725"/>
                    <a:pt x="3113" y="783"/>
                    <a:pt x="3014" y="844"/>
                  </a:cubicBezTo>
                  <a:cubicBezTo>
                    <a:pt x="2945" y="887"/>
                    <a:pt x="2880" y="926"/>
                    <a:pt x="2814" y="972"/>
                  </a:cubicBezTo>
                  <a:cubicBezTo>
                    <a:pt x="2603" y="1103"/>
                    <a:pt x="2399" y="1249"/>
                    <a:pt x="2208" y="1410"/>
                  </a:cubicBezTo>
                  <a:lnTo>
                    <a:pt x="2092" y="1512"/>
                  </a:lnTo>
                  <a:cubicBezTo>
                    <a:pt x="2031" y="1563"/>
                    <a:pt x="1973" y="1617"/>
                    <a:pt x="1916" y="1670"/>
                  </a:cubicBezTo>
                  <a:cubicBezTo>
                    <a:pt x="1909" y="1678"/>
                    <a:pt x="1902" y="1682"/>
                    <a:pt x="1897" y="1694"/>
                  </a:cubicBezTo>
                  <a:cubicBezTo>
                    <a:pt x="1823" y="1757"/>
                    <a:pt x="1753" y="1825"/>
                    <a:pt x="1689" y="1901"/>
                  </a:cubicBezTo>
                  <a:cubicBezTo>
                    <a:pt x="1672" y="1910"/>
                    <a:pt x="1660" y="1923"/>
                    <a:pt x="1650" y="1938"/>
                  </a:cubicBezTo>
                  <a:cubicBezTo>
                    <a:pt x="1589" y="2001"/>
                    <a:pt x="1531" y="2065"/>
                    <a:pt x="1474" y="2130"/>
                  </a:cubicBezTo>
                  <a:cubicBezTo>
                    <a:pt x="1382" y="2237"/>
                    <a:pt x="1294" y="2346"/>
                    <a:pt x="1214" y="2458"/>
                  </a:cubicBezTo>
                  <a:cubicBezTo>
                    <a:pt x="1098" y="2614"/>
                    <a:pt x="986" y="2779"/>
                    <a:pt x="883" y="2944"/>
                  </a:cubicBezTo>
                  <a:cubicBezTo>
                    <a:pt x="818" y="3053"/>
                    <a:pt x="752" y="3168"/>
                    <a:pt x="694" y="3279"/>
                  </a:cubicBezTo>
                  <a:cubicBezTo>
                    <a:pt x="682" y="3299"/>
                    <a:pt x="672" y="3320"/>
                    <a:pt x="665" y="3340"/>
                  </a:cubicBezTo>
                  <a:cubicBezTo>
                    <a:pt x="614" y="3437"/>
                    <a:pt x="568" y="3532"/>
                    <a:pt x="526" y="3629"/>
                  </a:cubicBezTo>
                  <a:cubicBezTo>
                    <a:pt x="519" y="3649"/>
                    <a:pt x="511" y="3663"/>
                    <a:pt x="502" y="3678"/>
                  </a:cubicBezTo>
                  <a:cubicBezTo>
                    <a:pt x="456" y="3790"/>
                    <a:pt x="410" y="3902"/>
                    <a:pt x="368" y="4016"/>
                  </a:cubicBezTo>
                  <a:cubicBezTo>
                    <a:pt x="362" y="4028"/>
                    <a:pt x="359" y="4039"/>
                    <a:pt x="356" y="4052"/>
                  </a:cubicBezTo>
                  <a:cubicBezTo>
                    <a:pt x="315" y="4171"/>
                    <a:pt x="276" y="4290"/>
                    <a:pt x="242" y="4412"/>
                  </a:cubicBezTo>
                  <a:cubicBezTo>
                    <a:pt x="234" y="4432"/>
                    <a:pt x="227" y="4451"/>
                    <a:pt x="222" y="4470"/>
                  </a:cubicBezTo>
                  <a:cubicBezTo>
                    <a:pt x="152" y="4731"/>
                    <a:pt x="97" y="4997"/>
                    <a:pt x="59" y="5265"/>
                  </a:cubicBezTo>
                  <a:cubicBezTo>
                    <a:pt x="18" y="5548"/>
                    <a:pt x="1" y="5834"/>
                    <a:pt x="1" y="6121"/>
                  </a:cubicBezTo>
                  <a:lnTo>
                    <a:pt x="1" y="116245"/>
                  </a:lnTo>
                  <a:cubicBezTo>
                    <a:pt x="1" y="116350"/>
                    <a:pt x="4" y="116457"/>
                    <a:pt x="8" y="116561"/>
                  </a:cubicBezTo>
                  <a:cubicBezTo>
                    <a:pt x="16" y="116690"/>
                    <a:pt x="27" y="116821"/>
                    <a:pt x="39" y="116948"/>
                  </a:cubicBezTo>
                  <a:cubicBezTo>
                    <a:pt x="69" y="117201"/>
                    <a:pt x="114" y="117453"/>
                    <a:pt x="173" y="117701"/>
                  </a:cubicBezTo>
                  <a:cubicBezTo>
                    <a:pt x="205" y="117823"/>
                    <a:pt x="239" y="117947"/>
                    <a:pt x="273" y="118066"/>
                  </a:cubicBezTo>
                  <a:cubicBezTo>
                    <a:pt x="312" y="118185"/>
                    <a:pt x="353" y="118304"/>
                    <a:pt x="397" y="118419"/>
                  </a:cubicBezTo>
                  <a:cubicBezTo>
                    <a:pt x="438" y="118526"/>
                    <a:pt x="480" y="118635"/>
                    <a:pt x="531" y="118742"/>
                  </a:cubicBezTo>
                  <a:cubicBezTo>
                    <a:pt x="534" y="118754"/>
                    <a:pt x="542" y="118769"/>
                    <a:pt x="545" y="118783"/>
                  </a:cubicBezTo>
                  <a:cubicBezTo>
                    <a:pt x="596" y="118888"/>
                    <a:pt x="645" y="118995"/>
                    <a:pt x="703" y="119095"/>
                  </a:cubicBezTo>
                  <a:cubicBezTo>
                    <a:pt x="761" y="119206"/>
                    <a:pt x="818" y="119313"/>
                    <a:pt x="883" y="119418"/>
                  </a:cubicBezTo>
                  <a:cubicBezTo>
                    <a:pt x="988" y="119586"/>
                    <a:pt x="1099" y="119748"/>
                    <a:pt x="1214" y="119906"/>
                  </a:cubicBezTo>
                  <a:cubicBezTo>
                    <a:pt x="1354" y="120090"/>
                    <a:pt x="1504" y="120269"/>
                    <a:pt x="1663" y="120439"/>
                  </a:cubicBezTo>
                  <a:cubicBezTo>
                    <a:pt x="1744" y="120524"/>
                    <a:pt x="1824" y="120604"/>
                    <a:pt x="1909" y="120684"/>
                  </a:cubicBezTo>
                  <a:cubicBezTo>
                    <a:pt x="2155" y="120915"/>
                    <a:pt x="2418" y="121126"/>
                    <a:pt x="2697" y="121317"/>
                  </a:cubicBezTo>
                  <a:cubicBezTo>
                    <a:pt x="2707" y="121323"/>
                    <a:pt x="2717" y="121329"/>
                    <a:pt x="2726" y="121336"/>
                  </a:cubicBezTo>
                  <a:cubicBezTo>
                    <a:pt x="2826" y="121402"/>
                    <a:pt x="2923" y="121463"/>
                    <a:pt x="3027" y="121524"/>
                  </a:cubicBezTo>
                  <a:cubicBezTo>
                    <a:pt x="3127" y="121582"/>
                    <a:pt x="3229" y="121640"/>
                    <a:pt x="3334" y="121694"/>
                  </a:cubicBezTo>
                  <a:cubicBezTo>
                    <a:pt x="3438" y="121746"/>
                    <a:pt x="3545" y="121796"/>
                    <a:pt x="3652" y="121843"/>
                  </a:cubicBezTo>
                  <a:cubicBezTo>
                    <a:pt x="3752" y="121889"/>
                    <a:pt x="3856" y="121930"/>
                    <a:pt x="3959" y="121969"/>
                  </a:cubicBezTo>
                  <a:cubicBezTo>
                    <a:pt x="4203" y="122063"/>
                    <a:pt x="4453" y="122139"/>
                    <a:pt x="4708" y="122195"/>
                  </a:cubicBezTo>
                  <a:cubicBezTo>
                    <a:pt x="4807" y="122222"/>
                    <a:pt x="4912" y="122243"/>
                    <a:pt x="5016" y="122261"/>
                  </a:cubicBezTo>
                  <a:cubicBezTo>
                    <a:pt x="5135" y="122285"/>
                    <a:pt x="5254" y="122302"/>
                    <a:pt x="5376" y="122314"/>
                  </a:cubicBezTo>
                  <a:cubicBezTo>
                    <a:pt x="5495" y="122331"/>
                    <a:pt x="5614" y="122341"/>
                    <a:pt x="5738" y="122349"/>
                  </a:cubicBezTo>
                  <a:lnTo>
                    <a:pt x="5748" y="122349"/>
                  </a:lnTo>
                  <a:cubicBezTo>
                    <a:pt x="5867" y="122358"/>
                    <a:pt x="5991" y="122361"/>
                    <a:pt x="6113" y="122361"/>
                  </a:cubicBezTo>
                  <a:lnTo>
                    <a:pt x="177418" y="122361"/>
                  </a:lnTo>
                  <a:cubicBezTo>
                    <a:pt x="177419" y="122361"/>
                    <a:pt x="177420" y="122361"/>
                    <a:pt x="177421" y="122361"/>
                  </a:cubicBezTo>
                  <a:cubicBezTo>
                    <a:pt x="180476" y="122361"/>
                    <a:pt x="183063" y="120107"/>
                    <a:pt x="183483" y="117080"/>
                  </a:cubicBezTo>
                  <a:cubicBezTo>
                    <a:pt x="183520" y="116804"/>
                    <a:pt x="183539" y="116524"/>
                    <a:pt x="183539" y="116244"/>
                  </a:cubicBezTo>
                  <a:lnTo>
                    <a:pt x="183539" y="6121"/>
                  </a:lnTo>
                  <a:cubicBezTo>
                    <a:pt x="183539" y="2742"/>
                    <a:pt x="180797" y="0"/>
                    <a:pt x="1774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59"/>
            <p:cNvSpPr/>
            <p:nvPr/>
          </p:nvSpPr>
          <p:spPr>
            <a:xfrm>
              <a:off x="1917372" y="2984544"/>
              <a:ext cx="2993079" cy="299324"/>
            </a:xfrm>
            <a:custGeom>
              <a:rect b="b" l="l" r="r" t="t"/>
              <a:pathLst>
                <a:path extrusionOk="0" h="18355" w="183540">
                  <a:moveTo>
                    <a:pt x="1" y="0"/>
                  </a:moveTo>
                  <a:lnTo>
                    <a:pt x="1" y="12239"/>
                  </a:lnTo>
                  <a:cubicBezTo>
                    <a:pt x="1" y="12344"/>
                    <a:pt x="4" y="12451"/>
                    <a:pt x="8" y="12555"/>
                  </a:cubicBezTo>
                  <a:cubicBezTo>
                    <a:pt x="16" y="12684"/>
                    <a:pt x="27" y="12815"/>
                    <a:pt x="39" y="12942"/>
                  </a:cubicBezTo>
                  <a:cubicBezTo>
                    <a:pt x="69" y="13195"/>
                    <a:pt x="114" y="13447"/>
                    <a:pt x="173" y="13695"/>
                  </a:cubicBezTo>
                  <a:cubicBezTo>
                    <a:pt x="205" y="13817"/>
                    <a:pt x="239" y="13941"/>
                    <a:pt x="273" y="14060"/>
                  </a:cubicBezTo>
                  <a:cubicBezTo>
                    <a:pt x="312" y="14179"/>
                    <a:pt x="353" y="14298"/>
                    <a:pt x="397" y="14413"/>
                  </a:cubicBezTo>
                  <a:cubicBezTo>
                    <a:pt x="438" y="14520"/>
                    <a:pt x="480" y="14629"/>
                    <a:pt x="531" y="14736"/>
                  </a:cubicBezTo>
                  <a:cubicBezTo>
                    <a:pt x="534" y="14748"/>
                    <a:pt x="542" y="14763"/>
                    <a:pt x="545" y="14777"/>
                  </a:cubicBezTo>
                  <a:cubicBezTo>
                    <a:pt x="596" y="14882"/>
                    <a:pt x="645" y="14989"/>
                    <a:pt x="703" y="15089"/>
                  </a:cubicBezTo>
                  <a:cubicBezTo>
                    <a:pt x="761" y="15200"/>
                    <a:pt x="818" y="15307"/>
                    <a:pt x="883" y="15412"/>
                  </a:cubicBezTo>
                  <a:cubicBezTo>
                    <a:pt x="988" y="15580"/>
                    <a:pt x="1099" y="15742"/>
                    <a:pt x="1214" y="15900"/>
                  </a:cubicBezTo>
                  <a:cubicBezTo>
                    <a:pt x="1354" y="16084"/>
                    <a:pt x="1504" y="16263"/>
                    <a:pt x="1663" y="16433"/>
                  </a:cubicBezTo>
                  <a:cubicBezTo>
                    <a:pt x="1744" y="16518"/>
                    <a:pt x="1824" y="16598"/>
                    <a:pt x="1909" y="16678"/>
                  </a:cubicBezTo>
                  <a:cubicBezTo>
                    <a:pt x="2155" y="16909"/>
                    <a:pt x="2418" y="17120"/>
                    <a:pt x="2697" y="17311"/>
                  </a:cubicBezTo>
                  <a:cubicBezTo>
                    <a:pt x="2707" y="17317"/>
                    <a:pt x="2717" y="17323"/>
                    <a:pt x="2726" y="17330"/>
                  </a:cubicBezTo>
                  <a:cubicBezTo>
                    <a:pt x="2826" y="17396"/>
                    <a:pt x="2923" y="17457"/>
                    <a:pt x="3027" y="17518"/>
                  </a:cubicBezTo>
                  <a:cubicBezTo>
                    <a:pt x="3127" y="17576"/>
                    <a:pt x="3229" y="17634"/>
                    <a:pt x="3334" y="17688"/>
                  </a:cubicBezTo>
                  <a:cubicBezTo>
                    <a:pt x="3438" y="17740"/>
                    <a:pt x="3545" y="17790"/>
                    <a:pt x="3652" y="17837"/>
                  </a:cubicBezTo>
                  <a:cubicBezTo>
                    <a:pt x="3752" y="17883"/>
                    <a:pt x="3856" y="17924"/>
                    <a:pt x="3959" y="17963"/>
                  </a:cubicBezTo>
                  <a:cubicBezTo>
                    <a:pt x="4203" y="18057"/>
                    <a:pt x="4453" y="18133"/>
                    <a:pt x="4708" y="18189"/>
                  </a:cubicBezTo>
                  <a:cubicBezTo>
                    <a:pt x="4807" y="18216"/>
                    <a:pt x="4912" y="18237"/>
                    <a:pt x="5016" y="18255"/>
                  </a:cubicBezTo>
                  <a:cubicBezTo>
                    <a:pt x="5135" y="18279"/>
                    <a:pt x="5254" y="18296"/>
                    <a:pt x="5376" y="18308"/>
                  </a:cubicBezTo>
                  <a:cubicBezTo>
                    <a:pt x="5495" y="18325"/>
                    <a:pt x="5614" y="18335"/>
                    <a:pt x="5738" y="18343"/>
                  </a:cubicBezTo>
                  <a:lnTo>
                    <a:pt x="5748" y="18343"/>
                  </a:lnTo>
                  <a:cubicBezTo>
                    <a:pt x="5867" y="18352"/>
                    <a:pt x="5991" y="18355"/>
                    <a:pt x="6113" y="18355"/>
                  </a:cubicBezTo>
                  <a:lnTo>
                    <a:pt x="177418" y="18355"/>
                  </a:lnTo>
                  <a:cubicBezTo>
                    <a:pt x="177419" y="18355"/>
                    <a:pt x="177420" y="18355"/>
                    <a:pt x="177421" y="18355"/>
                  </a:cubicBezTo>
                  <a:cubicBezTo>
                    <a:pt x="180476" y="18355"/>
                    <a:pt x="183063" y="16101"/>
                    <a:pt x="183483" y="13074"/>
                  </a:cubicBezTo>
                  <a:cubicBezTo>
                    <a:pt x="183520" y="12798"/>
                    <a:pt x="183539" y="12518"/>
                    <a:pt x="183539" y="12238"/>
                  </a:cubicBezTo>
                  <a:lnTo>
                    <a:pt x="18353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59"/>
            <p:cNvSpPr/>
            <p:nvPr/>
          </p:nvSpPr>
          <p:spPr>
            <a:xfrm>
              <a:off x="3363961" y="3084313"/>
              <a:ext cx="99753" cy="99786"/>
            </a:xfrm>
            <a:custGeom>
              <a:rect b="b" l="l" r="r" t="t"/>
              <a:pathLst>
                <a:path extrusionOk="0" h="6119" w="6117">
                  <a:moveTo>
                    <a:pt x="3059" y="0"/>
                  </a:moveTo>
                  <a:cubicBezTo>
                    <a:pt x="1370" y="0"/>
                    <a:pt x="0" y="1370"/>
                    <a:pt x="0" y="3059"/>
                  </a:cubicBezTo>
                  <a:cubicBezTo>
                    <a:pt x="0" y="4749"/>
                    <a:pt x="1370" y="6118"/>
                    <a:pt x="3059" y="6118"/>
                  </a:cubicBezTo>
                  <a:cubicBezTo>
                    <a:pt x="4747" y="6118"/>
                    <a:pt x="6117" y="4749"/>
                    <a:pt x="6117" y="3059"/>
                  </a:cubicBezTo>
                  <a:cubicBezTo>
                    <a:pt x="6117" y="1370"/>
                    <a:pt x="4747" y="0"/>
                    <a:pt x="305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59"/>
            <p:cNvSpPr/>
            <p:nvPr/>
          </p:nvSpPr>
          <p:spPr>
            <a:xfrm>
              <a:off x="3120490" y="3283851"/>
              <a:ext cx="586711" cy="78276"/>
            </a:xfrm>
            <a:custGeom>
              <a:rect b="b" l="l" r="r" t="t"/>
              <a:pathLst>
                <a:path extrusionOk="0" h="4800" w="35978">
                  <a:moveTo>
                    <a:pt x="334" y="1"/>
                  </a:moveTo>
                  <a:lnTo>
                    <a:pt x="1" y="4800"/>
                  </a:lnTo>
                  <a:lnTo>
                    <a:pt x="35978" y="4800"/>
                  </a:lnTo>
                  <a:lnTo>
                    <a:pt x="35644"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59"/>
            <p:cNvSpPr/>
            <p:nvPr/>
          </p:nvSpPr>
          <p:spPr>
            <a:xfrm>
              <a:off x="2017076" y="1388251"/>
              <a:ext cx="2793524" cy="1485466"/>
            </a:xfrm>
            <a:custGeom>
              <a:rect b="b" l="l" r="r" t="t"/>
              <a:pathLst>
                <a:path extrusionOk="0" h="91091" w="171303">
                  <a:moveTo>
                    <a:pt x="0" y="1"/>
                  </a:moveTo>
                  <a:lnTo>
                    <a:pt x="0" y="91090"/>
                  </a:lnTo>
                  <a:lnTo>
                    <a:pt x="171303" y="91090"/>
                  </a:lnTo>
                  <a:lnTo>
                    <a:pt x="171303" y="1"/>
                  </a:lnTo>
                  <a:close/>
                </a:path>
              </a:pathLst>
            </a:cu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656" name="Google Shape;656;p59"/>
          <p:cNvPicPr preferRelativeResize="0"/>
          <p:nvPr/>
        </p:nvPicPr>
        <p:blipFill rotWithShape="1">
          <a:blip r:embed="rId3">
            <a:alphaModFix/>
          </a:blip>
          <a:srcRect b="8955" l="7103" r="7111" t="8955"/>
          <a:stretch/>
        </p:blipFill>
        <p:spPr>
          <a:xfrm>
            <a:off x="4274055" y="1195578"/>
            <a:ext cx="3937046" cy="2119211"/>
          </a:xfrm>
          <a:prstGeom prst="rect">
            <a:avLst/>
          </a:prstGeom>
          <a:noFill/>
          <a:ln cap="flat" cmpd="sng" w="38100">
            <a:solidFill>
              <a:schemeClr val="accent2"/>
            </a:solidFill>
            <a:prstDash val="solid"/>
            <a:round/>
            <a:headEnd len="sm" w="sm" type="none"/>
            <a:tailEnd len="sm" w="sm" type="none"/>
          </a:ln>
        </p:spPr>
      </p:pic>
      <p:sp>
        <p:nvSpPr>
          <p:cNvPr id="657" name="Google Shape;657;p59"/>
          <p:cNvSpPr txBox="1"/>
          <p:nvPr>
            <p:ph idx="1" type="subTitle"/>
          </p:nvPr>
        </p:nvSpPr>
        <p:spPr>
          <a:xfrm>
            <a:off x="239225" y="239225"/>
            <a:ext cx="3936900" cy="4177800"/>
          </a:xfrm>
          <a:prstGeom prst="rect">
            <a:avLst/>
          </a:prstGeom>
        </p:spPr>
        <p:txBody>
          <a:bodyPr anchorCtr="0" anchor="t" bIns="91425" lIns="91425" spcFirstLastPara="1" rIns="91425" wrap="square" tIns="91425">
            <a:noAutofit/>
          </a:bodyPr>
          <a:lstStyle/>
          <a:p>
            <a:pPr indent="12700" lvl="0" marL="0" rtl="0" algn="l">
              <a:lnSpc>
                <a:spcPct val="115000"/>
              </a:lnSpc>
              <a:spcBef>
                <a:spcPts val="1200"/>
              </a:spcBef>
              <a:spcAft>
                <a:spcPts val="0"/>
              </a:spcAft>
              <a:buClr>
                <a:schemeClr val="dk1"/>
              </a:buClr>
              <a:buSzPts val="1100"/>
              <a:buFont typeface="Arial"/>
              <a:buNone/>
            </a:pPr>
            <a:r>
              <a:rPr i="1" lang="en" sz="2400">
                <a:latin typeface="Arial"/>
                <a:ea typeface="Arial"/>
                <a:cs typeface="Arial"/>
                <a:sym typeface="Arial"/>
              </a:rPr>
              <a:t>To what extent has the government taken advantage of information exchange networks for promoting investment?</a:t>
            </a:r>
            <a:endParaRPr i="1" sz="2400">
              <a:latin typeface="Arial"/>
              <a:ea typeface="Arial"/>
              <a:cs typeface="Arial"/>
              <a:sym typeface="Arial"/>
            </a:endParaRPr>
          </a:p>
          <a:p>
            <a:pPr indent="457200" lvl="0" marL="0" rtl="0" algn="l">
              <a:spcBef>
                <a:spcPts val="1200"/>
              </a:spcBef>
              <a:spcAft>
                <a:spcPts val="1600"/>
              </a:spcAft>
              <a:buNone/>
            </a:pPr>
            <a:r>
              <a:t/>
            </a:r>
            <a:endParaRPr sz="1800">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1" name="Shape 661"/>
        <p:cNvGrpSpPr/>
        <p:nvPr/>
      </p:nvGrpSpPr>
      <p:grpSpPr>
        <a:xfrm>
          <a:off x="0" y="0"/>
          <a:ext cx="0" cy="0"/>
          <a:chOff x="0" y="0"/>
          <a:chExt cx="0" cy="0"/>
        </a:xfrm>
      </p:grpSpPr>
      <p:sp>
        <p:nvSpPr>
          <p:cNvPr id="662" name="Google Shape;662;p60"/>
          <p:cNvSpPr txBox="1"/>
          <p:nvPr>
            <p:ph idx="21" type="title"/>
          </p:nvPr>
        </p:nvSpPr>
        <p:spPr>
          <a:xfrm>
            <a:off x="596975" y="655216"/>
            <a:ext cx="79500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accent6"/>
                </a:solidFill>
              </a:rPr>
              <a:t>SARBANES-OXLEY ACT OF 2002 SUMMARY</a:t>
            </a:r>
            <a:endParaRPr>
              <a:solidFill>
                <a:schemeClr val="accent1"/>
              </a:solidFill>
            </a:endParaRPr>
          </a:p>
        </p:txBody>
      </p:sp>
      <p:sp>
        <p:nvSpPr>
          <p:cNvPr id="663" name="Google Shape;663;p60"/>
          <p:cNvSpPr txBox="1"/>
          <p:nvPr>
            <p:ph type="title"/>
          </p:nvPr>
        </p:nvSpPr>
        <p:spPr>
          <a:xfrm>
            <a:off x="661250" y="2573525"/>
            <a:ext cx="2400600" cy="929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900"/>
              <a:t>METRICS-BASED CORPORATE GOVERNANCE</a:t>
            </a:r>
            <a:endParaRPr sz="1900"/>
          </a:p>
        </p:txBody>
      </p:sp>
      <p:sp>
        <p:nvSpPr>
          <p:cNvPr id="664" name="Google Shape;664;p60"/>
          <p:cNvSpPr txBox="1"/>
          <p:nvPr>
            <p:ph idx="2" type="title"/>
          </p:nvPr>
        </p:nvSpPr>
        <p:spPr>
          <a:xfrm>
            <a:off x="970850" y="2239374"/>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665" name="Google Shape;665;p60"/>
          <p:cNvSpPr txBox="1"/>
          <p:nvPr>
            <p:ph idx="4" type="subTitle"/>
          </p:nvPr>
        </p:nvSpPr>
        <p:spPr>
          <a:xfrm>
            <a:off x="3371700" y="2501975"/>
            <a:ext cx="2400600" cy="774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 sz="2300">
                <a:solidFill>
                  <a:schemeClr val="lt1"/>
                </a:solidFill>
              </a:rPr>
              <a:t>BOARD OF DIRECTORS</a:t>
            </a:r>
            <a:endParaRPr b="1" sz="2300">
              <a:solidFill>
                <a:schemeClr val="lt1"/>
              </a:solidFill>
            </a:endParaRPr>
          </a:p>
          <a:p>
            <a:pPr indent="0" lvl="0" marL="0" rtl="0" algn="ctr">
              <a:spcBef>
                <a:spcPts val="0"/>
              </a:spcBef>
              <a:spcAft>
                <a:spcPts val="0"/>
              </a:spcAft>
              <a:buClr>
                <a:schemeClr val="dk1"/>
              </a:buClr>
              <a:buSzPts val="1100"/>
              <a:buFont typeface="Arial"/>
              <a:buNone/>
            </a:pPr>
            <a:r>
              <a:t/>
            </a:r>
            <a:endParaRPr b="1"/>
          </a:p>
          <a:p>
            <a:pPr indent="0" lvl="0" marL="0" rtl="0" algn="ctr">
              <a:spcBef>
                <a:spcPts val="0"/>
              </a:spcBef>
              <a:spcAft>
                <a:spcPts val="0"/>
              </a:spcAft>
              <a:buClr>
                <a:schemeClr val="dk1"/>
              </a:buClr>
              <a:buSzPts val="1100"/>
              <a:buFont typeface="Arial"/>
              <a:buNone/>
            </a:pPr>
            <a:r>
              <a:t/>
            </a:r>
            <a:endParaRPr/>
          </a:p>
        </p:txBody>
      </p:sp>
      <p:sp>
        <p:nvSpPr>
          <p:cNvPr id="666" name="Google Shape;666;p60"/>
          <p:cNvSpPr txBox="1"/>
          <p:nvPr>
            <p:ph idx="5" type="title"/>
          </p:nvPr>
        </p:nvSpPr>
        <p:spPr>
          <a:xfrm>
            <a:off x="3681300" y="2239374"/>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667" name="Google Shape;667;p60"/>
          <p:cNvSpPr txBox="1"/>
          <p:nvPr>
            <p:ph idx="6" type="title"/>
          </p:nvPr>
        </p:nvSpPr>
        <p:spPr>
          <a:xfrm>
            <a:off x="6082150" y="2501975"/>
            <a:ext cx="2400600" cy="488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300"/>
              <a:t>DISCLOSURES</a:t>
            </a:r>
            <a:endParaRPr sz="2300"/>
          </a:p>
        </p:txBody>
      </p:sp>
      <p:sp>
        <p:nvSpPr>
          <p:cNvPr id="668" name="Google Shape;668;p60"/>
          <p:cNvSpPr txBox="1"/>
          <p:nvPr>
            <p:ph idx="8" type="title"/>
          </p:nvPr>
        </p:nvSpPr>
        <p:spPr>
          <a:xfrm>
            <a:off x="6391750" y="2239374"/>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669" name="Google Shape;669;p60"/>
          <p:cNvSpPr txBox="1"/>
          <p:nvPr>
            <p:ph idx="13" type="subTitle"/>
          </p:nvPr>
        </p:nvSpPr>
        <p:spPr>
          <a:xfrm>
            <a:off x="661250" y="3974831"/>
            <a:ext cx="2400600" cy="564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 sz="2500">
                <a:solidFill>
                  <a:schemeClr val="lt1"/>
                </a:solidFill>
              </a:rPr>
              <a:t>FRAUD</a:t>
            </a:r>
            <a:endParaRPr b="1" sz="2500">
              <a:solidFill>
                <a:schemeClr val="lt1"/>
              </a:solidFill>
            </a:endParaRPr>
          </a:p>
          <a:p>
            <a:pPr indent="0" lvl="0" marL="0" rtl="0" algn="ctr">
              <a:spcBef>
                <a:spcPts val="0"/>
              </a:spcBef>
              <a:spcAft>
                <a:spcPts val="0"/>
              </a:spcAft>
              <a:buClr>
                <a:schemeClr val="dk1"/>
              </a:buClr>
              <a:buSzPts val="1100"/>
              <a:buFont typeface="Arial"/>
              <a:buNone/>
            </a:pPr>
            <a:r>
              <a:t/>
            </a:r>
            <a:endParaRPr/>
          </a:p>
          <a:p>
            <a:pPr indent="0" lvl="0" marL="0" rtl="0" algn="ctr">
              <a:spcBef>
                <a:spcPts val="0"/>
              </a:spcBef>
              <a:spcAft>
                <a:spcPts val="0"/>
              </a:spcAft>
              <a:buClr>
                <a:schemeClr val="dk1"/>
              </a:buClr>
              <a:buSzPts val="1100"/>
              <a:buFont typeface="Arial"/>
              <a:buNone/>
            </a:pPr>
            <a:r>
              <a:t/>
            </a:r>
            <a:endParaRPr/>
          </a:p>
        </p:txBody>
      </p:sp>
      <p:sp>
        <p:nvSpPr>
          <p:cNvPr id="670" name="Google Shape;670;p60"/>
          <p:cNvSpPr txBox="1"/>
          <p:nvPr>
            <p:ph idx="14" type="title"/>
          </p:nvPr>
        </p:nvSpPr>
        <p:spPr>
          <a:xfrm>
            <a:off x="970850" y="3502795"/>
            <a:ext cx="1781400" cy="564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671" name="Google Shape;671;p60"/>
          <p:cNvSpPr txBox="1"/>
          <p:nvPr>
            <p:ph idx="15" type="title"/>
          </p:nvPr>
        </p:nvSpPr>
        <p:spPr>
          <a:xfrm>
            <a:off x="3371700" y="3836952"/>
            <a:ext cx="2400600" cy="987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500"/>
              <a:t>GOVERNANCE POLICIES</a:t>
            </a:r>
            <a:endParaRPr sz="2500"/>
          </a:p>
        </p:txBody>
      </p:sp>
      <p:sp>
        <p:nvSpPr>
          <p:cNvPr id="672" name="Google Shape;672;p60"/>
          <p:cNvSpPr txBox="1"/>
          <p:nvPr>
            <p:ph idx="17" type="title"/>
          </p:nvPr>
        </p:nvSpPr>
        <p:spPr>
          <a:xfrm>
            <a:off x="3681300" y="3502812"/>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05</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6" name="Shape 676"/>
        <p:cNvGrpSpPr/>
        <p:nvPr/>
      </p:nvGrpSpPr>
      <p:grpSpPr>
        <a:xfrm>
          <a:off x="0" y="0"/>
          <a:ext cx="0" cy="0"/>
          <a:chOff x="0" y="0"/>
          <a:chExt cx="0" cy="0"/>
        </a:xfrm>
      </p:grpSpPr>
      <p:sp>
        <p:nvSpPr>
          <p:cNvPr id="677" name="Google Shape;677;p61"/>
          <p:cNvSpPr txBox="1"/>
          <p:nvPr>
            <p:ph idx="21" type="title"/>
          </p:nvPr>
        </p:nvSpPr>
        <p:spPr>
          <a:xfrm>
            <a:off x="596975" y="655216"/>
            <a:ext cx="7950000" cy="44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accent6"/>
                </a:solidFill>
              </a:rPr>
              <a:t>TYPES OF INSTITUTIONAL INVESTORS</a:t>
            </a:r>
            <a:endParaRPr>
              <a:solidFill>
                <a:schemeClr val="accent1"/>
              </a:solidFill>
            </a:endParaRPr>
          </a:p>
        </p:txBody>
      </p:sp>
      <p:sp>
        <p:nvSpPr>
          <p:cNvPr id="678" name="Google Shape;678;p61"/>
          <p:cNvSpPr txBox="1"/>
          <p:nvPr>
            <p:ph type="title"/>
          </p:nvPr>
        </p:nvSpPr>
        <p:spPr>
          <a:xfrm>
            <a:off x="661250" y="2573526"/>
            <a:ext cx="2400600" cy="702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100"/>
              <a:t>EXECUTIVE COMPENSATION</a:t>
            </a:r>
            <a:endParaRPr sz="2100"/>
          </a:p>
        </p:txBody>
      </p:sp>
      <p:sp>
        <p:nvSpPr>
          <p:cNvPr id="679" name="Google Shape;679;p61"/>
          <p:cNvSpPr txBox="1"/>
          <p:nvPr>
            <p:ph idx="2" type="title"/>
          </p:nvPr>
        </p:nvSpPr>
        <p:spPr>
          <a:xfrm>
            <a:off x="970850" y="2239374"/>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06</a:t>
            </a:r>
            <a:endParaRPr/>
          </a:p>
        </p:txBody>
      </p:sp>
      <p:sp>
        <p:nvSpPr>
          <p:cNvPr id="680" name="Google Shape;680;p61"/>
          <p:cNvSpPr txBox="1"/>
          <p:nvPr>
            <p:ph idx="4" type="subTitle"/>
          </p:nvPr>
        </p:nvSpPr>
        <p:spPr>
          <a:xfrm>
            <a:off x="2850850" y="2573600"/>
            <a:ext cx="3286200" cy="702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 sz="2300">
                <a:solidFill>
                  <a:schemeClr val="lt1"/>
                </a:solidFill>
              </a:rPr>
              <a:t>PROTECTION OF WHISTLEBLOWERS</a:t>
            </a:r>
            <a:endParaRPr b="1" sz="2300">
              <a:solidFill>
                <a:schemeClr val="lt1"/>
              </a:solidFill>
            </a:endParaRPr>
          </a:p>
          <a:p>
            <a:pPr indent="0" lvl="0" marL="0" rtl="0" algn="ctr">
              <a:spcBef>
                <a:spcPts val="0"/>
              </a:spcBef>
              <a:spcAft>
                <a:spcPts val="0"/>
              </a:spcAft>
              <a:buClr>
                <a:schemeClr val="dk1"/>
              </a:buClr>
              <a:buSzPts val="1100"/>
              <a:buFont typeface="Arial"/>
              <a:buNone/>
            </a:pPr>
            <a:r>
              <a:t/>
            </a:r>
            <a:endParaRPr b="1"/>
          </a:p>
          <a:p>
            <a:pPr indent="0" lvl="0" marL="0" rtl="0" algn="ctr">
              <a:spcBef>
                <a:spcPts val="0"/>
              </a:spcBef>
              <a:spcAft>
                <a:spcPts val="0"/>
              </a:spcAft>
              <a:buClr>
                <a:schemeClr val="dk1"/>
              </a:buClr>
              <a:buSzPts val="1100"/>
              <a:buFont typeface="Arial"/>
              <a:buNone/>
            </a:pPr>
            <a:r>
              <a:t/>
            </a:r>
            <a:endParaRPr/>
          </a:p>
        </p:txBody>
      </p:sp>
      <p:sp>
        <p:nvSpPr>
          <p:cNvPr id="681" name="Google Shape;681;p61"/>
          <p:cNvSpPr txBox="1"/>
          <p:nvPr>
            <p:ph idx="5" type="title"/>
          </p:nvPr>
        </p:nvSpPr>
        <p:spPr>
          <a:xfrm>
            <a:off x="3681300" y="2239374"/>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07</a:t>
            </a:r>
            <a:endParaRPr/>
          </a:p>
        </p:txBody>
      </p:sp>
      <p:sp>
        <p:nvSpPr>
          <p:cNvPr id="682" name="Google Shape;682;p61"/>
          <p:cNvSpPr txBox="1"/>
          <p:nvPr>
            <p:ph idx="6" type="title"/>
          </p:nvPr>
        </p:nvSpPr>
        <p:spPr>
          <a:xfrm>
            <a:off x="6010725" y="2617375"/>
            <a:ext cx="2472000" cy="931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300"/>
              <a:t>COMPENSATION COMMITTEES</a:t>
            </a:r>
            <a:endParaRPr sz="2300"/>
          </a:p>
        </p:txBody>
      </p:sp>
      <p:sp>
        <p:nvSpPr>
          <p:cNvPr id="683" name="Google Shape;683;p61"/>
          <p:cNvSpPr txBox="1"/>
          <p:nvPr>
            <p:ph idx="8" type="title"/>
          </p:nvPr>
        </p:nvSpPr>
        <p:spPr>
          <a:xfrm>
            <a:off x="6391750" y="2239374"/>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08</a:t>
            </a:r>
            <a:endParaRPr/>
          </a:p>
        </p:txBody>
      </p:sp>
      <p:sp>
        <p:nvSpPr>
          <p:cNvPr id="684" name="Google Shape;684;p61"/>
          <p:cNvSpPr txBox="1"/>
          <p:nvPr>
            <p:ph idx="13" type="subTitle"/>
          </p:nvPr>
        </p:nvSpPr>
        <p:spPr>
          <a:xfrm>
            <a:off x="518325" y="3974825"/>
            <a:ext cx="2543400" cy="564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 sz="2500">
                <a:solidFill>
                  <a:schemeClr val="lt1"/>
                </a:solidFill>
              </a:rPr>
              <a:t>AUDIT COMMITTEES</a:t>
            </a:r>
            <a:endParaRPr b="1" sz="2500">
              <a:solidFill>
                <a:schemeClr val="lt1"/>
              </a:solidFill>
            </a:endParaRPr>
          </a:p>
          <a:p>
            <a:pPr indent="0" lvl="0" marL="0" rtl="0" algn="ctr">
              <a:spcBef>
                <a:spcPts val="0"/>
              </a:spcBef>
              <a:spcAft>
                <a:spcPts val="0"/>
              </a:spcAft>
              <a:buClr>
                <a:schemeClr val="dk1"/>
              </a:buClr>
              <a:buSzPts val="1100"/>
              <a:buFont typeface="Arial"/>
              <a:buNone/>
            </a:pPr>
            <a:r>
              <a:t/>
            </a:r>
            <a:endParaRPr/>
          </a:p>
          <a:p>
            <a:pPr indent="0" lvl="0" marL="0" rtl="0" algn="ctr">
              <a:spcBef>
                <a:spcPts val="0"/>
              </a:spcBef>
              <a:spcAft>
                <a:spcPts val="0"/>
              </a:spcAft>
              <a:buClr>
                <a:schemeClr val="dk1"/>
              </a:buClr>
              <a:buSzPts val="1100"/>
              <a:buFont typeface="Arial"/>
              <a:buNone/>
            </a:pPr>
            <a:r>
              <a:t/>
            </a:r>
            <a:endParaRPr/>
          </a:p>
        </p:txBody>
      </p:sp>
      <p:sp>
        <p:nvSpPr>
          <p:cNvPr id="685" name="Google Shape;685;p61"/>
          <p:cNvSpPr txBox="1"/>
          <p:nvPr>
            <p:ph idx="14" type="title"/>
          </p:nvPr>
        </p:nvSpPr>
        <p:spPr>
          <a:xfrm>
            <a:off x="970850" y="3502812"/>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09</a:t>
            </a:r>
            <a:endParaRPr/>
          </a:p>
        </p:txBody>
      </p:sp>
      <p:sp>
        <p:nvSpPr>
          <p:cNvPr id="686" name="Google Shape;686;p61"/>
          <p:cNvSpPr txBox="1"/>
          <p:nvPr>
            <p:ph idx="15" type="title"/>
          </p:nvPr>
        </p:nvSpPr>
        <p:spPr>
          <a:xfrm>
            <a:off x="3371700" y="3974825"/>
            <a:ext cx="2400600" cy="1059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500"/>
              <a:t>DEPARTURE FROM THE PAST</a:t>
            </a:r>
            <a:endParaRPr sz="2500"/>
          </a:p>
        </p:txBody>
      </p:sp>
      <p:sp>
        <p:nvSpPr>
          <p:cNvPr id="687" name="Google Shape;687;p61"/>
          <p:cNvSpPr txBox="1"/>
          <p:nvPr>
            <p:ph idx="17" type="title"/>
          </p:nvPr>
        </p:nvSpPr>
        <p:spPr>
          <a:xfrm>
            <a:off x="3681300" y="3502812"/>
            <a:ext cx="1781400" cy="37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1</a:t>
            </a:r>
            <a:r>
              <a:rPr lang="en"/>
              <a:t>0</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1" name="Shape 691"/>
        <p:cNvGrpSpPr/>
        <p:nvPr/>
      </p:nvGrpSpPr>
      <p:grpSpPr>
        <a:xfrm>
          <a:off x="0" y="0"/>
          <a:ext cx="0" cy="0"/>
          <a:chOff x="0" y="0"/>
          <a:chExt cx="0" cy="0"/>
        </a:xfrm>
      </p:grpSpPr>
      <p:sp>
        <p:nvSpPr>
          <p:cNvPr id="692" name="Google Shape;692;p62"/>
          <p:cNvSpPr/>
          <p:nvPr/>
        </p:nvSpPr>
        <p:spPr>
          <a:xfrm>
            <a:off x="4854425" y="797450"/>
            <a:ext cx="3329400" cy="3243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62"/>
          <p:cNvSpPr txBox="1"/>
          <p:nvPr>
            <p:ph idx="1" type="subTitle"/>
          </p:nvPr>
        </p:nvSpPr>
        <p:spPr>
          <a:xfrm>
            <a:off x="4286250" y="39875"/>
            <a:ext cx="3503700" cy="3608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b="1" sz="2000">
              <a:solidFill>
                <a:srgbClr val="0A1D37"/>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rPr b="1" lang="en" sz="1900">
                <a:solidFill>
                  <a:srgbClr val="0A1D37"/>
                </a:solidFill>
                <a:latin typeface="Arial"/>
                <a:ea typeface="Arial"/>
                <a:cs typeface="Arial"/>
                <a:sym typeface="Arial"/>
              </a:rPr>
              <a:t>Textbook:</a:t>
            </a:r>
            <a:r>
              <a:rPr lang="en" sz="1900">
                <a:latin typeface="Arial"/>
                <a:ea typeface="Arial"/>
                <a:cs typeface="Arial"/>
                <a:sym typeface="Arial"/>
              </a:rPr>
              <a:t> </a:t>
            </a:r>
            <a:endParaRPr sz="1900">
              <a:latin typeface="Arial"/>
              <a:ea typeface="Arial"/>
              <a:cs typeface="Arial"/>
              <a:sym typeface="Arial"/>
            </a:endParaRPr>
          </a:p>
          <a:p>
            <a:pPr indent="0" lvl="0" marL="457200" rtl="0" algn="ctr">
              <a:lnSpc>
                <a:spcPct val="115000"/>
              </a:lnSpc>
              <a:spcBef>
                <a:spcPts val="0"/>
              </a:spcBef>
              <a:spcAft>
                <a:spcPts val="0"/>
              </a:spcAft>
              <a:buClr>
                <a:schemeClr val="dk1"/>
              </a:buClr>
              <a:buSzPts val="1100"/>
              <a:buFont typeface="Arial"/>
              <a:buNone/>
            </a:pPr>
            <a:r>
              <a:t/>
            </a:r>
            <a:endParaRPr sz="1900">
              <a:latin typeface="Arial"/>
              <a:ea typeface="Arial"/>
              <a:cs typeface="Arial"/>
              <a:sym typeface="Arial"/>
            </a:endParaRPr>
          </a:p>
          <a:p>
            <a:pPr indent="0" lvl="0" marL="457200" rtl="0" algn="ctr">
              <a:lnSpc>
                <a:spcPct val="115000"/>
              </a:lnSpc>
              <a:spcBef>
                <a:spcPts val="0"/>
              </a:spcBef>
              <a:spcAft>
                <a:spcPts val="0"/>
              </a:spcAft>
              <a:buClr>
                <a:schemeClr val="dk1"/>
              </a:buClr>
              <a:buSzPts val="1100"/>
              <a:buFont typeface="Arial"/>
              <a:buNone/>
            </a:pPr>
            <a:r>
              <a:rPr lang="en" sz="1900">
                <a:solidFill>
                  <a:srgbClr val="0A1D37"/>
                </a:solidFill>
                <a:latin typeface="Arial"/>
                <a:ea typeface="Arial"/>
                <a:cs typeface="Arial"/>
                <a:sym typeface="Arial"/>
              </a:rPr>
              <a:t>Good Governance &amp; Social Responsibility</a:t>
            </a:r>
            <a:r>
              <a:rPr lang="en" sz="1900">
                <a:solidFill>
                  <a:srgbClr val="151F29"/>
                </a:solidFill>
                <a:latin typeface="Arial"/>
                <a:ea typeface="Arial"/>
                <a:cs typeface="Arial"/>
                <a:sym typeface="Arial"/>
              </a:rPr>
              <a:t>, Dr. Christopher Biore, Dr. Roberto Gonzales, Prof. Jose Lemuel Caparas, Dean Nilo Burgos and Prof. Win Ballada, ASEAN (Academicians, Students, Educators and Alliance) Inc.</a:t>
            </a:r>
            <a:endParaRPr sz="1900">
              <a:solidFill>
                <a:srgbClr val="151F29"/>
              </a:solidFill>
              <a:latin typeface="Arial"/>
              <a:ea typeface="Arial"/>
              <a:cs typeface="Arial"/>
              <a:sym typeface="Arial"/>
            </a:endParaRPr>
          </a:p>
          <a:p>
            <a:pPr indent="0" lvl="0" marL="457200" rtl="0" algn="ctr">
              <a:lnSpc>
                <a:spcPct val="115000"/>
              </a:lnSpc>
              <a:spcBef>
                <a:spcPts val="0"/>
              </a:spcBef>
              <a:spcAft>
                <a:spcPts val="0"/>
              </a:spcAft>
              <a:buClr>
                <a:schemeClr val="dk1"/>
              </a:buClr>
              <a:buSzPts val="1100"/>
              <a:buFont typeface="Arial"/>
              <a:buNone/>
            </a:pPr>
            <a:r>
              <a:rPr lang="en" sz="1900">
                <a:solidFill>
                  <a:srgbClr val="151F29"/>
                </a:solidFill>
                <a:latin typeface="Arial"/>
                <a:ea typeface="Arial"/>
                <a:cs typeface="Arial"/>
                <a:sym typeface="Arial"/>
              </a:rPr>
              <a:t>2024</a:t>
            </a:r>
            <a:endParaRPr sz="1700"/>
          </a:p>
        </p:txBody>
      </p:sp>
      <p:pic>
        <p:nvPicPr>
          <p:cNvPr id="694" name="Google Shape;694;p62"/>
          <p:cNvPicPr preferRelativeResize="0"/>
          <p:nvPr/>
        </p:nvPicPr>
        <p:blipFill rotWithShape="1">
          <a:blip r:embed="rId3">
            <a:alphaModFix/>
          </a:blip>
          <a:srcRect b="13386" l="15700" r="15707" t="13386"/>
          <a:stretch/>
        </p:blipFill>
        <p:spPr>
          <a:xfrm>
            <a:off x="788875" y="685113"/>
            <a:ext cx="3626224" cy="3871324"/>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698" name="Shape 698"/>
        <p:cNvGrpSpPr/>
        <p:nvPr/>
      </p:nvGrpSpPr>
      <p:grpSpPr>
        <a:xfrm>
          <a:off x="0" y="0"/>
          <a:ext cx="0" cy="0"/>
          <a:chOff x="0" y="0"/>
          <a:chExt cx="0" cy="0"/>
        </a:xfrm>
      </p:grpSpPr>
      <p:pic>
        <p:nvPicPr>
          <p:cNvPr id="699" name="Google Shape;699;p63"/>
          <p:cNvPicPr preferRelativeResize="0"/>
          <p:nvPr/>
        </p:nvPicPr>
        <p:blipFill rotWithShape="1">
          <a:blip r:embed="rId3">
            <a:alphaModFix/>
          </a:blip>
          <a:srcRect b="16547" l="0" r="0" t="16540"/>
          <a:stretch/>
        </p:blipFill>
        <p:spPr>
          <a:xfrm>
            <a:off x="227975" y="2238324"/>
            <a:ext cx="2087301" cy="1396626"/>
          </a:xfrm>
          <a:prstGeom prst="rect">
            <a:avLst/>
          </a:prstGeom>
          <a:noFill/>
          <a:ln>
            <a:noFill/>
          </a:ln>
        </p:spPr>
      </p:pic>
      <p:sp>
        <p:nvSpPr>
          <p:cNvPr id="700" name="Google Shape;700;p63"/>
          <p:cNvSpPr txBox="1"/>
          <p:nvPr>
            <p:ph idx="4294967295" type="title"/>
          </p:nvPr>
        </p:nvSpPr>
        <p:spPr>
          <a:xfrm>
            <a:off x="1068100" y="285395"/>
            <a:ext cx="7047300" cy="1449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100"/>
              <a:buFont typeface="Arial"/>
              <a:buNone/>
            </a:pPr>
            <a:r>
              <a:rPr lang="en" sz="3000">
                <a:latin typeface="Arial"/>
                <a:ea typeface="Arial"/>
                <a:cs typeface="Arial"/>
                <a:sym typeface="Arial"/>
              </a:rPr>
              <a:t>END OF WEEK 11 </a:t>
            </a:r>
            <a:endParaRPr sz="3000">
              <a:latin typeface="Arial"/>
              <a:ea typeface="Arial"/>
              <a:cs typeface="Arial"/>
              <a:sym typeface="Arial"/>
            </a:endParaRPr>
          </a:p>
          <a:p>
            <a:pPr indent="0" lvl="0" marL="0" rtl="0" algn="ctr">
              <a:spcBef>
                <a:spcPts val="0"/>
              </a:spcBef>
              <a:spcAft>
                <a:spcPts val="0"/>
              </a:spcAft>
              <a:buClr>
                <a:srgbClr val="000000"/>
              </a:buClr>
              <a:buSzPts val="1100"/>
              <a:buFont typeface="Arial"/>
              <a:buNone/>
            </a:pPr>
            <a:r>
              <a:t/>
            </a:r>
            <a:endParaRPr sz="3000">
              <a:latin typeface="Arial"/>
              <a:ea typeface="Arial"/>
              <a:cs typeface="Arial"/>
              <a:sym typeface="Arial"/>
            </a:endParaRPr>
          </a:p>
          <a:p>
            <a:pPr indent="0" lvl="0" marL="0" rtl="0" algn="ctr">
              <a:spcBef>
                <a:spcPts val="0"/>
              </a:spcBef>
              <a:spcAft>
                <a:spcPts val="0"/>
              </a:spcAft>
              <a:buClr>
                <a:srgbClr val="000000"/>
              </a:buClr>
              <a:buSzPts val="1100"/>
              <a:buFont typeface="Arial"/>
              <a:buNone/>
            </a:pPr>
            <a:r>
              <a:rPr lang="en" sz="3000">
                <a:latin typeface="Arial"/>
                <a:ea typeface="Arial"/>
                <a:cs typeface="Arial"/>
                <a:sym typeface="Arial"/>
              </a:rPr>
              <a:t>LECTURE</a:t>
            </a:r>
            <a:endParaRPr sz="3000">
              <a:solidFill>
                <a:srgbClr val="FFFFFF"/>
              </a:solidFill>
              <a:latin typeface="Arial"/>
              <a:ea typeface="Arial"/>
              <a:cs typeface="Arial"/>
              <a:sym typeface="Arial"/>
            </a:endParaRPr>
          </a:p>
        </p:txBody>
      </p:sp>
      <p:sp>
        <p:nvSpPr>
          <p:cNvPr id="701" name="Google Shape;701;p63"/>
          <p:cNvSpPr txBox="1"/>
          <p:nvPr>
            <p:ph idx="4294967295" type="body"/>
          </p:nvPr>
        </p:nvSpPr>
        <p:spPr>
          <a:xfrm>
            <a:off x="635478" y="3761275"/>
            <a:ext cx="1272300" cy="318300"/>
          </a:xfrm>
          <a:prstGeom prst="rect">
            <a:avLst/>
          </a:prstGeom>
        </p:spPr>
        <p:txBody>
          <a:bodyPr anchorCtr="0" anchor="ctr" bIns="91425" lIns="91425" spcFirstLastPara="1" rIns="91425" wrap="square" tIns="91425">
            <a:noAutofit/>
          </a:bodyPr>
          <a:lstStyle/>
          <a:p>
            <a:pPr indent="0" lvl="0" marL="0" marR="0" rtl="0" algn="ctr">
              <a:lnSpc>
                <a:spcPct val="115000"/>
              </a:lnSpc>
              <a:spcBef>
                <a:spcPts val="0"/>
              </a:spcBef>
              <a:spcAft>
                <a:spcPts val="0"/>
              </a:spcAft>
              <a:buNone/>
            </a:pPr>
            <a:r>
              <a:rPr lang="en" sz="1400">
                <a:solidFill>
                  <a:srgbClr val="869FB2"/>
                </a:solidFill>
                <a:uFill>
                  <a:noFill/>
                </a:uFill>
                <a:latin typeface="Arial"/>
                <a:ea typeface="Arial"/>
                <a:cs typeface="Arial"/>
                <a:sym typeface="Arial"/>
                <a:hlinkClick r:id="rId4">
                  <a:extLst>
                    <a:ext uri="{A12FA001-AC4F-418D-AE19-62706E023703}">
                      <ahyp:hlinkClr val="tx"/>
                    </a:ext>
                  </a:extLst>
                </a:hlinkClick>
              </a:rPr>
              <a:t>Pana</a:t>
            </a:r>
            <a:endParaRPr sz="1400">
              <a:solidFill>
                <a:srgbClr val="869FB2"/>
              </a:solidFill>
              <a:latin typeface="Arial"/>
              <a:ea typeface="Arial"/>
              <a:cs typeface="Arial"/>
              <a:sym typeface="Arial"/>
            </a:endParaRPr>
          </a:p>
        </p:txBody>
      </p:sp>
      <p:sp>
        <p:nvSpPr>
          <p:cNvPr id="702" name="Google Shape;702;p63"/>
          <p:cNvSpPr txBox="1"/>
          <p:nvPr>
            <p:ph idx="4294967295" type="body"/>
          </p:nvPr>
        </p:nvSpPr>
        <p:spPr>
          <a:xfrm>
            <a:off x="2423794" y="3761275"/>
            <a:ext cx="1272300" cy="318300"/>
          </a:xfrm>
          <a:prstGeom prst="rect">
            <a:avLst/>
          </a:prstGeom>
        </p:spPr>
        <p:txBody>
          <a:bodyPr anchorCtr="0" anchor="ctr" bIns="91425" lIns="91425" spcFirstLastPara="1" rIns="91425" wrap="square" tIns="91425">
            <a:noAutofit/>
          </a:bodyPr>
          <a:lstStyle/>
          <a:p>
            <a:pPr indent="0" lvl="0" marL="0" marR="0" rtl="0" algn="ctr">
              <a:lnSpc>
                <a:spcPct val="115000"/>
              </a:lnSpc>
              <a:spcBef>
                <a:spcPts val="0"/>
              </a:spcBef>
              <a:spcAft>
                <a:spcPts val="0"/>
              </a:spcAft>
              <a:buNone/>
            </a:pPr>
            <a:r>
              <a:rPr lang="en" sz="1400">
                <a:solidFill>
                  <a:srgbClr val="869FB2"/>
                </a:solidFill>
                <a:uFill>
                  <a:noFill/>
                </a:uFill>
                <a:latin typeface="Arial"/>
                <a:ea typeface="Arial"/>
                <a:cs typeface="Arial"/>
                <a:sym typeface="Arial"/>
                <a:hlinkClick r:id="rId5">
                  <a:extLst>
                    <a:ext uri="{A12FA001-AC4F-418D-AE19-62706E023703}">
                      <ahyp:hlinkClr val="tx"/>
                    </a:ext>
                  </a:extLst>
                </a:hlinkClick>
              </a:rPr>
              <a:t>Amico</a:t>
            </a:r>
            <a:endParaRPr sz="1400">
              <a:solidFill>
                <a:srgbClr val="869FB2"/>
              </a:solidFill>
              <a:latin typeface="Arial"/>
              <a:ea typeface="Arial"/>
              <a:cs typeface="Arial"/>
              <a:sym typeface="Arial"/>
            </a:endParaRPr>
          </a:p>
        </p:txBody>
      </p:sp>
      <p:sp>
        <p:nvSpPr>
          <p:cNvPr id="703" name="Google Shape;703;p63"/>
          <p:cNvSpPr txBox="1"/>
          <p:nvPr>
            <p:ph idx="4294967295" type="body"/>
          </p:nvPr>
        </p:nvSpPr>
        <p:spPr>
          <a:xfrm>
            <a:off x="4162554" y="3761275"/>
            <a:ext cx="1272300" cy="318300"/>
          </a:xfrm>
          <a:prstGeom prst="rect">
            <a:avLst/>
          </a:prstGeom>
        </p:spPr>
        <p:txBody>
          <a:bodyPr anchorCtr="0" anchor="ctr" bIns="91425" lIns="91425" spcFirstLastPara="1" rIns="91425" wrap="square" tIns="91425">
            <a:noAutofit/>
          </a:bodyPr>
          <a:lstStyle/>
          <a:p>
            <a:pPr indent="0" lvl="0" marL="0" marR="0" rtl="0" algn="ctr">
              <a:lnSpc>
                <a:spcPct val="115000"/>
              </a:lnSpc>
              <a:spcBef>
                <a:spcPts val="0"/>
              </a:spcBef>
              <a:spcAft>
                <a:spcPts val="0"/>
              </a:spcAft>
              <a:buNone/>
            </a:pPr>
            <a:r>
              <a:rPr lang="en" sz="1400">
                <a:solidFill>
                  <a:srgbClr val="869FB2"/>
                </a:solidFill>
                <a:uFill>
                  <a:noFill/>
                </a:uFill>
                <a:latin typeface="Arial"/>
                <a:ea typeface="Arial"/>
                <a:cs typeface="Arial"/>
                <a:sym typeface="Arial"/>
                <a:hlinkClick r:id="rId6">
                  <a:extLst>
                    <a:ext uri="{A12FA001-AC4F-418D-AE19-62706E023703}">
                      <ahyp:hlinkClr val="tx"/>
                    </a:ext>
                  </a:extLst>
                </a:hlinkClick>
              </a:rPr>
              <a:t>Bro</a:t>
            </a:r>
            <a:endParaRPr sz="1400">
              <a:solidFill>
                <a:srgbClr val="869FB2"/>
              </a:solidFill>
              <a:latin typeface="Arial"/>
              <a:ea typeface="Arial"/>
              <a:cs typeface="Arial"/>
              <a:sym typeface="Arial"/>
            </a:endParaRPr>
          </a:p>
        </p:txBody>
      </p:sp>
      <p:sp>
        <p:nvSpPr>
          <p:cNvPr id="704" name="Google Shape;704;p63"/>
          <p:cNvSpPr txBox="1"/>
          <p:nvPr>
            <p:ph idx="4294967295" type="body"/>
          </p:nvPr>
        </p:nvSpPr>
        <p:spPr>
          <a:xfrm>
            <a:off x="5901313" y="3761275"/>
            <a:ext cx="1272300" cy="318300"/>
          </a:xfrm>
          <a:prstGeom prst="rect">
            <a:avLst/>
          </a:prstGeom>
        </p:spPr>
        <p:txBody>
          <a:bodyPr anchorCtr="0" anchor="ctr" bIns="91425" lIns="91425" spcFirstLastPara="1" rIns="91425" wrap="square" tIns="91425">
            <a:noAutofit/>
          </a:bodyPr>
          <a:lstStyle/>
          <a:p>
            <a:pPr indent="0" lvl="0" marL="0" marR="0" rtl="0" algn="ctr">
              <a:lnSpc>
                <a:spcPct val="115000"/>
              </a:lnSpc>
              <a:spcBef>
                <a:spcPts val="0"/>
              </a:spcBef>
              <a:spcAft>
                <a:spcPts val="0"/>
              </a:spcAft>
              <a:buNone/>
            </a:pPr>
            <a:r>
              <a:rPr lang="en" sz="1400">
                <a:solidFill>
                  <a:srgbClr val="869FB2"/>
                </a:solidFill>
                <a:uFill>
                  <a:noFill/>
                </a:uFill>
                <a:latin typeface="Arial"/>
                <a:ea typeface="Arial"/>
                <a:cs typeface="Arial"/>
                <a:sym typeface="Arial"/>
                <a:hlinkClick r:id="rId7">
                  <a:extLst>
                    <a:ext uri="{A12FA001-AC4F-418D-AE19-62706E023703}">
                      <ahyp:hlinkClr val="tx"/>
                    </a:ext>
                  </a:extLst>
                </a:hlinkClick>
              </a:rPr>
              <a:t>Rafiki</a:t>
            </a:r>
            <a:endParaRPr sz="1400">
              <a:solidFill>
                <a:srgbClr val="869FB2"/>
              </a:solidFill>
              <a:latin typeface="Arial"/>
              <a:ea typeface="Arial"/>
              <a:cs typeface="Arial"/>
              <a:sym typeface="Arial"/>
            </a:endParaRPr>
          </a:p>
        </p:txBody>
      </p:sp>
      <p:pic>
        <p:nvPicPr>
          <p:cNvPr id="705" name="Google Shape;705;p63"/>
          <p:cNvPicPr preferRelativeResize="0"/>
          <p:nvPr/>
        </p:nvPicPr>
        <p:blipFill rotWithShape="1">
          <a:blip r:embed="rId8">
            <a:alphaModFix/>
          </a:blip>
          <a:srcRect b="0" l="0" r="0" t="0"/>
          <a:stretch/>
        </p:blipFill>
        <p:spPr>
          <a:xfrm>
            <a:off x="2189151" y="1877448"/>
            <a:ext cx="1741575" cy="1741575"/>
          </a:xfrm>
          <a:prstGeom prst="rect">
            <a:avLst/>
          </a:prstGeom>
          <a:noFill/>
          <a:ln>
            <a:noFill/>
          </a:ln>
        </p:spPr>
      </p:pic>
      <p:pic>
        <p:nvPicPr>
          <p:cNvPr id="706" name="Google Shape;706;p63"/>
          <p:cNvPicPr preferRelativeResize="0"/>
          <p:nvPr/>
        </p:nvPicPr>
        <p:blipFill rotWithShape="1">
          <a:blip r:embed="rId9">
            <a:alphaModFix/>
          </a:blip>
          <a:srcRect b="8854" l="4194" r="4213" t="11228"/>
          <a:stretch/>
        </p:blipFill>
        <p:spPr>
          <a:xfrm>
            <a:off x="3857950" y="2035500"/>
            <a:ext cx="1881500" cy="1641525"/>
          </a:xfrm>
          <a:prstGeom prst="rect">
            <a:avLst/>
          </a:prstGeom>
          <a:noFill/>
          <a:ln>
            <a:noFill/>
          </a:ln>
        </p:spPr>
      </p:pic>
      <p:pic>
        <p:nvPicPr>
          <p:cNvPr id="707" name="Google Shape;707;p63"/>
          <p:cNvPicPr preferRelativeResize="0"/>
          <p:nvPr/>
        </p:nvPicPr>
        <p:blipFill rotWithShape="1">
          <a:blip r:embed="rId10">
            <a:alphaModFix/>
          </a:blip>
          <a:srcRect b="11945" l="0" r="0" t="6567"/>
          <a:stretch/>
        </p:blipFill>
        <p:spPr>
          <a:xfrm>
            <a:off x="5596725" y="2099175"/>
            <a:ext cx="1881474" cy="153315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1" name="Shape 711"/>
        <p:cNvGrpSpPr/>
        <p:nvPr/>
      </p:nvGrpSpPr>
      <p:grpSpPr>
        <a:xfrm>
          <a:off x="0" y="0"/>
          <a:ext cx="0" cy="0"/>
          <a:chOff x="0" y="0"/>
          <a:chExt cx="0" cy="0"/>
        </a:xfrm>
      </p:grpSpPr>
      <p:pic>
        <p:nvPicPr>
          <p:cNvPr id="712" name="Google Shape;712;p64"/>
          <p:cNvPicPr preferRelativeResize="0"/>
          <p:nvPr/>
        </p:nvPicPr>
        <p:blipFill rotWithShape="1">
          <a:blip r:embed="rId3">
            <a:alphaModFix/>
          </a:blip>
          <a:srcRect b="13329" l="0" r="4443" t="0"/>
          <a:stretch/>
        </p:blipFill>
        <p:spPr>
          <a:xfrm>
            <a:off x="4229075" y="685800"/>
            <a:ext cx="4914926" cy="4457700"/>
          </a:xfrm>
          <a:prstGeom prst="rect">
            <a:avLst/>
          </a:prstGeom>
          <a:noFill/>
          <a:ln>
            <a:noFill/>
          </a:ln>
        </p:spPr>
      </p:pic>
      <p:sp>
        <p:nvSpPr>
          <p:cNvPr id="713" name="Google Shape;713;p64"/>
          <p:cNvSpPr txBox="1"/>
          <p:nvPr>
            <p:ph type="ctrTitle"/>
          </p:nvPr>
        </p:nvSpPr>
        <p:spPr>
          <a:xfrm>
            <a:off x="592425" y="594400"/>
            <a:ext cx="2691300" cy="1393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lt2"/>
                </a:solidFill>
              </a:rPr>
              <a:t>THANK</a:t>
            </a:r>
            <a:endParaRPr/>
          </a:p>
          <a:p>
            <a:pPr indent="0" lvl="0" marL="0" rtl="0" algn="ctr">
              <a:spcBef>
                <a:spcPts val="0"/>
              </a:spcBef>
              <a:spcAft>
                <a:spcPts val="0"/>
              </a:spcAft>
              <a:buNone/>
            </a:pPr>
            <a:r>
              <a:rPr lang="en">
                <a:solidFill>
                  <a:schemeClr val="lt1"/>
                </a:solidFill>
              </a:rPr>
              <a:t>YOU!!!!!</a:t>
            </a:r>
            <a:endParaRPr>
              <a:solidFill>
                <a:schemeClr val="lt1"/>
              </a:solidFill>
            </a:endParaRPr>
          </a:p>
        </p:txBody>
      </p:sp>
      <p:sp>
        <p:nvSpPr>
          <p:cNvPr id="714" name="Google Shape;714;p64"/>
          <p:cNvSpPr txBox="1"/>
          <p:nvPr/>
        </p:nvSpPr>
        <p:spPr>
          <a:xfrm>
            <a:off x="602176" y="4159875"/>
            <a:ext cx="2691300" cy="357000"/>
          </a:xfrm>
          <a:prstGeom prst="rect">
            <a:avLst/>
          </a:prstGeom>
          <a:noFill/>
          <a:ln>
            <a:noFill/>
          </a:ln>
        </p:spPr>
        <p:txBody>
          <a:bodyPr anchorCtr="0" anchor="t" bIns="91425" lIns="91425" spcFirstLastPara="1" rIns="91425" wrap="square" tIns="91425">
            <a:noAutofit/>
          </a:bodyPr>
          <a:lstStyle/>
          <a:p>
            <a:pPr indent="0" lvl="0" marL="0" rtl="0" algn="ctr">
              <a:spcBef>
                <a:spcPts val="300"/>
              </a:spcBef>
              <a:spcAft>
                <a:spcPts val="0"/>
              </a:spcAft>
              <a:buNone/>
            </a:pPr>
            <a:r>
              <a:rPr lang="en" sz="1050">
                <a:solidFill>
                  <a:schemeClr val="lt1"/>
                </a:solidFill>
                <a:latin typeface="Montserrat"/>
                <a:ea typeface="Montserrat"/>
                <a:cs typeface="Montserrat"/>
                <a:sym typeface="Montserrat"/>
              </a:rPr>
              <a:t>Please keep this slide for attribution</a:t>
            </a:r>
            <a:endParaRPr sz="1050">
              <a:solidFill>
                <a:schemeClr val="lt1"/>
              </a:solidFill>
              <a:latin typeface="Montserrat"/>
              <a:ea typeface="Montserrat"/>
              <a:cs typeface="Montserrat"/>
              <a:sym typeface="Montserrat"/>
            </a:endParaRPr>
          </a:p>
        </p:txBody>
      </p:sp>
      <p:grpSp>
        <p:nvGrpSpPr>
          <p:cNvPr id="715" name="Google Shape;715;p64"/>
          <p:cNvGrpSpPr/>
          <p:nvPr/>
        </p:nvGrpSpPr>
        <p:grpSpPr>
          <a:xfrm>
            <a:off x="1752163" y="3070382"/>
            <a:ext cx="377873" cy="378032"/>
            <a:chOff x="1379798" y="1723250"/>
            <a:chExt cx="397887" cy="397887"/>
          </a:xfrm>
        </p:grpSpPr>
        <p:sp>
          <p:nvSpPr>
            <p:cNvPr id="716" name="Google Shape;716;p64"/>
            <p:cNvSpPr/>
            <p:nvPr/>
          </p:nvSpPr>
          <p:spPr>
            <a:xfrm>
              <a:off x="1462169" y="1793977"/>
              <a:ext cx="23354" cy="23312"/>
            </a:xfrm>
            <a:custGeom>
              <a:rect b="b" l="l" r="r" t="t"/>
              <a:pathLst>
                <a:path extrusionOk="0" h="1117" w="1119">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64"/>
            <p:cNvSpPr/>
            <p:nvPr/>
          </p:nvSpPr>
          <p:spPr>
            <a:xfrm>
              <a:off x="1379798" y="1723250"/>
              <a:ext cx="397887" cy="397887"/>
            </a:xfrm>
            <a:custGeom>
              <a:rect b="b" l="l" r="r" t="t"/>
              <a:pathLst>
                <a:path extrusionOk="0" h="19065" w="19065">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64"/>
            <p:cNvSpPr/>
            <p:nvPr/>
          </p:nvSpPr>
          <p:spPr>
            <a:xfrm>
              <a:off x="1555413" y="1886846"/>
              <a:ext cx="139912" cy="163558"/>
            </a:xfrm>
            <a:custGeom>
              <a:rect b="b" l="l" r="r" t="t"/>
              <a:pathLst>
                <a:path extrusionOk="0" h="7837" w="6704">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64"/>
            <p:cNvSpPr/>
            <p:nvPr/>
          </p:nvSpPr>
          <p:spPr>
            <a:xfrm>
              <a:off x="1462169" y="1887200"/>
              <a:ext cx="23354" cy="163203"/>
            </a:xfrm>
            <a:custGeom>
              <a:rect b="b" l="l" r="r" t="t"/>
              <a:pathLst>
                <a:path extrusionOk="0" h="7820" w="1119">
                  <a:moveTo>
                    <a:pt x="0" y="0"/>
                  </a:moveTo>
                  <a:lnTo>
                    <a:pt x="0" y="7819"/>
                  </a:lnTo>
                  <a:lnTo>
                    <a:pt x="1118" y="7819"/>
                  </a:lnTo>
                  <a:lnTo>
                    <a:pt x="111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0" name="Google Shape;720;p64"/>
          <p:cNvGrpSpPr/>
          <p:nvPr/>
        </p:nvGrpSpPr>
        <p:grpSpPr>
          <a:xfrm>
            <a:off x="716863" y="3070382"/>
            <a:ext cx="377893" cy="378032"/>
            <a:chOff x="266768" y="1721375"/>
            <a:chExt cx="397907" cy="397887"/>
          </a:xfrm>
        </p:grpSpPr>
        <p:sp>
          <p:nvSpPr>
            <p:cNvPr id="721" name="Google Shape;721;p64"/>
            <p:cNvSpPr/>
            <p:nvPr/>
          </p:nvSpPr>
          <p:spPr>
            <a:xfrm>
              <a:off x="454843" y="1791037"/>
              <a:ext cx="136218" cy="328222"/>
            </a:xfrm>
            <a:custGeom>
              <a:rect b="b" l="l" r="r" t="t"/>
              <a:pathLst>
                <a:path extrusionOk="0" h="15727" w="6527">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64"/>
            <p:cNvSpPr/>
            <p:nvPr/>
          </p:nvSpPr>
          <p:spPr>
            <a:xfrm>
              <a:off x="266768" y="1721375"/>
              <a:ext cx="397907" cy="397887"/>
            </a:xfrm>
            <a:custGeom>
              <a:rect b="b" l="l" r="r" t="t"/>
              <a:pathLst>
                <a:path extrusionOk="0" h="19065" w="19066">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3" name="Google Shape;723;p64"/>
          <p:cNvGrpSpPr/>
          <p:nvPr/>
        </p:nvGrpSpPr>
        <p:grpSpPr>
          <a:xfrm>
            <a:off x="1234527" y="3070382"/>
            <a:ext cx="377853" cy="378032"/>
            <a:chOff x="864491" y="1723250"/>
            <a:chExt cx="397866" cy="397887"/>
          </a:xfrm>
        </p:grpSpPr>
        <p:sp>
          <p:nvSpPr>
            <p:cNvPr id="724" name="Google Shape;724;p64"/>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64"/>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64"/>
            <p:cNvSpPr/>
            <p:nvPr/>
          </p:nvSpPr>
          <p:spPr>
            <a:xfrm>
              <a:off x="864491" y="1723250"/>
              <a:ext cx="397866" cy="397887"/>
            </a:xfrm>
            <a:custGeom>
              <a:rect b="b" l="l" r="r" t="t"/>
              <a:pathLst>
                <a:path extrusionOk="0" h="19065" w="19064">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7" name="Google Shape;727;p64"/>
          <p:cNvGrpSpPr/>
          <p:nvPr/>
        </p:nvGrpSpPr>
        <p:grpSpPr>
          <a:xfrm>
            <a:off x="2270073" y="3069370"/>
            <a:ext cx="380002" cy="380041"/>
            <a:chOff x="4417380" y="1687279"/>
            <a:chExt cx="397907" cy="397907"/>
          </a:xfrm>
        </p:grpSpPr>
        <p:sp>
          <p:nvSpPr>
            <p:cNvPr id="728" name="Google Shape;728;p64"/>
            <p:cNvSpPr/>
            <p:nvPr/>
          </p:nvSpPr>
          <p:spPr>
            <a:xfrm>
              <a:off x="4417380" y="1687279"/>
              <a:ext cx="397907" cy="397907"/>
            </a:xfrm>
            <a:custGeom>
              <a:rect b="b" l="l" r="r" t="t"/>
              <a:pathLst>
                <a:path extrusionOk="0" h="19066" w="19066">
                  <a:moveTo>
                    <a:pt x="9525" y="2794"/>
                  </a:moveTo>
                  <a:cubicBezTo>
                    <a:pt x="11382" y="2845"/>
                    <a:pt x="13514" y="4021"/>
                    <a:pt x="13514" y="6949"/>
                  </a:cubicBezTo>
                  <a:cubicBezTo>
                    <a:pt x="13514" y="7361"/>
                    <a:pt x="13500" y="7674"/>
                    <a:pt x="13486" y="7912"/>
                  </a:cubicBezTo>
                  <a:cubicBezTo>
                    <a:pt x="13689" y="7867"/>
                    <a:pt x="14004" y="7789"/>
                    <a:pt x="14208" y="7789"/>
                  </a:cubicBezTo>
                  <a:cubicBezTo>
                    <a:pt x="14882" y="7789"/>
                    <a:pt x="15370" y="8202"/>
                    <a:pt x="15370" y="8769"/>
                  </a:cubicBezTo>
                  <a:cubicBezTo>
                    <a:pt x="15370" y="9574"/>
                    <a:pt x="14598" y="9882"/>
                    <a:pt x="14137" y="10066"/>
                  </a:cubicBezTo>
                  <a:cubicBezTo>
                    <a:pt x="14020" y="10112"/>
                    <a:pt x="13857" y="10178"/>
                    <a:pt x="13767" y="10231"/>
                  </a:cubicBezTo>
                  <a:cubicBezTo>
                    <a:pt x="13822" y="10949"/>
                    <a:pt x="14437" y="11278"/>
                    <a:pt x="15354" y="11690"/>
                  </a:cubicBezTo>
                  <a:cubicBezTo>
                    <a:pt x="16061" y="12007"/>
                    <a:pt x="16794" y="12336"/>
                    <a:pt x="16794" y="13104"/>
                  </a:cubicBezTo>
                  <a:cubicBezTo>
                    <a:pt x="16794" y="13896"/>
                    <a:pt x="16088" y="14016"/>
                    <a:pt x="15520" y="14112"/>
                  </a:cubicBezTo>
                  <a:cubicBezTo>
                    <a:pt x="15333" y="14146"/>
                    <a:pt x="15111" y="14183"/>
                    <a:pt x="14855" y="14239"/>
                  </a:cubicBezTo>
                  <a:cubicBezTo>
                    <a:pt x="14768" y="14620"/>
                    <a:pt x="14600" y="15156"/>
                    <a:pt x="13939" y="15156"/>
                  </a:cubicBezTo>
                  <a:cubicBezTo>
                    <a:pt x="13709" y="15156"/>
                    <a:pt x="13258" y="15035"/>
                    <a:pt x="12916" y="15035"/>
                  </a:cubicBezTo>
                  <a:cubicBezTo>
                    <a:pt x="12370" y="15035"/>
                    <a:pt x="12048" y="15253"/>
                    <a:pt x="11642" y="15531"/>
                  </a:cubicBezTo>
                  <a:cubicBezTo>
                    <a:pt x="11160" y="15860"/>
                    <a:pt x="10556" y="16272"/>
                    <a:pt x="9534" y="16272"/>
                  </a:cubicBezTo>
                  <a:cubicBezTo>
                    <a:pt x="8510" y="16272"/>
                    <a:pt x="7908" y="15860"/>
                    <a:pt x="7425" y="15531"/>
                  </a:cubicBezTo>
                  <a:cubicBezTo>
                    <a:pt x="7020" y="15255"/>
                    <a:pt x="6698" y="15035"/>
                    <a:pt x="6151" y="15035"/>
                  </a:cubicBezTo>
                  <a:cubicBezTo>
                    <a:pt x="5810" y="15035"/>
                    <a:pt x="5357" y="15156"/>
                    <a:pt x="5129" y="15156"/>
                  </a:cubicBezTo>
                  <a:cubicBezTo>
                    <a:pt x="4467" y="15156"/>
                    <a:pt x="4298" y="14620"/>
                    <a:pt x="4211" y="14239"/>
                  </a:cubicBezTo>
                  <a:cubicBezTo>
                    <a:pt x="3956" y="14183"/>
                    <a:pt x="3735" y="14146"/>
                    <a:pt x="3547" y="14112"/>
                  </a:cubicBezTo>
                  <a:cubicBezTo>
                    <a:pt x="2980" y="14016"/>
                    <a:pt x="2272" y="13896"/>
                    <a:pt x="2272" y="13104"/>
                  </a:cubicBezTo>
                  <a:cubicBezTo>
                    <a:pt x="2272" y="12336"/>
                    <a:pt x="3004" y="12007"/>
                    <a:pt x="3712" y="11690"/>
                  </a:cubicBezTo>
                  <a:cubicBezTo>
                    <a:pt x="4630" y="11280"/>
                    <a:pt x="5246" y="10949"/>
                    <a:pt x="5299" y="10231"/>
                  </a:cubicBezTo>
                  <a:cubicBezTo>
                    <a:pt x="5209" y="10178"/>
                    <a:pt x="5046" y="10112"/>
                    <a:pt x="4929" y="10066"/>
                  </a:cubicBezTo>
                  <a:cubicBezTo>
                    <a:pt x="4469" y="9882"/>
                    <a:pt x="3696" y="9573"/>
                    <a:pt x="3696" y="8769"/>
                  </a:cubicBezTo>
                  <a:cubicBezTo>
                    <a:pt x="3696" y="8202"/>
                    <a:pt x="4186" y="7789"/>
                    <a:pt x="4858" y="7789"/>
                  </a:cubicBezTo>
                  <a:cubicBezTo>
                    <a:pt x="5062" y="7789"/>
                    <a:pt x="5378" y="7867"/>
                    <a:pt x="5580" y="7912"/>
                  </a:cubicBezTo>
                  <a:cubicBezTo>
                    <a:pt x="5568" y="7674"/>
                    <a:pt x="5554" y="7361"/>
                    <a:pt x="5554" y="6949"/>
                  </a:cubicBezTo>
                  <a:cubicBezTo>
                    <a:pt x="5554" y="4011"/>
                    <a:pt x="7692" y="2840"/>
                    <a:pt x="9525" y="2794"/>
                  </a:cubicBezTo>
                  <a:close/>
                  <a:moveTo>
                    <a:pt x="2794" y="1"/>
                  </a:moveTo>
                  <a:cubicBezTo>
                    <a:pt x="1255" y="1"/>
                    <a:pt x="1" y="1253"/>
                    <a:pt x="1" y="2794"/>
                  </a:cubicBezTo>
                  <a:lnTo>
                    <a:pt x="1" y="16272"/>
                  </a:lnTo>
                  <a:cubicBezTo>
                    <a:pt x="1" y="17811"/>
                    <a:pt x="1255" y="19065"/>
                    <a:pt x="2794" y="19065"/>
                  </a:cubicBezTo>
                  <a:lnTo>
                    <a:pt x="16274" y="19065"/>
                  </a:lnTo>
                  <a:cubicBezTo>
                    <a:pt x="17813" y="19065"/>
                    <a:pt x="19065" y="17811"/>
                    <a:pt x="19065" y="16272"/>
                  </a:cubicBezTo>
                  <a:lnTo>
                    <a:pt x="19065" y="2792"/>
                  </a:lnTo>
                  <a:cubicBezTo>
                    <a:pt x="19065" y="1253"/>
                    <a:pt x="17813" y="1"/>
                    <a:pt x="1627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64"/>
            <p:cNvSpPr/>
            <p:nvPr/>
          </p:nvSpPr>
          <p:spPr>
            <a:xfrm>
              <a:off x="4492363" y="1768878"/>
              <a:ext cx="248270" cy="234704"/>
            </a:xfrm>
            <a:custGeom>
              <a:rect b="b" l="l" r="r" t="t"/>
              <a:pathLst>
                <a:path extrusionOk="0" h="11246" w="11896">
                  <a:moveTo>
                    <a:pt x="5930" y="0"/>
                  </a:moveTo>
                  <a:cubicBezTo>
                    <a:pt x="5093" y="21"/>
                    <a:pt x="3077" y="428"/>
                    <a:pt x="3077" y="3039"/>
                  </a:cubicBezTo>
                  <a:cubicBezTo>
                    <a:pt x="3077" y="3478"/>
                    <a:pt x="3094" y="3798"/>
                    <a:pt x="3107" y="4028"/>
                  </a:cubicBezTo>
                  <a:cubicBezTo>
                    <a:pt x="3142" y="4647"/>
                    <a:pt x="3077" y="5187"/>
                    <a:pt x="2410" y="5187"/>
                  </a:cubicBezTo>
                  <a:cubicBezTo>
                    <a:pt x="2173" y="5187"/>
                    <a:pt x="1840" y="5114"/>
                    <a:pt x="1608" y="5061"/>
                  </a:cubicBezTo>
                  <a:lnTo>
                    <a:pt x="1608" y="5061"/>
                  </a:lnTo>
                  <a:cubicBezTo>
                    <a:pt x="2217" y="5314"/>
                    <a:pt x="2827" y="5535"/>
                    <a:pt x="2827" y="6215"/>
                  </a:cubicBezTo>
                  <a:cubicBezTo>
                    <a:pt x="2827" y="7791"/>
                    <a:pt x="1472" y="8398"/>
                    <a:pt x="577" y="8799"/>
                  </a:cubicBezTo>
                  <a:cubicBezTo>
                    <a:pt x="400" y="8879"/>
                    <a:pt x="169" y="8981"/>
                    <a:pt x="0" y="9077"/>
                  </a:cubicBezTo>
                  <a:cubicBezTo>
                    <a:pt x="386" y="9148"/>
                    <a:pt x="526" y="9160"/>
                    <a:pt x="965" y="9263"/>
                  </a:cubicBezTo>
                  <a:cubicBezTo>
                    <a:pt x="1348" y="9355"/>
                    <a:pt x="1603" y="9620"/>
                    <a:pt x="1713" y="10103"/>
                  </a:cubicBezTo>
                  <a:cubicBezTo>
                    <a:pt x="2012" y="10046"/>
                    <a:pt x="2244" y="10007"/>
                    <a:pt x="2558" y="10007"/>
                  </a:cubicBezTo>
                  <a:cubicBezTo>
                    <a:pt x="3450" y="10007"/>
                    <a:pt x="3988" y="10373"/>
                    <a:pt x="4460" y="10697"/>
                  </a:cubicBezTo>
                  <a:cubicBezTo>
                    <a:pt x="4892" y="10991"/>
                    <a:pt x="5261" y="11244"/>
                    <a:pt x="5941" y="11246"/>
                  </a:cubicBezTo>
                  <a:cubicBezTo>
                    <a:pt x="6620" y="11244"/>
                    <a:pt x="6990" y="10991"/>
                    <a:pt x="7420" y="10697"/>
                  </a:cubicBezTo>
                  <a:cubicBezTo>
                    <a:pt x="7894" y="10373"/>
                    <a:pt x="8430" y="10007"/>
                    <a:pt x="9323" y="10007"/>
                  </a:cubicBezTo>
                  <a:cubicBezTo>
                    <a:pt x="9638" y="10007"/>
                    <a:pt x="9870" y="10044"/>
                    <a:pt x="10169" y="10103"/>
                  </a:cubicBezTo>
                  <a:cubicBezTo>
                    <a:pt x="10280" y="9616"/>
                    <a:pt x="10535" y="9355"/>
                    <a:pt x="10917" y="9263"/>
                  </a:cubicBezTo>
                  <a:cubicBezTo>
                    <a:pt x="11308" y="9171"/>
                    <a:pt x="11524" y="9140"/>
                    <a:pt x="11895" y="9075"/>
                  </a:cubicBezTo>
                  <a:cubicBezTo>
                    <a:pt x="11727" y="8988"/>
                    <a:pt x="11487" y="8880"/>
                    <a:pt x="11304" y="8799"/>
                  </a:cubicBezTo>
                  <a:cubicBezTo>
                    <a:pt x="10409" y="8398"/>
                    <a:pt x="9054" y="7791"/>
                    <a:pt x="9054" y="6215"/>
                  </a:cubicBezTo>
                  <a:cubicBezTo>
                    <a:pt x="9054" y="5541"/>
                    <a:pt x="9663" y="5312"/>
                    <a:pt x="10271" y="5061"/>
                  </a:cubicBezTo>
                  <a:lnTo>
                    <a:pt x="10271" y="5061"/>
                  </a:lnTo>
                  <a:cubicBezTo>
                    <a:pt x="9985" y="5105"/>
                    <a:pt x="9811" y="5187"/>
                    <a:pt x="9472" y="5187"/>
                  </a:cubicBezTo>
                  <a:cubicBezTo>
                    <a:pt x="8805" y="5187"/>
                    <a:pt x="8739" y="4647"/>
                    <a:pt x="8773" y="4028"/>
                  </a:cubicBezTo>
                  <a:cubicBezTo>
                    <a:pt x="8787" y="3798"/>
                    <a:pt x="8805" y="3478"/>
                    <a:pt x="8805" y="3039"/>
                  </a:cubicBezTo>
                  <a:cubicBezTo>
                    <a:pt x="8805" y="439"/>
                    <a:pt x="6795" y="25"/>
                    <a:pt x="593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0" name="Google Shape;730;p64"/>
          <p:cNvGrpSpPr/>
          <p:nvPr/>
        </p:nvGrpSpPr>
        <p:grpSpPr>
          <a:xfrm>
            <a:off x="2779073" y="3069370"/>
            <a:ext cx="380002" cy="380041"/>
            <a:chOff x="4933458" y="1687279"/>
            <a:chExt cx="397907" cy="397907"/>
          </a:xfrm>
        </p:grpSpPr>
        <p:sp>
          <p:nvSpPr>
            <p:cNvPr id="731" name="Google Shape;731;p64"/>
            <p:cNvSpPr/>
            <p:nvPr/>
          </p:nvSpPr>
          <p:spPr>
            <a:xfrm>
              <a:off x="5071801" y="1766541"/>
              <a:ext cx="125867" cy="241215"/>
            </a:xfrm>
            <a:custGeom>
              <a:rect b="b" l="l" r="r" t="t"/>
              <a:pathLst>
                <a:path extrusionOk="0" h="11558" w="6031">
                  <a:moveTo>
                    <a:pt x="2415" y="1"/>
                  </a:moveTo>
                  <a:cubicBezTo>
                    <a:pt x="2233" y="993"/>
                    <a:pt x="1808" y="2415"/>
                    <a:pt x="0" y="2785"/>
                  </a:cubicBezTo>
                  <a:lnTo>
                    <a:pt x="0" y="4244"/>
                  </a:lnTo>
                  <a:lnTo>
                    <a:pt x="1228" y="4244"/>
                  </a:lnTo>
                  <a:cubicBezTo>
                    <a:pt x="1537" y="4244"/>
                    <a:pt x="1787" y="4496"/>
                    <a:pt x="1787" y="4803"/>
                  </a:cubicBezTo>
                  <a:lnTo>
                    <a:pt x="1787" y="9077"/>
                  </a:lnTo>
                  <a:cubicBezTo>
                    <a:pt x="1787" y="10222"/>
                    <a:pt x="2553" y="11558"/>
                    <a:pt x="4714" y="11558"/>
                  </a:cubicBezTo>
                  <a:cubicBezTo>
                    <a:pt x="5212" y="11558"/>
                    <a:pt x="5689" y="11535"/>
                    <a:pt x="6031" y="11512"/>
                  </a:cubicBezTo>
                  <a:lnTo>
                    <a:pt x="6031" y="9905"/>
                  </a:lnTo>
                  <a:lnTo>
                    <a:pt x="4891" y="9905"/>
                  </a:lnTo>
                  <a:cubicBezTo>
                    <a:pt x="3535" y="9905"/>
                    <a:pt x="3351" y="9125"/>
                    <a:pt x="3351" y="8363"/>
                  </a:cubicBezTo>
                  <a:lnTo>
                    <a:pt x="3351" y="4803"/>
                  </a:lnTo>
                  <a:cubicBezTo>
                    <a:pt x="3351" y="4496"/>
                    <a:pt x="3600" y="4244"/>
                    <a:pt x="3910" y="4244"/>
                  </a:cubicBezTo>
                  <a:lnTo>
                    <a:pt x="6031" y="4244"/>
                  </a:lnTo>
                  <a:lnTo>
                    <a:pt x="6031" y="2681"/>
                  </a:lnTo>
                  <a:lnTo>
                    <a:pt x="3910" y="2681"/>
                  </a:lnTo>
                  <a:cubicBezTo>
                    <a:pt x="3600" y="2681"/>
                    <a:pt x="3351" y="2431"/>
                    <a:pt x="3351" y="2122"/>
                  </a:cubicBezTo>
                  <a:lnTo>
                    <a:pt x="335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64"/>
            <p:cNvSpPr/>
            <p:nvPr/>
          </p:nvSpPr>
          <p:spPr>
            <a:xfrm>
              <a:off x="4933458" y="1687279"/>
              <a:ext cx="397907" cy="397907"/>
            </a:xfrm>
            <a:custGeom>
              <a:rect b="b" l="l" r="r" t="t"/>
              <a:pathLst>
                <a:path extrusionOk="0" h="19066" w="19066">
                  <a:moveTo>
                    <a:pt x="10539" y="2681"/>
                  </a:moveTo>
                  <a:cubicBezTo>
                    <a:pt x="10846" y="2681"/>
                    <a:pt x="11059" y="2932"/>
                    <a:pt x="11059" y="3240"/>
                  </a:cubicBezTo>
                  <a:lnTo>
                    <a:pt x="11059" y="5362"/>
                  </a:lnTo>
                  <a:lnTo>
                    <a:pt x="13219" y="5362"/>
                  </a:lnTo>
                  <a:cubicBezTo>
                    <a:pt x="13528" y="5362"/>
                    <a:pt x="13778" y="5612"/>
                    <a:pt x="13778" y="5921"/>
                  </a:cubicBezTo>
                  <a:lnTo>
                    <a:pt x="13778" y="8601"/>
                  </a:lnTo>
                  <a:cubicBezTo>
                    <a:pt x="13778" y="8911"/>
                    <a:pt x="13528" y="9160"/>
                    <a:pt x="13219" y="9160"/>
                  </a:cubicBezTo>
                  <a:lnTo>
                    <a:pt x="11096" y="9160"/>
                  </a:lnTo>
                  <a:lnTo>
                    <a:pt x="11096" y="12161"/>
                  </a:lnTo>
                  <a:cubicBezTo>
                    <a:pt x="11096" y="12440"/>
                    <a:pt x="11121" y="12520"/>
                    <a:pt x="11133" y="12541"/>
                  </a:cubicBezTo>
                  <a:cubicBezTo>
                    <a:pt x="11140" y="12541"/>
                    <a:pt x="11234" y="12585"/>
                    <a:pt x="11520" y="12585"/>
                  </a:cubicBezTo>
                  <a:lnTo>
                    <a:pt x="13219" y="12585"/>
                  </a:lnTo>
                  <a:cubicBezTo>
                    <a:pt x="13528" y="12585"/>
                    <a:pt x="13741" y="12836"/>
                    <a:pt x="13741" y="13144"/>
                  </a:cubicBezTo>
                  <a:lnTo>
                    <a:pt x="13741" y="15826"/>
                  </a:lnTo>
                  <a:cubicBezTo>
                    <a:pt x="13741" y="16113"/>
                    <a:pt x="13560" y="16351"/>
                    <a:pt x="13273" y="16382"/>
                  </a:cubicBezTo>
                  <a:cubicBezTo>
                    <a:pt x="13236" y="16385"/>
                    <a:pt x="12341" y="16474"/>
                    <a:pt x="11342" y="16474"/>
                  </a:cubicBezTo>
                  <a:cubicBezTo>
                    <a:pt x="8564" y="16474"/>
                    <a:pt x="7298" y="14609"/>
                    <a:pt x="7298" y="12877"/>
                  </a:cubicBezTo>
                  <a:lnTo>
                    <a:pt x="7298" y="9160"/>
                  </a:lnTo>
                  <a:lnTo>
                    <a:pt x="6070" y="9160"/>
                  </a:lnTo>
                  <a:cubicBezTo>
                    <a:pt x="5760" y="9160"/>
                    <a:pt x="5511" y="8911"/>
                    <a:pt x="5511" y="8601"/>
                  </a:cubicBezTo>
                  <a:lnTo>
                    <a:pt x="5511" y="6100"/>
                  </a:lnTo>
                  <a:cubicBezTo>
                    <a:pt x="5511" y="5808"/>
                    <a:pt x="5734" y="5568"/>
                    <a:pt x="6024" y="5543"/>
                  </a:cubicBezTo>
                  <a:cubicBezTo>
                    <a:pt x="7535" y="5417"/>
                    <a:pt x="7797" y="4524"/>
                    <a:pt x="8000" y="3275"/>
                  </a:cubicBezTo>
                  <a:lnTo>
                    <a:pt x="8021" y="3148"/>
                  </a:lnTo>
                  <a:cubicBezTo>
                    <a:pt x="8066" y="2879"/>
                    <a:pt x="8299" y="2681"/>
                    <a:pt x="8571" y="2681"/>
                  </a:cubicBezTo>
                  <a:close/>
                  <a:moveTo>
                    <a:pt x="2794" y="1"/>
                  </a:moveTo>
                  <a:cubicBezTo>
                    <a:pt x="1253" y="1"/>
                    <a:pt x="1" y="1253"/>
                    <a:pt x="1" y="2794"/>
                  </a:cubicBezTo>
                  <a:lnTo>
                    <a:pt x="1" y="16272"/>
                  </a:lnTo>
                  <a:cubicBezTo>
                    <a:pt x="1" y="17811"/>
                    <a:pt x="1253" y="19065"/>
                    <a:pt x="2794" y="19065"/>
                  </a:cubicBezTo>
                  <a:lnTo>
                    <a:pt x="16272" y="19065"/>
                  </a:lnTo>
                  <a:cubicBezTo>
                    <a:pt x="17813" y="19065"/>
                    <a:pt x="19065" y="17811"/>
                    <a:pt x="19065" y="16272"/>
                  </a:cubicBezTo>
                  <a:lnTo>
                    <a:pt x="19065" y="2792"/>
                  </a:lnTo>
                  <a:cubicBezTo>
                    <a:pt x="19065" y="1253"/>
                    <a:pt x="17813" y="1"/>
                    <a:pt x="1627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3" name="Google Shape;733;p64"/>
          <p:cNvGrpSpPr/>
          <p:nvPr/>
        </p:nvGrpSpPr>
        <p:grpSpPr>
          <a:xfrm>
            <a:off x="0" y="0"/>
            <a:ext cx="9143975" cy="5143500"/>
            <a:chOff x="0" y="0"/>
            <a:chExt cx="9143975" cy="5143500"/>
          </a:xfrm>
        </p:grpSpPr>
        <p:sp>
          <p:nvSpPr>
            <p:cNvPr id="734" name="Google Shape;734;p64"/>
            <p:cNvSpPr/>
            <p:nvPr/>
          </p:nvSpPr>
          <p:spPr>
            <a:xfrm>
              <a:off x="8430775" y="0"/>
              <a:ext cx="713100" cy="356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64"/>
            <p:cNvSpPr/>
            <p:nvPr/>
          </p:nvSpPr>
          <p:spPr>
            <a:xfrm>
              <a:off x="0" y="4787100"/>
              <a:ext cx="713100" cy="3564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64"/>
            <p:cNvSpPr/>
            <p:nvPr/>
          </p:nvSpPr>
          <p:spPr>
            <a:xfrm>
              <a:off x="7791875" y="4787100"/>
              <a:ext cx="1352100" cy="356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64"/>
            <p:cNvSpPr/>
            <p:nvPr/>
          </p:nvSpPr>
          <p:spPr>
            <a:xfrm>
              <a:off x="3887725" y="1075800"/>
              <a:ext cx="2293200" cy="3564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38" name="Google Shape;738;p64"/>
          <p:cNvSpPr/>
          <p:nvPr/>
        </p:nvSpPr>
        <p:spPr>
          <a:xfrm>
            <a:off x="3538075" y="0"/>
            <a:ext cx="3315900" cy="7194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64"/>
          <p:cNvSpPr/>
          <p:nvPr/>
        </p:nvSpPr>
        <p:spPr>
          <a:xfrm>
            <a:off x="3538075" y="0"/>
            <a:ext cx="3315900" cy="7194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lidesgo Final Pages">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inal Project Proposal by Slidesgo">
  <a:themeElements>
    <a:clrScheme name="Simple Light">
      <a:dk1>
        <a:srgbClr val="000000"/>
      </a:dk1>
      <a:lt1>
        <a:srgbClr val="FFFFFF"/>
      </a:lt1>
      <a:dk2>
        <a:srgbClr val="FF725E"/>
      </a:dk2>
      <a:lt2>
        <a:srgbClr val="000000"/>
      </a:lt2>
      <a:accent1>
        <a:srgbClr val="FF725E"/>
      </a:accent1>
      <a:accent2>
        <a:srgbClr val="FF725E"/>
      </a:accent2>
      <a:accent3>
        <a:srgbClr val="F6B1A7"/>
      </a:accent3>
      <a:accent4>
        <a:srgbClr val="F6B1A7"/>
      </a:accent4>
      <a:accent5>
        <a:srgbClr val="FF725E"/>
      </a:accent5>
      <a:accent6>
        <a:srgbClr val="000000"/>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