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83"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Lst>
  <p:sldSz cy="5143500" cx="9144000"/>
  <p:notesSz cx="6858000" cy="9144000"/>
  <p:embeddedFontLst>
    <p:embeddedFont>
      <p:font typeface="Heebo"/>
      <p:regular r:id="rId64"/>
      <p:bold r:id="rId65"/>
    </p:embeddedFont>
    <p:embeddedFont>
      <p:font typeface="Poppins"/>
      <p:regular r:id="rId66"/>
      <p:bold r:id="rId67"/>
      <p:italic r:id="rId68"/>
      <p:boldItalic r:id="rId69"/>
    </p:embeddedFont>
    <p:embeddedFont>
      <p:font typeface="Lato"/>
      <p:regular r:id="rId70"/>
      <p:bold r:id="rId71"/>
      <p:italic r:id="rId72"/>
      <p:boldItalic r:id="rId73"/>
    </p:embeddedFont>
    <p:embeddedFont>
      <p:font typeface="Bebas Neue"/>
      <p:regular r:id="rId74"/>
    </p:embeddedFont>
    <p:embeddedFont>
      <p:font typeface="Gilda Display"/>
      <p:regular r:id="rId75"/>
    </p:embeddedFont>
    <p:embeddedFont>
      <p:font typeface="Anybody"/>
      <p:regular r:id="rId76"/>
      <p:bold r:id="rId77"/>
      <p:italic r:id="rId78"/>
      <p:boldItalic r:id="rId7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73" Type="http://schemas.openxmlformats.org/officeDocument/2006/relationships/font" Target="fonts/Lato-boldItalic.fntdata"/><Relationship Id="rId72" Type="http://schemas.openxmlformats.org/officeDocument/2006/relationships/font" Target="fonts/Lato-italic.fntdata"/><Relationship Id="rId31" Type="http://schemas.openxmlformats.org/officeDocument/2006/relationships/slide" Target="slides/slide27.xml"/><Relationship Id="rId75" Type="http://schemas.openxmlformats.org/officeDocument/2006/relationships/font" Target="fonts/GildaDisplay-regular.fntdata"/><Relationship Id="rId30" Type="http://schemas.openxmlformats.org/officeDocument/2006/relationships/slide" Target="slides/slide26.xml"/><Relationship Id="rId74" Type="http://schemas.openxmlformats.org/officeDocument/2006/relationships/font" Target="fonts/BebasNeue-regular.fntdata"/><Relationship Id="rId33" Type="http://schemas.openxmlformats.org/officeDocument/2006/relationships/slide" Target="slides/slide29.xml"/><Relationship Id="rId77" Type="http://schemas.openxmlformats.org/officeDocument/2006/relationships/font" Target="fonts/Anybody-bold.fntdata"/><Relationship Id="rId32" Type="http://schemas.openxmlformats.org/officeDocument/2006/relationships/slide" Target="slides/slide28.xml"/><Relationship Id="rId76" Type="http://schemas.openxmlformats.org/officeDocument/2006/relationships/font" Target="fonts/Anybody-regular.fntdata"/><Relationship Id="rId35" Type="http://schemas.openxmlformats.org/officeDocument/2006/relationships/slide" Target="slides/slide31.xml"/><Relationship Id="rId79" Type="http://schemas.openxmlformats.org/officeDocument/2006/relationships/font" Target="fonts/Anybody-boldItalic.fntdata"/><Relationship Id="rId34" Type="http://schemas.openxmlformats.org/officeDocument/2006/relationships/slide" Target="slides/slide30.xml"/><Relationship Id="rId78" Type="http://schemas.openxmlformats.org/officeDocument/2006/relationships/font" Target="fonts/Anybody-italic.fntdata"/><Relationship Id="rId71" Type="http://schemas.openxmlformats.org/officeDocument/2006/relationships/font" Target="fonts/Lato-bold.fntdata"/><Relationship Id="rId70" Type="http://schemas.openxmlformats.org/officeDocument/2006/relationships/font" Target="fonts/Lato-regular.fntdata"/><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62" Type="http://schemas.openxmlformats.org/officeDocument/2006/relationships/slide" Target="slides/slide58.xml"/><Relationship Id="rId61" Type="http://schemas.openxmlformats.org/officeDocument/2006/relationships/slide" Target="slides/slide57.xml"/><Relationship Id="rId20" Type="http://schemas.openxmlformats.org/officeDocument/2006/relationships/slide" Target="slides/slide16.xml"/><Relationship Id="rId64" Type="http://schemas.openxmlformats.org/officeDocument/2006/relationships/font" Target="fonts/Heebo-regular.fntdata"/><Relationship Id="rId63" Type="http://schemas.openxmlformats.org/officeDocument/2006/relationships/slide" Target="slides/slide59.xml"/><Relationship Id="rId22" Type="http://schemas.openxmlformats.org/officeDocument/2006/relationships/slide" Target="slides/slide18.xml"/><Relationship Id="rId66" Type="http://schemas.openxmlformats.org/officeDocument/2006/relationships/font" Target="fonts/Poppins-regular.fntdata"/><Relationship Id="rId21" Type="http://schemas.openxmlformats.org/officeDocument/2006/relationships/slide" Target="slides/slide17.xml"/><Relationship Id="rId65" Type="http://schemas.openxmlformats.org/officeDocument/2006/relationships/font" Target="fonts/Heebo-bold.fntdata"/><Relationship Id="rId24" Type="http://schemas.openxmlformats.org/officeDocument/2006/relationships/slide" Target="slides/slide20.xml"/><Relationship Id="rId68" Type="http://schemas.openxmlformats.org/officeDocument/2006/relationships/font" Target="fonts/Poppins-italic.fntdata"/><Relationship Id="rId23" Type="http://schemas.openxmlformats.org/officeDocument/2006/relationships/slide" Target="slides/slide19.xml"/><Relationship Id="rId67" Type="http://schemas.openxmlformats.org/officeDocument/2006/relationships/font" Target="fonts/Poppins-bold.fntdata"/><Relationship Id="rId60" Type="http://schemas.openxmlformats.org/officeDocument/2006/relationships/slide" Target="slides/slide56.xml"/><Relationship Id="rId26" Type="http://schemas.openxmlformats.org/officeDocument/2006/relationships/slide" Target="slides/slide22.xml"/><Relationship Id="rId25" Type="http://schemas.openxmlformats.org/officeDocument/2006/relationships/slide" Target="slides/slide21.xml"/><Relationship Id="rId69" Type="http://schemas.openxmlformats.org/officeDocument/2006/relationships/font" Target="fonts/Poppins-boldItalic.fntdata"/><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11" Type="http://schemas.openxmlformats.org/officeDocument/2006/relationships/slide" Target="slides/slide7.xml"/><Relationship Id="rId55" Type="http://schemas.openxmlformats.org/officeDocument/2006/relationships/slide" Target="slides/slide51.xml"/><Relationship Id="rId10" Type="http://schemas.openxmlformats.org/officeDocument/2006/relationships/slide" Target="slides/slide6.xml"/><Relationship Id="rId54" Type="http://schemas.openxmlformats.org/officeDocument/2006/relationships/slide" Target="slides/slide50.xml"/><Relationship Id="rId13" Type="http://schemas.openxmlformats.org/officeDocument/2006/relationships/slide" Target="slides/slide9.xml"/><Relationship Id="rId57" Type="http://schemas.openxmlformats.org/officeDocument/2006/relationships/slide" Target="slides/slide53.xml"/><Relationship Id="rId12" Type="http://schemas.openxmlformats.org/officeDocument/2006/relationships/slide" Target="slides/slide8.xml"/><Relationship Id="rId56" Type="http://schemas.openxmlformats.org/officeDocument/2006/relationships/slide" Target="slides/slide52.xml"/><Relationship Id="rId15" Type="http://schemas.openxmlformats.org/officeDocument/2006/relationships/slide" Target="slides/slide11.xml"/><Relationship Id="rId59" Type="http://schemas.openxmlformats.org/officeDocument/2006/relationships/slide" Target="slides/slide55.xml"/><Relationship Id="rId14" Type="http://schemas.openxmlformats.org/officeDocument/2006/relationships/slide" Target="slides/slide10.xml"/><Relationship Id="rId58" Type="http://schemas.openxmlformats.org/officeDocument/2006/relationships/slide" Target="slides/slide54.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1" name="Shape 891"/>
        <p:cNvGrpSpPr/>
        <p:nvPr/>
      </p:nvGrpSpPr>
      <p:grpSpPr>
        <a:xfrm>
          <a:off x="0" y="0"/>
          <a:ext cx="0" cy="0"/>
          <a:chOff x="0" y="0"/>
          <a:chExt cx="0" cy="0"/>
        </a:xfrm>
      </p:grpSpPr>
      <p:sp>
        <p:nvSpPr>
          <p:cNvPr id="892" name="Google Shape;892;g1388be8e982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3" name="Google Shape;893;g1388be8e982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1" name="Shape 901"/>
        <p:cNvGrpSpPr/>
        <p:nvPr/>
      </p:nvGrpSpPr>
      <p:grpSpPr>
        <a:xfrm>
          <a:off x="0" y="0"/>
          <a:ext cx="0" cy="0"/>
          <a:chOff x="0" y="0"/>
          <a:chExt cx="0" cy="0"/>
        </a:xfrm>
      </p:grpSpPr>
      <p:sp>
        <p:nvSpPr>
          <p:cNvPr id="902" name="Google Shape;902;gfdee14d49d_0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3" name="Google Shape;903;gfdee14d49d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8" name="Shape 918"/>
        <p:cNvGrpSpPr/>
        <p:nvPr/>
      </p:nvGrpSpPr>
      <p:grpSpPr>
        <a:xfrm>
          <a:off x="0" y="0"/>
          <a:ext cx="0" cy="0"/>
          <a:chOff x="0" y="0"/>
          <a:chExt cx="0" cy="0"/>
        </a:xfrm>
      </p:grpSpPr>
      <p:sp>
        <p:nvSpPr>
          <p:cNvPr id="919" name="Google Shape;919;g272d0d40eb6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0" name="Google Shape;920;g272d0d40eb6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4" name="Shape 934"/>
        <p:cNvGrpSpPr/>
        <p:nvPr/>
      </p:nvGrpSpPr>
      <p:grpSpPr>
        <a:xfrm>
          <a:off x="0" y="0"/>
          <a:ext cx="0" cy="0"/>
          <a:chOff x="0" y="0"/>
          <a:chExt cx="0" cy="0"/>
        </a:xfrm>
      </p:grpSpPr>
      <p:sp>
        <p:nvSpPr>
          <p:cNvPr id="935" name="Google Shape;935;g272d0d40eb6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6" name="Google Shape;936;g272d0d40eb6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4" name="Shape 944"/>
        <p:cNvGrpSpPr/>
        <p:nvPr/>
      </p:nvGrpSpPr>
      <p:grpSpPr>
        <a:xfrm>
          <a:off x="0" y="0"/>
          <a:ext cx="0" cy="0"/>
          <a:chOff x="0" y="0"/>
          <a:chExt cx="0" cy="0"/>
        </a:xfrm>
      </p:grpSpPr>
      <p:sp>
        <p:nvSpPr>
          <p:cNvPr id="945" name="Google Shape;945;gfdc8be9f5f_2_224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6" name="Google Shape;946;gfdc8be9f5f_2_224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3" name="Shape 953"/>
        <p:cNvGrpSpPr/>
        <p:nvPr/>
      </p:nvGrpSpPr>
      <p:grpSpPr>
        <a:xfrm>
          <a:off x="0" y="0"/>
          <a:ext cx="0" cy="0"/>
          <a:chOff x="0" y="0"/>
          <a:chExt cx="0" cy="0"/>
        </a:xfrm>
      </p:grpSpPr>
      <p:sp>
        <p:nvSpPr>
          <p:cNvPr id="954" name="Google Shape;954;ge1d838b627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5" name="Google Shape;955;ge1d838b627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3" name="Shape 993"/>
        <p:cNvGrpSpPr/>
        <p:nvPr/>
      </p:nvGrpSpPr>
      <p:grpSpPr>
        <a:xfrm>
          <a:off x="0" y="0"/>
          <a:ext cx="0" cy="0"/>
          <a:chOff x="0" y="0"/>
          <a:chExt cx="0" cy="0"/>
        </a:xfrm>
      </p:grpSpPr>
      <p:sp>
        <p:nvSpPr>
          <p:cNvPr id="994" name="Google Shape;994;ge1d838b627_4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5" name="Google Shape;995;ge1d838b627_4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5" name="Shape 1005"/>
        <p:cNvGrpSpPr/>
        <p:nvPr/>
      </p:nvGrpSpPr>
      <p:grpSpPr>
        <a:xfrm>
          <a:off x="0" y="0"/>
          <a:ext cx="0" cy="0"/>
          <a:chOff x="0" y="0"/>
          <a:chExt cx="0" cy="0"/>
        </a:xfrm>
      </p:grpSpPr>
      <p:sp>
        <p:nvSpPr>
          <p:cNvPr id="1006" name="Google Shape;1006;g1a5c01c4343_1_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7" name="Google Shape;1007;g1a5c01c4343_1_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8" name="Shape 1018"/>
        <p:cNvGrpSpPr/>
        <p:nvPr/>
      </p:nvGrpSpPr>
      <p:grpSpPr>
        <a:xfrm>
          <a:off x="0" y="0"/>
          <a:ext cx="0" cy="0"/>
          <a:chOff x="0" y="0"/>
          <a:chExt cx="0" cy="0"/>
        </a:xfrm>
      </p:grpSpPr>
      <p:sp>
        <p:nvSpPr>
          <p:cNvPr id="1019" name="Google Shape;1019;g2e2830f45af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0" name="Google Shape;1020;g2e2830f45af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1" name="Shape 1031"/>
        <p:cNvGrpSpPr/>
        <p:nvPr/>
      </p:nvGrpSpPr>
      <p:grpSpPr>
        <a:xfrm>
          <a:off x="0" y="0"/>
          <a:ext cx="0" cy="0"/>
          <a:chOff x="0" y="0"/>
          <a:chExt cx="0" cy="0"/>
        </a:xfrm>
      </p:grpSpPr>
      <p:sp>
        <p:nvSpPr>
          <p:cNvPr id="1032" name="Google Shape;1032;g2e2830f45af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3" name="Google Shape;1033;g2e2830f45af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0" name="Shape 1040"/>
        <p:cNvGrpSpPr/>
        <p:nvPr/>
      </p:nvGrpSpPr>
      <p:grpSpPr>
        <a:xfrm>
          <a:off x="0" y="0"/>
          <a:ext cx="0" cy="0"/>
          <a:chOff x="0" y="0"/>
          <a:chExt cx="0" cy="0"/>
        </a:xfrm>
      </p:grpSpPr>
      <p:sp>
        <p:nvSpPr>
          <p:cNvPr id="1041" name="Google Shape;1041;g2e2830f45af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2" name="Google Shape;1042;g2e2830f45af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9" name="Shape 1049"/>
        <p:cNvGrpSpPr/>
        <p:nvPr/>
      </p:nvGrpSpPr>
      <p:grpSpPr>
        <a:xfrm>
          <a:off x="0" y="0"/>
          <a:ext cx="0" cy="0"/>
          <a:chOff x="0" y="0"/>
          <a:chExt cx="0" cy="0"/>
        </a:xfrm>
      </p:grpSpPr>
      <p:sp>
        <p:nvSpPr>
          <p:cNvPr id="1050" name="Google Shape;1050;g2e2830f45af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1" name="Google Shape;1051;g2e2830f45af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8" name="Shape 1058"/>
        <p:cNvGrpSpPr/>
        <p:nvPr/>
      </p:nvGrpSpPr>
      <p:grpSpPr>
        <a:xfrm>
          <a:off x="0" y="0"/>
          <a:ext cx="0" cy="0"/>
          <a:chOff x="0" y="0"/>
          <a:chExt cx="0" cy="0"/>
        </a:xfrm>
      </p:grpSpPr>
      <p:sp>
        <p:nvSpPr>
          <p:cNvPr id="1059" name="Google Shape;1059;ge1d838b627_4_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0" name="Google Shape;1060;ge1d838b627_4_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3" name="Shape 1063"/>
        <p:cNvGrpSpPr/>
        <p:nvPr/>
      </p:nvGrpSpPr>
      <p:grpSpPr>
        <a:xfrm>
          <a:off x="0" y="0"/>
          <a:ext cx="0" cy="0"/>
          <a:chOff x="0" y="0"/>
          <a:chExt cx="0" cy="0"/>
        </a:xfrm>
      </p:grpSpPr>
      <p:sp>
        <p:nvSpPr>
          <p:cNvPr id="1064" name="Google Shape;1064;ge207fd22f2_0_250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5" name="Google Shape;1065;ge207fd22f2_0_250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6" name="Shape 1076"/>
        <p:cNvGrpSpPr/>
        <p:nvPr/>
      </p:nvGrpSpPr>
      <p:grpSpPr>
        <a:xfrm>
          <a:off x="0" y="0"/>
          <a:ext cx="0" cy="0"/>
          <a:chOff x="0" y="0"/>
          <a:chExt cx="0" cy="0"/>
        </a:xfrm>
      </p:grpSpPr>
      <p:sp>
        <p:nvSpPr>
          <p:cNvPr id="1077" name="Google Shape;1077;g2e2830f45af_0_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8" name="Google Shape;1078;g2e2830f45af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9" name="Shape 1089"/>
        <p:cNvGrpSpPr/>
        <p:nvPr/>
      </p:nvGrpSpPr>
      <p:grpSpPr>
        <a:xfrm>
          <a:off x="0" y="0"/>
          <a:ext cx="0" cy="0"/>
          <a:chOff x="0" y="0"/>
          <a:chExt cx="0" cy="0"/>
        </a:xfrm>
      </p:grpSpPr>
      <p:sp>
        <p:nvSpPr>
          <p:cNvPr id="1090" name="Google Shape;1090;g1a5c01c4343_1_1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1" name="Google Shape;1091;g1a5c01c4343_1_1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0" name="Shape 1110"/>
        <p:cNvGrpSpPr/>
        <p:nvPr/>
      </p:nvGrpSpPr>
      <p:grpSpPr>
        <a:xfrm>
          <a:off x="0" y="0"/>
          <a:ext cx="0" cy="0"/>
          <a:chOff x="0" y="0"/>
          <a:chExt cx="0" cy="0"/>
        </a:xfrm>
      </p:grpSpPr>
      <p:sp>
        <p:nvSpPr>
          <p:cNvPr id="1111" name="Google Shape;1111;g2e2830f45af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2" name="Google Shape;1112;g2e2830f45af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3" name="Shape 1123"/>
        <p:cNvGrpSpPr/>
        <p:nvPr/>
      </p:nvGrpSpPr>
      <p:grpSpPr>
        <a:xfrm>
          <a:off x="0" y="0"/>
          <a:ext cx="0" cy="0"/>
          <a:chOff x="0" y="0"/>
          <a:chExt cx="0" cy="0"/>
        </a:xfrm>
      </p:grpSpPr>
      <p:sp>
        <p:nvSpPr>
          <p:cNvPr id="1124" name="Google Shape;1124;g1159f37e880_0_15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5" name="Google Shape;1125;g1159f37e880_0_15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8" name="Shape 1138"/>
        <p:cNvGrpSpPr/>
        <p:nvPr/>
      </p:nvGrpSpPr>
      <p:grpSpPr>
        <a:xfrm>
          <a:off x="0" y="0"/>
          <a:ext cx="0" cy="0"/>
          <a:chOff x="0" y="0"/>
          <a:chExt cx="0" cy="0"/>
        </a:xfrm>
      </p:grpSpPr>
      <p:sp>
        <p:nvSpPr>
          <p:cNvPr id="1139" name="Google Shape;1139;g1a5c01c4343_1_3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0" name="Google Shape;1140;g1a5c01c4343_1_3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5" name="Shape 1145"/>
        <p:cNvGrpSpPr/>
        <p:nvPr/>
      </p:nvGrpSpPr>
      <p:grpSpPr>
        <a:xfrm>
          <a:off x="0" y="0"/>
          <a:ext cx="0" cy="0"/>
          <a:chOff x="0" y="0"/>
          <a:chExt cx="0" cy="0"/>
        </a:xfrm>
      </p:grpSpPr>
      <p:sp>
        <p:nvSpPr>
          <p:cNvPr id="1146" name="Google Shape;1146;g13712bf4b05_0_3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7" name="Google Shape;1147;g13712bf4b05_0_3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4" name="Shape 1184"/>
        <p:cNvGrpSpPr/>
        <p:nvPr/>
      </p:nvGrpSpPr>
      <p:grpSpPr>
        <a:xfrm>
          <a:off x="0" y="0"/>
          <a:ext cx="0" cy="0"/>
          <a:chOff x="0" y="0"/>
          <a:chExt cx="0" cy="0"/>
        </a:xfrm>
      </p:grpSpPr>
      <p:sp>
        <p:nvSpPr>
          <p:cNvPr id="1185" name="Google Shape;1185;g2e2830f45af_0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6" name="Google Shape;1186;g2e2830f45af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1" name="Shape 1191"/>
        <p:cNvGrpSpPr/>
        <p:nvPr/>
      </p:nvGrpSpPr>
      <p:grpSpPr>
        <a:xfrm>
          <a:off x="0" y="0"/>
          <a:ext cx="0" cy="0"/>
          <a:chOff x="0" y="0"/>
          <a:chExt cx="0" cy="0"/>
        </a:xfrm>
      </p:grpSpPr>
      <p:sp>
        <p:nvSpPr>
          <p:cNvPr id="1192" name="Google Shape;1192;g1a5c01c4343_1_5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3" name="Google Shape;1193;g1a5c01c4343_1_5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8" name="Shape 1198"/>
        <p:cNvGrpSpPr/>
        <p:nvPr/>
      </p:nvGrpSpPr>
      <p:grpSpPr>
        <a:xfrm>
          <a:off x="0" y="0"/>
          <a:ext cx="0" cy="0"/>
          <a:chOff x="0" y="0"/>
          <a:chExt cx="0" cy="0"/>
        </a:xfrm>
      </p:grpSpPr>
      <p:sp>
        <p:nvSpPr>
          <p:cNvPr id="1199" name="Google Shape;1199;g1a5c01c4343_1_8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0" name="Google Shape;1200;g1a5c01c4343_1_8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4" name="Shape 1214"/>
        <p:cNvGrpSpPr/>
        <p:nvPr/>
      </p:nvGrpSpPr>
      <p:grpSpPr>
        <a:xfrm>
          <a:off x="0" y="0"/>
          <a:ext cx="0" cy="0"/>
          <a:chOff x="0" y="0"/>
          <a:chExt cx="0" cy="0"/>
        </a:xfrm>
      </p:grpSpPr>
      <p:sp>
        <p:nvSpPr>
          <p:cNvPr id="1215" name="Google Shape;1215;g2e2830f45af_0_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6" name="Google Shape;1216;g2e2830f45af_0_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0" name="Shape 1230"/>
        <p:cNvGrpSpPr/>
        <p:nvPr/>
      </p:nvGrpSpPr>
      <p:grpSpPr>
        <a:xfrm>
          <a:off x="0" y="0"/>
          <a:ext cx="0" cy="0"/>
          <a:chOff x="0" y="0"/>
          <a:chExt cx="0" cy="0"/>
        </a:xfrm>
      </p:grpSpPr>
      <p:sp>
        <p:nvSpPr>
          <p:cNvPr id="1231" name="Google Shape;1231;g2e2830f45af_0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32" name="Google Shape;1232;g2e2830f45af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4" name="Shape 1244"/>
        <p:cNvGrpSpPr/>
        <p:nvPr/>
      </p:nvGrpSpPr>
      <p:grpSpPr>
        <a:xfrm>
          <a:off x="0" y="0"/>
          <a:ext cx="0" cy="0"/>
          <a:chOff x="0" y="0"/>
          <a:chExt cx="0" cy="0"/>
        </a:xfrm>
      </p:grpSpPr>
      <p:sp>
        <p:nvSpPr>
          <p:cNvPr id="1245" name="Google Shape;1245;g2e2830f45af_0_1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6" name="Google Shape;1246;g2e2830f45af_0_1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2" name="Shape 1252"/>
        <p:cNvGrpSpPr/>
        <p:nvPr/>
      </p:nvGrpSpPr>
      <p:grpSpPr>
        <a:xfrm>
          <a:off x="0" y="0"/>
          <a:ext cx="0" cy="0"/>
          <a:chOff x="0" y="0"/>
          <a:chExt cx="0" cy="0"/>
        </a:xfrm>
      </p:grpSpPr>
      <p:sp>
        <p:nvSpPr>
          <p:cNvPr id="1253" name="Google Shape;1253;g2e2830f45af_0_1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4" name="Google Shape;1254;g2e2830f45af_0_1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1" name="Shape 1261"/>
        <p:cNvGrpSpPr/>
        <p:nvPr/>
      </p:nvGrpSpPr>
      <p:grpSpPr>
        <a:xfrm>
          <a:off x="0" y="0"/>
          <a:ext cx="0" cy="0"/>
          <a:chOff x="0" y="0"/>
          <a:chExt cx="0" cy="0"/>
        </a:xfrm>
      </p:grpSpPr>
      <p:sp>
        <p:nvSpPr>
          <p:cNvPr id="1262" name="Google Shape;1262;ge1d838b627_4_1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3" name="Google Shape;1263;ge1d838b627_4_1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0" name="Shape 1270"/>
        <p:cNvGrpSpPr/>
        <p:nvPr/>
      </p:nvGrpSpPr>
      <p:grpSpPr>
        <a:xfrm>
          <a:off x="0" y="0"/>
          <a:ext cx="0" cy="0"/>
          <a:chOff x="0" y="0"/>
          <a:chExt cx="0" cy="0"/>
        </a:xfrm>
      </p:grpSpPr>
      <p:sp>
        <p:nvSpPr>
          <p:cNvPr id="1271" name="Google Shape;1271;g2e2830f45af_0_1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2" name="Google Shape;1272;g2e2830f45af_0_1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9" name="Shape 1279"/>
        <p:cNvGrpSpPr/>
        <p:nvPr/>
      </p:nvGrpSpPr>
      <p:grpSpPr>
        <a:xfrm>
          <a:off x="0" y="0"/>
          <a:ext cx="0" cy="0"/>
          <a:chOff x="0" y="0"/>
          <a:chExt cx="0" cy="0"/>
        </a:xfrm>
      </p:grpSpPr>
      <p:sp>
        <p:nvSpPr>
          <p:cNvPr id="1280" name="Google Shape;1280;ge1d838b627_4_1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1" name="Google Shape;1281;ge1d838b627_4_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1" name="Shape 1321"/>
        <p:cNvGrpSpPr/>
        <p:nvPr/>
      </p:nvGrpSpPr>
      <p:grpSpPr>
        <a:xfrm>
          <a:off x="0" y="0"/>
          <a:ext cx="0" cy="0"/>
          <a:chOff x="0" y="0"/>
          <a:chExt cx="0" cy="0"/>
        </a:xfrm>
      </p:grpSpPr>
      <p:sp>
        <p:nvSpPr>
          <p:cNvPr id="1322" name="Google Shape;1322;g2e2830f45af_0_1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3" name="Google Shape;1323;g2e2830f45af_0_1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3" name="Shape 1363"/>
        <p:cNvGrpSpPr/>
        <p:nvPr/>
      </p:nvGrpSpPr>
      <p:grpSpPr>
        <a:xfrm>
          <a:off x="0" y="0"/>
          <a:ext cx="0" cy="0"/>
          <a:chOff x="0" y="0"/>
          <a:chExt cx="0" cy="0"/>
        </a:xfrm>
      </p:grpSpPr>
      <p:sp>
        <p:nvSpPr>
          <p:cNvPr id="1364" name="Google Shape;1364;ge1d838b627_4_1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5" name="Google Shape;1365;ge1d838b627_4_1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1" name="Shape 1391"/>
        <p:cNvGrpSpPr/>
        <p:nvPr/>
      </p:nvGrpSpPr>
      <p:grpSpPr>
        <a:xfrm>
          <a:off x="0" y="0"/>
          <a:ext cx="0" cy="0"/>
          <a:chOff x="0" y="0"/>
          <a:chExt cx="0" cy="0"/>
        </a:xfrm>
      </p:grpSpPr>
      <p:sp>
        <p:nvSpPr>
          <p:cNvPr id="1392" name="Google Shape;1392;g2e2830f45af_0_1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3" name="Google Shape;1393;g2e2830f45af_0_1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7" name="Shape 1417"/>
        <p:cNvGrpSpPr/>
        <p:nvPr/>
      </p:nvGrpSpPr>
      <p:grpSpPr>
        <a:xfrm>
          <a:off x="0" y="0"/>
          <a:ext cx="0" cy="0"/>
          <a:chOff x="0" y="0"/>
          <a:chExt cx="0" cy="0"/>
        </a:xfrm>
      </p:grpSpPr>
      <p:sp>
        <p:nvSpPr>
          <p:cNvPr id="1418" name="Google Shape;1418;g2e2830f45af_0_2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9" name="Google Shape;1419;g2e2830f45af_0_2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9" name="Shape 1459"/>
        <p:cNvGrpSpPr/>
        <p:nvPr/>
      </p:nvGrpSpPr>
      <p:grpSpPr>
        <a:xfrm>
          <a:off x="0" y="0"/>
          <a:ext cx="0" cy="0"/>
          <a:chOff x="0" y="0"/>
          <a:chExt cx="0" cy="0"/>
        </a:xfrm>
      </p:grpSpPr>
      <p:sp>
        <p:nvSpPr>
          <p:cNvPr id="1460" name="Google Shape;1460;g2e2830f45af_0_2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1" name="Google Shape;1461;g2e2830f45af_0_2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7" name="Shape 1487"/>
        <p:cNvGrpSpPr/>
        <p:nvPr/>
      </p:nvGrpSpPr>
      <p:grpSpPr>
        <a:xfrm>
          <a:off x="0" y="0"/>
          <a:ext cx="0" cy="0"/>
          <a:chOff x="0" y="0"/>
          <a:chExt cx="0" cy="0"/>
        </a:xfrm>
      </p:grpSpPr>
      <p:sp>
        <p:nvSpPr>
          <p:cNvPr id="1488" name="Google Shape;1488;g2e2830f45af_0_2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9" name="Google Shape;1489;g2e2830f45af_0_2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3" name="Shape 1513"/>
        <p:cNvGrpSpPr/>
        <p:nvPr/>
      </p:nvGrpSpPr>
      <p:grpSpPr>
        <a:xfrm>
          <a:off x="0" y="0"/>
          <a:ext cx="0" cy="0"/>
          <a:chOff x="0" y="0"/>
          <a:chExt cx="0" cy="0"/>
        </a:xfrm>
      </p:grpSpPr>
      <p:sp>
        <p:nvSpPr>
          <p:cNvPr id="1514" name="Google Shape;1514;g2e2830f45af_0_3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5" name="Google Shape;1515;g2e2830f45af_0_3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6" name="Shape 1536"/>
        <p:cNvGrpSpPr/>
        <p:nvPr/>
      </p:nvGrpSpPr>
      <p:grpSpPr>
        <a:xfrm>
          <a:off x="0" y="0"/>
          <a:ext cx="0" cy="0"/>
          <a:chOff x="0" y="0"/>
          <a:chExt cx="0" cy="0"/>
        </a:xfrm>
      </p:grpSpPr>
      <p:sp>
        <p:nvSpPr>
          <p:cNvPr id="1537" name="Google Shape;1537;ge1d838b627_4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8" name="Google Shape;1538;ge1d838b627_4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4" name="Shape 1544"/>
        <p:cNvGrpSpPr/>
        <p:nvPr/>
      </p:nvGrpSpPr>
      <p:grpSpPr>
        <a:xfrm>
          <a:off x="0" y="0"/>
          <a:ext cx="0" cy="0"/>
          <a:chOff x="0" y="0"/>
          <a:chExt cx="0" cy="0"/>
        </a:xfrm>
      </p:grpSpPr>
      <p:sp>
        <p:nvSpPr>
          <p:cNvPr id="1545" name="Google Shape;1545;g145298d78e0_0_376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6" name="Google Shape;1546;g145298d78e0_0_376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1" name="Shape 1551"/>
        <p:cNvGrpSpPr/>
        <p:nvPr/>
      </p:nvGrpSpPr>
      <p:grpSpPr>
        <a:xfrm>
          <a:off x="0" y="0"/>
          <a:ext cx="0" cy="0"/>
          <a:chOff x="0" y="0"/>
          <a:chExt cx="0" cy="0"/>
        </a:xfrm>
      </p:grpSpPr>
      <p:sp>
        <p:nvSpPr>
          <p:cNvPr id="1552" name="Google Shape;1552;g2e2830f45af_0_3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53" name="Google Shape;1553;g2e2830f45af_0_3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8" name="Shape 1558"/>
        <p:cNvGrpSpPr/>
        <p:nvPr/>
      </p:nvGrpSpPr>
      <p:grpSpPr>
        <a:xfrm>
          <a:off x="0" y="0"/>
          <a:ext cx="0" cy="0"/>
          <a:chOff x="0" y="0"/>
          <a:chExt cx="0" cy="0"/>
        </a:xfrm>
      </p:grpSpPr>
      <p:sp>
        <p:nvSpPr>
          <p:cNvPr id="1559" name="Google Shape;1559;g2e2830f45af_0_3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0" name="Google Shape;1560;g2e2830f45af_0_3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5" name="Shape 1565"/>
        <p:cNvGrpSpPr/>
        <p:nvPr/>
      </p:nvGrpSpPr>
      <p:grpSpPr>
        <a:xfrm>
          <a:off x="0" y="0"/>
          <a:ext cx="0" cy="0"/>
          <a:chOff x="0" y="0"/>
          <a:chExt cx="0" cy="0"/>
        </a:xfrm>
      </p:grpSpPr>
      <p:sp>
        <p:nvSpPr>
          <p:cNvPr id="1566" name="Google Shape;1566;gfdc8be9f5f_2_1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7" name="Google Shape;1567;gfdc8be9f5f_2_1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3" name="Shape 1603"/>
        <p:cNvGrpSpPr/>
        <p:nvPr/>
      </p:nvGrpSpPr>
      <p:grpSpPr>
        <a:xfrm>
          <a:off x="0" y="0"/>
          <a:ext cx="0" cy="0"/>
          <a:chOff x="0" y="0"/>
          <a:chExt cx="0" cy="0"/>
        </a:xfrm>
      </p:grpSpPr>
      <p:sp>
        <p:nvSpPr>
          <p:cNvPr id="1604" name="Google Shape;1604;g1a5c01c4343_1_1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05" name="Google Shape;1605;g1a5c01c4343_1_1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8" name="Shape 1608"/>
        <p:cNvGrpSpPr/>
        <p:nvPr/>
      </p:nvGrpSpPr>
      <p:grpSpPr>
        <a:xfrm>
          <a:off x="0" y="0"/>
          <a:ext cx="0" cy="0"/>
          <a:chOff x="0" y="0"/>
          <a:chExt cx="0" cy="0"/>
        </a:xfrm>
      </p:grpSpPr>
      <p:sp>
        <p:nvSpPr>
          <p:cNvPr id="1609" name="Google Shape;1609;g2e2830f45af_0_3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10" name="Google Shape;1610;g2e2830f45af_0_3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3" name="Shape 1613"/>
        <p:cNvGrpSpPr/>
        <p:nvPr/>
      </p:nvGrpSpPr>
      <p:grpSpPr>
        <a:xfrm>
          <a:off x="0" y="0"/>
          <a:ext cx="0" cy="0"/>
          <a:chOff x="0" y="0"/>
          <a:chExt cx="0" cy="0"/>
        </a:xfrm>
      </p:grpSpPr>
      <p:sp>
        <p:nvSpPr>
          <p:cNvPr id="1614" name="Google Shape;1614;g1a5c01c4343_1_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15" name="Google Shape;1615;g1a5c01c4343_1_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8" name="Shape 1618"/>
        <p:cNvGrpSpPr/>
        <p:nvPr/>
      </p:nvGrpSpPr>
      <p:grpSpPr>
        <a:xfrm>
          <a:off x="0" y="0"/>
          <a:ext cx="0" cy="0"/>
          <a:chOff x="0" y="0"/>
          <a:chExt cx="0" cy="0"/>
        </a:xfrm>
      </p:grpSpPr>
      <p:sp>
        <p:nvSpPr>
          <p:cNvPr id="1619" name="Google Shape;1619;g1a5c01c4343_1_2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0" name="Google Shape;1620;g1a5c01c4343_1_2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3" name="Shape 1623"/>
        <p:cNvGrpSpPr/>
        <p:nvPr/>
      </p:nvGrpSpPr>
      <p:grpSpPr>
        <a:xfrm>
          <a:off x="0" y="0"/>
          <a:ext cx="0" cy="0"/>
          <a:chOff x="0" y="0"/>
          <a:chExt cx="0" cy="0"/>
        </a:xfrm>
      </p:grpSpPr>
      <p:sp>
        <p:nvSpPr>
          <p:cNvPr id="1624" name="Google Shape;1624;gfdc8be9f5f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5" name="Google Shape;1625;gfdc8be9f5f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0" name="Shape 1630"/>
        <p:cNvGrpSpPr/>
        <p:nvPr/>
      </p:nvGrpSpPr>
      <p:grpSpPr>
        <a:xfrm>
          <a:off x="0" y="0"/>
          <a:ext cx="0" cy="0"/>
          <a:chOff x="0" y="0"/>
          <a:chExt cx="0" cy="0"/>
        </a:xfrm>
      </p:grpSpPr>
      <p:sp>
        <p:nvSpPr>
          <p:cNvPr id="1631" name="Google Shape;1631;g2e2830f45af_0_3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2" name="Google Shape;1632;g2e2830f45af_0_3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7" name="Shape 1637"/>
        <p:cNvGrpSpPr/>
        <p:nvPr/>
      </p:nvGrpSpPr>
      <p:grpSpPr>
        <a:xfrm>
          <a:off x="0" y="0"/>
          <a:ext cx="0" cy="0"/>
          <a:chOff x="0" y="0"/>
          <a:chExt cx="0" cy="0"/>
        </a:xfrm>
      </p:grpSpPr>
      <p:sp>
        <p:nvSpPr>
          <p:cNvPr id="1638" name="Google Shape;1638;g1a5c01c4343_1_3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9" name="Google Shape;1639;g1a5c01c4343_1_3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4" name="Shape 1654"/>
        <p:cNvGrpSpPr/>
        <p:nvPr/>
      </p:nvGrpSpPr>
      <p:grpSpPr>
        <a:xfrm>
          <a:off x="0" y="0"/>
          <a:ext cx="0" cy="0"/>
          <a:chOff x="0" y="0"/>
          <a:chExt cx="0" cy="0"/>
        </a:xfrm>
      </p:grpSpPr>
      <p:sp>
        <p:nvSpPr>
          <p:cNvPr id="1655" name="Google Shape;1655;g2e2830f45af_0_3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56" name="Google Shape;1656;g2e2830f45af_0_3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7" name="Shape 1667"/>
        <p:cNvGrpSpPr/>
        <p:nvPr/>
      </p:nvGrpSpPr>
      <p:grpSpPr>
        <a:xfrm>
          <a:off x="0" y="0"/>
          <a:ext cx="0" cy="0"/>
          <a:chOff x="0" y="0"/>
          <a:chExt cx="0" cy="0"/>
        </a:xfrm>
      </p:grpSpPr>
      <p:sp>
        <p:nvSpPr>
          <p:cNvPr id="1668" name="Google Shape;1668;g2e2830f45af_0_3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69" name="Google Shape;1669;g2e2830f45af_0_3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2" name="Shape 1682"/>
        <p:cNvGrpSpPr/>
        <p:nvPr/>
      </p:nvGrpSpPr>
      <p:grpSpPr>
        <a:xfrm>
          <a:off x="0" y="0"/>
          <a:ext cx="0" cy="0"/>
          <a:chOff x="0" y="0"/>
          <a:chExt cx="0" cy="0"/>
        </a:xfrm>
      </p:grpSpPr>
      <p:sp>
        <p:nvSpPr>
          <p:cNvPr id="1683" name="Google Shape;1683;g1a5c01c4343_1_6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84" name="Google Shape;1684;g1a5c01c4343_1_6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3" name="Shape 1693"/>
        <p:cNvGrpSpPr/>
        <p:nvPr/>
      </p:nvGrpSpPr>
      <p:grpSpPr>
        <a:xfrm>
          <a:off x="0" y="0"/>
          <a:ext cx="0" cy="0"/>
          <a:chOff x="0" y="0"/>
          <a:chExt cx="0" cy="0"/>
        </a:xfrm>
      </p:grpSpPr>
      <p:sp>
        <p:nvSpPr>
          <p:cNvPr id="1694" name="Google Shape;1694;g2e2830f45af_0_3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5" name="Google Shape;1695;g2e2830f45af_0_3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4" name="Shape 1704"/>
        <p:cNvGrpSpPr/>
        <p:nvPr/>
      </p:nvGrpSpPr>
      <p:grpSpPr>
        <a:xfrm>
          <a:off x="0" y="0"/>
          <a:ext cx="0" cy="0"/>
          <a:chOff x="0" y="0"/>
          <a:chExt cx="0" cy="0"/>
        </a:xfrm>
      </p:grpSpPr>
      <p:sp>
        <p:nvSpPr>
          <p:cNvPr id="1705" name="Google Shape;1705;g2e2830f45af_0_4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6" name="Google Shape;1706;g2e2830f45af_0_4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5" name="Shape 1715"/>
        <p:cNvGrpSpPr/>
        <p:nvPr/>
      </p:nvGrpSpPr>
      <p:grpSpPr>
        <a:xfrm>
          <a:off x="0" y="0"/>
          <a:ext cx="0" cy="0"/>
          <a:chOff x="0" y="0"/>
          <a:chExt cx="0" cy="0"/>
        </a:xfrm>
      </p:grpSpPr>
      <p:sp>
        <p:nvSpPr>
          <p:cNvPr id="1716" name="Google Shape;1716;ge1d838b627_4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17" name="Google Shape;1717;ge1d838b627_4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5" name="Shape 1725"/>
        <p:cNvGrpSpPr/>
        <p:nvPr/>
      </p:nvGrpSpPr>
      <p:grpSpPr>
        <a:xfrm>
          <a:off x="0" y="0"/>
          <a:ext cx="0" cy="0"/>
          <a:chOff x="0" y="0"/>
          <a:chExt cx="0" cy="0"/>
        </a:xfrm>
      </p:grpSpPr>
      <p:sp>
        <p:nvSpPr>
          <p:cNvPr id="1726" name="Google Shape;1726;g2e2830f45af_0_4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27" name="Google Shape;1727;g2e2830f45af_0_4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5" name="Shape 1735"/>
        <p:cNvGrpSpPr/>
        <p:nvPr/>
      </p:nvGrpSpPr>
      <p:grpSpPr>
        <a:xfrm>
          <a:off x="0" y="0"/>
          <a:ext cx="0" cy="0"/>
          <a:chOff x="0" y="0"/>
          <a:chExt cx="0" cy="0"/>
        </a:xfrm>
      </p:grpSpPr>
      <p:sp>
        <p:nvSpPr>
          <p:cNvPr id="1736" name="Google Shape;1736;g2e2830f45af_0_4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7" name="Google Shape;1737;g2e2830f45af_0_4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2" name="Shape 1742"/>
        <p:cNvGrpSpPr/>
        <p:nvPr/>
      </p:nvGrpSpPr>
      <p:grpSpPr>
        <a:xfrm>
          <a:off x="0" y="0"/>
          <a:ext cx="0" cy="0"/>
          <a:chOff x="0" y="0"/>
          <a:chExt cx="0" cy="0"/>
        </a:xfrm>
      </p:grpSpPr>
      <p:sp>
        <p:nvSpPr>
          <p:cNvPr id="1743" name="Google Shape;1743;g13712bf4b05_0_8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44" name="Google Shape;1744;g13712bf4b05_0_8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4" name="Shape 1784"/>
        <p:cNvGrpSpPr/>
        <p:nvPr/>
      </p:nvGrpSpPr>
      <p:grpSpPr>
        <a:xfrm>
          <a:off x="0" y="0"/>
          <a:ext cx="0" cy="0"/>
          <a:chOff x="0" y="0"/>
          <a:chExt cx="0" cy="0"/>
        </a:xfrm>
      </p:grpSpPr>
      <p:sp>
        <p:nvSpPr>
          <p:cNvPr id="1785" name="Google Shape;1785;ge207fd22f2_0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86" name="Google Shape;1786;ge207fd22f2_0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bit.ly/3A1uf1Q"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2"/>
          <p:cNvSpPr/>
          <p:nvPr/>
        </p:nvSpPr>
        <p:spPr>
          <a:xfrm flipH="1">
            <a:off x="-100" y="0"/>
            <a:ext cx="35109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 name="Google Shape;10;p2"/>
          <p:cNvSpPr/>
          <p:nvPr/>
        </p:nvSpPr>
        <p:spPr>
          <a:xfrm>
            <a:off x="7987615" y="10271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 name="Google Shape;11;p2"/>
          <p:cNvGrpSpPr/>
          <p:nvPr/>
        </p:nvGrpSpPr>
        <p:grpSpPr>
          <a:xfrm>
            <a:off x="3633478" y="443963"/>
            <a:ext cx="962709" cy="191050"/>
            <a:chOff x="4058091" y="1310700"/>
            <a:chExt cx="962709" cy="191050"/>
          </a:xfrm>
        </p:grpSpPr>
        <p:cxnSp>
          <p:nvCxnSpPr>
            <p:cNvPr id="12" name="Google Shape;12;p2"/>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3" name="Google Shape;13;p2"/>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4" name="Google Shape;14;p2"/>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
        <p:nvSpPr>
          <p:cNvPr id="15" name="Google Shape;15;p2"/>
          <p:cNvSpPr txBox="1"/>
          <p:nvPr>
            <p:ph type="ctrTitle"/>
          </p:nvPr>
        </p:nvSpPr>
        <p:spPr>
          <a:xfrm>
            <a:off x="3633475" y="1064088"/>
            <a:ext cx="4797600" cy="2376000"/>
          </a:xfrm>
          <a:prstGeom prst="rect">
            <a:avLst/>
          </a:prstGeom>
        </p:spPr>
        <p:txBody>
          <a:bodyPr anchorCtr="0" anchor="b" bIns="91425" lIns="91425" spcFirstLastPara="1" rIns="91425" wrap="square" tIns="91425">
            <a:noAutofit/>
          </a:bodyPr>
          <a:lstStyle>
            <a:lvl1pPr lvl="0" rtl="0" algn="r">
              <a:spcBef>
                <a:spcPts val="0"/>
              </a:spcBef>
              <a:spcAft>
                <a:spcPts val="0"/>
              </a:spcAft>
              <a:buClr>
                <a:srgbClr val="191919"/>
              </a:buClr>
              <a:buSzPts val="5200"/>
              <a:buNone/>
              <a:defRPr sz="4800"/>
            </a:lvl1pPr>
            <a:lvl2pPr lvl="1" rtl="0" algn="ctr">
              <a:spcBef>
                <a:spcPts val="0"/>
              </a:spcBef>
              <a:spcAft>
                <a:spcPts val="0"/>
              </a:spcAft>
              <a:buClr>
                <a:srgbClr val="191919"/>
              </a:buClr>
              <a:buSzPts val="5200"/>
              <a:buNone/>
              <a:defRPr sz="5200">
                <a:solidFill>
                  <a:srgbClr val="191919"/>
                </a:solidFill>
              </a:defRPr>
            </a:lvl2pPr>
            <a:lvl3pPr lvl="2" rtl="0" algn="ctr">
              <a:spcBef>
                <a:spcPts val="0"/>
              </a:spcBef>
              <a:spcAft>
                <a:spcPts val="0"/>
              </a:spcAft>
              <a:buClr>
                <a:srgbClr val="191919"/>
              </a:buClr>
              <a:buSzPts val="5200"/>
              <a:buNone/>
              <a:defRPr sz="5200">
                <a:solidFill>
                  <a:srgbClr val="191919"/>
                </a:solidFill>
              </a:defRPr>
            </a:lvl3pPr>
            <a:lvl4pPr lvl="3" rtl="0" algn="ctr">
              <a:spcBef>
                <a:spcPts val="0"/>
              </a:spcBef>
              <a:spcAft>
                <a:spcPts val="0"/>
              </a:spcAft>
              <a:buClr>
                <a:srgbClr val="191919"/>
              </a:buClr>
              <a:buSzPts val="5200"/>
              <a:buNone/>
              <a:defRPr sz="5200">
                <a:solidFill>
                  <a:srgbClr val="191919"/>
                </a:solidFill>
              </a:defRPr>
            </a:lvl4pPr>
            <a:lvl5pPr lvl="4" rtl="0" algn="ctr">
              <a:spcBef>
                <a:spcPts val="0"/>
              </a:spcBef>
              <a:spcAft>
                <a:spcPts val="0"/>
              </a:spcAft>
              <a:buClr>
                <a:srgbClr val="191919"/>
              </a:buClr>
              <a:buSzPts val="5200"/>
              <a:buNone/>
              <a:defRPr sz="5200">
                <a:solidFill>
                  <a:srgbClr val="191919"/>
                </a:solidFill>
              </a:defRPr>
            </a:lvl5pPr>
            <a:lvl6pPr lvl="5" rtl="0" algn="ctr">
              <a:spcBef>
                <a:spcPts val="0"/>
              </a:spcBef>
              <a:spcAft>
                <a:spcPts val="0"/>
              </a:spcAft>
              <a:buClr>
                <a:srgbClr val="191919"/>
              </a:buClr>
              <a:buSzPts val="5200"/>
              <a:buNone/>
              <a:defRPr sz="5200">
                <a:solidFill>
                  <a:srgbClr val="191919"/>
                </a:solidFill>
              </a:defRPr>
            </a:lvl6pPr>
            <a:lvl7pPr lvl="6" rtl="0" algn="ctr">
              <a:spcBef>
                <a:spcPts val="0"/>
              </a:spcBef>
              <a:spcAft>
                <a:spcPts val="0"/>
              </a:spcAft>
              <a:buClr>
                <a:srgbClr val="191919"/>
              </a:buClr>
              <a:buSzPts val="5200"/>
              <a:buNone/>
              <a:defRPr sz="5200">
                <a:solidFill>
                  <a:srgbClr val="191919"/>
                </a:solidFill>
              </a:defRPr>
            </a:lvl7pPr>
            <a:lvl8pPr lvl="7" rtl="0" algn="ctr">
              <a:spcBef>
                <a:spcPts val="0"/>
              </a:spcBef>
              <a:spcAft>
                <a:spcPts val="0"/>
              </a:spcAft>
              <a:buClr>
                <a:srgbClr val="191919"/>
              </a:buClr>
              <a:buSzPts val="5200"/>
              <a:buNone/>
              <a:defRPr sz="5200">
                <a:solidFill>
                  <a:srgbClr val="191919"/>
                </a:solidFill>
              </a:defRPr>
            </a:lvl8pPr>
            <a:lvl9pPr lvl="8" rtl="0" algn="ctr">
              <a:spcBef>
                <a:spcPts val="0"/>
              </a:spcBef>
              <a:spcAft>
                <a:spcPts val="0"/>
              </a:spcAft>
              <a:buClr>
                <a:srgbClr val="191919"/>
              </a:buClr>
              <a:buSzPts val="5200"/>
              <a:buNone/>
              <a:defRPr sz="5200">
                <a:solidFill>
                  <a:srgbClr val="191919"/>
                </a:solidFill>
              </a:defRPr>
            </a:lvl9pPr>
          </a:lstStyle>
          <a:p/>
        </p:txBody>
      </p:sp>
      <p:sp>
        <p:nvSpPr>
          <p:cNvPr id="16" name="Google Shape;16;p2"/>
          <p:cNvSpPr txBox="1"/>
          <p:nvPr>
            <p:ph idx="1" type="subTitle"/>
          </p:nvPr>
        </p:nvSpPr>
        <p:spPr>
          <a:xfrm>
            <a:off x="5152950" y="3450613"/>
            <a:ext cx="3278100" cy="628800"/>
          </a:xfrm>
          <a:prstGeom prst="rect">
            <a:avLst/>
          </a:prstGeom>
          <a:noFill/>
          <a:ln>
            <a:noFill/>
          </a:ln>
        </p:spPr>
        <p:txBody>
          <a:bodyPr anchorCtr="0" anchor="ctr" bIns="91425" lIns="91425" spcFirstLastPara="1" rIns="91425" wrap="square" tIns="91425">
            <a:noAutofit/>
          </a:bodyPr>
          <a:lstStyle>
            <a:lvl1pPr lvl="0" rtl="0" algn="r">
              <a:lnSpc>
                <a:spcPct val="100000"/>
              </a:lnSpc>
              <a:spcBef>
                <a:spcPts val="0"/>
              </a:spcBef>
              <a:spcAft>
                <a:spcPts val="0"/>
              </a:spcAft>
              <a:buSzPts val="1400"/>
              <a:buNone/>
              <a:defRPr sz="1600"/>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17" name="Google Shape;17;p2"/>
          <p:cNvSpPr/>
          <p:nvPr>
            <p:ph idx="2" type="pic"/>
          </p:nvPr>
        </p:nvSpPr>
        <p:spPr>
          <a:xfrm>
            <a:off x="358056" y="0"/>
            <a:ext cx="2757000" cy="43971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8" name="Shape 18"/>
        <p:cNvGrpSpPr/>
        <p:nvPr/>
      </p:nvGrpSpPr>
      <p:grpSpPr>
        <a:xfrm>
          <a:off x="0" y="0"/>
          <a:ext cx="0" cy="0"/>
          <a:chOff x="0" y="0"/>
          <a:chExt cx="0" cy="0"/>
        </a:xfrm>
      </p:grpSpPr>
      <p:sp>
        <p:nvSpPr>
          <p:cNvPr id="19" name="Google Shape;19;p3"/>
          <p:cNvSpPr/>
          <p:nvPr/>
        </p:nvSpPr>
        <p:spPr>
          <a:xfrm>
            <a:off x="0" y="0"/>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3"/>
          <p:cNvSpPr/>
          <p:nvPr/>
        </p:nvSpPr>
        <p:spPr>
          <a:xfrm>
            <a:off x="6921075" y="0"/>
            <a:ext cx="2222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3"/>
          <p:cNvSpPr/>
          <p:nvPr/>
        </p:nvSpPr>
        <p:spPr>
          <a:xfrm rot="7401667">
            <a:off x="-2455768" y="-442748"/>
            <a:ext cx="4563834" cy="2841953"/>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 name="Google Shape;22;p3"/>
          <p:cNvGrpSpPr/>
          <p:nvPr/>
        </p:nvGrpSpPr>
        <p:grpSpPr>
          <a:xfrm>
            <a:off x="7941013" y="539488"/>
            <a:ext cx="979525" cy="3208275"/>
            <a:chOff x="5868925" y="1033750"/>
            <a:chExt cx="979525" cy="3208275"/>
          </a:xfrm>
        </p:grpSpPr>
        <p:sp>
          <p:nvSpPr>
            <p:cNvPr id="23" name="Google Shape;23;p3"/>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3"/>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3"/>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3"/>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3"/>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3"/>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3"/>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3"/>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3"/>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3"/>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3"/>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3"/>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3"/>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3"/>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3"/>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3"/>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3"/>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3"/>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3"/>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3"/>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3"/>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3"/>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3"/>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3"/>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3"/>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3"/>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3"/>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3"/>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3"/>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 name="Google Shape;52;p3"/>
          <p:cNvSpPr/>
          <p:nvPr>
            <p:ph idx="2" type="pic"/>
          </p:nvPr>
        </p:nvSpPr>
        <p:spPr>
          <a:xfrm>
            <a:off x="4923275" y="0"/>
            <a:ext cx="2364900" cy="3771900"/>
          </a:xfrm>
          <a:prstGeom prst="rect">
            <a:avLst/>
          </a:prstGeom>
          <a:noFill/>
          <a:ln>
            <a:noFill/>
          </a:ln>
        </p:spPr>
      </p:sp>
      <p:sp>
        <p:nvSpPr>
          <p:cNvPr id="53" name="Google Shape;53;p3"/>
          <p:cNvSpPr txBox="1"/>
          <p:nvPr>
            <p:ph type="title"/>
          </p:nvPr>
        </p:nvSpPr>
        <p:spPr>
          <a:xfrm flipH="1">
            <a:off x="713225" y="1710753"/>
            <a:ext cx="3420600" cy="19548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600"/>
              <a:buNone/>
              <a:defRPr sz="55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54" name="Google Shape;54;p3"/>
          <p:cNvSpPr txBox="1"/>
          <p:nvPr>
            <p:ph hasCustomPrompt="1" idx="3" type="title"/>
          </p:nvPr>
        </p:nvSpPr>
        <p:spPr>
          <a:xfrm flipH="1">
            <a:off x="713225" y="689597"/>
            <a:ext cx="1554600" cy="9423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6000"/>
              <a:buNone/>
              <a:defRPr sz="55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55" name="Google Shape;55;p3"/>
          <p:cNvSpPr txBox="1"/>
          <p:nvPr>
            <p:ph idx="1" type="subTitle"/>
          </p:nvPr>
        </p:nvSpPr>
        <p:spPr>
          <a:xfrm>
            <a:off x="713225" y="3744403"/>
            <a:ext cx="3420600" cy="709500"/>
          </a:xfrm>
          <a:prstGeom prst="rect">
            <a:avLst/>
          </a:prstGeom>
          <a:noFill/>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Font typeface="Amiko SemiBold"/>
              <a:buNone/>
              <a:defRPr sz="1600"/>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56" name="Shape 56"/>
        <p:cNvGrpSpPr/>
        <p:nvPr/>
      </p:nvGrpSpPr>
      <p:grpSpPr>
        <a:xfrm>
          <a:off x="0" y="0"/>
          <a:ext cx="0" cy="0"/>
          <a:chOff x="0" y="0"/>
          <a:chExt cx="0" cy="0"/>
        </a:xfrm>
      </p:grpSpPr>
      <p:sp>
        <p:nvSpPr>
          <p:cNvPr id="57" name="Google Shape;57;p4"/>
          <p:cNvSpPr/>
          <p:nvPr/>
        </p:nvSpPr>
        <p:spPr>
          <a:xfrm rot="4436476">
            <a:off x="-2455571" y="3294310"/>
            <a:ext cx="4563577" cy="2841792"/>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4"/>
          <p:cNvSpPr/>
          <p:nvPr/>
        </p:nvSpPr>
        <p:spPr>
          <a:xfrm>
            <a:off x="-393710" y="23596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4"/>
          <p:cNvSpPr/>
          <p:nvPr/>
        </p:nvSpPr>
        <p:spPr>
          <a:xfrm>
            <a:off x="7320704" y="47410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4"/>
          <p:cNvSpPr/>
          <p:nvPr/>
        </p:nvSpPr>
        <p:spPr>
          <a:xfrm rot="5400000">
            <a:off x="8155288" y="325250"/>
            <a:ext cx="550950" cy="372375"/>
          </a:xfrm>
          <a:custGeom>
            <a:rect b="b" l="l" r="r" t="t"/>
            <a:pathLst>
              <a:path extrusionOk="0" h="14895" w="22038">
                <a:moveTo>
                  <a:pt x="11035" y="1642"/>
                </a:moveTo>
                <a:cubicBezTo>
                  <a:pt x="11703" y="2067"/>
                  <a:pt x="12311" y="2584"/>
                  <a:pt x="12798" y="3253"/>
                </a:cubicBezTo>
                <a:lnTo>
                  <a:pt x="9241" y="3253"/>
                </a:lnTo>
                <a:cubicBezTo>
                  <a:pt x="9728" y="2584"/>
                  <a:pt x="10336" y="2067"/>
                  <a:pt x="11035" y="1642"/>
                </a:cubicBezTo>
                <a:close/>
                <a:moveTo>
                  <a:pt x="13254" y="3861"/>
                </a:moveTo>
                <a:cubicBezTo>
                  <a:pt x="13527" y="4256"/>
                  <a:pt x="13709" y="4681"/>
                  <a:pt x="13922" y="5137"/>
                </a:cubicBezTo>
                <a:lnTo>
                  <a:pt x="8177" y="5137"/>
                </a:lnTo>
                <a:cubicBezTo>
                  <a:pt x="8329" y="4681"/>
                  <a:pt x="8542" y="4256"/>
                  <a:pt x="8816" y="3861"/>
                </a:cubicBezTo>
                <a:close/>
                <a:moveTo>
                  <a:pt x="14013" y="5776"/>
                </a:moveTo>
                <a:cubicBezTo>
                  <a:pt x="14135" y="6201"/>
                  <a:pt x="14226" y="6657"/>
                  <a:pt x="14226" y="7083"/>
                </a:cubicBezTo>
                <a:lnTo>
                  <a:pt x="7752" y="7083"/>
                </a:lnTo>
                <a:cubicBezTo>
                  <a:pt x="7782" y="6657"/>
                  <a:pt x="7843" y="6201"/>
                  <a:pt x="7934" y="5776"/>
                </a:cubicBezTo>
                <a:close/>
                <a:moveTo>
                  <a:pt x="14257" y="7691"/>
                </a:moveTo>
                <a:cubicBezTo>
                  <a:pt x="14257" y="8116"/>
                  <a:pt x="14165" y="8572"/>
                  <a:pt x="14105" y="8967"/>
                </a:cubicBezTo>
                <a:lnTo>
                  <a:pt x="7904" y="8967"/>
                </a:lnTo>
                <a:cubicBezTo>
                  <a:pt x="7843" y="8572"/>
                  <a:pt x="7752" y="8116"/>
                  <a:pt x="7752" y="7691"/>
                </a:cubicBezTo>
                <a:close/>
                <a:moveTo>
                  <a:pt x="13953" y="9575"/>
                </a:moveTo>
                <a:cubicBezTo>
                  <a:pt x="13801" y="10031"/>
                  <a:pt x="13618" y="10457"/>
                  <a:pt x="13375" y="10882"/>
                </a:cubicBezTo>
                <a:lnTo>
                  <a:pt x="8694" y="10882"/>
                </a:lnTo>
                <a:cubicBezTo>
                  <a:pt x="8481" y="10457"/>
                  <a:pt x="8269" y="10031"/>
                  <a:pt x="8147" y="9575"/>
                </a:cubicBezTo>
                <a:close/>
                <a:moveTo>
                  <a:pt x="12950" y="11520"/>
                </a:moveTo>
                <a:cubicBezTo>
                  <a:pt x="12433" y="12250"/>
                  <a:pt x="11795" y="12858"/>
                  <a:pt x="11035" y="13314"/>
                </a:cubicBezTo>
                <a:cubicBezTo>
                  <a:pt x="10275" y="12858"/>
                  <a:pt x="9606" y="12250"/>
                  <a:pt x="9089" y="11520"/>
                </a:cubicBezTo>
                <a:close/>
                <a:moveTo>
                  <a:pt x="14591" y="608"/>
                </a:moveTo>
                <a:cubicBezTo>
                  <a:pt x="18360" y="608"/>
                  <a:pt x="21430" y="3678"/>
                  <a:pt x="21430" y="7447"/>
                </a:cubicBezTo>
                <a:cubicBezTo>
                  <a:pt x="21430" y="11216"/>
                  <a:pt x="18360" y="14286"/>
                  <a:pt x="14591" y="14286"/>
                </a:cubicBezTo>
                <a:cubicBezTo>
                  <a:pt x="13557" y="14286"/>
                  <a:pt x="12585" y="14074"/>
                  <a:pt x="11643" y="13618"/>
                </a:cubicBezTo>
                <a:cubicBezTo>
                  <a:pt x="12463" y="13071"/>
                  <a:pt x="13193" y="12311"/>
                  <a:pt x="13709" y="11460"/>
                </a:cubicBezTo>
                <a:cubicBezTo>
                  <a:pt x="13831" y="11308"/>
                  <a:pt x="13922" y="11156"/>
                  <a:pt x="13983" y="11034"/>
                </a:cubicBezTo>
                <a:cubicBezTo>
                  <a:pt x="14257" y="10578"/>
                  <a:pt x="14439" y="10031"/>
                  <a:pt x="14591" y="9514"/>
                </a:cubicBezTo>
                <a:cubicBezTo>
                  <a:pt x="14621" y="9362"/>
                  <a:pt x="14682" y="9210"/>
                  <a:pt x="14712" y="9089"/>
                </a:cubicBezTo>
                <a:cubicBezTo>
                  <a:pt x="14834" y="8602"/>
                  <a:pt x="14864" y="8086"/>
                  <a:pt x="14895" y="7569"/>
                </a:cubicBezTo>
                <a:lnTo>
                  <a:pt x="14895" y="7447"/>
                </a:lnTo>
                <a:lnTo>
                  <a:pt x="14895" y="7143"/>
                </a:lnTo>
                <a:cubicBezTo>
                  <a:pt x="14864" y="6657"/>
                  <a:pt x="14773" y="6110"/>
                  <a:pt x="14682" y="5624"/>
                </a:cubicBezTo>
                <a:cubicBezTo>
                  <a:pt x="14621" y="5472"/>
                  <a:pt x="14591" y="5320"/>
                  <a:pt x="14561" y="5198"/>
                </a:cubicBezTo>
                <a:cubicBezTo>
                  <a:pt x="14409" y="4681"/>
                  <a:pt x="14165" y="4195"/>
                  <a:pt x="13861" y="3678"/>
                </a:cubicBezTo>
                <a:cubicBezTo>
                  <a:pt x="13801" y="3526"/>
                  <a:pt x="13679" y="3374"/>
                  <a:pt x="13618" y="3283"/>
                </a:cubicBezTo>
                <a:cubicBezTo>
                  <a:pt x="13071" y="2523"/>
                  <a:pt x="12433" y="1824"/>
                  <a:pt x="11643" y="1307"/>
                </a:cubicBezTo>
                <a:cubicBezTo>
                  <a:pt x="12554" y="852"/>
                  <a:pt x="13557" y="608"/>
                  <a:pt x="14591" y="608"/>
                </a:cubicBezTo>
                <a:close/>
                <a:moveTo>
                  <a:pt x="7448" y="669"/>
                </a:moveTo>
                <a:cubicBezTo>
                  <a:pt x="8481" y="669"/>
                  <a:pt x="9454" y="882"/>
                  <a:pt x="10427" y="1338"/>
                </a:cubicBezTo>
                <a:cubicBezTo>
                  <a:pt x="9667" y="1885"/>
                  <a:pt x="8968" y="2523"/>
                  <a:pt x="8451" y="3314"/>
                </a:cubicBezTo>
                <a:cubicBezTo>
                  <a:pt x="8360" y="3466"/>
                  <a:pt x="8238" y="3587"/>
                  <a:pt x="8177" y="3739"/>
                </a:cubicBezTo>
                <a:cubicBezTo>
                  <a:pt x="7904" y="4225"/>
                  <a:pt x="7691" y="4712"/>
                  <a:pt x="7478" y="5259"/>
                </a:cubicBezTo>
                <a:cubicBezTo>
                  <a:pt x="7448" y="5411"/>
                  <a:pt x="7418" y="5563"/>
                  <a:pt x="7387" y="5684"/>
                </a:cubicBezTo>
                <a:cubicBezTo>
                  <a:pt x="7266" y="6171"/>
                  <a:pt x="7174" y="6657"/>
                  <a:pt x="7144" y="7204"/>
                </a:cubicBezTo>
                <a:lnTo>
                  <a:pt x="7144" y="7508"/>
                </a:lnTo>
                <a:lnTo>
                  <a:pt x="7144" y="7599"/>
                </a:lnTo>
                <a:cubicBezTo>
                  <a:pt x="7144" y="8116"/>
                  <a:pt x="7235" y="8633"/>
                  <a:pt x="7326" y="9119"/>
                </a:cubicBezTo>
                <a:cubicBezTo>
                  <a:pt x="7387" y="9271"/>
                  <a:pt x="7418" y="9423"/>
                  <a:pt x="7448" y="9545"/>
                </a:cubicBezTo>
                <a:cubicBezTo>
                  <a:pt x="7600" y="10092"/>
                  <a:pt x="7782" y="10578"/>
                  <a:pt x="8056" y="11064"/>
                </a:cubicBezTo>
                <a:cubicBezTo>
                  <a:pt x="8147" y="11216"/>
                  <a:pt x="8208" y="11338"/>
                  <a:pt x="8329" y="11490"/>
                </a:cubicBezTo>
                <a:cubicBezTo>
                  <a:pt x="8846" y="12311"/>
                  <a:pt x="9576" y="13071"/>
                  <a:pt x="10427" y="13648"/>
                </a:cubicBezTo>
                <a:cubicBezTo>
                  <a:pt x="9515" y="14104"/>
                  <a:pt x="8481" y="14347"/>
                  <a:pt x="7448" y="14347"/>
                </a:cubicBezTo>
                <a:cubicBezTo>
                  <a:pt x="3679" y="14347"/>
                  <a:pt x="609" y="11247"/>
                  <a:pt x="609" y="7508"/>
                </a:cubicBezTo>
                <a:cubicBezTo>
                  <a:pt x="609" y="3709"/>
                  <a:pt x="3679" y="669"/>
                  <a:pt x="7448" y="669"/>
                </a:cubicBezTo>
                <a:close/>
                <a:moveTo>
                  <a:pt x="7448" y="0"/>
                </a:moveTo>
                <a:cubicBezTo>
                  <a:pt x="3345" y="0"/>
                  <a:pt x="1" y="3344"/>
                  <a:pt x="1" y="7447"/>
                </a:cubicBezTo>
                <a:cubicBezTo>
                  <a:pt x="1" y="11551"/>
                  <a:pt x="3345" y="14894"/>
                  <a:pt x="7448" y="14894"/>
                </a:cubicBezTo>
                <a:cubicBezTo>
                  <a:pt x="8694" y="14894"/>
                  <a:pt x="9910" y="14590"/>
                  <a:pt x="11035" y="13982"/>
                </a:cubicBezTo>
                <a:cubicBezTo>
                  <a:pt x="12129" y="14590"/>
                  <a:pt x="13345" y="14894"/>
                  <a:pt x="14591" y="14894"/>
                </a:cubicBezTo>
                <a:cubicBezTo>
                  <a:pt x="18694" y="14894"/>
                  <a:pt x="22038" y="11551"/>
                  <a:pt x="22038" y="7447"/>
                </a:cubicBezTo>
                <a:cubicBezTo>
                  <a:pt x="22038" y="3344"/>
                  <a:pt x="18694" y="0"/>
                  <a:pt x="14591" y="0"/>
                </a:cubicBezTo>
                <a:cubicBezTo>
                  <a:pt x="13345" y="0"/>
                  <a:pt x="12129" y="304"/>
                  <a:pt x="11035" y="912"/>
                </a:cubicBezTo>
                <a:cubicBezTo>
                  <a:pt x="9910" y="304"/>
                  <a:pt x="8694" y="0"/>
                  <a:pt x="74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4"/>
          <p:cNvSpPr/>
          <p:nvPr/>
        </p:nvSpPr>
        <p:spPr>
          <a:xfrm>
            <a:off x="871530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4"/>
          <p:cNvSpPr txBox="1"/>
          <p:nvPr>
            <p:ph idx="1" type="body"/>
          </p:nvPr>
        </p:nvSpPr>
        <p:spPr>
          <a:xfrm>
            <a:off x="713225" y="1109525"/>
            <a:ext cx="7717500" cy="18672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Clr>
                <a:schemeClr val="lt2"/>
              </a:buClr>
              <a:buSzPts val="1400"/>
              <a:buChar char="●"/>
              <a:defRPr/>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0"/>
              </a:spcBef>
              <a:spcAft>
                <a:spcPts val="0"/>
              </a:spcAft>
              <a:buSzPts val="1400"/>
              <a:buChar char="■"/>
              <a:defRPr/>
            </a:lvl3pPr>
            <a:lvl4pPr indent="-317500" lvl="3" marL="1828800" rtl="0">
              <a:lnSpc>
                <a:spcPct val="115000"/>
              </a:lnSpc>
              <a:spcBef>
                <a:spcPts val="0"/>
              </a:spcBef>
              <a:spcAft>
                <a:spcPts val="0"/>
              </a:spcAft>
              <a:buSzPts val="1400"/>
              <a:buChar char="●"/>
              <a:defRPr/>
            </a:lvl4pPr>
            <a:lvl5pPr indent="-317500" lvl="4" marL="2286000" rtl="0">
              <a:lnSpc>
                <a:spcPct val="115000"/>
              </a:lnSpc>
              <a:spcBef>
                <a:spcPts val="0"/>
              </a:spcBef>
              <a:spcAft>
                <a:spcPts val="0"/>
              </a:spcAft>
              <a:buSzPts val="1400"/>
              <a:buChar char="○"/>
              <a:defRPr/>
            </a:lvl5pPr>
            <a:lvl6pPr indent="-317500" lvl="5" marL="2743200" rtl="0">
              <a:lnSpc>
                <a:spcPct val="115000"/>
              </a:lnSpc>
              <a:spcBef>
                <a:spcPts val="0"/>
              </a:spcBef>
              <a:spcAft>
                <a:spcPts val="0"/>
              </a:spcAft>
              <a:buSzPts val="1400"/>
              <a:buChar char="■"/>
              <a:defRPr/>
            </a:lvl6pPr>
            <a:lvl7pPr indent="-317500" lvl="6" marL="3200400" rtl="0">
              <a:lnSpc>
                <a:spcPct val="115000"/>
              </a:lnSpc>
              <a:spcBef>
                <a:spcPts val="0"/>
              </a:spcBef>
              <a:spcAft>
                <a:spcPts val="0"/>
              </a:spcAft>
              <a:buSzPts val="1400"/>
              <a:buChar char="●"/>
              <a:defRPr/>
            </a:lvl7pPr>
            <a:lvl8pPr indent="-317500" lvl="7" marL="3657600" rtl="0">
              <a:lnSpc>
                <a:spcPct val="115000"/>
              </a:lnSpc>
              <a:spcBef>
                <a:spcPts val="0"/>
              </a:spcBef>
              <a:spcAft>
                <a:spcPts val="0"/>
              </a:spcAft>
              <a:buSzPts val="1400"/>
              <a:buChar char="○"/>
              <a:defRPr/>
            </a:lvl8pPr>
            <a:lvl9pPr indent="-317500" lvl="8" marL="4114800" rtl="0">
              <a:lnSpc>
                <a:spcPct val="115000"/>
              </a:lnSpc>
              <a:spcBef>
                <a:spcPts val="0"/>
              </a:spcBef>
              <a:spcAft>
                <a:spcPts val="0"/>
              </a:spcAft>
              <a:buSzPts val="1400"/>
              <a:buChar char="■"/>
              <a:defRPr/>
            </a:lvl9pPr>
          </a:lstStyle>
          <a:p/>
        </p:txBody>
      </p:sp>
      <p:sp>
        <p:nvSpPr>
          <p:cNvPr id="63" name="Google Shape;63;p4"/>
          <p:cNvSpPr txBox="1"/>
          <p:nvPr>
            <p:ph type="title"/>
          </p:nvPr>
        </p:nvSpPr>
        <p:spPr>
          <a:xfrm>
            <a:off x="720000" y="445025"/>
            <a:ext cx="7704000" cy="66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64" name="Shape 64"/>
        <p:cNvGrpSpPr/>
        <p:nvPr/>
      </p:nvGrpSpPr>
      <p:grpSpPr>
        <a:xfrm>
          <a:off x="0" y="0"/>
          <a:ext cx="0" cy="0"/>
          <a:chOff x="0" y="0"/>
          <a:chExt cx="0" cy="0"/>
        </a:xfrm>
      </p:grpSpPr>
      <p:grpSp>
        <p:nvGrpSpPr>
          <p:cNvPr id="65" name="Google Shape;65;p5"/>
          <p:cNvGrpSpPr/>
          <p:nvPr/>
        </p:nvGrpSpPr>
        <p:grpSpPr>
          <a:xfrm>
            <a:off x="2623828" y="4599413"/>
            <a:ext cx="962709" cy="191050"/>
            <a:chOff x="4058091" y="1310700"/>
            <a:chExt cx="962709" cy="191050"/>
          </a:xfrm>
        </p:grpSpPr>
        <p:cxnSp>
          <p:nvCxnSpPr>
            <p:cNvPr id="66" name="Google Shape;66;p5"/>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67" name="Google Shape;67;p5"/>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68" name="Google Shape;68;p5"/>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
        <p:nvSpPr>
          <p:cNvPr id="69" name="Google Shape;69;p5"/>
          <p:cNvSpPr/>
          <p:nvPr/>
        </p:nvSpPr>
        <p:spPr>
          <a:xfrm>
            <a:off x="8423925" y="0"/>
            <a:ext cx="720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0" name="Google Shape;70;p5"/>
          <p:cNvGrpSpPr/>
          <p:nvPr/>
        </p:nvGrpSpPr>
        <p:grpSpPr>
          <a:xfrm>
            <a:off x="7941013" y="-1686912"/>
            <a:ext cx="979525" cy="3208275"/>
            <a:chOff x="5868925" y="1033750"/>
            <a:chExt cx="979525" cy="3208275"/>
          </a:xfrm>
        </p:grpSpPr>
        <p:sp>
          <p:nvSpPr>
            <p:cNvPr id="71" name="Google Shape;71;p5"/>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5"/>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5"/>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5"/>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5"/>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5"/>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5"/>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5"/>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5"/>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5"/>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5"/>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5"/>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5"/>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5"/>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5"/>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5"/>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5"/>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5"/>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5"/>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5"/>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5"/>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5"/>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5"/>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5"/>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5"/>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5"/>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5"/>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5"/>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5"/>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0" name="Google Shape;100;p5"/>
          <p:cNvSpPr/>
          <p:nvPr/>
        </p:nvSpPr>
        <p:spPr>
          <a:xfrm>
            <a:off x="201690" y="4112738"/>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5"/>
          <p:cNvSpPr/>
          <p:nvPr/>
        </p:nvSpPr>
        <p:spPr>
          <a:xfrm>
            <a:off x="8636329" y="193295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5"/>
          <p:cNvSpPr/>
          <p:nvPr/>
        </p:nvSpPr>
        <p:spPr>
          <a:xfrm>
            <a:off x="1625929" y="44858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5"/>
          <p:cNvSpPr/>
          <p:nvPr/>
        </p:nvSpPr>
        <p:spPr>
          <a:xfrm>
            <a:off x="201704" y="222815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5"/>
          <p:cNvSpPr txBox="1"/>
          <p:nvPr>
            <p:ph idx="1" type="subTitle"/>
          </p:nvPr>
        </p:nvSpPr>
        <p:spPr>
          <a:xfrm>
            <a:off x="713225" y="1521375"/>
            <a:ext cx="3720000" cy="4986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105" name="Google Shape;105;p5"/>
          <p:cNvSpPr txBox="1"/>
          <p:nvPr>
            <p:ph idx="2" type="subTitle"/>
          </p:nvPr>
        </p:nvSpPr>
        <p:spPr>
          <a:xfrm>
            <a:off x="713225" y="1932984"/>
            <a:ext cx="3720000" cy="1880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Char char="➔"/>
              <a:defRPr/>
            </a:lvl1pPr>
            <a:lvl2pPr lvl="1" rtl="0" algn="ctr">
              <a:lnSpc>
                <a:spcPct val="100000"/>
              </a:lnSpc>
              <a:spcBef>
                <a:spcPts val="0"/>
              </a:spcBef>
              <a:spcAft>
                <a:spcPts val="0"/>
              </a:spcAft>
              <a:buSzPts val="1400"/>
              <a:buChar char="◆"/>
              <a:defRPr/>
            </a:lvl2pPr>
            <a:lvl3pPr lvl="2" rtl="0" algn="ctr">
              <a:lnSpc>
                <a:spcPct val="100000"/>
              </a:lnSpc>
              <a:spcBef>
                <a:spcPts val="0"/>
              </a:spcBef>
              <a:spcAft>
                <a:spcPts val="0"/>
              </a:spcAft>
              <a:buSzPts val="1400"/>
              <a:buChar char="●"/>
              <a:defRPr/>
            </a:lvl3pPr>
            <a:lvl4pPr lvl="3" rtl="0" algn="ctr">
              <a:lnSpc>
                <a:spcPct val="100000"/>
              </a:lnSpc>
              <a:spcBef>
                <a:spcPts val="0"/>
              </a:spcBef>
              <a:spcAft>
                <a:spcPts val="0"/>
              </a:spcAft>
              <a:buSzPts val="1400"/>
              <a:buChar char="○"/>
              <a:defRPr/>
            </a:lvl4pPr>
            <a:lvl5pPr lvl="4" rtl="0" algn="ctr">
              <a:lnSpc>
                <a:spcPct val="100000"/>
              </a:lnSpc>
              <a:spcBef>
                <a:spcPts val="0"/>
              </a:spcBef>
              <a:spcAft>
                <a:spcPts val="0"/>
              </a:spcAft>
              <a:buSzPts val="1400"/>
              <a:buChar char="◆"/>
              <a:defRPr/>
            </a:lvl5pPr>
            <a:lvl6pPr lvl="5" rtl="0" algn="ctr">
              <a:lnSpc>
                <a:spcPct val="100000"/>
              </a:lnSpc>
              <a:spcBef>
                <a:spcPts val="0"/>
              </a:spcBef>
              <a:spcAft>
                <a:spcPts val="0"/>
              </a:spcAft>
              <a:buSzPts val="1400"/>
              <a:buChar char="●"/>
              <a:defRPr/>
            </a:lvl6pPr>
            <a:lvl7pPr lvl="6" rtl="0" algn="ctr">
              <a:lnSpc>
                <a:spcPct val="100000"/>
              </a:lnSpc>
              <a:spcBef>
                <a:spcPts val="0"/>
              </a:spcBef>
              <a:spcAft>
                <a:spcPts val="0"/>
              </a:spcAft>
              <a:buSzPts val="1400"/>
              <a:buChar char="○"/>
              <a:defRPr/>
            </a:lvl7pPr>
            <a:lvl8pPr lvl="7" rtl="0" algn="ctr">
              <a:lnSpc>
                <a:spcPct val="100000"/>
              </a:lnSpc>
              <a:spcBef>
                <a:spcPts val="0"/>
              </a:spcBef>
              <a:spcAft>
                <a:spcPts val="0"/>
              </a:spcAft>
              <a:buSzPts val="1400"/>
              <a:buChar char="◆"/>
              <a:defRPr/>
            </a:lvl8pPr>
            <a:lvl9pPr lvl="8" rtl="0" algn="ctr">
              <a:lnSpc>
                <a:spcPct val="100000"/>
              </a:lnSpc>
              <a:spcBef>
                <a:spcPts val="0"/>
              </a:spcBef>
              <a:spcAft>
                <a:spcPts val="0"/>
              </a:spcAft>
              <a:buSzPts val="1400"/>
              <a:buChar char="●"/>
              <a:defRPr/>
            </a:lvl9pPr>
          </a:lstStyle>
          <a:p/>
        </p:txBody>
      </p:sp>
      <p:sp>
        <p:nvSpPr>
          <p:cNvPr id="106" name="Google Shape;106;p5"/>
          <p:cNvSpPr txBox="1"/>
          <p:nvPr>
            <p:ph idx="3" type="subTitle"/>
          </p:nvPr>
        </p:nvSpPr>
        <p:spPr>
          <a:xfrm>
            <a:off x="4433341" y="1521375"/>
            <a:ext cx="3720000" cy="4986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107" name="Google Shape;107;p5"/>
          <p:cNvSpPr txBox="1"/>
          <p:nvPr>
            <p:ph idx="4" type="subTitle"/>
          </p:nvPr>
        </p:nvSpPr>
        <p:spPr>
          <a:xfrm>
            <a:off x="4433345" y="1932700"/>
            <a:ext cx="3720000" cy="1888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Char char="➔"/>
              <a:defRPr/>
            </a:lvl1pPr>
            <a:lvl2pPr lvl="1" rtl="0" algn="ctr">
              <a:lnSpc>
                <a:spcPct val="100000"/>
              </a:lnSpc>
              <a:spcBef>
                <a:spcPts val="0"/>
              </a:spcBef>
              <a:spcAft>
                <a:spcPts val="0"/>
              </a:spcAft>
              <a:buSzPts val="1400"/>
              <a:buChar char="◆"/>
              <a:defRPr/>
            </a:lvl2pPr>
            <a:lvl3pPr lvl="2" rtl="0" algn="ctr">
              <a:lnSpc>
                <a:spcPct val="100000"/>
              </a:lnSpc>
              <a:spcBef>
                <a:spcPts val="0"/>
              </a:spcBef>
              <a:spcAft>
                <a:spcPts val="0"/>
              </a:spcAft>
              <a:buSzPts val="1400"/>
              <a:buChar char="●"/>
              <a:defRPr/>
            </a:lvl3pPr>
            <a:lvl4pPr lvl="3" rtl="0" algn="ctr">
              <a:lnSpc>
                <a:spcPct val="100000"/>
              </a:lnSpc>
              <a:spcBef>
                <a:spcPts val="0"/>
              </a:spcBef>
              <a:spcAft>
                <a:spcPts val="0"/>
              </a:spcAft>
              <a:buSzPts val="1400"/>
              <a:buChar char="○"/>
              <a:defRPr/>
            </a:lvl4pPr>
            <a:lvl5pPr lvl="4" rtl="0" algn="ctr">
              <a:lnSpc>
                <a:spcPct val="100000"/>
              </a:lnSpc>
              <a:spcBef>
                <a:spcPts val="0"/>
              </a:spcBef>
              <a:spcAft>
                <a:spcPts val="0"/>
              </a:spcAft>
              <a:buSzPts val="1400"/>
              <a:buChar char="◆"/>
              <a:defRPr/>
            </a:lvl5pPr>
            <a:lvl6pPr lvl="5" rtl="0" algn="ctr">
              <a:lnSpc>
                <a:spcPct val="100000"/>
              </a:lnSpc>
              <a:spcBef>
                <a:spcPts val="0"/>
              </a:spcBef>
              <a:spcAft>
                <a:spcPts val="0"/>
              </a:spcAft>
              <a:buSzPts val="1400"/>
              <a:buChar char="●"/>
              <a:defRPr/>
            </a:lvl6pPr>
            <a:lvl7pPr lvl="6" rtl="0" algn="ctr">
              <a:lnSpc>
                <a:spcPct val="100000"/>
              </a:lnSpc>
              <a:spcBef>
                <a:spcPts val="0"/>
              </a:spcBef>
              <a:spcAft>
                <a:spcPts val="0"/>
              </a:spcAft>
              <a:buSzPts val="1400"/>
              <a:buChar char="○"/>
              <a:defRPr/>
            </a:lvl7pPr>
            <a:lvl8pPr lvl="7" rtl="0" algn="ctr">
              <a:lnSpc>
                <a:spcPct val="100000"/>
              </a:lnSpc>
              <a:spcBef>
                <a:spcPts val="0"/>
              </a:spcBef>
              <a:spcAft>
                <a:spcPts val="0"/>
              </a:spcAft>
              <a:buSzPts val="1400"/>
              <a:buChar char="◆"/>
              <a:defRPr/>
            </a:lvl8pPr>
            <a:lvl9pPr lvl="8" rtl="0" algn="ctr">
              <a:lnSpc>
                <a:spcPct val="100000"/>
              </a:lnSpc>
              <a:spcBef>
                <a:spcPts val="0"/>
              </a:spcBef>
              <a:spcAft>
                <a:spcPts val="0"/>
              </a:spcAft>
              <a:buSzPts val="1400"/>
              <a:buChar char="●"/>
              <a:defRPr/>
            </a:lvl9pPr>
          </a:lstStyle>
          <a:p/>
        </p:txBody>
      </p:sp>
      <p:sp>
        <p:nvSpPr>
          <p:cNvPr id="108" name="Google Shape;108;p5"/>
          <p:cNvSpPr txBox="1"/>
          <p:nvPr>
            <p:ph type="title"/>
          </p:nvPr>
        </p:nvSpPr>
        <p:spPr>
          <a:xfrm>
            <a:off x="720000" y="445025"/>
            <a:ext cx="7704000" cy="66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09" name="Shape 109"/>
        <p:cNvGrpSpPr/>
        <p:nvPr/>
      </p:nvGrpSpPr>
      <p:grpSpPr>
        <a:xfrm>
          <a:off x="0" y="0"/>
          <a:ext cx="0" cy="0"/>
          <a:chOff x="0" y="0"/>
          <a:chExt cx="0" cy="0"/>
        </a:xfrm>
      </p:grpSpPr>
      <p:sp>
        <p:nvSpPr>
          <p:cNvPr id="110" name="Google Shape;110;p6"/>
          <p:cNvSpPr/>
          <p:nvPr/>
        </p:nvSpPr>
        <p:spPr>
          <a:xfrm>
            <a:off x="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6"/>
          <p:cNvSpPr/>
          <p:nvPr/>
        </p:nvSpPr>
        <p:spPr>
          <a:xfrm>
            <a:off x="871530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6"/>
          <p:cNvSpPr/>
          <p:nvPr/>
        </p:nvSpPr>
        <p:spPr>
          <a:xfrm>
            <a:off x="6387415" y="-436787"/>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6"/>
          <p:cNvSpPr/>
          <p:nvPr/>
        </p:nvSpPr>
        <p:spPr>
          <a:xfrm>
            <a:off x="565629" y="46846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6"/>
          <p:cNvSpPr txBox="1"/>
          <p:nvPr>
            <p:ph type="title"/>
          </p:nvPr>
        </p:nvSpPr>
        <p:spPr>
          <a:xfrm>
            <a:off x="720000" y="445025"/>
            <a:ext cx="7704000" cy="66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15" name="Shape 115"/>
        <p:cNvGrpSpPr/>
        <p:nvPr/>
      </p:nvGrpSpPr>
      <p:grpSpPr>
        <a:xfrm>
          <a:off x="0" y="0"/>
          <a:ext cx="0" cy="0"/>
          <a:chOff x="0" y="0"/>
          <a:chExt cx="0" cy="0"/>
        </a:xfrm>
      </p:grpSpPr>
      <p:sp>
        <p:nvSpPr>
          <p:cNvPr id="116" name="Google Shape;116;p7"/>
          <p:cNvSpPr/>
          <p:nvPr/>
        </p:nvSpPr>
        <p:spPr>
          <a:xfrm>
            <a:off x="0" y="0"/>
            <a:ext cx="13143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7"/>
          <p:cNvSpPr/>
          <p:nvPr/>
        </p:nvSpPr>
        <p:spPr>
          <a:xfrm rot="3772274">
            <a:off x="-1843744" y="2788405"/>
            <a:ext cx="4564032" cy="2842076"/>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7"/>
          <p:cNvSpPr/>
          <p:nvPr/>
        </p:nvSpPr>
        <p:spPr>
          <a:xfrm>
            <a:off x="8216665" y="10271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9" name="Google Shape;119;p7"/>
          <p:cNvGrpSpPr/>
          <p:nvPr/>
        </p:nvGrpSpPr>
        <p:grpSpPr>
          <a:xfrm>
            <a:off x="3633478" y="443963"/>
            <a:ext cx="962709" cy="191050"/>
            <a:chOff x="4058091" y="1310700"/>
            <a:chExt cx="962709" cy="191050"/>
          </a:xfrm>
        </p:grpSpPr>
        <p:cxnSp>
          <p:nvCxnSpPr>
            <p:cNvPr id="120" name="Google Shape;120;p7"/>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21" name="Google Shape;121;p7"/>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22" name="Google Shape;122;p7"/>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grpSp>
        <p:nvGrpSpPr>
          <p:cNvPr id="123" name="Google Shape;123;p7"/>
          <p:cNvGrpSpPr/>
          <p:nvPr/>
        </p:nvGrpSpPr>
        <p:grpSpPr>
          <a:xfrm rot="-5400000">
            <a:off x="7050088" y="3534788"/>
            <a:ext cx="979525" cy="3208275"/>
            <a:chOff x="5868925" y="1033750"/>
            <a:chExt cx="979525" cy="3208275"/>
          </a:xfrm>
        </p:grpSpPr>
        <p:sp>
          <p:nvSpPr>
            <p:cNvPr id="124" name="Google Shape;124;p7"/>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7"/>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7"/>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7"/>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7"/>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7"/>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7"/>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7"/>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7"/>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7"/>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7"/>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7"/>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7"/>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7"/>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7"/>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7"/>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7"/>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7"/>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7"/>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7"/>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7"/>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7"/>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7"/>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7"/>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7"/>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7"/>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7"/>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7"/>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7"/>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3" name="Google Shape;153;p7"/>
          <p:cNvSpPr/>
          <p:nvPr/>
        </p:nvSpPr>
        <p:spPr>
          <a:xfrm>
            <a:off x="8512229" y="2937892"/>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7"/>
          <p:cNvSpPr txBox="1"/>
          <p:nvPr>
            <p:ph type="title"/>
          </p:nvPr>
        </p:nvSpPr>
        <p:spPr>
          <a:xfrm>
            <a:off x="3633475" y="879038"/>
            <a:ext cx="4797300" cy="12198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55" name="Google Shape;155;p7"/>
          <p:cNvSpPr txBox="1"/>
          <p:nvPr>
            <p:ph idx="1" type="body"/>
          </p:nvPr>
        </p:nvSpPr>
        <p:spPr>
          <a:xfrm>
            <a:off x="3633475" y="2174663"/>
            <a:ext cx="4797300" cy="20898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SzPts val="1400"/>
              <a:buChar char="➔"/>
              <a:defRPr/>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0"/>
              </a:spcBef>
              <a:spcAft>
                <a:spcPts val="0"/>
              </a:spcAft>
              <a:buSzPts val="1400"/>
              <a:buChar char="●"/>
              <a:defRPr/>
            </a:lvl3pPr>
            <a:lvl4pPr indent="-317500" lvl="3" marL="1828800" rtl="0">
              <a:lnSpc>
                <a:spcPct val="115000"/>
              </a:lnSpc>
              <a:spcBef>
                <a:spcPts val="0"/>
              </a:spcBef>
              <a:spcAft>
                <a:spcPts val="0"/>
              </a:spcAft>
              <a:buSzPts val="1400"/>
              <a:buChar char="○"/>
              <a:defRPr/>
            </a:lvl4pPr>
            <a:lvl5pPr indent="-317500" lvl="4" marL="2286000" rtl="0">
              <a:lnSpc>
                <a:spcPct val="115000"/>
              </a:lnSpc>
              <a:spcBef>
                <a:spcPts val="0"/>
              </a:spcBef>
              <a:spcAft>
                <a:spcPts val="0"/>
              </a:spcAft>
              <a:buSzPts val="1400"/>
              <a:buChar char="◆"/>
              <a:defRPr/>
            </a:lvl5pPr>
            <a:lvl6pPr indent="-317500" lvl="5" marL="2743200" rtl="0">
              <a:lnSpc>
                <a:spcPct val="115000"/>
              </a:lnSpc>
              <a:spcBef>
                <a:spcPts val="0"/>
              </a:spcBef>
              <a:spcAft>
                <a:spcPts val="0"/>
              </a:spcAft>
              <a:buSzPts val="1400"/>
              <a:buChar char="●"/>
              <a:defRPr/>
            </a:lvl6pPr>
            <a:lvl7pPr indent="-317500" lvl="6" marL="3200400" rtl="0">
              <a:lnSpc>
                <a:spcPct val="115000"/>
              </a:lnSpc>
              <a:spcBef>
                <a:spcPts val="0"/>
              </a:spcBef>
              <a:spcAft>
                <a:spcPts val="0"/>
              </a:spcAft>
              <a:buSzPts val="1400"/>
              <a:buChar char="○"/>
              <a:defRPr/>
            </a:lvl7pPr>
            <a:lvl8pPr indent="-317500" lvl="7" marL="3657600" rtl="0">
              <a:lnSpc>
                <a:spcPct val="115000"/>
              </a:lnSpc>
              <a:spcBef>
                <a:spcPts val="0"/>
              </a:spcBef>
              <a:spcAft>
                <a:spcPts val="0"/>
              </a:spcAft>
              <a:buSzPts val="1400"/>
              <a:buChar char="◆"/>
              <a:defRPr/>
            </a:lvl8pPr>
            <a:lvl9pPr indent="-317500" lvl="8" marL="4114800" rtl="0">
              <a:lnSpc>
                <a:spcPct val="115000"/>
              </a:lnSpc>
              <a:spcBef>
                <a:spcPts val="0"/>
              </a:spcBef>
              <a:spcAft>
                <a:spcPts val="0"/>
              </a:spcAft>
              <a:buSzPts val="1400"/>
              <a:buChar char="●"/>
              <a:defRPr/>
            </a:lvl9pPr>
          </a:lstStyle>
          <a:p/>
        </p:txBody>
      </p:sp>
      <p:sp>
        <p:nvSpPr>
          <p:cNvPr id="156" name="Google Shape;156;p7"/>
          <p:cNvSpPr/>
          <p:nvPr>
            <p:ph idx="2" type="pic"/>
          </p:nvPr>
        </p:nvSpPr>
        <p:spPr>
          <a:xfrm>
            <a:off x="903725" y="0"/>
            <a:ext cx="2364900" cy="3771900"/>
          </a:xfrm>
          <a:prstGeom prst="rect">
            <a:avLst/>
          </a:prstGeom>
          <a:noFill/>
          <a:ln>
            <a:no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57" name="Shape 157"/>
        <p:cNvGrpSpPr/>
        <p:nvPr/>
      </p:nvGrpSpPr>
      <p:grpSpPr>
        <a:xfrm>
          <a:off x="0" y="0"/>
          <a:ext cx="0" cy="0"/>
          <a:chOff x="0" y="0"/>
          <a:chExt cx="0" cy="0"/>
        </a:xfrm>
      </p:grpSpPr>
      <p:sp>
        <p:nvSpPr>
          <p:cNvPr id="158" name="Google Shape;158;p8"/>
          <p:cNvSpPr/>
          <p:nvPr/>
        </p:nvSpPr>
        <p:spPr>
          <a:xfrm>
            <a:off x="6445900" y="0"/>
            <a:ext cx="26979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8"/>
          <p:cNvSpPr/>
          <p:nvPr/>
        </p:nvSpPr>
        <p:spPr>
          <a:xfrm>
            <a:off x="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8"/>
          <p:cNvSpPr/>
          <p:nvPr/>
        </p:nvSpPr>
        <p:spPr>
          <a:xfrm rot="5400000">
            <a:off x="623925" y="4413225"/>
            <a:ext cx="550950" cy="372375"/>
          </a:xfrm>
          <a:custGeom>
            <a:rect b="b" l="l" r="r" t="t"/>
            <a:pathLst>
              <a:path extrusionOk="0" h="14895" w="22038">
                <a:moveTo>
                  <a:pt x="11035" y="1642"/>
                </a:moveTo>
                <a:cubicBezTo>
                  <a:pt x="11703" y="2067"/>
                  <a:pt x="12311" y="2584"/>
                  <a:pt x="12798" y="3253"/>
                </a:cubicBezTo>
                <a:lnTo>
                  <a:pt x="9241" y="3253"/>
                </a:lnTo>
                <a:cubicBezTo>
                  <a:pt x="9728" y="2584"/>
                  <a:pt x="10336" y="2067"/>
                  <a:pt x="11035" y="1642"/>
                </a:cubicBezTo>
                <a:close/>
                <a:moveTo>
                  <a:pt x="13254" y="3861"/>
                </a:moveTo>
                <a:cubicBezTo>
                  <a:pt x="13527" y="4256"/>
                  <a:pt x="13709" y="4681"/>
                  <a:pt x="13922" y="5137"/>
                </a:cubicBezTo>
                <a:lnTo>
                  <a:pt x="8177" y="5137"/>
                </a:lnTo>
                <a:cubicBezTo>
                  <a:pt x="8329" y="4681"/>
                  <a:pt x="8542" y="4256"/>
                  <a:pt x="8816" y="3861"/>
                </a:cubicBezTo>
                <a:close/>
                <a:moveTo>
                  <a:pt x="14013" y="5776"/>
                </a:moveTo>
                <a:cubicBezTo>
                  <a:pt x="14135" y="6201"/>
                  <a:pt x="14226" y="6657"/>
                  <a:pt x="14226" y="7083"/>
                </a:cubicBezTo>
                <a:lnTo>
                  <a:pt x="7752" y="7083"/>
                </a:lnTo>
                <a:cubicBezTo>
                  <a:pt x="7782" y="6657"/>
                  <a:pt x="7843" y="6201"/>
                  <a:pt x="7934" y="5776"/>
                </a:cubicBezTo>
                <a:close/>
                <a:moveTo>
                  <a:pt x="14257" y="7691"/>
                </a:moveTo>
                <a:cubicBezTo>
                  <a:pt x="14257" y="8116"/>
                  <a:pt x="14165" y="8572"/>
                  <a:pt x="14105" y="8967"/>
                </a:cubicBezTo>
                <a:lnTo>
                  <a:pt x="7904" y="8967"/>
                </a:lnTo>
                <a:cubicBezTo>
                  <a:pt x="7843" y="8572"/>
                  <a:pt x="7752" y="8116"/>
                  <a:pt x="7752" y="7691"/>
                </a:cubicBezTo>
                <a:close/>
                <a:moveTo>
                  <a:pt x="13953" y="9575"/>
                </a:moveTo>
                <a:cubicBezTo>
                  <a:pt x="13801" y="10031"/>
                  <a:pt x="13618" y="10457"/>
                  <a:pt x="13375" y="10882"/>
                </a:cubicBezTo>
                <a:lnTo>
                  <a:pt x="8694" y="10882"/>
                </a:lnTo>
                <a:cubicBezTo>
                  <a:pt x="8481" y="10457"/>
                  <a:pt x="8269" y="10031"/>
                  <a:pt x="8147" y="9575"/>
                </a:cubicBezTo>
                <a:close/>
                <a:moveTo>
                  <a:pt x="12950" y="11520"/>
                </a:moveTo>
                <a:cubicBezTo>
                  <a:pt x="12433" y="12250"/>
                  <a:pt x="11795" y="12858"/>
                  <a:pt x="11035" y="13314"/>
                </a:cubicBezTo>
                <a:cubicBezTo>
                  <a:pt x="10275" y="12858"/>
                  <a:pt x="9606" y="12250"/>
                  <a:pt x="9089" y="11520"/>
                </a:cubicBezTo>
                <a:close/>
                <a:moveTo>
                  <a:pt x="14591" y="608"/>
                </a:moveTo>
                <a:cubicBezTo>
                  <a:pt x="18360" y="608"/>
                  <a:pt x="21430" y="3678"/>
                  <a:pt x="21430" y="7447"/>
                </a:cubicBezTo>
                <a:cubicBezTo>
                  <a:pt x="21430" y="11216"/>
                  <a:pt x="18360" y="14286"/>
                  <a:pt x="14591" y="14286"/>
                </a:cubicBezTo>
                <a:cubicBezTo>
                  <a:pt x="13557" y="14286"/>
                  <a:pt x="12585" y="14074"/>
                  <a:pt x="11643" y="13618"/>
                </a:cubicBezTo>
                <a:cubicBezTo>
                  <a:pt x="12463" y="13071"/>
                  <a:pt x="13193" y="12311"/>
                  <a:pt x="13709" y="11460"/>
                </a:cubicBezTo>
                <a:cubicBezTo>
                  <a:pt x="13831" y="11308"/>
                  <a:pt x="13922" y="11156"/>
                  <a:pt x="13983" y="11034"/>
                </a:cubicBezTo>
                <a:cubicBezTo>
                  <a:pt x="14257" y="10578"/>
                  <a:pt x="14439" y="10031"/>
                  <a:pt x="14591" y="9514"/>
                </a:cubicBezTo>
                <a:cubicBezTo>
                  <a:pt x="14621" y="9362"/>
                  <a:pt x="14682" y="9210"/>
                  <a:pt x="14712" y="9089"/>
                </a:cubicBezTo>
                <a:cubicBezTo>
                  <a:pt x="14834" y="8602"/>
                  <a:pt x="14864" y="8086"/>
                  <a:pt x="14895" y="7569"/>
                </a:cubicBezTo>
                <a:lnTo>
                  <a:pt x="14895" y="7447"/>
                </a:lnTo>
                <a:lnTo>
                  <a:pt x="14895" y="7143"/>
                </a:lnTo>
                <a:cubicBezTo>
                  <a:pt x="14864" y="6657"/>
                  <a:pt x="14773" y="6110"/>
                  <a:pt x="14682" y="5624"/>
                </a:cubicBezTo>
                <a:cubicBezTo>
                  <a:pt x="14621" y="5472"/>
                  <a:pt x="14591" y="5320"/>
                  <a:pt x="14561" y="5198"/>
                </a:cubicBezTo>
                <a:cubicBezTo>
                  <a:pt x="14409" y="4681"/>
                  <a:pt x="14165" y="4195"/>
                  <a:pt x="13861" y="3678"/>
                </a:cubicBezTo>
                <a:cubicBezTo>
                  <a:pt x="13801" y="3526"/>
                  <a:pt x="13679" y="3374"/>
                  <a:pt x="13618" y="3283"/>
                </a:cubicBezTo>
                <a:cubicBezTo>
                  <a:pt x="13071" y="2523"/>
                  <a:pt x="12433" y="1824"/>
                  <a:pt x="11643" y="1307"/>
                </a:cubicBezTo>
                <a:cubicBezTo>
                  <a:pt x="12554" y="852"/>
                  <a:pt x="13557" y="608"/>
                  <a:pt x="14591" y="608"/>
                </a:cubicBezTo>
                <a:close/>
                <a:moveTo>
                  <a:pt x="7448" y="669"/>
                </a:moveTo>
                <a:cubicBezTo>
                  <a:pt x="8481" y="669"/>
                  <a:pt x="9454" y="882"/>
                  <a:pt x="10427" y="1338"/>
                </a:cubicBezTo>
                <a:cubicBezTo>
                  <a:pt x="9667" y="1885"/>
                  <a:pt x="8968" y="2523"/>
                  <a:pt x="8451" y="3314"/>
                </a:cubicBezTo>
                <a:cubicBezTo>
                  <a:pt x="8360" y="3466"/>
                  <a:pt x="8238" y="3587"/>
                  <a:pt x="8177" y="3739"/>
                </a:cubicBezTo>
                <a:cubicBezTo>
                  <a:pt x="7904" y="4225"/>
                  <a:pt x="7691" y="4712"/>
                  <a:pt x="7478" y="5259"/>
                </a:cubicBezTo>
                <a:cubicBezTo>
                  <a:pt x="7448" y="5411"/>
                  <a:pt x="7418" y="5563"/>
                  <a:pt x="7387" y="5684"/>
                </a:cubicBezTo>
                <a:cubicBezTo>
                  <a:pt x="7266" y="6171"/>
                  <a:pt x="7174" y="6657"/>
                  <a:pt x="7144" y="7204"/>
                </a:cubicBezTo>
                <a:lnTo>
                  <a:pt x="7144" y="7508"/>
                </a:lnTo>
                <a:lnTo>
                  <a:pt x="7144" y="7599"/>
                </a:lnTo>
                <a:cubicBezTo>
                  <a:pt x="7144" y="8116"/>
                  <a:pt x="7235" y="8633"/>
                  <a:pt x="7326" y="9119"/>
                </a:cubicBezTo>
                <a:cubicBezTo>
                  <a:pt x="7387" y="9271"/>
                  <a:pt x="7418" y="9423"/>
                  <a:pt x="7448" y="9545"/>
                </a:cubicBezTo>
                <a:cubicBezTo>
                  <a:pt x="7600" y="10092"/>
                  <a:pt x="7782" y="10578"/>
                  <a:pt x="8056" y="11064"/>
                </a:cubicBezTo>
                <a:cubicBezTo>
                  <a:pt x="8147" y="11216"/>
                  <a:pt x="8208" y="11338"/>
                  <a:pt x="8329" y="11490"/>
                </a:cubicBezTo>
                <a:cubicBezTo>
                  <a:pt x="8846" y="12311"/>
                  <a:pt x="9576" y="13071"/>
                  <a:pt x="10427" y="13648"/>
                </a:cubicBezTo>
                <a:cubicBezTo>
                  <a:pt x="9515" y="14104"/>
                  <a:pt x="8481" y="14347"/>
                  <a:pt x="7448" y="14347"/>
                </a:cubicBezTo>
                <a:cubicBezTo>
                  <a:pt x="3679" y="14347"/>
                  <a:pt x="609" y="11247"/>
                  <a:pt x="609" y="7508"/>
                </a:cubicBezTo>
                <a:cubicBezTo>
                  <a:pt x="609" y="3709"/>
                  <a:pt x="3679" y="669"/>
                  <a:pt x="7448" y="669"/>
                </a:cubicBezTo>
                <a:close/>
                <a:moveTo>
                  <a:pt x="7448" y="0"/>
                </a:moveTo>
                <a:cubicBezTo>
                  <a:pt x="3345" y="0"/>
                  <a:pt x="1" y="3344"/>
                  <a:pt x="1" y="7447"/>
                </a:cubicBezTo>
                <a:cubicBezTo>
                  <a:pt x="1" y="11551"/>
                  <a:pt x="3345" y="14894"/>
                  <a:pt x="7448" y="14894"/>
                </a:cubicBezTo>
                <a:cubicBezTo>
                  <a:pt x="8694" y="14894"/>
                  <a:pt x="9910" y="14590"/>
                  <a:pt x="11035" y="13982"/>
                </a:cubicBezTo>
                <a:cubicBezTo>
                  <a:pt x="12129" y="14590"/>
                  <a:pt x="13345" y="14894"/>
                  <a:pt x="14591" y="14894"/>
                </a:cubicBezTo>
                <a:cubicBezTo>
                  <a:pt x="18694" y="14894"/>
                  <a:pt x="22038" y="11551"/>
                  <a:pt x="22038" y="7447"/>
                </a:cubicBezTo>
                <a:cubicBezTo>
                  <a:pt x="22038" y="3344"/>
                  <a:pt x="18694" y="0"/>
                  <a:pt x="14591" y="0"/>
                </a:cubicBezTo>
                <a:cubicBezTo>
                  <a:pt x="13345" y="0"/>
                  <a:pt x="12129" y="304"/>
                  <a:pt x="11035" y="912"/>
                </a:cubicBezTo>
                <a:cubicBezTo>
                  <a:pt x="9910" y="304"/>
                  <a:pt x="8694" y="0"/>
                  <a:pt x="74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1" name="Google Shape;161;p8"/>
          <p:cNvGrpSpPr/>
          <p:nvPr/>
        </p:nvGrpSpPr>
        <p:grpSpPr>
          <a:xfrm>
            <a:off x="2708003" y="4503888"/>
            <a:ext cx="962709" cy="191050"/>
            <a:chOff x="4058091" y="1310700"/>
            <a:chExt cx="962709" cy="191050"/>
          </a:xfrm>
        </p:grpSpPr>
        <p:cxnSp>
          <p:nvCxnSpPr>
            <p:cNvPr id="162" name="Google Shape;162;p8"/>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63" name="Google Shape;163;p8"/>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64" name="Google Shape;164;p8"/>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
        <p:nvSpPr>
          <p:cNvPr id="165" name="Google Shape;165;p8"/>
          <p:cNvSpPr/>
          <p:nvPr>
            <p:ph idx="2" type="pic"/>
          </p:nvPr>
        </p:nvSpPr>
        <p:spPr>
          <a:xfrm>
            <a:off x="6066275" y="0"/>
            <a:ext cx="2364900" cy="3771900"/>
          </a:xfrm>
          <a:prstGeom prst="rect">
            <a:avLst/>
          </a:prstGeom>
          <a:noFill/>
          <a:ln>
            <a:noFill/>
          </a:ln>
        </p:spPr>
      </p:sp>
      <p:sp>
        <p:nvSpPr>
          <p:cNvPr id="166" name="Google Shape;166;p8"/>
          <p:cNvSpPr txBox="1"/>
          <p:nvPr>
            <p:ph type="title"/>
          </p:nvPr>
        </p:nvSpPr>
        <p:spPr>
          <a:xfrm>
            <a:off x="713225" y="1433050"/>
            <a:ext cx="5353200" cy="22920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6000"/>
              <a:buNone/>
              <a:defRPr sz="72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67" name="Shape 167"/>
        <p:cNvGrpSpPr/>
        <p:nvPr/>
      </p:nvGrpSpPr>
      <p:grpSpPr>
        <a:xfrm>
          <a:off x="0" y="0"/>
          <a:ext cx="0" cy="0"/>
          <a:chOff x="0" y="0"/>
          <a:chExt cx="0" cy="0"/>
        </a:xfrm>
      </p:grpSpPr>
      <p:sp>
        <p:nvSpPr>
          <p:cNvPr id="168" name="Google Shape;168;p9"/>
          <p:cNvSpPr/>
          <p:nvPr/>
        </p:nvSpPr>
        <p:spPr>
          <a:xfrm>
            <a:off x="7766100" y="0"/>
            <a:ext cx="13779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9"/>
          <p:cNvSpPr/>
          <p:nvPr/>
        </p:nvSpPr>
        <p:spPr>
          <a:xfrm rot="5400000">
            <a:off x="8465950" y="3902050"/>
            <a:ext cx="550950" cy="372375"/>
          </a:xfrm>
          <a:custGeom>
            <a:rect b="b" l="l" r="r" t="t"/>
            <a:pathLst>
              <a:path extrusionOk="0" h="14895" w="22038">
                <a:moveTo>
                  <a:pt x="11035" y="1642"/>
                </a:moveTo>
                <a:cubicBezTo>
                  <a:pt x="11703" y="2067"/>
                  <a:pt x="12311" y="2584"/>
                  <a:pt x="12798" y="3253"/>
                </a:cubicBezTo>
                <a:lnTo>
                  <a:pt x="9241" y="3253"/>
                </a:lnTo>
                <a:cubicBezTo>
                  <a:pt x="9728" y="2584"/>
                  <a:pt x="10336" y="2067"/>
                  <a:pt x="11035" y="1642"/>
                </a:cubicBezTo>
                <a:close/>
                <a:moveTo>
                  <a:pt x="13254" y="3861"/>
                </a:moveTo>
                <a:cubicBezTo>
                  <a:pt x="13527" y="4256"/>
                  <a:pt x="13709" y="4681"/>
                  <a:pt x="13922" y="5137"/>
                </a:cubicBezTo>
                <a:lnTo>
                  <a:pt x="8177" y="5137"/>
                </a:lnTo>
                <a:cubicBezTo>
                  <a:pt x="8329" y="4681"/>
                  <a:pt x="8542" y="4256"/>
                  <a:pt x="8816" y="3861"/>
                </a:cubicBezTo>
                <a:close/>
                <a:moveTo>
                  <a:pt x="14013" y="5776"/>
                </a:moveTo>
                <a:cubicBezTo>
                  <a:pt x="14135" y="6201"/>
                  <a:pt x="14226" y="6657"/>
                  <a:pt x="14226" y="7083"/>
                </a:cubicBezTo>
                <a:lnTo>
                  <a:pt x="7752" y="7083"/>
                </a:lnTo>
                <a:cubicBezTo>
                  <a:pt x="7782" y="6657"/>
                  <a:pt x="7843" y="6201"/>
                  <a:pt x="7934" y="5776"/>
                </a:cubicBezTo>
                <a:close/>
                <a:moveTo>
                  <a:pt x="14257" y="7691"/>
                </a:moveTo>
                <a:cubicBezTo>
                  <a:pt x="14257" y="8116"/>
                  <a:pt x="14165" y="8572"/>
                  <a:pt x="14105" y="8967"/>
                </a:cubicBezTo>
                <a:lnTo>
                  <a:pt x="7904" y="8967"/>
                </a:lnTo>
                <a:cubicBezTo>
                  <a:pt x="7843" y="8572"/>
                  <a:pt x="7752" y="8116"/>
                  <a:pt x="7752" y="7691"/>
                </a:cubicBezTo>
                <a:close/>
                <a:moveTo>
                  <a:pt x="13953" y="9575"/>
                </a:moveTo>
                <a:cubicBezTo>
                  <a:pt x="13801" y="10031"/>
                  <a:pt x="13618" y="10457"/>
                  <a:pt x="13375" y="10882"/>
                </a:cubicBezTo>
                <a:lnTo>
                  <a:pt x="8694" y="10882"/>
                </a:lnTo>
                <a:cubicBezTo>
                  <a:pt x="8481" y="10457"/>
                  <a:pt x="8269" y="10031"/>
                  <a:pt x="8147" y="9575"/>
                </a:cubicBezTo>
                <a:close/>
                <a:moveTo>
                  <a:pt x="12950" y="11520"/>
                </a:moveTo>
                <a:cubicBezTo>
                  <a:pt x="12433" y="12250"/>
                  <a:pt x="11795" y="12858"/>
                  <a:pt x="11035" y="13314"/>
                </a:cubicBezTo>
                <a:cubicBezTo>
                  <a:pt x="10275" y="12858"/>
                  <a:pt x="9606" y="12250"/>
                  <a:pt x="9089" y="11520"/>
                </a:cubicBezTo>
                <a:close/>
                <a:moveTo>
                  <a:pt x="14591" y="608"/>
                </a:moveTo>
                <a:cubicBezTo>
                  <a:pt x="18360" y="608"/>
                  <a:pt x="21430" y="3678"/>
                  <a:pt x="21430" y="7447"/>
                </a:cubicBezTo>
                <a:cubicBezTo>
                  <a:pt x="21430" y="11216"/>
                  <a:pt x="18360" y="14286"/>
                  <a:pt x="14591" y="14286"/>
                </a:cubicBezTo>
                <a:cubicBezTo>
                  <a:pt x="13557" y="14286"/>
                  <a:pt x="12585" y="14074"/>
                  <a:pt x="11643" y="13618"/>
                </a:cubicBezTo>
                <a:cubicBezTo>
                  <a:pt x="12463" y="13071"/>
                  <a:pt x="13193" y="12311"/>
                  <a:pt x="13709" y="11460"/>
                </a:cubicBezTo>
                <a:cubicBezTo>
                  <a:pt x="13831" y="11308"/>
                  <a:pt x="13922" y="11156"/>
                  <a:pt x="13983" y="11034"/>
                </a:cubicBezTo>
                <a:cubicBezTo>
                  <a:pt x="14257" y="10578"/>
                  <a:pt x="14439" y="10031"/>
                  <a:pt x="14591" y="9514"/>
                </a:cubicBezTo>
                <a:cubicBezTo>
                  <a:pt x="14621" y="9362"/>
                  <a:pt x="14682" y="9210"/>
                  <a:pt x="14712" y="9089"/>
                </a:cubicBezTo>
                <a:cubicBezTo>
                  <a:pt x="14834" y="8602"/>
                  <a:pt x="14864" y="8086"/>
                  <a:pt x="14895" y="7569"/>
                </a:cubicBezTo>
                <a:lnTo>
                  <a:pt x="14895" y="7447"/>
                </a:lnTo>
                <a:lnTo>
                  <a:pt x="14895" y="7143"/>
                </a:lnTo>
                <a:cubicBezTo>
                  <a:pt x="14864" y="6657"/>
                  <a:pt x="14773" y="6110"/>
                  <a:pt x="14682" y="5624"/>
                </a:cubicBezTo>
                <a:cubicBezTo>
                  <a:pt x="14621" y="5472"/>
                  <a:pt x="14591" y="5320"/>
                  <a:pt x="14561" y="5198"/>
                </a:cubicBezTo>
                <a:cubicBezTo>
                  <a:pt x="14409" y="4681"/>
                  <a:pt x="14165" y="4195"/>
                  <a:pt x="13861" y="3678"/>
                </a:cubicBezTo>
                <a:cubicBezTo>
                  <a:pt x="13801" y="3526"/>
                  <a:pt x="13679" y="3374"/>
                  <a:pt x="13618" y="3283"/>
                </a:cubicBezTo>
                <a:cubicBezTo>
                  <a:pt x="13071" y="2523"/>
                  <a:pt x="12433" y="1824"/>
                  <a:pt x="11643" y="1307"/>
                </a:cubicBezTo>
                <a:cubicBezTo>
                  <a:pt x="12554" y="852"/>
                  <a:pt x="13557" y="608"/>
                  <a:pt x="14591" y="608"/>
                </a:cubicBezTo>
                <a:close/>
                <a:moveTo>
                  <a:pt x="7448" y="669"/>
                </a:moveTo>
                <a:cubicBezTo>
                  <a:pt x="8481" y="669"/>
                  <a:pt x="9454" y="882"/>
                  <a:pt x="10427" y="1338"/>
                </a:cubicBezTo>
                <a:cubicBezTo>
                  <a:pt x="9667" y="1885"/>
                  <a:pt x="8968" y="2523"/>
                  <a:pt x="8451" y="3314"/>
                </a:cubicBezTo>
                <a:cubicBezTo>
                  <a:pt x="8360" y="3466"/>
                  <a:pt x="8238" y="3587"/>
                  <a:pt x="8177" y="3739"/>
                </a:cubicBezTo>
                <a:cubicBezTo>
                  <a:pt x="7904" y="4225"/>
                  <a:pt x="7691" y="4712"/>
                  <a:pt x="7478" y="5259"/>
                </a:cubicBezTo>
                <a:cubicBezTo>
                  <a:pt x="7448" y="5411"/>
                  <a:pt x="7418" y="5563"/>
                  <a:pt x="7387" y="5684"/>
                </a:cubicBezTo>
                <a:cubicBezTo>
                  <a:pt x="7266" y="6171"/>
                  <a:pt x="7174" y="6657"/>
                  <a:pt x="7144" y="7204"/>
                </a:cubicBezTo>
                <a:lnTo>
                  <a:pt x="7144" y="7508"/>
                </a:lnTo>
                <a:lnTo>
                  <a:pt x="7144" y="7599"/>
                </a:lnTo>
                <a:cubicBezTo>
                  <a:pt x="7144" y="8116"/>
                  <a:pt x="7235" y="8633"/>
                  <a:pt x="7326" y="9119"/>
                </a:cubicBezTo>
                <a:cubicBezTo>
                  <a:pt x="7387" y="9271"/>
                  <a:pt x="7418" y="9423"/>
                  <a:pt x="7448" y="9545"/>
                </a:cubicBezTo>
                <a:cubicBezTo>
                  <a:pt x="7600" y="10092"/>
                  <a:pt x="7782" y="10578"/>
                  <a:pt x="8056" y="11064"/>
                </a:cubicBezTo>
                <a:cubicBezTo>
                  <a:pt x="8147" y="11216"/>
                  <a:pt x="8208" y="11338"/>
                  <a:pt x="8329" y="11490"/>
                </a:cubicBezTo>
                <a:cubicBezTo>
                  <a:pt x="8846" y="12311"/>
                  <a:pt x="9576" y="13071"/>
                  <a:pt x="10427" y="13648"/>
                </a:cubicBezTo>
                <a:cubicBezTo>
                  <a:pt x="9515" y="14104"/>
                  <a:pt x="8481" y="14347"/>
                  <a:pt x="7448" y="14347"/>
                </a:cubicBezTo>
                <a:cubicBezTo>
                  <a:pt x="3679" y="14347"/>
                  <a:pt x="609" y="11247"/>
                  <a:pt x="609" y="7508"/>
                </a:cubicBezTo>
                <a:cubicBezTo>
                  <a:pt x="609" y="3709"/>
                  <a:pt x="3679" y="669"/>
                  <a:pt x="7448" y="669"/>
                </a:cubicBezTo>
                <a:close/>
                <a:moveTo>
                  <a:pt x="7448" y="0"/>
                </a:moveTo>
                <a:cubicBezTo>
                  <a:pt x="3345" y="0"/>
                  <a:pt x="1" y="3344"/>
                  <a:pt x="1" y="7447"/>
                </a:cubicBezTo>
                <a:cubicBezTo>
                  <a:pt x="1" y="11551"/>
                  <a:pt x="3345" y="14894"/>
                  <a:pt x="7448" y="14894"/>
                </a:cubicBezTo>
                <a:cubicBezTo>
                  <a:pt x="8694" y="14894"/>
                  <a:pt x="9910" y="14590"/>
                  <a:pt x="11035" y="13982"/>
                </a:cubicBezTo>
                <a:cubicBezTo>
                  <a:pt x="12129" y="14590"/>
                  <a:pt x="13345" y="14894"/>
                  <a:pt x="14591" y="14894"/>
                </a:cubicBezTo>
                <a:cubicBezTo>
                  <a:pt x="18694" y="14894"/>
                  <a:pt x="22038" y="11551"/>
                  <a:pt x="22038" y="7447"/>
                </a:cubicBezTo>
                <a:cubicBezTo>
                  <a:pt x="22038" y="3344"/>
                  <a:pt x="18694" y="0"/>
                  <a:pt x="14591" y="0"/>
                </a:cubicBezTo>
                <a:cubicBezTo>
                  <a:pt x="13345" y="0"/>
                  <a:pt x="12129" y="304"/>
                  <a:pt x="11035" y="912"/>
                </a:cubicBezTo>
                <a:cubicBezTo>
                  <a:pt x="9910" y="304"/>
                  <a:pt x="8694" y="0"/>
                  <a:pt x="74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9"/>
          <p:cNvSpPr/>
          <p:nvPr/>
        </p:nvSpPr>
        <p:spPr>
          <a:xfrm>
            <a:off x="0" y="0"/>
            <a:ext cx="13779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9"/>
          <p:cNvSpPr/>
          <p:nvPr/>
        </p:nvSpPr>
        <p:spPr>
          <a:xfrm>
            <a:off x="6886554" y="2443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9"/>
          <p:cNvSpPr/>
          <p:nvPr/>
        </p:nvSpPr>
        <p:spPr>
          <a:xfrm>
            <a:off x="6509079" y="44518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9"/>
          <p:cNvSpPr txBox="1"/>
          <p:nvPr>
            <p:ph type="title"/>
          </p:nvPr>
        </p:nvSpPr>
        <p:spPr>
          <a:xfrm>
            <a:off x="1981650" y="1330713"/>
            <a:ext cx="5180700" cy="1355700"/>
          </a:xfrm>
          <a:prstGeom prst="rect">
            <a:avLst/>
          </a:prstGeom>
          <a:ln>
            <a:noFill/>
          </a:ln>
        </p:spPr>
        <p:txBody>
          <a:bodyPr anchorCtr="0" anchor="b" bIns="91425" lIns="91425" spcFirstLastPara="1" rIns="91425" wrap="square" tIns="91425">
            <a:noAutofit/>
          </a:bodyPr>
          <a:lstStyle>
            <a:lvl1pPr lvl="0" rtl="0" algn="ctr">
              <a:spcBef>
                <a:spcPts val="0"/>
              </a:spcBef>
              <a:spcAft>
                <a:spcPts val="0"/>
              </a:spcAft>
              <a:buSzPts val="3600"/>
              <a:buNone/>
              <a:defRPr sz="40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74" name="Google Shape;174;p9"/>
          <p:cNvSpPr txBox="1"/>
          <p:nvPr>
            <p:ph idx="1" type="subTitle"/>
          </p:nvPr>
        </p:nvSpPr>
        <p:spPr>
          <a:xfrm>
            <a:off x="1981650" y="2646987"/>
            <a:ext cx="5180700" cy="1165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75" name="Shape 175"/>
        <p:cNvGrpSpPr/>
        <p:nvPr/>
      </p:nvGrpSpPr>
      <p:grpSpPr>
        <a:xfrm>
          <a:off x="0" y="0"/>
          <a:ext cx="0" cy="0"/>
          <a:chOff x="0" y="0"/>
          <a:chExt cx="0" cy="0"/>
        </a:xfrm>
      </p:grpSpPr>
      <p:sp>
        <p:nvSpPr>
          <p:cNvPr id="176" name="Google Shape;176;p10"/>
          <p:cNvSpPr/>
          <p:nvPr/>
        </p:nvSpPr>
        <p:spPr>
          <a:xfrm>
            <a:off x="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0"/>
          <p:cNvSpPr/>
          <p:nvPr/>
        </p:nvSpPr>
        <p:spPr>
          <a:xfrm>
            <a:off x="871530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8" name="Google Shape;178;p10"/>
          <p:cNvGrpSpPr/>
          <p:nvPr/>
        </p:nvGrpSpPr>
        <p:grpSpPr>
          <a:xfrm>
            <a:off x="8051700" y="-1064637"/>
            <a:ext cx="979525" cy="3208275"/>
            <a:chOff x="5868925" y="1033750"/>
            <a:chExt cx="979525" cy="3208275"/>
          </a:xfrm>
        </p:grpSpPr>
        <p:sp>
          <p:nvSpPr>
            <p:cNvPr id="179" name="Google Shape;179;p10"/>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0"/>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0"/>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0"/>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0"/>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0"/>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0"/>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0"/>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0"/>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0"/>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0"/>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0"/>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0"/>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0"/>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0"/>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0"/>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0"/>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0"/>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0"/>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10"/>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10"/>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0"/>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0"/>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0"/>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10"/>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0"/>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0"/>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0"/>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0"/>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8" name="Google Shape;208;p10"/>
          <p:cNvSpPr/>
          <p:nvPr/>
        </p:nvSpPr>
        <p:spPr>
          <a:xfrm rot="8246142">
            <a:off x="-2067588" y="-328561"/>
            <a:ext cx="4563834" cy="2841953"/>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10"/>
          <p:cNvSpPr/>
          <p:nvPr/>
        </p:nvSpPr>
        <p:spPr>
          <a:xfrm>
            <a:off x="-587185" y="4063688"/>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0"/>
          <p:cNvSpPr txBox="1"/>
          <p:nvPr>
            <p:ph type="title"/>
          </p:nvPr>
        </p:nvSpPr>
        <p:spPr>
          <a:xfrm>
            <a:off x="713225" y="3879300"/>
            <a:ext cx="7717500" cy="720000"/>
          </a:xfrm>
          <a:prstGeom prst="rect">
            <a:avLst/>
          </a:prstGeom>
          <a:solidFill>
            <a:schemeClr val="lt1"/>
          </a:solidFill>
          <a:ln>
            <a:noFill/>
          </a:ln>
        </p:spPr>
        <p:txBody>
          <a:bodyPr anchorCtr="0" anchor="t" bIns="91425" lIns="91425" spcFirstLastPara="1" rIns="91425" wrap="square" tIns="91425">
            <a:noAutofit/>
          </a:bodyPr>
          <a:lstStyle>
            <a:lvl1pPr lvl="0" rtl="0" algn="ctr">
              <a:spcBef>
                <a:spcPts val="0"/>
              </a:spcBef>
              <a:spcAft>
                <a:spcPts val="0"/>
              </a:spcAft>
              <a:buSzPts val="3000"/>
              <a:buNone/>
              <a:defRPr sz="3600"/>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211" name="Shape 211"/>
        <p:cNvGrpSpPr/>
        <p:nvPr/>
      </p:nvGrpSpPr>
      <p:grpSpPr>
        <a:xfrm>
          <a:off x="0" y="0"/>
          <a:ext cx="0" cy="0"/>
          <a:chOff x="0" y="0"/>
          <a:chExt cx="0" cy="0"/>
        </a:xfrm>
      </p:grpSpPr>
      <p:sp>
        <p:nvSpPr>
          <p:cNvPr id="212" name="Google Shape;212;p11"/>
          <p:cNvSpPr/>
          <p:nvPr/>
        </p:nvSpPr>
        <p:spPr>
          <a:xfrm>
            <a:off x="0" y="0"/>
            <a:ext cx="1961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1"/>
          <p:cNvSpPr/>
          <p:nvPr/>
        </p:nvSpPr>
        <p:spPr>
          <a:xfrm rot="4397420">
            <a:off x="-2081015" y="2788258"/>
            <a:ext cx="4563598" cy="2841806"/>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11"/>
          <p:cNvSpPr/>
          <p:nvPr/>
        </p:nvSpPr>
        <p:spPr>
          <a:xfrm rot="5400000">
            <a:off x="4296513" y="4413225"/>
            <a:ext cx="550950" cy="372375"/>
          </a:xfrm>
          <a:custGeom>
            <a:rect b="b" l="l" r="r" t="t"/>
            <a:pathLst>
              <a:path extrusionOk="0" h="14895" w="22038">
                <a:moveTo>
                  <a:pt x="11035" y="1642"/>
                </a:moveTo>
                <a:cubicBezTo>
                  <a:pt x="11703" y="2067"/>
                  <a:pt x="12311" y="2584"/>
                  <a:pt x="12798" y="3253"/>
                </a:cubicBezTo>
                <a:lnTo>
                  <a:pt x="9241" y="3253"/>
                </a:lnTo>
                <a:cubicBezTo>
                  <a:pt x="9728" y="2584"/>
                  <a:pt x="10336" y="2067"/>
                  <a:pt x="11035" y="1642"/>
                </a:cubicBezTo>
                <a:close/>
                <a:moveTo>
                  <a:pt x="13254" y="3861"/>
                </a:moveTo>
                <a:cubicBezTo>
                  <a:pt x="13527" y="4256"/>
                  <a:pt x="13709" y="4681"/>
                  <a:pt x="13922" y="5137"/>
                </a:cubicBezTo>
                <a:lnTo>
                  <a:pt x="8177" y="5137"/>
                </a:lnTo>
                <a:cubicBezTo>
                  <a:pt x="8329" y="4681"/>
                  <a:pt x="8542" y="4256"/>
                  <a:pt x="8816" y="3861"/>
                </a:cubicBezTo>
                <a:close/>
                <a:moveTo>
                  <a:pt x="14013" y="5776"/>
                </a:moveTo>
                <a:cubicBezTo>
                  <a:pt x="14135" y="6201"/>
                  <a:pt x="14226" y="6657"/>
                  <a:pt x="14226" y="7083"/>
                </a:cubicBezTo>
                <a:lnTo>
                  <a:pt x="7752" y="7083"/>
                </a:lnTo>
                <a:cubicBezTo>
                  <a:pt x="7782" y="6657"/>
                  <a:pt x="7843" y="6201"/>
                  <a:pt x="7934" y="5776"/>
                </a:cubicBezTo>
                <a:close/>
                <a:moveTo>
                  <a:pt x="14257" y="7691"/>
                </a:moveTo>
                <a:cubicBezTo>
                  <a:pt x="14257" y="8116"/>
                  <a:pt x="14165" y="8572"/>
                  <a:pt x="14105" y="8967"/>
                </a:cubicBezTo>
                <a:lnTo>
                  <a:pt x="7904" y="8967"/>
                </a:lnTo>
                <a:cubicBezTo>
                  <a:pt x="7843" y="8572"/>
                  <a:pt x="7752" y="8116"/>
                  <a:pt x="7752" y="7691"/>
                </a:cubicBezTo>
                <a:close/>
                <a:moveTo>
                  <a:pt x="13953" y="9575"/>
                </a:moveTo>
                <a:cubicBezTo>
                  <a:pt x="13801" y="10031"/>
                  <a:pt x="13618" y="10457"/>
                  <a:pt x="13375" y="10882"/>
                </a:cubicBezTo>
                <a:lnTo>
                  <a:pt x="8694" y="10882"/>
                </a:lnTo>
                <a:cubicBezTo>
                  <a:pt x="8481" y="10457"/>
                  <a:pt x="8269" y="10031"/>
                  <a:pt x="8147" y="9575"/>
                </a:cubicBezTo>
                <a:close/>
                <a:moveTo>
                  <a:pt x="12950" y="11520"/>
                </a:moveTo>
                <a:cubicBezTo>
                  <a:pt x="12433" y="12250"/>
                  <a:pt x="11795" y="12858"/>
                  <a:pt x="11035" y="13314"/>
                </a:cubicBezTo>
                <a:cubicBezTo>
                  <a:pt x="10275" y="12858"/>
                  <a:pt x="9606" y="12250"/>
                  <a:pt x="9089" y="11520"/>
                </a:cubicBezTo>
                <a:close/>
                <a:moveTo>
                  <a:pt x="14591" y="608"/>
                </a:moveTo>
                <a:cubicBezTo>
                  <a:pt x="18360" y="608"/>
                  <a:pt x="21430" y="3678"/>
                  <a:pt x="21430" y="7447"/>
                </a:cubicBezTo>
                <a:cubicBezTo>
                  <a:pt x="21430" y="11216"/>
                  <a:pt x="18360" y="14286"/>
                  <a:pt x="14591" y="14286"/>
                </a:cubicBezTo>
                <a:cubicBezTo>
                  <a:pt x="13557" y="14286"/>
                  <a:pt x="12585" y="14074"/>
                  <a:pt x="11643" y="13618"/>
                </a:cubicBezTo>
                <a:cubicBezTo>
                  <a:pt x="12463" y="13071"/>
                  <a:pt x="13193" y="12311"/>
                  <a:pt x="13709" y="11460"/>
                </a:cubicBezTo>
                <a:cubicBezTo>
                  <a:pt x="13831" y="11308"/>
                  <a:pt x="13922" y="11156"/>
                  <a:pt x="13983" y="11034"/>
                </a:cubicBezTo>
                <a:cubicBezTo>
                  <a:pt x="14257" y="10578"/>
                  <a:pt x="14439" y="10031"/>
                  <a:pt x="14591" y="9514"/>
                </a:cubicBezTo>
                <a:cubicBezTo>
                  <a:pt x="14621" y="9362"/>
                  <a:pt x="14682" y="9210"/>
                  <a:pt x="14712" y="9089"/>
                </a:cubicBezTo>
                <a:cubicBezTo>
                  <a:pt x="14834" y="8602"/>
                  <a:pt x="14864" y="8086"/>
                  <a:pt x="14895" y="7569"/>
                </a:cubicBezTo>
                <a:lnTo>
                  <a:pt x="14895" y="7447"/>
                </a:lnTo>
                <a:lnTo>
                  <a:pt x="14895" y="7143"/>
                </a:lnTo>
                <a:cubicBezTo>
                  <a:pt x="14864" y="6657"/>
                  <a:pt x="14773" y="6110"/>
                  <a:pt x="14682" y="5624"/>
                </a:cubicBezTo>
                <a:cubicBezTo>
                  <a:pt x="14621" y="5472"/>
                  <a:pt x="14591" y="5320"/>
                  <a:pt x="14561" y="5198"/>
                </a:cubicBezTo>
                <a:cubicBezTo>
                  <a:pt x="14409" y="4681"/>
                  <a:pt x="14165" y="4195"/>
                  <a:pt x="13861" y="3678"/>
                </a:cubicBezTo>
                <a:cubicBezTo>
                  <a:pt x="13801" y="3526"/>
                  <a:pt x="13679" y="3374"/>
                  <a:pt x="13618" y="3283"/>
                </a:cubicBezTo>
                <a:cubicBezTo>
                  <a:pt x="13071" y="2523"/>
                  <a:pt x="12433" y="1824"/>
                  <a:pt x="11643" y="1307"/>
                </a:cubicBezTo>
                <a:cubicBezTo>
                  <a:pt x="12554" y="852"/>
                  <a:pt x="13557" y="608"/>
                  <a:pt x="14591" y="608"/>
                </a:cubicBezTo>
                <a:close/>
                <a:moveTo>
                  <a:pt x="7448" y="669"/>
                </a:moveTo>
                <a:cubicBezTo>
                  <a:pt x="8481" y="669"/>
                  <a:pt x="9454" y="882"/>
                  <a:pt x="10427" y="1338"/>
                </a:cubicBezTo>
                <a:cubicBezTo>
                  <a:pt x="9667" y="1885"/>
                  <a:pt x="8968" y="2523"/>
                  <a:pt x="8451" y="3314"/>
                </a:cubicBezTo>
                <a:cubicBezTo>
                  <a:pt x="8360" y="3466"/>
                  <a:pt x="8238" y="3587"/>
                  <a:pt x="8177" y="3739"/>
                </a:cubicBezTo>
                <a:cubicBezTo>
                  <a:pt x="7904" y="4225"/>
                  <a:pt x="7691" y="4712"/>
                  <a:pt x="7478" y="5259"/>
                </a:cubicBezTo>
                <a:cubicBezTo>
                  <a:pt x="7448" y="5411"/>
                  <a:pt x="7418" y="5563"/>
                  <a:pt x="7387" y="5684"/>
                </a:cubicBezTo>
                <a:cubicBezTo>
                  <a:pt x="7266" y="6171"/>
                  <a:pt x="7174" y="6657"/>
                  <a:pt x="7144" y="7204"/>
                </a:cubicBezTo>
                <a:lnTo>
                  <a:pt x="7144" y="7508"/>
                </a:lnTo>
                <a:lnTo>
                  <a:pt x="7144" y="7599"/>
                </a:lnTo>
                <a:cubicBezTo>
                  <a:pt x="7144" y="8116"/>
                  <a:pt x="7235" y="8633"/>
                  <a:pt x="7326" y="9119"/>
                </a:cubicBezTo>
                <a:cubicBezTo>
                  <a:pt x="7387" y="9271"/>
                  <a:pt x="7418" y="9423"/>
                  <a:pt x="7448" y="9545"/>
                </a:cubicBezTo>
                <a:cubicBezTo>
                  <a:pt x="7600" y="10092"/>
                  <a:pt x="7782" y="10578"/>
                  <a:pt x="8056" y="11064"/>
                </a:cubicBezTo>
                <a:cubicBezTo>
                  <a:pt x="8147" y="11216"/>
                  <a:pt x="8208" y="11338"/>
                  <a:pt x="8329" y="11490"/>
                </a:cubicBezTo>
                <a:cubicBezTo>
                  <a:pt x="8846" y="12311"/>
                  <a:pt x="9576" y="13071"/>
                  <a:pt x="10427" y="13648"/>
                </a:cubicBezTo>
                <a:cubicBezTo>
                  <a:pt x="9515" y="14104"/>
                  <a:pt x="8481" y="14347"/>
                  <a:pt x="7448" y="14347"/>
                </a:cubicBezTo>
                <a:cubicBezTo>
                  <a:pt x="3679" y="14347"/>
                  <a:pt x="609" y="11247"/>
                  <a:pt x="609" y="7508"/>
                </a:cubicBezTo>
                <a:cubicBezTo>
                  <a:pt x="609" y="3709"/>
                  <a:pt x="3679" y="669"/>
                  <a:pt x="7448" y="669"/>
                </a:cubicBezTo>
                <a:close/>
                <a:moveTo>
                  <a:pt x="7448" y="0"/>
                </a:moveTo>
                <a:cubicBezTo>
                  <a:pt x="3345" y="0"/>
                  <a:pt x="1" y="3344"/>
                  <a:pt x="1" y="7447"/>
                </a:cubicBezTo>
                <a:cubicBezTo>
                  <a:pt x="1" y="11551"/>
                  <a:pt x="3345" y="14894"/>
                  <a:pt x="7448" y="14894"/>
                </a:cubicBezTo>
                <a:cubicBezTo>
                  <a:pt x="8694" y="14894"/>
                  <a:pt x="9910" y="14590"/>
                  <a:pt x="11035" y="13982"/>
                </a:cubicBezTo>
                <a:cubicBezTo>
                  <a:pt x="12129" y="14590"/>
                  <a:pt x="13345" y="14894"/>
                  <a:pt x="14591" y="14894"/>
                </a:cubicBezTo>
                <a:cubicBezTo>
                  <a:pt x="18694" y="14894"/>
                  <a:pt x="22038" y="11551"/>
                  <a:pt x="22038" y="7447"/>
                </a:cubicBezTo>
                <a:cubicBezTo>
                  <a:pt x="22038" y="3344"/>
                  <a:pt x="18694" y="0"/>
                  <a:pt x="14591" y="0"/>
                </a:cubicBezTo>
                <a:cubicBezTo>
                  <a:pt x="13345" y="0"/>
                  <a:pt x="12129" y="304"/>
                  <a:pt x="11035" y="912"/>
                </a:cubicBezTo>
                <a:cubicBezTo>
                  <a:pt x="9910" y="304"/>
                  <a:pt x="8694" y="0"/>
                  <a:pt x="74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11"/>
          <p:cNvSpPr/>
          <p:nvPr/>
        </p:nvSpPr>
        <p:spPr>
          <a:xfrm>
            <a:off x="7866025" y="0"/>
            <a:ext cx="1278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1"/>
          <p:cNvSpPr/>
          <p:nvPr/>
        </p:nvSpPr>
        <p:spPr>
          <a:xfrm>
            <a:off x="8430779" y="11926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1"/>
          <p:cNvSpPr txBox="1"/>
          <p:nvPr>
            <p:ph hasCustomPrompt="1" type="title"/>
          </p:nvPr>
        </p:nvSpPr>
        <p:spPr>
          <a:xfrm>
            <a:off x="1961850" y="1487831"/>
            <a:ext cx="5220300" cy="1664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0000"/>
              <a:buNone/>
              <a:defRPr sz="9600"/>
            </a:lvl1pPr>
            <a:lvl2pPr lvl="1" rtl="0" algn="ctr">
              <a:spcBef>
                <a:spcPts val="0"/>
              </a:spcBef>
              <a:spcAft>
                <a:spcPts val="0"/>
              </a:spcAft>
              <a:buSzPts val="9600"/>
              <a:buNone/>
              <a:defRPr sz="9600"/>
            </a:lvl2pPr>
            <a:lvl3pPr lvl="2" rtl="0" algn="ctr">
              <a:spcBef>
                <a:spcPts val="0"/>
              </a:spcBef>
              <a:spcAft>
                <a:spcPts val="0"/>
              </a:spcAft>
              <a:buSzPts val="9600"/>
              <a:buNone/>
              <a:defRPr sz="9600"/>
            </a:lvl3pPr>
            <a:lvl4pPr lvl="3" rtl="0" algn="ctr">
              <a:spcBef>
                <a:spcPts val="0"/>
              </a:spcBef>
              <a:spcAft>
                <a:spcPts val="0"/>
              </a:spcAft>
              <a:buSzPts val="9600"/>
              <a:buNone/>
              <a:defRPr sz="9600"/>
            </a:lvl4pPr>
            <a:lvl5pPr lvl="4" rtl="0" algn="ctr">
              <a:spcBef>
                <a:spcPts val="0"/>
              </a:spcBef>
              <a:spcAft>
                <a:spcPts val="0"/>
              </a:spcAft>
              <a:buSzPts val="9600"/>
              <a:buNone/>
              <a:defRPr sz="9600"/>
            </a:lvl5pPr>
            <a:lvl6pPr lvl="5" rtl="0" algn="ctr">
              <a:spcBef>
                <a:spcPts val="0"/>
              </a:spcBef>
              <a:spcAft>
                <a:spcPts val="0"/>
              </a:spcAft>
              <a:buSzPts val="9600"/>
              <a:buNone/>
              <a:defRPr sz="9600"/>
            </a:lvl6pPr>
            <a:lvl7pPr lvl="6" rtl="0" algn="ctr">
              <a:spcBef>
                <a:spcPts val="0"/>
              </a:spcBef>
              <a:spcAft>
                <a:spcPts val="0"/>
              </a:spcAft>
              <a:buSzPts val="9600"/>
              <a:buNone/>
              <a:defRPr sz="9600"/>
            </a:lvl7pPr>
            <a:lvl8pPr lvl="7" rtl="0" algn="ctr">
              <a:spcBef>
                <a:spcPts val="0"/>
              </a:spcBef>
              <a:spcAft>
                <a:spcPts val="0"/>
              </a:spcAft>
              <a:buSzPts val="9600"/>
              <a:buNone/>
              <a:defRPr sz="9600"/>
            </a:lvl8pPr>
            <a:lvl9pPr lvl="8" rtl="0" algn="ctr">
              <a:spcBef>
                <a:spcPts val="0"/>
              </a:spcBef>
              <a:spcAft>
                <a:spcPts val="0"/>
              </a:spcAft>
              <a:buSzPts val="9600"/>
              <a:buNone/>
              <a:defRPr sz="9600"/>
            </a:lvl9pPr>
          </a:lstStyle>
          <a:p>
            <a:r>
              <a:t>xx%</a:t>
            </a:r>
          </a:p>
        </p:txBody>
      </p:sp>
      <p:sp>
        <p:nvSpPr>
          <p:cNvPr id="218" name="Google Shape;218;p11"/>
          <p:cNvSpPr txBox="1"/>
          <p:nvPr>
            <p:ph idx="1" type="subTitle"/>
          </p:nvPr>
        </p:nvSpPr>
        <p:spPr>
          <a:xfrm>
            <a:off x="1961850" y="3248269"/>
            <a:ext cx="5220300" cy="407400"/>
          </a:xfrm>
          <a:prstGeom prst="rect">
            <a:avLst/>
          </a:prstGeom>
          <a:noFill/>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600"/>
              <a:buFont typeface="Amiko SemiBold"/>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FFF"/>
        </a:solidFill>
      </p:bgPr>
    </p:bg>
    <p:spTree>
      <p:nvGrpSpPr>
        <p:cNvPr id="219" name="Shape 219"/>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_1_1_1_2">
    <p:spTree>
      <p:nvGrpSpPr>
        <p:cNvPr id="220" name="Shape 220"/>
        <p:cNvGrpSpPr/>
        <p:nvPr/>
      </p:nvGrpSpPr>
      <p:grpSpPr>
        <a:xfrm>
          <a:off x="0" y="0"/>
          <a:ext cx="0" cy="0"/>
          <a:chOff x="0" y="0"/>
          <a:chExt cx="0" cy="0"/>
        </a:xfrm>
      </p:grpSpPr>
      <p:sp>
        <p:nvSpPr>
          <p:cNvPr id="221" name="Google Shape;221;p13"/>
          <p:cNvSpPr/>
          <p:nvPr/>
        </p:nvSpPr>
        <p:spPr>
          <a:xfrm>
            <a:off x="7743825" y="0"/>
            <a:ext cx="14001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13"/>
          <p:cNvSpPr/>
          <p:nvPr/>
        </p:nvSpPr>
        <p:spPr>
          <a:xfrm rot="5190159">
            <a:off x="7243221" y="3133908"/>
            <a:ext cx="4563778" cy="2841918"/>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3" name="Google Shape;223;p13"/>
          <p:cNvGrpSpPr/>
          <p:nvPr/>
        </p:nvGrpSpPr>
        <p:grpSpPr>
          <a:xfrm>
            <a:off x="7941000" y="-957262"/>
            <a:ext cx="979525" cy="3208275"/>
            <a:chOff x="5868925" y="1033750"/>
            <a:chExt cx="979525" cy="3208275"/>
          </a:xfrm>
        </p:grpSpPr>
        <p:sp>
          <p:nvSpPr>
            <p:cNvPr id="224" name="Google Shape;224;p13"/>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3"/>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3"/>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3"/>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3"/>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13"/>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3"/>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3"/>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3"/>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3"/>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13"/>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13"/>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3"/>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3"/>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3"/>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3"/>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13"/>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3"/>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13"/>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3"/>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3"/>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3"/>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3"/>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3"/>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3"/>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3"/>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13"/>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3"/>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3"/>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3" name="Google Shape;253;p13"/>
          <p:cNvSpPr/>
          <p:nvPr/>
        </p:nvSpPr>
        <p:spPr>
          <a:xfrm>
            <a:off x="-318185" y="417038"/>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13"/>
          <p:cNvSpPr/>
          <p:nvPr/>
        </p:nvSpPr>
        <p:spPr>
          <a:xfrm>
            <a:off x="6886554" y="2443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3"/>
          <p:cNvSpPr/>
          <p:nvPr/>
        </p:nvSpPr>
        <p:spPr>
          <a:xfrm>
            <a:off x="272929" y="45994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3"/>
          <p:cNvSpPr txBox="1"/>
          <p:nvPr>
            <p:ph idx="1" type="subTitle"/>
          </p:nvPr>
        </p:nvSpPr>
        <p:spPr>
          <a:xfrm>
            <a:off x="713225" y="1741925"/>
            <a:ext cx="3334200" cy="5853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257" name="Google Shape;257;p13"/>
          <p:cNvSpPr txBox="1"/>
          <p:nvPr>
            <p:ph idx="2" type="subTitle"/>
          </p:nvPr>
        </p:nvSpPr>
        <p:spPr>
          <a:xfrm>
            <a:off x="713225" y="2251025"/>
            <a:ext cx="3337500" cy="588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8" name="Google Shape;258;p13"/>
          <p:cNvSpPr txBox="1"/>
          <p:nvPr>
            <p:ph hasCustomPrompt="1" type="title"/>
          </p:nvPr>
        </p:nvSpPr>
        <p:spPr>
          <a:xfrm>
            <a:off x="713225" y="1309025"/>
            <a:ext cx="3337500" cy="5853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sz="2400"/>
            </a:lvl1pPr>
            <a:lvl2pPr lvl="1" rtl="0">
              <a:spcBef>
                <a:spcPts val="0"/>
              </a:spcBef>
              <a:spcAft>
                <a:spcPts val="0"/>
              </a:spcAft>
              <a:buClr>
                <a:schemeClr val="lt2"/>
              </a:buClr>
              <a:buSzPts val="3000"/>
              <a:buNone/>
              <a:defRPr sz="3000">
                <a:solidFill>
                  <a:schemeClr val="lt2"/>
                </a:solidFill>
              </a:defRPr>
            </a:lvl2pPr>
            <a:lvl3pPr lvl="2" rtl="0">
              <a:spcBef>
                <a:spcPts val="0"/>
              </a:spcBef>
              <a:spcAft>
                <a:spcPts val="0"/>
              </a:spcAft>
              <a:buClr>
                <a:schemeClr val="lt2"/>
              </a:buClr>
              <a:buSzPts val="3000"/>
              <a:buNone/>
              <a:defRPr sz="3000">
                <a:solidFill>
                  <a:schemeClr val="lt2"/>
                </a:solidFill>
              </a:defRPr>
            </a:lvl3pPr>
            <a:lvl4pPr lvl="3" rtl="0">
              <a:spcBef>
                <a:spcPts val="0"/>
              </a:spcBef>
              <a:spcAft>
                <a:spcPts val="0"/>
              </a:spcAft>
              <a:buClr>
                <a:schemeClr val="lt2"/>
              </a:buClr>
              <a:buSzPts val="3000"/>
              <a:buNone/>
              <a:defRPr sz="3000">
                <a:solidFill>
                  <a:schemeClr val="lt2"/>
                </a:solidFill>
              </a:defRPr>
            </a:lvl4pPr>
            <a:lvl5pPr lvl="4" rtl="0">
              <a:spcBef>
                <a:spcPts val="0"/>
              </a:spcBef>
              <a:spcAft>
                <a:spcPts val="0"/>
              </a:spcAft>
              <a:buClr>
                <a:schemeClr val="lt2"/>
              </a:buClr>
              <a:buSzPts val="3000"/>
              <a:buNone/>
              <a:defRPr sz="3000">
                <a:solidFill>
                  <a:schemeClr val="lt2"/>
                </a:solidFill>
              </a:defRPr>
            </a:lvl5pPr>
            <a:lvl6pPr lvl="5" rtl="0">
              <a:spcBef>
                <a:spcPts val="0"/>
              </a:spcBef>
              <a:spcAft>
                <a:spcPts val="0"/>
              </a:spcAft>
              <a:buClr>
                <a:schemeClr val="lt2"/>
              </a:buClr>
              <a:buSzPts val="3000"/>
              <a:buNone/>
              <a:defRPr sz="3000">
                <a:solidFill>
                  <a:schemeClr val="lt2"/>
                </a:solidFill>
              </a:defRPr>
            </a:lvl6pPr>
            <a:lvl7pPr lvl="6" rtl="0">
              <a:spcBef>
                <a:spcPts val="0"/>
              </a:spcBef>
              <a:spcAft>
                <a:spcPts val="0"/>
              </a:spcAft>
              <a:buClr>
                <a:schemeClr val="lt2"/>
              </a:buClr>
              <a:buSzPts val="3000"/>
              <a:buNone/>
              <a:defRPr sz="3000">
                <a:solidFill>
                  <a:schemeClr val="lt2"/>
                </a:solidFill>
              </a:defRPr>
            </a:lvl7pPr>
            <a:lvl8pPr lvl="7" rtl="0">
              <a:spcBef>
                <a:spcPts val="0"/>
              </a:spcBef>
              <a:spcAft>
                <a:spcPts val="0"/>
              </a:spcAft>
              <a:buClr>
                <a:schemeClr val="lt2"/>
              </a:buClr>
              <a:buSzPts val="3000"/>
              <a:buNone/>
              <a:defRPr sz="3000">
                <a:solidFill>
                  <a:schemeClr val="lt2"/>
                </a:solidFill>
              </a:defRPr>
            </a:lvl8pPr>
            <a:lvl9pPr lvl="8" rtl="0">
              <a:spcBef>
                <a:spcPts val="0"/>
              </a:spcBef>
              <a:spcAft>
                <a:spcPts val="0"/>
              </a:spcAft>
              <a:buClr>
                <a:schemeClr val="lt2"/>
              </a:buClr>
              <a:buSzPts val="3000"/>
              <a:buNone/>
              <a:defRPr sz="3000">
                <a:solidFill>
                  <a:schemeClr val="lt2"/>
                </a:solidFill>
              </a:defRPr>
            </a:lvl9pPr>
          </a:lstStyle>
          <a:p>
            <a:r>
              <a:t>xx%</a:t>
            </a:r>
          </a:p>
        </p:txBody>
      </p:sp>
      <p:sp>
        <p:nvSpPr>
          <p:cNvPr id="259" name="Google Shape;259;p13"/>
          <p:cNvSpPr txBox="1"/>
          <p:nvPr>
            <p:ph idx="3" type="title"/>
          </p:nvPr>
        </p:nvSpPr>
        <p:spPr>
          <a:xfrm>
            <a:off x="720000" y="445025"/>
            <a:ext cx="7704000" cy="66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60" name="Google Shape;260;p13"/>
          <p:cNvSpPr txBox="1"/>
          <p:nvPr>
            <p:ph idx="4" type="subTitle"/>
          </p:nvPr>
        </p:nvSpPr>
        <p:spPr>
          <a:xfrm>
            <a:off x="4192025" y="1741925"/>
            <a:ext cx="3334200" cy="5853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261" name="Google Shape;261;p13"/>
          <p:cNvSpPr txBox="1"/>
          <p:nvPr>
            <p:ph idx="5" type="subTitle"/>
          </p:nvPr>
        </p:nvSpPr>
        <p:spPr>
          <a:xfrm>
            <a:off x="4192025" y="2251025"/>
            <a:ext cx="3337500" cy="588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62" name="Google Shape;262;p13"/>
          <p:cNvSpPr txBox="1"/>
          <p:nvPr>
            <p:ph hasCustomPrompt="1" idx="6" type="title"/>
          </p:nvPr>
        </p:nvSpPr>
        <p:spPr>
          <a:xfrm>
            <a:off x="4192325" y="1309025"/>
            <a:ext cx="3337500" cy="5853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sz="2400"/>
            </a:lvl1pPr>
            <a:lvl2pPr lvl="1" rtl="0">
              <a:spcBef>
                <a:spcPts val="0"/>
              </a:spcBef>
              <a:spcAft>
                <a:spcPts val="0"/>
              </a:spcAft>
              <a:buClr>
                <a:schemeClr val="lt2"/>
              </a:buClr>
              <a:buSzPts val="3000"/>
              <a:buNone/>
              <a:defRPr sz="3000">
                <a:solidFill>
                  <a:schemeClr val="lt2"/>
                </a:solidFill>
              </a:defRPr>
            </a:lvl2pPr>
            <a:lvl3pPr lvl="2" rtl="0">
              <a:spcBef>
                <a:spcPts val="0"/>
              </a:spcBef>
              <a:spcAft>
                <a:spcPts val="0"/>
              </a:spcAft>
              <a:buClr>
                <a:schemeClr val="lt2"/>
              </a:buClr>
              <a:buSzPts val="3000"/>
              <a:buNone/>
              <a:defRPr sz="3000">
                <a:solidFill>
                  <a:schemeClr val="lt2"/>
                </a:solidFill>
              </a:defRPr>
            </a:lvl3pPr>
            <a:lvl4pPr lvl="3" rtl="0">
              <a:spcBef>
                <a:spcPts val="0"/>
              </a:spcBef>
              <a:spcAft>
                <a:spcPts val="0"/>
              </a:spcAft>
              <a:buClr>
                <a:schemeClr val="lt2"/>
              </a:buClr>
              <a:buSzPts val="3000"/>
              <a:buNone/>
              <a:defRPr sz="3000">
                <a:solidFill>
                  <a:schemeClr val="lt2"/>
                </a:solidFill>
              </a:defRPr>
            </a:lvl4pPr>
            <a:lvl5pPr lvl="4" rtl="0">
              <a:spcBef>
                <a:spcPts val="0"/>
              </a:spcBef>
              <a:spcAft>
                <a:spcPts val="0"/>
              </a:spcAft>
              <a:buClr>
                <a:schemeClr val="lt2"/>
              </a:buClr>
              <a:buSzPts val="3000"/>
              <a:buNone/>
              <a:defRPr sz="3000">
                <a:solidFill>
                  <a:schemeClr val="lt2"/>
                </a:solidFill>
              </a:defRPr>
            </a:lvl5pPr>
            <a:lvl6pPr lvl="5" rtl="0">
              <a:spcBef>
                <a:spcPts val="0"/>
              </a:spcBef>
              <a:spcAft>
                <a:spcPts val="0"/>
              </a:spcAft>
              <a:buClr>
                <a:schemeClr val="lt2"/>
              </a:buClr>
              <a:buSzPts val="3000"/>
              <a:buNone/>
              <a:defRPr sz="3000">
                <a:solidFill>
                  <a:schemeClr val="lt2"/>
                </a:solidFill>
              </a:defRPr>
            </a:lvl6pPr>
            <a:lvl7pPr lvl="6" rtl="0">
              <a:spcBef>
                <a:spcPts val="0"/>
              </a:spcBef>
              <a:spcAft>
                <a:spcPts val="0"/>
              </a:spcAft>
              <a:buClr>
                <a:schemeClr val="lt2"/>
              </a:buClr>
              <a:buSzPts val="3000"/>
              <a:buNone/>
              <a:defRPr sz="3000">
                <a:solidFill>
                  <a:schemeClr val="lt2"/>
                </a:solidFill>
              </a:defRPr>
            </a:lvl7pPr>
            <a:lvl8pPr lvl="7" rtl="0">
              <a:spcBef>
                <a:spcPts val="0"/>
              </a:spcBef>
              <a:spcAft>
                <a:spcPts val="0"/>
              </a:spcAft>
              <a:buClr>
                <a:schemeClr val="lt2"/>
              </a:buClr>
              <a:buSzPts val="3000"/>
              <a:buNone/>
              <a:defRPr sz="3000">
                <a:solidFill>
                  <a:schemeClr val="lt2"/>
                </a:solidFill>
              </a:defRPr>
            </a:lvl8pPr>
            <a:lvl9pPr lvl="8" rtl="0">
              <a:spcBef>
                <a:spcPts val="0"/>
              </a:spcBef>
              <a:spcAft>
                <a:spcPts val="0"/>
              </a:spcAft>
              <a:buClr>
                <a:schemeClr val="lt2"/>
              </a:buClr>
              <a:buSzPts val="3000"/>
              <a:buNone/>
              <a:defRPr sz="3000">
                <a:solidFill>
                  <a:schemeClr val="lt2"/>
                </a:solidFill>
              </a:defRPr>
            </a:lvl9pPr>
          </a:lstStyle>
          <a:p>
            <a:r>
              <a:t>xx%</a:t>
            </a:r>
          </a:p>
        </p:txBody>
      </p:sp>
      <p:sp>
        <p:nvSpPr>
          <p:cNvPr id="263" name="Google Shape;263;p13"/>
          <p:cNvSpPr txBox="1"/>
          <p:nvPr>
            <p:ph idx="7" type="subTitle"/>
          </p:nvPr>
        </p:nvSpPr>
        <p:spPr>
          <a:xfrm>
            <a:off x="713225" y="3501425"/>
            <a:ext cx="3334200" cy="5853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264" name="Google Shape;264;p13"/>
          <p:cNvSpPr txBox="1"/>
          <p:nvPr>
            <p:ph idx="8" type="subTitle"/>
          </p:nvPr>
        </p:nvSpPr>
        <p:spPr>
          <a:xfrm>
            <a:off x="713225" y="4010525"/>
            <a:ext cx="3337500" cy="588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65" name="Google Shape;265;p13"/>
          <p:cNvSpPr txBox="1"/>
          <p:nvPr>
            <p:ph hasCustomPrompt="1" idx="9" type="title"/>
          </p:nvPr>
        </p:nvSpPr>
        <p:spPr>
          <a:xfrm>
            <a:off x="713225" y="3068525"/>
            <a:ext cx="3337500" cy="5853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sz="2400"/>
            </a:lvl1pPr>
            <a:lvl2pPr lvl="1" rtl="0">
              <a:spcBef>
                <a:spcPts val="0"/>
              </a:spcBef>
              <a:spcAft>
                <a:spcPts val="0"/>
              </a:spcAft>
              <a:buClr>
                <a:schemeClr val="lt2"/>
              </a:buClr>
              <a:buSzPts val="3000"/>
              <a:buNone/>
              <a:defRPr sz="3000">
                <a:solidFill>
                  <a:schemeClr val="lt2"/>
                </a:solidFill>
              </a:defRPr>
            </a:lvl2pPr>
            <a:lvl3pPr lvl="2" rtl="0">
              <a:spcBef>
                <a:spcPts val="0"/>
              </a:spcBef>
              <a:spcAft>
                <a:spcPts val="0"/>
              </a:spcAft>
              <a:buClr>
                <a:schemeClr val="lt2"/>
              </a:buClr>
              <a:buSzPts val="3000"/>
              <a:buNone/>
              <a:defRPr sz="3000">
                <a:solidFill>
                  <a:schemeClr val="lt2"/>
                </a:solidFill>
              </a:defRPr>
            </a:lvl3pPr>
            <a:lvl4pPr lvl="3" rtl="0">
              <a:spcBef>
                <a:spcPts val="0"/>
              </a:spcBef>
              <a:spcAft>
                <a:spcPts val="0"/>
              </a:spcAft>
              <a:buClr>
                <a:schemeClr val="lt2"/>
              </a:buClr>
              <a:buSzPts val="3000"/>
              <a:buNone/>
              <a:defRPr sz="3000">
                <a:solidFill>
                  <a:schemeClr val="lt2"/>
                </a:solidFill>
              </a:defRPr>
            </a:lvl4pPr>
            <a:lvl5pPr lvl="4" rtl="0">
              <a:spcBef>
                <a:spcPts val="0"/>
              </a:spcBef>
              <a:spcAft>
                <a:spcPts val="0"/>
              </a:spcAft>
              <a:buClr>
                <a:schemeClr val="lt2"/>
              </a:buClr>
              <a:buSzPts val="3000"/>
              <a:buNone/>
              <a:defRPr sz="3000">
                <a:solidFill>
                  <a:schemeClr val="lt2"/>
                </a:solidFill>
              </a:defRPr>
            </a:lvl5pPr>
            <a:lvl6pPr lvl="5" rtl="0">
              <a:spcBef>
                <a:spcPts val="0"/>
              </a:spcBef>
              <a:spcAft>
                <a:spcPts val="0"/>
              </a:spcAft>
              <a:buClr>
                <a:schemeClr val="lt2"/>
              </a:buClr>
              <a:buSzPts val="3000"/>
              <a:buNone/>
              <a:defRPr sz="3000">
                <a:solidFill>
                  <a:schemeClr val="lt2"/>
                </a:solidFill>
              </a:defRPr>
            </a:lvl6pPr>
            <a:lvl7pPr lvl="6" rtl="0">
              <a:spcBef>
                <a:spcPts val="0"/>
              </a:spcBef>
              <a:spcAft>
                <a:spcPts val="0"/>
              </a:spcAft>
              <a:buClr>
                <a:schemeClr val="lt2"/>
              </a:buClr>
              <a:buSzPts val="3000"/>
              <a:buNone/>
              <a:defRPr sz="3000">
                <a:solidFill>
                  <a:schemeClr val="lt2"/>
                </a:solidFill>
              </a:defRPr>
            </a:lvl7pPr>
            <a:lvl8pPr lvl="7" rtl="0">
              <a:spcBef>
                <a:spcPts val="0"/>
              </a:spcBef>
              <a:spcAft>
                <a:spcPts val="0"/>
              </a:spcAft>
              <a:buClr>
                <a:schemeClr val="lt2"/>
              </a:buClr>
              <a:buSzPts val="3000"/>
              <a:buNone/>
              <a:defRPr sz="3000">
                <a:solidFill>
                  <a:schemeClr val="lt2"/>
                </a:solidFill>
              </a:defRPr>
            </a:lvl8pPr>
            <a:lvl9pPr lvl="8" rtl="0">
              <a:spcBef>
                <a:spcPts val="0"/>
              </a:spcBef>
              <a:spcAft>
                <a:spcPts val="0"/>
              </a:spcAft>
              <a:buClr>
                <a:schemeClr val="lt2"/>
              </a:buClr>
              <a:buSzPts val="3000"/>
              <a:buNone/>
              <a:defRPr sz="3000">
                <a:solidFill>
                  <a:schemeClr val="lt2"/>
                </a:solidFill>
              </a:defRPr>
            </a:lvl9pPr>
          </a:lstStyle>
          <a:p>
            <a:r>
              <a:t>xx%</a:t>
            </a:r>
          </a:p>
        </p:txBody>
      </p:sp>
      <p:sp>
        <p:nvSpPr>
          <p:cNvPr id="266" name="Google Shape;266;p13"/>
          <p:cNvSpPr txBox="1"/>
          <p:nvPr>
            <p:ph idx="13" type="subTitle"/>
          </p:nvPr>
        </p:nvSpPr>
        <p:spPr>
          <a:xfrm>
            <a:off x="4192025" y="3501425"/>
            <a:ext cx="3334200" cy="5853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267" name="Google Shape;267;p13"/>
          <p:cNvSpPr txBox="1"/>
          <p:nvPr>
            <p:ph idx="14" type="subTitle"/>
          </p:nvPr>
        </p:nvSpPr>
        <p:spPr>
          <a:xfrm>
            <a:off x="4192025" y="4010525"/>
            <a:ext cx="3337500" cy="588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68" name="Google Shape;268;p13"/>
          <p:cNvSpPr txBox="1"/>
          <p:nvPr>
            <p:ph hasCustomPrompt="1" idx="15" type="title"/>
          </p:nvPr>
        </p:nvSpPr>
        <p:spPr>
          <a:xfrm>
            <a:off x="4192325" y="3068525"/>
            <a:ext cx="3337500" cy="5853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sz="2400"/>
            </a:lvl1pPr>
            <a:lvl2pPr lvl="1" rtl="0">
              <a:spcBef>
                <a:spcPts val="0"/>
              </a:spcBef>
              <a:spcAft>
                <a:spcPts val="0"/>
              </a:spcAft>
              <a:buClr>
                <a:schemeClr val="lt2"/>
              </a:buClr>
              <a:buSzPts val="3000"/>
              <a:buNone/>
              <a:defRPr sz="3000">
                <a:solidFill>
                  <a:schemeClr val="lt2"/>
                </a:solidFill>
              </a:defRPr>
            </a:lvl2pPr>
            <a:lvl3pPr lvl="2" rtl="0">
              <a:spcBef>
                <a:spcPts val="0"/>
              </a:spcBef>
              <a:spcAft>
                <a:spcPts val="0"/>
              </a:spcAft>
              <a:buClr>
                <a:schemeClr val="lt2"/>
              </a:buClr>
              <a:buSzPts val="3000"/>
              <a:buNone/>
              <a:defRPr sz="3000">
                <a:solidFill>
                  <a:schemeClr val="lt2"/>
                </a:solidFill>
              </a:defRPr>
            </a:lvl3pPr>
            <a:lvl4pPr lvl="3" rtl="0">
              <a:spcBef>
                <a:spcPts val="0"/>
              </a:spcBef>
              <a:spcAft>
                <a:spcPts val="0"/>
              </a:spcAft>
              <a:buClr>
                <a:schemeClr val="lt2"/>
              </a:buClr>
              <a:buSzPts val="3000"/>
              <a:buNone/>
              <a:defRPr sz="3000">
                <a:solidFill>
                  <a:schemeClr val="lt2"/>
                </a:solidFill>
              </a:defRPr>
            </a:lvl4pPr>
            <a:lvl5pPr lvl="4" rtl="0">
              <a:spcBef>
                <a:spcPts val="0"/>
              </a:spcBef>
              <a:spcAft>
                <a:spcPts val="0"/>
              </a:spcAft>
              <a:buClr>
                <a:schemeClr val="lt2"/>
              </a:buClr>
              <a:buSzPts val="3000"/>
              <a:buNone/>
              <a:defRPr sz="3000">
                <a:solidFill>
                  <a:schemeClr val="lt2"/>
                </a:solidFill>
              </a:defRPr>
            </a:lvl5pPr>
            <a:lvl6pPr lvl="5" rtl="0">
              <a:spcBef>
                <a:spcPts val="0"/>
              </a:spcBef>
              <a:spcAft>
                <a:spcPts val="0"/>
              </a:spcAft>
              <a:buClr>
                <a:schemeClr val="lt2"/>
              </a:buClr>
              <a:buSzPts val="3000"/>
              <a:buNone/>
              <a:defRPr sz="3000">
                <a:solidFill>
                  <a:schemeClr val="lt2"/>
                </a:solidFill>
              </a:defRPr>
            </a:lvl6pPr>
            <a:lvl7pPr lvl="6" rtl="0">
              <a:spcBef>
                <a:spcPts val="0"/>
              </a:spcBef>
              <a:spcAft>
                <a:spcPts val="0"/>
              </a:spcAft>
              <a:buClr>
                <a:schemeClr val="lt2"/>
              </a:buClr>
              <a:buSzPts val="3000"/>
              <a:buNone/>
              <a:defRPr sz="3000">
                <a:solidFill>
                  <a:schemeClr val="lt2"/>
                </a:solidFill>
              </a:defRPr>
            </a:lvl7pPr>
            <a:lvl8pPr lvl="7" rtl="0">
              <a:spcBef>
                <a:spcPts val="0"/>
              </a:spcBef>
              <a:spcAft>
                <a:spcPts val="0"/>
              </a:spcAft>
              <a:buClr>
                <a:schemeClr val="lt2"/>
              </a:buClr>
              <a:buSzPts val="3000"/>
              <a:buNone/>
              <a:defRPr sz="3000">
                <a:solidFill>
                  <a:schemeClr val="lt2"/>
                </a:solidFill>
              </a:defRPr>
            </a:lvl8pPr>
            <a:lvl9pPr lvl="8" rtl="0">
              <a:spcBef>
                <a:spcPts val="0"/>
              </a:spcBef>
              <a:spcAft>
                <a:spcPts val="0"/>
              </a:spcAft>
              <a:buClr>
                <a:schemeClr val="lt2"/>
              </a:buClr>
              <a:buSzPts val="3000"/>
              <a:buNone/>
              <a:defRPr sz="3000">
                <a:solidFill>
                  <a:schemeClr val="lt2"/>
                </a:solidFill>
              </a:defRPr>
            </a:lvl9pPr>
          </a:lstStyle>
          <a:p>
            <a:r>
              <a:t>xx%</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CUSTOM_24">
    <p:spTree>
      <p:nvGrpSpPr>
        <p:cNvPr id="269" name="Shape 269"/>
        <p:cNvGrpSpPr/>
        <p:nvPr/>
      </p:nvGrpSpPr>
      <p:grpSpPr>
        <a:xfrm>
          <a:off x="0" y="0"/>
          <a:ext cx="0" cy="0"/>
          <a:chOff x="0" y="0"/>
          <a:chExt cx="0" cy="0"/>
        </a:xfrm>
      </p:grpSpPr>
      <p:sp>
        <p:nvSpPr>
          <p:cNvPr id="270" name="Google Shape;270;p14"/>
          <p:cNvSpPr/>
          <p:nvPr/>
        </p:nvSpPr>
        <p:spPr>
          <a:xfrm>
            <a:off x="6921075" y="0"/>
            <a:ext cx="2222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71" name="Google Shape;271;p14"/>
          <p:cNvGrpSpPr/>
          <p:nvPr/>
        </p:nvGrpSpPr>
        <p:grpSpPr>
          <a:xfrm rot="-5400000">
            <a:off x="8375550" y="2896325"/>
            <a:ext cx="979525" cy="3208275"/>
            <a:chOff x="5868925" y="1033750"/>
            <a:chExt cx="979525" cy="3208275"/>
          </a:xfrm>
        </p:grpSpPr>
        <p:sp>
          <p:nvSpPr>
            <p:cNvPr id="272" name="Google Shape;272;p14"/>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4"/>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14"/>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4"/>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14"/>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14"/>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14"/>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14"/>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14"/>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14"/>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14"/>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4"/>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14"/>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14"/>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4"/>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14"/>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14"/>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14"/>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14"/>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14"/>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4"/>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14"/>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14"/>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14"/>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4"/>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14"/>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14"/>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14"/>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14"/>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1" name="Google Shape;301;p14"/>
          <p:cNvSpPr/>
          <p:nvPr/>
        </p:nvSpPr>
        <p:spPr>
          <a:xfrm>
            <a:off x="0" y="0"/>
            <a:ext cx="2009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02" name="Google Shape;302;p14"/>
          <p:cNvGrpSpPr/>
          <p:nvPr/>
        </p:nvGrpSpPr>
        <p:grpSpPr>
          <a:xfrm>
            <a:off x="5639253" y="156788"/>
            <a:ext cx="962709" cy="191050"/>
            <a:chOff x="4058091" y="1310700"/>
            <a:chExt cx="962709" cy="191050"/>
          </a:xfrm>
        </p:grpSpPr>
        <p:cxnSp>
          <p:nvCxnSpPr>
            <p:cNvPr id="303" name="Google Shape;303;p14"/>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304" name="Google Shape;304;p14"/>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305" name="Google Shape;305;p14"/>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
        <p:nvSpPr>
          <p:cNvPr id="306" name="Google Shape;306;p14"/>
          <p:cNvSpPr/>
          <p:nvPr/>
        </p:nvSpPr>
        <p:spPr>
          <a:xfrm>
            <a:off x="270065" y="4063688"/>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14"/>
          <p:cNvSpPr/>
          <p:nvPr/>
        </p:nvSpPr>
        <p:spPr>
          <a:xfrm>
            <a:off x="2933117" y="3919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14"/>
          <p:cNvSpPr/>
          <p:nvPr>
            <p:ph idx="2" type="pic"/>
          </p:nvPr>
        </p:nvSpPr>
        <p:spPr>
          <a:xfrm>
            <a:off x="277900" y="0"/>
            <a:ext cx="2364900" cy="3771900"/>
          </a:xfrm>
          <a:prstGeom prst="rect">
            <a:avLst/>
          </a:prstGeom>
          <a:noFill/>
          <a:ln>
            <a:noFill/>
          </a:ln>
        </p:spPr>
      </p:sp>
      <p:sp>
        <p:nvSpPr>
          <p:cNvPr id="309" name="Google Shape;309;p14"/>
          <p:cNvSpPr txBox="1"/>
          <p:nvPr>
            <p:ph type="title"/>
          </p:nvPr>
        </p:nvSpPr>
        <p:spPr>
          <a:xfrm flipH="1">
            <a:off x="2642788" y="1710754"/>
            <a:ext cx="3858600" cy="1954800"/>
          </a:xfrm>
          <a:prstGeom prst="rect">
            <a:avLst/>
          </a:prstGeom>
          <a:ln>
            <a:noFill/>
          </a:ln>
        </p:spPr>
        <p:txBody>
          <a:bodyPr anchorCtr="0" anchor="b" bIns="91425" lIns="91425" spcFirstLastPara="1" rIns="91425" wrap="square" tIns="91425">
            <a:noAutofit/>
          </a:bodyPr>
          <a:lstStyle>
            <a:lvl1pPr lvl="0" rtl="0" algn="ctr">
              <a:spcBef>
                <a:spcPts val="0"/>
              </a:spcBef>
              <a:spcAft>
                <a:spcPts val="0"/>
              </a:spcAft>
              <a:buSzPts val="3600"/>
              <a:buNone/>
              <a:defRPr sz="55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310" name="Google Shape;310;p14"/>
          <p:cNvSpPr txBox="1"/>
          <p:nvPr>
            <p:ph hasCustomPrompt="1" idx="3" type="title"/>
          </p:nvPr>
        </p:nvSpPr>
        <p:spPr>
          <a:xfrm flipH="1">
            <a:off x="3695071" y="689600"/>
            <a:ext cx="1753800" cy="9423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6000"/>
              <a:buNone/>
              <a:defRPr sz="55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311" name="Google Shape;311;p14"/>
          <p:cNvSpPr txBox="1"/>
          <p:nvPr>
            <p:ph idx="1" type="subTitle"/>
          </p:nvPr>
        </p:nvSpPr>
        <p:spPr>
          <a:xfrm>
            <a:off x="2642613" y="3744400"/>
            <a:ext cx="3858600" cy="709500"/>
          </a:xfrm>
          <a:prstGeom prst="rect">
            <a:avLst/>
          </a:prstGeom>
          <a:noFill/>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Font typeface="Amiko SemiBold"/>
              <a:buNone/>
              <a:defRPr sz="1600"/>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2">
  <p:cSld name="CUSTOM_24_1">
    <p:spTree>
      <p:nvGrpSpPr>
        <p:cNvPr id="312" name="Shape 312"/>
        <p:cNvGrpSpPr/>
        <p:nvPr/>
      </p:nvGrpSpPr>
      <p:grpSpPr>
        <a:xfrm>
          <a:off x="0" y="0"/>
          <a:ext cx="0" cy="0"/>
          <a:chOff x="0" y="0"/>
          <a:chExt cx="0" cy="0"/>
        </a:xfrm>
      </p:grpSpPr>
      <p:sp>
        <p:nvSpPr>
          <p:cNvPr id="313" name="Google Shape;313;p15"/>
          <p:cNvSpPr/>
          <p:nvPr/>
        </p:nvSpPr>
        <p:spPr>
          <a:xfrm>
            <a:off x="871530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15"/>
          <p:cNvSpPr/>
          <p:nvPr/>
        </p:nvSpPr>
        <p:spPr>
          <a:xfrm>
            <a:off x="0" y="0"/>
            <a:ext cx="35433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15" name="Google Shape;315;p15"/>
          <p:cNvGrpSpPr/>
          <p:nvPr/>
        </p:nvGrpSpPr>
        <p:grpSpPr>
          <a:xfrm>
            <a:off x="7438066" y="206013"/>
            <a:ext cx="962709" cy="191050"/>
            <a:chOff x="4058091" y="1310700"/>
            <a:chExt cx="962709" cy="191050"/>
          </a:xfrm>
        </p:grpSpPr>
        <p:cxnSp>
          <p:nvCxnSpPr>
            <p:cNvPr id="316" name="Google Shape;316;p15"/>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317" name="Google Shape;317;p15"/>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318" name="Google Shape;318;p15"/>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
        <p:nvSpPr>
          <p:cNvPr id="319" name="Google Shape;319;p15"/>
          <p:cNvSpPr/>
          <p:nvPr/>
        </p:nvSpPr>
        <p:spPr>
          <a:xfrm rot="7401667">
            <a:off x="-2455768" y="-442748"/>
            <a:ext cx="4563834" cy="2841953"/>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0" name="Google Shape;320;p15"/>
          <p:cNvGrpSpPr/>
          <p:nvPr/>
        </p:nvGrpSpPr>
        <p:grpSpPr>
          <a:xfrm>
            <a:off x="223450" y="2253988"/>
            <a:ext cx="979525" cy="3208275"/>
            <a:chOff x="5868925" y="1033750"/>
            <a:chExt cx="979525" cy="3208275"/>
          </a:xfrm>
        </p:grpSpPr>
        <p:sp>
          <p:nvSpPr>
            <p:cNvPr id="321" name="Google Shape;321;p15"/>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15"/>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15"/>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15"/>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15"/>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15"/>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15"/>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15"/>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15"/>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15"/>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15"/>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15"/>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15"/>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15"/>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15"/>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15"/>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15"/>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15"/>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15"/>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15"/>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15"/>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15"/>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15"/>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15"/>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15"/>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15"/>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15"/>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15"/>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15"/>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0" name="Google Shape;350;p15"/>
          <p:cNvSpPr/>
          <p:nvPr/>
        </p:nvSpPr>
        <p:spPr>
          <a:xfrm>
            <a:off x="8105567" y="45470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15"/>
          <p:cNvSpPr/>
          <p:nvPr>
            <p:ph idx="2" type="pic"/>
          </p:nvPr>
        </p:nvSpPr>
        <p:spPr>
          <a:xfrm>
            <a:off x="1560950" y="0"/>
            <a:ext cx="2364900" cy="3771900"/>
          </a:xfrm>
          <a:prstGeom prst="rect">
            <a:avLst/>
          </a:prstGeom>
          <a:noFill/>
          <a:ln>
            <a:noFill/>
          </a:ln>
        </p:spPr>
      </p:sp>
      <p:sp>
        <p:nvSpPr>
          <p:cNvPr id="352" name="Google Shape;352;p15"/>
          <p:cNvSpPr txBox="1"/>
          <p:nvPr>
            <p:ph type="title"/>
          </p:nvPr>
        </p:nvSpPr>
        <p:spPr>
          <a:xfrm flipH="1">
            <a:off x="3743271" y="1856554"/>
            <a:ext cx="4687500" cy="1954800"/>
          </a:xfrm>
          <a:prstGeom prst="rect">
            <a:avLst/>
          </a:prstGeom>
          <a:ln>
            <a:noFill/>
          </a:ln>
        </p:spPr>
        <p:txBody>
          <a:bodyPr anchorCtr="0" anchor="b" bIns="91425" lIns="91425" spcFirstLastPara="1" rIns="91425" wrap="square" tIns="91425">
            <a:noAutofit/>
          </a:bodyPr>
          <a:lstStyle>
            <a:lvl1pPr lvl="0" rtl="0" algn="r">
              <a:spcBef>
                <a:spcPts val="0"/>
              </a:spcBef>
              <a:spcAft>
                <a:spcPts val="0"/>
              </a:spcAft>
              <a:buSzPts val="3600"/>
              <a:buNone/>
              <a:defRPr sz="55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353" name="Google Shape;353;p15"/>
          <p:cNvSpPr txBox="1"/>
          <p:nvPr>
            <p:ph hasCustomPrompt="1" idx="3" type="title"/>
          </p:nvPr>
        </p:nvSpPr>
        <p:spPr>
          <a:xfrm flipH="1">
            <a:off x="6300471" y="835400"/>
            <a:ext cx="2130300" cy="942300"/>
          </a:xfrm>
          <a:prstGeom prst="rect">
            <a:avLst/>
          </a:prstGeom>
          <a:noFill/>
        </p:spPr>
        <p:txBody>
          <a:bodyPr anchorCtr="0" anchor="ctr" bIns="91425" lIns="91425" spcFirstLastPara="1" rIns="91425" wrap="square" tIns="91425">
            <a:noAutofit/>
          </a:bodyPr>
          <a:lstStyle>
            <a:lvl1pPr lvl="0" rtl="0" algn="r">
              <a:spcBef>
                <a:spcPts val="0"/>
              </a:spcBef>
              <a:spcAft>
                <a:spcPts val="0"/>
              </a:spcAft>
              <a:buSzPts val="6000"/>
              <a:buNone/>
              <a:defRPr sz="55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354" name="Google Shape;354;p15"/>
          <p:cNvSpPr txBox="1"/>
          <p:nvPr>
            <p:ph idx="1" type="subTitle"/>
          </p:nvPr>
        </p:nvSpPr>
        <p:spPr>
          <a:xfrm>
            <a:off x="3743375" y="3890200"/>
            <a:ext cx="4687500" cy="417900"/>
          </a:xfrm>
          <a:prstGeom prst="rect">
            <a:avLst/>
          </a:prstGeom>
          <a:noFill/>
          <a:ln>
            <a:noFill/>
          </a:ln>
        </p:spPr>
        <p:txBody>
          <a:bodyPr anchorCtr="0" anchor="t" bIns="91425" lIns="91425" spcFirstLastPara="1" rIns="91425" wrap="square" tIns="91425">
            <a:noAutofit/>
          </a:bodyPr>
          <a:lstStyle>
            <a:lvl1pPr lvl="0" rtl="0" algn="r">
              <a:lnSpc>
                <a:spcPct val="100000"/>
              </a:lnSpc>
              <a:spcBef>
                <a:spcPts val="0"/>
              </a:spcBef>
              <a:spcAft>
                <a:spcPts val="0"/>
              </a:spcAft>
              <a:buSzPts val="1400"/>
              <a:buFont typeface="Amiko SemiBold"/>
              <a:buNone/>
              <a:defRPr sz="1600"/>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3">
  <p:cSld name="CUSTOM_24_2">
    <p:spTree>
      <p:nvGrpSpPr>
        <p:cNvPr id="355" name="Shape 355"/>
        <p:cNvGrpSpPr/>
        <p:nvPr/>
      </p:nvGrpSpPr>
      <p:grpSpPr>
        <a:xfrm>
          <a:off x="0" y="0"/>
          <a:ext cx="0" cy="0"/>
          <a:chOff x="0" y="0"/>
          <a:chExt cx="0" cy="0"/>
        </a:xfrm>
      </p:grpSpPr>
      <p:sp>
        <p:nvSpPr>
          <p:cNvPr id="356" name="Google Shape;356;p16"/>
          <p:cNvSpPr/>
          <p:nvPr/>
        </p:nvSpPr>
        <p:spPr>
          <a:xfrm>
            <a:off x="0" y="0"/>
            <a:ext cx="9795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16"/>
          <p:cNvSpPr/>
          <p:nvPr/>
        </p:nvSpPr>
        <p:spPr>
          <a:xfrm>
            <a:off x="7771825" y="0"/>
            <a:ext cx="13719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16"/>
          <p:cNvSpPr/>
          <p:nvPr/>
        </p:nvSpPr>
        <p:spPr>
          <a:xfrm>
            <a:off x="270065" y="19166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59" name="Google Shape;359;p16"/>
          <p:cNvGrpSpPr/>
          <p:nvPr/>
        </p:nvGrpSpPr>
        <p:grpSpPr>
          <a:xfrm>
            <a:off x="7941013" y="539488"/>
            <a:ext cx="979525" cy="3208275"/>
            <a:chOff x="5868925" y="1033750"/>
            <a:chExt cx="979525" cy="3208275"/>
          </a:xfrm>
        </p:grpSpPr>
        <p:sp>
          <p:nvSpPr>
            <p:cNvPr id="360" name="Google Shape;360;p16"/>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16"/>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16"/>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16"/>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16"/>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16"/>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16"/>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16"/>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16"/>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16"/>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16"/>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16"/>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16"/>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16"/>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16"/>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16"/>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16"/>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16"/>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16"/>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16"/>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16"/>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16"/>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16"/>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16"/>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16"/>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16"/>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16"/>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16"/>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16"/>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89" name="Google Shape;389;p16"/>
          <p:cNvSpPr/>
          <p:nvPr/>
        </p:nvSpPr>
        <p:spPr>
          <a:xfrm>
            <a:off x="5030042" y="44518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16"/>
          <p:cNvSpPr/>
          <p:nvPr/>
        </p:nvSpPr>
        <p:spPr>
          <a:xfrm>
            <a:off x="6115892" y="2443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16"/>
          <p:cNvSpPr txBox="1"/>
          <p:nvPr>
            <p:ph type="title"/>
          </p:nvPr>
        </p:nvSpPr>
        <p:spPr>
          <a:xfrm flipH="1">
            <a:off x="2748471" y="1336377"/>
            <a:ext cx="5201700" cy="19548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3600"/>
              <a:buNone/>
              <a:defRPr sz="55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392" name="Google Shape;392;p16"/>
          <p:cNvSpPr txBox="1"/>
          <p:nvPr>
            <p:ph hasCustomPrompt="1" idx="2" type="title"/>
          </p:nvPr>
        </p:nvSpPr>
        <p:spPr>
          <a:xfrm flipH="1">
            <a:off x="1193829" y="1491648"/>
            <a:ext cx="1554600" cy="9423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6000"/>
              <a:buNone/>
              <a:defRPr sz="55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393" name="Google Shape;393;p16"/>
          <p:cNvSpPr txBox="1"/>
          <p:nvPr>
            <p:ph idx="1" type="subTitle"/>
          </p:nvPr>
        </p:nvSpPr>
        <p:spPr>
          <a:xfrm>
            <a:off x="2748429" y="3370027"/>
            <a:ext cx="5201700" cy="437100"/>
          </a:xfrm>
          <a:prstGeom prst="rect">
            <a:avLst/>
          </a:prstGeom>
          <a:noFill/>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Font typeface="Amiko SemiBold"/>
              <a:buNone/>
              <a:defRPr sz="1600"/>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2">
    <p:spTree>
      <p:nvGrpSpPr>
        <p:cNvPr id="394" name="Shape 394"/>
        <p:cNvGrpSpPr/>
        <p:nvPr/>
      </p:nvGrpSpPr>
      <p:grpSpPr>
        <a:xfrm>
          <a:off x="0" y="0"/>
          <a:ext cx="0" cy="0"/>
          <a:chOff x="0" y="0"/>
          <a:chExt cx="0" cy="0"/>
        </a:xfrm>
      </p:grpSpPr>
      <p:sp>
        <p:nvSpPr>
          <p:cNvPr id="395" name="Google Shape;395;p17"/>
          <p:cNvSpPr/>
          <p:nvPr/>
        </p:nvSpPr>
        <p:spPr>
          <a:xfrm rot="4436476">
            <a:off x="-2455571" y="3294310"/>
            <a:ext cx="4563577" cy="2841792"/>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17"/>
          <p:cNvSpPr/>
          <p:nvPr/>
        </p:nvSpPr>
        <p:spPr>
          <a:xfrm>
            <a:off x="-393710" y="23596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17"/>
          <p:cNvSpPr/>
          <p:nvPr/>
        </p:nvSpPr>
        <p:spPr>
          <a:xfrm>
            <a:off x="7320704" y="47410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17"/>
          <p:cNvSpPr/>
          <p:nvPr/>
        </p:nvSpPr>
        <p:spPr>
          <a:xfrm rot="5400000">
            <a:off x="8155288" y="325250"/>
            <a:ext cx="550950" cy="372375"/>
          </a:xfrm>
          <a:custGeom>
            <a:rect b="b" l="l" r="r" t="t"/>
            <a:pathLst>
              <a:path extrusionOk="0" h="14895" w="22038">
                <a:moveTo>
                  <a:pt x="11035" y="1642"/>
                </a:moveTo>
                <a:cubicBezTo>
                  <a:pt x="11703" y="2067"/>
                  <a:pt x="12311" y="2584"/>
                  <a:pt x="12798" y="3253"/>
                </a:cubicBezTo>
                <a:lnTo>
                  <a:pt x="9241" y="3253"/>
                </a:lnTo>
                <a:cubicBezTo>
                  <a:pt x="9728" y="2584"/>
                  <a:pt x="10336" y="2067"/>
                  <a:pt x="11035" y="1642"/>
                </a:cubicBezTo>
                <a:close/>
                <a:moveTo>
                  <a:pt x="13254" y="3861"/>
                </a:moveTo>
                <a:cubicBezTo>
                  <a:pt x="13527" y="4256"/>
                  <a:pt x="13709" y="4681"/>
                  <a:pt x="13922" y="5137"/>
                </a:cubicBezTo>
                <a:lnTo>
                  <a:pt x="8177" y="5137"/>
                </a:lnTo>
                <a:cubicBezTo>
                  <a:pt x="8329" y="4681"/>
                  <a:pt x="8542" y="4256"/>
                  <a:pt x="8816" y="3861"/>
                </a:cubicBezTo>
                <a:close/>
                <a:moveTo>
                  <a:pt x="14013" y="5776"/>
                </a:moveTo>
                <a:cubicBezTo>
                  <a:pt x="14135" y="6201"/>
                  <a:pt x="14226" y="6657"/>
                  <a:pt x="14226" y="7083"/>
                </a:cubicBezTo>
                <a:lnTo>
                  <a:pt x="7752" y="7083"/>
                </a:lnTo>
                <a:cubicBezTo>
                  <a:pt x="7782" y="6657"/>
                  <a:pt x="7843" y="6201"/>
                  <a:pt x="7934" y="5776"/>
                </a:cubicBezTo>
                <a:close/>
                <a:moveTo>
                  <a:pt x="14257" y="7691"/>
                </a:moveTo>
                <a:cubicBezTo>
                  <a:pt x="14257" y="8116"/>
                  <a:pt x="14165" y="8572"/>
                  <a:pt x="14105" y="8967"/>
                </a:cubicBezTo>
                <a:lnTo>
                  <a:pt x="7904" y="8967"/>
                </a:lnTo>
                <a:cubicBezTo>
                  <a:pt x="7843" y="8572"/>
                  <a:pt x="7752" y="8116"/>
                  <a:pt x="7752" y="7691"/>
                </a:cubicBezTo>
                <a:close/>
                <a:moveTo>
                  <a:pt x="13953" y="9575"/>
                </a:moveTo>
                <a:cubicBezTo>
                  <a:pt x="13801" y="10031"/>
                  <a:pt x="13618" y="10457"/>
                  <a:pt x="13375" y="10882"/>
                </a:cubicBezTo>
                <a:lnTo>
                  <a:pt x="8694" y="10882"/>
                </a:lnTo>
                <a:cubicBezTo>
                  <a:pt x="8481" y="10457"/>
                  <a:pt x="8269" y="10031"/>
                  <a:pt x="8147" y="9575"/>
                </a:cubicBezTo>
                <a:close/>
                <a:moveTo>
                  <a:pt x="12950" y="11520"/>
                </a:moveTo>
                <a:cubicBezTo>
                  <a:pt x="12433" y="12250"/>
                  <a:pt x="11795" y="12858"/>
                  <a:pt x="11035" y="13314"/>
                </a:cubicBezTo>
                <a:cubicBezTo>
                  <a:pt x="10275" y="12858"/>
                  <a:pt x="9606" y="12250"/>
                  <a:pt x="9089" y="11520"/>
                </a:cubicBezTo>
                <a:close/>
                <a:moveTo>
                  <a:pt x="14591" y="608"/>
                </a:moveTo>
                <a:cubicBezTo>
                  <a:pt x="18360" y="608"/>
                  <a:pt x="21430" y="3678"/>
                  <a:pt x="21430" y="7447"/>
                </a:cubicBezTo>
                <a:cubicBezTo>
                  <a:pt x="21430" y="11216"/>
                  <a:pt x="18360" y="14286"/>
                  <a:pt x="14591" y="14286"/>
                </a:cubicBezTo>
                <a:cubicBezTo>
                  <a:pt x="13557" y="14286"/>
                  <a:pt x="12585" y="14074"/>
                  <a:pt x="11643" y="13618"/>
                </a:cubicBezTo>
                <a:cubicBezTo>
                  <a:pt x="12463" y="13071"/>
                  <a:pt x="13193" y="12311"/>
                  <a:pt x="13709" y="11460"/>
                </a:cubicBezTo>
                <a:cubicBezTo>
                  <a:pt x="13831" y="11308"/>
                  <a:pt x="13922" y="11156"/>
                  <a:pt x="13983" y="11034"/>
                </a:cubicBezTo>
                <a:cubicBezTo>
                  <a:pt x="14257" y="10578"/>
                  <a:pt x="14439" y="10031"/>
                  <a:pt x="14591" y="9514"/>
                </a:cubicBezTo>
                <a:cubicBezTo>
                  <a:pt x="14621" y="9362"/>
                  <a:pt x="14682" y="9210"/>
                  <a:pt x="14712" y="9089"/>
                </a:cubicBezTo>
                <a:cubicBezTo>
                  <a:pt x="14834" y="8602"/>
                  <a:pt x="14864" y="8086"/>
                  <a:pt x="14895" y="7569"/>
                </a:cubicBezTo>
                <a:lnTo>
                  <a:pt x="14895" y="7447"/>
                </a:lnTo>
                <a:lnTo>
                  <a:pt x="14895" y="7143"/>
                </a:lnTo>
                <a:cubicBezTo>
                  <a:pt x="14864" y="6657"/>
                  <a:pt x="14773" y="6110"/>
                  <a:pt x="14682" y="5624"/>
                </a:cubicBezTo>
                <a:cubicBezTo>
                  <a:pt x="14621" y="5472"/>
                  <a:pt x="14591" y="5320"/>
                  <a:pt x="14561" y="5198"/>
                </a:cubicBezTo>
                <a:cubicBezTo>
                  <a:pt x="14409" y="4681"/>
                  <a:pt x="14165" y="4195"/>
                  <a:pt x="13861" y="3678"/>
                </a:cubicBezTo>
                <a:cubicBezTo>
                  <a:pt x="13801" y="3526"/>
                  <a:pt x="13679" y="3374"/>
                  <a:pt x="13618" y="3283"/>
                </a:cubicBezTo>
                <a:cubicBezTo>
                  <a:pt x="13071" y="2523"/>
                  <a:pt x="12433" y="1824"/>
                  <a:pt x="11643" y="1307"/>
                </a:cubicBezTo>
                <a:cubicBezTo>
                  <a:pt x="12554" y="852"/>
                  <a:pt x="13557" y="608"/>
                  <a:pt x="14591" y="608"/>
                </a:cubicBezTo>
                <a:close/>
                <a:moveTo>
                  <a:pt x="7448" y="669"/>
                </a:moveTo>
                <a:cubicBezTo>
                  <a:pt x="8481" y="669"/>
                  <a:pt x="9454" y="882"/>
                  <a:pt x="10427" y="1338"/>
                </a:cubicBezTo>
                <a:cubicBezTo>
                  <a:pt x="9667" y="1885"/>
                  <a:pt x="8968" y="2523"/>
                  <a:pt x="8451" y="3314"/>
                </a:cubicBezTo>
                <a:cubicBezTo>
                  <a:pt x="8360" y="3466"/>
                  <a:pt x="8238" y="3587"/>
                  <a:pt x="8177" y="3739"/>
                </a:cubicBezTo>
                <a:cubicBezTo>
                  <a:pt x="7904" y="4225"/>
                  <a:pt x="7691" y="4712"/>
                  <a:pt x="7478" y="5259"/>
                </a:cubicBezTo>
                <a:cubicBezTo>
                  <a:pt x="7448" y="5411"/>
                  <a:pt x="7418" y="5563"/>
                  <a:pt x="7387" y="5684"/>
                </a:cubicBezTo>
                <a:cubicBezTo>
                  <a:pt x="7266" y="6171"/>
                  <a:pt x="7174" y="6657"/>
                  <a:pt x="7144" y="7204"/>
                </a:cubicBezTo>
                <a:lnTo>
                  <a:pt x="7144" y="7508"/>
                </a:lnTo>
                <a:lnTo>
                  <a:pt x="7144" y="7599"/>
                </a:lnTo>
                <a:cubicBezTo>
                  <a:pt x="7144" y="8116"/>
                  <a:pt x="7235" y="8633"/>
                  <a:pt x="7326" y="9119"/>
                </a:cubicBezTo>
                <a:cubicBezTo>
                  <a:pt x="7387" y="9271"/>
                  <a:pt x="7418" y="9423"/>
                  <a:pt x="7448" y="9545"/>
                </a:cubicBezTo>
                <a:cubicBezTo>
                  <a:pt x="7600" y="10092"/>
                  <a:pt x="7782" y="10578"/>
                  <a:pt x="8056" y="11064"/>
                </a:cubicBezTo>
                <a:cubicBezTo>
                  <a:pt x="8147" y="11216"/>
                  <a:pt x="8208" y="11338"/>
                  <a:pt x="8329" y="11490"/>
                </a:cubicBezTo>
                <a:cubicBezTo>
                  <a:pt x="8846" y="12311"/>
                  <a:pt x="9576" y="13071"/>
                  <a:pt x="10427" y="13648"/>
                </a:cubicBezTo>
                <a:cubicBezTo>
                  <a:pt x="9515" y="14104"/>
                  <a:pt x="8481" y="14347"/>
                  <a:pt x="7448" y="14347"/>
                </a:cubicBezTo>
                <a:cubicBezTo>
                  <a:pt x="3679" y="14347"/>
                  <a:pt x="609" y="11247"/>
                  <a:pt x="609" y="7508"/>
                </a:cubicBezTo>
                <a:cubicBezTo>
                  <a:pt x="609" y="3709"/>
                  <a:pt x="3679" y="669"/>
                  <a:pt x="7448" y="669"/>
                </a:cubicBezTo>
                <a:close/>
                <a:moveTo>
                  <a:pt x="7448" y="0"/>
                </a:moveTo>
                <a:cubicBezTo>
                  <a:pt x="3345" y="0"/>
                  <a:pt x="1" y="3344"/>
                  <a:pt x="1" y="7447"/>
                </a:cubicBezTo>
                <a:cubicBezTo>
                  <a:pt x="1" y="11551"/>
                  <a:pt x="3345" y="14894"/>
                  <a:pt x="7448" y="14894"/>
                </a:cubicBezTo>
                <a:cubicBezTo>
                  <a:pt x="8694" y="14894"/>
                  <a:pt x="9910" y="14590"/>
                  <a:pt x="11035" y="13982"/>
                </a:cubicBezTo>
                <a:cubicBezTo>
                  <a:pt x="12129" y="14590"/>
                  <a:pt x="13345" y="14894"/>
                  <a:pt x="14591" y="14894"/>
                </a:cubicBezTo>
                <a:cubicBezTo>
                  <a:pt x="18694" y="14894"/>
                  <a:pt x="22038" y="11551"/>
                  <a:pt x="22038" y="7447"/>
                </a:cubicBezTo>
                <a:cubicBezTo>
                  <a:pt x="22038" y="3344"/>
                  <a:pt x="18694" y="0"/>
                  <a:pt x="14591" y="0"/>
                </a:cubicBezTo>
                <a:cubicBezTo>
                  <a:pt x="13345" y="0"/>
                  <a:pt x="12129" y="304"/>
                  <a:pt x="11035" y="912"/>
                </a:cubicBezTo>
                <a:cubicBezTo>
                  <a:pt x="9910" y="304"/>
                  <a:pt x="8694" y="0"/>
                  <a:pt x="74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17"/>
          <p:cNvSpPr txBox="1"/>
          <p:nvPr>
            <p:ph type="title"/>
          </p:nvPr>
        </p:nvSpPr>
        <p:spPr>
          <a:xfrm>
            <a:off x="720000" y="445025"/>
            <a:ext cx="7704000" cy="66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00" name="Google Shape;400;p17"/>
          <p:cNvSpPr/>
          <p:nvPr/>
        </p:nvSpPr>
        <p:spPr>
          <a:xfrm>
            <a:off x="871530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2_1">
    <p:spTree>
      <p:nvGrpSpPr>
        <p:cNvPr id="401" name="Shape 401"/>
        <p:cNvGrpSpPr/>
        <p:nvPr/>
      </p:nvGrpSpPr>
      <p:grpSpPr>
        <a:xfrm>
          <a:off x="0" y="0"/>
          <a:ext cx="0" cy="0"/>
          <a:chOff x="0" y="0"/>
          <a:chExt cx="0" cy="0"/>
        </a:xfrm>
      </p:grpSpPr>
      <p:grpSp>
        <p:nvGrpSpPr>
          <p:cNvPr id="402" name="Google Shape;402;p18"/>
          <p:cNvGrpSpPr/>
          <p:nvPr/>
        </p:nvGrpSpPr>
        <p:grpSpPr>
          <a:xfrm>
            <a:off x="8322000" y="-1527287"/>
            <a:ext cx="979525" cy="3208275"/>
            <a:chOff x="5868925" y="1033750"/>
            <a:chExt cx="979525" cy="3208275"/>
          </a:xfrm>
        </p:grpSpPr>
        <p:sp>
          <p:nvSpPr>
            <p:cNvPr id="403" name="Google Shape;403;p18"/>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18"/>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18"/>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18"/>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18"/>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18"/>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18"/>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18"/>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18"/>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18"/>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18"/>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18"/>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18"/>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18"/>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18"/>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18"/>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18"/>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18"/>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18"/>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18"/>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18"/>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18"/>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18"/>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18"/>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18"/>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18"/>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18"/>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18"/>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18"/>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32" name="Google Shape;432;p18"/>
          <p:cNvSpPr/>
          <p:nvPr/>
        </p:nvSpPr>
        <p:spPr>
          <a:xfrm>
            <a:off x="6068715" y="-359925"/>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18"/>
          <p:cNvSpPr txBox="1"/>
          <p:nvPr>
            <p:ph type="title"/>
          </p:nvPr>
        </p:nvSpPr>
        <p:spPr>
          <a:xfrm>
            <a:off x="720000" y="445025"/>
            <a:ext cx="7704000" cy="66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34" name="Google Shape;434;p18"/>
          <p:cNvSpPr/>
          <p:nvPr/>
        </p:nvSpPr>
        <p:spPr>
          <a:xfrm>
            <a:off x="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28">
    <p:spTree>
      <p:nvGrpSpPr>
        <p:cNvPr id="435" name="Shape 435"/>
        <p:cNvGrpSpPr/>
        <p:nvPr/>
      </p:nvGrpSpPr>
      <p:grpSpPr>
        <a:xfrm>
          <a:off x="0" y="0"/>
          <a:ext cx="0" cy="0"/>
          <a:chOff x="0" y="0"/>
          <a:chExt cx="0" cy="0"/>
        </a:xfrm>
      </p:grpSpPr>
      <p:sp>
        <p:nvSpPr>
          <p:cNvPr id="436" name="Google Shape;436;p19"/>
          <p:cNvSpPr/>
          <p:nvPr/>
        </p:nvSpPr>
        <p:spPr>
          <a:xfrm>
            <a:off x="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19"/>
          <p:cNvSpPr/>
          <p:nvPr/>
        </p:nvSpPr>
        <p:spPr>
          <a:xfrm>
            <a:off x="871530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19"/>
          <p:cNvSpPr/>
          <p:nvPr/>
        </p:nvSpPr>
        <p:spPr>
          <a:xfrm>
            <a:off x="713215" y="459941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19"/>
          <p:cNvSpPr/>
          <p:nvPr/>
        </p:nvSpPr>
        <p:spPr>
          <a:xfrm>
            <a:off x="8135579" y="2443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19"/>
          <p:cNvSpPr txBox="1"/>
          <p:nvPr>
            <p:ph type="title"/>
          </p:nvPr>
        </p:nvSpPr>
        <p:spPr>
          <a:xfrm>
            <a:off x="720000" y="445025"/>
            <a:ext cx="7704000" cy="66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4">
  <p:cSld name="CUSTOM_29">
    <p:spTree>
      <p:nvGrpSpPr>
        <p:cNvPr id="441" name="Shape 441"/>
        <p:cNvGrpSpPr/>
        <p:nvPr/>
      </p:nvGrpSpPr>
      <p:grpSpPr>
        <a:xfrm>
          <a:off x="0" y="0"/>
          <a:ext cx="0" cy="0"/>
          <a:chOff x="0" y="0"/>
          <a:chExt cx="0" cy="0"/>
        </a:xfrm>
      </p:grpSpPr>
      <p:sp>
        <p:nvSpPr>
          <p:cNvPr id="442" name="Google Shape;442;p20"/>
          <p:cNvSpPr/>
          <p:nvPr/>
        </p:nvSpPr>
        <p:spPr>
          <a:xfrm flipH="1" rot="-4436476">
            <a:off x="7037267" y="3294310"/>
            <a:ext cx="4563577" cy="2841792"/>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20"/>
          <p:cNvSpPr/>
          <p:nvPr/>
        </p:nvSpPr>
        <p:spPr>
          <a:xfrm flipH="1">
            <a:off x="8652678" y="23596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20"/>
          <p:cNvSpPr/>
          <p:nvPr/>
        </p:nvSpPr>
        <p:spPr>
          <a:xfrm flipH="1">
            <a:off x="1529368" y="47410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20"/>
          <p:cNvSpPr/>
          <p:nvPr/>
        </p:nvSpPr>
        <p:spPr>
          <a:xfrm flipH="1">
            <a:off x="1272"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20"/>
          <p:cNvSpPr txBox="1"/>
          <p:nvPr>
            <p:ph type="title"/>
          </p:nvPr>
        </p:nvSpPr>
        <p:spPr>
          <a:xfrm>
            <a:off x="720000" y="445025"/>
            <a:ext cx="7704000" cy="66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5">
  <p:cSld name="CUSTOM_30">
    <p:spTree>
      <p:nvGrpSpPr>
        <p:cNvPr id="447" name="Shape 447"/>
        <p:cNvGrpSpPr/>
        <p:nvPr/>
      </p:nvGrpSpPr>
      <p:grpSpPr>
        <a:xfrm>
          <a:off x="0" y="0"/>
          <a:ext cx="0" cy="0"/>
          <a:chOff x="0" y="0"/>
          <a:chExt cx="0" cy="0"/>
        </a:xfrm>
      </p:grpSpPr>
      <p:sp>
        <p:nvSpPr>
          <p:cNvPr id="448" name="Google Shape;448;p21"/>
          <p:cNvSpPr/>
          <p:nvPr/>
        </p:nvSpPr>
        <p:spPr>
          <a:xfrm>
            <a:off x="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21"/>
          <p:cNvSpPr/>
          <p:nvPr/>
        </p:nvSpPr>
        <p:spPr>
          <a:xfrm>
            <a:off x="871530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21"/>
          <p:cNvSpPr/>
          <p:nvPr/>
        </p:nvSpPr>
        <p:spPr>
          <a:xfrm>
            <a:off x="7537690" y="4702138"/>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21"/>
          <p:cNvSpPr/>
          <p:nvPr/>
        </p:nvSpPr>
        <p:spPr>
          <a:xfrm>
            <a:off x="1499079" y="1143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21"/>
          <p:cNvSpPr txBox="1"/>
          <p:nvPr>
            <p:ph type="title"/>
          </p:nvPr>
        </p:nvSpPr>
        <p:spPr>
          <a:xfrm>
            <a:off x="720000" y="445025"/>
            <a:ext cx="7704000" cy="66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6">
  <p:cSld name="CUSTOM_31">
    <p:spTree>
      <p:nvGrpSpPr>
        <p:cNvPr id="453" name="Shape 453"/>
        <p:cNvGrpSpPr/>
        <p:nvPr/>
      </p:nvGrpSpPr>
      <p:grpSpPr>
        <a:xfrm>
          <a:off x="0" y="0"/>
          <a:ext cx="0" cy="0"/>
          <a:chOff x="0" y="0"/>
          <a:chExt cx="0" cy="0"/>
        </a:xfrm>
      </p:grpSpPr>
      <p:sp>
        <p:nvSpPr>
          <p:cNvPr id="454" name="Google Shape;454;p22"/>
          <p:cNvSpPr/>
          <p:nvPr/>
        </p:nvSpPr>
        <p:spPr>
          <a:xfrm rot="6222328">
            <a:off x="-2722106" y="455818"/>
            <a:ext cx="4563356" cy="2841655"/>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22"/>
          <p:cNvSpPr/>
          <p:nvPr/>
        </p:nvSpPr>
        <p:spPr>
          <a:xfrm>
            <a:off x="376065" y="4702138"/>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22"/>
          <p:cNvSpPr/>
          <p:nvPr/>
        </p:nvSpPr>
        <p:spPr>
          <a:xfrm>
            <a:off x="7320704" y="47410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22"/>
          <p:cNvSpPr/>
          <p:nvPr/>
        </p:nvSpPr>
        <p:spPr>
          <a:xfrm rot="5400000">
            <a:off x="8155288" y="325250"/>
            <a:ext cx="550950" cy="372375"/>
          </a:xfrm>
          <a:custGeom>
            <a:rect b="b" l="l" r="r" t="t"/>
            <a:pathLst>
              <a:path extrusionOk="0" h="14895" w="22038">
                <a:moveTo>
                  <a:pt x="11035" y="1642"/>
                </a:moveTo>
                <a:cubicBezTo>
                  <a:pt x="11703" y="2067"/>
                  <a:pt x="12311" y="2584"/>
                  <a:pt x="12798" y="3253"/>
                </a:cubicBezTo>
                <a:lnTo>
                  <a:pt x="9241" y="3253"/>
                </a:lnTo>
                <a:cubicBezTo>
                  <a:pt x="9728" y="2584"/>
                  <a:pt x="10336" y="2067"/>
                  <a:pt x="11035" y="1642"/>
                </a:cubicBezTo>
                <a:close/>
                <a:moveTo>
                  <a:pt x="13254" y="3861"/>
                </a:moveTo>
                <a:cubicBezTo>
                  <a:pt x="13527" y="4256"/>
                  <a:pt x="13709" y="4681"/>
                  <a:pt x="13922" y="5137"/>
                </a:cubicBezTo>
                <a:lnTo>
                  <a:pt x="8177" y="5137"/>
                </a:lnTo>
                <a:cubicBezTo>
                  <a:pt x="8329" y="4681"/>
                  <a:pt x="8542" y="4256"/>
                  <a:pt x="8816" y="3861"/>
                </a:cubicBezTo>
                <a:close/>
                <a:moveTo>
                  <a:pt x="14013" y="5776"/>
                </a:moveTo>
                <a:cubicBezTo>
                  <a:pt x="14135" y="6201"/>
                  <a:pt x="14226" y="6657"/>
                  <a:pt x="14226" y="7083"/>
                </a:cubicBezTo>
                <a:lnTo>
                  <a:pt x="7752" y="7083"/>
                </a:lnTo>
                <a:cubicBezTo>
                  <a:pt x="7782" y="6657"/>
                  <a:pt x="7843" y="6201"/>
                  <a:pt x="7934" y="5776"/>
                </a:cubicBezTo>
                <a:close/>
                <a:moveTo>
                  <a:pt x="14257" y="7691"/>
                </a:moveTo>
                <a:cubicBezTo>
                  <a:pt x="14257" y="8116"/>
                  <a:pt x="14165" y="8572"/>
                  <a:pt x="14105" y="8967"/>
                </a:cubicBezTo>
                <a:lnTo>
                  <a:pt x="7904" y="8967"/>
                </a:lnTo>
                <a:cubicBezTo>
                  <a:pt x="7843" y="8572"/>
                  <a:pt x="7752" y="8116"/>
                  <a:pt x="7752" y="7691"/>
                </a:cubicBezTo>
                <a:close/>
                <a:moveTo>
                  <a:pt x="13953" y="9575"/>
                </a:moveTo>
                <a:cubicBezTo>
                  <a:pt x="13801" y="10031"/>
                  <a:pt x="13618" y="10457"/>
                  <a:pt x="13375" y="10882"/>
                </a:cubicBezTo>
                <a:lnTo>
                  <a:pt x="8694" y="10882"/>
                </a:lnTo>
                <a:cubicBezTo>
                  <a:pt x="8481" y="10457"/>
                  <a:pt x="8269" y="10031"/>
                  <a:pt x="8147" y="9575"/>
                </a:cubicBezTo>
                <a:close/>
                <a:moveTo>
                  <a:pt x="12950" y="11520"/>
                </a:moveTo>
                <a:cubicBezTo>
                  <a:pt x="12433" y="12250"/>
                  <a:pt x="11795" y="12858"/>
                  <a:pt x="11035" y="13314"/>
                </a:cubicBezTo>
                <a:cubicBezTo>
                  <a:pt x="10275" y="12858"/>
                  <a:pt x="9606" y="12250"/>
                  <a:pt x="9089" y="11520"/>
                </a:cubicBezTo>
                <a:close/>
                <a:moveTo>
                  <a:pt x="14591" y="608"/>
                </a:moveTo>
                <a:cubicBezTo>
                  <a:pt x="18360" y="608"/>
                  <a:pt x="21430" y="3678"/>
                  <a:pt x="21430" y="7447"/>
                </a:cubicBezTo>
                <a:cubicBezTo>
                  <a:pt x="21430" y="11216"/>
                  <a:pt x="18360" y="14286"/>
                  <a:pt x="14591" y="14286"/>
                </a:cubicBezTo>
                <a:cubicBezTo>
                  <a:pt x="13557" y="14286"/>
                  <a:pt x="12585" y="14074"/>
                  <a:pt x="11643" y="13618"/>
                </a:cubicBezTo>
                <a:cubicBezTo>
                  <a:pt x="12463" y="13071"/>
                  <a:pt x="13193" y="12311"/>
                  <a:pt x="13709" y="11460"/>
                </a:cubicBezTo>
                <a:cubicBezTo>
                  <a:pt x="13831" y="11308"/>
                  <a:pt x="13922" y="11156"/>
                  <a:pt x="13983" y="11034"/>
                </a:cubicBezTo>
                <a:cubicBezTo>
                  <a:pt x="14257" y="10578"/>
                  <a:pt x="14439" y="10031"/>
                  <a:pt x="14591" y="9514"/>
                </a:cubicBezTo>
                <a:cubicBezTo>
                  <a:pt x="14621" y="9362"/>
                  <a:pt x="14682" y="9210"/>
                  <a:pt x="14712" y="9089"/>
                </a:cubicBezTo>
                <a:cubicBezTo>
                  <a:pt x="14834" y="8602"/>
                  <a:pt x="14864" y="8086"/>
                  <a:pt x="14895" y="7569"/>
                </a:cubicBezTo>
                <a:lnTo>
                  <a:pt x="14895" y="7447"/>
                </a:lnTo>
                <a:lnTo>
                  <a:pt x="14895" y="7143"/>
                </a:lnTo>
                <a:cubicBezTo>
                  <a:pt x="14864" y="6657"/>
                  <a:pt x="14773" y="6110"/>
                  <a:pt x="14682" y="5624"/>
                </a:cubicBezTo>
                <a:cubicBezTo>
                  <a:pt x="14621" y="5472"/>
                  <a:pt x="14591" y="5320"/>
                  <a:pt x="14561" y="5198"/>
                </a:cubicBezTo>
                <a:cubicBezTo>
                  <a:pt x="14409" y="4681"/>
                  <a:pt x="14165" y="4195"/>
                  <a:pt x="13861" y="3678"/>
                </a:cubicBezTo>
                <a:cubicBezTo>
                  <a:pt x="13801" y="3526"/>
                  <a:pt x="13679" y="3374"/>
                  <a:pt x="13618" y="3283"/>
                </a:cubicBezTo>
                <a:cubicBezTo>
                  <a:pt x="13071" y="2523"/>
                  <a:pt x="12433" y="1824"/>
                  <a:pt x="11643" y="1307"/>
                </a:cubicBezTo>
                <a:cubicBezTo>
                  <a:pt x="12554" y="852"/>
                  <a:pt x="13557" y="608"/>
                  <a:pt x="14591" y="608"/>
                </a:cubicBezTo>
                <a:close/>
                <a:moveTo>
                  <a:pt x="7448" y="669"/>
                </a:moveTo>
                <a:cubicBezTo>
                  <a:pt x="8481" y="669"/>
                  <a:pt x="9454" y="882"/>
                  <a:pt x="10427" y="1338"/>
                </a:cubicBezTo>
                <a:cubicBezTo>
                  <a:pt x="9667" y="1885"/>
                  <a:pt x="8968" y="2523"/>
                  <a:pt x="8451" y="3314"/>
                </a:cubicBezTo>
                <a:cubicBezTo>
                  <a:pt x="8360" y="3466"/>
                  <a:pt x="8238" y="3587"/>
                  <a:pt x="8177" y="3739"/>
                </a:cubicBezTo>
                <a:cubicBezTo>
                  <a:pt x="7904" y="4225"/>
                  <a:pt x="7691" y="4712"/>
                  <a:pt x="7478" y="5259"/>
                </a:cubicBezTo>
                <a:cubicBezTo>
                  <a:pt x="7448" y="5411"/>
                  <a:pt x="7418" y="5563"/>
                  <a:pt x="7387" y="5684"/>
                </a:cubicBezTo>
                <a:cubicBezTo>
                  <a:pt x="7266" y="6171"/>
                  <a:pt x="7174" y="6657"/>
                  <a:pt x="7144" y="7204"/>
                </a:cubicBezTo>
                <a:lnTo>
                  <a:pt x="7144" y="7508"/>
                </a:lnTo>
                <a:lnTo>
                  <a:pt x="7144" y="7599"/>
                </a:lnTo>
                <a:cubicBezTo>
                  <a:pt x="7144" y="8116"/>
                  <a:pt x="7235" y="8633"/>
                  <a:pt x="7326" y="9119"/>
                </a:cubicBezTo>
                <a:cubicBezTo>
                  <a:pt x="7387" y="9271"/>
                  <a:pt x="7418" y="9423"/>
                  <a:pt x="7448" y="9545"/>
                </a:cubicBezTo>
                <a:cubicBezTo>
                  <a:pt x="7600" y="10092"/>
                  <a:pt x="7782" y="10578"/>
                  <a:pt x="8056" y="11064"/>
                </a:cubicBezTo>
                <a:cubicBezTo>
                  <a:pt x="8147" y="11216"/>
                  <a:pt x="8208" y="11338"/>
                  <a:pt x="8329" y="11490"/>
                </a:cubicBezTo>
                <a:cubicBezTo>
                  <a:pt x="8846" y="12311"/>
                  <a:pt x="9576" y="13071"/>
                  <a:pt x="10427" y="13648"/>
                </a:cubicBezTo>
                <a:cubicBezTo>
                  <a:pt x="9515" y="14104"/>
                  <a:pt x="8481" y="14347"/>
                  <a:pt x="7448" y="14347"/>
                </a:cubicBezTo>
                <a:cubicBezTo>
                  <a:pt x="3679" y="14347"/>
                  <a:pt x="609" y="11247"/>
                  <a:pt x="609" y="7508"/>
                </a:cubicBezTo>
                <a:cubicBezTo>
                  <a:pt x="609" y="3709"/>
                  <a:pt x="3679" y="669"/>
                  <a:pt x="7448" y="669"/>
                </a:cubicBezTo>
                <a:close/>
                <a:moveTo>
                  <a:pt x="7448" y="0"/>
                </a:moveTo>
                <a:cubicBezTo>
                  <a:pt x="3345" y="0"/>
                  <a:pt x="1" y="3344"/>
                  <a:pt x="1" y="7447"/>
                </a:cubicBezTo>
                <a:cubicBezTo>
                  <a:pt x="1" y="11551"/>
                  <a:pt x="3345" y="14894"/>
                  <a:pt x="7448" y="14894"/>
                </a:cubicBezTo>
                <a:cubicBezTo>
                  <a:pt x="8694" y="14894"/>
                  <a:pt x="9910" y="14590"/>
                  <a:pt x="11035" y="13982"/>
                </a:cubicBezTo>
                <a:cubicBezTo>
                  <a:pt x="12129" y="14590"/>
                  <a:pt x="13345" y="14894"/>
                  <a:pt x="14591" y="14894"/>
                </a:cubicBezTo>
                <a:cubicBezTo>
                  <a:pt x="18694" y="14894"/>
                  <a:pt x="22038" y="11551"/>
                  <a:pt x="22038" y="7447"/>
                </a:cubicBezTo>
                <a:cubicBezTo>
                  <a:pt x="22038" y="3344"/>
                  <a:pt x="18694" y="0"/>
                  <a:pt x="14591" y="0"/>
                </a:cubicBezTo>
                <a:cubicBezTo>
                  <a:pt x="13345" y="0"/>
                  <a:pt x="12129" y="304"/>
                  <a:pt x="11035" y="912"/>
                </a:cubicBezTo>
                <a:cubicBezTo>
                  <a:pt x="9910" y="304"/>
                  <a:pt x="8694" y="0"/>
                  <a:pt x="74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22"/>
          <p:cNvSpPr txBox="1"/>
          <p:nvPr>
            <p:ph type="title"/>
          </p:nvPr>
        </p:nvSpPr>
        <p:spPr>
          <a:xfrm>
            <a:off x="720000" y="445025"/>
            <a:ext cx="7704000" cy="66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59" name="Google Shape;459;p22"/>
          <p:cNvSpPr/>
          <p:nvPr/>
        </p:nvSpPr>
        <p:spPr>
          <a:xfrm>
            <a:off x="871530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14">
    <p:spTree>
      <p:nvGrpSpPr>
        <p:cNvPr id="460" name="Shape 460"/>
        <p:cNvGrpSpPr/>
        <p:nvPr/>
      </p:nvGrpSpPr>
      <p:grpSpPr>
        <a:xfrm>
          <a:off x="0" y="0"/>
          <a:ext cx="0" cy="0"/>
          <a:chOff x="0" y="0"/>
          <a:chExt cx="0" cy="0"/>
        </a:xfrm>
      </p:grpSpPr>
      <p:sp>
        <p:nvSpPr>
          <p:cNvPr id="461" name="Google Shape;461;p23"/>
          <p:cNvSpPr/>
          <p:nvPr/>
        </p:nvSpPr>
        <p:spPr>
          <a:xfrm>
            <a:off x="5657850" y="0"/>
            <a:ext cx="3486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23"/>
          <p:cNvSpPr/>
          <p:nvPr/>
        </p:nvSpPr>
        <p:spPr>
          <a:xfrm>
            <a:off x="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23"/>
          <p:cNvSpPr/>
          <p:nvPr/>
        </p:nvSpPr>
        <p:spPr>
          <a:xfrm>
            <a:off x="634315" y="10271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23"/>
          <p:cNvSpPr/>
          <p:nvPr/>
        </p:nvSpPr>
        <p:spPr>
          <a:xfrm>
            <a:off x="565629" y="44518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65" name="Google Shape;465;p23"/>
          <p:cNvGrpSpPr/>
          <p:nvPr/>
        </p:nvGrpSpPr>
        <p:grpSpPr>
          <a:xfrm>
            <a:off x="3633478" y="443963"/>
            <a:ext cx="962709" cy="191050"/>
            <a:chOff x="4058091" y="1310700"/>
            <a:chExt cx="962709" cy="191050"/>
          </a:xfrm>
        </p:grpSpPr>
        <p:cxnSp>
          <p:nvCxnSpPr>
            <p:cNvPr id="466" name="Google Shape;466;p23"/>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467" name="Google Shape;467;p23"/>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468" name="Google Shape;468;p23"/>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grpSp>
        <p:nvGrpSpPr>
          <p:cNvPr id="469" name="Google Shape;469;p23"/>
          <p:cNvGrpSpPr/>
          <p:nvPr/>
        </p:nvGrpSpPr>
        <p:grpSpPr>
          <a:xfrm rot="-5400000">
            <a:off x="7064388" y="2853150"/>
            <a:ext cx="979525" cy="3208275"/>
            <a:chOff x="5868925" y="1033750"/>
            <a:chExt cx="979525" cy="3208275"/>
          </a:xfrm>
        </p:grpSpPr>
        <p:sp>
          <p:nvSpPr>
            <p:cNvPr id="470" name="Google Shape;470;p23"/>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23"/>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23"/>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23"/>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23"/>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23"/>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23"/>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23"/>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23"/>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23"/>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23"/>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23"/>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23"/>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23"/>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23"/>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23"/>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23"/>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23"/>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23"/>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23"/>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23"/>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23"/>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23"/>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23"/>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23"/>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23"/>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23"/>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23"/>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23"/>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99" name="Google Shape;499;p23"/>
          <p:cNvSpPr txBox="1"/>
          <p:nvPr>
            <p:ph idx="1" type="subTitle"/>
          </p:nvPr>
        </p:nvSpPr>
        <p:spPr>
          <a:xfrm>
            <a:off x="713225" y="1240825"/>
            <a:ext cx="3858900" cy="20892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1400"/>
              <a:buNone/>
              <a:defRPr sz="2400"/>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
        <p:nvSpPr>
          <p:cNvPr id="500" name="Google Shape;500;p23"/>
          <p:cNvSpPr txBox="1"/>
          <p:nvPr>
            <p:ph type="title"/>
          </p:nvPr>
        </p:nvSpPr>
        <p:spPr>
          <a:xfrm>
            <a:off x="713225" y="3329950"/>
            <a:ext cx="3858900" cy="572700"/>
          </a:xfrm>
          <a:prstGeom prst="rect">
            <a:avLst/>
          </a:prstGeom>
          <a:ln>
            <a:noFill/>
          </a:ln>
        </p:spPr>
        <p:txBody>
          <a:bodyPr anchorCtr="0" anchor="t" bIns="91425" lIns="91425" spcFirstLastPara="1" rIns="91425" wrap="square" tIns="91425">
            <a:noAutofit/>
          </a:bodyPr>
          <a:lstStyle>
            <a:lvl1pPr lvl="0" rtl="0" algn="r">
              <a:spcBef>
                <a:spcPts val="0"/>
              </a:spcBef>
              <a:spcAft>
                <a:spcPts val="0"/>
              </a:spcAft>
              <a:buSzPts val="3000"/>
              <a:buNone/>
              <a:defRPr sz="2400"/>
            </a:lvl1pPr>
            <a:lvl2pPr lvl="1" rtl="0" algn="r">
              <a:spcBef>
                <a:spcPts val="0"/>
              </a:spcBef>
              <a:spcAft>
                <a:spcPts val="0"/>
              </a:spcAft>
              <a:buSzPts val="3000"/>
              <a:buNone/>
              <a:defRPr/>
            </a:lvl2pPr>
            <a:lvl3pPr lvl="2" rtl="0" algn="r">
              <a:spcBef>
                <a:spcPts val="0"/>
              </a:spcBef>
              <a:spcAft>
                <a:spcPts val="0"/>
              </a:spcAft>
              <a:buSzPts val="3000"/>
              <a:buNone/>
              <a:defRPr/>
            </a:lvl3pPr>
            <a:lvl4pPr lvl="3" rtl="0" algn="r">
              <a:spcBef>
                <a:spcPts val="0"/>
              </a:spcBef>
              <a:spcAft>
                <a:spcPts val="0"/>
              </a:spcAft>
              <a:buSzPts val="3000"/>
              <a:buNone/>
              <a:defRPr/>
            </a:lvl4pPr>
            <a:lvl5pPr lvl="4" rtl="0" algn="r">
              <a:spcBef>
                <a:spcPts val="0"/>
              </a:spcBef>
              <a:spcAft>
                <a:spcPts val="0"/>
              </a:spcAft>
              <a:buSzPts val="3000"/>
              <a:buNone/>
              <a:defRPr/>
            </a:lvl5pPr>
            <a:lvl6pPr lvl="5" rtl="0" algn="r">
              <a:spcBef>
                <a:spcPts val="0"/>
              </a:spcBef>
              <a:spcAft>
                <a:spcPts val="0"/>
              </a:spcAft>
              <a:buSzPts val="3000"/>
              <a:buNone/>
              <a:defRPr/>
            </a:lvl6pPr>
            <a:lvl7pPr lvl="6" rtl="0" algn="r">
              <a:spcBef>
                <a:spcPts val="0"/>
              </a:spcBef>
              <a:spcAft>
                <a:spcPts val="0"/>
              </a:spcAft>
              <a:buSzPts val="3000"/>
              <a:buNone/>
              <a:defRPr/>
            </a:lvl7pPr>
            <a:lvl8pPr lvl="7" rtl="0" algn="r">
              <a:spcBef>
                <a:spcPts val="0"/>
              </a:spcBef>
              <a:spcAft>
                <a:spcPts val="0"/>
              </a:spcAft>
              <a:buSzPts val="3000"/>
              <a:buNone/>
              <a:defRPr/>
            </a:lvl8pPr>
            <a:lvl9pPr lvl="8" rtl="0" algn="r">
              <a:spcBef>
                <a:spcPts val="0"/>
              </a:spcBef>
              <a:spcAft>
                <a:spcPts val="0"/>
              </a:spcAft>
              <a:buSzPts val="3000"/>
              <a:buNone/>
              <a:defRPr/>
            </a:lvl9pPr>
          </a:lstStyle>
          <a:p/>
        </p:txBody>
      </p:sp>
      <p:sp>
        <p:nvSpPr>
          <p:cNvPr id="501" name="Google Shape;501;p23"/>
          <p:cNvSpPr/>
          <p:nvPr>
            <p:ph idx="2" type="pic"/>
          </p:nvPr>
        </p:nvSpPr>
        <p:spPr>
          <a:xfrm>
            <a:off x="5228075" y="0"/>
            <a:ext cx="2364900" cy="3771900"/>
          </a:xfrm>
          <a:prstGeom prst="rect">
            <a:avLst/>
          </a:prstGeom>
          <a:noFill/>
          <a:ln>
            <a:noFill/>
          </a:ln>
        </p:spPr>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
  <p:cSld name="CUSTOM_1">
    <p:spTree>
      <p:nvGrpSpPr>
        <p:cNvPr id="502" name="Shape 502"/>
        <p:cNvGrpSpPr/>
        <p:nvPr/>
      </p:nvGrpSpPr>
      <p:grpSpPr>
        <a:xfrm>
          <a:off x="0" y="0"/>
          <a:ext cx="0" cy="0"/>
          <a:chOff x="0" y="0"/>
          <a:chExt cx="0" cy="0"/>
        </a:xfrm>
      </p:grpSpPr>
      <p:sp>
        <p:nvSpPr>
          <p:cNvPr id="503" name="Google Shape;503;p24"/>
          <p:cNvSpPr/>
          <p:nvPr/>
        </p:nvSpPr>
        <p:spPr>
          <a:xfrm>
            <a:off x="871530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24"/>
          <p:cNvSpPr/>
          <p:nvPr/>
        </p:nvSpPr>
        <p:spPr>
          <a:xfrm>
            <a:off x="0" y="0"/>
            <a:ext cx="35433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24"/>
          <p:cNvSpPr/>
          <p:nvPr/>
        </p:nvSpPr>
        <p:spPr>
          <a:xfrm rot="7401667">
            <a:off x="-2455768" y="-442748"/>
            <a:ext cx="4563834" cy="2841953"/>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24"/>
          <p:cNvSpPr/>
          <p:nvPr/>
        </p:nvSpPr>
        <p:spPr>
          <a:xfrm>
            <a:off x="366665" y="403066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07" name="Google Shape;507;p24"/>
          <p:cNvGrpSpPr/>
          <p:nvPr/>
        </p:nvGrpSpPr>
        <p:grpSpPr>
          <a:xfrm>
            <a:off x="8101750" y="967613"/>
            <a:ext cx="979525" cy="3208275"/>
            <a:chOff x="5868925" y="1033750"/>
            <a:chExt cx="979525" cy="3208275"/>
          </a:xfrm>
        </p:grpSpPr>
        <p:sp>
          <p:nvSpPr>
            <p:cNvPr id="508" name="Google Shape;508;p24"/>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24"/>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24"/>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24"/>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24"/>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24"/>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24"/>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24"/>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24"/>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24"/>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24"/>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24"/>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24"/>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24"/>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24"/>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24"/>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24"/>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24"/>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24"/>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24"/>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24"/>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24"/>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24"/>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24"/>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24"/>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24"/>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24"/>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24"/>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24"/>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37" name="Google Shape;537;p24"/>
          <p:cNvSpPr/>
          <p:nvPr/>
        </p:nvSpPr>
        <p:spPr>
          <a:xfrm>
            <a:off x="7629242" y="45185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24"/>
          <p:cNvSpPr/>
          <p:nvPr/>
        </p:nvSpPr>
        <p:spPr>
          <a:xfrm>
            <a:off x="7629242" y="1655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24"/>
          <p:cNvSpPr txBox="1"/>
          <p:nvPr>
            <p:ph idx="1" type="subTitle"/>
          </p:nvPr>
        </p:nvSpPr>
        <p:spPr>
          <a:xfrm>
            <a:off x="4543425" y="2636238"/>
            <a:ext cx="2933700" cy="1084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
        <p:nvSpPr>
          <p:cNvPr id="540" name="Google Shape;540;p24"/>
          <p:cNvSpPr txBox="1"/>
          <p:nvPr>
            <p:ph type="title"/>
          </p:nvPr>
        </p:nvSpPr>
        <p:spPr>
          <a:xfrm>
            <a:off x="4543425" y="1423063"/>
            <a:ext cx="3333600" cy="12789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1_1_1_1_1">
    <p:spTree>
      <p:nvGrpSpPr>
        <p:cNvPr id="541" name="Shape 541"/>
        <p:cNvGrpSpPr/>
        <p:nvPr/>
      </p:nvGrpSpPr>
      <p:grpSpPr>
        <a:xfrm>
          <a:off x="0" y="0"/>
          <a:ext cx="0" cy="0"/>
          <a:chOff x="0" y="0"/>
          <a:chExt cx="0" cy="0"/>
        </a:xfrm>
      </p:grpSpPr>
      <p:sp>
        <p:nvSpPr>
          <p:cNvPr id="542" name="Google Shape;542;p25"/>
          <p:cNvSpPr/>
          <p:nvPr/>
        </p:nvSpPr>
        <p:spPr>
          <a:xfrm>
            <a:off x="0" y="0"/>
            <a:ext cx="3486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25"/>
          <p:cNvSpPr/>
          <p:nvPr/>
        </p:nvSpPr>
        <p:spPr>
          <a:xfrm>
            <a:off x="871530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25"/>
          <p:cNvSpPr/>
          <p:nvPr/>
        </p:nvSpPr>
        <p:spPr>
          <a:xfrm rot="4098874">
            <a:off x="-2040433" y="2524305"/>
            <a:ext cx="4563820" cy="2841944"/>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25"/>
          <p:cNvSpPr/>
          <p:nvPr/>
        </p:nvSpPr>
        <p:spPr>
          <a:xfrm rot="5400000">
            <a:off x="8155288" y="353300"/>
            <a:ext cx="550950" cy="372375"/>
          </a:xfrm>
          <a:custGeom>
            <a:rect b="b" l="l" r="r" t="t"/>
            <a:pathLst>
              <a:path extrusionOk="0" h="14895" w="22038">
                <a:moveTo>
                  <a:pt x="11035" y="1642"/>
                </a:moveTo>
                <a:cubicBezTo>
                  <a:pt x="11703" y="2067"/>
                  <a:pt x="12311" y="2584"/>
                  <a:pt x="12798" y="3253"/>
                </a:cubicBezTo>
                <a:lnTo>
                  <a:pt x="9241" y="3253"/>
                </a:lnTo>
                <a:cubicBezTo>
                  <a:pt x="9728" y="2584"/>
                  <a:pt x="10336" y="2067"/>
                  <a:pt x="11035" y="1642"/>
                </a:cubicBezTo>
                <a:close/>
                <a:moveTo>
                  <a:pt x="13254" y="3861"/>
                </a:moveTo>
                <a:cubicBezTo>
                  <a:pt x="13527" y="4256"/>
                  <a:pt x="13709" y="4681"/>
                  <a:pt x="13922" y="5137"/>
                </a:cubicBezTo>
                <a:lnTo>
                  <a:pt x="8177" y="5137"/>
                </a:lnTo>
                <a:cubicBezTo>
                  <a:pt x="8329" y="4681"/>
                  <a:pt x="8542" y="4256"/>
                  <a:pt x="8816" y="3861"/>
                </a:cubicBezTo>
                <a:close/>
                <a:moveTo>
                  <a:pt x="14013" y="5776"/>
                </a:moveTo>
                <a:cubicBezTo>
                  <a:pt x="14135" y="6201"/>
                  <a:pt x="14226" y="6657"/>
                  <a:pt x="14226" y="7083"/>
                </a:cubicBezTo>
                <a:lnTo>
                  <a:pt x="7752" y="7083"/>
                </a:lnTo>
                <a:cubicBezTo>
                  <a:pt x="7782" y="6657"/>
                  <a:pt x="7843" y="6201"/>
                  <a:pt x="7934" y="5776"/>
                </a:cubicBezTo>
                <a:close/>
                <a:moveTo>
                  <a:pt x="14257" y="7691"/>
                </a:moveTo>
                <a:cubicBezTo>
                  <a:pt x="14257" y="8116"/>
                  <a:pt x="14165" y="8572"/>
                  <a:pt x="14105" y="8967"/>
                </a:cubicBezTo>
                <a:lnTo>
                  <a:pt x="7904" y="8967"/>
                </a:lnTo>
                <a:cubicBezTo>
                  <a:pt x="7843" y="8572"/>
                  <a:pt x="7752" y="8116"/>
                  <a:pt x="7752" y="7691"/>
                </a:cubicBezTo>
                <a:close/>
                <a:moveTo>
                  <a:pt x="13953" y="9575"/>
                </a:moveTo>
                <a:cubicBezTo>
                  <a:pt x="13801" y="10031"/>
                  <a:pt x="13618" y="10457"/>
                  <a:pt x="13375" y="10882"/>
                </a:cubicBezTo>
                <a:lnTo>
                  <a:pt x="8694" y="10882"/>
                </a:lnTo>
                <a:cubicBezTo>
                  <a:pt x="8481" y="10457"/>
                  <a:pt x="8269" y="10031"/>
                  <a:pt x="8147" y="9575"/>
                </a:cubicBezTo>
                <a:close/>
                <a:moveTo>
                  <a:pt x="12950" y="11520"/>
                </a:moveTo>
                <a:cubicBezTo>
                  <a:pt x="12433" y="12250"/>
                  <a:pt x="11795" y="12858"/>
                  <a:pt x="11035" y="13314"/>
                </a:cubicBezTo>
                <a:cubicBezTo>
                  <a:pt x="10275" y="12858"/>
                  <a:pt x="9606" y="12250"/>
                  <a:pt x="9089" y="11520"/>
                </a:cubicBezTo>
                <a:close/>
                <a:moveTo>
                  <a:pt x="14591" y="608"/>
                </a:moveTo>
                <a:cubicBezTo>
                  <a:pt x="18360" y="608"/>
                  <a:pt x="21430" y="3678"/>
                  <a:pt x="21430" y="7447"/>
                </a:cubicBezTo>
                <a:cubicBezTo>
                  <a:pt x="21430" y="11216"/>
                  <a:pt x="18360" y="14286"/>
                  <a:pt x="14591" y="14286"/>
                </a:cubicBezTo>
                <a:cubicBezTo>
                  <a:pt x="13557" y="14286"/>
                  <a:pt x="12585" y="14074"/>
                  <a:pt x="11643" y="13618"/>
                </a:cubicBezTo>
                <a:cubicBezTo>
                  <a:pt x="12463" y="13071"/>
                  <a:pt x="13193" y="12311"/>
                  <a:pt x="13709" y="11460"/>
                </a:cubicBezTo>
                <a:cubicBezTo>
                  <a:pt x="13831" y="11308"/>
                  <a:pt x="13922" y="11156"/>
                  <a:pt x="13983" y="11034"/>
                </a:cubicBezTo>
                <a:cubicBezTo>
                  <a:pt x="14257" y="10578"/>
                  <a:pt x="14439" y="10031"/>
                  <a:pt x="14591" y="9514"/>
                </a:cubicBezTo>
                <a:cubicBezTo>
                  <a:pt x="14621" y="9362"/>
                  <a:pt x="14682" y="9210"/>
                  <a:pt x="14712" y="9089"/>
                </a:cubicBezTo>
                <a:cubicBezTo>
                  <a:pt x="14834" y="8602"/>
                  <a:pt x="14864" y="8086"/>
                  <a:pt x="14895" y="7569"/>
                </a:cubicBezTo>
                <a:lnTo>
                  <a:pt x="14895" y="7447"/>
                </a:lnTo>
                <a:lnTo>
                  <a:pt x="14895" y="7143"/>
                </a:lnTo>
                <a:cubicBezTo>
                  <a:pt x="14864" y="6657"/>
                  <a:pt x="14773" y="6110"/>
                  <a:pt x="14682" y="5624"/>
                </a:cubicBezTo>
                <a:cubicBezTo>
                  <a:pt x="14621" y="5472"/>
                  <a:pt x="14591" y="5320"/>
                  <a:pt x="14561" y="5198"/>
                </a:cubicBezTo>
                <a:cubicBezTo>
                  <a:pt x="14409" y="4681"/>
                  <a:pt x="14165" y="4195"/>
                  <a:pt x="13861" y="3678"/>
                </a:cubicBezTo>
                <a:cubicBezTo>
                  <a:pt x="13801" y="3526"/>
                  <a:pt x="13679" y="3374"/>
                  <a:pt x="13618" y="3283"/>
                </a:cubicBezTo>
                <a:cubicBezTo>
                  <a:pt x="13071" y="2523"/>
                  <a:pt x="12433" y="1824"/>
                  <a:pt x="11643" y="1307"/>
                </a:cubicBezTo>
                <a:cubicBezTo>
                  <a:pt x="12554" y="852"/>
                  <a:pt x="13557" y="608"/>
                  <a:pt x="14591" y="608"/>
                </a:cubicBezTo>
                <a:close/>
                <a:moveTo>
                  <a:pt x="7448" y="669"/>
                </a:moveTo>
                <a:cubicBezTo>
                  <a:pt x="8481" y="669"/>
                  <a:pt x="9454" y="882"/>
                  <a:pt x="10427" y="1338"/>
                </a:cubicBezTo>
                <a:cubicBezTo>
                  <a:pt x="9667" y="1885"/>
                  <a:pt x="8968" y="2523"/>
                  <a:pt x="8451" y="3314"/>
                </a:cubicBezTo>
                <a:cubicBezTo>
                  <a:pt x="8360" y="3466"/>
                  <a:pt x="8238" y="3587"/>
                  <a:pt x="8177" y="3739"/>
                </a:cubicBezTo>
                <a:cubicBezTo>
                  <a:pt x="7904" y="4225"/>
                  <a:pt x="7691" y="4712"/>
                  <a:pt x="7478" y="5259"/>
                </a:cubicBezTo>
                <a:cubicBezTo>
                  <a:pt x="7448" y="5411"/>
                  <a:pt x="7418" y="5563"/>
                  <a:pt x="7387" y="5684"/>
                </a:cubicBezTo>
                <a:cubicBezTo>
                  <a:pt x="7266" y="6171"/>
                  <a:pt x="7174" y="6657"/>
                  <a:pt x="7144" y="7204"/>
                </a:cubicBezTo>
                <a:lnTo>
                  <a:pt x="7144" y="7508"/>
                </a:lnTo>
                <a:lnTo>
                  <a:pt x="7144" y="7599"/>
                </a:lnTo>
                <a:cubicBezTo>
                  <a:pt x="7144" y="8116"/>
                  <a:pt x="7235" y="8633"/>
                  <a:pt x="7326" y="9119"/>
                </a:cubicBezTo>
                <a:cubicBezTo>
                  <a:pt x="7387" y="9271"/>
                  <a:pt x="7418" y="9423"/>
                  <a:pt x="7448" y="9545"/>
                </a:cubicBezTo>
                <a:cubicBezTo>
                  <a:pt x="7600" y="10092"/>
                  <a:pt x="7782" y="10578"/>
                  <a:pt x="8056" y="11064"/>
                </a:cubicBezTo>
                <a:cubicBezTo>
                  <a:pt x="8147" y="11216"/>
                  <a:pt x="8208" y="11338"/>
                  <a:pt x="8329" y="11490"/>
                </a:cubicBezTo>
                <a:cubicBezTo>
                  <a:pt x="8846" y="12311"/>
                  <a:pt x="9576" y="13071"/>
                  <a:pt x="10427" y="13648"/>
                </a:cubicBezTo>
                <a:cubicBezTo>
                  <a:pt x="9515" y="14104"/>
                  <a:pt x="8481" y="14347"/>
                  <a:pt x="7448" y="14347"/>
                </a:cubicBezTo>
                <a:cubicBezTo>
                  <a:pt x="3679" y="14347"/>
                  <a:pt x="609" y="11247"/>
                  <a:pt x="609" y="7508"/>
                </a:cubicBezTo>
                <a:cubicBezTo>
                  <a:pt x="609" y="3709"/>
                  <a:pt x="3679" y="669"/>
                  <a:pt x="7448" y="669"/>
                </a:cubicBezTo>
                <a:close/>
                <a:moveTo>
                  <a:pt x="7448" y="0"/>
                </a:moveTo>
                <a:cubicBezTo>
                  <a:pt x="3345" y="0"/>
                  <a:pt x="1" y="3344"/>
                  <a:pt x="1" y="7447"/>
                </a:cubicBezTo>
                <a:cubicBezTo>
                  <a:pt x="1" y="11551"/>
                  <a:pt x="3345" y="14894"/>
                  <a:pt x="7448" y="14894"/>
                </a:cubicBezTo>
                <a:cubicBezTo>
                  <a:pt x="8694" y="14894"/>
                  <a:pt x="9910" y="14590"/>
                  <a:pt x="11035" y="13982"/>
                </a:cubicBezTo>
                <a:cubicBezTo>
                  <a:pt x="12129" y="14590"/>
                  <a:pt x="13345" y="14894"/>
                  <a:pt x="14591" y="14894"/>
                </a:cubicBezTo>
                <a:cubicBezTo>
                  <a:pt x="18694" y="14894"/>
                  <a:pt x="22038" y="11551"/>
                  <a:pt x="22038" y="7447"/>
                </a:cubicBezTo>
                <a:cubicBezTo>
                  <a:pt x="22038" y="3344"/>
                  <a:pt x="18694" y="0"/>
                  <a:pt x="14591" y="0"/>
                </a:cubicBezTo>
                <a:cubicBezTo>
                  <a:pt x="13345" y="0"/>
                  <a:pt x="12129" y="304"/>
                  <a:pt x="11035" y="912"/>
                </a:cubicBezTo>
                <a:cubicBezTo>
                  <a:pt x="9910" y="304"/>
                  <a:pt x="8694" y="0"/>
                  <a:pt x="74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46" name="Google Shape;546;p25"/>
          <p:cNvGrpSpPr/>
          <p:nvPr/>
        </p:nvGrpSpPr>
        <p:grpSpPr>
          <a:xfrm>
            <a:off x="4636603" y="443963"/>
            <a:ext cx="962709" cy="191050"/>
            <a:chOff x="4058091" y="1310700"/>
            <a:chExt cx="962709" cy="191050"/>
          </a:xfrm>
        </p:grpSpPr>
        <p:cxnSp>
          <p:nvCxnSpPr>
            <p:cNvPr id="547" name="Google Shape;547;p25"/>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548" name="Google Shape;548;p25"/>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549" name="Google Shape;549;p25"/>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
        <p:nvSpPr>
          <p:cNvPr id="550" name="Google Shape;550;p25"/>
          <p:cNvSpPr txBox="1"/>
          <p:nvPr>
            <p:ph idx="1" type="body"/>
          </p:nvPr>
        </p:nvSpPr>
        <p:spPr>
          <a:xfrm>
            <a:off x="4944900" y="3292650"/>
            <a:ext cx="3486000" cy="9795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SzPts val="1400"/>
              <a:buChar char="❏"/>
              <a:defRPr/>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0"/>
              </a:spcBef>
              <a:spcAft>
                <a:spcPts val="0"/>
              </a:spcAft>
              <a:buSzPts val="1400"/>
              <a:buChar char="❏"/>
              <a:defRPr/>
            </a:lvl3pPr>
            <a:lvl4pPr indent="-317500" lvl="3" marL="1828800" rtl="0">
              <a:lnSpc>
                <a:spcPct val="115000"/>
              </a:lnSpc>
              <a:spcBef>
                <a:spcPts val="0"/>
              </a:spcBef>
              <a:spcAft>
                <a:spcPts val="0"/>
              </a:spcAft>
              <a:buSzPts val="1400"/>
              <a:buChar char="❏"/>
              <a:defRPr/>
            </a:lvl4pPr>
            <a:lvl5pPr indent="-317500" lvl="4" marL="2286000" rtl="0">
              <a:lnSpc>
                <a:spcPct val="115000"/>
              </a:lnSpc>
              <a:spcBef>
                <a:spcPts val="0"/>
              </a:spcBef>
              <a:spcAft>
                <a:spcPts val="0"/>
              </a:spcAft>
              <a:buSzPts val="1400"/>
              <a:buChar char="❏"/>
              <a:defRPr/>
            </a:lvl5pPr>
            <a:lvl6pPr indent="-317500" lvl="5" marL="2743200" rtl="0">
              <a:lnSpc>
                <a:spcPct val="115000"/>
              </a:lnSpc>
              <a:spcBef>
                <a:spcPts val="0"/>
              </a:spcBef>
              <a:spcAft>
                <a:spcPts val="0"/>
              </a:spcAft>
              <a:buSzPts val="1400"/>
              <a:buChar char="❏"/>
              <a:defRPr/>
            </a:lvl6pPr>
            <a:lvl7pPr indent="-317500" lvl="6" marL="3200400" rtl="0">
              <a:lnSpc>
                <a:spcPct val="115000"/>
              </a:lnSpc>
              <a:spcBef>
                <a:spcPts val="0"/>
              </a:spcBef>
              <a:spcAft>
                <a:spcPts val="0"/>
              </a:spcAft>
              <a:buSzPts val="1400"/>
              <a:buChar char="❏"/>
              <a:defRPr/>
            </a:lvl7pPr>
            <a:lvl8pPr indent="-317500" lvl="7" marL="3657600" rtl="0">
              <a:lnSpc>
                <a:spcPct val="115000"/>
              </a:lnSpc>
              <a:spcBef>
                <a:spcPts val="0"/>
              </a:spcBef>
              <a:spcAft>
                <a:spcPts val="0"/>
              </a:spcAft>
              <a:buSzPts val="1400"/>
              <a:buChar char="❏"/>
              <a:defRPr/>
            </a:lvl8pPr>
            <a:lvl9pPr indent="-317500" lvl="8" marL="4114800" rtl="0">
              <a:lnSpc>
                <a:spcPct val="115000"/>
              </a:lnSpc>
              <a:spcBef>
                <a:spcPts val="0"/>
              </a:spcBef>
              <a:spcAft>
                <a:spcPts val="0"/>
              </a:spcAft>
              <a:buSzPts val="1400"/>
              <a:buChar char="❏"/>
              <a:defRPr/>
            </a:lvl9pPr>
          </a:lstStyle>
          <a:p/>
        </p:txBody>
      </p:sp>
      <p:sp>
        <p:nvSpPr>
          <p:cNvPr id="551" name="Google Shape;551;p25"/>
          <p:cNvSpPr txBox="1"/>
          <p:nvPr>
            <p:ph type="title"/>
          </p:nvPr>
        </p:nvSpPr>
        <p:spPr>
          <a:xfrm>
            <a:off x="4944900" y="871350"/>
            <a:ext cx="3486000" cy="2421300"/>
          </a:xfrm>
          <a:prstGeom prst="rect">
            <a:avLst/>
          </a:prstGeom>
          <a:ln>
            <a:noFill/>
          </a:ln>
        </p:spPr>
        <p:txBody>
          <a:bodyPr anchorCtr="0" anchor="b"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552" name="Google Shape;552;p25"/>
          <p:cNvSpPr/>
          <p:nvPr>
            <p:ph idx="2" type="pic"/>
          </p:nvPr>
        </p:nvSpPr>
        <p:spPr>
          <a:xfrm>
            <a:off x="1799075" y="0"/>
            <a:ext cx="2364900" cy="3771900"/>
          </a:xfrm>
          <a:prstGeom prst="rect">
            <a:avLst/>
          </a:prstGeom>
          <a:noFill/>
          <a:ln>
            <a:noFill/>
          </a:ln>
        </p:spPr>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CUSTOM_17">
    <p:spTree>
      <p:nvGrpSpPr>
        <p:cNvPr id="553" name="Shape 553"/>
        <p:cNvGrpSpPr/>
        <p:nvPr/>
      </p:nvGrpSpPr>
      <p:grpSpPr>
        <a:xfrm>
          <a:off x="0" y="0"/>
          <a:ext cx="0" cy="0"/>
          <a:chOff x="0" y="0"/>
          <a:chExt cx="0" cy="0"/>
        </a:xfrm>
      </p:grpSpPr>
      <p:sp>
        <p:nvSpPr>
          <p:cNvPr id="554" name="Google Shape;554;p26"/>
          <p:cNvSpPr/>
          <p:nvPr/>
        </p:nvSpPr>
        <p:spPr>
          <a:xfrm>
            <a:off x="4572000" y="0"/>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26"/>
          <p:cNvSpPr/>
          <p:nvPr/>
        </p:nvSpPr>
        <p:spPr>
          <a:xfrm>
            <a:off x="-10" y="4009738"/>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26"/>
          <p:cNvSpPr/>
          <p:nvPr/>
        </p:nvSpPr>
        <p:spPr>
          <a:xfrm>
            <a:off x="237917" y="12342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26"/>
          <p:cNvSpPr/>
          <p:nvPr/>
        </p:nvSpPr>
        <p:spPr>
          <a:xfrm>
            <a:off x="2647742" y="46917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26"/>
          <p:cNvSpPr/>
          <p:nvPr/>
        </p:nvSpPr>
        <p:spPr>
          <a:xfrm>
            <a:off x="7848392" y="3198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26"/>
          <p:cNvSpPr/>
          <p:nvPr/>
        </p:nvSpPr>
        <p:spPr>
          <a:xfrm>
            <a:off x="8324642" y="15294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26"/>
          <p:cNvSpPr/>
          <p:nvPr>
            <p:ph idx="2" type="pic"/>
          </p:nvPr>
        </p:nvSpPr>
        <p:spPr>
          <a:xfrm>
            <a:off x="3618350" y="0"/>
            <a:ext cx="2364900" cy="3771900"/>
          </a:xfrm>
          <a:prstGeom prst="rect">
            <a:avLst/>
          </a:prstGeom>
          <a:noFill/>
          <a:ln>
            <a:noFill/>
          </a:ln>
        </p:spPr>
      </p:sp>
      <p:sp>
        <p:nvSpPr>
          <p:cNvPr id="561" name="Google Shape;561;p26"/>
          <p:cNvSpPr txBox="1"/>
          <p:nvPr>
            <p:ph idx="1" type="subTitle"/>
          </p:nvPr>
        </p:nvSpPr>
        <p:spPr>
          <a:xfrm>
            <a:off x="705325" y="1453199"/>
            <a:ext cx="2432700" cy="5109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562" name="Google Shape;562;p26"/>
          <p:cNvSpPr txBox="1"/>
          <p:nvPr>
            <p:ph idx="3" type="subTitle"/>
          </p:nvPr>
        </p:nvSpPr>
        <p:spPr>
          <a:xfrm>
            <a:off x="705325" y="1972201"/>
            <a:ext cx="2432700" cy="578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63" name="Google Shape;563;p26"/>
          <p:cNvSpPr txBox="1"/>
          <p:nvPr>
            <p:ph idx="4" type="subTitle"/>
          </p:nvPr>
        </p:nvSpPr>
        <p:spPr>
          <a:xfrm>
            <a:off x="705325" y="3258589"/>
            <a:ext cx="2432700" cy="578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64" name="Google Shape;564;p26"/>
          <p:cNvSpPr txBox="1"/>
          <p:nvPr>
            <p:ph type="title"/>
          </p:nvPr>
        </p:nvSpPr>
        <p:spPr>
          <a:xfrm>
            <a:off x="720000" y="445025"/>
            <a:ext cx="7704000" cy="66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565" name="Google Shape;565;p26"/>
          <p:cNvSpPr txBox="1"/>
          <p:nvPr>
            <p:ph idx="5" type="subTitle"/>
          </p:nvPr>
        </p:nvSpPr>
        <p:spPr>
          <a:xfrm>
            <a:off x="705325" y="2739586"/>
            <a:ext cx="2432700" cy="5109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gn="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2">
  <p:cSld name="CUSTOM_27">
    <p:spTree>
      <p:nvGrpSpPr>
        <p:cNvPr id="566" name="Shape 566"/>
        <p:cNvGrpSpPr/>
        <p:nvPr/>
      </p:nvGrpSpPr>
      <p:grpSpPr>
        <a:xfrm>
          <a:off x="0" y="0"/>
          <a:ext cx="0" cy="0"/>
          <a:chOff x="0" y="0"/>
          <a:chExt cx="0" cy="0"/>
        </a:xfrm>
      </p:grpSpPr>
      <p:sp>
        <p:nvSpPr>
          <p:cNvPr id="567" name="Google Shape;567;p27"/>
          <p:cNvSpPr/>
          <p:nvPr/>
        </p:nvSpPr>
        <p:spPr>
          <a:xfrm>
            <a:off x="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27"/>
          <p:cNvSpPr/>
          <p:nvPr/>
        </p:nvSpPr>
        <p:spPr>
          <a:xfrm>
            <a:off x="8565165" y="2625688"/>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27"/>
          <p:cNvSpPr/>
          <p:nvPr/>
        </p:nvSpPr>
        <p:spPr>
          <a:xfrm rot="5400000">
            <a:off x="8334700" y="4612500"/>
            <a:ext cx="550950" cy="372375"/>
          </a:xfrm>
          <a:custGeom>
            <a:rect b="b" l="l" r="r" t="t"/>
            <a:pathLst>
              <a:path extrusionOk="0" h="14895" w="22038">
                <a:moveTo>
                  <a:pt x="11035" y="1642"/>
                </a:moveTo>
                <a:cubicBezTo>
                  <a:pt x="11703" y="2067"/>
                  <a:pt x="12311" y="2584"/>
                  <a:pt x="12798" y="3253"/>
                </a:cubicBezTo>
                <a:lnTo>
                  <a:pt x="9241" y="3253"/>
                </a:lnTo>
                <a:cubicBezTo>
                  <a:pt x="9728" y="2584"/>
                  <a:pt x="10336" y="2067"/>
                  <a:pt x="11035" y="1642"/>
                </a:cubicBezTo>
                <a:close/>
                <a:moveTo>
                  <a:pt x="13254" y="3861"/>
                </a:moveTo>
                <a:cubicBezTo>
                  <a:pt x="13527" y="4256"/>
                  <a:pt x="13709" y="4681"/>
                  <a:pt x="13922" y="5137"/>
                </a:cubicBezTo>
                <a:lnTo>
                  <a:pt x="8177" y="5137"/>
                </a:lnTo>
                <a:cubicBezTo>
                  <a:pt x="8329" y="4681"/>
                  <a:pt x="8542" y="4256"/>
                  <a:pt x="8816" y="3861"/>
                </a:cubicBezTo>
                <a:close/>
                <a:moveTo>
                  <a:pt x="14013" y="5776"/>
                </a:moveTo>
                <a:cubicBezTo>
                  <a:pt x="14135" y="6201"/>
                  <a:pt x="14226" y="6657"/>
                  <a:pt x="14226" y="7083"/>
                </a:cubicBezTo>
                <a:lnTo>
                  <a:pt x="7752" y="7083"/>
                </a:lnTo>
                <a:cubicBezTo>
                  <a:pt x="7782" y="6657"/>
                  <a:pt x="7843" y="6201"/>
                  <a:pt x="7934" y="5776"/>
                </a:cubicBezTo>
                <a:close/>
                <a:moveTo>
                  <a:pt x="14257" y="7691"/>
                </a:moveTo>
                <a:cubicBezTo>
                  <a:pt x="14257" y="8116"/>
                  <a:pt x="14165" y="8572"/>
                  <a:pt x="14105" y="8967"/>
                </a:cubicBezTo>
                <a:lnTo>
                  <a:pt x="7904" y="8967"/>
                </a:lnTo>
                <a:cubicBezTo>
                  <a:pt x="7843" y="8572"/>
                  <a:pt x="7752" y="8116"/>
                  <a:pt x="7752" y="7691"/>
                </a:cubicBezTo>
                <a:close/>
                <a:moveTo>
                  <a:pt x="13953" y="9575"/>
                </a:moveTo>
                <a:cubicBezTo>
                  <a:pt x="13801" y="10031"/>
                  <a:pt x="13618" y="10457"/>
                  <a:pt x="13375" y="10882"/>
                </a:cubicBezTo>
                <a:lnTo>
                  <a:pt x="8694" y="10882"/>
                </a:lnTo>
                <a:cubicBezTo>
                  <a:pt x="8481" y="10457"/>
                  <a:pt x="8269" y="10031"/>
                  <a:pt x="8147" y="9575"/>
                </a:cubicBezTo>
                <a:close/>
                <a:moveTo>
                  <a:pt x="12950" y="11520"/>
                </a:moveTo>
                <a:cubicBezTo>
                  <a:pt x="12433" y="12250"/>
                  <a:pt x="11795" y="12858"/>
                  <a:pt x="11035" y="13314"/>
                </a:cubicBezTo>
                <a:cubicBezTo>
                  <a:pt x="10275" y="12858"/>
                  <a:pt x="9606" y="12250"/>
                  <a:pt x="9089" y="11520"/>
                </a:cubicBezTo>
                <a:close/>
                <a:moveTo>
                  <a:pt x="14591" y="608"/>
                </a:moveTo>
                <a:cubicBezTo>
                  <a:pt x="18360" y="608"/>
                  <a:pt x="21430" y="3678"/>
                  <a:pt x="21430" y="7447"/>
                </a:cubicBezTo>
                <a:cubicBezTo>
                  <a:pt x="21430" y="11216"/>
                  <a:pt x="18360" y="14286"/>
                  <a:pt x="14591" y="14286"/>
                </a:cubicBezTo>
                <a:cubicBezTo>
                  <a:pt x="13557" y="14286"/>
                  <a:pt x="12585" y="14074"/>
                  <a:pt x="11643" y="13618"/>
                </a:cubicBezTo>
                <a:cubicBezTo>
                  <a:pt x="12463" y="13071"/>
                  <a:pt x="13193" y="12311"/>
                  <a:pt x="13709" y="11460"/>
                </a:cubicBezTo>
                <a:cubicBezTo>
                  <a:pt x="13831" y="11308"/>
                  <a:pt x="13922" y="11156"/>
                  <a:pt x="13983" y="11034"/>
                </a:cubicBezTo>
                <a:cubicBezTo>
                  <a:pt x="14257" y="10578"/>
                  <a:pt x="14439" y="10031"/>
                  <a:pt x="14591" y="9514"/>
                </a:cubicBezTo>
                <a:cubicBezTo>
                  <a:pt x="14621" y="9362"/>
                  <a:pt x="14682" y="9210"/>
                  <a:pt x="14712" y="9089"/>
                </a:cubicBezTo>
                <a:cubicBezTo>
                  <a:pt x="14834" y="8602"/>
                  <a:pt x="14864" y="8086"/>
                  <a:pt x="14895" y="7569"/>
                </a:cubicBezTo>
                <a:lnTo>
                  <a:pt x="14895" y="7447"/>
                </a:lnTo>
                <a:lnTo>
                  <a:pt x="14895" y="7143"/>
                </a:lnTo>
                <a:cubicBezTo>
                  <a:pt x="14864" y="6657"/>
                  <a:pt x="14773" y="6110"/>
                  <a:pt x="14682" y="5624"/>
                </a:cubicBezTo>
                <a:cubicBezTo>
                  <a:pt x="14621" y="5472"/>
                  <a:pt x="14591" y="5320"/>
                  <a:pt x="14561" y="5198"/>
                </a:cubicBezTo>
                <a:cubicBezTo>
                  <a:pt x="14409" y="4681"/>
                  <a:pt x="14165" y="4195"/>
                  <a:pt x="13861" y="3678"/>
                </a:cubicBezTo>
                <a:cubicBezTo>
                  <a:pt x="13801" y="3526"/>
                  <a:pt x="13679" y="3374"/>
                  <a:pt x="13618" y="3283"/>
                </a:cubicBezTo>
                <a:cubicBezTo>
                  <a:pt x="13071" y="2523"/>
                  <a:pt x="12433" y="1824"/>
                  <a:pt x="11643" y="1307"/>
                </a:cubicBezTo>
                <a:cubicBezTo>
                  <a:pt x="12554" y="852"/>
                  <a:pt x="13557" y="608"/>
                  <a:pt x="14591" y="608"/>
                </a:cubicBezTo>
                <a:close/>
                <a:moveTo>
                  <a:pt x="7448" y="669"/>
                </a:moveTo>
                <a:cubicBezTo>
                  <a:pt x="8481" y="669"/>
                  <a:pt x="9454" y="882"/>
                  <a:pt x="10427" y="1338"/>
                </a:cubicBezTo>
                <a:cubicBezTo>
                  <a:pt x="9667" y="1885"/>
                  <a:pt x="8968" y="2523"/>
                  <a:pt x="8451" y="3314"/>
                </a:cubicBezTo>
                <a:cubicBezTo>
                  <a:pt x="8360" y="3466"/>
                  <a:pt x="8238" y="3587"/>
                  <a:pt x="8177" y="3739"/>
                </a:cubicBezTo>
                <a:cubicBezTo>
                  <a:pt x="7904" y="4225"/>
                  <a:pt x="7691" y="4712"/>
                  <a:pt x="7478" y="5259"/>
                </a:cubicBezTo>
                <a:cubicBezTo>
                  <a:pt x="7448" y="5411"/>
                  <a:pt x="7418" y="5563"/>
                  <a:pt x="7387" y="5684"/>
                </a:cubicBezTo>
                <a:cubicBezTo>
                  <a:pt x="7266" y="6171"/>
                  <a:pt x="7174" y="6657"/>
                  <a:pt x="7144" y="7204"/>
                </a:cubicBezTo>
                <a:lnTo>
                  <a:pt x="7144" y="7508"/>
                </a:lnTo>
                <a:lnTo>
                  <a:pt x="7144" y="7599"/>
                </a:lnTo>
                <a:cubicBezTo>
                  <a:pt x="7144" y="8116"/>
                  <a:pt x="7235" y="8633"/>
                  <a:pt x="7326" y="9119"/>
                </a:cubicBezTo>
                <a:cubicBezTo>
                  <a:pt x="7387" y="9271"/>
                  <a:pt x="7418" y="9423"/>
                  <a:pt x="7448" y="9545"/>
                </a:cubicBezTo>
                <a:cubicBezTo>
                  <a:pt x="7600" y="10092"/>
                  <a:pt x="7782" y="10578"/>
                  <a:pt x="8056" y="11064"/>
                </a:cubicBezTo>
                <a:cubicBezTo>
                  <a:pt x="8147" y="11216"/>
                  <a:pt x="8208" y="11338"/>
                  <a:pt x="8329" y="11490"/>
                </a:cubicBezTo>
                <a:cubicBezTo>
                  <a:pt x="8846" y="12311"/>
                  <a:pt x="9576" y="13071"/>
                  <a:pt x="10427" y="13648"/>
                </a:cubicBezTo>
                <a:cubicBezTo>
                  <a:pt x="9515" y="14104"/>
                  <a:pt x="8481" y="14347"/>
                  <a:pt x="7448" y="14347"/>
                </a:cubicBezTo>
                <a:cubicBezTo>
                  <a:pt x="3679" y="14347"/>
                  <a:pt x="609" y="11247"/>
                  <a:pt x="609" y="7508"/>
                </a:cubicBezTo>
                <a:cubicBezTo>
                  <a:pt x="609" y="3709"/>
                  <a:pt x="3679" y="669"/>
                  <a:pt x="7448" y="669"/>
                </a:cubicBezTo>
                <a:close/>
                <a:moveTo>
                  <a:pt x="7448" y="0"/>
                </a:moveTo>
                <a:cubicBezTo>
                  <a:pt x="3345" y="0"/>
                  <a:pt x="1" y="3344"/>
                  <a:pt x="1" y="7447"/>
                </a:cubicBezTo>
                <a:cubicBezTo>
                  <a:pt x="1" y="11551"/>
                  <a:pt x="3345" y="14894"/>
                  <a:pt x="7448" y="14894"/>
                </a:cubicBezTo>
                <a:cubicBezTo>
                  <a:pt x="8694" y="14894"/>
                  <a:pt x="9910" y="14590"/>
                  <a:pt x="11035" y="13982"/>
                </a:cubicBezTo>
                <a:cubicBezTo>
                  <a:pt x="12129" y="14590"/>
                  <a:pt x="13345" y="14894"/>
                  <a:pt x="14591" y="14894"/>
                </a:cubicBezTo>
                <a:cubicBezTo>
                  <a:pt x="18694" y="14894"/>
                  <a:pt x="22038" y="11551"/>
                  <a:pt x="22038" y="7447"/>
                </a:cubicBezTo>
                <a:cubicBezTo>
                  <a:pt x="22038" y="3344"/>
                  <a:pt x="18694" y="0"/>
                  <a:pt x="14591" y="0"/>
                </a:cubicBezTo>
                <a:cubicBezTo>
                  <a:pt x="13345" y="0"/>
                  <a:pt x="12129" y="304"/>
                  <a:pt x="11035" y="912"/>
                </a:cubicBezTo>
                <a:cubicBezTo>
                  <a:pt x="9910" y="304"/>
                  <a:pt x="8694" y="0"/>
                  <a:pt x="74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70" name="Google Shape;570;p27"/>
          <p:cNvGrpSpPr/>
          <p:nvPr/>
        </p:nvGrpSpPr>
        <p:grpSpPr>
          <a:xfrm>
            <a:off x="1516978" y="4683838"/>
            <a:ext cx="962709" cy="191050"/>
            <a:chOff x="4058091" y="1310700"/>
            <a:chExt cx="962709" cy="191050"/>
          </a:xfrm>
        </p:grpSpPr>
        <p:cxnSp>
          <p:nvCxnSpPr>
            <p:cNvPr id="571" name="Google Shape;571;p27"/>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572" name="Google Shape;572;p27"/>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573" name="Google Shape;573;p27"/>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
        <p:nvSpPr>
          <p:cNvPr id="574" name="Google Shape;574;p27"/>
          <p:cNvSpPr/>
          <p:nvPr/>
        </p:nvSpPr>
        <p:spPr>
          <a:xfrm>
            <a:off x="5289104" y="1498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27"/>
          <p:cNvSpPr txBox="1"/>
          <p:nvPr>
            <p:ph type="title"/>
          </p:nvPr>
        </p:nvSpPr>
        <p:spPr>
          <a:xfrm>
            <a:off x="720000" y="445025"/>
            <a:ext cx="7704000" cy="66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576" name="Google Shape;576;p27"/>
          <p:cNvSpPr txBox="1"/>
          <p:nvPr>
            <p:ph idx="1" type="body"/>
          </p:nvPr>
        </p:nvSpPr>
        <p:spPr>
          <a:xfrm>
            <a:off x="713250" y="1109525"/>
            <a:ext cx="3756900" cy="34137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Clr>
                <a:schemeClr val="lt2"/>
              </a:buClr>
              <a:buSzPts val="1400"/>
              <a:buChar char="●"/>
              <a:defRPr/>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0"/>
              </a:spcBef>
              <a:spcAft>
                <a:spcPts val="0"/>
              </a:spcAft>
              <a:buSzPts val="1400"/>
              <a:buChar char="■"/>
              <a:defRPr/>
            </a:lvl3pPr>
            <a:lvl4pPr indent="-317500" lvl="3" marL="1828800" rtl="0">
              <a:lnSpc>
                <a:spcPct val="115000"/>
              </a:lnSpc>
              <a:spcBef>
                <a:spcPts val="0"/>
              </a:spcBef>
              <a:spcAft>
                <a:spcPts val="0"/>
              </a:spcAft>
              <a:buSzPts val="1400"/>
              <a:buChar char="●"/>
              <a:defRPr/>
            </a:lvl4pPr>
            <a:lvl5pPr indent="-317500" lvl="4" marL="2286000" rtl="0">
              <a:lnSpc>
                <a:spcPct val="115000"/>
              </a:lnSpc>
              <a:spcBef>
                <a:spcPts val="0"/>
              </a:spcBef>
              <a:spcAft>
                <a:spcPts val="0"/>
              </a:spcAft>
              <a:buSzPts val="1400"/>
              <a:buChar char="○"/>
              <a:defRPr/>
            </a:lvl5pPr>
            <a:lvl6pPr indent="-317500" lvl="5" marL="2743200" rtl="0">
              <a:lnSpc>
                <a:spcPct val="115000"/>
              </a:lnSpc>
              <a:spcBef>
                <a:spcPts val="0"/>
              </a:spcBef>
              <a:spcAft>
                <a:spcPts val="0"/>
              </a:spcAft>
              <a:buSzPts val="1400"/>
              <a:buChar char="■"/>
              <a:defRPr/>
            </a:lvl6pPr>
            <a:lvl7pPr indent="-317500" lvl="6" marL="3200400" rtl="0">
              <a:lnSpc>
                <a:spcPct val="115000"/>
              </a:lnSpc>
              <a:spcBef>
                <a:spcPts val="0"/>
              </a:spcBef>
              <a:spcAft>
                <a:spcPts val="0"/>
              </a:spcAft>
              <a:buSzPts val="1400"/>
              <a:buChar char="●"/>
              <a:defRPr/>
            </a:lvl7pPr>
            <a:lvl8pPr indent="-317500" lvl="7" marL="3657600" rtl="0">
              <a:lnSpc>
                <a:spcPct val="115000"/>
              </a:lnSpc>
              <a:spcBef>
                <a:spcPts val="0"/>
              </a:spcBef>
              <a:spcAft>
                <a:spcPts val="0"/>
              </a:spcAft>
              <a:buSzPts val="1400"/>
              <a:buChar char="○"/>
              <a:defRPr/>
            </a:lvl8pPr>
            <a:lvl9pPr indent="-317500" lvl="8" marL="4114800" rtl="0">
              <a:lnSpc>
                <a:spcPct val="115000"/>
              </a:lnSpc>
              <a:spcBef>
                <a:spcPts val="0"/>
              </a:spcBef>
              <a:spcAft>
                <a:spcPts val="0"/>
              </a:spcAft>
              <a:buSzPts val="1400"/>
              <a:buChar char="■"/>
              <a:defRPr/>
            </a:lvl9pPr>
          </a:lstStyle>
          <a:p/>
        </p:txBody>
      </p:sp>
      <p:sp>
        <p:nvSpPr>
          <p:cNvPr id="577" name="Google Shape;577;p27"/>
          <p:cNvSpPr txBox="1"/>
          <p:nvPr>
            <p:ph idx="2" type="body"/>
          </p:nvPr>
        </p:nvSpPr>
        <p:spPr>
          <a:xfrm>
            <a:off x="4673781" y="1109525"/>
            <a:ext cx="3756900" cy="34137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Clr>
                <a:schemeClr val="lt2"/>
              </a:buClr>
              <a:buSzPts val="1400"/>
              <a:buChar char="●"/>
              <a:defRPr sz="1200"/>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0"/>
              </a:spcBef>
              <a:spcAft>
                <a:spcPts val="0"/>
              </a:spcAft>
              <a:buSzPts val="1400"/>
              <a:buChar char="■"/>
              <a:defRPr/>
            </a:lvl3pPr>
            <a:lvl4pPr indent="-317500" lvl="3" marL="1828800" rtl="0">
              <a:lnSpc>
                <a:spcPct val="115000"/>
              </a:lnSpc>
              <a:spcBef>
                <a:spcPts val="0"/>
              </a:spcBef>
              <a:spcAft>
                <a:spcPts val="0"/>
              </a:spcAft>
              <a:buSzPts val="1400"/>
              <a:buChar char="●"/>
              <a:defRPr/>
            </a:lvl4pPr>
            <a:lvl5pPr indent="-317500" lvl="4" marL="2286000" rtl="0">
              <a:lnSpc>
                <a:spcPct val="115000"/>
              </a:lnSpc>
              <a:spcBef>
                <a:spcPts val="0"/>
              </a:spcBef>
              <a:spcAft>
                <a:spcPts val="0"/>
              </a:spcAft>
              <a:buSzPts val="1400"/>
              <a:buChar char="○"/>
              <a:defRPr/>
            </a:lvl5pPr>
            <a:lvl6pPr indent="-317500" lvl="5" marL="2743200" rtl="0">
              <a:lnSpc>
                <a:spcPct val="115000"/>
              </a:lnSpc>
              <a:spcBef>
                <a:spcPts val="0"/>
              </a:spcBef>
              <a:spcAft>
                <a:spcPts val="0"/>
              </a:spcAft>
              <a:buSzPts val="1400"/>
              <a:buChar char="■"/>
              <a:defRPr/>
            </a:lvl6pPr>
            <a:lvl7pPr indent="-317500" lvl="6" marL="3200400" rtl="0">
              <a:lnSpc>
                <a:spcPct val="115000"/>
              </a:lnSpc>
              <a:spcBef>
                <a:spcPts val="0"/>
              </a:spcBef>
              <a:spcAft>
                <a:spcPts val="0"/>
              </a:spcAft>
              <a:buSzPts val="1400"/>
              <a:buChar char="●"/>
              <a:defRPr/>
            </a:lvl7pPr>
            <a:lvl8pPr indent="-317500" lvl="7" marL="3657600" rtl="0">
              <a:lnSpc>
                <a:spcPct val="115000"/>
              </a:lnSpc>
              <a:spcBef>
                <a:spcPts val="0"/>
              </a:spcBef>
              <a:spcAft>
                <a:spcPts val="0"/>
              </a:spcAft>
              <a:buSzPts val="1400"/>
              <a:buChar char="○"/>
              <a:defRPr/>
            </a:lvl8pPr>
            <a:lvl9pPr indent="-317500" lvl="8" marL="4114800" rtl="0">
              <a:lnSpc>
                <a:spcPct val="115000"/>
              </a:lnSpc>
              <a:spcBef>
                <a:spcPts val="0"/>
              </a:spcBef>
              <a:spcAft>
                <a:spcPts val="0"/>
              </a:spcAft>
              <a:buSzPts val="1400"/>
              <a:buChar char="■"/>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13">
    <p:spTree>
      <p:nvGrpSpPr>
        <p:cNvPr id="578" name="Shape 578"/>
        <p:cNvGrpSpPr/>
        <p:nvPr/>
      </p:nvGrpSpPr>
      <p:grpSpPr>
        <a:xfrm>
          <a:off x="0" y="0"/>
          <a:ext cx="0" cy="0"/>
          <a:chOff x="0" y="0"/>
          <a:chExt cx="0" cy="0"/>
        </a:xfrm>
      </p:grpSpPr>
      <p:sp>
        <p:nvSpPr>
          <p:cNvPr id="579" name="Google Shape;579;p28"/>
          <p:cNvSpPr/>
          <p:nvPr/>
        </p:nvSpPr>
        <p:spPr>
          <a:xfrm>
            <a:off x="5657850" y="0"/>
            <a:ext cx="3486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28"/>
          <p:cNvSpPr/>
          <p:nvPr/>
        </p:nvSpPr>
        <p:spPr>
          <a:xfrm>
            <a:off x="5229729" y="3919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81" name="Google Shape;581;p28"/>
          <p:cNvGrpSpPr/>
          <p:nvPr/>
        </p:nvGrpSpPr>
        <p:grpSpPr>
          <a:xfrm>
            <a:off x="4501728" y="4503888"/>
            <a:ext cx="962709" cy="191050"/>
            <a:chOff x="4058091" y="1310700"/>
            <a:chExt cx="962709" cy="191050"/>
          </a:xfrm>
        </p:grpSpPr>
        <p:cxnSp>
          <p:nvCxnSpPr>
            <p:cNvPr id="582" name="Google Shape;582;p28"/>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583" name="Google Shape;583;p28"/>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584" name="Google Shape;584;p28"/>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
        <p:nvSpPr>
          <p:cNvPr id="585" name="Google Shape;585;p28"/>
          <p:cNvSpPr/>
          <p:nvPr/>
        </p:nvSpPr>
        <p:spPr>
          <a:xfrm rot="5400000">
            <a:off x="8409325" y="456300"/>
            <a:ext cx="550950" cy="372375"/>
          </a:xfrm>
          <a:custGeom>
            <a:rect b="b" l="l" r="r" t="t"/>
            <a:pathLst>
              <a:path extrusionOk="0" h="14895" w="22038">
                <a:moveTo>
                  <a:pt x="11035" y="1642"/>
                </a:moveTo>
                <a:cubicBezTo>
                  <a:pt x="11703" y="2067"/>
                  <a:pt x="12311" y="2584"/>
                  <a:pt x="12798" y="3253"/>
                </a:cubicBezTo>
                <a:lnTo>
                  <a:pt x="9241" y="3253"/>
                </a:lnTo>
                <a:cubicBezTo>
                  <a:pt x="9728" y="2584"/>
                  <a:pt x="10336" y="2067"/>
                  <a:pt x="11035" y="1642"/>
                </a:cubicBezTo>
                <a:close/>
                <a:moveTo>
                  <a:pt x="13254" y="3861"/>
                </a:moveTo>
                <a:cubicBezTo>
                  <a:pt x="13527" y="4256"/>
                  <a:pt x="13709" y="4681"/>
                  <a:pt x="13922" y="5137"/>
                </a:cubicBezTo>
                <a:lnTo>
                  <a:pt x="8177" y="5137"/>
                </a:lnTo>
                <a:cubicBezTo>
                  <a:pt x="8329" y="4681"/>
                  <a:pt x="8542" y="4256"/>
                  <a:pt x="8816" y="3861"/>
                </a:cubicBezTo>
                <a:close/>
                <a:moveTo>
                  <a:pt x="14013" y="5776"/>
                </a:moveTo>
                <a:cubicBezTo>
                  <a:pt x="14135" y="6201"/>
                  <a:pt x="14226" y="6657"/>
                  <a:pt x="14226" y="7083"/>
                </a:cubicBezTo>
                <a:lnTo>
                  <a:pt x="7752" y="7083"/>
                </a:lnTo>
                <a:cubicBezTo>
                  <a:pt x="7782" y="6657"/>
                  <a:pt x="7843" y="6201"/>
                  <a:pt x="7934" y="5776"/>
                </a:cubicBezTo>
                <a:close/>
                <a:moveTo>
                  <a:pt x="14257" y="7691"/>
                </a:moveTo>
                <a:cubicBezTo>
                  <a:pt x="14257" y="8116"/>
                  <a:pt x="14165" y="8572"/>
                  <a:pt x="14105" y="8967"/>
                </a:cubicBezTo>
                <a:lnTo>
                  <a:pt x="7904" y="8967"/>
                </a:lnTo>
                <a:cubicBezTo>
                  <a:pt x="7843" y="8572"/>
                  <a:pt x="7752" y="8116"/>
                  <a:pt x="7752" y="7691"/>
                </a:cubicBezTo>
                <a:close/>
                <a:moveTo>
                  <a:pt x="13953" y="9575"/>
                </a:moveTo>
                <a:cubicBezTo>
                  <a:pt x="13801" y="10031"/>
                  <a:pt x="13618" y="10457"/>
                  <a:pt x="13375" y="10882"/>
                </a:cubicBezTo>
                <a:lnTo>
                  <a:pt x="8694" y="10882"/>
                </a:lnTo>
                <a:cubicBezTo>
                  <a:pt x="8481" y="10457"/>
                  <a:pt x="8269" y="10031"/>
                  <a:pt x="8147" y="9575"/>
                </a:cubicBezTo>
                <a:close/>
                <a:moveTo>
                  <a:pt x="12950" y="11520"/>
                </a:moveTo>
                <a:cubicBezTo>
                  <a:pt x="12433" y="12250"/>
                  <a:pt x="11795" y="12858"/>
                  <a:pt x="11035" y="13314"/>
                </a:cubicBezTo>
                <a:cubicBezTo>
                  <a:pt x="10275" y="12858"/>
                  <a:pt x="9606" y="12250"/>
                  <a:pt x="9089" y="11520"/>
                </a:cubicBezTo>
                <a:close/>
                <a:moveTo>
                  <a:pt x="14591" y="608"/>
                </a:moveTo>
                <a:cubicBezTo>
                  <a:pt x="18360" y="608"/>
                  <a:pt x="21430" y="3678"/>
                  <a:pt x="21430" y="7447"/>
                </a:cubicBezTo>
                <a:cubicBezTo>
                  <a:pt x="21430" y="11216"/>
                  <a:pt x="18360" y="14286"/>
                  <a:pt x="14591" y="14286"/>
                </a:cubicBezTo>
                <a:cubicBezTo>
                  <a:pt x="13557" y="14286"/>
                  <a:pt x="12585" y="14074"/>
                  <a:pt x="11643" y="13618"/>
                </a:cubicBezTo>
                <a:cubicBezTo>
                  <a:pt x="12463" y="13071"/>
                  <a:pt x="13193" y="12311"/>
                  <a:pt x="13709" y="11460"/>
                </a:cubicBezTo>
                <a:cubicBezTo>
                  <a:pt x="13831" y="11308"/>
                  <a:pt x="13922" y="11156"/>
                  <a:pt x="13983" y="11034"/>
                </a:cubicBezTo>
                <a:cubicBezTo>
                  <a:pt x="14257" y="10578"/>
                  <a:pt x="14439" y="10031"/>
                  <a:pt x="14591" y="9514"/>
                </a:cubicBezTo>
                <a:cubicBezTo>
                  <a:pt x="14621" y="9362"/>
                  <a:pt x="14682" y="9210"/>
                  <a:pt x="14712" y="9089"/>
                </a:cubicBezTo>
                <a:cubicBezTo>
                  <a:pt x="14834" y="8602"/>
                  <a:pt x="14864" y="8086"/>
                  <a:pt x="14895" y="7569"/>
                </a:cubicBezTo>
                <a:lnTo>
                  <a:pt x="14895" y="7447"/>
                </a:lnTo>
                <a:lnTo>
                  <a:pt x="14895" y="7143"/>
                </a:lnTo>
                <a:cubicBezTo>
                  <a:pt x="14864" y="6657"/>
                  <a:pt x="14773" y="6110"/>
                  <a:pt x="14682" y="5624"/>
                </a:cubicBezTo>
                <a:cubicBezTo>
                  <a:pt x="14621" y="5472"/>
                  <a:pt x="14591" y="5320"/>
                  <a:pt x="14561" y="5198"/>
                </a:cubicBezTo>
                <a:cubicBezTo>
                  <a:pt x="14409" y="4681"/>
                  <a:pt x="14165" y="4195"/>
                  <a:pt x="13861" y="3678"/>
                </a:cubicBezTo>
                <a:cubicBezTo>
                  <a:pt x="13801" y="3526"/>
                  <a:pt x="13679" y="3374"/>
                  <a:pt x="13618" y="3283"/>
                </a:cubicBezTo>
                <a:cubicBezTo>
                  <a:pt x="13071" y="2523"/>
                  <a:pt x="12433" y="1824"/>
                  <a:pt x="11643" y="1307"/>
                </a:cubicBezTo>
                <a:cubicBezTo>
                  <a:pt x="12554" y="852"/>
                  <a:pt x="13557" y="608"/>
                  <a:pt x="14591" y="608"/>
                </a:cubicBezTo>
                <a:close/>
                <a:moveTo>
                  <a:pt x="7448" y="669"/>
                </a:moveTo>
                <a:cubicBezTo>
                  <a:pt x="8481" y="669"/>
                  <a:pt x="9454" y="882"/>
                  <a:pt x="10427" y="1338"/>
                </a:cubicBezTo>
                <a:cubicBezTo>
                  <a:pt x="9667" y="1885"/>
                  <a:pt x="8968" y="2523"/>
                  <a:pt x="8451" y="3314"/>
                </a:cubicBezTo>
                <a:cubicBezTo>
                  <a:pt x="8360" y="3466"/>
                  <a:pt x="8238" y="3587"/>
                  <a:pt x="8177" y="3739"/>
                </a:cubicBezTo>
                <a:cubicBezTo>
                  <a:pt x="7904" y="4225"/>
                  <a:pt x="7691" y="4712"/>
                  <a:pt x="7478" y="5259"/>
                </a:cubicBezTo>
                <a:cubicBezTo>
                  <a:pt x="7448" y="5411"/>
                  <a:pt x="7418" y="5563"/>
                  <a:pt x="7387" y="5684"/>
                </a:cubicBezTo>
                <a:cubicBezTo>
                  <a:pt x="7266" y="6171"/>
                  <a:pt x="7174" y="6657"/>
                  <a:pt x="7144" y="7204"/>
                </a:cubicBezTo>
                <a:lnTo>
                  <a:pt x="7144" y="7508"/>
                </a:lnTo>
                <a:lnTo>
                  <a:pt x="7144" y="7599"/>
                </a:lnTo>
                <a:cubicBezTo>
                  <a:pt x="7144" y="8116"/>
                  <a:pt x="7235" y="8633"/>
                  <a:pt x="7326" y="9119"/>
                </a:cubicBezTo>
                <a:cubicBezTo>
                  <a:pt x="7387" y="9271"/>
                  <a:pt x="7418" y="9423"/>
                  <a:pt x="7448" y="9545"/>
                </a:cubicBezTo>
                <a:cubicBezTo>
                  <a:pt x="7600" y="10092"/>
                  <a:pt x="7782" y="10578"/>
                  <a:pt x="8056" y="11064"/>
                </a:cubicBezTo>
                <a:cubicBezTo>
                  <a:pt x="8147" y="11216"/>
                  <a:pt x="8208" y="11338"/>
                  <a:pt x="8329" y="11490"/>
                </a:cubicBezTo>
                <a:cubicBezTo>
                  <a:pt x="8846" y="12311"/>
                  <a:pt x="9576" y="13071"/>
                  <a:pt x="10427" y="13648"/>
                </a:cubicBezTo>
                <a:cubicBezTo>
                  <a:pt x="9515" y="14104"/>
                  <a:pt x="8481" y="14347"/>
                  <a:pt x="7448" y="14347"/>
                </a:cubicBezTo>
                <a:cubicBezTo>
                  <a:pt x="3679" y="14347"/>
                  <a:pt x="609" y="11247"/>
                  <a:pt x="609" y="7508"/>
                </a:cubicBezTo>
                <a:cubicBezTo>
                  <a:pt x="609" y="3709"/>
                  <a:pt x="3679" y="669"/>
                  <a:pt x="7448" y="669"/>
                </a:cubicBezTo>
                <a:close/>
                <a:moveTo>
                  <a:pt x="7448" y="0"/>
                </a:moveTo>
                <a:cubicBezTo>
                  <a:pt x="3345" y="0"/>
                  <a:pt x="1" y="3344"/>
                  <a:pt x="1" y="7447"/>
                </a:cubicBezTo>
                <a:cubicBezTo>
                  <a:pt x="1" y="11551"/>
                  <a:pt x="3345" y="14894"/>
                  <a:pt x="7448" y="14894"/>
                </a:cubicBezTo>
                <a:cubicBezTo>
                  <a:pt x="8694" y="14894"/>
                  <a:pt x="9910" y="14590"/>
                  <a:pt x="11035" y="13982"/>
                </a:cubicBezTo>
                <a:cubicBezTo>
                  <a:pt x="12129" y="14590"/>
                  <a:pt x="13345" y="14894"/>
                  <a:pt x="14591" y="14894"/>
                </a:cubicBezTo>
                <a:cubicBezTo>
                  <a:pt x="18694" y="14894"/>
                  <a:pt x="22038" y="11551"/>
                  <a:pt x="22038" y="7447"/>
                </a:cubicBezTo>
                <a:cubicBezTo>
                  <a:pt x="22038" y="3344"/>
                  <a:pt x="18694" y="0"/>
                  <a:pt x="14591" y="0"/>
                </a:cubicBezTo>
                <a:cubicBezTo>
                  <a:pt x="13345" y="0"/>
                  <a:pt x="12129" y="304"/>
                  <a:pt x="11035" y="912"/>
                </a:cubicBezTo>
                <a:cubicBezTo>
                  <a:pt x="9910" y="304"/>
                  <a:pt x="8694" y="0"/>
                  <a:pt x="74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28"/>
          <p:cNvSpPr/>
          <p:nvPr/>
        </p:nvSpPr>
        <p:spPr>
          <a:xfrm>
            <a:off x="256104" y="454445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28"/>
          <p:cNvSpPr txBox="1"/>
          <p:nvPr>
            <p:ph idx="1" type="subTitle"/>
          </p:nvPr>
        </p:nvSpPr>
        <p:spPr>
          <a:xfrm>
            <a:off x="709900" y="1319699"/>
            <a:ext cx="4178700" cy="5109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588" name="Google Shape;588;p28"/>
          <p:cNvSpPr txBox="1"/>
          <p:nvPr>
            <p:ph idx="2" type="subTitle"/>
          </p:nvPr>
        </p:nvSpPr>
        <p:spPr>
          <a:xfrm>
            <a:off x="709900" y="1689050"/>
            <a:ext cx="4178700" cy="585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89" name="Google Shape;589;p28"/>
          <p:cNvSpPr txBox="1"/>
          <p:nvPr>
            <p:ph idx="3" type="subTitle"/>
          </p:nvPr>
        </p:nvSpPr>
        <p:spPr>
          <a:xfrm>
            <a:off x="709900" y="2788573"/>
            <a:ext cx="4178700" cy="585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90" name="Google Shape;590;p28"/>
          <p:cNvSpPr txBox="1"/>
          <p:nvPr>
            <p:ph idx="4" type="subTitle"/>
          </p:nvPr>
        </p:nvSpPr>
        <p:spPr>
          <a:xfrm>
            <a:off x="709900" y="3888803"/>
            <a:ext cx="4178700" cy="585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91" name="Google Shape;591;p28"/>
          <p:cNvSpPr txBox="1"/>
          <p:nvPr>
            <p:ph type="title"/>
          </p:nvPr>
        </p:nvSpPr>
        <p:spPr>
          <a:xfrm>
            <a:off x="720000" y="445025"/>
            <a:ext cx="7704000" cy="66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592" name="Google Shape;592;p28"/>
          <p:cNvSpPr txBox="1"/>
          <p:nvPr>
            <p:ph idx="5" type="subTitle"/>
          </p:nvPr>
        </p:nvSpPr>
        <p:spPr>
          <a:xfrm>
            <a:off x="709900" y="2419580"/>
            <a:ext cx="4178700" cy="5109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593" name="Google Shape;593;p28"/>
          <p:cNvSpPr txBox="1"/>
          <p:nvPr>
            <p:ph idx="6" type="subTitle"/>
          </p:nvPr>
        </p:nvSpPr>
        <p:spPr>
          <a:xfrm>
            <a:off x="709900" y="3519460"/>
            <a:ext cx="4178700" cy="5109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1">
  <p:cSld name="CUSTOM_13_1">
    <p:spTree>
      <p:nvGrpSpPr>
        <p:cNvPr id="594" name="Shape 594"/>
        <p:cNvGrpSpPr/>
        <p:nvPr/>
      </p:nvGrpSpPr>
      <p:grpSpPr>
        <a:xfrm>
          <a:off x="0" y="0"/>
          <a:ext cx="0" cy="0"/>
          <a:chOff x="0" y="0"/>
          <a:chExt cx="0" cy="0"/>
        </a:xfrm>
      </p:grpSpPr>
      <p:sp>
        <p:nvSpPr>
          <p:cNvPr id="595" name="Google Shape;595;p29"/>
          <p:cNvSpPr/>
          <p:nvPr/>
        </p:nvSpPr>
        <p:spPr>
          <a:xfrm>
            <a:off x="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29"/>
          <p:cNvSpPr/>
          <p:nvPr/>
        </p:nvSpPr>
        <p:spPr>
          <a:xfrm>
            <a:off x="8565165" y="2625688"/>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29"/>
          <p:cNvSpPr/>
          <p:nvPr/>
        </p:nvSpPr>
        <p:spPr>
          <a:xfrm rot="5400000">
            <a:off x="8334700" y="4612500"/>
            <a:ext cx="550950" cy="372375"/>
          </a:xfrm>
          <a:custGeom>
            <a:rect b="b" l="l" r="r" t="t"/>
            <a:pathLst>
              <a:path extrusionOk="0" h="14895" w="22038">
                <a:moveTo>
                  <a:pt x="11035" y="1642"/>
                </a:moveTo>
                <a:cubicBezTo>
                  <a:pt x="11703" y="2067"/>
                  <a:pt x="12311" y="2584"/>
                  <a:pt x="12798" y="3253"/>
                </a:cubicBezTo>
                <a:lnTo>
                  <a:pt x="9241" y="3253"/>
                </a:lnTo>
                <a:cubicBezTo>
                  <a:pt x="9728" y="2584"/>
                  <a:pt x="10336" y="2067"/>
                  <a:pt x="11035" y="1642"/>
                </a:cubicBezTo>
                <a:close/>
                <a:moveTo>
                  <a:pt x="13254" y="3861"/>
                </a:moveTo>
                <a:cubicBezTo>
                  <a:pt x="13527" y="4256"/>
                  <a:pt x="13709" y="4681"/>
                  <a:pt x="13922" y="5137"/>
                </a:cubicBezTo>
                <a:lnTo>
                  <a:pt x="8177" y="5137"/>
                </a:lnTo>
                <a:cubicBezTo>
                  <a:pt x="8329" y="4681"/>
                  <a:pt x="8542" y="4256"/>
                  <a:pt x="8816" y="3861"/>
                </a:cubicBezTo>
                <a:close/>
                <a:moveTo>
                  <a:pt x="14013" y="5776"/>
                </a:moveTo>
                <a:cubicBezTo>
                  <a:pt x="14135" y="6201"/>
                  <a:pt x="14226" y="6657"/>
                  <a:pt x="14226" y="7083"/>
                </a:cubicBezTo>
                <a:lnTo>
                  <a:pt x="7752" y="7083"/>
                </a:lnTo>
                <a:cubicBezTo>
                  <a:pt x="7782" y="6657"/>
                  <a:pt x="7843" y="6201"/>
                  <a:pt x="7934" y="5776"/>
                </a:cubicBezTo>
                <a:close/>
                <a:moveTo>
                  <a:pt x="14257" y="7691"/>
                </a:moveTo>
                <a:cubicBezTo>
                  <a:pt x="14257" y="8116"/>
                  <a:pt x="14165" y="8572"/>
                  <a:pt x="14105" y="8967"/>
                </a:cubicBezTo>
                <a:lnTo>
                  <a:pt x="7904" y="8967"/>
                </a:lnTo>
                <a:cubicBezTo>
                  <a:pt x="7843" y="8572"/>
                  <a:pt x="7752" y="8116"/>
                  <a:pt x="7752" y="7691"/>
                </a:cubicBezTo>
                <a:close/>
                <a:moveTo>
                  <a:pt x="13953" y="9575"/>
                </a:moveTo>
                <a:cubicBezTo>
                  <a:pt x="13801" y="10031"/>
                  <a:pt x="13618" y="10457"/>
                  <a:pt x="13375" y="10882"/>
                </a:cubicBezTo>
                <a:lnTo>
                  <a:pt x="8694" y="10882"/>
                </a:lnTo>
                <a:cubicBezTo>
                  <a:pt x="8481" y="10457"/>
                  <a:pt x="8269" y="10031"/>
                  <a:pt x="8147" y="9575"/>
                </a:cubicBezTo>
                <a:close/>
                <a:moveTo>
                  <a:pt x="12950" y="11520"/>
                </a:moveTo>
                <a:cubicBezTo>
                  <a:pt x="12433" y="12250"/>
                  <a:pt x="11795" y="12858"/>
                  <a:pt x="11035" y="13314"/>
                </a:cubicBezTo>
                <a:cubicBezTo>
                  <a:pt x="10275" y="12858"/>
                  <a:pt x="9606" y="12250"/>
                  <a:pt x="9089" y="11520"/>
                </a:cubicBezTo>
                <a:close/>
                <a:moveTo>
                  <a:pt x="14591" y="608"/>
                </a:moveTo>
                <a:cubicBezTo>
                  <a:pt x="18360" y="608"/>
                  <a:pt x="21430" y="3678"/>
                  <a:pt x="21430" y="7447"/>
                </a:cubicBezTo>
                <a:cubicBezTo>
                  <a:pt x="21430" y="11216"/>
                  <a:pt x="18360" y="14286"/>
                  <a:pt x="14591" y="14286"/>
                </a:cubicBezTo>
                <a:cubicBezTo>
                  <a:pt x="13557" y="14286"/>
                  <a:pt x="12585" y="14074"/>
                  <a:pt x="11643" y="13618"/>
                </a:cubicBezTo>
                <a:cubicBezTo>
                  <a:pt x="12463" y="13071"/>
                  <a:pt x="13193" y="12311"/>
                  <a:pt x="13709" y="11460"/>
                </a:cubicBezTo>
                <a:cubicBezTo>
                  <a:pt x="13831" y="11308"/>
                  <a:pt x="13922" y="11156"/>
                  <a:pt x="13983" y="11034"/>
                </a:cubicBezTo>
                <a:cubicBezTo>
                  <a:pt x="14257" y="10578"/>
                  <a:pt x="14439" y="10031"/>
                  <a:pt x="14591" y="9514"/>
                </a:cubicBezTo>
                <a:cubicBezTo>
                  <a:pt x="14621" y="9362"/>
                  <a:pt x="14682" y="9210"/>
                  <a:pt x="14712" y="9089"/>
                </a:cubicBezTo>
                <a:cubicBezTo>
                  <a:pt x="14834" y="8602"/>
                  <a:pt x="14864" y="8086"/>
                  <a:pt x="14895" y="7569"/>
                </a:cubicBezTo>
                <a:lnTo>
                  <a:pt x="14895" y="7447"/>
                </a:lnTo>
                <a:lnTo>
                  <a:pt x="14895" y="7143"/>
                </a:lnTo>
                <a:cubicBezTo>
                  <a:pt x="14864" y="6657"/>
                  <a:pt x="14773" y="6110"/>
                  <a:pt x="14682" y="5624"/>
                </a:cubicBezTo>
                <a:cubicBezTo>
                  <a:pt x="14621" y="5472"/>
                  <a:pt x="14591" y="5320"/>
                  <a:pt x="14561" y="5198"/>
                </a:cubicBezTo>
                <a:cubicBezTo>
                  <a:pt x="14409" y="4681"/>
                  <a:pt x="14165" y="4195"/>
                  <a:pt x="13861" y="3678"/>
                </a:cubicBezTo>
                <a:cubicBezTo>
                  <a:pt x="13801" y="3526"/>
                  <a:pt x="13679" y="3374"/>
                  <a:pt x="13618" y="3283"/>
                </a:cubicBezTo>
                <a:cubicBezTo>
                  <a:pt x="13071" y="2523"/>
                  <a:pt x="12433" y="1824"/>
                  <a:pt x="11643" y="1307"/>
                </a:cubicBezTo>
                <a:cubicBezTo>
                  <a:pt x="12554" y="852"/>
                  <a:pt x="13557" y="608"/>
                  <a:pt x="14591" y="608"/>
                </a:cubicBezTo>
                <a:close/>
                <a:moveTo>
                  <a:pt x="7448" y="669"/>
                </a:moveTo>
                <a:cubicBezTo>
                  <a:pt x="8481" y="669"/>
                  <a:pt x="9454" y="882"/>
                  <a:pt x="10427" y="1338"/>
                </a:cubicBezTo>
                <a:cubicBezTo>
                  <a:pt x="9667" y="1885"/>
                  <a:pt x="8968" y="2523"/>
                  <a:pt x="8451" y="3314"/>
                </a:cubicBezTo>
                <a:cubicBezTo>
                  <a:pt x="8360" y="3466"/>
                  <a:pt x="8238" y="3587"/>
                  <a:pt x="8177" y="3739"/>
                </a:cubicBezTo>
                <a:cubicBezTo>
                  <a:pt x="7904" y="4225"/>
                  <a:pt x="7691" y="4712"/>
                  <a:pt x="7478" y="5259"/>
                </a:cubicBezTo>
                <a:cubicBezTo>
                  <a:pt x="7448" y="5411"/>
                  <a:pt x="7418" y="5563"/>
                  <a:pt x="7387" y="5684"/>
                </a:cubicBezTo>
                <a:cubicBezTo>
                  <a:pt x="7266" y="6171"/>
                  <a:pt x="7174" y="6657"/>
                  <a:pt x="7144" y="7204"/>
                </a:cubicBezTo>
                <a:lnTo>
                  <a:pt x="7144" y="7508"/>
                </a:lnTo>
                <a:lnTo>
                  <a:pt x="7144" y="7599"/>
                </a:lnTo>
                <a:cubicBezTo>
                  <a:pt x="7144" y="8116"/>
                  <a:pt x="7235" y="8633"/>
                  <a:pt x="7326" y="9119"/>
                </a:cubicBezTo>
                <a:cubicBezTo>
                  <a:pt x="7387" y="9271"/>
                  <a:pt x="7418" y="9423"/>
                  <a:pt x="7448" y="9545"/>
                </a:cubicBezTo>
                <a:cubicBezTo>
                  <a:pt x="7600" y="10092"/>
                  <a:pt x="7782" y="10578"/>
                  <a:pt x="8056" y="11064"/>
                </a:cubicBezTo>
                <a:cubicBezTo>
                  <a:pt x="8147" y="11216"/>
                  <a:pt x="8208" y="11338"/>
                  <a:pt x="8329" y="11490"/>
                </a:cubicBezTo>
                <a:cubicBezTo>
                  <a:pt x="8846" y="12311"/>
                  <a:pt x="9576" y="13071"/>
                  <a:pt x="10427" y="13648"/>
                </a:cubicBezTo>
                <a:cubicBezTo>
                  <a:pt x="9515" y="14104"/>
                  <a:pt x="8481" y="14347"/>
                  <a:pt x="7448" y="14347"/>
                </a:cubicBezTo>
                <a:cubicBezTo>
                  <a:pt x="3679" y="14347"/>
                  <a:pt x="609" y="11247"/>
                  <a:pt x="609" y="7508"/>
                </a:cubicBezTo>
                <a:cubicBezTo>
                  <a:pt x="609" y="3709"/>
                  <a:pt x="3679" y="669"/>
                  <a:pt x="7448" y="669"/>
                </a:cubicBezTo>
                <a:close/>
                <a:moveTo>
                  <a:pt x="7448" y="0"/>
                </a:moveTo>
                <a:cubicBezTo>
                  <a:pt x="3345" y="0"/>
                  <a:pt x="1" y="3344"/>
                  <a:pt x="1" y="7447"/>
                </a:cubicBezTo>
                <a:cubicBezTo>
                  <a:pt x="1" y="11551"/>
                  <a:pt x="3345" y="14894"/>
                  <a:pt x="7448" y="14894"/>
                </a:cubicBezTo>
                <a:cubicBezTo>
                  <a:pt x="8694" y="14894"/>
                  <a:pt x="9910" y="14590"/>
                  <a:pt x="11035" y="13982"/>
                </a:cubicBezTo>
                <a:cubicBezTo>
                  <a:pt x="12129" y="14590"/>
                  <a:pt x="13345" y="14894"/>
                  <a:pt x="14591" y="14894"/>
                </a:cubicBezTo>
                <a:cubicBezTo>
                  <a:pt x="18694" y="14894"/>
                  <a:pt x="22038" y="11551"/>
                  <a:pt x="22038" y="7447"/>
                </a:cubicBezTo>
                <a:cubicBezTo>
                  <a:pt x="22038" y="3344"/>
                  <a:pt x="18694" y="0"/>
                  <a:pt x="14591" y="0"/>
                </a:cubicBezTo>
                <a:cubicBezTo>
                  <a:pt x="13345" y="0"/>
                  <a:pt x="12129" y="304"/>
                  <a:pt x="11035" y="912"/>
                </a:cubicBezTo>
                <a:cubicBezTo>
                  <a:pt x="9910" y="304"/>
                  <a:pt x="8694" y="0"/>
                  <a:pt x="74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98" name="Google Shape;598;p29"/>
          <p:cNvGrpSpPr/>
          <p:nvPr/>
        </p:nvGrpSpPr>
        <p:grpSpPr>
          <a:xfrm>
            <a:off x="1516978" y="4683838"/>
            <a:ext cx="962709" cy="191050"/>
            <a:chOff x="4058091" y="1310700"/>
            <a:chExt cx="962709" cy="191050"/>
          </a:xfrm>
        </p:grpSpPr>
        <p:cxnSp>
          <p:nvCxnSpPr>
            <p:cNvPr id="599" name="Google Shape;599;p29"/>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600" name="Google Shape;600;p29"/>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601" name="Google Shape;601;p29"/>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
        <p:nvSpPr>
          <p:cNvPr id="602" name="Google Shape;602;p29"/>
          <p:cNvSpPr/>
          <p:nvPr/>
        </p:nvSpPr>
        <p:spPr>
          <a:xfrm>
            <a:off x="5289104" y="1498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29"/>
          <p:cNvSpPr txBox="1"/>
          <p:nvPr>
            <p:ph type="title"/>
          </p:nvPr>
        </p:nvSpPr>
        <p:spPr>
          <a:xfrm>
            <a:off x="720000" y="445025"/>
            <a:ext cx="7704000" cy="66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604" name="Google Shape;604;p29"/>
          <p:cNvSpPr txBox="1"/>
          <p:nvPr>
            <p:ph idx="1" type="body"/>
          </p:nvPr>
        </p:nvSpPr>
        <p:spPr>
          <a:xfrm>
            <a:off x="713250" y="1220225"/>
            <a:ext cx="2520600" cy="33030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Clr>
                <a:schemeClr val="accent5"/>
              </a:buClr>
              <a:buSzPts val="1400"/>
              <a:buAutoNum type="arabicPeriod"/>
              <a:defRPr/>
            </a:lvl1pPr>
            <a:lvl2pPr indent="-317500" lvl="1" marL="914400" rtl="0">
              <a:lnSpc>
                <a:spcPct val="115000"/>
              </a:lnSpc>
              <a:spcBef>
                <a:spcPts val="0"/>
              </a:spcBef>
              <a:spcAft>
                <a:spcPts val="0"/>
              </a:spcAft>
              <a:buSzPts val="1400"/>
              <a:buAutoNum type="alphaLcPeriod"/>
              <a:defRPr/>
            </a:lvl2pPr>
            <a:lvl3pPr indent="-317500" lvl="2" marL="1371600" rtl="0">
              <a:lnSpc>
                <a:spcPct val="115000"/>
              </a:lnSpc>
              <a:spcBef>
                <a:spcPts val="0"/>
              </a:spcBef>
              <a:spcAft>
                <a:spcPts val="0"/>
              </a:spcAft>
              <a:buSzPts val="1400"/>
              <a:buAutoNum type="romanLcPeriod"/>
              <a:defRPr/>
            </a:lvl3pPr>
            <a:lvl4pPr indent="-317500" lvl="3" marL="1828800" rtl="0">
              <a:lnSpc>
                <a:spcPct val="115000"/>
              </a:lnSpc>
              <a:spcBef>
                <a:spcPts val="0"/>
              </a:spcBef>
              <a:spcAft>
                <a:spcPts val="0"/>
              </a:spcAft>
              <a:buSzPts val="1400"/>
              <a:buAutoNum type="arabicPeriod"/>
              <a:defRPr/>
            </a:lvl4pPr>
            <a:lvl5pPr indent="-317500" lvl="4" marL="2286000" rtl="0">
              <a:lnSpc>
                <a:spcPct val="115000"/>
              </a:lnSpc>
              <a:spcBef>
                <a:spcPts val="0"/>
              </a:spcBef>
              <a:spcAft>
                <a:spcPts val="0"/>
              </a:spcAft>
              <a:buSzPts val="1400"/>
              <a:buAutoNum type="alphaLcPeriod"/>
              <a:defRPr/>
            </a:lvl5pPr>
            <a:lvl6pPr indent="-317500" lvl="5" marL="2743200" rtl="0">
              <a:lnSpc>
                <a:spcPct val="115000"/>
              </a:lnSpc>
              <a:spcBef>
                <a:spcPts val="0"/>
              </a:spcBef>
              <a:spcAft>
                <a:spcPts val="0"/>
              </a:spcAft>
              <a:buSzPts val="1400"/>
              <a:buAutoNum type="romanLcPeriod"/>
              <a:defRPr/>
            </a:lvl6pPr>
            <a:lvl7pPr indent="-317500" lvl="6" marL="3200400" rtl="0">
              <a:lnSpc>
                <a:spcPct val="115000"/>
              </a:lnSpc>
              <a:spcBef>
                <a:spcPts val="0"/>
              </a:spcBef>
              <a:spcAft>
                <a:spcPts val="0"/>
              </a:spcAft>
              <a:buSzPts val="1400"/>
              <a:buAutoNum type="arabicPeriod"/>
              <a:defRPr/>
            </a:lvl7pPr>
            <a:lvl8pPr indent="-317500" lvl="7" marL="3657600" rtl="0">
              <a:lnSpc>
                <a:spcPct val="115000"/>
              </a:lnSpc>
              <a:spcBef>
                <a:spcPts val="0"/>
              </a:spcBef>
              <a:spcAft>
                <a:spcPts val="0"/>
              </a:spcAft>
              <a:buSzPts val="1400"/>
              <a:buAutoNum type="alphaLcPeriod"/>
              <a:defRPr/>
            </a:lvl8pPr>
            <a:lvl9pPr indent="-317500" lvl="8" marL="4114800" rtl="0">
              <a:lnSpc>
                <a:spcPct val="115000"/>
              </a:lnSpc>
              <a:spcBef>
                <a:spcPts val="0"/>
              </a:spcBef>
              <a:spcAft>
                <a:spcPts val="0"/>
              </a:spcAft>
              <a:buSzPts val="1400"/>
              <a:buAutoNum type="romanLcPeriod"/>
              <a:defRPr/>
            </a:lvl9pPr>
          </a:lstStyle>
          <a:p/>
        </p:txBody>
      </p:sp>
      <p:sp>
        <p:nvSpPr>
          <p:cNvPr id="605" name="Google Shape;605;p29"/>
          <p:cNvSpPr txBox="1"/>
          <p:nvPr>
            <p:ph idx="2" type="body"/>
          </p:nvPr>
        </p:nvSpPr>
        <p:spPr>
          <a:xfrm>
            <a:off x="3311696" y="1220225"/>
            <a:ext cx="2520600" cy="33030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Clr>
                <a:schemeClr val="accent5"/>
              </a:buClr>
              <a:buSzPts val="1400"/>
              <a:buAutoNum type="arabicPeriod"/>
              <a:defRPr/>
            </a:lvl1pPr>
            <a:lvl2pPr indent="-317500" lvl="1" marL="914400" rtl="0">
              <a:lnSpc>
                <a:spcPct val="115000"/>
              </a:lnSpc>
              <a:spcBef>
                <a:spcPts val="0"/>
              </a:spcBef>
              <a:spcAft>
                <a:spcPts val="0"/>
              </a:spcAft>
              <a:buSzPts val="1400"/>
              <a:buAutoNum type="alphaLcPeriod"/>
              <a:defRPr/>
            </a:lvl2pPr>
            <a:lvl3pPr indent="-317500" lvl="2" marL="1371600" rtl="0">
              <a:lnSpc>
                <a:spcPct val="115000"/>
              </a:lnSpc>
              <a:spcBef>
                <a:spcPts val="0"/>
              </a:spcBef>
              <a:spcAft>
                <a:spcPts val="0"/>
              </a:spcAft>
              <a:buSzPts val="1400"/>
              <a:buAutoNum type="romanLcPeriod"/>
              <a:defRPr/>
            </a:lvl3pPr>
            <a:lvl4pPr indent="-317500" lvl="3" marL="1828800" rtl="0">
              <a:lnSpc>
                <a:spcPct val="115000"/>
              </a:lnSpc>
              <a:spcBef>
                <a:spcPts val="0"/>
              </a:spcBef>
              <a:spcAft>
                <a:spcPts val="0"/>
              </a:spcAft>
              <a:buSzPts val="1400"/>
              <a:buAutoNum type="arabicPeriod"/>
              <a:defRPr/>
            </a:lvl4pPr>
            <a:lvl5pPr indent="-317500" lvl="4" marL="2286000" rtl="0">
              <a:lnSpc>
                <a:spcPct val="115000"/>
              </a:lnSpc>
              <a:spcBef>
                <a:spcPts val="0"/>
              </a:spcBef>
              <a:spcAft>
                <a:spcPts val="0"/>
              </a:spcAft>
              <a:buSzPts val="1400"/>
              <a:buAutoNum type="alphaLcPeriod"/>
              <a:defRPr/>
            </a:lvl5pPr>
            <a:lvl6pPr indent="-317500" lvl="5" marL="2743200" rtl="0">
              <a:lnSpc>
                <a:spcPct val="115000"/>
              </a:lnSpc>
              <a:spcBef>
                <a:spcPts val="0"/>
              </a:spcBef>
              <a:spcAft>
                <a:spcPts val="0"/>
              </a:spcAft>
              <a:buSzPts val="1400"/>
              <a:buAutoNum type="romanLcPeriod"/>
              <a:defRPr/>
            </a:lvl6pPr>
            <a:lvl7pPr indent="-317500" lvl="6" marL="3200400" rtl="0">
              <a:lnSpc>
                <a:spcPct val="115000"/>
              </a:lnSpc>
              <a:spcBef>
                <a:spcPts val="0"/>
              </a:spcBef>
              <a:spcAft>
                <a:spcPts val="0"/>
              </a:spcAft>
              <a:buSzPts val="1400"/>
              <a:buAutoNum type="arabicPeriod"/>
              <a:defRPr/>
            </a:lvl7pPr>
            <a:lvl8pPr indent="-317500" lvl="7" marL="3657600" rtl="0">
              <a:lnSpc>
                <a:spcPct val="115000"/>
              </a:lnSpc>
              <a:spcBef>
                <a:spcPts val="0"/>
              </a:spcBef>
              <a:spcAft>
                <a:spcPts val="0"/>
              </a:spcAft>
              <a:buSzPts val="1400"/>
              <a:buAutoNum type="alphaLcPeriod"/>
              <a:defRPr/>
            </a:lvl8pPr>
            <a:lvl9pPr indent="-317500" lvl="8" marL="4114800" rtl="0">
              <a:lnSpc>
                <a:spcPct val="115000"/>
              </a:lnSpc>
              <a:spcBef>
                <a:spcPts val="0"/>
              </a:spcBef>
              <a:spcAft>
                <a:spcPts val="0"/>
              </a:spcAft>
              <a:buSzPts val="1400"/>
              <a:buAutoNum type="romanLcPeriod"/>
              <a:defRPr/>
            </a:lvl9pPr>
          </a:lstStyle>
          <a:p/>
        </p:txBody>
      </p:sp>
      <p:sp>
        <p:nvSpPr>
          <p:cNvPr id="606" name="Google Shape;606;p29"/>
          <p:cNvSpPr txBox="1"/>
          <p:nvPr>
            <p:ph idx="3" type="body"/>
          </p:nvPr>
        </p:nvSpPr>
        <p:spPr>
          <a:xfrm>
            <a:off x="5910142" y="1220225"/>
            <a:ext cx="2520600" cy="33030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Clr>
                <a:schemeClr val="accent5"/>
              </a:buClr>
              <a:buSzPts val="1400"/>
              <a:buAutoNum type="arabicPeriod"/>
              <a:defRPr/>
            </a:lvl1pPr>
            <a:lvl2pPr indent="-317500" lvl="1" marL="914400" rtl="0">
              <a:lnSpc>
                <a:spcPct val="115000"/>
              </a:lnSpc>
              <a:spcBef>
                <a:spcPts val="0"/>
              </a:spcBef>
              <a:spcAft>
                <a:spcPts val="0"/>
              </a:spcAft>
              <a:buSzPts val="1400"/>
              <a:buAutoNum type="alphaLcPeriod"/>
              <a:defRPr/>
            </a:lvl2pPr>
            <a:lvl3pPr indent="-317500" lvl="2" marL="1371600" rtl="0">
              <a:lnSpc>
                <a:spcPct val="115000"/>
              </a:lnSpc>
              <a:spcBef>
                <a:spcPts val="0"/>
              </a:spcBef>
              <a:spcAft>
                <a:spcPts val="0"/>
              </a:spcAft>
              <a:buSzPts val="1400"/>
              <a:buAutoNum type="romanLcPeriod"/>
              <a:defRPr/>
            </a:lvl3pPr>
            <a:lvl4pPr indent="-317500" lvl="3" marL="1828800" rtl="0">
              <a:lnSpc>
                <a:spcPct val="115000"/>
              </a:lnSpc>
              <a:spcBef>
                <a:spcPts val="0"/>
              </a:spcBef>
              <a:spcAft>
                <a:spcPts val="0"/>
              </a:spcAft>
              <a:buSzPts val="1400"/>
              <a:buAutoNum type="arabicPeriod"/>
              <a:defRPr/>
            </a:lvl4pPr>
            <a:lvl5pPr indent="-317500" lvl="4" marL="2286000" rtl="0">
              <a:lnSpc>
                <a:spcPct val="115000"/>
              </a:lnSpc>
              <a:spcBef>
                <a:spcPts val="0"/>
              </a:spcBef>
              <a:spcAft>
                <a:spcPts val="0"/>
              </a:spcAft>
              <a:buSzPts val="1400"/>
              <a:buAutoNum type="alphaLcPeriod"/>
              <a:defRPr/>
            </a:lvl5pPr>
            <a:lvl6pPr indent="-317500" lvl="5" marL="2743200" rtl="0">
              <a:lnSpc>
                <a:spcPct val="115000"/>
              </a:lnSpc>
              <a:spcBef>
                <a:spcPts val="0"/>
              </a:spcBef>
              <a:spcAft>
                <a:spcPts val="0"/>
              </a:spcAft>
              <a:buSzPts val="1400"/>
              <a:buAutoNum type="romanLcPeriod"/>
              <a:defRPr/>
            </a:lvl6pPr>
            <a:lvl7pPr indent="-317500" lvl="6" marL="3200400" rtl="0">
              <a:lnSpc>
                <a:spcPct val="115000"/>
              </a:lnSpc>
              <a:spcBef>
                <a:spcPts val="0"/>
              </a:spcBef>
              <a:spcAft>
                <a:spcPts val="0"/>
              </a:spcAft>
              <a:buSzPts val="1400"/>
              <a:buAutoNum type="arabicPeriod"/>
              <a:defRPr/>
            </a:lvl7pPr>
            <a:lvl8pPr indent="-317500" lvl="7" marL="3657600" rtl="0">
              <a:lnSpc>
                <a:spcPct val="115000"/>
              </a:lnSpc>
              <a:spcBef>
                <a:spcPts val="0"/>
              </a:spcBef>
              <a:spcAft>
                <a:spcPts val="0"/>
              </a:spcAft>
              <a:buSzPts val="1400"/>
              <a:buAutoNum type="alphaLcPeriod"/>
              <a:defRPr/>
            </a:lvl8pPr>
            <a:lvl9pPr indent="-317500" lvl="8" marL="4114800" rtl="0">
              <a:lnSpc>
                <a:spcPct val="115000"/>
              </a:lnSpc>
              <a:spcBef>
                <a:spcPts val="0"/>
              </a:spcBef>
              <a:spcAft>
                <a:spcPts val="0"/>
              </a:spcAft>
              <a:buSzPts val="1400"/>
              <a:buAutoNum type="romanLcPeriod"/>
              <a:defRPr/>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BLANK_1_1_1_1_3">
    <p:spTree>
      <p:nvGrpSpPr>
        <p:cNvPr id="607" name="Shape 607"/>
        <p:cNvGrpSpPr/>
        <p:nvPr/>
      </p:nvGrpSpPr>
      <p:grpSpPr>
        <a:xfrm>
          <a:off x="0" y="0"/>
          <a:ext cx="0" cy="0"/>
          <a:chOff x="0" y="0"/>
          <a:chExt cx="0" cy="0"/>
        </a:xfrm>
      </p:grpSpPr>
      <p:grpSp>
        <p:nvGrpSpPr>
          <p:cNvPr id="608" name="Google Shape;608;p30"/>
          <p:cNvGrpSpPr/>
          <p:nvPr/>
        </p:nvGrpSpPr>
        <p:grpSpPr>
          <a:xfrm>
            <a:off x="5546328" y="4503888"/>
            <a:ext cx="962709" cy="191050"/>
            <a:chOff x="4058091" y="1310700"/>
            <a:chExt cx="962709" cy="191050"/>
          </a:xfrm>
        </p:grpSpPr>
        <p:cxnSp>
          <p:nvCxnSpPr>
            <p:cNvPr id="609" name="Google Shape;609;p30"/>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610" name="Google Shape;610;p30"/>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611" name="Google Shape;611;p30"/>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
        <p:nvSpPr>
          <p:cNvPr id="612" name="Google Shape;612;p30"/>
          <p:cNvSpPr/>
          <p:nvPr/>
        </p:nvSpPr>
        <p:spPr>
          <a:xfrm>
            <a:off x="7766100" y="0"/>
            <a:ext cx="13779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13" name="Google Shape;613;p30"/>
          <p:cNvGrpSpPr/>
          <p:nvPr/>
        </p:nvGrpSpPr>
        <p:grpSpPr>
          <a:xfrm>
            <a:off x="7941000" y="-2146412"/>
            <a:ext cx="979525" cy="3208275"/>
            <a:chOff x="5868925" y="1033750"/>
            <a:chExt cx="979525" cy="3208275"/>
          </a:xfrm>
        </p:grpSpPr>
        <p:sp>
          <p:nvSpPr>
            <p:cNvPr id="614" name="Google Shape;614;p30"/>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30"/>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30"/>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30"/>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30"/>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30"/>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30"/>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30"/>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30"/>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30"/>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30"/>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30"/>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30"/>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30"/>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30"/>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30"/>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30"/>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30"/>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30"/>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30"/>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30"/>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30"/>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30"/>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30"/>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30"/>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30"/>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30"/>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30"/>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30"/>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43" name="Google Shape;643;p30"/>
          <p:cNvSpPr/>
          <p:nvPr/>
        </p:nvSpPr>
        <p:spPr>
          <a:xfrm>
            <a:off x="153690" y="4162638"/>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30"/>
          <p:cNvSpPr/>
          <p:nvPr/>
        </p:nvSpPr>
        <p:spPr>
          <a:xfrm>
            <a:off x="153704" y="2443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30"/>
          <p:cNvSpPr txBox="1"/>
          <p:nvPr>
            <p:ph idx="1" type="subTitle"/>
          </p:nvPr>
        </p:nvSpPr>
        <p:spPr>
          <a:xfrm>
            <a:off x="720000" y="1539900"/>
            <a:ext cx="3166800" cy="5109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646" name="Google Shape;646;p30"/>
          <p:cNvSpPr txBox="1"/>
          <p:nvPr>
            <p:ph idx="2" type="subTitle"/>
          </p:nvPr>
        </p:nvSpPr>
        <p:spPr>
          <a:xfrm>
            <a:off x="3887147" y="1539900"/>
            <a:ext cx="3166800" cy="5109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647" name="Google Shape;647;p30"/>
          <p:cNvSpPr txBox="1"/>
          <p:nvPr>
            <p:ph idx="3" type="subTitle"/>
          </p:nvPr>
        </p:nvSpPr>
        <p:spPr>
          <a:xfrm>
            <a:off x="720000" y="2952750"/>
            <a:ext cx="3166800" cy="5109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648" name="Google Shape;648;p30"/>
          <p:cNvSpPr txBox="1"/>
          <p:nvPr>
            <p:ph idx="4" type="subTitle"/>
          </p:nvPr>
        </p:nvSpPr>
        <p:spPr>
          <a:xfrm>
            <a:off x="3887149" y="1982723"/>
            <a:ext cx="3166800" cy="602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49" name="Google Shape;649;p30"/>
          <p:cNvSpPr txBox="1"/>
          <p:nvPr>
            <p:ph idx="5" type="subTitle"/>
          </p:nvPr>
        </p:nvSpPr>
        <p:spPr>
          <a:xfrm>
            <a:off x="720000" y="3395575"/>
            <a:ext cx="3166800" cy="602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50" name="Google Shape;650;p30"/>
          <p:cNvSpPr txBox="1"/>
          <p:nvPr>
            <p:ph idx="6" type="subTitle"/>
          </p:nvPr>
        </p:nvSpPr>
        <p:spPr>
          <a:xfrm>
            <a:off x="3887149" y="3395575"/>
            <a:ext cx="3166800" cy="602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51" name="Google Shape;651;p30"/>
          <p:cNvSpPr txBox="1"/>
          <p:nvPr>
            <p:ph idx="7" type="subTitle"/>
          </p:nvPr>
        </p:nvSpPr>
        <p:spPr>
          <a:xfrm>
            <a:off x="720000" y="1982723"/>
            <a:ext cx="3166800" cy="602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52" name="Google Shape;652;p30"/>
          <p:cNvSpPr txBox="1"/>
          <p:nvPr>
            <p:ph type="title"/>
          </p:nvPr>
        </p:nvSpPr>
        <p:spPr>
          <a:xfrm>
            <a:off x="720000" y="445025"/>
            <a:ext cx="7704000" cy="66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653" name="Google Shape;653;p30"/>
          <p:cNvSpPr txBox="1"/>
          <p:nvPr>
            <p:ph idx="8" type="subTitle"/>
          </p:nvPr>
        </p:nvSpPr>
        <p:spPr>
          <a:xfrm>
            <a:off x="3887147" y="2952750"/>
            <a:ext cx="3166800" cy="5109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BLANK_1_1_1_1_1">
    <p:spTree>
      <p:nvGrpSpPr>
        <p:cNvPr id="654" name="Shape 654"/>
        <p:cNvGrpSpPr/>
        <p:nvPr/>
      </p:nvGrpSpPr>
      <p:grpSpPr>
        <a:xfrm>
          <a:off x="0" y="0"/>
          <a:ext cx="0" cy="0"/>
          <a:chOff x="0" y="0"/>
          <a:chExt cx="0" cy="0"/>
        </a:xfrm>
      </p:grpSpPr>
      <p:sp>
        <p:nvSpPr>
          <p:cNvPr id="655" name="Google Shape;655;p31"/>
          <p:cNvSpPr/>
          <p:nvPr/>
        </p:nvSpPr>
        <p:spPr>
          <a:xfrm>
            <a:off x="7743825" y="0"/>
            <a:ext cx="14001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31"/>
          <p:cNvSpPr/>
          <p:nvPr/>
        </p:nvSpPr>
        <p:spPr>
          <a:xfrm rot="5190159">
            <a:off x="7243221" y="3133908"/>
            <a:ext cx="4563778" cy="2841918"/>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57" name="Google Shape;657;p31"/>
          <p:cNvGrpSpPr/>
          <p:nvPr/>
        </p:nvGrpSpPr>
        <p:grpSpPr>
          <a:xfrm>
            <a:off x="7941000" y="-957262"/>
            <a:ext cx="979525" cy="3208275"/>
            <a:chOff x="5868925" y="1033750"/>
            <a:chExt cx="979525" cy="3208275"/>
          </a:xfrm>
        </p:grpSpPr>
        <p:sp>
          <p:nvSpPr>
            <p:cNvPr id="658" name="Google Shape;658;p31"/>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31"/>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31"/>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31"/>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31"/>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31"/>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31"/>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31"/>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31"/>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31"/>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p31"/>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31"/>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31"/>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31"/>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31"/>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31"/>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4" name="Google Shape;674;p31"/>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31"/>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31"/>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31"/>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31"/>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31"/>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31"/>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31"/>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31"/>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31"/>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31"/>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31"/>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6" name="Google Shape;686;p31"/>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87" name="Google Shape;687;p31"/>
          <p:cNvSpPr/>
          <p:nvPr/>
        </p:nvSpPr>
        <p:spPr>
          <a:xfrm>
            <a:off x="-318185" y="417038"/>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31"/>
          <p:cNvSpPr/>
          <p:nvPr/>
        </p:nvSpPr>
        <p:spPr>
          <a:xfrm>
            <a:off x="6886554" y="2443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31"/>
          <p:cNvSpPr/>
          <p:nvPr/>
        </p:nvSpPr>
        <p:spPr>
          <a:xfrm>
            <a:off x="272929" y="45994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0" name="Google Shape;690;p31"/>
          <p:cNvSpPr txBox="1"/>
          <p:nvPr>
            <p:ph idx="1" type="subTitle"/>
          </p:nvPr>
        </p:nvSpPr>
        <p:spPr>
          <a:xfrm>
            <a:off x="716077" y="1333550"/>
            <a:ext cx="2564100" cy="4494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691" name="Google Shape;691;p31"/>
          <p:cNvSpPr txBox="1"/>
          <p:nvPr>
            <p:ph idx="2" type="subTitle"/>
          </p:nvPr>
        </p:nvSpPr>
        <p:spPr>
          <a:xfrm>
            <a:off x="716077" y="2498272"/>
            <a:ext cx="2564100" cy="4494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692" name="Google Shape;692;p31"/>
          <p:cNvSpPr txBox="1"/>
          <p:nvPr>
            <p:ph idx="3" type="subTitle"/>
          </p:nvPr>
        </p:nvSpPr>
        <p:spPr>
          <a:xfrm>
            <a:off x="4949523" y="1333550"/>
            <a:ext cx="2564100" cy="449400"/>
          </a:xfrm>
          <a:prstGeom prst="rect">
            <a:avLst/>
          </a:prstGeom>
        </p:spPr>
        <p:txBody>
          <a:bodyPr anchorCtr="0" anchor="b" bIns="91425" lIns="91425" spcFirstLastPara="1" rIns="91425" wrap="square" tIns="91425">
            <a:noAutofit/>
          </a:bodyPr>
          <a:lstStyle>
            <a:lvl1pPr lvl="0" rtl="0" algn="r">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693" name="Google Shape;693;p31"/>
          <p:cNvSpPr txBox="1"/>
          <p:nvPr>
            <p:ph idx="4" type="subTitle"/>
          </p:nvPr>
        </p:nvSpPr>
        <p:spPr>
          <a:xfrm>
            <a:off x="716077" y="3662995"/>
            <a:ext cx="2564100" cy="4494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694" name="Google Shape;694;p31"/>
          <p:cNvSpPr txBox="1"/>
          <p:nvPr>
            <p:ph idx="5" type="subTitle"/>
          </p:nvPr>
        </p:nvSpPr>
        <p:spPr>
          <a:xfrm>
            <a:off x="720636" y="1695437"/>
            <a:ext cx="25641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95" name="Google Shape;695;p31"/>
          <p:cNvSpPr txBox="1"/>
          <p:nvPr>
            <p:ph idx="6" type="subTitle"/>
          </p:nvPr>
        </p:nvSpPr>
        <p:spPr>
          <a:xfrm>
            <a:off x="716075" y="2860159"/>
            <a:ext cx="25641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96" name="Google Shape;696;p31"/>
          <p:cNvSpPr txBox="1"/>
          <p:nvPr>
            <p:ph idx="7" type="subTitle"/>
          </p:nvPr>
        </p:nvSpPr>
        <p:spPr>
          <a:xfrm>
            <a:off x="720636" y="4024875"/>
            <a:ext cx="25641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97" name="Google Shape;697;p31"/>
          <p:cNvSpPr txBox="1"/>
          <p:nvPr>
            <p:ph idx="8" type="subTitle"/>
          </p:nvPr>
        </p:nvSpPr>
        <p:spPr>
          <a:xfrm>
            <a:off x="4949475" y="2860172"/>
            <a:ext cx="2564100" cy="5727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98" name="Google Shape;698;p31"/>
          <p:cNvSpPr txBox="1"/>
          <p:nvPr>
            <p:ph idx="9" type="subTitle"/>
          </p:nvPr>
        </p:nvSpPr>
        <p:spPr>
          <a:xfrm>
            <a:off x="4949530" y="1695444"/>
            <a:ext cx="2564100" cy="5727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99" name="Google Shape;699;p31"/>
          <p:cNvSpPr txBox="1"/>
          <p:nvPr>
            <p:ph idx="13" type="subTitle"/>
          </p:nvPr>
        </p:nvSpPr>
        <p:spPr>
          <a:xfrm>
            <a:off x="4949530" y="4024900"/>
            <a:ext cx="2564100" cy="5727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00" name="Google Shape;700;p31"/>
          <p:cNvSpPr txBox="1"/>
          <p:nvPr>
            <p:ph type="title"/>
          </p:nvPr>
        </p:nvSpPr>
        <p:spPr>
          <a:xfrm>
            <a:off x="720000" y="445025"/>
            <a:ext cx="7704000" cy="66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701" name="Google Shape;701;p31"/>
          <p:cNvSpPr txBox="1"/>
          <p:nvPr>
            <p:ph idx="14" type="subTitle"/>
          </p:nvPr>
        </p:nvSpPr>
        <p:spPr>
          <a:xfrm>
            <a:off x="4949584" y="2498288"/>
            <a:ext cx="2564100" cy="449400"/>
          </a:xfrm>
          <a:prstGeom prst="rect">
            <a:avLst/>
          </a:prstGeom>
        </p:spPr>
        <p:txBody>
          <a:bodyPr anchorCtr="0" anchor="b" bIns="91425" lIns="91425" spcFirstLastPara="1" rIns="91425" wrap="square" tIns="91425">
            <a:noAutofit/>
          </a:bodyPr>
          <a:lstStyle>
            <a:lvl1pPr lvl="0" rtl="0" algn="r">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702" name="Google Shape;702;p31"/>
          <p:cNvSpPr txBox="1"/>
          <p:nvPr>
            <p:ph idx="15" type="subTitle"/>
          </p:nvPr>
        </p:nvSpPr>
        <p:spPr>
          <a:xfrm>
            <a:off x="4949523" y="3663000"/>
            <a:ext cx="2564100" cy="449400"/>
          </a:xfrm>
          <a:prstGeom prst="rect">
            <a:avLst/>
          </a:prstGeom>
        </p:spPr>
        <p:txBody>
          <a:bodyPr anchorCtr="0" anchor="b" bIns="91425" lIns="91425" spcFirstLastPara="1" rIns="91425" wrap="square" tIns="91425">
            <a:noAutofit/>
          </a:bodyPr>
          <a:lstStyle>
            <a:lvl1pPr lvl="0" rtl="0" algn="r">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1">
  <p:cSld name="BLANK_1_1_1_1_1_2">
    <p:spTree>
      <p:nvGrpSpPr>
        <p:cNvPr id="703" name="Shape 703"/>
        <p:cNvGrpSpPr/>
        <p:nvPr/>
      </p:nvGrpSpPr>
      <p:grpSpPr>
        <a:xfrm>
          <a:off x="0" y="0"/>
          <a:ext cx="0" cy="0"/>
          <a:chOff x="0" y="0"/>
          <a:chExt cx="0" cy="0"/>
        </a:xfrm>
      </p:grpSpPr>
      <p:sp>
        <p:nvSpPr>
          <p:cNvPr id="704" name="Google Shape;704;p32"/>
          <p:cNvSpPr/>
          <p:nvPr/>
        </p:nvSpPr>
        <p:spPr>
          <a:xfrm>
            <a:off x="7743825" y="0"/>
            <a:ext cx="14001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32"/>
          <p:cNvSpPr/>
          <p:nvPr/>
        </p:nvSpPr>
        <p:spPr>
          <a:xfrm rot="-478374">
            <a:off x="5157246" y="3562531"/>
            <a:ext cx="4563794" cy="2841928"/>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06" name="Google Shape;706;p32"/>
          <p:cNvGrpSpPr/>
          <p:nvPr/>
        </p:nvGrpSpPr>
        <p:grpSpPr>
          <a:xfrm>
            <a:off x="7941000" y="338138"/>
            <a:ext cx="979525" cy="3208275"/>
            <a:chOff x="5868925" y="1033750"/>
            <a:chExt cx="979525" cy="3208275"/>
          </a:xfrm>
        </p:grpSpPr>
        <p:sp>
          <p:nvSpPr>
            <p:cNvPr id="707" name="Google Shape;707;p32"/>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32"/>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32"/>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32"/>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32"/>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32"/>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3" name="Google Shape;713;p32"/>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32"/>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32"/>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32"/>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32"/>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32"/>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32"/>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32"/>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32"/>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32"/>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32"/>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32"/>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32"/>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32"/>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32"/>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32"/>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32"/>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32"/>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1" name="Google Shape;731;p32"/>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2" name="Google Shape;732;p32"/>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3" name="Google Shape;733;p32"/>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32"/>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32"/>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36" name="Google Shape;736;p32"/>
          <p:cNvSpPr/>
          <p:nvPr/>
        </p:nvSpPr>
        <p:spPr>
          <a:xfrm>
            <a:off x="201690" y="4112738"/>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32"/>
          <p:cNvSpPr/>
          <p:nvPr/>
        </p:nvSpPr>
        <p:spPr>
          <a:xfrm>
            <a:off x="144629" y="28087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32"/>
          <p:cNvSpPr/>
          <p:nvPr/>
        </p:nvSpPr>
        <p:spPr>
          <a:xfrm>
            <a:off x="6859754" y="1498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32"/>
          <p:cNvSpPr txBox="1"/>
          <p:nvPr>
            <p:ph idx="1" type="subTitle"/>
          </p:nvPr>
        </p:nvSpPr>
        <p:spPr>
          <a:xfrm>
            <a:off x="763975" y="1638350"/>
            <a:ext cx="2334000" cy="4494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740" name="Google Shape;740;p32"/>
          <p:cNvSpPr txBox="1"/>
          <p:nvPr>
            <p:ph idx="2" type="subTitle"/>
          </p:nvPr>
        </p:nvSpPr>
        <p:spPr>
          <a:xfrm>
            <a:off x="3102375" y="1638350"/>
            <a:ext cx="2334000" cy="4494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741" name="Google Shape;741;p32"/>
          <p:cNvSpPr txBox="1"/>
          <p:nvPr>
            <p:ph idx="3" type="subTitle"/>
          </p:nvPr>
        </p:nvSpPr>
        <p:spPr>
          <a:xfrm>
            <a:off x="5436419" y="1638350"/>
            <a:ext cx="2334000" cy="4494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742" name="Google Shape;742;p32"/>
          <p:cNvSpPr txBox="1"/>
          <p:nvPr>
            <p:ph idx="4" type="subTitle"/>
          </p:nvPr>
        </p:nvSpPr>
        <p:spPr>
          <a:xfrm>
            <a:off x="763975" y="3053400"/>
            <a:ext cx="2334000" cy="4494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743" name="Google Shape;743;p32"/>
          <p:cNvSpPr txBox="1"/>
          <p:nvPr>
            <p:ph idx="5" type="subTitle"/>
          </p:nvPr>
        </p:nvSpPr>
        <p:spPr>
          <a:xfrm>
            <a:off x="768125" y="2000238"/>
            <a:ext cx="23340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44" name="Google Shape;744;p32"/>
          <p:cNvSpPr txBox="1"/>
          <p:nvPr>
            <p:ph idx="6" type="subTitle"/>
          </p:nvPr>
        </p:nvSpPr>
        <p:spPr>
          <a:xfrm>
            <a:off x="3102373" y="2000238"/>
            <a:ext cx="23340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45" name="Google Shape;745;p32"/>
          <p:cNvSpPr txBox="1"/>
          <p:nvPr>
            <p:ph idx="7" type="subTitle"/>
          </p:nvPr>
        </p:nvSpPr>
        <p:spPr>
          <a:xfrm>
            <a:off x="768125" y="3415281"/>
            <a:ext cx="23340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46" name="Google Shape;746;p32"/>
          <p:cNvSpPr txBox="1"/>
          <p:nvPr>
            <p:ph idx="8" type="subTitle"/>
          </p:nvPr>
        </p:nvSpPr>
        <p:spPr>
          <a:xfrm>
            <a:off x="3102275" y="3415281"/>
            <a:ext cx="23340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47" name="Google Shape;747;p32"/>
          <p:cNvSpPr txBox="1"/>
          <p:nvPr>
            <p:ph idx="9" type="subTitle"/>
          </p:nvPr>
        </p:nvSpPr>
        <p:spPr>
          <a:xfrm>
            <a:off x="5436425" y="2000244"/>
            <a:ext cx="23340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48" name="Google Shape;748;p32"/>
          <p:cNvSpPr txBox="1"/>
          <p:nvPr>
            <p:ph idx="13" type="subTitle"/>
          </p:nvPr>
        </p:nvSpPr>
        <p:spPr>
          <a:xfrm>
            <a:off x="5436425" y="3415300"/>
            <a:ext cx="23340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49" name="Google Shape;749;p32"/>
          <p:cNvSpPr txBox="1"/>
          <p:nvPr>
            <p:ph type="title"/>
          </p:nvPr>
        </p:nvSpPr>
        <p:spPr>
          <a:xfrm>
            <a:off x="720000" y="445025"/>
            <a:ext cx="7704000" cy="6645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3000"/>
              <a:buNone/>
              <a:defRPr sz="3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750" name="Google Shape;750;p32"/>
          <p:cNvSpPr txBox="1"/>
          <p:nvPr>
            <p:ph idx="14" type="subTitle"/>
          </p:nvPr>
        </p:nvSpPr>
        <p:spPr>
          <a:xfrm>
            <a:off x="3102375" y="3053400"/>
            <a:ext cx="2334000" cy="4494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751" name="Google Shape;751;p32"/>
          <p:cNvSpPr txBox="1"/>
          <p:nvPr>
            <p:ph idx="15" type="subTitle"/>
          </p:nvPr>
        </p:nvSpPr>
        <p:spPr>
          <a:xfrm>
            <a:off x="5436419" y="3053400"/>
            <a:ext cx="2334000" cy="4494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500"/>
              <a:buFont typeface="Bebas Neue"/>
              <a:buNone/>
              <a:defRPr b="1" sz="2400">
                <a:latin typeface="Gilda Display"/>
                <a:ea typeface="Gilda Display"/>
                <a:cs typeface="Gilda Display"/>
                <a:sym typeface="Gilda Display"/>
              </a:defRPr>
            </a:lvl1pPr>
            <a:lvl2pPr lvl="1" rtl="0">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1">
  <p:cSld name="CUSTOM_16">
    <p:spTree>
      <p:nvGrpSpPr>
        <p:cNvPr id="752" name="Shape 752"/>
        <p:cNvGrpSpPr/>
        <p:nvPr/>
      </p:nvGrpSpPr>
      <p:grpSpPr>
        <a:xfrm>
          <a:off x="0" y="0"/>
          <a:ext cx="0" cy="0"/>
          <a:chOff x="0" y="0"/>
          <a:chExt cx="0" cy="0"/>
        </a:xfrm>
      </p:grpSpPr>
      <p:sp>
        <p:nvSpPr>
          <p:cNvPr id="753" name="Google Shape;753;p33"/>
          <p:cNvSpPr/>
          <p:nvPr/>
        </p:nvSpPr>
        <p:spPr>
          <a:xfrm>
            <a:off x="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33"/>
          <p:cNvSpPr/>
          <p:nvPr/>
        </p:nvSpPr>
        <p:spPr>
          <a:xfrm rot="5190159">
            <a:off x="7076596" y="120483"/>
            <a:ext cx="4563778" cy="2841918"/>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33"/>
          <p:cNvSpPr/>
          <p:nvPr/>
        </p:nvSpPr>
        <p:spPr>
          <a:xfrm>
            <a:off x="634315" y="10271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33"/>
          <p:cNvSpPr/>
          <p:nvPr/>
        </p:nvSpPr>
        <p:spPr>
          <a:xfrm rot="5400000">
            <a:off x="8341475" y="4413225"/>
            <a:ext cx="550950" cy="372375"/>
          </a:xfrm>
          <a:custGeom>
            <a:rect b="b" l="l" r="r" t="t"/>
            <a:pathLst>
              <a:path extrusionOk="0" h="14895" w="22038">
                <a:moveTo>
                  <a:pt x="11035" y="1642"/>
                </a:moveTo>
                <a:cubicBezTo>
                  <a:pt x="11703" y="2067"/>
                  <a:pt x="12311" y="2584"/>
                  <a:pt x="12798" y="3253"/>
                </a:cubicBezTo>
                <a:lnTo>
                  <a:pt x="9241" y="3253"/>
                </a:lnTo>
                <a:cubicBezTo>
                  <a:pt x="9728" y="2584"/>
                  <a:pt x="10336" y="2067"/>
                  <a:pt x="11035" y="1642"/>
                </a:cubicBezTo>
                <a:close/>
                <a:moveTo>
                  <a:pt x="13254" y="3861"/>
                </a:moveTo>
                <a:cubicBezTo>
                  <a:pt x="13527" y="4256"/>
                  <a:pt x="13709" y="4681"/>
                  <a:pt x="13922" y="5137"/>
                </a:cubicBezTo>
                <a:lnTo>
                  <a:pt x="8177" y="5137"/>
                </a:lnTo>
                <a:cubicBezTo>
                  <a:pt x="8329" y="4681"/>
                  <a:pt x="8542" y="4256"/>
                  <a:pt x="8816" y="3861"/>
                </a:cubicBezTo>
                <a:close/>
                <a:moveTo>
                  <a:pt x="14013" y="5776"/>
                </a:moveTo>
                <a:cubicBezTo>
                  <a:pt x="14135" y="6201"/>
                  <a:pt x="14226" y="6657"/>
                  <a:pt x="14226" y="7083"/>
                </a:cubicBezTo>
                <a:lnTo>
                  <a:pt x="7752" y="7083"/>
                </a:lnTo>
                <a:cubicBezTo>
                  <a:pt x="7782" y="6657"/>
                  <a:pt x="7843" y="6201"/>
                  <a:pt x="7934" y="5776"/>
                </a:cubicBezTo>
                <a:close/>
                <a:moveTo>
                  <a:pt x="14257" y="7691"/>
                </a:moveTo>
                <a:cubicBezTo>
                  <a:pt x="14257" y="8116"/>
                  <a:pt x="14165" y="8572"/>
                  <a:pt x="14105" y="8967"/>
                </a:cubicBezTo>
                <a:lnTo>
                  <a:pt x="7904" y="8967"/>
                </a:lnTo>
                <a:cubicBezTo>
                  <a:pt x="7843" y="8572"/>
                  <a:pt x="7752" y="8116"/>
                  <a:pt x="7752" y="7691"/>
                </a:cubicBezTo>
                <a:close/>
                <a:moveTo>
                  <a:pt x="13953" y="9575"/>
                </a:moveTo>
                <a:cubicBezTo>
                  <a:pt x="13801" y="10031"/>
                  <a:pt x="13618" y="10457"/>
                  <a:pt x="13375" y="10882"/>
                </a:cubicBezTo>
                <a:lnTo>
                  <a:pt x="8694" y="10882"/>
                </a:lnTo>
                <a:cubicBezTo>
                  <a:pt x="8481" y="10457"/>
                  <a:pt x="8269" y="10031"/>
                  <a:pt x="8147" y="9575"/>
                </a:cubicBezTo>
                <a:close/>
                <a:moveTo>
                  <a:pt x="12950" y="11520"/>
                </a:moveTo>
                <a:cubicBezTo>
                  <a:pt x="12433" y="12250"/>
                  <a:pt x="11795" y="12858"/>
                  <a:pt x="11035" y="13314"/>
                </a:cubicBezTo>
                <a:cubicBezTo>
                  <a:pt x="10275" y="12858"/>
                  <a:pt x="9606" y="12250"/>
                  <a:pt x="9089" y="11520"/>
                </a:cubicBezTo>
                <a:close/>
                <a:moveTo>
                  <a:pt x="14591" y="608"/>
                </a:moveTo>
                <a:cubicBezTo>
                  <a:pt x="18360" y="608"/>
                  <a:pt x="21430" y="3678"/>
                  <a:pt x="21430" y="7447"/>
                </a:cubicBezTo>
                <a:cubicBezTo>
                  <a:pt x="21430" y="11216"/>
                  <a:pt x="18360" y="14286"/>
                  <a:pt x="14591" y="14286"/>
                </a:cubicBezTo>
                <a:cubicBezTo>
                  <a:pt x="13557" y="14286"/>
                  <a:pt x="12585" y="14074"/>
                  <a:pt x="11643" y="13618"/>
                </a:cubicBezTo>
                <a:cubicBezTo>
                  <a:pt x="12463" y="13071"/>
                  <a:pt x="13193" y="12311"/>
                  <a:pt x="13709" y="11460"/>
                </a:cubicBezTo>
                <a:cubicBezTo>
                  <a:pt x="13831" y="11308"/>
                  <a:pt x="13922" y="11156"/>
                  <a:pt x="13983" y="11034"/>
                </a:cubicBezTo>
                <a:cubicBezTo>
                  <a:pt x="14257" y="10578"/>
                  <a:pt x="14439" y="10031"/>
                  <a:pt x="14591" y="9514"/>
                </a:cubicBezTo>
                <a:cubicBezTo>
                  <a:pt x="14621" y="9362"/>
                  <a:pt x="14682" y="9210"/>
                  <a:pt x="14712" y="9089"/>
                </a:cubicBezTo>
                <a:cubicBezTo>
                  <a:pt x="14834" y="8602"/>
                  <a:pt x="14864" y="8086"/>
                  <a:pt x="14895" y="7569"/>
                </a:cubicBezTo>
                <a:lnTo>
                  <a:pt x="14895" y="7447"/>
                </a:lnTo>
                <a:lnTo>
                  <a:pt x="14895" y="7143"/>
                </a:lnTo>
                <a:cubicBezTo>
                  <a:pt x="14864" y="6657"/>
                  <a:pt x="14773" y="6110"/>
                  <a:pt x="14682" y="5624"/>
                </a:cubicBezTo>
                <a:cubicBezTo>
                  <a:pt x="14621" y="5472"/>
                  <a:pt x="14591" y="5320"/>
                  <a:pt x="14561" y="5198"/>
                </a:cubicBezTo>
                <a:cubicBezTo>
                  <a:pt x="14409" y="4681"/>
                  <a:pt x="14165" y="4195"/>
                  <a:pt x="13861" y="3678"/>
                </a:cubicBezTo>
                <a:cubicBezTo>
                  <a:pt x="13801" y="3526"/>
                  <a:pt x="13679" y="3374"/>
                  <a:pt x="13618" y="3283"/>
                </a:cubicBezTo>
                <a:cubicBezTo>
                  <a:pt x="13071" y="2523"/>
                  <a:pt x="12433" y="1824"/>
                  <a:pt x="11643" y="1307"/>
                </a:cubicBezTo>
                <a:cubicBezTo>
                  <a:pt x="12554" y="852"/>
                  <a:pt x="13557" y="608"/>
                  <a:pt x="14591" y="608"/>
                </a:cubicBezTo>
                <a:close/>
                <a:moveTo>
                  <a:pt x="7448" y="669"/>
                </a:moveTo>
                <a:cubicBezTo>
                  <a:pt x="8481" y="669"/>
                  <a:pt x="9454" y="882"/>
                  <a:pt x="10427" y="1338"/>
                </a:cubicBezTo>
                <a:cubicBezTo>
                  <a:pt x="9667" y="1885"/>
                  <a:pt x="8968" y="2523"/>
                  <a:pt x="8451" y="3314"/>
                </a:cubicBezTo>
                <a:cubicBezTo>
                  <a:pt x="8360" y="3466"/>
                  <a:pt x="8238" y="3587"/>
                  <a:pt x="8177" y="3739"/>
                </a:cubicBezTo>
                <a:cubicBezTo>
                  <a:pt x="7904" y="4225"/>
                  <a:pt x="7691" y="4712"/>
                  <a:pt x="7478" y="5259"/>
                </a:cubicBezTo>
                <a:cubicBezTo>
                  <a:pt x="7448" y="5411"/>
                  <a:pt x="7418" y="5563"/>
                  <a:pt x="7387" y="5684"/>
                </a:cubicBezTo>
                <a:cubicBezTo>
                  <a:pt x="7266" y="6171"/>
                  <a:pt x="7174" y="6657"/>
                  <a:pt x="7144" y="7204"/>
                </a:cubicBezTo>
                <a:lnTo>
                  <a:pt x="7144" y="7508"/>
                </a:lnTo>
                <a:lnTo>
                  <a:pt x="7144" y="7599"/>
                </a:lnTo>
                <a:cubicBezTo>
                  <a:pt x="7144" y="8116"/>
                  <a:pt x="7235" y="8633"/>
                  <a:pt x="7326" y="9119"/>
                </a:cubicBezTo>
                <a:cubicBezTo>
                  <a:pt x="7387" y="9271"/>
                  <a:pt x="7418" y="9423"/>
                  <a:pt x="7448" y="9545"/>
                </a:cubicBezTo>
                <a:cubicBezTo>
                  <a:pt x="7600" y="10092"/>
                  <a:pt x="7782" y="10578"/>
                  <a:pt x="8056" y="11064"/>
                </a:cubicBezTo>
                <a:cubicBezTo>
                  <a:pt x="8147" y="11216"/>
                  <a:pt x="8208" y="11338"/>
                  <a:pt x="8329" y="11490"/>
                </a:cubicBezTo>
                <a:cubicBezTo>
                  <a:pt x="8846" y="12311"/>
                  <a:pt x="9576" y="13071"/>
                  <a:pt x="10427" y="13648"/>
                </a:cubicBezTo>
                <a:cubicBezTo>
                  <a:pt x="9515" y="14104"/>
                  <a:pt x="8481" y="14347"/>
                  <a:pt x="7448" y="14347"/>
                </a:cubicBezTo>
                <a:cubicBezTo>
                  <a:pt x="3679" y="14347"/>
                  <a:pt x="609" y="11247"/>
                  <a:pt x="609" y="7508"/>
                </a:cubicBezTo>
                <a:cubicBezTo>
                  <a:pt x="609" y="3709"/>
                  <a:pt x="3679" y="669"/>
                  <a:pt x="7448" y="669"/>
                </a:cubicBezTo>
                <a:close/>
                <a:moveTo>
                  <a:pt x="7448" y="0"/>
                </a:moveTo>
                <a:cubicBezTo>
                  <a:pt x="3345" y="0"/>
                  <a:pt x="1" y="3344"/>
                  <a:pt x="1" y="7447"/>
                </a:cubicBezTo>
                <a:cubicBezTo>
                  <a:pt x="1" y="11551"/>
                  <a:pt x="3345" y="14894"/>
                  <a:pt x="7448" y="14894"/>
                </a:cubicBezTo>
                <a:cubicBezTo>
                  <a:pt x="8694" y="14894"/>
                  <a:pt x="9910" y="14590"/>
                  <a:pt x="11035" y="13982"/>
                </a:cubicBezTo>
                <a:cubicBezTo>
                  <a:pt x="12129" y="14590"/>
                  <a:pt x="13345" y="14894"/>
                  <a:pt x="14591" y="14894"/>
                </a:cubicBezTo>
                <a:cubicBezTo>
                  <a:pt x="18694" y="14894"/>
                  <a:pt x="22038" y="11551"/>
                  <a:pt x="22038" y="7447"/>
                </a:cubicBezTo>
                <a:cubicBezTo>
                  <a:pt x="22038" y="3344"/>
                  <a:pt x="18694" y="0"/>
                  <a:pt x="14591" y="0"/>
                </a:cubicBezTo>
                <a:cubicBezTo>
                  <a:pt x="13345" y="0"/>
                  <a:pt x="12129" y="304"/>
                  <a:pt x="11035" y="912"/>
                </a:cubicBezTo>
                <a:cubicBezTo>
                  <a:pt x="9910" y="304"/>
                  <a:pt x="8694" y="0"/>
                  <a:pt x="74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57" name="Google Shape;757;p33"/>
          <p:cNvGrpSpPr/>
          <p:nvPr/>
        </p:nvGrpSpPr>
        <p:grpSpPr>
          <a:xfrm>
            <a:off x="4090628" y="443963"/>
            <a:ext cx="962709" cy="191050"/>
            <a:chOff x="4058091" y="1310700"/>
            <a:chExt cx="962709" cy="191050"/>
          </a:xfrm>
        </p:grpSpPr>
        <p:cxnSp>
          <p:nvCxnSpPr>
            <p:cNvPr id="758" name="Google Shape;758;p33"/>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759" name="Google Shape;759;p33"/>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760" name="Google Shape;760;p33"/>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grpSp>
        <p:nvGrpSpPr>
          <p:cNvPr id="761" name="Google Shape;761;p33"/>
          <p:cNvGrpSpPr/>
          <p:nvPr/>
        </p:nvGrpSpPr>
        <p:grpSpPr>
          <a:xfrm rot="-5400000">
            <a:off x="4082225" y="3472575"/>
            <a:ext cx="979525" cy="3208275"/>
            <a:chOff x="5868925" y="1033750"/>
            <a:chExt cx="979525" cy="3208275"/>
          </a:xfrm>
        </p:grpSpPr>
        <p:sp>
          <p:nvSpPr>
            <p:cNvPr id="762" name="Google Shape;762;p33"/>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33"/>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33"/>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33"/>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33"/>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33"/>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33"/>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33"/>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33"/>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33"/>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33"/>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33"/>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33"/>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33"/>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33"/>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33"/>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33"/>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33"/>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33"/>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33"/>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33"/>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33"/>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33"/>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33"/>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33"/>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33"/>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33"/>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33"/>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33"/>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91" name="Google Shape;791;p33"/>
          <p:cNvSpPr/>
          <p:nvPr/>
        </p:nvSpPr>
        <p:spPr>
          <a:xfrm>
            <a:off x="1120829" y="44518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33"/>
          <p:cNvSpPr txBox="1"/>
          <p:nvPr>
            <p:ph hasCustomPrompt="1" type="title"/>
          </p:nvPr>
        </p:nvSpPr>
        <p:spPr>
          <a:xfrm>
            <a:off x="979922" y="1167938"/>
            <a:ext cx="3379800" cy="7470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10000"/>
              <a:buNone/>
              <a:defRPr sz="4800"/>
            </a:lvl1pPr>
            <a:lvl2pPr lvl="1" rtl="0" algn="ctr">
              <a:spcBef>
                <a:spcPts val="0"/>
              </a:spcBef>
              <a:spcAft>
                <a:spcPts val="0"/>
              </a:spcAft>
              <a:buClr>
                <a:schemeClr val="lt2"/>
              </a:buClr>
              <a:buSzPts val="9600"/>
              <a:buNone/>
              <a:defRPr sz="9600">
                <a:solidFill>
                  <a:schemeClr val="lt2"/>
                </a:solidFill>
              </a:defRPr>
            </a:lvl2pPr>
            <a:lvl3pPr lvl="2" rtl="0" algn="ctr">
              <a:spcBef>
                <a:spcPts val="0"/>
              </a:spcBef>
              <a:spcAft>
                <a:spcPts val="0"/>
              </a:spcAft>
              <a:buClr>
                <a:schemeClr val="lt2"/>
              </a:buClr>
              <a:buSzPts val="9600"/>
              <a:buNone/>
              <a:defRPr sz="9600">
                <a:solidFill>
                  <a:schemeClr val="lt2"/>
                </a:solidFill>
              </a:defRPr>
            </a:lvl3pPr>
            <a:lvl4pPr lvl="3" rtl="0" algn="ctr">
              <a:spcBef>
                <a:spcPts val="0"/>
              </a:spcBef>
              <a:spcAft>
                <a:spcPts val="0"/>
              </a:spcAft>
              <a:buClr>
                <a:schemeClr val="lt2"/>
              </a:buClr>
              <a:buSzPts val="9600"/>
              <a:buNone/>
              <a:defRPr sz="9600">
                <a:solidFill>
                  <a:schemeClr val="lt2"/>
                </a:solidFill>
              </a:defRPr>
            </a:lvl4pPr>
            <a:lvl5pPr lvl="4" rtl="0" algn="ctr">
              <a:spcBef>
                <a:spcPts val="0"/>
              </a:spcBef>
              <a:spcAft>
                <a:spcPts val="0"/>
              </a:spcAft>
              <a:buClr>
                <a:schemeClr val="lt2"/>
              </a:buClr>
              <a:buSzPts val="9600"/>
              <a:buNone/>
              <a:defRPr sz="9600">
                <a:solidFill>
                  <a:schemeClr val="lt2"/>
                </a:solidFill>
              </a:defRPr>
            </a:lvl5pPr>
            <a:lvl6pPr lvl="5" rtl="0" algn="ctr">
              <a:spcBef>
                <a:spcPts val="0"/>
              </a:spcBef>
              <a:spcAft>
                <a:spcPts val="0"/>
              </a:spcAft>
              <a:buClr>
                <a:schemeClr val="lt2"/>
              </a:buClr>
              <a:buSzPts val="9600"/>
              <a:buNone/>
              <a:defRPr sz="9600">
                <a:solidFill>
                  <a:schemeClr val="lt2"/>
                </a:solidFill>
              </a:defRPr>
            </a:lvl6pPr>
            <a:lvl7pPr lvl="6" rtl="0" algn="ctr">
              <a:spcBef>
                <a:spcPts val="0"/>
              </a:spcBef>
              <a:spcAft>
                <a:spcPts val="0"/>
              </a:spcAft>
              <a:buClr>
                <a:schemeClr val="lt2"/>
              </a:buClr>
              <a:buSzPts val="9600"/>
              <a:buNone/>
              <a:defRPr sz="9600">
                <a:solidFill>
                  <a:schemeClr val="lt2"/>
                </a:solidFill>
              </a:defRPr>
            </a:lvl7pPr>
            <a:lvl8pPr lvl="7" rtl="0" algn="ctr">
              <a:spcBef>
                <a:spcPts val="0"/>
              </a:spcBef>
              <a:spcAft>
                <a:spcPts val="0"/>
              </a:spcAft>
              <a:buClr>
                <a:schemeClr val="lt2"/>
              </a:buClr>
              <a:buSzPts val="9600"/>
              <a:buNone/>
              <a:defRPr sz="9600">
                <a:solidFill>
                  <a:schemeClr val="lt2"/>
                </a:solidFill>
              </a:defRPr>
            </a:lvl8pPr>
            <a:lvl9pPr lvl="8" rtl="0" algn="ctr">
              <a:spcBef>
                <a:spcPts val="0"/>
              </a:spcBef>
              <a:spcAft>
                <a:spcPts val="0"/>
              </a:spcAft>
              <a:buClr>
                <a:schemeClr val="lt2"/>
              </a:buClr>
              <a:buSzPts val="9600"/>
              <a:buNone/>
              <a:defRPr sz="9600">
                <a:solidFill>
                  <a:schemeClr val="lt2"/>
                </a:solidFill>
              </a:defRPr>
            </a:lvl9pPr>
          </a:lstStyle>
          <a:p>
            <a:r>
              <a:t>xx%</a:t>
            </a:r>
          </a:p>
        </p:txBody>
      </p:sp>
      <p:sp>
        <p:nvSpPr>
          <p:cNvPr id="793" name="Google Shape;793;p33"/>
          <p:cNvSpPr txBox="1"/>
          <p:nvPr>
            <p:ph idx="1" type="subTitle"/>
          </p:nvPr>
        </p:nvSpPr>
        <p:spPr>
          <a:xfrm>
            <a:off x="979922" y="1858642"/>
            <a:ext cx="3379800" cy="4074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794" name="Google Shape;794;p33"/>
          <p:cNvSpPr txBox="1"/>
          <p:nvPr>
            <p:ph hasCustomPrompt="1" idx="2" type="title"/>
          </p:nvPr>
        </p:nvSpPr>
        <p:spPr>
          <a:xfrm>
            <a:off x="979928" y="2877458"/>
            <a:ext cx="3379800" cy="7470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10000"/>
              <a:buNone/>
              <a:defRPr sz="4800"/>
            </a:lvl1pPr>
            <a:lvl2pPr lvl="1" rtl="0" algn="ctr">
              <a:spcBef>
                <a:spcPts val="0"/>
              </a:spcBef>
              <a:spcAft>
                <a:spcPts val="0"/>
              </a:spcAft>
              <a:buClr>
                <a:schemeClr val="lt2"/>
              </a:buClr>
              <a:buSzPts val="9600"/>
              <a:buNone/>
              <a:defRPr sz="9600">
                <a:solidFill>
                  <a:schemeClr val="lt2"/>
                </a:solidFill>
              </a:defRPr>
            </a:lvl2pPr>
            <a:lvl3pPr lvl="2" rtl="0" algn="ctr">
              <a:spcBef>
                <a:spcPts val="0"/>
              </a:spcBef>
              <a:spcAft>
                <a:spcPts val="0"/>
              </a:spcAft>
              <a:buClr>
                <a:schemeClr val="lt2"/>
              </a:buClr>
              <a:buSzPts val="9600"/>
              <a:buNone/>
              <a:defRPr sz="9600">
                <a:solidFill>
                  <a:schemeClr val="lt2"/>
                </a:solidFill>
              </a:defRPr>
            </a:lvl3pPr>
            <a:lvl4pPr lvl="3" rtl="0" algn="ctr">
              <a:spcBef>
                <a:spcPts val="0"/>
              </a:spcBef>
              <a:spcAft>
                <a:spcPts val="0"/>
              </a:spcAft>
              <a:buClr>
                <a:schemeClr val="lt2"/>
              </a:buClr>
              <a:buSzPts val="9600"/>
              <a:buNone/>
              <a:defRPr sz="9600">
                <a:solidFill>
                  <a:schemeClr val="lt2"/>
                </a:solidFill>
              </a:defRPr>
            </a:lvl4pPr>
            <a:lvl5pPr lvl="4" rtl="0" algn="ctr">
              <a:spcBef>
                <a:spcPts val="0"/>
              </a:spcBef>
              <a:spcAft>
                <a:spcPts val="0"/>
              </a:spcAft>
              <a:buClr>
                <a:schemeClr val="lt2"/>
              </a:buClr>
              <a:buSzPts val="9600"/>
              <a:buNone/>
              <a:defRPr sz="9600">
                <a:solidFill>
                  <a:schemeClr val="lt2"/>
                </a:solidFill>
              </a:defRPr>
            </a:lvl5pPr>
            <a:lvl6pPr lvl="5" rtl="0" algn="ctr">
              <a:spcBef>
                <a:spcPts val="0"/>
              </a:spcBef>
              <a:spcAft>
                <a:spcPts val="0"/>
              </a:spcAft>
              <a:buClr>
                <a:schemeClr val="lt2"/>
              </a:buClr>
              <a:buSzPts val="9600"/>
              <a:buNone/>
              <a:defRPr sz="9600">
                <a:solidFill>
                  <a:schemeClr val="lt2"/>
                </a:solidFill>
              </a:defRPr>
            </a:lvl6pPr>
            <a:lvl7pPr lvl="6" rtl="0" algn="ctr">
              <a:spcBef>
                <a:spcPts val="0"/>
              </a:spcBef>
              <a:spcAft>
                <a:spcPts val="0"/>
              </a:spcAft>
              <a:buClr>
                <a:schemeClr val="lt2"/>
              </a:buClr>
              <a:buSzPts val="9600"/>
              <a:buNone/>
              <a:defRPr sz="9600">
                <a:solidFill>
                  <a:schemeClr val="lt2"/>
                </a:solidFill>
              </a:defRPr>
            </a:lvl7pPr>
            <a:lvl8pPr lvl="7" rtl="0" algn="ctr">
              <a:spcBef>
                <a:spcPts val="0"/>
              </a:spcBef>
              <a:spcAft>
                <a:spcPts val="0"/>
              </a:spcAft>
              <a:buClr>
                <a:schemeClr val="lt2"/>
              </a:buClr>
              <a:buSzPts val="9600"/>
              <a:buNone/>
              <a:defRPr sz="9600">
                <a:solidFill>
                  <a:schemeClr val="lt2"/>
                </a:solidFill>
              </a:defRPr>
            </a:lvl8pPr>
            <a:lvl9pPr lvl="8" rtl="0" algn="ctr">
              <a:spcBef>
                <a:spcPts val="0"/>
              </a:spcBef>
              <a:spcAft>
                <a:spcPts val="0"/>
              </a:spcAft>
              <a:buClr>
                <a:schemeClr val="lt2"/>
              </a:buClr>
              <a:buSzPts val="9600"/>
              <a:buNone/>
              <a:defRPr sz="9600">
                <a:solidFill>
                  <a:schemeClr val="lt2"/>
                </a:solidFill>
              </a:defRPr>
            </a:lvl9pPr>
          </a:lstStyle>
          <a:p>
            <a:r>
              <a:t>xx%</a:t>
            </a:r>
          </a:p>
        </p:txBody>
      </p:sp>
      <p:sp>
        <p:nvSpPr>
          <p:cNvPr id="795" name="Google Shape;795;p33"/>
          <p:cNvSpPr txBox="1"/>
          <p:nvPr>
            <p:ph idx="3" type="subTitle"/>
          </p:nvPr>
        </p:nvSpPr>
        <p:spPr>
          <a:xfrm>
            <a:off x="979928" y="3568162"/>
            <a:ext cx="3379800" cy="4074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796" name="Google Shape;796;p33"/>
          <p:cNvSpPr txBox="1"/>
          <p:nvPr>
            <p:ph hasCustomPrompt="1" idx="4" type="title"/>
          </p:nvPr>
        </p:nvSpPr>
        <p:spPr>
          <a:xfrm>
            <a:off x="4784272" y="1167938"/>
            <a:ext cx="3379800" cy="7470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10000"/>
              <a:buNone/>
              <a:defRPr sz="4800"/>
            </a:lvl1pPr>
            <a:lvl2pPr lvl="1" rtl="0" algn="ctr">
              <a:spcBef>
                <a:spcPts val="0"/>
              </a:spcBef>
              <a:spcAft>
                <a:spcPts val="0"/>
              </a:spcAft>
              <a:buClr>
                <a:schemeClr val="lt2"/>
              </a:buClr>
              <a:buSzPts val="9600"/>
              <a:buNone/>
              <a:defRPr sz="9600">
                <a:solidFill>
                  <a:schemeClr val="lt2"/>
                </a:solidFill>
              </a:defRPr>
            </a:lvl2pPr>
            <a:lvl3pPr lvl="2" rtl="0" algn="ctr">
              <a:spcBef>
                <a:spcPts val="0"/>
              </a:spcBef>
              <a:spcAft>
                <a:spcPts val="0"/>
              </a:spcAft>
              <a:buClr>
                <a:schemeClr val="lt2"/>
              </a:buClr>
              <a:buSzPts val="9600"/>
              <a:buNone/>
              <a:defRPr sz="9600">
                <a:solidFill>
                  <a:schemeClr val="lt2"/>
                </a:solidFill>
              </a:defRPr>
            </a:lvl3pPr>
            <a:lvl4pPr lvl="3" rtl="0" algn="ctr">
              <a:spcBef>
                <a:spcPts val="0"/>
              </a:spcBef>
              <a:spcAft>
                <a:spcPts val="0"/>
              </a:spcAft>
              <a:buClr>
                <a:schemeClr val="lt2"/>
              </a:buClr>
              <a:buSzPts val="9600"/>
              <a:buNone/>
              <a:defRPr sz="9600">
                <a:solidFill>
                  <a:schemeClr val="lt2"/>
                </a:solidFill>
              </a:defRPr>
            </a:lvl4pPr>
            <a:lvl5pPr lvl="4" rtl="0" algn="ctr">
              <a:spcBef>
                <a:spcPts val="0"/>
              </a:spcBef>
              <a:spcAft>
                <a:spcPts val="0"/>
              </a:spcAft>
              <a:buClr>
                <a:schemeClr val="lt2"/>
              </a:buClr>
              <a:buSzPts val="9600"/>
              <a:buNone/>
              <a:defRPr sz="9600">
                <a:solidFill>
                  <a:schemeClr val="lt2"/>
                </a:solidFill>
              </a:defRPr>
            </a:lvl5pPr>
            <a:lvl6pPr lvl="5" rtl="0" algn="ctr">
              <a:spcBef>
                <a:spcPts val="0"/>
              </a:spcBef>
              <a:spcAft>
                <a:spcPts val="0"/>
              </a:spcAft>
              <a:buClr>
                <a:schemeClr val="lt2"/>
              </a:buClr>
              <a:buSzPts val="9600"/>
              <a:buNone/>
              <a:defRPr sz="9600">
                <a:solidFill>
                  <a:schemeClr val="lt2"/>
                </a:solidFill>
              </a:defRPr>
            </a:lvl6pPr>
            <a:lvl7pPr lvl="6" rtl="0" algn="ctr">
              <a:spcBef>
                <a:spcPts val="0"/>
              </a:spcBef>
              <a:spcAft>
                <a:spcPts val="0"/>
              </a:spcAft>
              <a:buClr>
                <a:schemeClr val="lt2"/>
              </a:buClr>
              <a:buSzPts val="9600"/>
              <a:buNone/>
              <a:defRPr sz="9600">
                <a:solidFill>
                  <a:schemeClr val="lt2"/>
                </a:solidFill>
              </a:defRPr>
            </a:lvl7pPr>
            <a:lvl8pPr lvl="7" rtl="0" algn="ctr">
              <a:spcBef>
                <a:spcPts val="0"/>
              </a:spcBef>
              <a:spcAft>
                <a:spcPts val="0"/>
              </a:spcAft>
              <a:buClr>
                <a:schemeClr val="lt2"/>
              </a:buClr>
              <a:buSzPts val="9600"/>
              <a:buNone/>
              <a:defRPr sz="9600">
                <a:solidFill>
                  <a:schemeClr val="lt2"/>
                </a:solidFill>
              </a:defRPr>
            </a:lvl8pPr>
            <a:lvl9pPr lvl="8" rtl="0" algn="ctr">
              <a:spcBef>
                <a:spcPts val="0"/>
              </a:spcBef>
              <a:spcAft>
                <a:spcPts val="0"/>
              </a:spcAft>
              <a:buClr>
                <a:schemeClr val="lt2"/>
              </a:buClr>
              <a:buSzPts val="9600"/>
              <a:buNone/>
              <a:defRPr sz="9600">
                <a:solidFill>
                  <a:schemeClr val="lt2"/>
                </a:solidFill>
              </a:defRPr>
            </a:lvl9pPr>
          </a:lstStyle>
          <a:p>
            <a:r>
              <a:t>xx%</a:t>
            </a:r>
          </a:p>
        </p:txBody>
      </p:sp>
      <p:sp>
        <p:nvSpPr>
          <p:cNvPr id="797" name="Google Shape;797;p33"/>
          <p:cNvSpPr txBox="1"/>
          <p:nvPr>
            <p:ph idx="5" type="subTitle"/>
          </p:nvPr>
        </p:nvSpPr>
        <p:spPr>
          <a:xfrm>
            <a:off x="4784272" y="1858642"/>
            <a:ext cx="3379800" cy="4074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798" name="Google Shape;798;p33"/>
          <p:cNvSpPr txBox="1"/>
          <p:nvPr>
            <p:ph hasCustomPrompt="1" idx="6" type="title"/>
          </p:nvPr>
        </p:nvSpPr>
        <p:spPr>
          <a:xfrm>
            <a:off x="4784278" y="2877458"/>
            <a:ext cx="3379800" cy="7470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10000"/>
              <a:buNone/>
              <a:defRPr sz="4800"/>
            </a:lvl1pPr>
            <a:lvl2pPr lvl="1" rtl="0" algn="ctr">
              <a:spcBef>
                <a:spcPts val="0"/>
              </a:spcBef>
              <a:spcAft>
                <a:spcPts val="0"/>
              </a:spcAft>
              <a:buClr>
                <a:schemeClr val="lt2"/>
              </a:buClr>
              <a:buSzPts val="9600"/>
              <a:buNone/>
              <a:defRPr sz="9600">
                <a:solidFill>
                  <a:schemeClr val="lt2"/>
                </a:solidFill>
              </a:defRPr>
            </a:lvl2pPr>
            <a:lvl3pPr lvl="2" rtl="0" algn="ctr">
              <a:spcBef>
                <a:spcPts val="0"/>
              </a:spcBef>
              <a:spcAft>
                <a:spcPts val="0"/>
              </a:spcAft>
              <a:buClr>
                <a:schemeClr val="lt2"/>
              </a:buClr>
              <a:buSzPts val="9600"/>
              <a:buNone/>
              <a:defRPr sz="9600">
                <a:solidFill>
                  <a:schemeClr val="lt2"/>
                </a:solidFill>
              </a:defRPr>
            </a:lvl3pPr>
            <a:lvl4pPr lvl="3" rtl="0" algn="ctr">
              <a:spcBef>
                <a:spcPts val="0"/>
              </a:spcBef>
              <a:spcAft>
                <a:spcPts val="0"/>
              </a:spcAft>
              <a:buClr>
                <a:schemeClr val="lt2"/>
              </a:buClr>
              <a:buSzPts val="9600"/>
              <a:buNone/>
              <a:defRPr sz="9600">
                <a:solidFill>
                  <a:schemeClr val="lt2"/>
                </a:solidFill>
              </a:defRPr>
            </a:lvl4pPr>
            <a:lvl5pPr lvl="4" rtl="0" algn="ctr">
              <a:spcBef>
                <a:spcPts val="0"/>
              </a:spcBef>
              <a:spcAft>
                <a:spcPts val="0"/>
              </a:spcAft>
              <a:buClr>
                <a:schemeClr val="lt2"/>
              </a:buClr>
              <a:buSzPts val="9600"/>
              <a:buNone/>
              <a:defRPr sz="9600">
                <a:solidFill>
                  <a:schemeClr val="lt2"/>
                </a:solidFill>
              </a:defRPr>
            </a:lvl5pPr>
            <a:lvl6pPr lvl="5" rtl="0" algn="ctr">
              <a:spcBef>
                <a:spcPts val="0"/>
              </a:spcBef>
              <a:spcAft>
                <a:spcPts val="0"/>
              </a:spcAft>
              <a:buClr>
                <a:schemeClr val="lt2"/>
              </a:buClr>
              <a:buSzPts val="9600"/>
              <a:buNone/>
              <a:defRPr sz="9600">
                <a:solidFill>
                  <a:schemeClr val="lt2"/>
                </a:solidFill>
              </a:defRPr>
            </a:lvl6pPr>
            <a:lvl7pPr lvl="6" rtl="0" algn="ctr">
              <a:spcBef>
                <a:spcPts val="0"/>
              </a:spcBef>
              <a:spcAft>
                <a:spcPts val="0"/>
              </a:spcAft>
              <a:buClr>
                <a:schemeClr val="lt2"/>
              </a:buClr>
              <a:buSzPts val="9600"/>
              <a:buNone/>
              <a:defRPr sz="9600">
                <a:solidFill>
                  <a:schemeClr val="lt2"/>
                </a:solidFill>
              </a:defRPr>
            </a:lvl7pPr>
            <a:lvl8pPr lvl="7" rtl="0" algn="ctr">
              <a:spcBef>
                <a:spcPts val="0"/>
              </a:spcBef>
              <a:spcAft>
                <a:spcPts val="0"/>
              </a:spcAft>
              <a:buClr>
                <a:schemeClr val="lt2"/>
              </a:buClr>
              <a:buSzPts val="9600"/>
              <a:buNone/>
              <a:defRPr sz="9600">
                <a:solidFill>
                  <a:schemeClr val="lt2"/>
                </a:solidFill>
              </a:defRPr>
            </a:lvl8pPr>
            <a:lvl9pPr lvl="8" rtl="0" algn="ctr">
              <a:spcBef>
                <a:spcPts val="0"/>
              </a:spcBef>
              <a:spcAft>
                <a:spcPts val="0"/>
              </a:spcAft>
              <a:buClr>
                <a:schemeClr val="lt2"/>
              </a:buClr>
              <a:buSzPts val="9600"/>
              <a:buNone/>
              <a:defRPr sz="9600">
                <a:solidFill>
                  <a:schemeClr val="lt2"/>
                </a:solidFill>
              </a:defRPr>
            </a:lvl9pPr>
          </a:lstStyle>
          <a:p>
            <a:r>
              <a:t>xx%</a:t>
            </a:r>
          </a:p>
        </p:txBody>
      </p:sp>
      <p:sp>
        <p:nvSpPr>
          <p:cNvPr id="799" name="Google Shape;799;p33"/>
          <p:cNvSpPr txBox="1"/>
          <p:nvPr>
            <p:ph idx="7" type="subTitle"/>
          </p:nvPr>
        </p:nvSpPr>
        <p:spPr>
          <a:xfrm>
            <a:off x="4784278" y="3568162"/>
            <a:ext cx="3379800" cy="4074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BLANK_1_1_1_1_1_1_2">
    <p:spTree>
      <p:nvGrpSpPr>
        <p:cNvPr id="800" name="Shape 800"/>
        <p:cNvGrpSpPr/>
        <p:nvPr/>
      </p:nvGrpSpPr>
      <p:grpSpPr>
        <a:xfrm>
          <a:off x="0" y="0"/>
          <a:ext cx="0" cy="0"/>
          <a:chOff x="0" y="0"/>
          <a:chExt cx="0" cy="0"/>
        </a:xfrm>
      </p:grpSpPr>
      <p:sp>
        <p:nvSpPr>
          <p:cNvPr id="801" name="Google Shape;801;p34"/>
          <p:cNvSpPr/>
          <p:nvPr/>
        </p:nvSpPr>
        <p:spPr>
          <a:xfrm>
            <a:off x="5200650" y="0"/>
            <a:ext cx="39432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02" name="Google Shape;802;p34"/>
          <p:cNvGrpSpPr/>
          <p:nvPr/>
        </p:nvGrpSpPr>
        <p:grpSpPr>
          <a:xfrm>
            <a:off x="3514003" y="167538"/>
            <a:ext cx="962709" cy="191050"/>
            <a:chOff x="4058091" y="1310700"/>
            <a:chExt cx="962709" cy="191050"/>
          </a:xfrm>
        </p:grpSpPr>
        <p:cxnSp>
          <p:nvCxnSpPr>
            <p:cNvPr id="803" name="Google Shape;803;p34"/>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804" name="Google Shape;804;p34"/>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805" name="Google Shape;805;p34"/>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grpSp>
        <p:nvGrpSpPr>
          <p:cNvPr id="806" name="Google Shape;806;p34"/>
          <p:cNvGrpSpPr/>
          <p:nvPr/>
        </p:nvGrpSpPr>
        <p:grpSpPr>
          <a:xfrm>
            <a:off x="7941000" y="-885550"/>
            <a:ext cx="979525" cy="3208275"/>
            <a:chOff x="5868925" y="1033750"/>
            <a:chExt cx="979525" cy="3208275"/>
          </a:xfrm>
        </p:grpSpPr>
        <p:sp>
          <p:nvSpPr>
            <p:cNvPr id="807" name="Google Shape;807;p34"/>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34"/>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34"/>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34"/>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34"/>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34"/>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34"/>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34"/>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34"/>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34"/>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34"/>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34"/>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34"/>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34"/>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34"/>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34"/>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34"/>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34"/>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34"/>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34"/>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34"/>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34"/>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34"/>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34"/>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34"/>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34"/>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34"/>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34"/>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34"/>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36" name="Google Shape;836;p34"/>
          <p:cNvSpPr/>
          <p:nvPr/>
        </p:nvSpPr>
        <p:spPr>
          <a:xfrm>
            <a:off x="94667" y="242415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34"/>
          <p:cNvSpPr/>
          <p:nvPr/>
        </p:nvSpPr>
        <p:spPr>
          <a:xfrm>
            <a:off x="304217" y="46083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34"/>
          <p:cNvSpPr txBox="1"/>
          <p:nvPr>
            <p:ph type="ctrTitle"/>
          </p:nvPr>
        </p:nvSpPr>
        <p:spPr>
          <a:xfrm>
            <a:off x="713225" y="539500"/>
            <a:ext cx="4982700" cy="924300"/>
          </a:xfrm>
          <a:prstGeom prst="rect">
            <a:avLst/>
          </a:prstGeom>
        </p:spPr>
        <p:txBody>
          <a:bodyPr anchorCtr="0" anchor="b" bIns="91425" lIns="91425" spcFirstLastPara="1" rIns="91425" wrap="square" tIns="91425">
            <a:noAutofit/>
          </a:bodyPr>
          <a:lstStyle>
            <a:lvl1pPr lvl="0" rtl="0">
              <a:spcBef>
                <a:spcPts val="0"/>
              </a:spcBef>
              <a:spcAft>
                <a:spcPts val="0"/>
              </a:spcAft>
              <a:buSzPts val="5200"/>
              <a:buNone/>
              <a:defRPr sz="60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839" name="Google Shape;839;p34"/>
          <p:cNvSpPr txBox="1"/>
          <p:nvPr>
            <p:ph idx="1" type="subTitle"/>
          </p:nvPr>
        </p:nvSpPr>
        <p:spPr>
          <a:xfrm>
            <a:off x="713225" y="1463651"/>
            <a:ext cx="4982700" cy="1298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840" name="Google Shape;840;p34"/>
          <p:cNvSpPr txBox="1"/>
          <p:nvPr/>
        </p:nvSpPr>
        <p:spPr>
          <a:xfrm>
            <a:off x="713225" y="3629025"/>
            <a:ext cx="4049400" cy="703500"/>
          </a:xfrm>
          <a:prstGeom prst="rect">
            <a:avLst/>
          </a:prstGeom>
          <a:noFill/>
          <a:ln>
            <a:noFill/>
          </a:ln>
        </p:spPr>
        <p:txBody>
          <a:bodyPr anchorCtr="0" anchor="b" bIns="91425" lIns="91425" spcFirstLastPara="1" rIns="91425" wrap="square" tIns="91425">
            <a:noAutofit/>
          </a:bodyPr>
          <a:lstStyle/>
          <a:p>
            <a:pPr indent="0" lvl="0" marL="0" rtl="0" algn="l">
              <a:spcBef>
                <a:spcPts val="300"/>
              </a:spcBef>
              <a:spcAft>
                <a:spcPts val="0"/>
              </a:spcAft>
              <a:buNone/>
            </a:pPr>
            <a:r>
              <a:rPr lang="en" sz="1200">
                <a:solidFill>
                  <a:schemeClr val="dk1"/>
                </a:solidFill>
                <a:latin typeface="Poppins"/>
                <a:ea typeface="Poppins"/>
                <a:cs typeface="Poppins"/>
                <a:sym typeface="Poppins"/>
              </a:rPr>
              <a:t>CREDITS: This presentation template was created by </a:t>
            </a:r>
            <a:r>
              <a:rPr b="1" lang="en" sz="1200">
                <a:solidFill>
                  <a:schemeClr val="dk1"/>
                </a:solidFill>
                <a:uFill>
                  <a:noFill/>
                </a:uFill>
                <a:latin typeface="Poppins"/>
                <a:ea typeface="Poppins"/>
                <a:cs typeface="Poppins"/>
                <a:sym typeface="Poppins"/>
                <a:hlinkClick r:id="rId2">
                  <a:extLst>
                    <a:ext uri="{A12FA001-AC4F-418D-AE19-62706E023703}">
                      <ahyp:hlinkClr val="tx"/>
                    </a:ext>
                  </a:extLst>
                </a:hlinkClick>
              </a:rPr>
              <a:t>Slidesgo</a:t>
            </a:r>
            <a:r>
              <a:rPr lang="en" sz="1200">
                <a:solidFill>
                  <a:schemeClr val="dk1"/>
                </a:solidFill>
                <a:latin typeface="Poppins"/>
                <a:ea typeface="Poppins"/>
                <a:cs typeface="Poppins"/>
                <a:sym typeface="Poppins"/>
              </a:rPr>
              <a:t>, including icons by </a:t>
            </a:r>
            <a:r>
              <a:rPr b="1" lang="en" sz="1200">
                <a:solidFill>
                  <a:schemeClr val="dk1"/>
                </a:solidFill>
                <a:uFill>
                  <a:noFill/>
                </a:uFill>
                <a:latin typeface="Poppins"/>
                <a:ea typeface="Poppins"/>
                <a:cs typeface="Poppins"/>
                <a:sym typeface="Poppins"/>
                <a:hlinkClick r:id="rId3">
                  <a:extLst>
                    <a:ext uri="{A12FA001-AC4F-418D-AE19-62706E023703}">
                      <ahyp:hlinkClr val="tx"/>
                    </a:ext>
                  </a:extLst>
                </a:hlinkClick>
              </a:rPr>
              <a:t>Flaticon</a:t>
            </a:r>
            <a:r>
              <a:rPr b="1" lang="en" sz="1200">
                <a:solidFill>
                  <a:schemeClr val="dk1"/>
                </a:solidFill>
                <a:latin typeface="Poppins"/>
                <a:ea typeface="Poppins"/>
                <a:cs typeface="Poppins"/>
                <a:sym typeface="Poppins"/>
              </a:rPr>
              <a:t> </a:t>
            </a:r>
            <a:r>
              <a:rPr lang="en" sz="1200">
                <a:solidFill>
                  <a:schemeClr val="dk1"/>
                </a:solidFill>
                <a:latin typeface="Poppins"/>
                <a:ea typeface="Poppins"/>
                <a:cs typeface="Poppins"/>
                <a:sym typeface="Poppins"/>
              </a:rPr>
              <a:t>and infographics &amp; images by </a:t>
            </a:r>
            <a:r>
              <a:rPr b="1" lang="en" sz="1200">
                <a:solidFill>
                  <a:schemeClr val="dk1"/>
                </a:solidFill>
                <a:uFill>
                  <a:noFill/>
                </a:uFill>
                <a:latin typeface="Poppins"/>
                <a:ea typeface="Poppins"/>
                <a:cs typeface="Poppins"/>
                <a:sym typeface="Poppins"/>
                <a:hlinkClick r:id="rId4">
                  <a:extLst>
                    <a:ext uri="{A12FA001-AC4F-418D-AE19-62706E023703}">
                      <ahyp:hlinkClr val="tx"/>
                    </a:ext>
                  </a:extLst>
                </a:hlinkClick>
              </a:rPr>
              <a:t>Freepik</a:t>
            </a:r>
            <a:endParaRPr sz="1200">
              <a:solidFill>
                <a:schemeClr val="dk1"/>
              </a:solidFill>
              <a:latin typeface="Poppins"/>
              <a:ea typeface="Poppins"/>
              <a:cs typeface="Poppins"/>
              <a:sym typeface="Poppins"/>
            </a:endParaRPr>
          </a:p>
        </p:txBody>
      </p:sp>
      <p:sp>
        <p:nvSpPr>
          <p:cNvPr id="841" name="Google Shape;841;p34"/>
          <p:cNvSpPr/>
          <p:nvPr>
            <p:ph idx="2" type="pic"/>
          </p:nvPr>
        </p:nvSpPr>
        <p:spPr>
          <a:xfrm>
            <a:off x="4913750" y="0"/>
            <a:ext cx="2364900" cy="3771900"/>
          </a:xfrm>
          <a:prstGeom prst="rect">
            <a:avLst/>
          </a:prstGeom>
          <a:noFill/>
          <a:ln>
            <a:noFill/>
          </a:ln>
        </p:spPr>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25">
    <p:spTree>
      <p:nvGrpSpPr>
        <p:cNvPr id="842" name="Shape 842"/>
        <p:cNvGrpSpPr/>
        <p:nvPr/>
      </p:nvGrpSpPr>
      <p:grpSpPr>
        <a:xfrm>
          <a:off x="0" y="0"/>
          <a:ext cx="0" cy="0"/>
          <a:chOff x="0" y="0"/>
          <a:chExt cx="0" cy="0"/>
        </a:xfrm>
      </p:grpSpPr>
      <p:sp>
        <p:nvSpPr>
          <p:cNvPr id="843" name="Google Shape;843;p35"/>
          <p:cNvSpPr/>
          <p:nvPr/>
        </p:nvSpPr>
        <p:spPr>
          <a:xfrm>
            <a:off x="3510800" y="0"/>
            <a:ext cx="56331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35"/>
          <p:cNvSpPr/>
          <p:nvPr/>
        </p:nvSpPr>
        <p:spPr>
          <a:xfrm>
            <a:off x="7987615" y="10271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45" name="Google Shape;845;p35"/>
          <p:cNvGrpSpPr/>
          <p:nvPr/>
        </p:nvGrpSpPr>
        <p:grpSpPr>
          <a:xfrm>
            <a:off x="3633478" y="443963"/>
            <a:ext cx="962709" cy="191050"/>
            <a:chOff x="4058091" y="1310700"/>
            <a:chExt cx="962709" cy="191050"/>
          </a:xfrm>
        </p:grpSpPr>
        <p:cxnSp>
          <p:nvCxnSpPr>
            <p:cNvPr id="846" name="Google Shape;846;p35"/>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847" name="Google Shape;847;p35"/>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848" name="Google Shape;848;p35"/>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
        <p:nvSpPr>
          <p:cNvPr id="849" name="Google Shape;849;p35"/>
          <p:cNvSpPr/>
          <p:nvPr/>
        </p:nvSpPr>
        <p:spPr>
          <a:xfrm>
            <a:off x="0" y="0"/>
            <a:ext cx="4287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35"/>
          <p:cNvSpPr/>
          <p:nvPr/>
        </p:nvSpPr>
        <p:spPr>
          <a:xfrm rot="5400000">
            <a:off x="8341475" y="4413225"/>
            <a:ext cx="550950" cy="372375"/>
          </a:xfrm>
          <a:custGeom>
            <a:rect b="b" l="l" r="r" t="t"/>
            <a:pathLst>
              <a:path extrusionOk="0" h="14895" w="22038">
                <a:moveTo>
                  <a:pt x="11035" y="1642"/>
                </a:moveTo>
                <a:cubicBezTo>
                  <a:pt x="11703" y="2067"/>
                  <a:pt x="12311" y="2584"/>
                  <a:pt x="12798" y="3253"/>
                </a:cubicBezTo>
                <a:lnTo>
                  <a:pt x="9241" y="3253"/>
                </a:lnTo>
                <a:cubicBezTo>
                  <a:pt x="9728" y="2584"/>
                  <a:pt x="10336" y="2067"/>
                  <a:pt x="11035" y="1642"/>
                </a:cubicBezTo>
                <a:close/>
                <a:moveTo>
                  <a:pt x="13254" y="3861"/>
                </a:moveTo>
                <a:cubicBezTo>
                  <a:pt x="13527" y="4256"/>
                  <a:pt x="13709" y="4681"/>
                  <a:pt x="13922" y="5137"/>
                </a:cubicBezTo>
                <a:lnTo>
                  <a:pt x="8177" y="5137"/>
                </a:lnTo>
                <a:cubicBezTo>
                  <a:pt x="8329" y="4681"/>
                  <a:pt x="8542" y="4256"/>
                  <a:pt x="8816" y="3861"/>
                </a:cubicBezTo>
                <a:close/>
                <a:moveTo>
                  <a:pt x="14013" y="5776"/>
                </a:moveTo>
                <a:cubicBezTo>
                  <a:pt x="14135" y="6201"/>
                  <a:pt x="14226" y="6657"/>
                  <a:pt x="14226" y="7083"/>
                </a:cubicBezTo>
                <a:lnTo>
                  <a:pt x="7752" y="7083"/>
                </a:lnTo>
                <a:cubicBezTo>
                  <a:pt x="7782" y="6657"/>
                  <a:pt x="7843" y="6201"/>
                  <a:pt x="7934" y="5776"/>
                </a:cubicBezTo>
                <a:close/>
                <a:moveTo>
                  <a:pt x="14257" y="7691"/>
                </a:moveTo>
                <a:cubicBezTo>
                  <a:pt x="14257" y="8116"/>
                  <a:pt x="14165" y="8572"/>
                  <a:pt x="14105" y="8967"/>
                </a:cubicBezTo>
                <a:lnTo>
                  <a:pt x="7904" y="8967"/>
                </a:lnTo>
                <a:cubicBezTo>
                  <a:pt x="7843" y="8572"/>
                  <a:pt x="7752" y="8116"/>
                  <a:pt x="7752" y="7691"/>
                </a:cubicBezTo>
                <a:close/>
                <a:moveTo>
                  <a:pt x="13953" y="9575"/>
                </a:moveTo>
                <a:cubicBezTo>
                  <a:pt x="13801" y="10031"/>
                  <a:pt x="13618" y="10457"/>
                  <a:pt x="13375" y="10882"/>
                </a:cubicBezTo>
                <a:lnTo>
                  <a:pt x="8694" y="10882"/>
                </a:lnTo>
                <a:cubicBezTo>
                  <a:pt x="8481" y="10457"/>
                  <a:pt x="8269" y="10031"/>
                  <a:pt x="8147" y="9575"/>
                </a:cubicBezTo>
                <a:close/>
                <a:moveTo>
                  <a:pt x="12950" y="11520"/>
                </a:moveTo>
                <a:cubicBezTo>
                  <a:pt x="12433" y="12250"/>
                  <a:pt x="11795" y="12858"/>
                  <a:pt x="11035" y="13314"/>
                </a:cubicBezTo>
                <a:cubicBezTo>
                  <a:pt x="10275" y="12858"/>
                  <a:pt x="9606" y="12250"/>
                  <a:pt x="9089" y="11520"/>
                </a:cubicBezTo>
                <a:close/>
                <a:moveTo>
                  <a:pt x="14591" y="608"/>
                </a:moveTo>
                <a:cubicBezTo>
                  <a:pt x="18360" y="608"/>
                  <a:pt x="21430" y="3678"/>
                  <a:pt x="21430" y="7447"/>
                </a:cubicBezTo>
                <a:cubicBezTo>
                  <a:pt x="21430" y="11216"/>
                  <a:pt x="18360" y="14286"/>
                  <a:pt x="14591" y="14286"/>
                </a:cubicBezTo>
                <a:cubicBezTo>
                  <a:pt x="13557" y="14286"/>
                  <a:pt x="12585" y="14074"/>
                  <a:pt x="11643" y="13618"/>
                </a:cubicBezTo>
                <a:cubicBezTo>
                  <a:pt x="12463" y="13071"/>
                  <a:pt x="13193" y="12311"/>
                  <a:pt x="13709" y="11460"/>
                </a:cubicBezTo>
                <a:cubicBezTo>
                  <a:pt x="13831" y="11308"/>
                  <a:pt x="13922" y="11156"/>
                  <a:pt x="13983" y="11034"/>
                </a:cubicBezTo>
                <a:cubicBezTo>
                  <a:pt x="14257" y="10578"/>
                  <a:pt x="14439" y="10031"/>
                  <a:pt x="14591" y="9514"/>
                </a:cubicBezTo>
                <a:cubicBezTo>
                  <a:pt x="14621" y="9362"/>
                  <a:pt x="14682" y="9210"/>
                  <a:pt x="14712" y="9089"/>
                </a:cubicBezTo>
                <a:cubicBezTo>
                  <a:pt x="14834" y="8602"/>
                  <a:pt x="14864" y="8086"/>
                  <a:pt x="14895" y="7569"/>
                </a:cubicBezTo>
                <a:lnTo>
                  <a:pt x="14895" y="7447"/>
                </a:lnTo>
                <a:lnTo>
                  <a:pt x="14895" y="7143"/>
                </a:lnTo>
                <a:cubicBezTo>
                  <a:pt x="14864" y="6657"/>
                  <a:pt x="14773" y="6110"/>
                  <a:pt x="14682" y="5624"/>
                </a:cubicBezTo>
                <a:cubicBezTo>
                  <a:pt x="14621" y="5472"/>
                  <a:pt x="14591" y="5320"/>
                  <a:pt x="14561" y="5198"/>
                </a:cubicBezTo>
                <a:cubicBezTo>
                  <a:pt x="14409" y="4681"/>
                  <a:pt x="14165" y="4195"/>
                  <a:pt x="13861" y="3678"/>
                </a:cubicBezTo>
                <a:cubicBezTo>
                  <a:pt x="13801" y="3526"/>
                  <a:pt x="13679" y="3374"/>
                  <a:pt x="13618" y="3283"/>
                </a:cubicBezTo>
                <a:cubicBezTo>
                  <a:pt x="13071" y="2523"/>
                  <a:pt x="12433" y="1824"/>
                  <a:pt x="11643" y="1307"/>
                </a:cubicBezTo>
                <a:cubicBezTo>
                  <a:pt x="12554" y="852"/>
                  <a:pt x="13557" y="608"/>
                  <a:pt x="14591" y="608"/>
                </a:cubicBezTo>
                <a:close/>
                <a:moveTo>
                  <a:pt x="7448" y="669"/>
                </a:moveTo>
                <a:cubicBezTo>
                  <a:pt x="8481" y="669"/>
                  <a:pt x="9454" y="882"/>
                  <a:pt x="10427" y="1338"/>
                </a:cubicBezTo>
                <a:cubicBezTo>
                  <a:pt x="9667" y="1885"/>
                  <a:pt x="8968" y="2523"/>
                  <a:pt x="8451" y="3314"/>
                </a:cubicBezTo>
                <a:cubicBezTo>
                  <a:pt x="8360" y="3466"/>
                  <a:pt x="8238" y="3587"/>
                  <a:pt x="8177" y="3739"/>
                </a:cubicBezTo>
                <a:cubicBezTo>
                  <a:pt x="7904" y="4225"/>
                  <a:pt x="7691" y="4712"/>
                  <a:pt x="7478" y="5259"/>
                </a:cubicBezTo>
                <a:cubicBezTo>
                  <a:pt x="7448" y="5411"/>
                  <a:pt x="7418" y="5563"/>
                  <a:pt x="7387" y="5684"/>
                </a:cubicBezTo>
                <a:cubicBezTo>
                  <a:pt x="7266" y="6171"/>
                  <a:pt x="7174" y="6657"/>
                  <a:pt x="7144" y="7204"/>
                </a:cubicBezTo>
                <a:lnTo>
                  <a:pt x="7144" y="7508"/>
                </a:lnTo>
                <a:lnTo>
                  <a:pt x="7144" y="7599"/>
                </a:lnTo>
                <a:cubicBezTo>
                  <a:pt x="7144" y="8116"/>
                  <a:pt x="7235" y="8633"/>
                  <a:pt x="7326" y="9119"/>
                </a:cubicBezTo>
                <a:cubicBezTo>
                  <a:pt x="7387" y="9271"/>
                  <a:pt x="7418" y="9423"/>
                  <a:pt x="7448" y="9545"/>
                </a:cubicBezTo>
                <a:cubicBezTo>
                  <a:pt x="7600" y="10092"/>
                  <a:pt x="7782" y="10578"/>
                  <a:pt x="8056" y="11064"/>
                </a:cubicBezTo>
                <a:cubicBezTo>
                  <a:pt x="8147" y="11216"/>
                  <a:pt x="8208" y="11338"/>
                  <a:pt x="8329" y="11490"/>
                </a:cubicBezTo>
                <a:cubicBezTo>
                  <a:pt x="8846" y="12311"/>
                  <a:pt x="9576" y="13071"/>
                  <a:pt x="10427" y="13648"/>
                </a:cubicBezTo>
                <a:cubicBezTo>
                  <a:pt x="9515" y="14104"/>
                  <a:pt x="8481" y="14347"/>
                  <a:pt x="7448" y="14347"/>
                </a:cubicBezTo>
                <a:cubicBezTo>
                  <a:pt x="3679" y="14347"/>
                  <a:pt x="609" y="11247"/>
                  <a:pt x="609" y="7508"/>
                </a:cubicBezTo>
                <a:cubicBezTo>
                  <a:pt x="609" y="3709"/>
                  <a:pt x="3679" y="669"/>
                  <a:pt x="7448" y="669"/>
                </a:cubicBezTo>
                <a:close/>
                <a:moveTo>
                  <a:pt x="7448" y="0"/>
                </a:moveTo>
                <a:cubicBezTo>
                  <a:pt x="3345" y="0"/>
                  <a:pt x="1" y="3344"/>
                  <a:pt x="1" y="7447"/>
                </a:cubicBezTo>
                <a:cubicBezTo>
                  <a:pt x="1" y="11551"/>
                  <a:pt x="3345" y="14894"/>
                  <a:pt x="7448" y="14894"/>
                </a:cubicBezTo>
                <a:cubicBezTo>
                  <a:pt x="8694" y="14894"/>
                  <a:pt x="9910" y="14590"/>
                  <a:pt x="11035" y="13982"/>
                </a:cubicBezTo>
                <a:cubicBezTo>
                  <a:pt x="12129" y="14590"/>
                  <a:pt x="13345" y="14894"/>
                  <a:pt x="14591" y="14894"/>
                </a:cubicBezTo>
                <a:cubicBezTo>
                  <a:pt x="18694" y="14894"/>
                  <a:pt x="22038" y="11551"/>
                  <a:pt x="22038" y="7447"/>
                </a:cubicBezTo>
                <a:cubicBezTo>
                  <a:pt x="22038" y="3344"/>
                  <a:pt x="18694" y="0"/>
                  <a:pt x="14591" y="0"/>
                </a:cubicBezTo>
                <a:cubicBezTo>
                  <a:pt x="13345" y="0"/>
                  <a:pt x="12129" y="304"/>
                  <a:pt x="11035" y="912"/>
                </a:cubicBezTo>
                <a:cubicBezTo>
                  <a:pt x="9910" y="304"/>
                  <a:pt x="8694" y="0"/>
                  <a:pt x="74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35"/>
          <p:cNvSpPr/>
          <p:nvPr/>
        </p:nvSpPr>
        <p:spPr>
          <a:xfrm>
            <a:off x="1120829" y="44518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26">
    <p:spTree>
      <p:nvGrpSpPr>
        <p:cNvPr id="852" name="Shape 852"/>
        <p:cNvGrpSpPr/>
        <p:nvPr/>
      </p:nvGrpSpPr>
      <p:grpSpPr>
        <a:xfrm>
          <a:off x="0" y="0"/>
          <a:ext cx="0" cy="0"/>
          <a:chOff x="0" y="0"/>
          <a:chExt cx="0" cy="0"/>
        </a:xfrm>
      </p:grpSpPr>
      <p:sp>
        <p:nvSpPr>
          <p:cNvPr id="853" name="Google Shape;853;p36"/>
          <p:cNvSpPr/>
          <p:nvPr/>
        </p:nvSpPr>
        <p:spPr>
          <a:xfrm>
            <a:off x="7743825" y="0"/>
            <a:ext cx="14001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36"/>
          <p:cNvSpPr/>
          <p:nvPr/>
        </p:nvSpPr>
        <p:spPr>
          <a:xfrm rot="-478374">
            <a:off x="5157246" y="3562531"/>
            <a:ext cx="4563794" cy="2841928"/>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55" name="Google Shape;855;p36"/>
          <p:cNvGrpSpPr/>
          <p:nvPr/>
        </p:nvGrpSpPr>
        <p:grpSpPr>
          <a:xfrm>
            <a:off x="7941000" y="338138"/>
            <a:ext cx="979525" cy="3208275"/>
            <a:chOff x="5868925" y="1033750"/>
            <a:chExt cx="979525" cy="3208275"/>
          </a:xfrm>
        </p:grpSpPr>
        <p:sp>
          <p:nvSpPr>
            <p:cNvPr id="856" name="Google Shape;856;p36"/>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36"/>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36"/>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36"/>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36"/>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36"/>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36"/>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36"/>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36"/>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36"/>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36"/>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36"/>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36"/>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p36"/>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36"/>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36"/>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36"/>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36"/>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36"/>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36"/>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36"/>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36"/>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36"/>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36"/>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36"/>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36"/>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36"/>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36"/>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36"/>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85" name="Google Shape;885;p36"/>
          <p:cNvSpPr/>
          <p:nvPr/>
        </p:nvSpPr>
        <p:spPr>
          <a:xfrm>
            <a:off x="201690" y="4112738"/>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36"/>
          <p:cNvSpPr/>
          <p:nvPr/>
        </p:nvSpPr>
        <p:spPr>
          <a:xfrm>
            <a:off x="6859754" y="1498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87" name="Google Shape;887;p36"/>
          <p:cNvGrpSpPr/>
          <p:nvPr/>
        </p:nvGrpSpPr>
        <p:grpSpPr>
          <a:xfrm>
            <a:off x="4090628" y="443963"/>
            <a:ext cx="962709" cy="191050"/>
            <a:chOff x="4058091" y="1310700"/>
            <a:chExt cx="962709" cy="191050"/>
          </a:xfrm>
        </p:grpSpPr>
        <p:cxnSp>
          <p:nvCxnSpPr>
            <p:cNvPr id="888" name="Google Shape;888;p36"/>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889" name="Google Shape;889;p36"/>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890" name="Google Shape;890;p36"/>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33" Type="http://schemas.openxmlformats.org/officeDocument/2006/relationships/slideLayout" Target="../slideLayouts/slideLayout33.xml"/><Relationship Id="rId10" Type="http://schemas.openxmlformats.org/officeDocument/2006/relationships/slideLayout" Target="../slideLayouts/slideLayout10.xml"/><Relationship Id="rId32" Type="http://schemas.openxmlformats.org/officeDocument/2006/relationships/slideLayout" Target="../slideLayouts/slideLayout32.xml"/><Relationship Id="rId13" Type="http://schemas.openxmlformats.org/officeDocument/2006/relationships/slideLayout" Target="../slideLayouts/slideLayout13.xml"/><Relationship Id="rId35" Type="http://schemas.openxmlformats.org/officeDocument/2006/relationships/slideLayout" Target="../slideLayouts/slideLayout35.xml"/><Relationship Id="rId12" Type="http://schemas.openxmlformats.org/officeDocument/2006/relationships/slideLayout" Target="../slideLayouts/slideLayout12.xml"/><Relationship Id="rId34" Type="http://schemas.openxmlformats.org/officeDocument/2006/relationships/slideLayout" Target="../slideLayouts/slideLayout34.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36" Type="http://schemas.openxmlformats.org/officeDocument/2006/relationships/theme" Target="../theme/theme2.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3000"/>
              <a:buFont typeface="Gilda Display"/>
              <a:buNone/>
              <a:defRPr b="1" sz="3000">
                <a:solidFill>
                  <a:schemeClr val="dk1"/>
                </a:solidFill>
                <a:latin typeface="Gilda Display"/>
                <a:ea typeface="Gilda Display"/>
                <a:cs typeface="Gilda Display"/>
                <a:sym typeface="Gilda Display"/>
              </a:defRPr>
            </a:lvl1pPr>
            <a:lvl2pPr lvl="1" rtl="0">
              <a:spcBef>
                <a:spcPts val="0"/>
              </a:spcBef>
              <a:spcAft>
                <a:spcPts val="0"/>
              </a:spcAft>
              <a:buClr>
                <a:schemeClr val="dk1"/>
              </a:buClr>
              <a:buSzPts val="3000"/>
              <a:buFont typeface="Anybody"/>
              <a:buNone/>
              <a:defRPr sz="3000">
                <a:solidFill>
                  <a:schemeClr val="dk1"/>
                </a:solidFill>
                <a:latin typeface="Anybody"/>
                <a:ea typeface="Anybody"/>
                <a:cs typeface="Anybody"/>
                <a:sym typeface="Anybody"/>
              </a:defRPr>
            </a:lvl2pPr>
            <a:lvl3pPr lvl="2" rtl="0">
              <a:spcBef>
                <a:spcPts val="0"/>
              </a:spcBef>
              <a:spcAft>
                <a:spcPts val="0"/>
              </a:spcAft>
              <a:buClr>
                <a:schemeClr val="dk1"/>
              </a:buClr>
              <a:buSzPts val="3000"/>
              <a:buFont typeface="Anybody"/>
              <a:buNone/>
              <a:defRPr sz="3000">
                <a:solidFill>
                  <a:schemeClr val="dk1"/>
                </a:solidFill>
                <a:latin typeface="Anybody"/>
                <a:ea typeface="Anybody"/>
                <a:cs typeface="Anybody"/>
                <a:sym typeface="Anybody"/>
              </a:defRPr>
            </a:lvl3pPr>
            <a:lvl4pPr lvl="3" rtl="0">
              <a:spcBef>
                <a:spcPts val="0"/>
              </a:spcBef>
              <a:spcAft>
                <a:spcPts val="0"/>
              </a:spcAft>
              <a:buClr>
                <a:schemeClr val="dk1"/>
              </a:buClr>
              <a:buSzPts val="3000"/>
              <a:buFont typeface="Anybody"/>
              <a:buNone/>
              <a:defRPr sz="3000">
                <a:solidFill>
                  <a:schemeClr val="dk1"/>
                </a:solidFill>
                <a:latin typeface="Anybody"/>
                <a:ea typeface="Anybody"/>
                <a:cs typeface="Anybody"/>
                <a:sym typeface="Anybody"/>
              </a:defRPr>
            </a:lvl4pPr>
            <a:lvl5pPr lvl="4" rtl="0">
              <a:spcBef>
                <a:spcPts val="0"/>
              </a:spcBef>
              <a:spcAft>
                <a:spcPts val="0"/>
              </a:spcAft>
              <a:buClr>
                <a:schemeClr val="dk1"/>
              </a:buClr>
              <a:buSzPts val="3000"/>
              <a:buFont typeface="Anybody"/>
              <a:buNone/>
              <a:defRPr sz="3000">
                <a:solidFill>
                  <a:schemeClr val="dk1"/>
                </a:solidFill>
                <a:latin typeface="Anybody"/>
                <a:ea typeface="Anybody"/>
                <a:cs typeface="Anybody"/>
                <a:sym typeface="Anybody"/>
              </a:defRPr>
            </a:lvl5pPr>
            <a:lvl6pPr lvl="5" rtl="0">
              <a:spcBef>
                <a:spcPts val="0"/>
              </a:spcBef>
              <a:spcAft>
                <a:spcPts val="0"/>
              </a:spcAft>
              <a:buClr>
                <a:schemeClr val="dk1"/>
              </a:buClr>
              <a:buSzPts val="3000"/>
              <a:buFont typeface="Anybody"/>
              <a:buNone/>
              <a:defRPr sz="3000">
                <a:solidFill>
                  <a:schemeClr val="dk1"/>
                </a:solidFill>
                <a:latin typeface="Anybody"/>
                <a:ea typeface="Anybody"/>
                <a:cs typeface="Anybody"/>
                <a:sym typeface="Anybody"/>
              </a:defRPr>
            </a:lvl6pPr>
            <a:lvl7pPr lvl="6" rtl="0">
              <a:spcBef>
                <a:spcPts val="0"/>
              </a:spcBef>
              <a:spcAft>
                <a:spcPts val="0"/>
              </a:spcAft>
              <a:buClr>
                <a:schemeClr val="dk1"/>
              </a:buClr>
              <a:buSzPts val="3000"/>
              <a:buFont typeface="Anybody"/>
              <a:buNone/>
              <a:defRPr sz="3000">
                <a:solidFill>
                  <a:schemeClr val="dk1"/>
                </a:solidFill>
                <a:latin typeface="Anybody"/>
                <a:ea typeface="Anybody"/>
                <a:cs typeface="Anybody"/>
                <a:sym typeface="Anybody"/>
              </a:defRPr>
            </a:lvl7pPr>
            <a:lvl8pPr lvl="7" rtl="0">
              <a:spcBef>
                <a:spcPts val="0"/>
              </a:spcBef>
              <a:spcAft>
                <a:spcPts val="0"/>
              </a:spcAft>
              <a:buClr>
                <a:schemeClr val="dk1"/>
              </a:buClr>
              <a:buSzPts val="3000"/>
              <a:buFont typeface="Anybody"/>
              <a:buNone/>
              <a:defRPr sz="3000">
                <a:solidFill>
                  <a:schemeClr val="dk1"/>
                </a:solidFill>
                <a:latin typeface="Anybody"/>
                <a:ea typeface="Anybody"/>
                <a:cs typeface="Anybody"/>
                <a:sym typeface="Anybody"/>
              </a:defRPr>
            </a:lvl8pPr>
            <a:lvl9pPr lvl="8" rtl="0">
              <a:spcBef>
                <a:spcPts val="0"/>
              </a:spcBef>
              <a:spcAft>
                <a:spcPts val="0"/>
              </a:spcAft>
              <a:buClr>
                <a:schemeClr val="dk1"/>
              </a:buClr>
              <a:buSzPts val="3000"/>
              <a:buFont typeface="Anybody"/>
              <a:buNone/>
              <a:defRPr sz="3000">
                <a:solidFill>
                  <a:schemeClr val="dk1"/>
                </a:solidFill>
                <a:latin typeface="Anybody"/>
                <a:ea typeface="Anybody"/>
                <a:cs typeface="Anybody"/>
                <a:sym typeface="Anybody"/>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17500" lvl="0" marL="457200" rtl="0">
              <a:lnSpc>
                <a:spcPct val="100000"/>
              </a:lnSpc>
              <a:spcBef>
                <a:spcPts val="0"/>
              </a:spcBef>
              <a:spcAft>
                <a:spcPts val="0"/>
              </a:spcAft>
              <a:buClr>
                <a:schemeClr val="dk1"/>
              </a:buClr>
              <a:buSzPts val="1400"/>
              <a:buFont typeface="Poppins"/>
              <a:buChar char="●"/>
              <a:defRPr>
                <a:solidFill>
                  <a:schemeClr val="dk1"/>
                </a:solidFill>
                <a:latin typeface="Poppins"/>
                <a:ea typeface="Poppins"/>
                <a:cs typeface="Poppins"/>
                <a:sym typeface="Poppins"/>
              </a:defRPr>
            </a:lvl1pPr>
            <a:lvl2pPr indent="-317500" lvl="1" marL="914400" rtl="0">
              <a:lnSpc>
                <a:spcPct val="100000"/>
              </a:lnSpc>
              <a:spcBef>
                <a:spcPts val="1600"/>
              </a:spcBef>
              <a:spcAft>
                <a:spcPts val="0"/>
              </a:spcAft>
              <a:buClr>
                <a:schemeClr val="dk1"/>
              </a:buClr>
              <a:buSzPts val="1400"/>
              <a:buFont typeface="Poppins"/>
              <a:buChar char="○"/>
              <a:defRPr>
                <a:solidFill>
                  <a:schemeClr val="dk1"/>
                </a:solidFill>
                <a:latin typeface="Poppins"/>
                <a:ea typeface="Poppins"/>
                <a:cs typeface="Poppins"/>
                <a:sym typeface="Poppins"/>
              </a:defRPr>
            </a:lvl2pPr>
            <a:lvl3pPr indent="-317500" lvl="2" marL="1371600" rtl="0">
              <a:lnSpc>
                <a:spcPct val="100000"/>
              </a:lnSpc>
              <a:spcBef>
                <a:spcPts val="1600"/>
              </a:spcBef>
              <a:spcAft>
                <a:spcPts val="0"/>
              </a:spcAft>
              <a:buClr>
                <a:schemeClr val="dk1"/>
              </a:buClr>
              <a:buSzPts val="1400"/>
              <a:buFont typeface="Poppins"/>
              <a:buChar char="■"/>
              <a:defRPr>
                <a:solidFill>
                  <a:schemeClr val="dk1"/>
                </a:solidFill>
                <a:latin typeface="Poppins"/>
                <a:ea typeface="Poppins"/>
                <a:cs typeface="Poppins"/>
                <a:sym typeface="Poppins"/>
              </a:defRPr>
            </a:lvl3pPr>
            <a:lvl4pPr indent="-317500" lvl="3" marL="1828800" rtl="0">
              <a:lnSpc>
                <a:spcPct val="100000"/>
              </a:lnSpc>
              <a:spcBef>
                <a:spcPts val="1600"/>
              </a:spcBef>
              <a:spcAft>
                <a:spcPts val="0"/>
              </a:spcAft>
              <a:buClr>
                <a:schemeClr val="dk1"/>
              </a:buClr>
              <a:buSzPts val="1400"/>
              <a:buFont typeface="Poppins"/>
              <a:buChar char="●"/>
              <a:defRPr>
                <a:solidFill>
                  <a:schemeClr val="dk1"/>
                </a:solidFill>
                <a:latin typeface="Poppins"/>
                <a:ea typeface="Poppins"/>
                <a:cs typeface="Poppins"/>
                <a:sym typeface="Poppins"/>
              </a:defRPr>
            </a:lvl4pPr>
            <a:lvl5pPr indent="-317500" lvl="4" marL="2286000" rtl="0">
              <a:lnSpc>
                <a:spcPct val="100000"/>
              </a:lnSpc>
              <a:spcBef>
                <a:spcPts val="1600"/>
              </a:spcBef>
              <a:spcAft>
                <a:spcPts val="0"/>
              </a:spcAft>
              <a:buClr>
                <a:schemeClr val="dk1"/>
              </a:buClr>
              <a:buSzPts val="1400"/>
              <a:buFont typeface="Poppins"/>
              <a:buChar char="○"/>
              <a:defRPr>
                <a:solidFill>
                  <a:schemeClr val="dk1"/>
                </a:solidFill>
                <a:latin typeface="Poppins"/>
                <a:ea typeface="Poppins"/>
                <a:cs typeface="Poppins"/>
                <a:sym typeface="Poppins"/>
              </a:defRPr>
            </a:lvl5pPr>
            <a:lvl6pPr indent="-317500" lvl="5" marL="2743200" rtl="0">
              <a:lnSpc>
                <a:spcPct val="100000"/>
              </a:lnSpc>
              <a:spcBef>
                <a:spcPts val="1600"/>
              </a:spcBef>
              <a:spcAft>
                <a:spcPts val="0"/>
              </a:spcAft>
              <a:buClr>
                <a:schemeClr val="dk1"/>
              </a:buClr>
              <a:buSzPts val="1400"/>
              <a:buFont typeface="Poppins"/>
              <a:buChar char="■"/>
              <a:defRPr>
                <a:solidFill>
                  <a:schemeClr val="dk1"/>
                </a:solidFill>
                <a:latin typeface="Poppins"/>
                <a:ea typeface="Poppins"/>
                <a:cs typeface="Poppins"/>
                <a:sym typeface="Poppins"/>
              </a:defRPr>
            </a:lvl6pPr>
            <a:lvl7pPr indent="-317500" lvl="6" marL="3200400" rtl="0">
              <a:lnSpc>
                <a:spcPct val="100000"/>
              </a:lnSpc>
              <a:spcBef>
                <a:spcPts val="1600"/>
              </a:spcBef>
              <a:spcAft>
                <a:spcPts val="0"/>
              </a:spcAft>
              <a:buClr>
                <a:schemeClr val="dk1"/>
              </a:buClr>
              <a:buSzPts val="1400"/>
              <a:buFont typeface="Poppins"/>
              <a:buChar char="●"/>
              <a:defRPr>
                <a:solidFill>
                  <a:schemeClr val="dk1"/>
                </a:solidFill>
                <a:latin typeface="Poppins"/>
                <a:ea typeface="Poppins"/>
                <a:cs typeface="Poppins"/>
                <a:sym typeface="Poppins"/>
              </a:defRPr>
            </a:lvl7pPr>
            <a:lvl8pPr indent="-317500" lvl="7" marL="3657600" rtl="0">
              <a:lnSpc>
                <a:spcPct val="100000"/>
              </a:lnSpc>
              <a:spcBef>
                <a:spcPts val="1600"/>
              </a:spcBef>
              <a:spcAft>
                <a:spcPts val="0"/>
              </a:spcAft>
              <a:buClr>
                <a:schemeClr val="dk1"/>
              </a:buClr>
              <a:buSzPts val="1400"/>
              <a:buFont typeface="Poppins"/>
              <a:buChar char="○"/>
              <a:defRPr>
                <a:solidFill>
                  <a:schemeClr val="dk1"/>
                </a:solidFill>
                <a:latin typeface="Poppins"/>
                <a:ea typeface="Poppins"/>
                <a:cs typeface="Poppins"/>
                <a:sym typeface="Poppins"/>
              </a:defRPr>
            </a:lvl8pPr>
            <a:lvl9pPr indent="-317500" lvl="8" marL="4114800" rtl="0">
              <a:lnSpc>
                <a:spcPct val="100000"/>
              </a:lnSpc>
              <a:spcBef>
                <a:spcPts val="1600"/>
              </a:spcBef>
              <a:spcAft>
                <a:spcPts val="1600"/>
              </a:spcAft>
              <a:buClr>
                <a:schemeClr val="dk1"/>
              </a:buClr>
              <a:buSzPts val="1400"/>
              <a:buFont typeface="Poppins"/>
              <a:buChar char="■"/>
              <a:defRPr>
                <a:solidFill>
                  <a:schemeClr val="dk1"/>
                </a:solidFill>
                <a:latin typeface="Poppins"/>
                <a:ea typeface="Poppins"/>
                <a:cs typeface="Poppins"/>
                <a:sym typeface="Poppins"/>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5.xml"/><Relationship Id="rId3" Type="http://schemas.openxmlformats.org/officeDocument/2006/relationships/image" Target="../media/image10.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3.xml"/><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9.xml"/><Relationship Id="rId3" Type="http://schemas.openxmlformats.org/officeDocument/2006/relationships/image" Target="../media/image11.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0.xml"/><Relationship Id="rId3" Type="http://schemas.openxmlformats.org/officeDocument/2006/relationships/image" Target="../media/image7.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 Id="rId3" Type="http://schemas.openxmlformats.org/officeDocument/2006/relationships/image" Target="../media/image11.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2.xml"/><Relationship Id="rId3" Type="http://schemas.openxmlformats.org/officeDocument/2006/relationships/image" Target="../media/image4.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8.xml"/><Relationship Id="rId3" Type="http://schemas.openxmlformats.org/officeDocument/2006/relationships/image" Target="../media/image8.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7.xml"/><Relationship Id="rId3" Type="http://schemas.openxmlformats.org/officeDocument/2006/relationships/image" Target="../media/image11.jp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58.xml"/><Relationship Id="rId3" Type="http://schemas.openxmlformats.org/officeDocument/2006/relationships/image" Target="../media/image9.jp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59.xml"/><Relationship Id="rId3"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4" name="Shape 894"/>
        <p:cNvGrpSpPr/>
        <p:nvPr/>
      </p:nvGrpSpPr>
      <p:grpSpPr>
        <a:xfrm>
          <a:off x="0" y="0"/>
          <a:ext cx="0" cy="0"/>
          <a:chOff x="0" y="0"/>
          <a:chExt cx="0" cy="0"/>
        </a:xfrm>
      </p:grpSpPr>
      <p:pic>
        <p:nvPicPr>
          <p:cNvPr id="895" name="Google Shape;895;p37"/>
          <p:cNvPicPr preferRelativeResize="0"/>
          <p:nvPr>
            <p:ph idx="2" type="pic"/>
          </p:nvPr>
        </p:nvPicPr>
        <p:blipFill rotWithShape="1">
          <a:blip r:embed="rId3">
            <a:alphaModFix/>
          </a:blip>
          <a:srcRect b="0" l="36444" r="19379" t="0"/>
          <a:stretch/>
        </p:blipFill>
        <p:spPr>
          <a:xfrm>
            <a:off x="358051" y="0"/>
            <a:ext cx="2273500" cy="4397074"/>
          </a:xfrm>
          <a:prstGeom prst="rect">
            <a:avLst/>
          </a:prstGeom>
        </p:spPr>
      </p:pic>
      <p:sp>
        <p:nvSpPr>
          <p:cNvPr id="896" name="Google Shape;896;p37"/>
          <p:cNvSpPr/>
          <p:nvPr/>
        </p:nvSpPr>
        <p:spPr>
          <a:xfrm rot="3599921">
            <a:off x="-1204775" y="3417285"/>
            <a:ext cx="4161244" cy="2591255"/>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37"/>
          <p:cNvSpPr txBox="1"/>
          <p:nvPr>
            <p:ph idx="1" type="subTitle"/>
          </p:nvPr>
        </p:nvSpPr>
        <p:spPr>
          <a:xfrm>
            <a:off x="3448925" y="249275"/>
            <a:ext cx="4324800" cy="4605300"/>
          </a:xfrm>
          <a:prstGeom prst="rect">
            <a:avLst/>
          </a:prstGeom>
        </p:spPr>
        <p:txBody>
          <a:bodyPr anchorCtr="0" anchor="ctr" bIns="91425" lIns="91425" spcFirstLastPara="1" rIns="91425" wrap="square" tIns="91425">
            <a:noAutofit/>
          </a:bodyPr>
          <a:lstStyle/>
          <a:p>
            <a:pPr indent="0" lvl="0" marL="0" rtl="0" algn="ctr">
              <a:lnSpc>
                <a:spcPct val="90000"/>
              </a:lnSpc>
              <a:spcBef>
                <a:spcPts val="0"/>
              </a:spcBef>
              <a:spcAft>
                <a:spcPts val="0"/>
              </a:spcAft>
              <a:buNone/>
            </a:pPr>
            <a:r>
              <a:rPr b="1" lang="en" sz="2400">
                <a:solidFill>
                  <a:srgbClr val="0A1D37"/>
                </a:solidFill>
                <a:latin typeface="Lato"/>
                <a:ea typeface="Lato"/>
                <a:cs typeface="Lato"/>
                <a:sym typeface="Lato"/>
              </a:rPr>
              <a:t>Good Governance and Social Responsibility</a:t>
            </a:r>
            <a:endParaRPr b="1" sz="2400">
              <a:solidFill>
                <a:srgbClr val="0A1D37"/>
              </a:solidFill>
              <a:latin typeface="Lato"/>
              <a:ea typeface="Lato"/>
              <a:cs typeface="Lato"/>
              <a:sym typeface="Lato"/>
            </a:endParaRPr>
          </a:p>
          <a:p>
            <a:pPr indent="0" lvl="0" marL="0" rtl="0" algn="ctr">
              <a:spcBef>
                <a:spcPts val="0"/>
              </a:spcBef>
              <a:spcAft>
                <a:spcPts val="0"/>
              </a:spcAft>
              <a:buNone/>
            </a:pPr>
            <a:r>
              <a:rPr b="1" lang="en" sz="2400">
                <a:solidFill>
                  <a:srgbClr val="0A1D37"/>
                </a:solidFill>
                <a:latin typeface="Lato"/>
                <a:ea typeface="Lato"/>
                <a:cs typeface="Lato"/>
                <a:sym typeface="Lato"/>
              </a:rPr>
              <a:t> </a:t>
            </a:r>
            <a:endParaRPr b="1" sz="2400">
              <a:solidFill>
                <a:srgbClr val="0A1D37"/>
              </a:solidFill>
              <a:latin typeface="Lato"/>
              <a:ea typeface="Lato"/>
              <a:cs typeface="Lato"/>
              <a:sym typeface="Lato"/>
            </a:endParaRPr>
          </a:p>
          <a:p>
            <a:pPr indent="0" lvl="0" marL="0" rtl="0" algn="ctr">
              <a:lnSpc>
                <a:spcPct val="90000"/>
              </a:lnSpc>
              <a:spcBef>
                <a:spcPts val="0"/>
              </a:spcBef>
              <a:spcAft>
                <a:spcPts val="0"/>
              </a:spcAft>
              <a:buNone/>
            </a:pPr>
            <a:r>
              <a:rPr b="1" lang="en" sz="2400">
                <a:solidFill>
                  <a:srgbClr val="191919"/>
                </a:solidFill>
                <a:latin typeface="Lato"/>
                <a:ea typeface="Lato"/>
                <a:cs typeface="Lato"/>
                <a:sym typeface="Lato"/>
              </a:rPr>
              <a:t>Foreign Direct Investment, Privatization and Insolvency Regimes</a:t>
            </a:r>
            <a:endParaRPr b="1" sz="2400">
              <a:solidFill>
                <a:srgbClr val="0A1D37"/>
              </a:solidFill>
              <a:latin typeface="Lato"/>
              <a:ea typeface="Lato"/>
              <a:cs typeface="Lato"/>
              <a:sym typeface="Lato"/>
            </a:endParaRPr>
          </a:p>
          <a:p>
            <a:pPr indent="0" lvl="0" marL="0" rtl="0" algn="ctr">
              <a:spcBef>
                <a:spcPts val="0"/>
              </a:spcBef>
              <a:spcAft>
                <a:spcPts val="0"/>
              </a:spcAft>
              <a:buNone/>
            </a:pPr>
            <a:r>
              <a:rPr b="1" lang="en" sz="2400">
                <a:solidFill>
                  <a:srgbClr val="0A1D37"/>
                </a:solidFill>
                <a:latin typeface="Lato"/>
                <a:ea typeface="Lato"/>
                <a:cs typeface="Lato"/>
                <a:sym typeface="Lato"/>
              </a:rPr>
              <a:t>Week 12</a:t>
            </a:r>
            <a:endParaRPr b="1" sz="2400">
              <a:solidFill>
                <a:srgbClr val="0A1D37"/>
              </a:solidFill>
              <a:latin typeface="Lato"/>
              <a:ea typeface="Lato"/>
              <a:cs typeface="Lato"/>
              <a:sym typeface="Lato"/>
            </a:endParaRPr>
          </a:p>
          <a:p>
            <a:pPr indent="0" lvl="0" marL="0" rtl="0" algn="ctr">
              <a:lnSpc>
                <a:spcPct val="90000"/>
              </a:lnSpc>
              <a:spcBef>
                <a:spcPts val="0"/>
              </a:spcBef>
              <a:spcAft>
                <a:spcPts val="0"/>
              </a:spcAft>
              <a:buNone/>
            </a:pPr>
            <a:r>
              <a:t/>
            </a:r>
            <a:endParaRPr b="1" sz="2400">
              <a:solidFill>
                <a:srgbClr val="01427E"/>
              </a:solidFill>
              <a:latin typeface="Lato"/>
              <a:ea typeface="Lato"/>
              <a:cs typeface="Lato"/>
              <a:sym typeface="Lato"/>
            </a:endParaRPr>
          </a:p>
          <a:p>
            <a:pPr indent="0" lvl="0" marL="0" rtl="0" algn="ctr">
              <a:spcBef>
                <a:spcPts val="0"/>
              </a:spcBef>
              <a:spcAft>
                <a:spcPts val="0"/>
              </a:spcAft>
              <a:buNone/>
            </a:pPr>
            <a:r>
              <a:rPr b="1" lang="en" sz="2400">
                <a:solidFill>
                  <a:srgbClr val="0A1D37"/>
                </a:solidFill>
                <a:latin typeface="Lato"/>
                <a:ea typeface="Lato"/>
                <a:cs typeface="Lato"/>
                <a:sym typeface="Lato"/>
              </a:rPr>
              <a:t>Lecturer:</a:t>
            </a:r>
            <a:endParaRPr b="1" sz="2400">
              <a:solidFill>
                <a:srgbClr val="0A1D37"/>
              </a:solidFill>
              <a:latin typeface="Lato"/>
              <a:ea typeface="Lato"/>
              <a:cs typeface="Lato"/>
              <a:sym typeface="Lato"/>
            </a:endParaRPr>
          </a:p>
          <a:p>
            <a:pPr indent="0" lvl="0" marL="0" rtl="0" algn="ctr">
              <a:spcBef>
                <a:spcPts val="0"/>
              </a:spcBef>
              <a:spcAft>
                <a:spcPts val="0"/>
              </a:spcAft>
              <a:buNone/>
            </a:pPr>
            <a:r>
              <a:t/>
            </a:r>
            <a:endParaRPr b="1" sz="2400">
              <a:solidFill>
                <a:srgbClr val="0A1D37"/>
              </a:solidFill>
              <a:latin typeface="Lato"/>
              <a:ea typeface="Lato"/>
              <a:cs typeface="Lato"/>
              <a:sym typeface="Lato"/>
            </a:endParaRPr>
          </a:p>
          <a:p>
            <a:pPr indent="0" lvl="0" marL="0" rtl="0" algn="ctr">
              <a:spcBef>
                <a:spcPts val="0"/>
              </a:spcBef>
              <a:spcAft>
                <a:spcPts val="0"/>
              </a:spcAft>
              <a:buNone/>
            </a:pPr>
            <a:r>
              <a:rPr b="1" lang="en" sz="2400">
                <a:solidFill>
                  <a:srgbClr val="0A1D37"/>
                </a:solidFill>
                <a:latin typeface="Lato"/>
                <a:ea typeface="Lato"/>
                <a:cs typeface="Lato"/>
                <a:sym typeface="Lato"/>
              </a:rPr>
              <a:t>Fidela Reyes Balajadia</a:t>
            </a:r>
            <a:endParaRPr b="1" sz="2400">
              <a:solidFill>
                <a:srgbClr val="0A1D37"/>
              </a:solidFill>
              <a:latin typeface="Lato"/>
              <a:ea typeface="Lato"/>
              <a:cs typeface="Lato"/>
              <a:sym typeface="Lato"/>
            </a:endParaRPr>
          </a:p>
          <a:p>
            <a:pPr indent="0" lvl="0" marL="0" rtl="0" algn="ctr">
              <a:spcBef>
                <a:spcPts val="0"/>
              </a:spcBef>
              <a:spcAft>
                <a:spcPts val="0"/>
              </a:spcAft>
              <a:buNone/>
            </a:pPr>
            <a:r>
              <a:rPr b="1" lang="en" sz="2400">
                <a:solidFill>
                  <a:srgbClr val="0A1D37"/>
                </a:solidFill>
                <a:latin typeface="Lato"/>
                <a:ea typeface="Lato"/>
                <a:cs typeface="Lato"/>
                <a:sym typeface="Lato"/>
              </a:rPr>
              <a:t>Associate Professor 2</a:t>
            </a:r>
            <a:endParaRPr b="1" sz="2400">
              <a:solidFill>
                <a:srgbClr val="0A1D37"/>
              </a:solidFill>
              <a:latin typeface="Lato"/>
              <a:ea typeface="Lato"/>
              <a:cs typeface="Lato"/>
              <a:sym typeface="Lato"/>
            </a:endParaRPr>
          </a:p>
          <a:p>
            <a:pPr indent="0" lvl="0" marL="0" rtl="0" algn="ctr">
              <a:spcBef>
                <a:spcPts val="0"/>
              </a:spcBef>
              <a:spcAft>
                <a:spcPts val="0"/>
              </a:spcAft>
              <a:buNone/>
            </a:pPr>
            <a:r>
              <a:rPr b="1" lang="en" sz="2400">
                <a:solidFill>
                  <a:srgbClr val="0A1D37"/>
                </a:solidFill>
                <a:latin typeface="Lato"/>
                <a:ea typeface="Lato"/>
                <a:cs typeface="Lato"/>
                <a:sym typeface="Lato"/>
              </a:rPr>
              <a:t>University of the Assumption, Philippines</a:t>
            </a:r>
            <a:endParaRPr sz="2400"/>
          </a:p>
        </p:txBody>
      </p:sp>
      <p:sp>
        <p:nvSpPr>
          <p:cNvPr id="898" name="Google Shape;898;p37"/>
          <p:cNvSpPr/>
          <p:nvPr/>
        </p:nvSpPr>
        <p:spPr>
          <a:xfrm>
            <a:off x="4259654" y="8437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37"/>
          <p:cNvSpPr/>
          <p:nvPr/>
        </p:nvSpPr>
        <p:spPr>
          <a:xfrm>
            <a:off x="3838554" y="39143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37"/>
          <p:cNvSpPr/>
          <p:nvPr/>
        </p:nvSpPr>
        <p:spPr>
          <a:xfrm>
            <a:off x="4314379" y="48545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4" name="Shape 904"/>
        <p:cNvGrpSpPr/>
        <p:nvPr/>
      </p:nvGrpSpPr>
      <p:grpSpPr>
        <a:xfrm>
          <a:off x="0" y="0"/>
          <a:ext cx="0" cy="0"/>
          <a:chOff x="0" y="0"/>
          <a:chExt cx="0" cy="0"/>
        </a:xfrm>
      </p:grpSpPr>
      <p:sp>
        <p:nvSpPr>
          <p:cNvPr id="905" name="Google Shape;905;p38"/>
          <p:cNvSpPr txBox="1"/>
          <p:nvPr>
            <p:ph idx="1" type="subTitle"/>
          </p:nvPr>
        </p:nvSpPr>
        <p:spPr>
          <a:xfrm>
            <a:off x="713225" y="1894325"/>
            <a:ext cx="3334200" cy="5889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100"/>
              <a:t>Define foreign direct investments</a:t>
            </a:r>
            <a:endParaRPr sz="2100"/>
          </a:p>
        </p:txBody>
      </p:sp>
      <p:sp>
        <p:nvSpPr>
          <p:cNvPr id="906" name="Google Shape;906;p38"/>
          <p:cNvSpPr txBox="1"/>
          <p:nvPr>
            <p:ph type="title"/>
          </p:nvPr>
        </p:nvSpPr>
        <p:spPr>
          <a:xfrm>
            <a:off x="713225" y="1309025"/>
            <a:ext cx="3337500" cy="5853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01</a:t>
            </a:r>
            <a:endParaRPr/>
          </a:p>
        </p:txBody>
      </p:sp>
      <p:sp>
        <p:nvSpPr>
          <p:cNvPr id="907" name="Google Shape;907;p38"/>
          <p:cNvSpPr txBox="1"/>
          <p:nvPr>
            <p:ph idx="3"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500"/>
              <a:t>LECTURE LEARNING OBJECTIVES:</a:t>
            </a:r>
            <a:endParaRPr sz="2500"/>
          </a:p>
          <a:p>
            <a:pPr indent="12700" lvl="0" marL="0" rtl="0" algn="just">
              <a:lnSpc>
                <a:spcPct val="115000"/>
              </a:lnSpc>
              <a:spcBef>
                <a:spcPts val="1200"/>
              </a:spcBef>
              <a:spcAft>
                <a:spcPts val="0"/>
              </a:spcAft>
              <a:buNone/>
            </a:pPr>
            <a:r>
              <a:rPr b="0" lang="en" sz="1900">
                <a:solidFill>
                  <a:srgbClr val="000000"/>
                </a:solidFill>
                <a:latin typeface="Heebo"/>
                <a:ea typeface="Heebo"/>
                <a:cs typeface="Heebo"/>
                <a:sym typeface="Heebo"/>
              </a:rPr>
              <a:t>At the end of the lecture, you will be able to:</a:t>
            </a:r>
            <a:endParaRPr b="0" sz="1900">
              <a:solidFill>
                <a:srgbClr val="000000"/>
              </a:solidFill>
              <a:latin typeface="Heebo"/>
              <a:ea typeface="Heebo"/>
              <a:cs typeface="Heebo"/>
              <a:sym typeface="Heebo"/>
            </a:endParaRPr>
          </a:p>
          <a:p>
            <a:pPr indent="0" lvl="0" marL="0" rtl="0" algn="l">
              <a:spcBef>
                <a:spcPts val="1200"/>
              </a:spcBef>
              <a:spcAft>
                <a:spcPts val="0"/>
              </a:spcAft>
              <a:buNone/>
            </a:pPr>
            <a:r>
              <a:t/>
            </a:r>
            <a:endParaRPr sz="2500"/>
          </a:p>
        </p:txBody>
      </p:sp>
      <p:sp>
        <p:nvSpPr>
          <p:cNvPr id="908" name="Google Shape;908;p38"/>
          <p:cNvSpPr txBox="1"/>
          <p:nvPr>
            <p:ph idx="4" type="subTitle"/>
          </p:nvPr>
        </p:nvSpPr>
        <p:spPr>
          <a:xfrm>
            <a:off x="4192025" y="1741925"/>
            <a:ext cx="3334200" cy="585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100"/>
              <a:t>Identify the types of FDI</a:t>
            </a:r>
            <a:endParaRPr sz="2100"/>
          </a:p>
        </p:txBody>
      </p:sp>
      <p:sp>
        <p:nvSpPr>
          <p:cNvPr id="909" name="Google Shape;909;p38"/>
          <p:cNvSpPr txBox="1"/>
          <p:nvPr>
            <p:ph idx="6" type="title"/>
          </p:nvPr>
        </p:nvSpPr>
        <p:spPr>
          <a:xfrm>
            <a:off x="4192325" y="1309025"/>
            <a:ext cx="3337500" cy="5853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02</a:t>
            </a:r>
            <a:endParaRPr/>
          </a:p>
        </p:txBody>
      </p:sp>
      <p:sp>
        <p:nvSpPr>
          <p:cNvPr id="910" name="Google Shape;910;p38"/>
          <p:cNvSpPr txBox="1"/>
          <p:nvPr>
            <p:ph idx="7" type="subTitle"/>
          </p:nvPr>
        </p:nvSpPr>
        <p:spPr>
          <a:xfrm>
            <a:off x="713225" y="3120000"/>
            <a:ext cx="3334200" cy="1226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100"/>
              <a:t>Show what the Philippine government is doing to attract FDI</a:t>
            </a:r>
            <a:endParaRPr sz="2100"/>
          </a:p>
        </p:txBody>
      </p:sp>
      <p:sp>
        <p:nvSpPr>
          <p:cNvPr id="911" name="Google Shape;911;p38"/>
          <p:cNvSpPr txBox="1"/>
          <p:nvPr>
            <p:ph idx="9" type="title"/>
          </p:nvPr>
        </p:nvSpPr>
        <p:spPr>
          <a:xfrm>
            <a:off x="713225" y="2641525"/>
            <a:ext cx="3337500" cy="5283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03</a:t>
            </a:r>
            <a:endParaRPr/>
          </a:p>
        </p:txBody>
      </p:sp>
      <p:sp>
        <p:nvSpPr>
          <p:cNvPr id="912" name="Google Shape;912;p38"/>
          <p:cNvSpPr txBox="1"/>
          <p:nvPr>
            <p:ph idx="13" type="subTitle"/>
          </p:nvPr>
        </p:nvSpPr>
        <p:spPr>
          <a:xfrm>
            <a:off x="4192025" y="3119875"/>
            <a:ext cx="3334200" cy="897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100"/>
              <a:t>Enumerate &amp; explain the key features of a favorable </a:t>
            </a:r>
            <a:r>
              <a:rPr lang="en" sz="2100"/>
              <a:t>investment</a:t>
            </a:r>
            <a:r>
              <a:rPr lang="en" sz="2100"/>
              <a:t> climate</a:t>
            </a:r>
            <a:endParaRPr sz="2100"/>
          </a:p>
        </p:txBody>
      </p:sp>
      <p:sp>
        <p:nvSpPr>
          <p:cNvPr id="913" name="Google Shape;913;p38"/>
          <p:cNvSpPr txBox="1"/>
          <p:nvPr>
            <p:ph idx="15" type="title"/>
          </p:nvPr>
        </p:nvSpPr>
        <p:spPr>
          <a:xfrm>
            <a:off x="4192325" y="2591575"/>
            <a:ext cx="3337500" cy="5283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04</a:t>
            </a:r>
            <a:endParaRPr/>
          </a:p>
        </p:txBody>
      </p:sp>
      <p:grpSp>
        <p:nvGrpSpPr>
          <p:cNvPr id="914" name="Google Shape;914;p38"/>
          <p:cNvGrpSpPr/>
          <p:nvPr/>
        </p:nvGrpSpPr>
        <p:grpSpPr>
          <a:xfrm>
            <a:off x="5367028" y="758288"/>
            <a:ext cx="962709" cy="191050"/>
            <a:chOff x="4058091" y="1310700"/>
            <a:chExt cx="962709" cy="191050"/>
          </a:xfrm>
        </p:grpSpPr>
        <p:cxnSp>
          <p:nvCxnSpPr>
            <p:cNvPr id="915" name="Google Shape;915;p38"/>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916" name="Google Shape;916;p38"/>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917" name="Google Shape;917;p38"/>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1" name="Shape 921"/>
        <p:cNvGrpSpPr/>
        <p:nvPr/>
      </p:nvGrpSpPr>
      <p:grpSpPr>
        <a:xfrm>
          <a:off x="0" y="0"/>
          <a:ext cx="0" cy="0"/>
          <a:chOff x="0" y="0"/>
          <a:chExt cx="0" cy="0"/>
        </a:xfrm>
      </p:grpSpPr>
      <p:sp>
        <p:nvSpPr>
          <p:cNvPr id="922" name="Google Shape;922;p39"/>
          <p:cNvSpPr txBox="1"/>
          <p:nvPr>
            <p:ph idx="1" type="subTitle"/>
          </p:nvPr>
        </p:nvSpPr>
        <p:spPr>
          <a:xfrm>
            <a:off x="713225" y="1894325"/>
            <a:ext cx="3334200" cy="747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100"/>
              <a:t>Explain the idea of privatization</a:t>
            </a:r>
            <a:endParaRPr sz="2100"/>
          </a:p>
        </p:txBody>
      </p:sp>
      <p:sp>
        <p:nvSpPr>
          <p:cNvPr id="923" name="Google Shape;923;p39"/>
          <p:cNvSpPr txBox="1"/>
          <p:nvPr>
            <p:ph idx="3"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500"/>
              <a:t>LECTURE LEARNING OBJECTIVES:</a:t>
            </a:r>
            <a:endParaRPr sz="2500"/>
          </a:p>
          <a:p>
            <a:pPr indent="12700" lvl="0" marL="0" rtl="0" algn="just">
              <a:lnSpc>
                <a:spcPct val="115000"/>
              </a:lnSpc>
              <a:spcBef>
                <a:spcPts val="1200"/>
              </a:spcBef>
              <a:spcAft>
                <a:spcPts val="0"/>
              </a:spcAft>
              <a:buNone/>
            </a:pPr>
            <a:r>
              <a:rPr b="0" lang="en" sz="1900">
                <a:solidFill>
                  <a:srgbClr val="000000"/>
                </a:solidFill>
                <a:latin typeface="Heebo"/>
                <a:ea typeface="Heebo"/>
                <a:cs typeface="Heebo"/>
                <a:sym typeface="Heebo"/>
              </a:rPr>
              <a:t>At the end of the lecture, you will be able to:</a:t>
            </a:r>
            <a:endParaRPr b="0" sz="1900">
              <a:solidFill>
                <a:srgbClr val="000000"/>
              </a:solidFill>
              <a:latin typeface="Heebo"/>
              <a:ea typeface="Heebo"/>
              <a:cs typeface="Heebo"/>
              <a:sym typeface="Heebo"/>
            </a:endParaRPr>
          </a:p>
          <a:p>
            <a:pPr indent="0" lvl="0" marL="0" rtl="0" algn="l">
              <a:spcBef>
                <a:spcPts val="1200"/>
              </a:spcBef>
              <a:spcAft>
                <a:spcPts val="0"/>
              </a:spcAft>
              <a:buNone/>
            </a:pPr>
            <a:r>
              <a:rPr lang="en" sz="2500"/>
              <a:t>05</a:t>
            </a:r>
            <a:endParaRPr sz="2500"/>
          </a:p>
        </p:txBody>
      </p:sp>
      <p:sp>
        <p:nvSpPr>
          <p:cNvPr id="924" name="Google Shape;924;p39"/>
          <p:cNvSpPr txBox="1"/>
          <p:nvPr>
            <p:ph idx="4" type="subTitle"/>
          </p:nvPr>
        </p:nvSpPr>
        <p:spPr>
          <a:xfrm>
            <a:off x="4192025" y="1741925"/>
            <a:ext cx="3334200" cy="1029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100"/>
              <a:t>Understand the different arguments for and against privatization</a:t>
            </a:r>
            <a:endParaRPr sz="2100"/>
          </a:p>
        </p:txBody>
      </p:sp>
      <p:sp>
        <p:nvSpPr>
          <p:cNvPr id="925" name="Google Shape;925;p39"/>
          <p:cNvSpPr txBox="1"/>
          <p:nvPr>
            <p:ph idx="6" type="title"/>
          </p:nvPr>
        </p:nvSpPr>
        <p:spPr>
          <a:xfrm>
            <a:off x="4192325" y="1309025"/>
            <a:ext cx="3337500" cy="5853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06</a:t>
            </a:r>
            <a:endParaRPr/>
          </a:p>
        </p:txBody>
      </p:sp>
      <p:sp>
        <p:nvSpPr>
          <p:cNvPr id="926" name="Google Shape;926;p39"/>
          <p:cNvSpPr txBox="1"/>
          <p:nvPr>
            <p:ph idx="7" type="subTitle"/>
          </p:nvPr>
        </p:nvSpPr>
        <p:spPr>
          <a:xfrm>
            <a:off x="713225" y="3120000"/>
            <a:ext cx="3334200" cy="837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100"/>
              <a:t>Explain the concept of insolvency</a:t>
            </a:r>
            <a:endParaRPr sz="2100"/>
          </a:p>
        </p:txBody>
      </p:sp>
      <p:sp>
        <p:nvSpPr>
          <p:cNvPr id="927" name="Google Shape;927;p39"/>
          <p:cNvSpPr txBox="1"/>
          <p:nvPr>
            <p:ph idx="9" type="title"/>
          </p:nvPr>
        </p:nvSpPr>
        <p:spPr>
          <a:xfrm>
            <a:off x="713225" y="2641525"/>
            <a:ext cx="3337500" cy="5283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07</a:t>
            </a:r>
            <a:endParaRPr/>
          </a:p>
        </p:txBody>
      </p:sp>
      <p:sp>
        <p:nvSpPr>
          <p:cNvPr id="928" name="Google Shape;928;p39"/>
          <p:cNvSpPr txBox="1"/>
          <p:nvPr>
            <p:ph idx="13" type="subTitle"/>
          </p:nvPr>
        </p:nvSpPr>
        <p:spPr>
          <a:xfrm>
            <a:off x="4192025" y="3119875"/>
            <a:ext cx="3334200" cy="897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100"/>
              <a:t>Understand insolvency law and illustrate how the rehabilitation is done</a:t>
            </a:r>
            <a:endParaRPr sz="2100"/>
          </a:p>
        </p:txBody>
      </p:sp>
      <p:sp>
        <p:nvSpPr>
          <p:cNvPr id="929" name="Google Shape;929;p39"/>
          <p:cNvSpPr txBox="1"/>
          <p:nvPr>
            <p:ph idx="15" type="title"/>
          </p:nvPr>
        </p:nvSpPr>
        <p:spPr>
          <a:xfrm>
            <a:off x="4192325" y="2591575"/>
            <a:ext cx="3337500" cy="5283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08</a:t>
            </a:r>
            <a:endParaRPr/>
          </a:p>
        </p:txBody>
      </p:sp>
      <p:grpSp>
        <p:nvGrpSpPr>
          <p:cNvPr id="930" name="Google Shape;930;p39"/>
          <p:cNvGrpSpPr/>
          <p:nvPr/>
        </p:nvGrpSpPr>
        <p:grpSpPr>
          <a:xfrm>
            <a:off x="5367028" y="758288"/>
            <a:ext cx="962709" cy="191050"/>
            <a:chOff x="4058091" y="1310700"/>
            <a:chExt cx="962709" cy="191050"/>
          </a:xfrm>
        </p:grpSpPr>
        <p:cxnSp>
          <p:nvCxnSpPr>
            <p:cNvPr id="931" name="Google Shape;931;p39"/>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932" name="Google Shape;932;p39"/>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933" name="Google Shape;933;p39"/>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7" name="Shape 937"/>
        <p:cNvGrpSpPr/>
        <p:nvPr/>
      </p:nvGrpSpPr>
      <p:grpSpPr>
        <a:xfrm>
          <a:off x="0" y="0"/>
          <a:ext cx="0" cy="0"/>
          <a:chOff x="0" y="0"/>
          <a:chExt cx="0" cy="0"/>
        </a:xfrm>
      </p:grpSpPr>
      <p:sp>
        <p:nvSpPr>
          <p:cNvPr id="938" name="Google Shape;938;p40"/>
          <p:cNvSpPr txBox="1"/>
          <p:nvPr>
            <p:ph idx="1" type="subTitle"/>
          </p:nvPr>
        </p:nvSpPr>
        <p:spPr>
          <a:xfrm>
            <a:off x="720000" y="1864425"/>
            <a:ext cx="3334200" cy="2252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t>Discuss the </a:t>
            </a:r>
            <a:r>
              <a:rPr lang="en" sz="2500"/>
              <a:t>openness</a:t>
            </a:r>
            <a:r>
              <a:rPr lang="en" sz="2500"/>
              <a:t> to and </a:t>
            </a:r>
            <a:r>
              <a:rPr lang="en" sz="2500"/>
              <a:t>restrictions</a:t>
            </a:r>
            <a:r>
              <a:rPr lang="en" sz="2500"/>
              <a:t> upon foreign investment of the GPH</a:t>
            </a:r>
            <a:endParaRPr sz="2500"/>
          </a:p>
        </p:txBody>
      </p:sp>
      <p:sp>
        <p:nvSpPr>
          <p:cNvPr id="939" name="Google Shape;939;p40"/>
          <p:cNvSpPr txBox="1"/>
          <p:nvPr>
            <p:ph idx="3"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500"/>
              <a:t>LECTURE LEARNING OBJECTIVES:</a:t>
            </a:r>
            <a:endParaRPr sz="2500"/>
          </a:p>
          <a:p>
            <a:pPr indent="12700" lvl="0" marL="0" rtl="0" algn="just">
              <a:lnSpc>
                <a:spcPct val="115000"/>
              </a:lnSpc>
              <a:spcBef>
                <a:spcPts val="1200"/>
              </a:spcBef>
              <a:spcAft>
                <a:spcPts val="0"/>
              </a:spcAft>
              <a:buNone/>
            </a:pPr>
            <a:r>
              <a:rPr b="0" lang="en" sz="1900">
                <a:solidFill>
                  <a:srgbClr val="000000"/>
                </a:solidFill>
                <a:latin typeface="Heebo"/>
                <a:ea typeface="Heebo"/>
                <a:cs typeface="Heebo"/>
                <a:sym typeface="Heebo"/>
              </a:rPr>
              <a:t>At the end of the lecture, you will be able to:</a:t>
            </a:r>
            <a:endParaRPr b="0" sz="1900">
              <a:solidFill>
                <a:srgbClr val="000000"/>
              </a:solidFill>
              <a:latin typeface="Heebo"/>
              <a:ea typeface="Heebo"/>
              <a:cs typeface="Heebo"/>
              <a:sym typeface="Heebo"/>
            </a:endParaRPr>
          </a:p>
          <a:p>
            <a:pPr indent="0" lvl="0" marL="0" rtl="0" algn="l">
              <a:spcBef>
                <a:spcPts val="1200"/>
              </a:spcBef>
              <a:spcAft>
                <a:spcPts val="0"/>
              </a:spcAft>
              <a:buNone/>
            </a:pPr>
            <a:r>
              <a:rPr lang="en" sz="2500"/>
              <a:t>09</a:t>
            </a:r>
            <a:endParaRPr sz="2500"/>
          </a:p>
          <a:p>
            <a:pPr indent="0" lvl="0" marL="0" rtl="0" algn="l">
              <a:spcBef>
                <a:spcPts val="0"/>
              </a:spcBef>
              <a:spcAft>
                <a:spcPts val="0"/>
              </a:spcAft>
              <a:buNone/>
            </a:pPr>
            <a:r>
              <a:t/>
            </a:r>
            <a:endParaRPr sz="2500"/>
          </a:p>
        </p:txBody>
      </p:sp>
      <p:grpSp>
        <p:nvGrpSpPr>
          <p:cNvPr id="940" name="Google Shape;940;p40"/>
          <p:cNvGrpSpPr/>
          <p:nvPr/>
        </p:nvGrpSpPr>
        <p:grpSpPr>
          <a:xfrm>
            <a:off x="5367028" y="758288"/>
            <a:ext cx="962709" cy="191050"/>
            <a:chOff x="4058091" y="1310700"/>
            <a:chExt cx="962709" cy="191050"/>
          </a:xfrm>
        </p:grpSpPr>
        <p:cxnSp>
          <p:nvCxnSpPr>
            <p:cNvPr id="941" name="Google Shape;941;p40"/>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942" name="Google Shape;942;p40"/>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943" name="Google Shape;943;p40"/>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7" name="Shape 947"/>
        <p:cNvGrpSpPr/>
        <p:nvPr/>
      </p:nvGrpSpPr>
      <p:grpSpPr>
        <a:xfrm>
          <a:off x="0" y="0"/>
          <a:ext cx="0" cy="0"/>
          <a:chOff x="0" y="0"/>
          <a:chExt cx="0" cy="0"/>
        </a:xfrm>
      </p:grpSpPr>
      <p:sp>
        <p:nvSpPr>
          <p:cNvPr id="948" name="Google Shape;948;p41"/>
          <p:cNvSpPr txBox="1"/>
          <p:nvPr>
            <p:ph idx="1" type="subTitle"/>
          </p:nvPr>
        </p:nvSpPr>
        <p:spPr>
          <a:xfrm>
            <a:off x="713225" y="199350"/>
            <a:ext cx="3858900" cy="4615200"/>
          </a:xfrm>
          <a:prstGeom prst="rect">
            <a:avLst/>
          </a:prstGeom>
        </p:spPr>
        <p:txBody>
          <a:bodyPr anchorCtr="0" anchor="b" bIns="91425" lIns="91425" spcFirstLastPara="1" rIns="91425" wrap="square" tIns="91425">
            <a:noAutofit/>
          </a:bodyPr>
          <a:lstStyle/>
          <a:p>
            <a:pPr indent="0" lvl="0" marL="0" rtl="0" algn="just">
              <a:lnSpc>
                <a:spcPct val="115000"/>
              </a:lnSpc>
              <a:spcBef>
                <a:spcPts val="0"/>
              </a:spcBef>
              <a:spcAft>
                <a:spcPts val="0"/>
              </a:spcAft>
              <a:buNone/>
            </a:pPr>
            <a:r>
              <a:rPr lang="en" sz="2200"/>
              <a:t>“ Anything that makes your attempt to buy an asset more risky can have a material effect on the amount of investment we get.  These days, we’d be lucky if we get lots of foreign direct investment.  We should not restrict it.  We should make it easier.”</a:t>
            </a:r>
            <a:endParaRPr sz="2200"/>
          </a:p>
          <a:p>
            <a:pPr indent="0" lvl="0" marL="0" rtl="0" algn="r">
              <a:lnSpc>
                <a:spcPct val="115000"/>
              </a:lnSpc>
              <a:spcBef>
                <a:spcPts val="0"/>
              </a:spcBef>
              <a:spcAft>
                <a:spcPts val="0"/>
              </a:spcAft>
              <a:buNone/>
            </a:pPr>
            <a:r>
              <a:rPr lang="en" sz="2200"/>
              <a:t>-Nouriel Roubini</a:t>
            </a:r>
            <a:endParaRPr sz="2200"/>
          </a:p>
          <a:p>
            <a:pPr indent="0" lvl="0" marL="0" rtl="0" algn="l">
              <a:spcBef>
                <a:spcPts val="0"/>
              </a:spcBef>
              <a:spcAft>
                <a:spcPts val="0"/>
              </a:spcAft>
              <a:buNone/>
            </a:pPr>
            <a:r>
              <a:t/>
            </a:r>
            <a:endParaRPr sz="1600"/>
          </a:p>
        </p:txBody>
      </p:sp>
      <p:pic>
        <p:nvPicPr>
          <p:cNvPr id="949" name="Google Shape;949;p41"/>
          <p:cNvPicPr preferRelativeResize="0"/>
          <p:nvPr>
            <p:ph idx="2" type="pic"/>
          </p:nvPr>
        </p:nvPicPr>
        <p:blipFill rotWithShape="1">
          <a:blip r:embed="rId3">
            <a:alphaModFix/>
          </a:blip>
          <a:srcRect b="0" l="49289" r="8921" t="0"/>
          <a:stretch/>
        </p:blipFill>
        <p:spPr>
          <a:xfrm>
            <a:off x="5228075" y="0"/>
            <a:ext cx="2364902" cy="3771901"/>
          </a:xfrm>
          <a:prstGeom prst="rect">
            <a:avLst/>
          </a:prstGeom>
        </p:spPr>
      </p:pic>
      <p:sp>
        <p:nvSpPr>
          <p:cNvPr id="950" name="Google Shape;950;p41"/>
          <p:cNvSpPr/>
          <p:nvPr/>
        </p:nvSpPr>
        <p:spPr>
          <a:xfrm rot="5190159">
            <a:off x="6405021" y="276408"/>
            <a:ext cx="4563778" cy="2841918"/>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41"/>
          <p:cNvSpPr/>
          <p:nvPr/>
        </p:nvSpPr>
        <p:spPr>
          <a:xfrm rot="5400000">
            <a:off x="4766400" y="4271100"/>
            <a:ext cx="550950" cy="372375"/>
          </a:xfrm>
          <a:custGeom>
            <a:rect b="b" l="l" r="r" t="t"/>
            <a:pathLst>
              <a:path extrusionOk="0" h="14895" w="22038">
                <a:moveTo>
                  <a:pt x="11035" y="1642"/>
                </a:moveTo>
                <a:cubicBezTo>
                  <a:pt x="11703" y="2067"/>
                  <a:pt x="12311" y="2584"/>
                  <a:pt x="12798" y="3253"/>
                </a:cubicBezTo>
                <a:lnTo>
                  <a:pt x="9241" y="3253"/>
                </a:lnTo>
                <a:cubicBezTo>
                  <a:pt x="9728" y="2584"/>
                  <a:pt x="10336" y="2067"/>
                  <a:pt x="11035" y="1642"/>
                </a:cubicBezTo>
                <a:close/>
                <a:moveTo>
                  <a:pt x="13254" y="3861"/>
                </a:moveTo>
                <a:cubicBezTo>
                  <a:pt x="13527" y="4256"/>
                  <a:pt x="13709" y="4681"/>
                  <a:pt x="13922" y="5137"/>
                </a:cubicBezTo>
                <a:lnTo>
                  <a:pt x="8177" y="5137"/>
                </a:lnTo>
                <a:cubicBezTo>
                  <a:pt x="8329" y="4681"/>
                  <a:pt x="8542" y="4256"/>
                  <a:pt x="8816" y="3861"/>
                </a:cubicBezTo>
                <a:close/>
                <a:moveTo>
                  <a:pt x="14013" y="5776"/>
                </a:moveTo>
                <a:cubicBezTo>
                  <a:pt x="14135" y="6201"/>
                  <a:pt x="14226" y="6657"/>
                  <a:pt x="14226" y="7083"/>
                </a:cubicBezTo>
                <a:lnTo>
                  <a:pt x="7752" y="7083"/>
                </a:lnTo>
                <a:cubicBezTo>
                  <a:pt x="7782" y="6657"/>
                  <a:pt x="7843" y="6201"/>
                  <a:pt x="7934" y="5776"/>
                </a:cubicBezTo>
                <a:close/>
                <a:moveTo>
                  <a:pt x="14257" y="7691"/>
                </a:moveTo>
                <a:cubicBezTo>
                  <a:pt x="14257" y="8116"/>
                  <a:pt x="14165" y="8572"/>
                  <a:pt x="14105" y="8967"/>
                </a:cubicBezTo>
                <a:lnTo>
                  <a:pt x="7904" y="8967"/>
                </a:lnTo>
                <a:cubicBezTo>
                  <a:pt x="7843" y="8572"/>
                  <a:pt x="7752" y="8116"/>
                  <a:pt x="7752" y="7691"/>
                </a:cubicBezTo>
                <a:close/>
                <a:moveTo>
                  <a:pt x="13953" y="9575"/>
                </a:moveTo>
                <a:cubicBezTo>
                  <a:pt x="13801" y="10031"/>
                  <a:pt x="13618" y="10457"/>
                  <a:pt x="13375" y="10882"/>
                </a:cubicBezTo>
                <a:lnTo>
                  <a:pt x="8694" y="10882"/>
                </a:lnTo>
                <a:cubicBezTo>
                  <a:pt x="8481" y="10457"/>
                  <a:pt x="8269" y="10031"/>
                  <a:pt x="8147" y="9575"/>
                </a:cubicBezTo>
                <a:close/>
                <a:moveTo>
                  <a:pt x="12950" y="11520"/>
                </a:moveTo>
                <a:cubicBezTo>
                  <a:pt x="12433" y="12250"/>
                  <a:pt x="11795" y="12858"/>
                  <a:pt x="11035" y="13314"/>
                </a:cubicBezTo>
                <a:cubicBezTo>
                  <a:pt x="10275" y="12858"/>
                  <a:pt x="9606" y="12250"/>
                  <a:pt x="9089" y="11520"/>
                </a:cubicBezTo>
                <a:close/>
                <a:moveTo>
                  <a:pt x="14591" y="608"/>
                </a:moveTo>
                <a:cubicBezTo>
                  <a:pt x="18360" y="608"/>
                  <a:pt x="21430" y="3678"/>
                  <a:pt x="21430" y="7447"/>
                </a:cubicBezTo>
                <a:cubicBezTo>
                  <a:pt x="21430" y="11216"/>
                  <a:pt x="18360" y="14286"/>
                  <a:pt x="14591" y="14286"/>
                </a:cubicBezTo>
                <a:cubicBezTo>
                  <a:pt x="13557" y="14286"/>
                  <a:pt x="12585" y="14074"/>
                  <a:pt x="11643" y="13618"/>
                </a:cubicBezTo>
                <a:cubicBezTo>
                  <a:pt x="12463" y="13071"/>
                  <a:pt x="13193" y="12311"/>
                  <a:pt x="13709" y="11460"/>
                </a:cubicBezTo>
                <a:cubicBezTo>
                  <a:pt x="13831" y="11308"/>
                  <a:pt x="13922" y="11156"/>
                  <a:pt x="13983" y="11034"/>
                </a:cubicBezTo>
                <a:cubicBezTo>
                  <a:pt x="14257" y="10578"/>
                  <a:pt x="14439" y="10031"/>
                  <a:pt x="14591" y="9514"/>
                </a:cubicBezTo>
                <a:cubicBezTo>
                  <a:pt x="14621" y="9362"/>
                  <a:pt x="14682" y="9210"/>
                  <a:pt x="14712" y="9089"/>
                </a:cubicBezTo>
                <a:cubicBezTo>
                  <a:pt x="14834" y="8602"/>
                  <a:pt x="14864" y="8086"/>
                  <a:pt x="14895" y="7569"/>
                </a:cubicBezTo>
                <a:lnTo>
                  <a:pt x="14895" y="7447"/>
                </a:lnTo>
                <a:lnTo>
                  <a:pt x="14895" y="7143"/>
                </a:lnTo>
                <a:cubicBezTo>
                  <a:pt x="14864" y="6657"/>
                  <a:pt x="14773" y="6110"/>
                  <a:pt x="14682" y="5624"/>
                </a:cubicBezTo>
                <a:cubicBezTo>
                  <a:pt x="14621" y="5472"/>
                  <a:pt x="14591" y="5320"/>
                  <a:pt x="14561" y="5198"/>
                </a:cubicBezTo>
                <a:cubicBezTo>
                  <a:pt x="14409" y="4681"/>
                  <a:pt x="14165" y="4195"/>
                  <a:pt x="13861" y="3678"/>
                </a:cubicBezTo>
                <a:cubicBezTo>
                  <a:pt x="13801" y="3526"/>
                  <a:pt x="13679" y="3374"/>
                  <a:pt x="13618" y="3283"/>
                </a:cubicBezTo>
                <a:cubicBezTo>
                  <a:pt x="13071" y="2523"/>
                  <a:pt x="12433" y="1824"/>
                  <a:pt x="11643" y="1307"/>
                </a:cubicBezTo>
                <a:cubicBezTo>
                  <a:pt x="12554" y="852"/>
                  <a:pt x="13557" y="608"/>
                  <a:pt x="14591" y="608"/>
                </a:cubicBezTo>
                <a:close/>
                <a:moveTo>
                  <a:pt x="7448" y="669"/>
                </a:moveTo>
                <a:cubicBezTo>
                  <a:pt x="8481" y="669"/>
                  <a:pt x="9454" y="882"/>
                  <a:pt x="10427" y="1338"/>
                </a:cubicBezTo>
                <a:cubicBezTo>
                  <a:pt x="9667" y="1885"/>
                  <a:pt x="8968" y="2523"/>
                  <a:pt x="8451" y="3314"/>
                </a:cubicBezTo>
                <a:cubicBezTo>
                  <a:pt x="8360" y="3466"/>
                  <a:pt x="8238" y="3587"/>
                  <a:pt x="8177" y="3739"/>
                </a:cubicBezTo>
                <a:cubicBezTo>
                  <a:pt x="7904" y="4225"/>
                  <a:pt x="7691" y="4712"/>
                  <a:pt x="7478" y="5259"/>
                </a:cubicBezTo>
                <a:cubicBezTo>
                  <a:pt x="7448" y="5411"/>
                  <a:pt x="7418" y="5563"/>
                  <a:pt x="7387" y="5684"/>
                </a:cubicBezTo>
                <a:cubicBezTo>
                  <a:pt x="7266" y="6171"/>
                  <a:pt x="7174" y="6657"/>
                  <a:pt x="7144" y="7204"/>
                </a:cubicBezTo>
                <a:lnTo>
                  <a:pt x="7144" y="7508"/>
                </a:lnTo>
                <a:lnTo>
                  <a:pt x="7144" y="7599"/>
                </a:lnTo>
                <a:cubicBezTo>
                  <a:pt x="7144" y="8116"/>
                  <a:pt x="7235" y="8633"/>
                  <a:pt x="7326" y="9119"/>
                </a:cubicBezTo>
                <a:cubicBezTo>
                  <a:pt x="7387" y="9271"/>
                  <a:pt x="7418" y="9423"/>
                  <a:pt x="7448" y="9545"/>
                </a:cubicBezTo>
                <a:cubicBezTo>
                  <a:pt x="7600" y="10092"/>
                  <a:pt x="7782" y="10578"/>
                  <a:pt x="8056" y="11064"/>
                </a:cubicBezTo>
                <a:cubicBezTo>
                  <a:pt x="8147" y="11216"/>
                  <a:pt x="8208" y="11338"/>
                  <a:pt x="8329" y="11490"/>
                </a:cubicBezTo>
                <a:cubicBezTo>
                  <a:pt x="8846" y="12311"/>
                  <a:pt x="9576" y="13071"/>
                  <a:pt x="10427" y="13648"/>
                </a:cubicBezTo>
                <a:cubicBezTo>
                  <a:pt x="9515" y="14104"/>
                  <a:pt x="8481" y="14347"/>
                  <a:pt x="7448" y="14347"/>
                </a:cubicBezTo>
                <a:cubicBezTo>
                  <a:pt x="3679" y="14347"/>
                  <a:pt x="609" y="11247"/>
                  <a:pt x="609" y="7508"/>
                </a:cubicBezTo>
                <a:cubicBezTo>
                  <a:pt x="609" y="3709"/>
                  <a:pt x="3679" y="669"/>
                  <a:pt x="7448" y="669"/>
                </a:cubicBezTo>
                <a:close/>
                <a:moveTo>
                  <a:pt x="7448" y="0"/>
                </a:moveTo>
                <a:cubicBezTo>
                  <a:pt x="3345" y="0"/>
                  <a:pt x="1" y="3344"/>
                  <a:pt x="1" y="7447"/>
                </a:cubicBezTo>
                <a:cubicBezTo>
                  <a:pt x="1" y="11551"/>
                  <a:pt x="3345" y="14894"/>
                  <a:pt x="7448" y="14894"/>
                </a:cubicBezTo>
                <a:cubicBezTo>
                  <a:pt x="8694" y="14894"/>
                  <a:pt x="9910" y="14590"/>
                  <a:pt x="11035" y="13982"/>
                </a:cubicBezTo>
                <a:cubicBezTo>
                  <a:pt x="12129" y="14590"/>
                  <a:pt x="13345" y="14894"/>
                  <a:pt x="14591" y="14894"/>
                </a:cubicBezTo>
                <a:cubicBezTo>
                  <a:pt x="18694" y="14894"/>
                  <a:pt x="22038" y="11551"/>
                  <a:pt x="22038" y="7447"/>
                </a:cubicBezTo>
                <a:cubicBezTo>
                  <a:pt x="22038" y="3344"/>
                  <a:pt x="18694" y="0"/>
                  <a:pt x="14591" y="0"/>
                </a:cubicBezTo>
                <a:cubicBezTo>
                  <a:pt x="13345" y="0"/>
                  <a:pt x="12129" y="304"/>
                  <a:pt x="11035" y="912"/>
                </a:cubicBezTo>
                <a:cubicBezTo>
                  <a:pt x="9910" y="304"/>
                  <a:pt x="8694" y="0"/>
                  <a:pt x="74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41"/>
          <p:cNvSpPr/>
          <p:nvPr/>
        </p:nvSpPr>
        <p:spPr>
          <a:xfrm>
            <a:off x="4320129" y="44375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6" name="Shape 956"/>
        <p:cNvGrpSpPr/>
        <p:nvPr/>
      </p:nvGrpSpPr>
      <p:grpSpPr>
        <a:xfrm>
          <a:off x="0" y="0"/>
          <a:ext cx="0" cy="0"/>
          <a:chOff x="0" y="0"/>
          <a:chExt cx="0" cy="0"/>
        </a:xfrm>
      </p:grpSpPr>
      <p:sp>
        <p:nvSpPr>
          <p:cNvPr id="957" name="Google Shape;957;p42"/>
          <p:cNvSpPr/>
          <p:nvPr/>
        </p:nvSpPr>
        <p:spPr>
          <a:xfrm rot="3599921">
            <a:off x="6829300" y="758597"/>
            <a:ext cx="4161244" cy="2591255"/>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42"/>
          <p:cNvSpPr/>
          <p:nvPr/>
        </p:nvSpPr>
        <p:spPr>
          <a:xfrm>
            <a:off x="4341765" y="159338"/>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59" name="Google Shape;959;p42"/>
          <p:cNvGrpSpPr/>
          <p:nvPr/>
        </p:nvGrpSpPr>
        <p:grpSpPr>
          <a:xfrm rot="-5400000">
            <a:off x="7750188" y="2853150"/>
            <a:ext cx="979525" cy="3208275"/>
            <a:chOff x="5868925" y="1033750"/>
            <a:chExt cx="979525" cy="3208275"/>
          </a:xfrm>
        </p:grpSpPr>
        <p:sp>
          <p:nvSpPr>
            <p:cNvPr id="960" name="Google Shape;960;p42"/>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p42"/>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42"/>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42"/>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42"/>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42"/>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42"/>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42"/>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42"/>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42"/>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42"/>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42"/>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42"/>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42"/>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4" name="Google Shape;974;p42"/>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42"/>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6" name="Google Shape;976;p42"/>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p42"/>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42"/>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42"/>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42"/>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42"/>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42"/>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42"/>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42"/>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42"/>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6" name="Google Shape;986;p42"/>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42"/>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42"/>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89" name="Google Shape;989;p42"/>
          <p:cNvSpPr/>
          <p:nvPr/>
        </p:nvSpPr>
        <p:spPr>
          <a:xfrm>
            <a:off x="4932879" y="402875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0" name="Google Shape;990;p42"/>
          <p:cNvSpPr txBox="1"/>
          <p:nvPr>
            <p:ph type="title"/>
          </p:nvPr>
        </p:nvSpPr>
        <p:spPr>
          <a:xfrm>
            <a:off x="713225" y="1433050"/>
            <a:ext cx="5353200" cy="2292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4800"/>
              <a:t>INTRODUCTION</a:t>
            </a:r>
            <a:endParaRPr sz="4800"/>
          </a:p>
        </p:txBody>
      </p:sp>
      <p:sp>
        <p:nvSpPr>
          <p:cNvPr id="991" name="Google Shape;991;p42"/>
          <p:cNvSpPr/>
          <p:nvPr/>
        </p:nvSpPr>
        <p:spPr>
          <a:xfrm>
            <a:off x="619904" y="8954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992" name="Google Shape;992;p42"/>
          <p:cNvPicPr preferRelativeResize="0"/>
          <p:nvPr>
            <p:ph idx="2" type="pic"/>
          </p:nvPr>
        </p:nvPicPr>
        <p:blipFill rotWithShape="1">
          <a:blip r:embed="rId3">
            <a:alphaModFix/>
          </a:blip>
          <a:srcRect b="0" l="33128" r="25053" t="0"/>
          <a:stretch/>
        </p:blipFill>
        <p:spPr>
          <a:xfrm>
            <a:off x="6066275" y="0"/>
            <a:ext cx="2364902" cy="377190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6" name="Shape 996"/>
        <p:cNvGrpSpPr/>
        <p:nvPr/>
      </p:nvGrpSpPr>
      <p:grpSpPr>
        <a:xfrm>
          <a:off x="0" y="0"/>
          <a:ext cx="0" cy="0"/>
          <a:chOff x="0" y="0"/>
          <a:chExt cx="0" cy="0"/>
        </a:xfrm>
      </p:grpSpPr>
      <p:sp>
        <p:nvSpPr>
          <p:cNvPr id="997" name="Google Shape;997;p43"/>
          <p:cNvSpPr txBox="1"/>
          <p:nvPr>
            <p:ph type="title"/>
          </p:nvPr>
        </p:nvSpPr>
        <p:spPr>
          <a:xfrm flipH="1">
            <a:off x="713225" y="358851"/>
            <a:ext cx="3420600" cy="4286400"/>
          </a:xfrm>
          <a:prstGeom prst="rect">
            <a:avLst/>
          </a:prstGeom>
        </p:spPr>
        <p:txBody>
          <a:bodyPr anchorCtr="0" anchor="t" bIns="91425" lIns="91425" spcFirstLastPara="1" rIns="91425" wrap="square" tIns="91425">
            <a:noAutofit/>
          </a:bodyPr>
          <a:lstStyle/>
          <a:p>
            <a:pPr indent="12700" lvl="0" marL="0" rtl="0" algn="l">
              <a:lnSpc>
                <a:spcPct val="115000"/>
              </a:lnSpc>
              <a:spcBef>
                <a:spcPts val="1200"/>
              </a:spcBef>
              <a:spcAft>
                <a:spcPts val="0"/>
              </a:spcAft>
              <a:buNone/>
            </a:pPr>
            <a:r>
              <a:rPr lang="en" sz="2100">
                <a:solidFill>
                  <a:srgbClr val="000000"/>
                </a:solidFill>
                <a:latin typeface="Arial"/>
                <a:ea typeface="Arial"/>
                <a:cs typeface="Arial"/>
                <a:sym typeface="Arial"/>
              </a:rPr>
              <a:t>Foreign direct investment</a:t>
            </a:r>
            <a:r>
              <a:rPr b="0" lang="en" sz="2100">
                <a:solidFill>
                  <a:srgbClr val="000000"/>
                </a:solidFill>
                <a:latin typeface="Arial"/>
                <a:ea typeface="Arial"/>
                <a:cs typeface="Arial"/>
                <a:sym typeface="Arial"/>
              </a:rPr>
              <a:t> refers to the direct investment in productive assets by a company incorporated or </a:t>
            </a:r>
            <a:r>
              <a:rPr b="0" lang="en" sz="2100">
                <a:solidFill>
                  <a:srgbClr val="000000"/>
                </a:solidFill>
                <a:latin typeface="Arial"/>
                <a:ea typeface="Arial"/>
                <a:cs typeface="Arial"/>
                <a:sym typeface="Arial"/>
              </a:rPr>
              <a:t>unincorporated</a:t>
            </a:r>
            <a:r>
              <a:rPr b="0" lang="en" sz="2100">
                <a:solidFill>
                  <a:srgbClr val="000000"/>
                </a:solidFill>
                <a:latin typeface="Arial"/>
                <a:ea typeface="Arial"/>
                <a:cs typeface="Arial"/>
                <a:sym typeface="Arial"/>
              </a:rPr>
              <a:t> in a foreign country to the host country, a system entirely different from the investments in shares of local companies by foreign entities.</a:t>
            </a:r>
            <a:endParaRPr b="0" sz="2100">
              <a:solidFill>
                <a:srgbClr val="000000"/>
              </a:solidFill>
              <a:latin typeface="Arial"/>
              <a:ea typeface="Arial"/>
              <a:cs typeface="Arial"/>
              <a:sym typeface="Arial"/>
            </a:endParaRPr>
          </a:p>
          <a:p>
            <a:pPr indent="0" lvl="0" marL="0" rtl="0" algn="l">
              <a:spcBef>
                <a:spcPts val="1200"/>
              </a:spcBef>
              <a:spcAft>
                <a:spcPts val="0"/>
              </a:spcAft>
              <a:buNone/>
            </a:pPr>
            <a:r>
              <a:t/>
            </a:r>
            <a:endParaRPr sz="1800"/>
          </a:p>
        </p:txBody>
      </p:sp>
      <p:grpSp>
        <p:nvGrpSpPr>
          <p:cNvPr id="998" name="Google Shape;998;p43"/>
          <p:cNvGrpSpPr/>
          <p:nvPr/>
        </p:nvGrpSpPr>
        <p:grpSpPr>
          <a:xfrm>
            <a:off x="3290703" y="447188"/>
            <a:ext cx="962709" cy="191050"/>
            <a:chOff x="4058091" y="1310700"/>
            <a:chExt cx="962709" cy="191050"/>
          </a:xfrm>
        </p:grpSpPr>
        <p:cxnSp>
          <p:nvCxnSpPr>
            <p:cNvPr id="999" name="Google Shape;999;p43"/>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000" name="Google Shape;1000;p43"/>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001" name="Google Shape;1001;p43"/>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pic>
        <p:nvPicPr>
          <p:cNvPr id="1002" name="Google Shape;1002;p43"/>
          <p:cNvPicPr preferRelativeResize="0"/>
          <p:nvPr>
            <p:ph idx="2" type="pic"/>
          </p:nvPr>
        </p:nvPicPr>
        <p:blipFill rotWithShape="1">
          <a:blip r:embed="rId3">
            <a:alphaModFix/>
          </a:blip>
          <a:srcRect b="0" l="47944" r="10267" t="0"/>
          <a:stretch/>
        </p:blipFill>
        <p:spPr>
          <a:xfrm>
            <a:off x="4923275" y="0"/>
            <a:ext cx="2364902" cy="3771901"/>
          </a:xfrm>
          <a:prstGeom prst="rect">
            <a:avLst/>
          </a:prstGeom>
        </p:spPr>
      </p:pic>
      <p:sp>
        <p:nvSpPr>
          <p:cNvPr id="1003" name="Google Shape;1003;p43"/>
          <p:cNvSpPr/>
          <p:nvPr/>
        </p:nvSpPr>
        <p:spPr>
          <a:xfrm>
            <a:off x="5084290" y="401161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43"/>
          <p:cNvSpPr/>
          <p:nvPr/>
        </p:nvSpPr>
        <p:spPr>
          <a:xfrm>
            <a:off x="7771817" y="43008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8" name="Shape 1008"/>
        <p:cNvGrpSpPr/>
        <p:nvPr/>
      </p:nvGrpSpPr>
      <p:grpSpPr>
        <a:xfrm>
          <a:off x="0" y="0"/>
          <a:ext cx="0" cy="0"/>
          <a:chOff x="0" y="0"/>
          <a:chExt cx="0" cy="0"/>
        </a:xfrm>
      </p:grpSpPr>
      <p:sp>
        <p:nvSpPr>
          <p:cNvPr id="1009" name="Google Shape;1009;p44"/>
          <p:cNvSpPr txBox="1"/>
          <p:nvPr>
            <p:ph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500"/>
              <a:t>BROAD CLASSIFICATIONS OF TECHNOLOGICAL SPILLOVER</a:t>
            </a:r>
            <a:endParaRPr sz="2500"/>
          </a:p>
          <a:p>
            <a:pPr indent="0" lvl="0" marL="0" rtl="0" algn="ctr">
              <a:spcBef>
                <a:spcPts val="0"/>
              </a:spcBef>
              <a:spcAft>
                <a:spcPts val="0"/>
              </a:spcAft>
              <a:buNone/>
            </a:pPr>
            <a:r>
              <a:t/>
            </a:r>
            <a:endParaRPr sz="2500"/>
          </a:p>
        </p:txBody>
      </p:sp>
      <p:sp>
        <p:nvSpPr>
          <p:cNvPr id="1010" name="Google Shape;1010;p44"/>
          <p:cNvSpPr/>
          <p:nvPr/>
        </p:nvSpPr>
        <p:spPr>
          <a:xfrm>
            <a:off x="1421550" y="1535500"/>
            <a:ext cx="2329200" cy="12087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2500">
                <a:solidFill>
                  <a:schemeClr val="dk1"/>
                </a:solidFill>
                <a:latin typeface="Gilda Display"/>
                <a:ea typeface="Gilda Display"/>
                <a:cs typeface="Gilda Display"/>
                <a:sym typeface="Gilda Display"/>
              </a:rPr>
              <a:t>HORIZONTAL SPILLOVER</a:t>
            </a:r>
            <a:endParaRPr b="1" sz="2500">
              <a:solidFill>
                <a:schemeClr val="dk1"/>
              </a:solidFill>
              <a:latin typeface="Gilda Display"/>
              <a:ea typeface="Gilda Display"/>
              <a:cs typeface="Gilda Display"/>
              <a:sym typeface="Gilda Display"/>
            </a:endParaRPr>
          </a:p>
        </p:txBody>
      </p:sp>
      <p:sp>
        <p:nvSpPr>
          <p:cNvPr id="1011" name="Google Shape;1011;p44"/>
          <p:cNvSpPr/>
          <p:nvPr/>
        </p:nvSpPr>
        <p:spPr>
          <a:xfrm>
            <a:off x="3898529" y="1535512"/>
            <a:ext cx="2329200" cy="12087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800">
              <a:solidFill>
                <a:schemeClr val="dk1"/>
              </a:solidFill>
              <a:latin typeface="Gilda Display"/>
              <a:ea typeface="Gilda Display"/>
              <a:cs typeface="Gilda Display"/>
              <a:sym typeface="Gilda Display"/>
            </a:endParaRPr>
          </a:p>
        </p:txBody>
      </p:sp>
      <p:sp>
        <p:nvSpPr>
          <p:cNvPr id="1012" name="Google Shape;1012;p44"/>
          <p:cNvSpPr/>
          <p:nvPr/>
        </p:nvSpPr>
        <p:spPr>
          <a:xfrm>
            <a:off x="1421541" y="2849300"/>
            <a:ext cx="2329200" cy="1208700"/>
          </a:xfrm>
          <a:prstGeom prst="rect">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800">
              <a:solidFill>
                <a:schemeClr val="lt1"/>
              </a:solidFill>
              <a:latin typeface="Gilda Display"/>
              <a:ea typeface="Gilda Display"/>
              <a:cs typeface="Gilda Display"/>
              <a:sym typeface="Gilda Display"/>
            </a:endParaRPr>
          </a:p>
        </p:txBody>
      </p:sp>
      <p:sp>
        <p:nvSpPr>
          <p:cNvPr id="1013" name="Google Shape;1013;p44"/>
          <p:cNvSpPr/>
          <p:nvPr/>
        </p:nvSpPr>
        <p:spPr>
          <a:xfrm>
            <a:off x="3898529" y="2849300"/>
            <a:ext cx="2329200" cy="12087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2600">
                <a:solidFill>
                  <a:schemeClr val="dk1"/>
                </a:solidFill>
                <a:latin typeface="Gilda Display"/>
                <a:ea typeface="Gilda Display"/>
                <a:cs typeface="Gilda Display"/>
                <a:sym typeface="Gilda Display"/>
              </a:rPr>
              <a:t>VERTICA</a:t>
            </a:r>
            <a:r>
              <a:rPr b="1" lang="en" sz="2600">
                <a:solidFill>
                  <a:schemeClr val="dk1"/>
                </a:solidFill>
                <a:latin typeface="Gilda Display"/>
                <a:ea typeface="Gilda Display"/>
                <a:cs typeface="Gilda Display"/>
                <a:sym typeface="Gilda Display"/>
              </a:rPr>
              <a:t>L SPILLOVER</a:t>
            </a:r>
            <a:endParaRPr b="1" sz="2600">
              <a:solidFill>
                <a:schemeClr val="dk1"/>
              </a:solidFill>
              <a:latin typeface="Gilda Display"/>
              <a:ea typeface="Gilda Display"/>
              <a:cs typeface="Gilda Display"/>
              <a:sym typeface="Gilda Display"/>
            </a:endParaRPr>
          </a:p>
        </p:txBody>
      </p:sp>
      <p:sp>
        <p:nvSpPr>
          <p:cNvPr id="1014" name="Google Shape;1014;p44"/>
          <p:cNvSpPr/>
          <p:nvPr/>
        </p:nvSpPr>
        <p:spPr>
          <a:xfrm>
            <a:off x="6459400" y="2131525"/>
            <a:ext cx="267000" cy="144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1"/>
              </a:solidFill>
            </a:endParaRPr>
          </a:p>
        </p:txBody>
      </p:sp>
      <p:sp>
        <p:nvSpPr>
          <p:cNvPr id="1015" name="Google Shape;1015;p44"/>
          <p:cNvSpPr/>
          <p:nvPr/>
        </p:nvSpPr>
        <p:spPr>
          <a:xfrm rot="-10565004">
            <a:off x="4887592" y="3339295"/>
            <a:ext cx="4563655" cy="2841841"/>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44"/>
          <p:cNvSpPr/>
          <p:nvPr/>
        </p:nvSpPr>
        <p:spPr>
          <a:xfrm>
            <a:off x="6900479" y="11095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44"/>
          <p:cNvSpPr/>
          <p:nvPr/>
        </p:nvSpPr>
        <p:spPr>
          <a:xfrm>
            <a:off x="713229" y="44518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1" name="Shape 1021"/>
        <p:cNvGrpSpPr/>
        <p:nvPr/>
      </p:nvGrpSpPr>
      <p:grpSpPr>
        <a:xfrm>
          <a:off x="0" y="0"/>
          <a:ext cx="0" cy="0"/>
          <a:chOff x="0" y="0"/>
          <a:chExt cx="0" cy="0"/>
        </a:xfrm>
      </p:grpSpPr>
      <p:sp>
        <p:nvSpPr>
          <p:cNvPr id="1022" name="Google Shape;1022;p45"/>
          <p:cNvSpPr txBox="1"/>
          <p:nvPr>
            <p:ph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500"/>
              <a:t>TRADE LINKAGES</a:t>
            </a:r>
            <a:endParaRPr sz="2500"/>
          </a:p>
        </p:txBody>
      </p:sp>
      <p:sp>
        <p:nvSpPr>
          <p:cNvPr id="1023" name="Google Shape;1023;p45"/>
          <p:cNvSpPr/>
          <p:nvPr/>
        </p:nvSpPr>
        <p:spPr>
          <a:xfrm>
            <a:off x="1421550" y="1535500"/>
            <a:ext cx="2329200" cy="12087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2500">
                <a:solidFill>
                  <a:schemeClr val="dk1"/>
                </a:solidFill>
                <a:latin typeface="Gilda Display"/>
                <a:ea typeface="Gilda Display"/>
                <a:cs typeface="Gilda Display"/>
                <a:sym typeface="Gilda Display"/>
              </a:rPr>
              <a:t>BACKWARD LINKAGES</a:t>
            </a:r>
            <a:endParaRPr b="1" sz="2500">
              <a:solidFill>
                <a:schemeClr val="dk1"/>
              </a:solidFill>
              <a:latin typeface="Gilda Display"/>
              <a:ea typeface="Gilda Display"/>
              <a:cs typeface="Gilda Display"/>
              <a:sym typeface="Gilda Display"/>
            </a:endParaRPr>
          </a:p>
        </p:txBody>
      </p:sp>
      <p:sp>
        <p:nvSpPr>
          <p:cNvPr id="1024" name="Google Shape;1024;p45"/>
          <p:cNvSpPr/>
          <p:nvPr/>
        </p:nvSpPr>
        <p:spPr>
          <a:xfrm>
            <a:off x="3898529" y="1535512"/>
            <a:ext cx="2329200" cy="12087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800">
              <a:solidFill>
                <a:schemeClr val="dk1"/>
              </a:solidFill>
              <a:latin typeface="Gilda Display"/>
              <a:ea typeface="Gilda Display"/>
              <a:cs typeface="Gilda Display"/>
              <a:sym typeface="Gilda Display"/>
            </a:endParaRPr>
          </a:p>
        </p:txBody>
      </p:sp>
      <p:sp>
        <p:nvSpPr>
          <p:cNvPr id="1025" name="Google Shape;1025;p45"/>
          <p:cNvSpPr/>
          <p:nvPr/>
        </p:nvSpPr>
        <p:spPr>
          <a:xfrm>
            <a:off x="1421541" y="2849300"/>
            <a:ext cx="2329200" cy="1208700"/>
          </a:xfrm>
          <a:prstGeom prst="rect">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800">
              <a:solidFill>
                <a:schemeClr val="lt1"/>
              </a:solidFill>
              <a:latin typeface="Gilda Display"/>
              <a:ea typeface="Gilda Display"/>
              <a:cs typeface="Gilda Display"/>
              <a:sym typeface="Gilda Display"/>
            </a:endParaRPr>
          </a:p>
        </p:txBody>
      </p:sp>
      <p:sp>
        <p:nvSpPr>
          <p:cNvPr id="1026" name="Google Shape;1026;p45"/>
          <p:cNvSpPr/>
          <p:nvPr/>
        </p:nvSpPr>
        <p:spPr>
          <a:xfrm>
            <a:off x="3898525" y="2849300"/>
            <a:ext cx="2560800" cy="12087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2600">
                <a:solidFill>
                  <a:schemeClr val="dk1"/>
                </a:solidFill>
                <a:latin typeface="Gilda Display"/>
                <a:ea typeface="Gilda Display"/>
                <a:cs typeface="Gilda Display"/>
                <a:sym typeface="Gilda Display"/>
              </a:rPr>
              <a:t>HORIZONTAL LINKAGES</a:t>
            </a:r>
            <a:endParaRPr b="1" sz="2600">
              <a:solidFill>
                <a:schemeClr val="dk1"/>
              </a:solidFill>
              <a:latin typeface="Gilda Display"/>
              <a:ea typeface="Gilda Display"/>
              <a:cs typeface="Gilda Display"/>
              <a:sym typeface="Gilda Display"/>
            </a:endParaRPr>
          </a:p>
        </p:txBody>
      </p:sp>
      <p:sp>
        <p:nvSpPr>
          <p:cNvPr id="1027" name="Google Shape;1027;p45"/>
          <p:cNvSpPr/>
          <p:nvPr/>
        </p:nvSpPr>
        <p:spPr>
          <a:xfrm>
            <a:off x="6459400" y="2131525"/>
            <a:ext cx="267000" cy="144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1"/>
              </a:solidFill>
            </a:endParaRPr>
          </a:p>
        </p:txBody>
      </p:sp>
      <p:sp>
        <p:nvSpPr>
          <p:cNvPr id="1028" name="Google Shape;1028;p45"/>
          <p:cNvSpPr/>
          <p:nvPr/>
        </p:nvSpPr>
        <p:spPr>
          <a:xfrm rot="-10565004">
            <a:off x="4887592" y="3339295"/>
            <a:ext cx="4563655" cy="2841841"/>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45"/>
          <p:cNvSpPr/>
          <p:nvPr/>
        </p:nvSpPr>
        <p:spPr>
          <a:xfrm>
            <a:off x="6900479" y="11095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45"/>
          <p:cNvSpPr/>
          <p:nvPr/>
        </p:nvSpPr>
        <p:spPr>
          <a:xfrm>
            <a:off x="713229" y="44518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4" name="Shape 1034"/>
        <p:cNvGrpSpPr/>
        <p:nvPr/>
      </p:nvGrpSpPr>
      <p:grpSpPr>
        <a:xfrm>
          <a:off x="0" y="0"/>
          <a:ext cx="0" cy="0"/>
          <a:chOff x="0" y="0"/>
          <a:chExt cx="0" cy="0"/>
        </a:xfrm>
      </p:grpSpPr>
      <p:sp>
        <p:nvSpPr>
          <p:cNvPr id="1035" name="Google Shape;1035;p46"/>
          <p:cNvSpPr txBox="1"/>
          <p:nvPr>
            <p:ph idx="1" type="subTitle"/>
          </p:nvPr>
        </p:nvSpPr>
        <p:spPr>
          <a:xfrm>
            <a:off x="720000" y="1864425"/>
            <a:ext cx="4383600" cy="2252400"/>
          </a:xfrm>
          <a:prstGeom prst="rect">
            <a:avLst/>
          </a:prstGeom>
        </p:spPr>
        <p:txBody>
          <a:bodyPr anchorCtr="0" anchor="b" bIns="91425" lIns="91425" spcFirstLastPara="1" rIns="91425" wrap="square" tIns="91425">
            <a:noAutofit/>
          </a:bodyPr>
          <a:lstStyle/>
          <a:p>
            <a:pPr indent="457200" lvl="0" marL="0" rtl="0" algn="ctr">
              <a:spcBef>
                <a:spcPts val="0"/>
              </a:spcBef>
              <a:spcAft>
                <a:spcPts val="0"/>
              </a:spcAft>
              <a:buNone/>
            </a:pPr>
            <a:r>
              <a:rPr b="0" lang="en" sz="2900">
                <a:solidFill>
                  <a:srgbClr val="000000"/>
                </a:solidFill>
                <a:latin typeface="Arial"/>
                <a:ea typeface="Arial"/>
                <a:cs typeface="Arial"/>
                <a:sym typeface="Arial"/>
              </a:rPr>
              <a:t>The existing FDI literature shows an increasing number of studies examining the technology spillovers from FDI to domestic firms. </a:t>
            </a:r>
            <a:endParaRPr sz="2900"/>
          </a:p>
        </p:txBody>
      </p:sp>
      <p:grpSp>
        <p:nvGrpSpPr>
          <p:cNvPr id="1036" name="Google Shape;1036;p46"/>
          <p:cNvGrpSpPr/>
          <p:nvPr/>
        </p:nvGrpSpPr>
        <p:grpSpPr>
          <a:xfrm>
            <a:off x="5367028" y="758288"/>
            <a:ext cx="962709" cy="191050"/>
            <a:chOff x="4058091" y="1310700"/>
            <a:chExt cx="962709" cy="191050"/>
          </a:xfrm>
        </p:grpSpPr>
        <p:cxnSp>
          <p:nvCxnSpPr>
            <p:cNvPr id="1037" name="Google Shape;1037;p46"/>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038" name="Google Shape;1038;p46"/>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039" name="Google Shape;1039;p46"/>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3" name="Shape 1043"/>
        <p:cNvGrpSpPr/>
        <p:nvPr/>
      </p:nvGrpSpPr>
      <p:grpSpPr>
        <a:xfrm>
          <a:off x="0" y="0"/>
          <a:ext cx="0" cy="0"/>
          <a:chOff x="0" y="0"/>
          <a:chExt cx="0" cy="0"/>
        </a:xfrm>
      </p:grpSpPr>
      <p:sp>
        <p:nvSpPr>
          <p:cNvPr id="1044" name="Google Shape;1044;p47"/>
          <p:cNvSpPr txBox="1"/>
          <p:nvPr>
            <p:ph idx="1" type="subTitle"/>
          </p:nvPr>
        </p:nvSpPr>
        <p:spPr>
          <a:xfrm>
            <a:off x="720000" y="1864425"/>
            <a:ext cx="4383600" cy="2252400"/>
          </a:xfrm>
          <a:prstGeom prst="rect">
            <a:avLst/>
          </a:prstGeom>
        </p:spPr>
        <p:txBody>
          <a:bodyPr anchorCtr="0" anchor="b" bIns="91425" lIns="91425" spcFirstLastPara="1" rIns="91425" wrap="square" tIns="91425">
            <a:noAutofit/>
          </a:bodyPr>
          <a:lstStyle/>
          <a:p>
            <a:pPr indent="457200" lvl="0" marL="0" rtl="0" algn="ctr">
              <a:spcBef>
                <a:spcPts val="0"/>
              </a:spcBef>
              <a:spcAft>
                <a:spcPts val="0"/>
              </a:spcAft>
              <a:buNone/>
            </a:pPr>
            <a:r>
              <a:rPr b="0" lang="en" sz="2600">
                <a:solidFill>
                  <a:srgbClr val="000000"/>
                </a:solidFill>
                <a:latin typeface="Arial"/>
                <a:ea typeface="Arial"/>
                <a:cs typeface="Arial"/>
                <a:sym typeface="Arial"/>
              </a:rPr>
              <a:t>To attract FDI inflows and generate the positive spillover effects from the presence of foreign firms, the Philippines liberalized its FDI policy and offered various foreign investment incentive measures. </a:t>
            </a:r>
            <a:endParaRPr sz="2600"/>
          </a:p>
        </p:txBody>
      </p:sp>
      <p:grpSp>
        <p:nvGrpSpPr>
          <p:cNvPr id="1045" name="Google Shape;1045;p47"/>
          <p:cNvGrpSpPr/>
          <p:nvPr/>
        </p:nvGrpSpPr>
        <p:grpSpPr>
          <a:xfrm>
            <a:off x="5367028" y="758288"/>
            <a:ext cx="962709" cy="191050"/>
            <a:chOff x="4058091" y="1310700"/>
            <a:chExt cx="962709" cy="191050"/>
          </a:xfrm>
        </p:grpSpPr>
        <p:cxnSp>
          <p:nvCxnSpPr>
            <p:cNvPr id="1046" name="Google Shape;1046;p47"/>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047" name="Google Shape;1047;p47"/>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048" name="Google Shape;1048;p47"/>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2" name="Shape 1052"/>
        <p:cNvGrpSpPr/>
        <p:nvPr/>
      </p:nvGrpSpPr>
      <p:grpSpPr>
        <a:xfrm>
          <a:off x="0" y="0"/>
          <a:ext cx="0" cy="0"/>
          <a:chOff x="0" y="0"/>
          <a:chExt cx="0" cy="0"/>
        </a:xfrm>
      </p:grpSpPr>
      <p:sp>
        <p:nvSpPr>
          <p:cNvPr id="1053" name="Google Shape;1053;p48"/>
          <p:cNvSpPr txBox="1"/>
          <p:nvPr>
            <p:ph idx="1" type="subTitle"/>
          </p:nvPr>
        </p:nvSpPr>
        <p:spPr>
          <a:xfrm>
            <a:off x="720000" y="2910675"/>
            <a:ext cx="4523100" cy="2013600"/>
          </a:xfrm>
          <a:prstGeom prst="rect">
            <a:avLst/>
          </a:prstGeom>
        </p:spPr>
        <p:txBody>
          <a:bodyPr anchorCtr="0" anchor="b" bIns="91425" lIns="91425" spcFirstLastPara="1" rIns="91425" wrap="square" tIns="91425">
            <a:noAutofit/>
          </a:bodyPr>
          <a:lstStyle/>
          <a:p>
            <a:pPr indent="12700" lvl="0" marL="0" rtl="0" algn="l">
              <a:lnSpc>
                <a:spcPct val="115000"/>
              </a:lnSpc>
              <a:spcBef>
                <a:spcPts val="1200"/>
              </a:spcBef>
              <a:spcAft>
                <a:spcPts val="0"/>
              </a:spcAft>
              <a:buNone/>
            </a:pPr>
            <a:r>
              <a:rPr lang="en">
                <a:solidFill>
                  <a:srgbClr val="000000"/>
                </a:solidFill>
                <a:latin typeface="Arial"/>
                <a:ea typeface="Arial"/>
                <a:cs typeface="Arial"/>
                <a:sym typeface="Arial"/>
              </a:rPr>
              <a:t>Foreign direct investment (FDI)</a:t>
            </a:r>
            <a:r>
              <a:rPr b="0" lang="en">
                <a:solidFill>
                  <a:srgbClr val="000000"/>
                </a:solidFill>
                <a:latin typeface="Arial"/>
                <a:ea typeface="Arial"/>
                <a:cs typeface="Arial"/>
                <a:sym typeface="Arial"/>
              </a:rPr>
              <a:t> has grown steadily in volume and is a major source of development finance. Recognizing that FDI can contribute to economic development, all governments want to attract it. However, the experience has been mixed.</a:t>
            </a:r>
            <a:endParaRPr b="0">
              <a:solidFill>
                <a:srgbClr val="000000"/>
              </a:solidFill>
              <a:latin typeface="Arial"/>
              <a:ea typeface="Arial"/>
              <a:cs typeface="Arial"/>
              <a:sym typeface="Arial"/>
            </a:endParaRPr>
          </a:p>
          <a:p>
            <a:pPr indent="457200" lvl="0" marL="0" rtl="0" algn="ctr">
              <a:spcBef>
                <a:spcPts val="1200"/>
              </a:spcBef>
              <a:spcAft>
                <a:spcPts val="0"/>
              </a:spcAft>
              <a:buNone/>
            </a:pPr>
            <a:r>
              <a:t/>
            </a:r>
            <a:endParaRPr b="0" sz="2600">
              <a:solidFill>
                <a:srgbClr val="000000"/>
              </a:solidFill>
              <a:latin typeface="Arial"/>
              <a:ea typeface="Arial"/>
              <a:cs typeface="Arial"/>
              <a:sym typeface="Arial"/>
            </a:endParaRPr>
          </a:p>
        </p:txBody>
      </p:sp>
      <p:grpSp>
        <p:nvGrpSpPr>
          <p:cNvPr id="1054" name="Google Shape;1054;p48"/>
          <p:cNvGrpSpPr/>
          <p:nvPr/>
        </p:nvGrpSpPr>
        <p:grpSpPr>
          <a:xfrm>
            <a:off x="5367028" y="758288"/>
            <a:ext cx="962709" cy="191050"/>
            <a:chOff x="4058091" y="1310700"/>
            <a:chExt cx="962709" cy="191050"/>
          </a:xfrm>
        </p:grpSpPr>
        <p:cxnSp>
          <p:nvCxnSpPr>
            <p:cNvPr id="1055" name="Google Shape;1055;p48"/>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056" name="Google Shape;1056;p48"/>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057" name="Google Shape;1057;p48"/>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61" name="Shape 1061"/>
        <p:cNvGrpSpPr/>
        <p:nvPr/>
      </p:nvGrpSpPr>
      <p:grpSpPr>
        <a:xfrm>
          <a:off x="0" y="0"/>
          <a:ext cx="0" cy="0"/>
          <a:chOff x="0" y="0"/>
          <a:chExt cx="0" cy="0"/>
        </a:xfrm>
      </p:grpSpPr>
      <p:sp>
        <p:nvSpPr>
          <p:cNvPr id="1062" name="Google Shape;1062;p49"/>
          <p:cNvSpPr txBox="1"/>
          <p:nvPr>
            <p:ph type="title"/>
          </p:nvPr>
        </p:nvSpPr>
        <p:spPr>
          <a:xfrm>
            <a:off x="713225" y="2591675"/>
            <a:ext cx="6334200" cy="20079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a:solidFill>
                  <a:srgbClr val="000000"/>
                </a:solidFill>
                <a:latin typeface="Arial"/>
                <a:ea typeface="Arial"/>
                <a:cs typeface="Arial"/>
                <a:sym typeface="Arial"/>
              </a:rPr>
              <a:t>FOREIGN DIRECT INVESTMENT IN DEVELOPING COUNTRIES</a:t>
            </a:r>
            <a:endParaRPr>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6" name="Shape 1066"/>
        <p:cNvGrpSpPr/>
        <p:nvPr/>
      </p:nvGrpSpPr>
      <p:grpSpPr>
        <a:xfrm>
          <a:off x="0" y="0"/>
          <a:ext cx="0" cy="0"/>
          <a:chOff x="0" y="0"/>
          <a:chExt cx="0" cy="0"/>
        </a:xfrm>
      </p:grpSpPr>
      <p:sp>
        <p:nvSpPr>
          <p:cNvPr id="1067" name="Google Shape;1067;p50"/>
          <p:cNvSpPr txBox="1"/>
          <p:nvPr>
            <p:ph idx="1" type="subTitle"/>
          </p:nvPr>
        </p:nvSpPr>
        <p:spPr>
          <a:xfrm>
            <a:off x="1981650" y="488425"/>
            <a:ext cx="5180700" cy="4276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700">
                <a:solidFill>
                  <a:srgbClr val="000000"/>
                </a:solidFill>
                <a:latin typeface="Arial"/>
                <a:ea typeface="Arial"/>
                <a:cs typeface="Arial"/>
                <a:sym typeface="Arial"/>
              </a:rPr>
              <a:t>Increasing foreign investment can be one of the indicators that the host country's economy is growing and in general, opening its windows on globalization. </a:t>
            </a:r>
            <a:r>
              <a:rPr b="1" lang="en" sz="2700">
                <a:solidFill>
                  <a:srgbClr val="000000"/>
                </a:solidFill>
                <a:latin typeface="Arial"/>
                <a:ea typeface="Arial"/>
                <a:cs typeface="Arial"/>
                <a:sym typeface="Arial"/>
              </a:rPr>
              <a:t>FDI</a:t>
            </a:r>
            <a:r>
              <a:rPr lang="en" sz="2700">
                <a:solidFill>
                  <a:srgbClr val="000000"/>
                </a:solidFill>
                <a:latin typeface="Arial"/>
                <a:ea typeface="Arial"/>
                <a:cs typeface="Arial"/>
                <a:sym typeface="Arial"/>
              </a:rPr>
              <a:t> is more than merely moving capital across borders; it has certain advantages to both the host country and the investor. </a:t>
            </a:r>
            <a:endParaRPr sz="2700"/>
          </a:p>
        </p:txBody>
      </p:sp>
      <p:grpSp>
        <p:nvGrpSpPr>
          <p:cNvPr id="1068" name="Google Shape;1068;p50"/>
          <p:cNvGrpSpPr/>
          <p:nvPr/>
        </p:nvGrpSpPr>
        <p:grpSpPr>
          <a:xfrm>
            <a:off x="3971016" y="4348963"/>
            <a:ext cx="962709" cy="191050"/>
            <a:chOff x="4058091" y="1310700"/>
            <a:chExt cx="962709" cy="191050"/>
          </a:xfrm>
        </p:grpSpPr>
        <p:cxnSp>
          <p:nvCxnSpPr>
            <p:cNvPr id="1069" name="Google Shape;1069;p50"/>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070" name="Google Shape;1070;p50"/>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071" name="Google Shape;1071;p50"/>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
        <p:nvSpPr>
          <p:cNvPr id="1072" name="Google Shape;1072;p50"/>
          <p:cNvSpPr/>
          <p:nvPr/>
        </p:nvSpPr>
        <p:spPr>
          <a:xfrm rot="4436476">
            <a:off x="-1568446" y="2010810"/>
            <a:ext cx="4563577" cy="2841792"/>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50"/>
          <p:cNvSpPr/>
          <p:nvPr/>
        </p:nvSpPr>
        <p:spPr>
          <a:xfrm>
            <a:off x="7345140" y="40761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50"/>
          <p:cNvSpPr/>
          <p:nvPr/>
        </p:nvSpPr>
        <p:spPr>
          <a:xfrm>
            <a:off x="1686454" y="11075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50"/>
          <p:cNvSpPr/>
          <p:nvPr/>
        </p:nvSpPr>
        <p:spPr>
          <a:xfrm>
            <a:off x="7316629" y="35175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9" name="Shape 1079"/>
        <p:cNvGrpSpPr/>
        <p:nvPr/>
      </p:nvGrpSpPr>
      <p:grpSpPr>
        <a:xfrm>
          <a:off x="0" y="0"/>
          <a:ext cx="0" cy="0"/>
          <a:chOff x="0" y="0"/>
          <a:chExt cx="0" cy="0"/>
        </a:xfrm>
      </p:grpSpPr>
      <p:sp>
        <p:nvSpPr>
          <p:cNvPr id="1080" name="Google Shape;1080;p51"/>
          <p:cNvSpPr txBox="1"/>
          <p:nvPr>
            <p:ph idx="1" type="subTitle"/>
          </p:nvPr>
        </p:nvSpPr>
        <p:spPr>
          <a:xfrm>
            <a:off x="1686450" y="279100"/>
            <a:ext cx="5475900" cy="4485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900">
                <a:solidFill>
                  <a:srgbClr val="000000"/>
                </a:solidFill>
                <a:latin typeface="Arial"/>
                <a:ea typeface="Arial"/>
                <a:cs typeface="Arial"/>
                <a:sym typeface="Arial"/>
              </a:rPr>
              <a:t>For the </a:t>
            </a:r>
            <a:r>
              <a:rPr b="1" lang="en" sz="2900">
                <a:solidFill>
                  <a:srgbClr val="000000"/>
                </a:solidFill>
                <a:latin typeface="Arial"/>
                <a:ea typeface="Arial"/>
                <a:cs typeface="Arial"/>
                <a:sym typeface="Arial"/>
              </a:rPr>
              <a:t>investor</a:t>
            </a:r>
            <a:r>
              <a:rPr lang="en" sz="2900">
                <a:solidFill>
                  <a:srgbClr val="000000"/>
                </a:solidFill>
                <a:latin typeface="Arial"/>
                <a:ea typeface="Arial"/>
                <a:cs typeface="Arial"/>
                <a:sym typeface="Arial"/>
              </a:rPr>
              <a:t>, the potential benefits lie in penetrating a market, gaining access to low-cost raw materials, diversifying business activity, reduction of cost in production processes and defeating some of the disadvantages of exporting, such as trade barriers and transport costs. </a:t>
            </a:r>
            <a:endParaRPr sz="2900"/>
          </a:p>
        </p:txBody>
      </p:sp>
      <p:grpSp>
        <p:nvGrpSpPr>
          <p:cNvPr id="1081" name="Google Shape;1081;p51"/>
          <p:cNvGrpSpPr/>
          <p:nvPr/>
        </p:nvGrpSpPr>
        <p:grpSpPr>
          <a:xfrm>
            <a:off x="4020866" y="4764988"/>
            <a:ext cx="962709" cy="191050"/>
            <a:chOff x="4058091" y="1310700"/>
            <a:chExt cx="962709" cy="191050"/>
          </a:xfrm>
        </p:grpSpPr>
        <p:cxnSp>
          <p:nvCxnSpPr>
            <p:cNvPr id="1082" name="Google Shape;1082;p51"/>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083" name="Google Shape;1083;p51"/>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084" name="Google Shape;1084;p51"/>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
        <p:nvSpPr>
          <p:cNvPr id="1085" name="Google Shape;1085;p51"/>
          <p:cNvSpPr/>
          <p:nvPr/>
        </p:nvSpPr>
        <p:spPr>
          <a:xfrm rot="4436476">
            <a:off x="-1568446" y="2010810"/>
            <a:ext cx="4563577" cy="2841792"/>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51"/>
          <p:cNvSpPr/>
          <p:nvPr/>
        </p:nvSpPr>
        <p:spPr>
          <a:xfrm>
            <a:off x="7345140" y="40761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p51"/>
          <p:cNvSpPr/>
          <p:nvPr/>
        </p:nvSpPr>
        <p:spPr>
          <a:xfrm>
            <a:off x="1686454" y="11075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8" name="Google Shape;1088;p51"/>
          <p:cNvSpPr/>
          <p:nvPr/>
        </p:nvSpPr>
        <p:spPr>
          <a:xfrm>
            <a:off x="7316629" y="35175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2" name="Shape 1092"/>
        <p:cNvGrpSpPr/>
        <p:nvPr/>
      </p:nvGrpSpPr>
      <p:grpSpPr>
        <a:xfrm>
          <a:off x="0" y="0"/>
          <a:ext cx="0" cy="0"/>
          <a:chOff x="0" y="0"/>
          <a:chExt cx="0" cy="0"/>
        </a:xfrm>
      </p:grpSpPr>
      <p:sp>
        <p:nvSpPr>
          <p:cNvPr id="1093" name="Google Shape;1093;p52"/>
          <p:cNvSpPr txBox="1"/>
          <p:nvPr>
            <p:ph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THREE CONDITIONS:</a:t>
            </a:r>
            <a:endParaRPr/>
          </a:p>
        </p:txBody>
      </p:sp>
      <p:sp>
        <p:nvSpPr>
          <p:cNvPr id="1094" name="Google Shape;1094;p52"/>
          <p:cNvSpPr txBox="1"/>
          <p:nvPr/>
        </p:nvSpPr>
        <p:spPr>
          <a:xfrm>
            <a:off x="498400" y="2262750"/>
            <a:ext cx="2302500" cy="1344900"/>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 sz="2400">
                <a:solidFill>
                  <a:schemeClr val="dk1"/>
                </a:solidFill>
                <a:latin typeface="Poppins"/>
                <a:ea typeface="Poppins"/>
                <a:cs typeface="Poppins"/>
                <a:sym typeface="Poppins"/>
              </a:rPr>
              <a:t>LOCATION ADVANTAGES</a:t>
            </a:r>
            <a:endParaRPr sz="2400">
              <a:solidFill>
                <a:schemeClr val="dk1"/>
              </a:solidFill>
              <a:latin typeface="Poppins"/>
              <a:ea typeface="Poppins"/>
              <a:cs typeface="Poppins"/>
              <a:sym typeface="Poppins"/>
            </a:endParaRPr>
          </a:p>
        </p:txBody>
      </p:sp>
      <p:sp>
        <p:nvSpPr>
          <p:cNvPr id="1095" name="Google Shape;1095;p52"/>
          <p:cNvSpPr txBox="1"/>
          <p:nvPr/>
        </p:nvSpPr>
        <p:spPr>
          <a:xfrm>
            <a:off x="6202800" y="2089050"/>
            <a:ext cx="2718600" cy="1515300"/>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 sz="2400">
                <a:solidFill>
                  <a:schemeClr val="dk1"/>
                </a:solidFill>
                <a:latin typeface="Poppins"/>
                <a:ea typeface="Poppins"/>
                <a:cs typeface="Poppins"/>
                <a:sym typeface="Poppins"/>
              </a:rPr>
              <a:t>INTERNALIZATION ADVANTAGES</a:t>
            </a:r>
            <a:endParaRPr sz="2400">
              <a:solidFill>
                <a:schemeClr val="dk1"/>
              </a:solidFill>
              <a:latin typeface="Poppins"/>
              <a:ea typeface="Poppins"/>
              <a:cs typeface="Poppins"/>
              <a:sym typeface="Poppins"/>
            </a:endParaRPr>
          </a:p>
        </p:txBody>
      </p:sp>
      <p:sp>
        <p:nvSpPr>
          <p:cNvPr id="1096" name="Google Shape;1096;p52"/>
          <p:cNvSpPr txBox="1"/>
          <p:nvPr/>
        </p:nvSpPr>
        <p:spPr>
          <a:xfrm>
            <a:off x="5781450" y="1056600"/>
            <a:ext cx="2302500" cy="151530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Clr>
                <a:srgbClr val="000000"/>
              </a:buClr>
              <a:buFont typeface="Arial"/>
              <a:buNone/>
            </a:pPr>
            <a:r>
              <a:rPr lang="en" sz="2400">
                <a:solidFill>
                  <a:schemeClr val="dk1"/>
                </a:solidFill>
                <a:latin typeface="Poppins"/>
                <a:ea typeface="Poppins"/>
                <a:cs typeface="Poppins"/>
                <a:sym typeface="Poppins"/>
              </a:rPr>
              <a:t>OWNERSHIP ADVANTAGES</a:t>
            </a:r>
            <a:endParaRPr sz="2400">
              <a:solidFill>
                <a:schemeClr val="dk1"/>
              </a:solidFill>
              <a:latin typeface="Poppins"/>
              <a:ea typeface="Poppins"/>
              <a:cs typeface="Poppins"/>
              <a:sym typeface="Poppins"/>
            </a:endParaRPr>
          </a:p>
        </p:txBody>
      </p:sp>
      <p:sp>
        <p:nvSpPr>
          <p:cNvPr id="1097" name="Google Shape;1097;p52"/>
          <p:cNvSpPr/>
          <p:nvPr/>
        </p:nvSpPr>
        <p:spPr>
          <a:xfrm>
            <a:off x="3670538" y="1255500"/>
            <a:ext cx="1662600" cy="1662600"/>
          </a:xfrm>
          <a:prstGeom prst="ellipse">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Gilda Display"/>
                <a:ea typeface="Gilda Display"/>
                <a:cs typeface="Gilda Display"/>
                <a:sym typeface="Gilda Display"/>
              </a:rPr>
              <a:t>01</a:t>
            </a:r>
            <a:endParaRPr b="1" sz="3000">
              <a:solidFill>
                <a:schemeClr val="dk1"/>
              </a:solidFill>
              <a:latin typeface="Gilda Display"/>
              <a:ea typeface="Gilda Display"/>
              <a:cs typeface="Gilda Display"/>
              <a:sym typeface="Gilda Display"/>
            </a:endParaRPr>
          </a:p>
        </p:txBody>
      </p:sp>
      <p:sp>
        <p:nvSpPr>
          <p:cNvPr id="1098" name="Google Shape;1098;p52"/>
          <p:cNvSpPr/>
          <p:nvPr/>
        </p:nvSpPr>
        <p:spPr>
          <a:xfrm>
            <a:off x="4345613" y="2403600"/>
            <a:ext cx="1662600" cy="1662600"/>
          </a:xfrm>
          <a:prstGeom prst="ellipse">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Gilda Display"/>
                <a:ea typeface="Gilda Display"/>
                <a:cs typeface="Gilda Display"/>
                <a:sym typeface="Gilda Display"/>
              </a:rPr>
              <a:t>03</a:t>
            </a:r>
            <a:endParaRPr b="1" sz="3000">
              <a:solidFill>
                <a:schemeClr val="dk1"/>
              </a:solidFill>
              <a:latin typeface="Gilda Display"/>
              <a:ea typeface="Gilda Display"/>
              <a:cs typeface="Gilda Display"/>
              <a:sym typeface="Gilda Display"/>
            </a:endParaRPr>
          </a:p>
        </p:txBody>
      </p:sp>
      <p:sp>
        <p:nvSpPr>
          <p:cNvPr id="1099" name="Google Shape;1099;p52"/>
          <p:cNvSpPr/>
          <p:nvPr/>
        </p:nvSpPr>
        <p:spPr>
          <a:xfrm>
            <a:off x="2995488" y="2403600"/>
            <a:ext cx="1662600" cy="1662600"/>
          </a:xfrm>
          <a:prstGeom prst="ellipse">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Gilda Display"/>
                <a:ea typeface="Gilda Display"/>
                <a:cs typeface="Gilda Display"/>
                <a:sym typeface="Gilda Display"/>
              </a:rPr>
              <a:t>02</a:t>
            </a:r>
            <a:endParaRPr b="1" sz="3000">
              <a:solidFill>
                <a:schemeClr val="dk1"/>
              </a:solidFill>
              <a:latin typeface="Gilda Display"/>
              <a:ea typeface="Gilda Display"/>
              <a:cs typeface="Gilda Display"/>
              <a:sym typeface="Gilda Display"/>
            </a:endParaRPr>
          </a:p>
        </p:txBody>
      </p:sp>
      <p:cxnSp>
        <p:nvCxnSpPr>
          <p:cNvPr id="1100" name="Google Shape;1100;p52"/>
          <p:cNvCxnSpPr>
            <a:stCxn id="1097" idx="6"/>
            <a:endCxn id="1096" idx="1"/>
          </p:cNvCxnSpPr>
          <p:nvPr/>
        </p:nvCxnSpPr>
        <p:spPr>
          <a:xfrm flipH="1" rot="10800000">
            <a:off x="5333138" y="1814400"/>
            <a:ext cx="448200" cy="272400"/>
          </a:xfrm>
          <a:prstGeom prst="straightConnector1">
            <a:avLst/>
          </a:prstGeom>
          <a:noFill/>
          <a:ln cap="flat" cmpd="sng" w="19050">
            <a:solidFill>
              <a:schemeClr val="dk1"/>
            </a:solidFill>
            <a:prstDash val="solid"/>
            <a:round/>
            <a:headEnd len="med" w="med" type="none"/>
            <a:tailEnd len="med" w="med" type="stealth"/>
          </a:ln>
        </p:spPr>
      </p:cxnSp>
      <p:cxnSp>
        <p:nvCxnSpPr>
          <p:cNvPr id="1101" name="Google Shape;1101;p52"/>
          <p:cNvCxnSpPr>
            <a:stCxn id="1099" idx="2"/>
            <a:endCxn id="1094" idx="3"/>
          </p:cNvCxnSpPr>
          <p:nvPr/>
        </p:nvCxnSpPr>
        <p:spPr>
          <a:xfrm rot="10800000">
            <a:off x="2800788" y="2935200"/>
            <a:ext cx="194700" cy="299700"/>
          </a:xfrm>
          <a:prstGeom prst="straightConnector1">
            <a:avLst/>
          </a:prstGeom>
          <a:noFill/>
          <a:ln cap="flat" cmpd="sng" w="19050">
            <a:solidFill>
              <a:schemeClr val="dk1"/>
            </a:solidFill>
            <a:prstDash val="solid"/>
            <a:round/>
            <a:headEnd len="med" w="med" type="none"/>
            <a:tailEnd len="med" w="med" type="stealth"/>
          </a:ln>
        </p:spPr>
      </p:cxnSp>
      <p:cxnSp>
        <p:nvCxnSpPr>
          <p:cNvPr id="1102" name="Google Shape;1102;p52"/>
          <p:cNvCxnSpPr>
            <a:stCxn id="1098" idx="6"/>
          </p:cNvCxnSpPr>
          <p:nvPr/>
        </p:nvCxnSpPr>
        <p:spPr>
          <a:xfrm flipH="1" rot="10800000">
            <a:off x="6008213" y="2741100"/>
            <a:ext cx="492600" cy="493800"/>
          </a:xfrm>
          <a:prstGeom prst="straightConnector1">
            <a:avLst/>
          </a:prstGeom>
          <a:noFill/>
          <a:ln cap="flat" cmpd="sng" w="19050">
            <a:solidFill>
              <a:schemeClr val="dk1"/>
            </a:solidFill>
            <a:prstDash val="solid"/>
            <a:round/>
            <a:headEnd len="med" w="med" type="none"/>
            <a:tailEnd len="med" w="med" type="stealth"/>
          </a:ln>
        </p:spPr>
      </p:cxnSp>
      <p:sp>
        <p:nvSpPr>
          <p:cNvPr id="1103" name="Google Shape;1103;p52"/>
          <p:cNvSpPr/>
          <p:nvPr/>
        </p:nvSpPr>
        <p:spPr>
          <a:xfrm>
            <a:off x="4345507" y="2688175"/>
            <a:ext cx="312600" cy="3126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04" name="Google Shape;1104;p52"/>
          <p:cNvCxnSpPr>
            <a:stCxn id="1103" idx="2"/>
            <a:endCxn id="1105" idx="0"/>
          </p:cNvCxnSpPr>
          <p:nvPr/>
        </p:nvCxnSpPr>
        <p:spPr>
          <a:xfrm>
            <a:off x="4501807" y="3000775"/>
            <a:ext cx="0" cy="1303200"/>
          </a:xfrm>
          <a:prstGeom prst="straightConnector1">
            <a:avLst/>
          </a:prstGeom>
          <a:noFill/>
          <a:ln cap="flat" cmpd="sng" w="19050">
            <a:solidFill>
              <a:schemeClr val="dk1"/>
            </a:solidFill>
            <a:prstDash val="solid"/>
            <a:round/>
            <a:headEnd len="med" w="med" type="none"/>
            <a:tailEnd len="med" w="med" type="stealth"/>
          </a:ln>
        </p:spPr>
      </p:cxnSp>
      <p:sp>
        <p:nvSpPr>
          <p:cNvPr id="1106" name="Google Shape;1106;p52"/>
          <p:cNvSpPr/>
          <p:nvPr/>
        </p:nvSpPr>
        <p:spPr>
          <a:xfrm rot="1026801">
            <a:off x="2677746" y="-1604755"/>
            <a:ext cx="4161268" cy="2591271"/>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52"/>
          <p:cNvSpPr/>
          <p:nvPr/>
        </p:nvSpPr>
        <p:spPr>
          <a:xfrm>
            <a:off x="2093404" y="142215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52"/>
          <p:cNvSpPr/>
          <p:nvPr/>
        </p:nvSpPr>
        <p:spPr>
          <a:xfrm>
            <a:off x="6255829" y="42225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52"/>
          <p:cNvSpPr/>
          <p:nvPr/>
        </p:nvSpPr>
        <p:spPr>
          <a:xfrm>
            <a:off x="7998904" y="6296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3" name="Shape 1113"/>
        <p:cNvGrpSpPr/>
        <p:nvPr/>
      </p:nvGrpSpPr>
      <p:grpSpPr>
        <a:xfrm>
          <a:off x="0" y="0"/>
          <a:ext cx="0" cy="0"/>
          <a:chOff x="0" y="0"/>
          <a:chExt cx="0" cy="0"/>
        </a:xfrm>
      </p:grpSpPr>
      <p:sp>
        <p:nvSpPr>
          <p:cNvPr id="1114" name="Google Shape;1114;p53"/>
          <p:cNvSpPr txBox="1"/>
          <p:nvPr>
            <p:ph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500"/>
              <a:t>LOCATION RELATED FACTORS:</a:t>
            </a:r>
            <a:endParaRPr sz="2500"/>
          </a:p>
        </p:txBody>
      </p:sp>
      <p:sp>
        <p:nvSpPr>
          <p:cNvPr id="1115" name="Google Shape;1115;p53"/>
          <p:cNvSpPr/>
          <p:nvPr/>
        </p:nvSpPr>
        <p:spPr>
          <a:xfrm>
            <a:off x="1008425" y="1535500"/>
            <a:ext cx="2742300" cy="12087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2500">
                <a:solidFill>
                  <a:schemeClr val="dk1"/>
                </a:solidFill>
                <a:latin typeface="Gilda Display"/>
                <a:ea typeface="Gilda Display"/>
                <a:cs typeface="Gilda Display"/>
                <a:sym typeface="Gilda Display"/>
              </a:rPr>
              <a:t>RICARDIAN TYPE ENDOWMENT</a:t>
            </a:r>
            <a:endParaRPr b="1" sz="2500">
              <a:solidFill>
                <a:schemeClr val="dk1"/>
              </a:solidFill>
              <a:latin typeface="Gilda Display"/>
              <a:ea typeface="Gilda Display"/>
              <a:cs typeface="Gilda Display"/>
              <a:sym typeface="Gilda Display"/>
            </a:endParaRPr>
          </a:p>
        </p:txBody>
      </p:sp>
      <p:sp>
        <p:nvSpPr>
          <p:cNvPr id="1116" name="Google Shape;1116;p53"/>
          <p:cNvSpPr/>
          <p:nvPr/>
        </p:nvSpPr>
        <p:spPr>
          <a:xfrm>
            <a:off x="3898529" y="1535512"/>
            <a:ext cx="2329200" cy="12087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800">
              <a:solidFill>
                <a:schemeClr val="dk1"/>
              </a:solidFill>
              <a:latin typeface="Gilda Display"/>
              <a:ea typeface="Gilda Display"/>
              <a:cs typeface="Gilda Display"/>
              <a:sym typeface="Gilda Display"/>
            </a:endParaRPr>
          </a:p>
        </p:txBody>
      </p:sp>
      <p:sp>
        <p:nvSpPr>
          <p:cNvPr id="1117" name="Google Shape;1117;p53"/>
          <p:cNvSpPr/>
          <p:nvPr/>
        </p:nvSpPr>
        <p:spPr>
          <a:xfrm>
            <a:off x="1421541" y="2849300"/>
            <a:ext cx="2329200" cy="1208700"/>
          </a:xfrm>
          <a:prstGeom prst="rect">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800">
              <a:solidFill>
                <a:schemeClr val="lt1"/>
              </a:solidFill>
              <a:latin typeface="Gilda Display"/>
              <a:ea typeface="Gilda Display"/>
              <a:cs typeface="Gilda Display"/>
              <a:sym typeface="Gilda Display"/>
            </a:endParaRPr>
          </a:p>
        </p:txBody>
      </p:sp>
      <p:sp>
        <p:nvSpPr>
          <p:cNvPr id="1118" name="Google Shape;1118;p53"/>
          <p:cNvSpPr/>
          <p:nvPr/>
        </p:nvSpPr>
        <p:spPr>
          <a:xfrm>
            <a:off x="3588500" y="2849300"/>
            <a:ext cx="3052200" cy="12087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2500">
                <a:solidFill>
                  <a:schemeClr val="dk1"/>
                </a:solidFill>
                <a:latin typeface="Gilda Display"/>
                <a:ea typeface="Gilda Display"/>
                <a:cs typeface="Gilda Display"/>
                <a:sym typeface="Gilda Display"/>
              </a:rPr>
              <a:t>ENVIRONMENTAL VARIABLE</a:t>
            </a:r>
            <a:endParaRPr b="1" sz="2600">
              <a:solidFill>
                <a:schemeClr val="dk1"/>
              </a:solidFill>
              <a:latin typeface="Gilda Display"/>
              <a:ea typeface="Gilda Display"/>
              <a:cs typeface="Gilda Display"/>
              <a:sym typeface="Gilda Display"/>
            </a:endParaRPr>
          </a:p>
        </p:txBody>
      </p:sp>
      <p:sp>
        <p:nvSpPr>
          <p:cNvPr id="1119" name="Google Shape;1119;p53"/>
          <p:cNvSpPr/>
          <p:nvPr/>
        </p:nvSpPr>
        <p:spPr>
          <a:xfrm>
            <a:off x="6459400" y="2131525"/>
            <a:ext cx="267000" cy="1449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1"/>
              </a:solidFill>
            </a:endParaRPr>
          </a:p>
        </p:txBody>
      </p:sp>
      <p:sp>
        <p:nvSpPr>
          <p:cNvPr id="1120" name="Google Shape;1120;p53"/>
          <p:cNvSpPr/>
          <p:nvPr/>
        </p:nvSpPr>
        <p:spPr>
          <a:xfrm rot="-10565004">
            <a:off x="4887592" y="3339295"/>
            <a:ext cx="4563655" cy="2841841"/>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53"/>
          <p:cNvSpPr/>
          <p:nvPr/>
        </p:nvSpPr>
        <p:spPr>
          <a:xfrm>
            <a:off x="6900479" y="11095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53"/>
          <p:cNvSpPr/>
          <p:nvPr/>
        </p:nvSpPr>
        <p:spPr>
          <a:xfrm>
            <a:off x="713229" y="44518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6" name="Shape 1126"/>
        <p:cNvGrpSpPr/>
        <p:nvPr/>
      </p:nvGrpSpPr>
      <p:grpSpPr>
        <a:xfrm>
          <a:off x="0" y="0"/>
          <a:ext cx="0" cy="0"/>
          <a:chOff x="0" y="0"/>
          <a:chExt cx="0" cy="0"/>
        </a:xfrm>
      </p:grpSpPr>
      <p:sp>
        <p:nvSpPr>
          <p:cNvPr id="1127" name="Google Shape;1127;p54"/>
          <p:cNvSpPr txBox="1"/>
          <p:nvPr>
            <p:ph idx="3" type="subTitle"/>
          </p:nvPr>
        </p:nvSpPr>
        <p:spPr>
          <a:xfrm>
            <a:off x="720000" y="2952750"/>
            <a:ext cx="3166800" cy="5109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03</a:t>
            </a:r>
            <a:endParaRPr/>
          </a:p>
        </p:txBody>
      </p:sp>
      <p:sp>
        <p:nvSpPr>
          <p:cNvPr id="1128" name="Google Shape;1128;p54"/>
          <p:cNvSpPr txBox="1"/>
          <p:nvPr>
            <p:ph idx="8" type="subTitle"/>
          </p:nvPr>
        </p:nvSpPr>
        <p:spPr>
          <a:xfrm>
            <a:off x="3887147" y="2952750"/>
            <a:ext cx="3166800" cy="5109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04</a:t>
            </a:r>
            <a:endParaRPr/>
          </a:p>
        </p:txBody>
      </p:sp>
      <p:sp>
        <p:nvSpPr>
          <p:cNvPr id="1129" name="Google Shape;1129;p54"/>
          <p:cNvSpPr txBox="1"/>
          <p:nvPr>
            <p:ph idx="2" type="subTitle"/>
          </p:nvPr>
        </p:nvSpPr>
        <p:spPr>
          <a:xfrm>
            <a:off x="3887147" y="1539900"/>
            <a:ext cx="3166800" cy="5109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02</a:t>
            </a:r>
            <a:endParaRPr/>
          </a:p>
        </p:txBody>
      </p:sp>
      <p:sp>
        <p:nvSpPr>
          <p:cNvPr id="1130" name="Google Shape;1130;p54"/>
          <p:cNvSpPr txBox="1"/>
          <p:nvPr>
            <p:ph idx="1" type="subTitle"/>
          </p:nvPr>
        </p:nvSpPr>
        <p:spPr>
          <a:xfrm>
            <a:off x="720000" y="1539900"/>
            <a:ext cx="3166800" cy="5109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01</a:t>
            </a:r>
            <a:endParaRPr/>
          </a:p>
        </p:txBody>
      </p:sp>
      <p:sp>
        <p:nvSpPr>
          <p:cNvPr id="1131" name="Google Shape;1131;p54"/>
          <p:cNvSpPr txBox="1"/>
          <p:nvPr>
            <p:ph idx="5" type="subTitle"/>
          </p:nvPr>
        </p:nvSpPr>
        <p:spPr>
          <a:xfrm>
            <a:off x="720000" y="3395575"/>
            <a:ext cx="3166800" cy="602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500"/>
              <a:t>EXPORT PLATFORM</a:t>
            </a:r>
            <a:endParaRPr sz="2500"/>
          </a:p>
        </p:txBody>
      </p:sp>
      <p:sp>
        <p:nvSpPr>
          <p:cNvPr id="1132" name="Google Shape;1132;p54"/>
          <p:cNvSpPr txBox="1"/>
          <p:nvPr>
            <p:ph idx="6" type="subTitle"/>
          </p:nvPr>
        </p:nvSpPr>
        <p:spPr>
          <a:xfrm>
            <a:off x="3827725" y="3395575"/>
            <a:ext cx="2442000" cy="602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t>RATIONALIZED OR VERTICALLY DISINTEGRATED</a:t>
            </a:r>
            <a:endParaRPr sz="2400"/>
          </a:p>
        </p:txBody>
      </p:sp>
      <p:sp>
        <p:nvSpPr>
          <p:cNvPr id="1133" name="Google Shape;1133;p54"/>
          <p:cNvSpPr txBox="1"/>
          <p:nvPr>
            <p:ph idx="7" type="subTitle"/>
          </p:nvPr>
        </p:nvSpPr>
        <p:spPr>
          <a:xfrm>
            <a:off x="720000" y="1982723"/>
            <a:ext cx="3166800" cy="602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500"/>
              <a:t>RESOURCE SEEKING</a:t>
            </a:r>
            <a:endParaRPr sz="2500"/>
          </a:p>
        </p:txBody>
      </p:sp>
      <p:sp>
        <p:nvSpPr>
          <p:cNvPr id="1134" name="Google Shape;1134;p54"/>
          <p:cNvSpPr txBox="1"/>
          <p:nvPr>
            <p:ph idx="4" type="subTitle"/>
          </p:nvPr>
        </p:nvSpPr>
        <p:spPr>
          <a:xfrm>
            <a:off x="3887149" y="1982723"/>
            <a:ext cx="3166800" cy="602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500"/>
              <a:t>IMPORT SUBSTITUTING</a:t>
            </a:r>
            <a:endParaRPr sz="2500"/>
          </a:p>
        </p:txBody>
      </p:sp>
      <p:sp>
        <p:nvSpPr>
          <p:cNvPr id="1135" name="Google Shape;1135;p54"/>
          <p:cNvSpPr txBox="1"/>
          <p:nvPr>
            <p:ph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FOUR TYPES OF FDI:</a:t>
            </a:r>
            <a:endParaRPr/>
          </a:p>
        </p:txBody>
      </p:sp>
      <p:sp>
        <p:nvSpPr>
          <p:cNvPr id="1136" name="Google Shape;1136;p54"/>
          <p:cNvSpPr/>
          <p:nvPr/>
        </p:nvSpPr>
        <p:spPr>
          <a:xfrm rot="7852559">
            <a:off x="5697149" y="2512998"/>
            <a:ext cx="4563782" cy="2841921"/>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54"/>
          <p:cNvSpPr/>
          <p:nvPr/>
        </p:nvSpPr>
        <p:spPr>
          <a:xfrm>
            <a:off x="7262429" y="127865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1" name="Shape 1141"/>
        <p:cNvGrpSpPr/>
        <p:nvPr/>
      </p:nvGrpSpPr>
      <p:grpSpPr>
        <a:xfrm>
          <a:off x="0" y="0"/>
          <a:ext cx="0" cy="0"/>
          <a:chOff x="0" y="0"/>
          <a:chExt cx="0" cy="0"/>
        </a:xfrm>
      </p:grpSpPr>
      <p:sp>
        <p:nvSpPr>
          <p:cNvPr id="1142" name="Google Shape;1142;p55"/>
          <p:cNvSpPr/>
          <p:nvPr/>
        </p:nvSpPr>
        <p:spPr>
          <a:xfrm rot="5873512">
            <a:off x="5973817" y="14403"/>
            <a:ext cx="4563817" cy="2841942"/>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143" name="Google Shape;1143;p55"/>
          <p:cNvPicPr preferRelativeResize="0"/>
          <p:nvPr>
            <p:ph idx="2" type="pic"/>
          </p:nvPr>
        </p:nvPicPr>
        <p:blipFill rotWithShape="1">
          <a:blip r:embed="rId3">
            <a:alphaModFix/>
          </a:blip>
          <a:srcRect b="0" l="18652" r="18652" t="0"/>
          <a:stretch/>
        </p:blipFill>
        <p:spPr>
          <a:xfrm>
            <a:off x="277900" y="0"/>
            <a:ext cx="2364902" cy="3771899"/>
          </a:xfrm>
          <a:prstGeom prst="rect">
            <a:avLst/>
          </a:prstGeom>
        </p:spPr>
      </p:pic>
      <p:sp>
        <p:nvSpPr>
          <p:cNvPr id="1144" name="Google Shape;1144;p55"/>
          <p:cNvSpPr txBox="1"/>
          <p:nvPr>
            <p:ph type="title"/>
          </p:nvPr>
        </p:nvSpPr>
        <p:spPr>
          <a:xfrm flipH="1">
            <a:off x="2642788" y="1710754"/>
            <a:ext cx="3858600" cy="19548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3900"/>
              <a:t>FDI POLICY SHIFT IN THE 1990S</a:t>
            </a:r>
            <a:endParaRPr sz="39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8" name="Shape 1148"/>
        <p:cNvGrpSpPr/>
        <p:nvPr/>
      </p:nvGrpSpPr>
      <p:grpSpPr>
        <a:xfrm>
          <a:off x="0" y="0"/>
          <a:ext cx="0" cy="0"/>
          <a:chOff x="0" y="0"/>
          <a:chExt cx="0" cy="0"/>
        </a:xfrm>
      </p:grpSpPr>
      <p:sp>
        <p:nvSpPr>
          <p:cNvPr id="1149" name="Google Shape;1149;p56"/>
          <p:cNvSpPr/>
          <p:nvPr/>
        </p:nvSpPr>
        <p:spPr>
          <a:xfrm>
            <a:off x="2082115" y="4020500"/>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56"/>
          <p:cNvSpPr/>
          <p:nvPr/>
        </p:nvSpPr>
        <p:spPr>
          <a:xfrm>
            <a:off x="1282829" y="41818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51" name="Google Shape;1151;p56"/>
          <p:cNvGrpSpPr/>
          <p:nvPr/>
        </p:nvGrpSpPr>
        <p:grpSpPr>
          <a:xfrm rot="-5400000">
            <a:off x="-489775" y="-574875"/>
            <a:ext cx="979525" cy="3208275"/>
            <a:chOff x="5868925" y="1033750"/>
            <a:chExt cx="979525" cy="3208275"/>
          </a:xfrm>
        </p:grpSpPr>
        <p:sp>
          <p:nvSpPr>
            <p:cNvPr id="1152" name="Google Shape;1152;p56"/>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3" name="Google Shape;1153;p56"/>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4" name="Google Shape;1154;p56"/>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56"/>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56"/>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56"/>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8" name="Google Shape;1158;p56"/>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9" name="Google Shape;1159;p56"/>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56"/>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56"/>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56"/>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56"/>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56"/>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56"/>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6" name="Google Shape;1166;p56"/>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7" name="Google Shape;1167;p56"/>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56"/>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56"/>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56"/>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56"/>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56"/>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56"/>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56"/>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56"/>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56"/>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56"/>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56"/>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56"/>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56"/>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81" name="Google Shape;1181;p56"/>
          <p:cNvSpPr/>
          <p:nvPr/>
        </p:nvSpPr>
        <p:spPr>
          <a:xfrm>
            <a:off x="4130729" y="40617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56"/>
          <p:cNvSpPr txBox="1"/>
          <p:nvPr>
            <p:ph idx="1" type="body"/>
          </p:nvPr>
        </p:nvSpPr>
        <p:spPr>
          <a:xfrm>
            <a:off x="3518700" y="69775"/>
            <a:ext cx="4017000" cy="42027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2100">
                <a:solidFill>
                  <a:srgbClr val="000000"/>
                </a:solidFill>
                <a:latin typeface="Arial"/>
                <a:ea typeface="Arial"/>
                <a:cs typeface="Arial"/>
                <a:sym typeface="Arial"/>
              </a:rPr>
              <a:t>In the last two decades, the Philippines has considerably liberalized its FDI policies. Through the legislation of the Republic Act 7042 or the Foreign Investment Act (FIA) in June 1991, the country allowed foreign equity participation up to 100% in all areas not specified in the Foreign Investment Negative List. At the same time, the Philippines pursued changes in its investment incentive schemes in order to encourage FDI inflows</a:t>
            </a:r>
            <a:endParaRPr sz="2100"/>
          </a:p>
        </p:txBody>
      </p:sp>
      <p:pic>
        <p:nvPicPr>
          <p:cNvPr id="1183" name="Google Shape;1183;p56"/>
          <p:cNvPicPr preferRelativeResize="0"/>
          <p:nvPr>
            <p:ph idx="2" type="pic"/>
          </p:nvPr>
        </p:nvPicPr>
        <p:blipFill rotWithShape="1">
          <a:blip r:embed="rId3">
            <a:alphaModFix/>
          </a:blip>
          <a:srcRect b="0" l="2998" r="2998" t="0"/>
          <a:stretch/>
        </p:blipFill>
        <p:spPr>
          <a:xfrm>
            <a:off x="1176225" y="0"/>
            <a:ext cx="2252776" cy="3771899"/>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7" name="Shape 1187"/>
        <p:cNvGrpSpPr/>
        <p:nvPr/>
      </p:nvGrpSpPr>
      <p:grpSpPr>
        <a:xfrm>
          <a:off x="0" y="0"/>
          <a:ext cx="0" cy="0"/>
          <a:chOff x="0" y="0"/>
          <a:chExt cx="0" cy="0"/>
        </a:xfrm>
      </p:grpSpPr>
      <p:sp>
        <p:nvSpPr>
          <p:cNvPr id="1188" name="Google Shape;1188;p57"/>
          <p:cNvSpPr/>
          <p:nvPr/>
        </p:nvSpPr>
        <p:spPr>
          <a:xfrm rot="5873512">
            <a:off x="5973817" y="14403"/>
            <a:ext cx="4563817" cy="2841942"/>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189" name="Google Shape;1189;p57"/>
          <p:cNvPicPr preferRelativeResize="0"/>
          <p:nvPr>
            <p:ph idx="2" type="pic"/>
          </p:nvPr>
        </p:nvPicPr>
        <p:blipFill rotWithShape="1">
          <a:blip r:embed="rId3">
            <a:alphaModFix/>
          </a:blip>
          <a:srcRect b="0" l="18652" r="18652" t="0"/>
          <a:stretch/>
        </p:blipFill>
        <p:spPr>
          <a:xfrm>
            <a:off x="277900" y="0"/>
            <a:ext cx="2364902" cy="3771899"/>
          </a:xfrm>
          <a:prstGeom prst="rect">
            <a:avLst/>
          </a:prstGeom>
        </p:spPr>
      </p:pic>
      <p:sp>
        <p:nvSpPr>
          <p:cNvPr id="1190" name="Google Shape;1190;p57"/>
          <p:cNvSpPr txBox="1"/>
          <p:nvPr>
            <p:ph type="title"/>
          </p:nvPr>
        </p:nvSpPr>
        <p:spPr>
          <a:xfrm flipH="1">
            <a:off x="2642725" y="787475"/>
            <a:ext cx="4085700" cy="2003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3900"/>
              <a:t>FDI PERFORMANCE</a:t>
            </a:r>
            <a:endParaRPr sz="39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4" name="Shape 1194"/>
        <p:cNvGrpSpPr/>
        <p:nvPr/>
      </p:nvGrpSpPr>
      <p:grpSpPr>
        <a:xfrm>
          <a:off x="0" y="0"/>
          <a:ext cx="0" cy="0"/>
          <a:chOff x="0" y="0"/>
          <a:chExt cx="0" cy="0"/>
        </a:xfrm>
      </p:grpSpPr>
      <p:sp>
        <p:nvSpPr>
          <p:cNvPr id="1195" name="Google Shape;1195;p58"/>
          <p:cNvSpPr/>
          <p:nvPr/>
        </p:nvSpPr>
        <p:spPr>
          <a:xfrm>
            <a:off x="1538240" y="401161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196" name="Google Shape;1196;p58"/>
          <p:cNvPicPr preferRelativeResize="0"/>
          <p:nvPr>
            <p:ph idx="2" type="pic"/>
          </p:nvPr>
        </p:nvPicPr>
        <p:blipFill rotWithShape="1">
          <a:blip r:embed="rId3">
            <a:alphaModFix/>
          </a:blip>
          <a:srcRect b="0" l="38524" r="19686" t="0"/>
          <a:stretch/>
        </p:blipFill>
        <p:spPr>
          <a:xfrm>
            <a:off x="397175" y="0"/>
            <a:ext cx="2093276" cy="3771901"/>
          </a:xfrm>
          <a:prstGeom prst="rect">
            <a:avLst/>
          </a:prstGeom>
        </p:spPr>
      </p:pic>
      <p:sp>
        <p:nvSpPr>
          <p:cNvPr id="1197" name="Google Shape;1197;p58"/>
          <p:cNvSpPr txBox="1"/>
          <p:nvPr>
            <p:ph idx="1" type="subTitle"/>
          </p:nvPr>
        </p:nvSpPr>
        <p:spPr>
          <a:xfrm>
            <a:off x="2795925" y="101900"/>
            <a:ext cx="4585200" cy="4932000"/>
          </a:xfrm>
          <a:prstGeom prst="rect">
            <a:avLst/>
          </a:prstGeom>
          <a:solidFill>
            <a:schemeClr val="lt1"/>
          </a:solidFill>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1800"/>
              <a:t>The 1980s witnessed fluctuating FDI inflows but with the liberalization efforts in the early 1990s, steady increases in FDI inflows were registered from 1991 to 1994. Although substantial declines were observed in 2001 and 2003, some recovery was felt as FDI increased from 2004 to 2007. In terms of FDI sectoral distribution, a structural shift seems to be taking place as inflows to the manufacturing sector slowed down while inflows to the services sector particularly finance and telecommunications continued to rise.</a:t>
            </a:r>
            <a:endParaRPr sz="1800"/>
          </a:p>
          <a:p>
            <a:pPr indent="0" lvl="0" marL="0" rtl="0" algn="r">
              <a:spcBef>
                <a:spcPts val="1200"/>
              </a:spcBef>
              <a:spcAft>
                <a:spcPts val="0"/>
              </a:spcAft>
              <a:buNone/>
            </a:pPr>
            <a:r>
              <a:t/>
            </a:r>
            <a:endParaRPr sz="15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1" name="Shape 1201"/>
        <p:cNvGrpSpPr/>
        <p:nvPr/>
      </p:nvGrpSpPr>
      <p:grpSpPr>
        <a:xfrm>
          <a:off x="0" y="0"/>
          <a:ext cx="0" cy="0"/>
          <a:chOff x="0" y="0"/>
          <a:chExt cx="0" cy="0"/>
        </a:xfrm>
      </p:grpSpPr>
      <p:sp>
        <p:nvSpPr>
          <p:cNvPr id="1202" name="Google Shape;1202;p59"/>
          <p:cNvSpPr txBox="1"/>
          <p:nvPr>
            <p:ph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t>KEY FEATURES OF THE INVESTMENT CLIMATE:</a:t>
            </a:r>
            <a:endParaRPr sz="2400"/>
          </a:p>
        </p:txBody>
      </p:sp>
      <p:sp>
        <p:nvSpPr>
          <p:cNvPr id="1203" name="Google Shape;1203;p59"/>
          <p:cNvSpPr/>
          <p:nvPr/>
        </p:nvSpPr>
        <p:spPr>
          <a:xfrm>
            <a:off x="716425" y="2977325"/>
            <a:ext cx="2397300" cy="4041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rPr b="1" lang="en" sz="2400">
                <a:solidFill>
                  <a:schemeClr val="dk1"/>
                </a:solidFill>
                <a:latin typeface="Gilda Display"/>
                <a:ea typeface="Gilda Display"/>
                <a:cs typeface="Gilda Display"/>
                <a:sym typeface="Gilda Display"/>
              </a:rPr>
              <a:t>01</a:t>
            </a:r>
            <a:endParaRPr b="1" sz="2400">
              <a:solidFill>
                <a:schemeClr val="dk1"/>
              </a:solidFill>
              <a:latin typeface="Gilda Display"/>
              <a:ea typeface="Gilda Display"/>
              <a:cs typeface="Gilda Display"/>
              <a:sym typeface="Gilda Display"/>
            </a:endParaRPr>
          </a:p>
        </p:txBody>
      </p:sp>
      <p:sp>
        <p:nvSpPr>
          <p:cNvPr id="1204" name="Google Shape;1204;p59"/>
          <p:cNvSpPr/>
          <p:nvPr/>
        </p:nvSpPr>
        <p:spPr>
          <a:xfrm>
            <a:off x="3371563" y="2977325"/>
            <a:ext cx="2397300" cy="4041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rPr b="1" lang="en" sz="2400">
                <a:solidFill>
                  <a:schemeClr val="dk1"/>
                </a:solidFill>
                <a:latin typeface="Gilda Display"/>
                <a:ea typeface="Gilda Display"/>
                <a:cs typeface="Gilda Display"/>
                <a:sym typeface="Gilda Display"/>
              </a:rPr>
              <a:t>02</a:t>
            </a:r>
            <a:endParaRPr b="1" sz="2400">
              <a:solidFill>
                <a:schemeClr val="dk1"/>
              </a:solidFill>
              <a:latin typeface="Gilda Display"/>
              <a:ea typeface="Gilda Display"/>
              <a:cs typeface="Gilda Display"/>
              <a:sym typeface="Gilda Display"/>
            </a:endParaRPr>
          </a:p>
        </p:txBody>
      </p:sp>
      <p:sp>
        <p:nvSpPr>
          <p:cNvPr id="1205" name="Google Shape;1205;p59"/>
          <p:cNvSpPr/>
          <p:nvPr/>
        </p:nvSpPr>
        <p:spPr>
          <a:xfrm>
            <a:off x="6026700" y="2977325"/>
            <a:ext cx="2397300" cy="4041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rPr b="1" lang="en" sz="2400">
                <a:solidFill>
                  <a:schemeClr val="dk1"/>
                </a:solidFill>
                <a:latin typeface="Gilda Display"/>
                <a:ea typeface="Gilda Display"/>
                <a:cs typeface="Gilda Display"/>
                <a:sym typeface="Gilda Display"/>
              </a:rPr>
              <a:t>03</a:t>
            </a:r>
            <a:endParaRPr b="1" sz="2400">
              <a:solidFill>
                <a:schemeClr val="dk1"/>
              </a:solidFill>
              <a:latin typeface="Gilda Display"/>
              <a:ea typeface="Gilda Display"/>
              <a:cs typeface="Gilda Display"/>
              <a:sym typeface="Gilda Display"/>
            </a:endParaRPr>
          </a:p>
        </p:txBody>
      </p:sp>
      <p:sp>
        <p:nvSpPr>
          <p:cNvPr id="1206" name="Google Shape;1206;p59"/>
          <p:cNvSpPr/>
          <p:nvPr/>
        </p:nvSpPr>
        <p:spPr>
          <a:xfrm>
            <a:off x="716425" y="3352800"/>
            <a:ext cx="2397300" cy="1250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Clr>
                <a:srgbClr val="000000"/>
              </a:buClr>
              <a:buSzPts val="1100"/>
              <a:buFont typeface="Arial"/>
              <a:buNone/>
            </a:pPr>
            <a:r>
              <a:rPr lang="en" sz="2000">
                <a:solidFill>
                  <a:schemeClr val="dk1"/>
                </a:solidFill>
                <a:latin typeface="Poppins"/>
                <a:ea typeface="Poppins"/>
                <a:cs typeface="Poppins"/>
                <a:sym typeface="Poppins"/>
              </a:rPr>
              <a:t>ACCESS TO FINANCE &amp; INTERNATIONAL INTEGRATION</a:t>
            </a:r>
            <a:endParaRPr sz="2000">
              <a:solidFill>
                <a:schemeClr val="dk1"/>
              </a:solidFill>
              <a:latin typeface="Poppins"/>
              <a:ea typeface="Poppins"/>
              <a:cs typeface="Poppins"/>
              <a:sym typeface="Poppins"/>
            </a:endParaRPr>
          </a:p>
        </p:txBody>
      </p:sp>
      <p:sp>
        <p:nvSpPr>
          <p:cNvPr id="1207" name="Google Shape;1207;p59"/>
          <p:cNvSpPr/>
          <p:nvPr/>
        </p:nvSpPr>
        <p:spPr>
          <a:xfrm>
            <a:off x="3371563" y="3352800"/>
            <a:ext cx="2397300" cy="1250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Clr>
                <a:srgbClr val="000000"/>
              </a:buClr>
              <a:buSzPts val="1100"/>
              <a:buFont typeface="Arial"/>
              <a:buNone/>
            </a:pPr>
            <a:r>
              <a:rPr lang="en" sz="2400">
                <a:solidFill>
                  <a:schemeClr val="dk1"/>
                </a:solidFill>
                <a:latin typeface="Poppins"/>
                <a:ea typeface="Poppins"/>
                <a:cs typeface="Poppins"/>
                <a:sym typeface="Poppins"/>
              </a:rPr>
              <a:t>GOVERNANCE</a:t>
            </a:r>
            <a:endParaRPr sz="2400">
              <a:solidFill>
                <a:schemeClr val="dk1"/>
              </a:solidFill>
              <a:latin typeface="Poppins"/>
              <a:ea typeface="Poppins"/>
              <a:cs typeface="Poppins"/>
              <a:sym typeface="Poppins"/>
            </a:endParaRPr>
          </a:p>
        </p:txBody>
      </p:sp>
      <p:sp>
        <p:nvSpPr>
          <p:cNvPr id="1208" name="Google Shape;1208;p59"/>
          <p:cNvSpPr/>
          <p:nvPr/>
        </p:nvSpPr>
        <p:spPr>
          <a:xfrm>
            <a:off x="5831300" y="3352800"/>
            <a:ext cx="1854000" cy="1250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None/>
            </a:pPr>
            <a:r>
              <a:rPr lang="en" sz="2300">
                <a:solidFill>
                  <a:schemeClr val="dk1"/>
                </a:solidFill>
                <a:latin typeface="Poppins"/>
                <a:ea typeface="Poppins"/>
                <a:cs typeface="Poppins"/>
                <a:sym typeface="Poppins"/>
              </a:rPr>
              <a:t>INFRA</a:t>
            </a:r>
            <a:endParaRPr sz="2300">
              <a:solidFill>
                <a:schemeClr val="dk1"/>
              </a:solidFill>
              <a:latin typeface="Poppins"/>
              <a:ea typeface="Poppins"/>
              <a:cs typeface="Poppins"/>
              <a:sym typeface="Poppins"/>
            </a:endParaRPr>
          </a:p>
          <a:p>
            <a:pPr indent="0" lvl="0" marL="0" rtl="0" algn="ctr">
              <a:lnSpc>
                <a:spcPct val="100000"/>
              </a:lnSpc>
              <a:spcBef>
                <a:spcPts val="0"/>
              </a:spcBef>
              <a:spcAft>
                <a:spcPts val="0"/>
              </a:spcAft>
              <a:buNone/>
            </a:pPr>
            <a:r>
              <a:rPr lang="en" sz="2300">
                <a:solidFill>
                  <a:schemeClr val="dk1"/>
                </a:solidFill>
                <a:latin typeface="Poppins"/>
                <a:ea typeface="Poppins"/>
                <a:cs typeface="Poppins"/>
                <a:sym typeface="Poppins"/>
              </a:rPr>
              <a:t>STRUCTURE</a:t>
            </a:r>
            <a:endParaRPr sz="2300">
              <a:solidFill>
                <a:schemeClr val="dk1"/>
              </a:solidFill>
              <a:latin typeface="Poppins"/>
              <a:ea typeface="Poppins"/>
              <a:cs typeface="Poppins"/>
              <a:sym typeface="Poppins"/>
            </a:endParaRPr>
          </a:p>
        </p:txBody>
      </p:sp>
      <p:cxnSp>
        <p:nvCxnSpPr>
          <p:cNvPr id="1209" name="Google Shape;1209;p59"/>
          <p:cNvCxnSpPr>
            <a:stCxn id="1210" idx="2"/>
            <a:endCxn id="1203" idx="0"/>
          </p:cNvCxnSpPr>
          <p:nvPr/>
        </p:nvCxnSpPr>
        <p:spPr>
          <a:xfrm flipH="1">
            <a:off x="1915075" y="2288825"/>
            <a:ext cx="2656800" cy="688500"/>
          </a:xfrm>
          <a:prstGeom prst="bentConnector2">
            <a:avLst/>
          </a:prstGeom>
          <a:noFill/>
          <a:ln cap="flat" cmpd="sng" w="19050">
            <a:solidFill>
              <a:schemeClr val="dk1"/>
            </a:solidFill>
            <a:prstDash val="solid"/>
            <a:round/>
            <a:headEnd len="med" w="med" type="none"/>
            <a:tailEnd len="med" w="med" type="none"/>
          </a:ln>
        </p:spPr>
      </p:cxnSp>
      <p:cxnSp>
        <p:nvCxnSpPr>
          <p:cNvPr id="1211" name="Google Shape;1211;p59"/>
          <p:cNvCxnSpPr>
            <a:stCxn id="1210" idx="2"/>
            <a:endCxn id="1204" idx="0"/>
          </p:cNvCxnSpPr>
          <p:nvPr/>
        </p:nvCxnSpPr>
        <p:spPr>
          <a:xfrm rot="5400000">
            <a:off x="4226863" y="2632175"/>
            <a:ext cx="688500" cy="1800"/>
          </a:xfrm>
          <a:prstGeom prst="bentConnector3">
            <a:avLst>
              <a:gd fmla="val 50000" name="adj1"/>
            </a:avLst>
          </a:prstGeom>
          <a:noFill/>
          <a:ln cap="flat" cmpd="sng" w="19050">
            <a:solidFill>
              <a:schemeClr val="dk1"/>
            </a:solidFill>
            <a:prstDash val="solid"/>
            <a:round/>
            <a:headEnd len="med" w="med" type="none"/>
            <a:tailEnd len="med" w="med" type="none"/>
          </a:ln>
        </p:spPr>
      </p:cxnSp>
      <p:cxnSp>
        <p:nvCxnSpPr>
          <p:cNvPr id="1212" name="Google Shape;1212;p59"/>
          <p:cNvCxnSpPr>
            <a:stCxn id="1210" idx="2"/>
            <a:endCxn id="1205" idx="0"/>
          </p:cNvCxnSpPr>
          <p:nvPr/>
        </p:nvCxnSpPr>
        <p:spPr>
          <a:xfrm>
            <a:off x="4571850" y="2288825"/>
            <a:ext cx="2653500" cy="688500"/>
          </a:xfrm>
          <a:prstGeom prst="bentConnector2">
            <a:avLst/>
          </a:prstGeom>
          <a:noFill/>
          <a:ln cap="flat" cmpd="sng" w="19050">
            <a:solidFill>
              <a:schemeClr val="dk1"/>
            </a:solidFill>
            <a:prstDash val="solid"/>
            <a:round/>
            <a:headEnd len="med" w="med" type="none"/>
            <a:tailEnd len="med" w="med" type="none"/>
          </a:ln>
        </p:spPr>
      </p:cxnSp>
      <p:sp>
        <p:nvSpPr>
          <p:cNvPr id="1213" name="Google Shape;1213;p59"/>
          <p:cNvSpPr/>
          <p:nvPr/>
        </p:nvSpPr>
        <p:spPr>
          <a:xfrm>
            <a:off x="7891329" y="6296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7" name="Shape 1217"/>
        <p:cNvGrpSpPr/>
        <p:nvPr/>
      </p:nvGrpSpPr>
      <p:grpSpPr>
        <a:xfrm>
          <a:off x="0" y="0"/>
          <a:ext cx="0" cy="0"/>
          <a:chOff x="0" y="0"/>
          <a:chExt cx="0" cy="0"/>
        </a:xfrm>
      </p:grpSpPr>
      <p:sp>
        <p:nvSpPr>
          <p:cNvPr id="1218" name="Google Shape;1218;p60"/>
          <p:cNvSpPr txBox="1"/>
          <p:nvPr>
            <p:ph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t>KEY FEATURES OF THE INVESTMENT CLIMATE:</a:t>
            </a:r>
            <a:endParaRPr sz="2400"/>
          </a:p>
        </p:txBody>
      </p:sp>
      <p:sp>
        <p:nvSpPr>
          <p:cNvPr id="1219" name="Google Shape;1219;p60"/>
          <p:cNvSpPr/>
          <p:nvPr/>
        </p:nvSpPr>
        <p:spPr>
          <a:xfrm>
            <a:off x="716425" y="2977325"/>
            <a:ext cx="2397300" cy="4041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rPr b="1" lang="en" sz="2400">
                <a:solidFill>
                  <a:schemeClr val="dk1"/>
                </a:solidFill>
                <a:latin typeface="Gilda Display"/>
                <a:ea typeface="Gilda Display"/>
                <a:cs typeface="Gilda Display"/>
                <a:sym typeface="Gilda Display"/>
              </a:rPr>
              <a:t>04</a:t>
            </a:r>
            <a:endParaRPr b="1" sz="2400">
              <a:solidFill>
                <a:schemeClr val="dk1"/>
              </a:solidFill>
              <a:latin typeface="Gilda Display"/>
              <a:ea typeface="Gilda Display"/>
              <a:cs typeface="Gilda Display"/>
              <a:sym typeface="Gilda Display"/>
            </a:endParaRPr>
          </a:p>
        </p:txBody>
      </p:sp>
      <p:sp>
        <p:nvSpPr>
          <p:cNvPr id="1220" name="Google Shape;1220;p60"/>
          <p:cNvSpPr/>
          <p:nvPr/>
        </p:nvSpPr>
        <p:spPr>
          <a:xfrm>
            <a:off x="3371563" y="2977325"/>
            <a:ext cx="2397300" cy="4041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rPr b="1" lang="en" sz="2400">
                <a:solidFill>
                  <a:schemeClr val="dk1"/>
                </a:solidFill>
                <a:latin typeface="Gilda Display"/>
                <a:ea typeface="Gilda Display"/>
                <a:cs typeface="Gilda Display"/>
                <a:sym typeface="Gilda Display"/>
              </a:rPr>
              <a:t>05</a:t>
            </a:r>
            <a:endParaRPr b="1" sz="2400">
              <a:solidFill>
                <a:schemeClr val="dk1"/>
              </a:solidFill>
              <a:latin typeface="Gilda Display"/>
              <a:ea typeface="Gilda Display"/>
              <a:cs typeface="Gilda Display"/>
              <a:sym typeface="Gilda Display"/>
            </a:endParaRPr>
          </a:p>
        </p:txBody>
      </p:sp>
      <p:sp>
        <p:nvSpPr>
          <p:cNvPr id="1221" name="Google Shape;1221;p60"/>
          <p:cNvSpPr/>
          <p:nvPr/>
        </p:nvSpPr>
        <p:spPr>
          <a:xfrm>
            <a:off x="6026700" y="2977325"/>
            <a:ext cx="2397300" cy="4041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rPr b="1" lang="en" sz="2400">
                <a:solidFill>
                  <a:schemeClr val="dk1"/>
                </a:solidFill>
                <a:latin typeface="Gilda Display"/>
                <a:ea typeface="Gilda Display"/>
                <a:cs typeface="Gilda Display"/>
                <a:sym typeface="Gilda Display"/>
              </a:rPr>
              <a:t>06</a:t>
            </a:r>
            <a:endParaRPr b="1" sz="2400">
              <a:solidFill>
                <a:schemeClr val="dk1"/>
              </a:solidFill>
              <a:latin typeface="Gilda Display"/>
              <a:ea typeface="Gilda Display"/>
              <a:cs typeface="Gilda Display"/>
              <a:sym typeface="Gilda Display"/>
            </a:endParaRPr>
          </a:p>
        </p:txBody>
      </p:sp>
      <p:sp>
        <p:nvSpPr>
          <p:cNvPr id="1222" name="Google Shape;1222;p60"/>
          <p:cNvSpPr/>
          <p:nvPr/>
        </p:nvSpPr>
        <p:spPr>
          <a:xfrm>
            <a:off x="716450" y="3253125"/>
            <a:ext cx="2397300" cy="1250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Clr>
                <a:srgbClr val="000000"/>
              </a:buClr>
              <a:buSzPts val="1100"/>
              <a:buFont typeface="Arial"/>
              <a:buNone/>
            </a:pPr>
            <a:r>
              <a:rPr lang="en" sz="2400">
                <a:solidFill>
                  <a:schemeClr val="dk1"/>
                </a:solidFill>
                <a:latin typeface="Poppins"/>
                <a:ea typeface="Poppins"/>
                <a:cs typeface="Poppins"/>
                <a:sym typeface="Poppins"/>
              </a:rPr>
              <a:t>SKILLED LABOR FORCE</a:t>
            </a:r>
            <a:endParaRPr sz="2400">
              <a:solidFill>
                <a:schemeClr val="dk1"/>
              </a:solidFill>
              <a:latin typeface="Poppins"/>
              <a:ea typeface="Poppins"/>
              <a:cs typeface="Poppins"/>
              <a:sym typeface="Poppins"/>
            </a:endParaRPr>
          </a:p>
        </p:txBody>
      </p:sp>
      <p:sp>
        <p:nvSpPr>
          <p:cNvPr id="1223" name="Google Shape;1223;p60"/>
          <p:cNvSpPr/>
          <p:nvPr/>
        </p:nvSpPr>
        <p:spPr>
          <a:xfrm>
            <a:off x="3371563" y="3352800"/>
            <a:ext cx="2397300" cy="1250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Clr>
                <a:srgbClr val="000000"/>
              </a:buClr>
              <a:buSzPts val="1100"/>
              <a:buFont typeface="Arial"/>
              <a:buNone/>
            </a:pPr>
            <a:r>
              <a:rPr lang="en" sz="2400">
                <a:solidFill>
                  <a:schemeClr val="dk1"/>
                </a:solidFill>
                <a:latin typeface="Poppins"/>
                <a:ea typeface="Poppins"/>
                <a:cs typeface="Poppins"/>
                <a:sym typeface="Poppins"/>
              </a:rPr>
              <a:t>MACRO</a:t>
            </a:r>
            <a:endParaRPr sz="2400">
              <a:solidFill>
                <a:schemeClr val="dk1"/>
              </a:solidFill>
              <a:latin typeface="Poppins"/>
              <a:ea typeface="Poppins"/>
              <a:cs typeface="Poppins"/>
              <a:sym typeface="Poppins"/>
            </a:endParaRPr>
          </a:p>
          <a:p>
            <a:pPr indent="0" lvl="0" marL="0" rtl="0" algn="ctr">
              <a:lnSpc>
                <a:spcPct val="100000"/>
              </a:lnSpc>
              <a:spcBef>
                <a:spcPts val="0"/>
              </a:spcBef>
              <a:spcAft>
                <a:spcPts val="0"/>
              </a:spcAft>
              <a:buClr>
                <a:srgbClr val="000000"/>
              </a:buClr>
              <a:buSzPts val="1100"/>
              <a:buFont typeface="Arial"/>
              <a:buNone/>
            </a:pPr>
            <a:r>
              <a:rPr lang="en" sz="2400">
                <a:solidFill>
                  <a:schemeClr val="dk1"/>
                </a:solidFill>
                <a:latin typeface="Poppins"/>
                <a:ea typeface="Poppins"/>
                <a:cs typeface="Poppins"/>
                <a:sym typeface="Poppins"/>
              </a:rPr>
              <a:t>ECONOMIC FACTORS</a:t>
            </a:r>
            <a:endParaRPr sz="2400">
              <a:solidFill>
                <a:schemeClr val="dk1"/>
              </a:solidFill>
              <a:latin typeface="Poppins"/>
              <a:ea typeface="Poppins"/>
              <a:cs typeface="Poppins"/>
              <a:sym typeface="Poppins"/>
            </a:endParaRPr>
          </a:p>
        </p:txBody>
      </p:sp>
      <p:sp>
        <p:nvSpPr>
          <p:cNvPr id="1224" name="Google Shape;1224;p60"/>
          <p:cNvSpPr/>
          <p:nvPr/>
        </p:nvSpPr>
        <p:spPr>
          <a:xfrm>
            <a:off x="5831300" y="3352800"/>
            <a:ext cx="1854000" cy="1250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None/>
            </a:pPr>
            <a:r>
              <a:rPr lang="en" sz="2300">
                <a:solidFill>
                  <a:schemeClr val="dk1"/>
                </a:solidFill>
                <a:latin typeface="Poppins"/>
                <a:ea typeface="Poppins"/>
                <a:cs typeface="Poppins"/>
                <a:sym typeface="Poppins"/>
              </a:rPr>
              <a:t>POLITICAL STABILITY</a:t>
            </a:r>
            <a:endParaRPr sz="2300">
              <a:solidFill>
                <a:schemeClr val="dk1"/>
              </a:solidFill>
              <a:latin typeface="Poppins"/>
              <a:ea typeface="Poppins"/>
              <a:cs typeface="Poppins"/>
              <a:sym typeface="Poppins"/>
            </a:endParaRPr>
          </a:p>
        </p:txBody>
      </p:sp>
      <p:cxnSp>
        <p:nvCxnSpPr>
          <p:cNvPr id="1225" name="Google Shape;1225;p60"/>
          <p:cNvCxnSpPr>
            <a:stCxn id="1226" idx="2"/>
            <a:endCxn id="1219" idx="0"/>
          </p:cNvCxnSpPr>
          <p:nvPr/>
        </p:nvCxnSpPr>
        <p:spPr>
          <a:xfrm flipH="1">
            <a:off x="1915075" y="2288825"/>
            <a:ext cx="2656800" cy="688500"/>
          </a:xfrm>
          <a:prstGeom prst="bentConnector2">
            <a:avLst/>
          </a:prstGeom>
          <a:noFill/>
          <a:ln cap="flat" cmpd="sng" w="19050">
            <a:solidFill>
              <a:schemeClr val="dk1"/>
            </a:solidFill>
            <a:prstDash val="solid"/>
            <a:round/>
            <a:headEnd len="med" w="med" type="none"/>
            <a:tailEnd len="med" w="med" type="none"/>
          </a:ln>
        </p:spPr>
      </p:cxnSp>
      <p:cxnSp>
        <p:nvCxnSpPr>
          <p:cNvPr id="1227" name="Google Shape;1227;p60"/>
          <p:cNvCxnSpPr>
            <a:stCxn id="1226" idx="2"/>
            <a:endCxn id="1220" idx="0"/>
          </p:cNvCxnSpPr>
          <p:nvPr/>
        </p:nvCxnSpPr>
        <p:spPr>
          <a:xfrm rot="5400000">
            <a:off x="4226863" y="2632175"/>
            <a:ext cx="688500" cy="1800"/>
          </a:xfrm>
          <a:prstGeom prst="bentConnector3">
            <a:avLst>
              <a:gd fmla="val 50000" name="adj1"/>
            </a:avLst>
          </a:prstGeom>
          <a:noFill/>
          <a:ln cap="flat" cmpd="sng" w="19050">
            <a:solidFill>
              <a:schemeClr val="dk1"/>
            </a:solidFill>
            <a:prstDash val="solid"/>
            <a:round/>
            <a:headEnd len="med" w="med" type="none"/>
            <a:tailEnd len="med" w="med" type="none"/>
          </a:ln>
        </p:spPr>
      </p:cxnSp>
      <p:cxnSp>
        <p:nvCxnSpPr>
          <p:cNvPr id="1228" name="Google Shape;1228;p60"/>
          <p:cNvCxnSpPr>
            <a:stCxn id="1226" idx="2"/>
            <a:endCxn id="1221" idx="0"/>
          </p:cNvCxnSpPr>
          <p:nvPr/>
        </p:nvCxnSpPr>
        <p:spPr>
          <a:xfrm>
            <a:off x="4571850" y="2288825"/>
            <a:ext cx="2653500" cy="688500"/>
          </a:xfrm>
          <a:prstGeom prst="bentConnector2">
            <a:avLst/>
          </a:prstGeom>
          <a:noFill/>
          <a:ln cap="flat" cmpd="sng" w="19050">
            <a:solidFill>
              <a:schemeClr val="dk1"/>
            </a:solidFill>
            <a:prstDash val="solid"/>
            <a:round/>
            <a:headEnd len="med" w="med" type="none"/>
            <a:tailEnd len="med" w="med" type="none"/>
          </a:ln>
        </p:spPr>
      </p:cxnSp>
      <p:sp>
        <p:nvSpPr>
          <p:cNvPr id="1229" name="Google Shape;1229;p60"/>
          <p:cNvSpPr/>
          <p:nvPr/>
        </p:nvSpPr>
        <p:spPr>
          <a:xfrm>
            <a:off x="7891329" y="6296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3" name="Shape 1233"/>
        <p:cNvGrpSpPr/>
        <p:nvPr/>
      </p:nvGrpSpPr>
      <p:grpSpPr>
        <a:xfrm>
          <a:off x="0" y="0"/>
          <a:ext cx="0" cy="0"/>
          <a:chOff x="0" y="0"/>
          <a:chExt cx="0" cy="0"/>
        </a:xfrm>
      </p:grpSpPr>
      <p:sp>
        <p:nvSpPr>
          <p:cNvPr id="1234" name="Google Shape;1234;p61"/>
          <p:cNvSpPr txBox="1"/>
          <p:nvPr>
            <p:ph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t>KEY FEATURES OF THE INVESTMENT CLIMATE:</a:t>
            </a:r>
            <a:endParaRPr sz="2400"/>
          </a:p>
        </p:txBody>
      </p:sp>
      <p:sp>
        <p:nvSpPr>
          <p:cNvPr id="1235" name="Google Shape;1235;p61"/>
          <p:cNvSpPr/>
          <p:nvPr/>
        </p:nvSpPr>
        <p:spPr>
          <a:xfrm>
            <a:off x="716425" y="2977325"/>
            <a:ext cx="2397300" cy="4041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t/>
            </a:r>
            <a:endParaRPr b="1" sz="2400">
              <a:solidFill>
                <a:schemeClr val="dk1"/>
              </a:solidFill>
              <a:latin typeface="Gilda Display"/>
              <a:ea typeface="Gilda Display"/>
              <a:cs typeface="Gilda Display"/>
              <a:sym typeface="Gilda Display"/>
            </a:endParaRPr>
          </a:p>
        </p:txBody>
      </p:sp>
      <p:sp>
        <p:nvSpPr>
          <p:cNvPr id="1236" name="Google Shape;1236;p61"/>
          <p:cNvSpPr/>
          <p:nvPr/>
        </p:nvSpPr>
        <p:spPr>
          <a:xfrm>
            <a:off x="3371563" y="2977325"/>
            <a:ext cx="2397300" cy="4041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rPr b="1" lang="en" sz="2400">
                <a:solidFill>
                  <a:schemeClr val="dk1"/>
                </a:solidFill>
                <a:latin typeface="Gilda Display"/>
                <a:ea typeface="Gilda Display"/>
                <a:cs typeface="Gilda Display"/>
                <a:sym typeface="Gilda Display"/>
              </a:rPr>
              <a:t>07</a:t>
            </a:r>
            <a:endParaRPr b="1" sz="2400">
              <a:solidFill>
                <a:schemeClr val="dk1"/>
              </a:solidFill>
              <a:latin typeface="Gilda Display"/>
              <a:ea typeface="Gilda Display"/>
              <a:cs typeface="Gilda Display"/>
              <a:sym typeface="Gilda Display"/>
            </a:endParaRPr>
          </a:p>
        </p:txBody>
      </p:sp>
      <p:sp>
        <p:nvSpPr>
          <p:cNvPr id="1237" name="Google Shape;1237;p61"/>
          <p:cNvSpPr/>
          <p:nvPr/>
        </p:nvSpPr>
        <p:spPr>
          <a:xfrm>
            <a:off x="6026700" y="2977325"/>
            <a:ext cx="2397300" cy="4041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t/>
            </a:r>
            <a:endParaRPr b="1" sz="2400">
              <a:solidFill>
                <a:schemeClr val="dk1"/>
              </a:solidFill>
              <a:latin typeface="Gilda Display"/>
              <a:ea typeface="Gilda Display"/>
              <a:cs typeface="Gilda Display"/>
              <a:sym typeface="Gilda Display"/>
            </a:endParaRPr>
          </a:p>
        </p:txBody>
      </p:sp>
      <p:sp>
        <p:nvSpPr>
          <p:cNvPr id="1238" name="Google Shape;1238;p61"/>
          <p:cNvSpPr/>
          <p:nvPr/>
        </p:nvSpPr>
        <p:spPr>
          <a:xfrm>
            <a:off x="3239601" y="3352800"/>
            <a:ext cx="2529300" cy="1250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Clr>
                <a:srgbClr val="000000"/>
              </a:buClr>
              <a:buSzPts val="1100"/>
              <a:buFont typeface="Arial"/>
              <a:buNone/>
            </a:pPr>
            <a:r>
              <a:rPr lang="en" sz="2400">
                <a:solidFill>
                  <a:schemeClr val="dk1"/>
                </a:solidFill>
                <a:latin typeface="Poppins"/>
                <a:ea typeface="Poppins"/>
                <a:cs typeface="Poppins"/>
                <a:sym typeface="Poppins"/>
              </a:rPr>
              <a:t>TECHNOLOGY FACTOR</a:t>
            </a:r>
            <a:endParaRPr sz="2400">
              <a:solidFill>
                <a:schemeClr val="dk1"/>
              </a:solidFill>
              <a:latin typeface="Poppins"/>
              <a:ea typeface="Poppins"/>
              <a:cs typeface="Poppins"/>
              <a:sym typeface="Poppins"/>
            </a:endParaRPr>
          </a:p>
        </p:txBody>
      </p:sp>
      <p:cxnSp>
        <p:nvCxnSpPr>
          <p:cNvPr id="1239" name="Google Shape;1239;p61"/>
          <p:cNvCxnSpPr>
            <a:stCxn id="1240" idx="2"/>
            <a:endCxn id="1235" idx="0"/>
          </p:cNvCxnSpPr>
          <p:nvPr/>
        </p:nvCxnSpPr>
        <p:spPr>
          <a:xfrm flipH="1">
            <a:off x="1915075" y="2288825"/>
            <a:ext cx="2656800" cy="688500"/>
          </a:xfrm>
          <a:prstGeom prst="bentConnector2">
            <a:avLst/>
          </a:prstGeom>
          <a:noFill/>
          <a:ln cap="flat" cmpd="sng" w="19050">
            <a:solidFill>
              <a:schemeClr val="dk1"/>
            </a:solidFill>
            <a:prstDash val="solid"/>
            <a:round/>
            <a:headEnd len="med" w="med" type="none"/>
            <a:tailEnd len="med" w="med" type="none"/>
          </a:ln>
        </p:spPr>
      </p:cxnSp>
      <p:cxnSp>
        <p:nvCxnSpPr>
          <p:cNvPr id="1241" name="Google Shape;1241;p61"/>
          <p:cNvCxnSpPr>
            <a:stCxn id="1240" idx="2"/>
            <a:endCxn id="1236" idx="0"/>
          </p:cNvCxnSpPr>
          <p:nvPr/>
        </p:nvCxnSpPr>
        <p:spPr>
          <a:xfrm rot="5400000">
            <a:off x="4226863" y="2632175"/>
            <a:ext cx="688500" cy="1800"/>
          </a:xfrm>
          <a:prstGeom prst="bentConnector3">
            <a:avLst>
              <a:gd fmla="val 50000" name="adj1"/>
            </a:avLst>
          </a:prstGeom>
          <a:noFill/>
          <a:ln cap="flat" cmpd="sng" w="19050">
            <a:solidFill>
              <a:schemeClr val="dk1"/>
            </a:solidFill>
            <a:prstDash val="solid"/>
            <a:round/>
            <a:headEnd len="med" w="med" type="none"/>
            <a:tailEnd len="med" w="med" type="none"/>
          </a:ln>
        </p:spPr>
      </p:cxnSp>
      <p:cxnSp>
        <p:nvCxnSpPr>
          <p:cNvPr id="1242" name="Google Shape;1242;p61"/>
          <p:cNvCxnSpPr>
            <a:stCxn id="1240" idx="2"/>
            <a:endCxn id="1237" idx="0"/>
          </p:cNvCxnSpPr>
          <p:nvPr/>
        </p:nvCxnSpPr>
        <p:spPr>
          <a:xfrm>
            <a:off x="4571850" y="2288825"/>
            <a:ext cx="2653500" cy="688500"/>
          </a:xfrm>
          <a:prstGeom prst="bentConnector2">
            <a:avLst/>
          </a:prstGeom>
          <a:noFill/>
          <a:ln cap="flat" cmpd="sng" w="19050">
            <a:solidFill>
              <a:schemeClr val="dk1"/>
            </a:solidFill>
            <a:prstDash val="solid"/>
            <a:round/>
            <a:headEnd len="med" w="med" type="none"/>
            <a:tailEnd len="med" w="med" type="none"/>
          </a:ln>
        </p:spPr>
      </p:cxnSp>
      <p:sp>
        <p:nvSpPr>
          <p:cNvPr id="1243" name="Google Shape;1243;p61"/>
          <p:cNvSpPr/>
          <p:nvPr/>
        </p:nvSpPr>
        <p:spPr>
          <a:xfrm>
            <a:off x="7891329" y="6296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7" name="Shape 1247"/>
        <p:cNvGrpSpPr/>
        <p:nvPr/>
      </p:nvGrpSpPr>
      <p:grpSpPr>
        <a:xfrm>
          <a:off x="0" y="0"/>
          <a:ext cx="0" cy="0"/>
          <a:chOff x="0" y="0"/>
          <a:chExt cx="0" cy="0"/>
        </a:xfrm>
      </p:grpSpPr>
      <p:sp>
        <p:nvSpPr>
          <p:cNvPr id="1248" name="Google Shape;1248;p62"/>
          <p:cNvSpPr txBox="1"/>
          <p:nvPr>
            <p:ph idx="1" type="subTitle"/>
          </p:nvPr>
        </p:nvSpPr>
        <p:spPr>
          <a:xfrm>
            <a:off x="3658925" y="129575"/>
            <a:ext cx="3589500" cy="47550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1200">
                <a:solidFill>
                  <a:srgbClr val="000000"/>
                </a:solidFill>
                <a:latin typeface="Arial"/>
                <a:ea typeface="Arial"/>
                <a:cs typeface="Arial"/>
                <a:sym typeface="Arial"/>
              </a:rPr>
              <a:t>·</a:t>
            </a:r>
            <a:r>
              <a:rPr lang="en" sz="700">
                <a:solidFill>
                  <a:srgbClr val="000000"/>
                </a:solidFill>
                <a:latin typeface="Times New Roman"/>
                <a:ea typeface="Times New Roman"/>
                <a:cs typeface="Times New Roman"/>
                <a:sym typeface="Times New Roman"/>
              </a:rPr>
              <a:t>  </a:t>
            </a:r>
            <a:r>
              <a:rPr lang="en" sz="2300">
                <a:solidFill>
                  <a:srgbClr val="000000"/>
                </a:solidFill>
                <a:latin typeface="Arial"/>
                <a:ea typeface="Arial"/>
                <a:cs typeface="Arial"/>
                <a:sym typeface="Arial"/>
              </a:rPr>
              <a:t>Good base of related and supporting industries like suppliers, sub- contractors, university research center, business services and raw materials.</a:t>
            </a:r>
            <a:endParaRPr sz="23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300">
                <a:solidFill>
                  <a:srgbClr val="000000"/>
                </a:solidFill>
                <a:latin typeface="Arial"/>
                <a:ea typeface="Arial"/>
                <a:cs typeface="Arial"/>
                <a:sym typeface="Arial"/>
              </a:rPr>
              <a:t>·</a:t>
            </a:r>
            <a:r>
              <a:rPr lang="en" sz="2300">
                <a:solidFill>
                  <a:srgbClr val="000000"/>
                </a:solidFill>
                <a:latin typeface="Times New Roman"/>
                <a:ea typeface="Times New Roman"/>
                <a:cs typeface="Times New Roman"/>
                <a:sym typeface="Times New Roman"/>
              </a:rPr>
              <a:t>  </a:t>
            </a:r>
            <a:r>
              <a:rPr lang="en" sz="2300">
                <a:solidFill>
                  <a:srgbClr val="000000"/>
                </a:solidFill>
                <a:latin typeface="Arial"/>
                <a:ea typeface="Arial"/>
                <a:cs typeface="Arial"/>
                <a:sym typeface="Arial"/>
              </a:rPr>
              <a:t>Good transport facilities, roads as well as port system for both sea and air.</a:t>
            </a:r>
            <a:endParaRPr sz="23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grpSp>
        <p:nvGrpSpPr>
          <p:cNvPr id="1249" name="Google Shape;1249;p62"/>
          <p:cNvGrpSpPr/>
          <p:nvPr/>
        </p:nvGrpSpPr>
        <p:grpSpPr>
          <a:xfrm>
            <a:off x="538301" y="1384931"/>
            <a:ext cx="3000482" cy="2373611"/>
            <a:chOff x="811675" y="1343350"/>
            <a:chExt cx="3396900" cy="2373611"/>
          </a:xfrm>
        </p:grpSpPr>
        <p:sp>
          <p:nvSpPr>
            <p:cNvPr id="1250" name="Google Shape;1250;p62"/>
            <p:cNvSpPr/>
            <p:nvPr/>
          </p:nvSpPr>
          <p:spPr>
            <a:xfrm>
              <a:off x="811675" y="1343350"/>
              <a:ext cx="3396900" cy="2038800"/>
            </a:xfrm>
            <a:prstGeom prst="roundRect">
              <a:avLst>
                <a:gd fmla="val 0" name="adj"/>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t>INFRASTRUCTURE FACTORS</a:t>
              </a:r>
              <a:endParaRPr sz="2400"/>
            </a:p>
          </p:txBody>
        </p:sp>
        <p:sp>
          <p:nvSpPr>
            <p:cNvPr id="1251" name="Google Shape;1251;p62"/>
            <p:cNvSpPr/>
            <p:nvPr/>
          </p:nvSpPr>
          <p:spPr>
            <a:xfrm>
              <a:off x="2012410" y="3382161"/>
              <a:ext cx="995400" cy="334800"/>
            </a:xfrm>
            <a:prstGeom prst="trapezoid">
              <a:avLst>
                <a:gd fmla="val 25000"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5" name="Shape 1255"/>
        <p:cNvGrpSpPr/>
        <p:nvPr/>
      </p:nvGrpSpPr>
      <p:grpSpPr>
        <a:xfrm>
          <a:off x="0" y="0"/>
          <a:ext cx="0" cy="0"/>
          <a:chOff x="0" y="0"/>
          <a:chExt cx="0" cy="0"/>
        </a:xfrm>
      </p:grpSpPr>
      <p:sp>
        <p:nvSpPr>
          <p:cNvPr id="1256" name="Google Shape;1256;p63"/>
          <p:cNvSpPr txBox="1"/>
          <p:nvPr>
            <p:ph idx="1" type="subTitle"/>
          </p:nvPr>
        </p:nvSpPr>
        <p:spPr>
          <a:xfrm>
            <a:off x="3887525" y="129575"/>
            <a:ext cx="3589500" cy="47550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2400">
                <a:solidFill>
                  <a:srgbClr val="000000"/>
                </a:solidFill>
                <a:latin typeface="Arial"/>
                <a:ea typeface="Arial"/>
                <a:cs typeface="Arial"/>
                <a:sym typeface="Arial"/>
              </a:rPr>
              <a:t>·</a:t>
            </a:r>
            <a:r>
              <a:rPr lang="en" sz="2400">
                <a:solidFill>
                  <a:srgbClr val="000000"/>
                </a:solidFill>
                <a:latin typeface="Times New Roman"/>
                <a:ea typeface="Times New Roman"/>
                <a:cs typeface="Times New Roman"/>
                <a:sym typeface="Times New Roman"/>
              </a:rPr>
              <a:t>         </a:t>
            </a:r>
            <a:r>
              <a:rPr lang="en" sz="2400">
                <a:solidFill>
                  <a:srgbClr val="000000"/>
                </a:solidFill>
                <a:latin typeface="Arial"/>
                <a:ea typeface="Arial"/>
                <a:cs typeface="Arial"/>
                <a:sym typeface="Arial"/>
              </a:rPr>
              <a:t>Low cost and availability of utilities such telecommunications, energy and water.</a:t>
            </a:r>
            <a:endParaRPr sz="24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400">
                <a:solidFill>
                  <a:srgbClr val="000000"/>
                </a:solidFill>
                <a:latin typeface="Arial"/>
                <a:ea typeface="Arial"/>
                <a:cs typeface="Arial"/>
                <a:sym typeface="Arial"/>
              </a:rPr>
              <a:t>·</a:t>
            </a:r>
            <a:r>
              <a:rPr lang="en" sz="2400">
                <a:solidFill>
                  <a:srgbClr val="000000"/>
                </a:solidFill>
                <a:latin typeface="Times New Roman"/>
                <a:ea typeface="Times New Roman"/>
                <a:cs typeface="Times New Roman"/>
                <a:sym typeface="Times New Roman"/>
              </a:rPr>
              <a:t>         </a:t>
            </a:r>
            <a:r>
              <a:rPr lang="en" sz="2400">
                <a:solidFill>
                  <a:srgbClr val="000000"/>
                </a:solidFill>
                <a:latin typeface="Arial"/>
                <a:ea typeface="Arial"/>
                <a:cs typeface="Arial"/>
                <a:sym typeface="Arial"/>
              </a:rPr>
              <a:t>Environmental regulations and procedures.</a:t>
            </a:r>
            <a:endParaRPr sz="24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400">
                <a:solidFill>
                  <a:srgbClr val="000000"/>
                </a:solidFill>
                <a:latin typeface="Arial"/>
                <a:ea typeface="Arial"/>
                <a:cs typeface="Arial"/>
                <a:sym typeface="Arial"/>
              </a:rPr>
              <a:t>·</a:t>
            </a:r>
            <a:r>
              <a:rPr lang="en" sz="2400">
                <a:solidFill>
                  <a:srgbClr val="000000"/>
                </a:solidFill>
                <a:latin typeface="Times New Roman"/>
                <a:ea typeface="Times New Roman"/>
                <a:cs typeface="Times New Roman"/>
                <a:sym typeface="Times New Roman"/>
              </a:rPr>
              <a:t>         </a:t>
            </a:r>
            <a:r>
              <a:rPr lang="en" sz="2400">
                <a:solidFill>
                  <a:srgbClr val="000000"/>
                </a:solidFill>
                <a:latin typeface="Arial"/>
                <a:ea typeface="Arial"/>
                <a:cs typeface="Arial"/>
                <a:sym typeface="Arial"/>
              </a:rPr>
              <a:t>Availability of sites and premises.</a:t>
            </a:r>
            <a:endParaRPr sz="24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sz="12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grpSp>
        <p:nvGrpSpPr>
          <p:cNvPr id="1257" name="Google Shape;1257;p63"/>
          <p:cNvGrpSpPr/>
          <p:nvPr/>
        </p:nvGrpSpPr>
        <p:grpSpPr>
          <a:xfrm>
            <a:off x="538301" y="1384931"/>
            <a:ext cx="3000482" cy="2373611"/>
            <a:chOff x="811675" y="1343350"/>
            <a:chExt cx="3396900" cy="2373611"/>
          </a:xfrm>
        </p:grpSpPr>
        <p:sp>
          <p:nvSpPr>
            <p:cNvPr id="1258" name="Google Shape;1258;p63"/>
            <p:cNvSpPr/>
            <p:nvPr/>
          </p:nvSpPr>
          <p:spPr>
            <a:xfrm>
              <a:off x="811675" y="1343350"/>
              <a:ext cx="3396900" cy="2038800"/>
            </a:xfrm>
            <a:prstGeom prst="roundRect">
              <a:avLst>
                <a:gd fmla="val 0" name="adj"/>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t>INFRASTRUCTURE FACTORS</a:t>
              </a:r>
              <a:endParaRPr sz="2400"/>
            </a:p>
          </p:txBody>
        </p:sp>
        <p:sp>
          <p:nvSpPr>
            <p:cNvPr id="1259" name="Google Shape;1259;p63"/>
            <p:cNvSpPr/>
            <p:nvPr/>
          </p:nvSpPr>
          <p:spPr>
            <a:xfrm>
              <a:off x="2012410" y="3382161"/>
              <a:ext cx="995400" cy="334800"/>
            </a:xfrm>
            <a:prstGeom prst="trapezoid">
              <a:avLst>
                <a:gd fmla="val 25000"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60" name="Google Shape;1260;p63"/>
          <p:cNvSpPr/>
          <p:nvPr/>
        </p:nvSpPr>
        <p:spPr>
          <a:xfrm>
            <a:off x="4023492" y="411845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4" name="Shape 1264"/>
        <p:cNvGrpSpPr/>
        <p:nvPr/>
      </p:nvGrpSpPr>
      <p:grpSpPr>
        <a:xfrm>
          <a:off x="0" y="0"/>
          <a:ext cx="0" cy="0"/>
          <a:chOff x="0" y="0"/>
          <a:chExt cx="0" cy="0"/>
        </a:xfrm>
      </p:grpSpPr>
      <p:sp>
        <p:nvSpPr>
          <p:cNvPr id="1265" name="Google Shape;1265;p64"/>
          <p:cNvSpPr txBox="1"/>
          <p:nvPr>
            <p:ph idx="1" type="subTitle"/>
          </p:nvPr>
        </p:nvSpPr>
        <p:spPr>
          <a:xfrm>
            <a:off x="3887525" y="0"/>
            <a:ext cx="3589500" cy="48846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Identify critical shortages of skilled manpower in the various sectors of the economy and take measures to address the reasons for the shortage.</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Develop knowledge development strategies for creating a skilled labor force that foreign investors find advantageous for future growth.</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Set targets for human resource development based on reasonable expectations of growth.</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sz="17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grpSp>
        <p:nvGrpSpPr>
          <p:cNvPr id="1266" name="Google Shape;1266;p64"/>
          <p:cNvGrpSpPr/>
          <p:nvPr/>
        </p:nvGrpSpPr>
        <p:grpSpPr>
          <a:xfrm>
            <a:off x="538301" y="1384931"/>
            <a:ext cx="3000482" cy="2373686"/>
            <a:chOff x="811675" y="1343350"/>
            <a:chExt cx="3396900" cy="2373686"/>
          </a:xfrm>
        </p:grpSpPr>
        <p:sp>
          <p:nvSpPr>
            <p:cNvPr id="1267" name="Google Shape;1267;p64"/>
            <p:cNvSpPr/>
            <p:nvPr/>
          </p:nvSpPr>
          <p:spPr>
            <a:xfrm>
              <a:off x="811675" y="1343350"/>
              <a:ext cx="3396900" cy="2038800"/>
            </a:xfrm>
            <a:prstGeom prst="roundRect">
              <a:avLst>
                <a:gd fmla="val 0" name="adj"/>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t>POLICIES FOR SKILLED LABOR FORCE</a:t>
              </a:r>
              <a:endParaRPr sz="2400"/>
            </a:p>
          </p:txBody>
        </p:sp>
        <p:sp>
          <p:nvSpPr>
            <p:cNvPr id="1268" name="Google Shape;1268;p64"/>
            <p:cNvSpPr/>
            <p:nvPr/>
          </p:nvSpPr>
          <p:spPr>
            <a:xfrm>
              <a:off x="2012410" y="3382161"/>
              <a:ext cx="995430" cy="334875"/>
            </a:xfrm>
            <a:prstGeom prst="trapezoid">
              <a:avLst>
                <a:gd fmla="val 25000"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69" name="Google Shape;1269;p64"/>
          <p:cNvSpPr/>
          <p:nvPr/>
        </p:nvSpPr>
        <p:spPr>
          <a:xfrm>
            <a:off x="6545392" y="46866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3" name="Shape 1273"/>
        <p:cNvGrpSpPr/>
        <p:nvPr/>
      </p:nvGrpSpPr>
      <p:grpSpPr>
        <a:xfrm>
          <a:off x="0" y="0"/>
          <a:ext cx="0" cy="0"/>
          <a:chOff x="0" y="0"/>
          <a:chExt cx="0" cy="0"/>
        </a:xfrm>
      </p:grpSpPr>
      <p:sp>
        <p:nvSpPr>
          <p:cNvPr id="1274" name="Google Shape;1274;p65"/>
          <p:cNvSpPr txBox="1"/>
          <p:nvPr>
            <p:ph idx="1" type="subTitle"/>
          </p:nvPr>
        </p:nvSpPr>
        <p:spPr>
          <a:xfrm>
            <a:off x="3887525" y="-59800"/>
            <a:ext cx="3589500" cy="49443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Frequent changes of government</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Critical attitudes of opposition political parties towards FDI</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Lack of transparency in the public service</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Degree of nationalism</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Incidence of corruption</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Possibilities of terrorism</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sz="17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grpSp>
        <p:nvGrpSpPr>
          <p:cNvPr id="1275" name="Google Shape;1275;p65"/>
          <p:cNvGrpSpPr/>
          <p:nvPr/>
        </p:nvGrpSpPr>
        <p:grpSpPr>
          <a:xfrm>
            <a:off x="538301" y="1384931"/>
            <a:ext cx="3000482" cy="2373611"/>
            <a:chOff x="811675" y="1343350"/>
            <a:chExt cx="3396900" cy="2373611"/>
          </a:xfrm>
        </p:grpSpPr>
        <p:sp>
          <p:nvSpPr>
            <p:cNvPr id="1276" name="Google Shape;1276;p65"/>
            <p:cNvSpPr/>
            <p:nvPr/>
          </p:nvSpPr>
          <p:spPr>
            <a:xfrm>
              <a:off x="811675" y="1343350"/>
              <a:ext cx="3396900" cy="2038800"/>
            </a:xfrm>
            <a:prstGeom prst="roundRect">
              <a:avLst>
                <a:gd fmla="val 0" name="adj"/>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t>POLITICAL FACTORS</a:t>
              </a:r>
              <a:endParaRPr sz="2400"/>
            </a:p>
          </p:txBody>
        </p:sp>
        <p:sp>
          <p:nvSpPr>
            <p:cNvPr id="1277" name="Google Shape;1277;p65"/>
            <p:cNvSpPr/>
            <p:nvPr/>
          </p:nvSpPr>
          <p:spPr>
            <a:xfrm>
              <a:off x="2012410" y="3382161"/>
              <a:ext cx="995400" cy="334800"/>
            </a:xfrm>
            <a:prstGeom prst="trapezoid">
              <a:avLst>
                <a:gd fmla="val 25000"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78" name="Google Shape;1278;p65"/>
          <p:cNvSpPr/>
          <p:nvPr/>
        </p:nvSpPr>
        <p:spPr>
          <a:xfrm>
            <a:off x="6545392" y="46866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2" name="Shape 1282"/>
        <p:cNvGrpSpPr/>
        <p:nvPr/>
      </p:nvGrpSpPr>
      <p:grpSpPr>
        <a:xfrm>
          <a:off x="0" y="0"/>
          <a:ext cx="0" cy="0"/>
          <a:chOff x="0" y="0"/>
          <a:chExt cx="0" cy="0"/>
        </a:xfrm>
      </p:grpSpPr>
      <p:sp>
        <p:nvSpPr>
          <p:cNvPr id="1283" name="Google Shape;1283;p66"/>
          <p:cNvSpPr txBox="1"/>
          <p:nvPr>
            <p:ph idx="1" type="subTitle"/>
          </p:nvPr>
        </p:nvSpPr>
        <p:spPr>
          <a:xfrm>
            <a:off x="1981800" y="76875"/>
            <a:ext cx="5045700" cy="46425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100">
                <a:solidFill>
                  <a:srgbClr val="000000"/>
                </a:solidFill>
                <a:latin typeface="Arial"/>
                <a:ea typeface="Arial"/>
                <a:cs typeface="Arial"/>
                <a:sym typeface="Arial"/>
              </a:rPr>
              <a:t>PRIVATIZATION</a:t>
            </a:r>
            <a:endParaRPr b="1" sz="2100">
              <a:solidFill>
                <a:srgbClr val="000000"/>
              </a:solidFill>
              <a:latin typeface="Arial"/>
              <a:ea typeface="Arial"/>
              <a:cs typeface="Arial"/>
              <a:sym typeface="Arial"/>
            </a:endParaRPr>
          </a:p>
          <a:p>
            <a:pPr indent="0" lvl="0" marL="0" rtl="0" algn="ctr">
              <a:spcBef>
                <a:spcPts val="1200"/>
              </a:spcBef>
              <a:spcAft>
                <a:spcPts val="0"/>
              </a:spcAft>
              <a:buNone/>
            </a:pPr>
            <a:r>
              <a:rPr lang="en" sz="2100">
                <a:solidFill>
                  <a:srgbClr val="000000"/>
                </a:solidFill>
                <a:latin typeface="Arial"/>
                <a:ea typeface="Arial"/>
                <a:cs typeface="Arial"/>
                <a:sym typeface="Arial"/>
              </a:rPr>
              <a:t>In the ordinary context, </a:t>
            </a:r>
            <a:r>
              <a:rPr b="1" lang="en" sz="2100">
                <a:solidFill>
                  <a:srgbClr val="000000"/>
                </a:solidFill>
                <a:latin typeface="Arial"/>
                <a:ea typeface="Arial"/>
                <a:cs typeface="Arial"/>
                <a:sym typeface="Arial"/>
              </a:rPr>
              <a:t>privatization</a:t>
            </a:r>
            <a:r>
              <a:rPr lang="en" sz="2100">
                <a:solidFill>
                  <a:srgbClr val="000000"/>
                </a:solidFill>
                <a:latin typeface="Arial"/>
                <a:ea typeface="Arial"/>
                <a:cs typeface="Arial"/>
                <a:sym typeface="Arial"/>
              </a:rPr>
              <a:t> is a stage or course of action of transferring in whole or in part the ownership of a business enterprise, agency or public service from the public sector to the private sector. In a wider perspective, </a:t>
            </a:r>
            <a:r>
              <a:rPr b="1" lang="en" sz="2100">
                <a:solidFill>
                  <a:srgbClr val="000000"/>
                </a:solidFill>
                <a:latin typeface="Arial"/>
                <a:ea typeface="Arial"/>
                <a:cs typeface="Arial"/>
                <a:sym typeface="Arial"/>
              </a:rPr>
              <a:t>privatization</a:t>
            </a:r>
            <a:r>
              <a:rPr lang="en" sz="2100">
                <a:solidFill>
                  <a:srgbClr val="000000"/>
                </a:solidFill>
                <a:latin typeface="Arial"/>
                <a:ea typeface="Arial"/>
                <a:cs typeface="Arial"/>
                <a:sym typeface="Arial"/>
              </a:rPr>
              <a:t> means the transfer of any government tasks and functions to the private sectors which may include providing important services like power, water and transportation. </a:t>
            </a:r>
            <a:endParaRPr sz="2100"/>
          </a:p>
        </p:txBody>
      </p:sp>
      <p:sp>
        <p:nvSpPr>
          <p:cNvPr id="1284" name="Google Shape;1284;p66"/>
          <p:cNvSpPr/>
          <p:nvPr/>
        </p:nvSpPr>
        <p:spPr>
          <a:xfrm>
            <a:off x="6776827" y="375171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85" name="Google Shape;1285;p66"/>
          <p:cNvGrpSpPr/>
          <p:nvPr/>
        </p:nvGrpSpPr>
        <p:grpSpPr>
          <a:xfrm>
            <a:off x="6738628" y="723200"/>
            <a:ext cx="962709" cy="191050"/>
            <a:chOff x="4058091" y="1310700"/>
            <a:chExt cx="962709" cy="191050"/>
          </a:xfrm>
        </p:grpSpPr>
        <p:cxnSp>
          <p:nvCxnSpPr>
            <p:cNvPr id="1286" name="Google Shape;1286;p66"/>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287" name="Google Shape;1287;p66"/>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288" name="Google Shape;1288;p66"/>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grpSp>
        <p:nvGrpSpPr>
          <p:cNvPr id="1289" name="Google Shape;1289;p66"/>
          <p:cNvGrpSpPr/>
          <p:nvPr/>
        </p:nvGrpSpPr>
        <p:grpSpPr>
          <a:xfrm rot="-5400000">
            <a:off x="-288912" y="-785400"/>
            <a:ext cx="979525" cy="3208275"/>
            <a:chOff x="5868925" y="1033750"/>
            <a:chExt cx="979525" cy="3208275"/>
          </a:xfrm>
        </p:grpSpPr>
        <p:sp>
          <p:nvSpPr>
            <p:cNvPr id="1290" name="Google Shape;1290;p66"/>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66"/>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66"/>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3" name="Google Shape;1293;p66"/>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p66"/>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66"/>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66"/>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66"/>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66"/>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66"/>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66"/>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1" name="Google Shape;1301;p66"/>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2" name="Google Shape;1302;p66"/>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66"/>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66"/>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66"/>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66"/>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66"/>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8" name="Google Shape;1308;p66"/>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66"/>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0" name="Google Shape;1310;p66"/>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1" name="Google Shape;1311;p66"/>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2" name="Google Shape;1312;p66"/>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3" name="Google Shape;1313;p66"/>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66"/>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5" name="Google Shape;1315;p66"/>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6" name="Google Shape;1316;p66"/>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66"/>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66"/>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19" name="Google Shape;1319;p66"/>
          <p:cNvSpPr/>
          <p:nvPr/>
        </p:nvSpPr>
        <p:spPr>
          <a:xfrm>
            <a:off x="2207779" y="457650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0" name="Google Shape;1320;p66"/>
          <p:cNvSpPr/>
          <p:nvPr/>
        </p:nvSpPr>
        <p:spPr>
          <a:xfrm>
            <a:off x="5050004" y="517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4" name="Shape 1324"/>
        <p:cNvGrpSpPr/>
        <p:nvPr/>
      </p:nvGrpSpPr>
      <p:grpSpPr>
        <a:xfrm>
          <a:off x="0" y="0"/>
          <a:ext cx="0" cy="0"/>
          <a:chOff x="0" y="0"/>
          <a:chExt cx="0" cy="0"/>
        </a:xfrm>
      </p:grpSpPr>
      <p:sp>
        <p:nvSpPr>
          <p:cNvPr id="1325" name="Google Shape;1325;p67"/>
          <p:cNvSpPr txBox="1"/>
          <p:nvPr>
            <p:ph idx="1" type="subTitle"/>
          </p:nvPr>
        </p:nvSpPr>
        <p:spPr>
          <a:xfrm>
            <a:off x="1981800" y="79750"/>
            <a:ext cx="4946100" cy="4792200"/>
          </a:xfrm>
          <a:prstGeom prst="rect">
            <a:avLst/>
          </a:prstGeom>
          <a:solidFill>
            <a:schemeClr val="lt1"/>
          </a:solidFill>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100">
                <a:solidFill>
                  <a:srgbClr val="000000"/>
                </a:solidFill>
                <a:latin typeface="Arial"/>
                <a:ea typeface="Arial"/>
                <a:cs typeface="Arial"/>
                <a:sym typeface="Arial"/>
              </a:rPr>
              <a:t>PRO-</a:t>
            </a:r>
            <a:r>
              <a:rPr b="1" lang="en" sz="2100">
                <a:solidFill>
                  <a:srgbClr val="000000"/>
                </a:solidFill>
                <a:latin typeface="Arial"/>
                <a:ea typeface="Arial"/>
                <a:cs typeface="Arial"/>
                <a:sym typeface="Arial"/>
              </a:rPr>
              <a:t>PRIVATIZATION</a:t>
            </a:r>
            <a:endParaRPr b="1"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700">
                <a:solidFill>
                  <a:srgbClr val="000000"/>
                </a:solidFill>
                <a:latin typeface="Arial"/>
                <a:ea typeface="Arial"/>
                <a:cs typeface="Arial"/>
                <a:sym typeface="Arial"/>
              </a:rPr>
              <a:t>Proponents of privatization believed that private entities can more efficiently deliver goods and/or service than government due to free market rivalry. This is based on the premise that government should be more on the regulatory aspect, that being, it has no "business in business." Besides, government is not generally known as a good provider of goods and services, especially in less developed and developing countries. In general, it is argued that overtime privatization will lead to lower prices, better quality, more options, less corruption, less red tape and faster delivery of both goods and services.</a:t>
            </a:r>
            <a:endParaRPr sz="1700">
              <a:solidFill>
                <a:srgbClr val="000000"/>
              </a:solidFill>
              <a:latin typeface="Arial"/>
              <a:ea typeface="Arial"/>
              <a:cs typeface="Arial"/>
              <a:sym typeface="Arial"/>
            </a:endParaRPr>
          </a:p>
          <a:p>
            <a:pPr indent="0" lvl="0" marL="0" rtl="0" algn="ctr">
              <a:spcBef>
                <a:spcPts val="1200"/>
              </a:spcBef>
              <a:spcAft>
                <a:spcPts val="0"/>
              </a:spcAft>
              <a:buNone/>
            </a:pPr>
            <a:r>
              <a:t/>
            </a:r>
            <a:endParaRPr sz="2100">
              <a:solidFill>
                <a:srgbClr val="000000"/>
              </a:solidFill>
              <a:latin typeface="Arial"/>
              <a:ea typeface="Arial"/>
              <a:cs typeface="Arial"/>
              <a:sym typeface="Arial"/>
            </a:endParaRPr>
          </a:p>
        </p:txBody>
      </p:sp>
      <p:sp>
        <p:nvSpPr>
          <p:cNvPr id="1326" name="Google Shape;1326;p67"/>
          <p:cNvSpPr/>
          <p:nvPr/>
        </p:nvSpPr>
        <p:spPr>
          <a:xfrm>
            <a:off x="6776827" y="375171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27" name="Google Shape;1327;p67"/>
          <p:cNvGrpSpPr/>
          <p:nvPr/>
        </p:nvGrpSpPr>
        <p:grpSpPr>
          <a:xfrm>
            <a:off x="6738628" y="494600"/>
            <a:ext cx="962709" cy="191050"/>
            <a:chOff x="4058091" y="1310700"/>
            <a:chExt cx="962709" cy="191050"/>
          </a:xfrm>
        </p:grpSpPr>
        <p:cxnSp>
          <p:nvCxnSpPr>
            <p:cNvPr id="1328" name="Google Shape;1328;p67"/>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329" name="Google Shape;1329;p67"/>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330" name="Google Shape;1330;p67"/>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grpSp>
        <p:nvGrpSpPr>
          <p:cNvPr id="1331" name="Google Shape;1331;p67"/>
          <p:cNvGrpSpPr/>
          <p:nvPr/>
        </p:nvGrpSpPr>
        <p:grpSpPr>
          <a:xfrm rot="-5400000">
            <a:off x="-288912" y="-785400"/>
            <a:ext cx="979525" cy="3208275"/>
            <a:chOff x="5868925" y="1033750"/>
            <a:chExt cx="979525" cy="3208275"/>
          </a:xfrm>
        </p:grpSpPr>
        <p:sp>
          <p:nvSpPr>
            <p:cNvPr id="1332" name="Google Shape;1332;p67"/>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3" name="Google Shape;1333;p67"/>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67"/>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5" name="Google Shape;1335;p67"/>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6" name="Google Shape;1336;p67"/>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67"/>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8" name="Google Shape;1338;p67"/>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9" name="Google Shape;1339;p67"/>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0" name="Google Shape;1340;p67"/>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67"/>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2" name="Google Shape;1342;p67"/>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3" name="Google Shape;1343;p67"/>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67"/>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67"/>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6" name="Google Shape;1346;p67"/>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67"/>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8" name="Google Shape;1348;p67"/>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9" name="Google Shape;1349;p67"/>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67"/>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1" name="Google Shape;1351;p67"/>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2" name="Google Shape;1352;p67"/>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3" name="Google Shape;1353;p67"/>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4" name="Google Shape;1354;p67"/>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5" name="Google Shape;1355;p67"/>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67"/>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7" name="Google Shape;1357;p67"/>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8" name="Google Shape;1358;p67"/>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9" name="Google Shape;1359;p67"/>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0" name="Google Shape;1360;p67"/>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61" name="Google Shape;1361;p67"/>
          <p:cNvSpPr/>
          <p:nvPr/>
        </p:nvSpPr>
        <p:spPr>
          <a:xfrm>
            <a:off x="2985279" y="46252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2" name="Google Shape;1362;p67"/>
          <p:cNvSpPr/>
          <p:nvPr/>
        </p:nvSpPr>
        <p:spPr>
          <a:xfrm>
            <a:off x="5807579" y="3289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6" name="Shape 1366"/>
        <p:cNvGrpSpPr/>
        <p:nvPr/>
      </p:nvGrpSpPr>
      <p:grpSpPr>
        <a:xfrm>
          <a:off x="0" y="0"/>
          <a:ext cx="0" cy="0"/>
          <a:chOff x="0" y="0"/>
          <a:chExt cx="0" cy="0"/>
        </a:xfrm>
      </p:grpSpPr>
      <p:sp>
        <p:nvSpPr>
          <p:cNvPr id="1367" name="Google Shape;1367;p68"/>
          <p:cNvSpPr txBox="1"/>
          <p:nvPr>
            <p:ph idx="4" type="subTitle"/>
          </p:nvPr>
        </p:nvSpPr>
        <p:spPr>
          <a:xfrm>
            <a:off x="716077" y="3662995"/>
            <a:ext cx="25641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03</a:t>
            </a:r>
            <a:endParaRPr/>
          </a:p>
        </p:txBody>
      </p:sp>
      <p:sp>
        <p:nvSpPr>
          <p:cNvPr id="1368" name="Google Shape;1368;p68"/>
          <p:cNvSpPr txBox="1"/>
          <p:nvPr>
            <p:ph idx="14" type="subTitle"/>
          </p:nvPr>
        </p:nvSpPr>
        <p:spPr>
          <a:xfrm>
            <a:off x="4949584" y="2498288"/>
            <a:ext cx="2564100" cy="4494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a:t>05</a:t>
            </a:r>
            <a:endParaRPr/>
          </a:p>
        </p:txBody>
      </p:sp>
      <p:sp>
        <p:nvSpPr>
          <p:cNvPr id="1369" name="Google Shape;1369;p68"/>
          <p:cNvSpPr txBox="1"/>
          <p:nvPr>
            <p:ph idx="15" type="subTitle"/>
          </p:nvPr>
        </p:nvSpPr>
        <p:spPr>
          <a:xfrm>
            <a:off x="4949524" y="3663000"/>
            <a:ext cx="853500" cy="4494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a:t>06</a:t>
            </a:r>
            <a:endParaRPr/>
          </a:p>
        </p:txBody>
      </p:sp>
      <p:sp>
        <p:nvSpPr>
          <p:cNvPr id="1370" name="Google Shape;1370;p68"/>
          <p:cNvSpPr txBox="1"/>
          <p:nvPr>
            <p:ph idx="1" type="subTitle"/>
          </p:nvPr>
        </p:nvSpPr>
        <p:spPr>
          <a:xfrm>
            <a:off x="716077" y="1333550"/>
            <a:ext cx="25641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01</a:t>
            </a:r>
            <a:endParaRPr/>
          </a:p>
        </p:txBody>
      </p:sp>
      <p:sp>
        <p:nvSpPr>
          <p:cNvPr id="1371" name="Google Shape;1371;p68"/>
          <p:cNvSpPr txBox="1"/>
          <p:nvPr>
            <p:ph idx="2" type="subTitle"/>
          </p:nvPr>
        </p:nvSpPr>
        <p:spPr>
          <a:xfrm>
            <a:off x="716077" y="2498272"/>
            <a:ext cx="25641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02</a:t>
            </a:r>
            <a:endParaRPr/>
          </a:p>
        </p:txBody>
      </p:sp>
      <p:sp>
        <p:nvSpPr>
          <p:cNvPr id="1372" name="Google Shape;1372;p68"/>
          <p:cNvSpPr txBox="1"/>
          <p:nvPr>
            <p:ph idx="3" type="subTitle"/>
          </p:nvPr>
        </p:nvSpPr>
        <p:spPr>
          <a:xfrm>
            <a:off x="4949523" y="1333550"/>
            <a:ext cx="2564100" cy="4494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a:t>04</a:t>
            </a:r>
            <a:endParaRPr/>
          </a:p>
        </p:txBody>
      </p:sp>
      <p:sp>
        <p:nvSpPr>
          <p:cNvPr id="1373" name="Google Shape;1373;p68"/>
          <p:cNvSpPr txBox="1"/>
          <p:nvPr>
            <p:ph idx="7" type="subTitle"/>
          </p:nvPr>
        </p:nvSpPr>
        <p:spPr>
          <a:xfrm>
            <a:off x="720636" y="4024875"/>
            <a:ext cx="2564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100"/>
              <a:t>DISPERSION OF RESOURCES</a:t>
            </a:r>
            <a:endParaRPr b="1" sz="2100"/>
          </a:p>
        </p:txBody>
      </p:sp>
      <p:sp>
        <p:nvSpPr>
          <p:cNvPr id="1374" name="Google Shape;1374;p68"/>
          <p:cNvSpPr txBox="1"/>
          <p:nvPr>
            <p:ph idx="5" type="subTitle"/>
          </p:nvPr>
        </p:nvSpPr>
        <p:spPr>
          <a:xfrm>
            <a:off x="720636" y="1695437"/>
            <a:ext cx="2564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100"/>
              <a:t>ACCOUNTABILITY</a:t>
            </a:r>
            <a:endParaRPr b="1" sz="2100"/>
          </a:p>
        </p:txBody>
      </p:sp>
      <p:sp>
        <p:nvSpPr>
          <p:cNvPr id="1375" name="Google Shape;1375;p68"/>
          <p:cNvSpPr txBox="1"/>
          <p:nvPr>
            <p:ph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PRO-PRIVATIZATION</a:t>
            </a:r>
            <a:endParaRPr/>
          </a:p>
        </p:txBody>
      </p:sp>
      <p:sp>
        <p:nvSpPr>
          <p:cNvPr id="1376" name="Google Shape;1376;p68"/>
          <p:cNvSpPr txBox="1"/>
          <p:nvPr>
            <p:ph idx="6" type="subTitle"/>
          </p:nvPr>
        </p:nvSpPr>
        <p:spPr>
          <a:xfrm>
            <a:off x="716075" y="2860159"/>
            <a:ext cx="2564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100"/>
              <a:t>FUNDS</a:t>
            </a:r>
            <a:endParaRPr b="1" sz="2100"/>
          </a:p>
        </p:txBody>
      </p:sp>
      <p:sp>
        <p:nvSpPr>
          <p:cNvPr id="1377" name="Google Shape;1377;p68"/>
          <p:cNvSpPr txBox="1"/>
          <p:nvPr>
            <p:ph idx="8" type="subTitle"/>
          </p:nvPr>
        </p:nvSpPr>
        <p:spPr>
          <a:xfrm>
            <a:off x="4565350" y="2860175"/>
            <a:ext cx="2948100" cy="5727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b="1" lang="en" sz="2100"/>
              <a:t>TAINTED PURPOSE</a:t>
            </a:r>
            <a:endParaRPr b="1" sz="2100"/>
          </a:p>
        </p:txBody>
      </p:sp>
      <p:sp>
        <p:nvSpPr>
          <p:cNvPr id="1378" name="Google Shape;1378;p68"/>
          <p:cNvSpPr txBox="1"/>
          <p:nvPr>
            <p:ph idx="9" type="subTitle"/>
          </p:nvPr>
        </p:nvSpPr>
        <p:spPr>
          <a:xfrm>
            <a:off x="4949530" y="1695444"/>
            <a:ext cx="2564100" cy="5727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b="1" lang="en" sz="2100"/>
              <a:t>CORRUPTION</a:t>
            </a:r>
            <a:endParaRPr b="1" sz="2100"/>
          </a:p>
        </p:txBody>
      </p:sp>
      <p:sp>
        <p:nvSpPr>
          <p:cNvPr id="1379" name="Google Shape;1379;p68"/>
          <p:cNvSpPr txBox="1"/>
          <p:nvPr>
            <p:ph idx="13" type="subTitle"/>
          </p:nvPr>
        </p:nvSpPr>
        <p:spPr>
          <a:xfrm>
            <a:off x="3448925" y="4024900"/>
            <a:ext cx="3062400" cy="5727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b="1" lang="en" sz="2100"/>
              <a:t>NO MORE SUBSIDIES</a:t>
            </a:r>
            <a:endParaRPr b="1" sz="2100"/>
          </a:p>
        </p:txBody>
      </p:sp>
      <p:sp>
        <p:nvSpPr>
          <p:cNvPr id="1380" name="Google Shape;1380;p68"/>
          <p:cNvSpPr txBox="1"/>
          <p:nvPr/>
        </p:nvSpPr>
        <p:spPr>
          <a:xfrm>
            <a:off x="3496775" y="2447925"/>
            <a:ext cx="1274100" cy="554100"/>
          </a:xfrm>
          <a:prstGeom prst="rect">
            <a:avLst/>
          </a:prstGeom>
          <a:solidFill>
            <a:schemeClr val="dk2"/>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b="1" sz="2400">
              <a:solidFill>
                <a:schemeClr val="lt1"/>
              </a:solidFill>
              <a:latin typeface="Gilda Display"/>
              <a:ea typeface="Gilda Display"/>
              <a:cs typeface="Gilda Display"/>
              <a:sym typeface="Gilda Display"/>
            </a:endParaRPr>
          </a:p>
        </p:txBody>
      </p:sp>
      <p:cxnSp>
        <p:nvCxnSpPr>
          <p:cNvPr id="1381" name="Google Shape;1381;p68"/>
          <p:cNvCxnSpPr>
            <a:stCxn id="1370" idx="3"/>
            <a:endCxn id="1380" idx="0"/>
          </p:cNvCxnSpPr>
          <p:nvPr/>
        </p:nvCxnSpPr>
        <p:spPr>
          <a:xfrm>
            <a:off x="3280177" y="1558250"/>
            <a:ext cx="853500" cy="889800"/>
          </a:xfrm>
          <a:prstGeom prst="bentConnector2">
            <a:avLst/>
          </a:prstGeom>
          <a:noFill/>
          <a:ln cap="flat" cmpd="sng" w="19050">
            <a:solidFill>
              <a:schemeClr val="dk1"/>
            </a:solidFill>
            <a:prstDash val="solid"/>
            <a:round/>
            <a:headEnd len="med" w="med" type="none"/>
            <a:tailEnd len="med" w="med" type="none"/>
          </a:ln>
        </p:spPr>
      </p:cxnSp>
      <p:cxnSp>
        <p:nvCxnSpPr>
          <p:cNvPr id="1382" name="Google Shape;1382;p68"/>
          <p:cNvCxnSpPr>
            <a:stCxn id="1372" idx="1"/>
            <a:endCxn id="1380" idx="0"/>
          </p:cNvCxnSpPr>
          <p:nvPr/>
        </p:nvCxnSpPr>
        <p:spPr>
          <a:xfrm flipH="1">
            <a:off x="4133823" y="1558250"/>
            <a:ext cx="815700" cy="889800"/>
          </a:xfrm>
          <a:prstGeom prst="bentConnector2">
            <a:avLst/>
          </a:prstGeom>
          <a:noFill/>
          <a:ln cap="flat" cmpd="sng" w="19050">
            <a:solidFill>
              <a:schemeClr val="dk1"/>
            </a:solidFill>
            <a:prstDash val="solid"/>
            <a:round/>
            <a:headEnd len="med" w="med" type="none"/>
            <a:tailEnd len="med" w="med" type="none"/>
          </a:ln>
        </p:spPr>
      </p:cxnSp>
      <p:cxnSp>
        <p:nvCxnSpPr>
          <p:cNvPr id="1383" name="Google Shape;1383;p68"/>
          <p:cNvCxnSpPr>
            <a:stCxn id="1380" idx="2"/>
            <a:endCxn id="1367" idx="3"/>
          </p:cNvCxnSpPr>
          <p:nvPr/>
        </p:nvCxnSpPr>
        <p:spPr>
          <a:xfrm rot="5400000">
            <a:off x="3264275" y="3018075"/>
            <a:ext cx="885600" cy="853500"/>
          </a:xfrm>
          <a:prstGeom prst="bentConnector2">
            <a:avLst/>
          </a:prstGeom>
          <a:noFill/>
          <a:ln cap="flat" cmpd="sng" w="19050">
            <a:solidFill>
              <a:schemeClr val="dk1"/>
            </a:solidFill>
            <a:prstDash val="solid"/>
            <a:round/>
            <a:headEnd len="med" w="med" type="none"/>
            <a:tailEnd len="med" w="med" type="none"/>
          </a:ln>
        </p:spPr>
      </p:cxnSp>
      <p:cxnSp>
        <p:nvCxnSpPr>
          <p:cNvPr id="1384" name="Google Shape;1384;p68"/>
          <p:cNvCxnSpPr>
            <a:stCxn id="1380" idx="2"/>
            <a:endCxn id="1369" idx="1"/>
          </p:cNvCxnSpPr>
          <p:nvPr/>
        </p:nvCxnSpPr>
        <p:spPr>
          <a:xfrm flipH="1" rot="-5400000">
            <a:off x="4098875" y="3036975"/>
            <a:ext cx="885600" cy="815700"/>
          </a:xfrm>
          <a:prstGeom prst="bentConnector2">
            <a:avLst/>
          </a:prstGeom>
          <a:noFill/>
          <a:ln cap="flat" cmpd="sng" w="19050">
            <a:solidFill>
              <a:schemeClr val="dk1"/>
            </a:solidFill>
            <a:prstDash val="solid"/>
            <a:round/>
            <a:headEnd len="med" w="med" type="none"/>
            <a:tailEnd len="med" w="med" type="none"/>
          </a:ln>
        </p:spPr>
      </p:cxnSp>
      <p:cxnSp>
        <p:nvCxnSpPr>
          <p:cNvPr id="1385" name="Google Shape;1385;p68"/>
          <p:cNvCxnSpPr>
            <a:stCxn id="1371" idx="3"/>
            <a:endCxn id="1380" idx="1"/>
          </p:cNvCxnSpPr>
          <p:nvPr/>
        </p:nvCxnSpPr>
        <p:spPr>
          <a:xfrm>
            <a:off x="3280177" y="2722972"/>
            <a:ext cx="216600" cy="2100"/>
          </a:xfrm>
          <a:prstGeom prst="bentConnector3">
            <a:avLst>
              <a:gd fmla="val 50000" name="adj1"/>
            </a:avLst>
          </a:prstGeom>
          <a:noFill/>
          <a:ln cap="flat" cmpd="sng" w="19050">
            <a:solidFill>
              <a:schemeClr val="dk1"/>
            </a:solidFill>
            <a:prstDash val="solid"/>
            <a:round/>
            <a:headEnd len="med" w="med" type="none"/>
            <a:tailEnd len="med" w="med" type="none"/>
          </a:ln>
        </p:spPr>
      </p:cxnSp>
      <p:cxnSp>
        <p:nvCxnSpPr>
          <p:cNvPr id="1386" name="Google Shape;1386;p68"/>
          <p:cNvCxnSpPr>
            <a:stCxn id="1368" idx="1"/>
            <a:endCxn id="1380" idx="3"/>
          </p:cNvCxnSpPr>
          <p:nvPr/>
        </p:nvCxnSpPr>
        <p:spPr>
          <a:xfrm flipH="1">
            <a:off x="4770784" y="2722988"/>
            <a:ext cx="178800" cy="2100"/>
          </a:xfrm>
          <a:prstGeom prst="bentConnector3">
            <a:avLst>
              <a:gd fmla="val 49975" name="adj1"/>
            </a:avLst>
          </a:prstGeom>
          <a:noFill/>
          <a:ln cap="flat" cmpd="sng" w="19050">
            <a:solidFill>
              <a:schemeClr val="dk1"/>
            </a:solidFill>
            <a:prstDash val="solid"/>
            <a:round/>
            <a:headEnd len="med" w="med" type="none"/>
            <a:tailEnd len="med" w="med" type="none"/>
          </a:ln>
        </p:spPr>
      </p:cxnSp>
      <p:grpSp>
        <p:nvGrpSpPr>
          <p:cNvPr id="1387" name="Google Shape;1387;p68"/>
          <p:cNvGrpSpPr/>
          <p:nvPr/>
        </p:nvGrpSpPr>
        <p:grpSpPr>
          <a:xfrm>
            <a:off x="5595628" y="758288"/>
            <a:ext cx="962709" cy="191050"/>
            <a:chOff x="4058091" y="1310700"/>
            <a:chExt cx="962709" cy="191050"/>
          </a:xfrm>
        </p:grpSpPr>
        <p:cxnSp>
          <p:nvCxnSpPr>
            <p:cNvPr id="1388" name="Google Shape;1388;p68"/>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389" name="Google Shape;1389;p68"/>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390" name="Google Shape;1390;p68"/>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4" name="Shape 1394"/>
        <p:cNvGrpSpPr/>
        <p:nvPr/>
      </p:nvGrpSpPr>
      <p:grpSpPr>
        <a:xfrm>
          <a:off x="0" y="0"/>
          <a:ext cx="0" cy="0"/>
          <a:chOff x="0" y="0"/>
          <a:chExt cx="0" cy="0"/>
        </a:xfrm>
      </p:grpSpPr>
      <p:sp>
        <p:nvSpPr>
          <p:cNvPr id="1395" name="Google Shape;1395;p69"/>
          <p:cNvSpPr txBox="1"/>
          <p:nvPr>
            <p:ph idx="14" type="subTitle"/>
          </p:nvPr>
        </p:nvSpPr>
        <p:spPr>
          <a:xfrm>
            <a:off x="4949584" y="2498288"/>
            <a:ext cx="2564100" cy="4494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a:t>1</a:t>
            </a:r>
            <a:r>
              <a:rPr lang="en"/>
              <a:t>0</a:t>
            </a:r>
            <a:endParaRPr/>
          </a:p>
        </p:txBody>
      </p:sp>
      <p:sp>
        <p:nvSpPr>
          <p:cNvPr id="1396" name="Google Shape;1396;p69"/>
          <p:cNvSpPr txBox="1"/>
          <p:nvPr>
            <p:ph idx="1" type="subTitle"/>
          </p:nvPr>
        </p:nvSpPr>
        <p:spPr>
          <a:xfrm>
            <a:off x="716077" y="1333550"/>
            <a:ext cx="25641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07</a:t>
            </a:r>
            <a:endParaRPr/>
          </a:p>
        </p:txBody>
      </p:sp>
      <p:sp>
        <p:nvSpPr>
          <p:cNvPr id="1397" name="Google Shape;1397;p69"/>
          <p:cNvSpPr txBox="1"/>
          <p:nvPr>
            <p:ph idx="2" type="subTitle"/>
          </p:nvPr>
        </p:nvSpPr>
        <p:spPr>
          <a:xfrm>
            <a:off x="716077" y="2498272"/>
            <a:ext cx="25641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08</a:t>
            </a:r>
            <a:endParaRPr/>
          </a:p>
        </p:txBody>
      </p:sp>
      <p:sp>
        <p:nvSpPr>
          <p:cNvPr id="1398" name="Google Shape;1398;p69"/>
          <p:cNvSpPr txBox="1"/>
          <p:nvPr>
            <p:ph idx="3" type="subTitle"/>
          </p:nvPr>
        </p:nvSpPr>
        <p:spPr>
          <a:xfrm>
            <a:off x="4949523" y="1333550"/>
            <a:ext cx="2564100" cy="4494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a:t>09</a:t>
            </a:r>
            <a:endParaRPr/>
          </a:p>
        </p:txBody>
      </p:sp>
      <p:sp>
        <p:nvSpPr>
          <p:cNvPr id="1399" name="Google Shape;1399;p69"/>
          <p:cNvSpPr txBox="1"/>
          <p:nvPr>
            <p:ph idx="5" type="subTitle"/>
          </p:nvPr>
        </p:nvSpPr>
        <p:spPr>
          <a:xfrm>
            <a:off x="720636" y="1695437"/>
            <a:ext cx="2564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100"/>
              <a:t>NATURAL MONOPOLIES</a:t>
            </a:r>
            <a:endParaRPr b="1" sz="2100"/>
          </a:p>
        </p:txBody>
      </p:sp>
      <p:sp>
        <p:nvSpPr>
          <p:cNvPr id="1400" name="Google Shape;1400;p69"/>
          <p:cNvSpPr txBox="1"/>
          <p:nvPr>
            <p:ph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PRO-PRIVATIZATION</a:t>
            </a:r>
            <a:endParaRPr/>
          </a:p>
        </p:txBody>
      </p:sp>
      <p:sp>
        <p:nvSpPr>
          <p:cNvPr id="1401" name="Google Shape;1401;p69"/>
          <p:cNvSpPr txBox="1"/>
          <p:nvPr>
            <p:ph idx="6" type="subTitle"/>
          </p:nvPr>
        </p:nvSpPr>
        <p:spPr>
          <a:xfrm>
            <a:off x="716075" y="2860150"/>
            <a:ext cx="28425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100"/>
              <a:t>POLITICAL INFLUENCE</a:t>
            </a:r>
            <a:endParaRPr b="1" sz="2100"/>
          </a:p>
        </p:txBody>
      </p:sp>
      <p:sp>
        <p:nvSpPr>
          <p:cNvPr id="1402" name="Google Shape;1402;p69"/>
          <p:cNvSpPr txBox="1"/>
          <p:nvPr>
            <p:ph idx="8" type="subTitle"/>
          </p:nvPr>
        </p:nvSpPr>
        <p:spPr>
          <a:xfrm>
            <a:off x="4565350" y="2860175"/>
            <a:ext cx="2948100" cy="5727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b="1" lang="en" sz="2100"/>
              <a:t>SECURITY</a:t>
            </a:r>
            <a:endParaRPr b="1" sz="2100"/>
          </a:p>
        </p:txBody>
      </p:sp>
      <p:sp>
        <p:nvSpPr>
          <p:cNvPr id="1403" name="Google Shape;1403;p69"/>
          <p:cNvSpPr txBox="1"/>
          <p:nvPr>
            <p:ph idx="9" type="subTitle"/>
          </p:nvPr>
        </p:nvSpPr>
        <p:spPr>
          <a:xfrm>
            <a:off x="4949530" y="1695444"/>
            <a:ext cx="2564100" cy="5727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b="1" lang="en" sz="2100"/>
              <a:t>PROFITS</a:t>
            </a:r>
            <a:endParaRPr b="1" sz="2100"/>
          </a:p>
        </p:txBody>
      </p:sp>
      <p:sp>
        <p:nvSpPr>
          <p:cNvPr id="1404" name="Google Shape;1404;p69"/>
          <p:cNvSpPr txBox="1"/>
          <p:nvPr/>
        </p:nvSpPr>
        <p:spPr>
          <a:xfrm>
            <a:off x="3496775" y="2447925"/>
            <a:ext cx="1274100" cy="554100"/>
          </a:xfrm>
          <a:prstGeom prst="rect">
            <a:avLst/>
          </a:prstGeom>
          <a:solidFill>
            <a:schemeClr val="dk2"/>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b="1" sz="2400">
              <a:solidFill>
                <a:schemeClr val="lt1"/>
              </a:solidFill>
              <a:latin typeface="Gilda Display"/>
              <a:ea typeface="Gilda Display"/>
              <a:cs typeface="Gilda Display"/>
              <a:sym typeface="Gilda Display"/>
            </a:endParaRPr>
          </a:p>
        </p:txBody>
      </p:sp>
      <p:cxnSp>
        <p:nvCxnSpPr>
          <p:cNvPr id="1405" name="Google Shape;1405;p69"/>
          <p:cNvCxnSpPr>
            <a:stCxn id="1396" idx="3"/>
            <a:endCxn id="1404" idx="0"/>
          </p:cNvCxnSpPr>
          <p:nvPr/>
        </p:nvCxnSpPr>
        <p:spPr>
          <a:xfrm>
            <a:off x="3280177" y="1558250"/>
            <a:ext cx="853500" cy="889800"/>
          </a:xfrm>
          <a:prstGeom prst="bentConnector2">
            <a:avLst/>
          </a:prstGeom>
          <a:noFill/>
          <a:ln cap="flat" cmpd="sng" w="19050">
            <a:solidFill>
              <a:schemeClr val="dk1"/>
            </a:solidFill>
            <a:prstDash val="solid"/>
            <a:round/>
            <a:headEnd len="med" w="med" type="none"/>
            <a:tailEnd len="med" w="med" type="none"/>
          </a:ln>
        </p:spPr>
      </p:cxnSp>
      <p:cxnSp>
        <p:nvCxnSpPr>
          <p:cNvPr id="1406" name="Google Shape;1406;p69"/>
          <p:cNvCxnSpPr>
            <a:stCxn id="1398" idx="1"/>
            <a:endCxn id="1404" idx="0"/>
          </p:cNvCxnSpPr>
          <p:nvPr/>
        </p:nvCxnSpPr>
        <p:spPr>
          <a:xfrm flipH="1">
            <a:off x="4133823" y="1558250"/>
            <a:ext cx="815700" cy="889800"/>
          </a:xfrm>
          <a:prstGeom prst="bentConnector2">
            <a:avLst/>
          </a:prstGeom>
          <a:noFill/>
          <a:ln cap="flat" cmpd="sng" w="19050">
            <a:solidFill>
              <a:schemeClr val="dk1"/>
            </a:solidFill>
            <a:prstDash val="solid"/>
            <a:round/>
            <a:headEnd len="med" w="med" type="none"/>
            <a:tailEnd len="med" w="med" type="none"/>
          </a:ln>
        </p:spPr>
      </p:cxnSp>
      <p:cxnSp>
        <p:nvCxnSpPr>
          <p:cNvPr id="1407" name="Google Shape;1407;p69"/>
          <p:cNvCxnSpPr>
            <a:stCxn id="1404" idx="2"/>
            <a:endCxn id="1408" idx="3"/>
          </p:cNvCxnSpPr>
          <p:nvPr/>
        </p:nvCxnSpPr>
        <p:spPr>
          <a:xfrm rot="5400000">
            <a:off x="3264275" y="3018075"/>
            <a:ext cx="885600" cy="853500"/>
          </a:xfrm>
          <a:prstGeom prst="bentConnector3">
            <a:avLst>
              <a:gd fmla="val 50000" name="adj1"/>
            </a:avLst>
          </a:prstGeom>
          <a:noFill/>
          <a:ln cap="flat" cmpd="sng" w="19050">
            <a:solidFill>
              <a:schemeClr val="dk1"/>
            </a:solidFill>
            <a:prstDash val="solid"/>
            <a:round/>
            <a:headEnd len="med" w="med" type="none"/>
            <a:tailEnd len="med" w="med" type="none"/>
          </a:ln>
        </p:spPr>
      </p:cxnSp>
      <p:cxnSp>
        <p:nvCxnSpPr>
          <p:cNvPr id="1409" name="Google Shape;1409;p69"/>
          <p:cNvCxnSpPr>
            <a:stCxn id="1404" idx="2"/>
            <a:endCxn id="1410" idx="1"/>
          </p:cNvCxnSpPr>
          <p:nvPr/>
        </p:nvCxnSpPr>
        <p:spPr>
          <a:xfrm flipH="1" rot="-5400000">
            <a:off x="4098875" y="3036975"/>
            <a:ext cx="885600" cy="815700"/>
          </a:xfrm>
          <a:prstGeom prst="bentConnector3">
            <a:avLst>
              <a:gd fmla="val 50000" name="adj1"/>
            </a:avLst>
          </a:prstGeom>
          <a:noFill/>
          <a:ln cap="flat" cmpd="sng" w="19050">
            <a:solidFill>
              <a:schemeClr val="dk1"/>
            </a:solidFill>
            <a:prstDash val="solid"/>
            <a:round/>
            <a:headEnd len="med" w="med" type="none"/>
            <a:tailEnd len="med" w="med" type="none"/>
          </a:ln>
        </p:spPr>
      </p:cxnSp>
      <p:cxnSp>
        <p:nvCxnSpPr>
          <p:cNvPr id="1411" name="Google Shape;1411;p69"/>
          <p:cNvCxnSpPr>
            <a:stCxn id="1397" idx="3"/>
            <a:endCxn id="1404" idx="1"/>
          </p:cNvCxnSpPr>
          <p:nvPr/>
        </p:nvCxnSpPr>
        <p:spPr>
          <a:xfrm>
            <a:off x="3280177" y="2722972"/>
            <a:ext cx="216600" cy="2100"/>
          </a:xfrm>
          <a:prstGeom prst="bentConnector3">
            <a:avLst>
              <a:gd fmla="val 50000" name="adj1"/>
            </a:avLst>
          </a:prstGeom>
          <a:noFill/>
          <a:ln cap="flat" cmpd="sng" w="19050">
            <a:solidFill>
              <a:schemeClr val="dk1"/>
            </a:solidFill>
            <a:prstDash val="solid"/>
            <a:round/>
            <a:headEnd len="med" w="med" type="none"/>
            <a:tailEnd len="med" w="med" type="none"/>
          </a:ln>
        </p:spPr>
      </p:cxnSp>
      <p:cxnSp>
        <p:nvCxnSpPr>
          <p:cNvPr id="1412" name="Google Shape;1412;p69"/>
          <p:cNvCxnSpPr>
            <a:stCxn id="1395" idx="1"/>
            <a:endCxn id="1404" idx="3"/>
          </p:cNvCxnSpPr>
          <p:nvPr/>
        </p:nvCxnSpPr>
        <p:spPr>
          <a:xfrm flipH="1">
            <a:off x="4770784" y="2722988"/>
            <a:ext cx="178800" cy="2100"/>
          </a:xfrm>
          <a:prstGeom prst="bentConnector3">
            <a:avLst>
              <a:gd fmla="val 49975" name="adj1"/>
            </a:avLst>
          </a:prstGeom>
          <a:noFill/>
          <a:ln cap="flat" cmpd="sng" w="19050">
            <a:solidFill>
              <a:schemeClr val="dk1"/>
            </a:solidFill>
            <a:prstDash val="solid"/>
            <a:round/>
            <a:headEnd len="med" w="med" type="none"/>
            <a:tailEnd len="med" w="med" type="none"/>
          </a:ln>
        </p:spPr>
      </p:cxnSp>
      <p:grpSp>
        <p:nvGrpSpPr>
          <p:cNvPr id="1413" name="Google Shape;1413;p69"/>
          <p:cNvGrpSpPr/>
          <p:nvPr/>
        </p:nvGrpSpPr>
        <p:grpSpPr>
          <a:xfrm>
            <a:off x="5367028" y="758288"/>
            <a:ext cx="962709" cy="191050"/>
            <a:chOff x="4058091" y="1310700"/>
            <a:chExt cx="962709" cy="191050"/>
          </a:xfrm>
        </p:grpSpPr>
        <p:cxnSp>
          <p:nvCxnSpPr>
            <p:cNvPr id="1414" name="Google Shape;1414;p69"/>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415" name="Google Shape;1415;p69"/>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416" name="Google Shape;1416;p69"/>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0" name="Shape 1420"/>
        <p:cNvGrpSpPr/>
        <p:nvPr/>
      </p:nvGrpSpPr>
      <p:grpSpPr>
        <a:xfrm>
          <a:off x="0" y="0"/>
          <a:ext cx="0" cy="0"/>
          <a:chOff x="0" y="0"/>
          <a:chExt cx="0" cy="0"/>
        </a:xfrm>
      </p:grpSpPr>
      <p:sp>
        <p:nvSpPr>
          <p:cNvPr id="1421" name="Google Shape;1421;p70"/>
          <p:cNvSpPr txBox="1"/>
          <p:nvPr>
            <p:ph idx="1" type="subTitle"/>
          </p:nvPr>
        </p:nvSpPr>
        <p:spPr>
          <a:xfrm>
            <a:off x="1981800" y="79750"/>
            <a:ext cx="4946100" cy="4792200"/>
          </a:xfrm>
          <a:prstGeom prst="rect">
            <a:avLst/>
          </a:prstGeom>
          <a:solidFill>
            <a:schemeClr val="lt1"/>
          </a:solidFill>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100">
                <a:solidFill>
                  <a:srgbClr val="000000"/>
                </a:solidFill>
                <a:latin typeface="Arial"/>
                <a:ea typeface="Arial"/>
                <a:cs typeface="Arial"/>
                <a:sym typeface="Arial"/>
              </a:rPr>
              <a:t>ANTI</a:t>
            </a:r>
            <a:r>
              <a:rPr b="1" lang="en" sz="2100">
                <a:solidFill>
                  <a:srgbClr val="000000"/>
                </a:solidFill>
                <a:latin typeface="Arial"/>
                <a:ea typeface="Arial"/>
                <a:cs typeface="Arial"/>
                <a:sym typeface="Arial"/>
              </a:rPr>
              <a:t>-PRIVATIZATION</a:t>
            </a:r>
            <a:endParaRPr b="1"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000">
                <a:solidFill>
                  <a:srgbClr val="000000"/>
                </a:solidFill>
                <a:latin typeface="Arial"/>
                <a:ea typeface="Arial"/>
                <a:cs typeface="Arial"/>
                <a:sym typeface="Arial"/>
              </a:rPr>
              <a:t>Those who oppose privatization argue the claims that governments are ultimately accountable to the people, so they have to make certain that the enterprises they own are well managed. Nationalized enterprises run poorly will cause government to lose public support and votes. Thus, democratic governments do have an incentive to maximize efficiency in nationalized companies, due to the pressure of future elections.</a:t>
            </a:r>
            <a:endParaRPr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1700">
              <a:solidFill>
                <a:srgbClr val="000000"/>
              </a:solidFill>
              <a:latin typeface="Arial"/>
              <a:ea typeface="Arial"/>
              <a:cs typeface="Arial"/>
              <a:sym typeface="Arial"/>
            </a:endParaRPr>
          </a:p>
          <a:p>
            <a:pPr indent="0" lvl="0" marL="0" rtl="0" algn="ctr">
              <a:spcBef>
                <a:spcPts val="1200"/>
              </a:spcBef>
              <a:spcAft>
                <a:spcPts val="0"/>
              </a:spcAft>
              <a:buNone/>
            </a:pPr>
            <a:r>
              <a:t/>
            </a:r>
            <a:endParaRPr sz="2100">
              <a:solidFill>
                <a:srgbClr val="000000"/>
              </a:solidFill>
              <a:latin typeface="Arial"/>
              <a:ea typeface="Arial"/>
              <a:cs typeface="Arial"/>
              <a:sym typeface="Arial"/>
            </a:endParaRPr>
          </a:p>
        </p:txBody>
      </p:sp>
      <p:sp>
        <p:nvSpPr>
          <p:cNvPr id="1422" name="Google Shape;1422;p70"/>
          <p:cNvSpPr/>
          <p:nvPr/>
        </p:nvSpPr>
        <p:spPr>
          <a:xfrm>
            <a:off x="6776827" y="375171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23" name="Google Shape;1423;p70"/>
          <p:cNvGrpSpPr/>
          <p:nvPr/>
        </p:nvGrpSpPr>
        <p:grpSpPr>
          <a:xfrm>
            <a:off x="6738628" y="723200"/>
            <a:ext cx="962709" cy="191050"/>
            <a:chOff x="4058091" y="1310700"/>
            <a:chExt cx="962709" cy="191050"/>
          </a:xfrm>
        </p:grpSpPr>
        <p:cxnSp>
          <p:nvCxnSpPr>
            <p:cNvPr id="1424" name="Google Shape;1424;p70"/>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425" name="Google Shape;1425;p70"/>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426" name="Google Shape;1426;p70"/>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grpSp>
        <p:nvGrpSpPr>
          <p:cNvPr id="1427" name="Google Shape;1427;p70"/>
          <p:cNvGrpSpPr/>
          <p:nvPr/>
        </p:nvGrpSpPr>
        <p:grpSpPr>
          <a:xfrm rot="-5400000">
            <a:off x="-288912" y="-785400"/>
            <a:ext cx="979525" cy="3208275"/>
            <a:chOff x="5868925" y="1033750"/>
            <a:chExt cx="979525" cy="3208275"/>
          </a:xfrm>
        </p:grpSpPr>
        <p:sp>
          <p:nvSpPr>
            <p:cNvPr id="1428" name="Google Shape;1428;p70"/>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70"/>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70"/>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70"/>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70"/>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70"/>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70"/>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5" name="Google Shape;1435;p70"/>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70"/>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70"/>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70"/>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9" name="Google Shape;1439;p70"/>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70"/>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1" name="Google Shape;1441;p70"/>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70"/>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70"/>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70"/>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70"/>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70"/>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70"/>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70"/>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70"/>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p70"/>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1" name="Google Shape;1451;p70"/>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2" name="Google Shape;1452;p70"/>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3" name="Google Shape;1453;p70"/>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70"/>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5" name="Google Shape;1455;p70"/>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6" name="Google Shape;1456;p70"/>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57" name="Google Shape;1457;p70"/>
          <p:cNvSpPr/>
          <p:nvPr/>
        </p:nvSpPr>
        <p:spPr>
          <a:xfrm>
            <a:off x="2985279" y="47776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8" name="Google Shape;1458;p70"/>
          <p:cNvSpPr/>
          <p:nvPr/>
        </p:nvSpPr>
        <p:spPr>
          <a:xfrm>
            <a:off x="5807579" y="32897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2" name="Shape 1462"/>
        <p:cNvGrpSpPr/>
        <p:nvPr/>
      </p:nvGrpSpPr>
      <p:grpSpPr>
        <a:xfrm>
          <a:off x="0" y="0"/>
          <a:ext cx="0" cy="0"/>
          <a:chOff x="0" y="0"/>
          <a:chExt cx="0" cy="0"/>
        </a:xfrm>
      </p:grpSpPr>
      <p:sp>
        <p:nvSpPr>
          <p:cNvPr id="1463" name="Google Shape;1463;p71"/>
          <p:cNvSpPr txBox="1"/>
          <p:nvPr>
            <p:ph idx="4" type="subTitle"/>
          </p:nvPr>
        </p:nvSpPr>
        <p:spPr>
          <a:xfrm>
            <a:off x="716077" y="3662995"/>
            <a:ext cx="25641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03</a:t>
            </a:r>
            <a:endParaRPr/>
          </a:p>
        </p:txBody>
      </p:sp>
      <p:sp>
        <p:nvSpPr>
          <p:cNvPr id="1464" name="Google Shape;1464;p71"/>
          <p:cNvSpPr txBox="1"/>
          <p:nvPr>
            <p:ph idx="14" type="subTitle"/>
          </p:nvPr>
        </p:nvSpPr>
        <p:spPr>
          <a:xfrm>
            <a:off x="4949584" y="2498288"/>
            <a:ext cx="2564100" cy="4494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a:t>05</a:t>
            </a:r>
            <a:endParaRPr/>
          </a:p>
        </p:txBody>
      </p:sp>
      <p:sp>
        <p:nvSpPr>
          <p:cNvPr id="1465" name="Google Shape;1465;p71"/>
          <p:cNvSpPr txBox="1"/>
          <p:nvPr>
            <p:ph idx="15" type="subTitle"/>
          </p:nvPr>
        </p:nvSpPr>
        <p:spPr>
          <a:xfrm>
            <a:off x="4949524" y="3663000"/>
            <a:ext cx="853500" cy="4494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a:t>06</a:t>
            </a:r>
            <a:endParaRPr/>
          </a:p>
        </p:txBody>
      </p:sp>
      <p:sp>
        <p:nvSpPr>
          <p:cNvPr id="1466" name="Google Shape;1466;p71"/>
          <p:cNvSpPr txBox="1"/>
          <p:nvPr>
            <p:ph idx="1" type="subTitle"/>
          </p:nvPr>
        </p:nvSpPr>
        <p:spPr>
          <a:xfrm>
            <a:off x="716077" y="1333550"/>
            <a:ext cx="25641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01</a:t>
            </a:r>
            <a:endParaRPr/>
          </a:p>
        </p:txBody>
      </p:sp>
      <p:sp>
        <p:nvSpPr>
          <p:cNvPr id="1467" name="Google Shape;1467;p71"/>
          <p:cNvSpPr txBox="1"/>
          <p:nvPr>
            <p:ph idx="2" type="subTitle"/>
          </p:nvPr>
        </p:nvSpPr>
        <p:spPr>
          <a:xfrm>
            <a:off x="716077" y="2498272"/>
            <a:ext cx="25641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02</a:t>
            </a:r>
            <a:endParaRPr/>
          </a:p>
        </p:txBody>
      </p:sp>
      <p:sp>
        <p:nvSpPr>
          <p:cNvPr id="1468" name="Google Shape;1468;p71"/>
          <p:cNvSpPr txBox="1"/>
          <p:nvPr>
            <p:ph idx="3" type="subTitle"/>
          </p:nvPr>
        </p:nvSpPr>
        <p:spPr>
          <a:xfrm>
            <a:off x="4949523" y="1333550"/>
            <a:ext cx="2564100" cy="4494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a:t>04</a:t>
            </a:r>
            <a:endParaRPr/>
          </a:p>
        </p:txBody>
      </p:sp>
      <p:sp>
        <p:nvSpPr>
          <p:cNvPr id="1469" name="Google Shape;1469;p71"/>
          <p:cNvSpPr txBox="1"/>
          <p:nvPr>
            <p:ph idx="7" type="subTitle"/>
          </p:nvPr>
        </p:nvSpPr>
        <p:spPr>
          <a:xfrm>
            <a:off x="720636" y="4024875"/>
            <a:ext cx="2564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100"/>
              <a:t>CONCENTRATION OF WEALTH</a:t>
            </a:r>
            <a:endParaRPr b="1" sz="2100"/>
          </a:p>
        </p:txBody>
      </p:sp>
      <p:sp>
        <p:nvSpPr>
          <p:cNvPr id="1470" name="Google Shape;1470;p71"/>
          <p:cNvSpPr txBox="1"/>
          <p:nvPr>
            <p:ph idx="5" type="subTitle"/>
          </p:nvPr>
        </p:nvSpPr>
        <p:spPr>
          <a:xfrm>
            <a:off x="720636" y="1695437"/>
            <a:ext cx="2564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100"/>
              <a:t>ACCOUNTABILITY</a:t>
            </a:r>
            <a:endParaRPr b="1" sz="2100"/>
          </a:p>
        </p:txBody>
      </p:sp>
      <p:sp>
        <p:nvSpPr>
          <p:cNvPr id="1471" name="Google Shape;1471;p71"/>
          <p:cNvSpPr txBox="1"/>
          <p:nvPr>
            <p:ph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ANTI</a:t>
            </a:r>
            <a:r>
              <a:rPr lang="en"/>
              <a:t>-PRIVATIZATION</a:t>
            </a:r>
            <a:endParaRPr/>
          </a:p>
        </p:txBody>
      </p:sp>
      <p:sp>
        <p:nvSpPr>
          <p:cNvPr id="1472" name="Google Shape;1472;p71"/>
          <p:cNvSpPr txBox="1"/>
          <p:nvPr>
            <p:ph idx="6" type="subTitle"/>
          </p:nvPr>
        </p:nvSpPr>
        <p:spPr>
          <a:xfrm>
            <a:off x="716075" y="2860159"/>
            <a:ext cx="2564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100"/>
              <a:t>CAPITAL</a:t>
            </a:r>
            <a:endParaRPr b="1" sz="2100"/>
          </a:p>
        </p:txBody>
      </p:sp>
      <p:sp>
        <p:nvSpPr>
          <p:cNvPr id="1473" name="Google Shape;1473;p71"/>
          <p:cNvSpPr txBox="1"/>
          <p:nvPr>
            <p:ph idx="8" type="subTitle"/>
          </p:nvPr>
        </p:nvSpPr>
        <p:spPr>
          <a:xfrm>
            <a:off x="4565350" y="2860175"/>
            <a:ext cx="2948100" cy="5727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b="1" lang="en" sz="2100"/>
              <a:t>DOWNSIZING</a:t>
            </a:r>
            <a:endParaRPr b="1" sz="2100"/>
          </a:p>
        </p:txBody>
      </p:sp>
      <p:sp>
        <p:nvSpPr>
          <p:cNvPr id="1474" name="Google Shape;1474;p71"/>
          <p:cNvSpPr txBox="1"/>
          <p:nvPr>
            <p:ph idx="9" type="subTitle"/>
          </p:nvPr>
        </p:nvSpPr>
        <p:spPr>
          <a:xfrm>
            <a:off x="4770775" y="1603650"/>
            <a:ext cx="2742900" cy="6645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b="1" lang="en" sz="2100"/>
              <a:t>CUTS IN ESSENTIAL SERVICES</a:t>
            </a:r>
            <a:endParaRPr b="1" sz="2100"/>
          </a:p>
        </p:txBody>
      </p:sp>
      <p:sp>
        <p:nvSpPr>
          <p:cNvPr id="1475" name="Google Shape;1475;p71"/>
          <p:cNvSpPr txBox="1"/>
          <p:nvPr>
            <p:ph idx="13" type="subTitle"/>
          </p:nvPr>
        </p:nvSpPr>
        <p:spPr>
          <a:xfrm>
            <a:off x="3448925" y="4024900"/>
            <a:ext cx="3062400" cy="5727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b="1" lang="en" sz="2100"/>
              <a:t>GOALS</a:t>
            </a:r>
            <a:endParaRPr b="1" sz="2100"/>
          </a:p>
        </p:txBody>
      </p:sp>
      <p:sp>
        <p:nvSpPr>
          <p:cNvPr id="1476" name="Google Shape;1476;p71"/>
          <p:cNvSpPr txBox="1"/>
          <p:nvPr/>
        </p:nvSpPr>
        <p:spPr>
          <a:xfrm>
            <a:off x="3496775" y="2447925"/>
            <a:ext cx="1274100" cy="554100"/>
          </a:xfrm>
          <a:prstGeom prst="rect">
            <a:avLst/>
          </a:prstGeom>
          <a:solidFill>
            <a:schemeClr val="dk2"/>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b="1" sz="2400">
              <a:solidFill>
                <a:schemeClr val="lt1"/>
              </a:solidFill>
              <a:latin typeface="Gilda Display"/>
              <a:ea typeface="Gilda Display"/>
              <a:cs typeface="Gilda Display"/>
              <a:sym typeface="Gilda Display"/>
            </a:endParaRPr>
          </a:p>
        </p:txBody>
      </p:sp>
      <p:cxnSp>
        <p:nvCxnSpPr>
          <p:cNvPr id="1477" name="Google Shape;1477;p71"/>
          <p:cNvCxnSpPr>
            <a:stCxn id="1466" idx="3"/>
            <a:endCxn id="1476" idx="0"/>
          </p:cNvCxnSpPr>
          <p:nvPr/>
        </p:nvCxnSpPr>
        <p:spPr>
          <a:xfrm>
            <a:off x="3280177" y="1558250"/>
            <a:ext cx="853500" cy="889800"/>
          </a:xfrm>
          <a:prstGeom prst="bentConnector2">
            <a:avLst/>
          </a:prstGeom>
          <a:noFill/>
          <a:ln cap="flat" cmpd="sng" w="19050">
            <a:solidFill>
              <a:schemeClr val="dk1"/>
            </a:solidFill>
            <a:prstDash val="solid"/>
            <a:round/>
            <a:headEnd len="med" w="med" type="none"/>
            <a:tailEnd len="med" w="med" type="none"/>
          </a:ln>
        </p:spPr>
      </p:cxnSp>
      <p:cxnSp>
        <p:nvCxnSpPr>
          <p:cNvPr id="1478" name="Google Shape;1478;p71"/>
          <p:cNvCxnSpPr>
            <a:stCxn id="1468" idx="1"/>
            <a:endCxn id="1476" idx="0"/>
          </p:cNvCxnSpPr>
          <p:nvPr/>
        </p:nvCxnSpPr>
        <p:spPr>
          <a:xfrm flipH="1">
            <a:off x="4133823" y="1558250"/>
            <a:ext cx="815700" cy="889800"/>
          </a:xfrm>
          <a:prstGeom prst="bentConnector2">
            <a:avLst/>
          </a:prstGeom>
          <a:noFill/>
          <a:ln cap="flat" cmpd="sng" w="19050">
            <a:solidFill>
              <a:schemeClr val="dk1"/>
            </a:solidFill>
            <a:prstDash val="solid"/>
            <a:round/>
            <a:headEnd len="med" w="med" type="none"/>
            <a:tailEnd len="med" w="med" type="none"/>
          </a:ln>
        </p:spPr>
      </p:cxnSp>
      <p:cxnSp>
        <p:nvCxnSpPr>
          <p:cNvPr id="1479" name="Google Shape;1479;p71"/>
          <p:cNvCxnSpPr>
            <a:stCxn id="1476" idx="2"/>
            <a:endCxn id="1463" idx="3"/>
          </p:cNvCxnSpPr>
          <p:nvPr/>
        </p:nvCxnSpPr>
        <p:spPr>
          <a:xfrm rot="5400000">
            <a:off x="3264275" y="3018075"/>
            <a:ext cx="885600" cy="853500"/>
          </a:xfrm>
          <a:prstGeom prst="bentConnector2">
            <a:avLst/>
          </a:prstGeom>
          <a:noFill/>
          <a:ln cap="flat" cmpd="sng" w="19050">
            <a:solidFill>
              <a:schemeClr val="dk1"/>
            </a:solidFill>
            <a:prstDash val="solid"/>
            <a:round/>
            <a:headEnd len="med" w="med" type="none"/>
            <a:tailEnd len="med" w="med" type="none"/>
          </a:ln>
        </p:spPr>
      </p:cxnSp>
      <p:cxnSp>
        <p:nvCxnSpPr>
          <p:cNvPr id="1480" name="Google Shape;1480;p71"/>
          <p:cNvCxnSpPr>
            <a:stCxn id="1476" idx="2"/>
            <a:endCxn id="1465" idx="1"/>
          </p:cNvCxnSpPr>
          <p:nvPr/>
        </p:nvCxnSpPr>
        <p:spPr>
          <a:xfrm flipH="1" rot="-5400000">
            <a:off x="4098875" y="3036975"/>
            <a:ext cx="885600" cy="815700"/>
          </a:xfrm>
          <a:prstGeom prst="bentConnector2">
            <a:avLst/>
          </a:prstGeom>
          <a:noFill/>
          <a:ln cap="flat" cmpd="sng" w="19050">
            <a:solidFill>
              <a:schemeClr val="dk1"/>
            </a:solidFill>
            <a:prstDash val="solid"/>
            <a:round/>
            <a:headEnd len="med" w="med" type="none"/>
            <a:tailEnd len="med" w="med" type="none"/>
          </a:ln>
        </p:spPr>
      </p:cxnSp>
      <p:cxnSp>
        <p:nvCxnSpPr>
          <p:cNvPr id="1481" name="Google Shape;1481;p71"/>
          <p:cNvCxnSpPr>
            <a:stCxn id="1467" idx="3"/>
            <a:endCxn id="1476" idx="1"/>
          </p:cNvCxnSpPr>
          <p:nvPr/>
        </p:nvCxnSpPr>
        <p:spPr>
          <a:xfrm>
            <a:off x="3280177" y="2722972"/>
            <a:ext cx="216600" cy="2100"/>
          </a:xfrm>
          <a:prstGeom prst="bentConnector3">
            <a:avLst>
              <a:gd fmla="val 50000" name="adj1"/>
            </a:avLst>
          </a:prstGeom>
          <a:noFill/>
          <a:ln cap="flat" cmpd="sng" w="19050">
            <a:solidFill>
              <a:schemeClr val="dk1"/>
            </a:solidFill>
            <a:prstDash val="solid"/>
            <a:round/>
            <a:headEnd len="med" w="med" type="none"/>
            <a:tailEnd len="med" w="med" type="none"/>
          </a:ln>
        </p:spPr>
      </p:cxnSp>
      <p:cxnSp>
        <p:nvCxnSpPr>
          <p:cNvPr id="1482" name="Google Shape;1482;p71"/>
          <p:cNvCxnSpPr>
            <a:stCxn id="1464" idx="1"/>
            <a:endCxn id="1476" idx="3"/>
          </p:cNvCxnSpPr>
          <p:nvPr/>
        </p:nvCxnSpPr>
        <p:spPr>
          <a:xfrm flipH="1">
            <a:off x="4770784" y="2722988"/>
            <a:ext cx="178800" cy="2100"/>
          </a:xfrm>
          <a:prstGeom prst="bentConnector3">
            <a:avLst>
              <a:gd fmla="val 49975" name="adj1"/>
            </a:avLst>
          </a:prstGeom>
          <a:noFill/>
          <a:ln cap="flat" cmpd="sng" w="19050">
            <a:solidFill>
              <a:schemeClr val="dk1"/>
            </a:solidFill>
            <a:prstDash val="solid"/>
            <a:round/>
            <a:headEnd len="med" w="med" type="none"/>
            <a:tailEnd len="med" w="med" type="none"/>
          </a:ln>
        </p:spPr>
      </p:cxnSp>
      <p:grpSp>
        <p:nvGrpSpPr>
          <p:cNvPr id="1483" name="Google Shape;1483;p71"/>
          <p:cNvGrpSpPr/>
          <p:nvPr/>
        </p:nvGrpSpPr>
        <p:grpSpPr>
          <a:xfrm>
            <a:off x="5803041" y="758300"/>
            <a:ext cx="815704" cy="191050"/>
            <a:chOff x="4058091" y="1310700"/>
            <a:chExt cx="962709" cy="191050"/>
          </a:xfrm>
        </p:grpSpPr>
        <p:cxnSp>
          <p:nvCxnSpPr>
            <p:cNvPr id="1484" name="Google Shape;1484;p71"/>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485" name="Google Shape;1485;p71"/>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486" name="Google Shape;1486;p71"/>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0" name="Shape 1490"/>
        <p:cNvGrpSpPr/>
        <p:nvPr/>
      </p:nvGrpSpPr>
      <p:grpSpPr>
        <a:xfrm>
          <a:off x="0" y="0"/>
          <a:ext cx="0" cy="0"/>
          <a:chOff x="0" y="0"/>
          <a:chExt cx="0" cy="0"/>
        </a:xfrm>
      </p:grpSpPr>
      <p:sp>
        <p:nvSpPr>
          <p:cNvPr id="1491" name="Google Shape;1491;p72"/>
          <p:cNvSpPr txBox="1"/>
          <p:nvPr>
            <p:ph idx="14" type="subTitle"/>
          </p:nvPr>
        </p:nvSpPr>
        <p:spPr>
          <a:xfrm>
            <a:off x="4949584" y="2498288"/>
            <a:ext cx="2564100" cy="4494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a:t>10</a:t>
            </a:r>
            <a:endParaRPr/>
          </a:p>
        </p:txBody>
      </p:sp>
      <p:sp>
        <p:nvSpPr>
          <p:cNvPr id="1492" name="Google Shape;1492;p72"/>
          <p:cNvSpPr txBox="1"/>
          <p:nvPr>
            <p:ph idx="1" type="subTitle"/>
          </p:nvPr>
        </p:nvSpPr>
        <p:spPr>
          <a:xfrm>
            <a:off x="716077" y="1333550"/>
            <a:ext cx="25641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07</a:t>
            </a:r>
            <a:endParaRPr/>
          </a:p>
        </p:txBody>
      </p:sp>
      <p:sp>
        <p:nvSpPr>
          <p:cNvPr id="1493" name="Google Shape;1493;p72"/>
          <p:cNvSpPr txBox="1"/>
          <p:nvPr>
            <p:ph idx="2" type="subTitle"/>
          </p:nvPr>
        </p:nvSpPr>
        <p:spPr>
          <a:xfrm>
            <a:off x="716077" y="2498272"/>
            <a:ext cx="25641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08</a:t>
            </a:r>
            <a:endParaRPr/>
          </a:p>
        </p:txBody>
      </p:sp>
      <p:sp>
        <p:nvSpPr>
          <p:cNvPr id="1494" name="Google Shape;1494;p72"/>
          <p:cNvSpPr txBox="1"/>
          <p:nvPr>
            <p:ph idx="3" type="subTitle"/>
          </p:nvPr>
        </p:nvSpPr>
        <p:spPr>
          <a:xfrm>
            <a:off x="4949523" y="1333550"/>
            <a:ext cx="2564100" cy="4494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a:t>09</a:t>
            </a:r>
            <a:endParaRPr/>
          </a:p>
        </p:txBody>
      </p:sp>
      <p:sp>
        <p:nvSpPr>
          <p:cNvPr id="1495" name="Google Shape;1495;p72"/>
          <p:cNvSpPr txBox="1"/>
          <p:nvPr>
            <p:ph idx="5" type="subTitle"/>
          </p:nvPr>
        </p:nvSpPr>
        <p:spPr>
          <a:xfrm>
            <a:off x="720636" y="1695437"/>
            <a:ext cx="2564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100"/>
              <a:t>JOB LOSS</a:t>
            </a:r>
            <a:endParaRPr b="1" sz="2100"/>
          </a:p>
        </p:txBody>
      </p:sp>
      <p:sp>
        <p:nvSpPr>
          <p:cNvPr id="1496" name="Google Shape;1496;p72"/>
          <p:cNvSpPr txBox="1"/>
          <p:nvPr>
            <p:ph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ANTI</a:t>
            </a:r>
            <a:r>
              <a:rPr lang="en"/>
              <a:t>-PRIVATIZATION</a:t>
            </a:r>
            <a:endParaRPr/>
          </a:p>
        </p:txBody>
      </p:sp>
      <p:sp>
        <p:nvSpPr>
          <p:cNvPr id="1497" name="Google Shape;1497;p72"/>
          <p:cNvSpPr txBox="1"/>
          <p:nvPr>
            <p:ph idx="6" type="subTitle"/>
          </p:nvPr>
        </p:nvSpPr>
        <p:spPr>
          <a:xfrm>
            <a:off x="716075" y="2860150"/>
            <a:ext cx="28425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100"/>
              <a:t>NATURAL MONOPOLIES</a:t>
            </a:r>
            <a:endParaRPr b="1" sz="2100"/>
          </a:p>
        </p:txBody>
      </p:sp>
      <p:sp>
        <p:nvSpPr>
          <p:cNvPr id="1498" name="Google Shape;1498;p72"/>
          <p:cNvSpPr txBox="1"/>
          <p:nvPr>
            <p:ph idx="8" type="subTitle"/>
          </p:nvPr>
        </p:nvSpPr>
        <p:spPr>
          <a:xfrm>
            <a:off x="4565350" y="2860175"/>
            <a:ext cx="2948100" cy="5727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b="1" lang="en" sz="2100"/>
              <a:t>PRIVATIZATION &amp; POVERTY</a:t>
            </a:r>
            <a:endParaRPr b="1" sz="2100"/>
          </a:p>
        </p:txBody>
      </p:sp>
      <p:sp>
        <p:nvSpPr>
          <p:cNvPr id="1499" name="Google Shape;1499;p72"/>
          <p:cNvSpPr txBox="1"/>
          <p:nvPr>
            <p:ph idx="9" type="subTitle"/>
          </p:nvPr>
        </p:nvSpPr>
        <p:spPr>
          <a:xfrm>
            <a:off x="4949530" y="1695444"/>
            <a:ext cx="2564100" cy="5727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b="1" lang="en" sz="2100"/>
              <a:t>POLITICAL INFLUENCE</a:t>
            </a:r>
            <a:endParaRPr b="1" sz="2100"/>
          </a:p>
        </p:txBody>
      </p:sp>
      <p:sp>
        <p:nvSpPr>
          <p:cNvPr id="1500" name="Google Shape;1500;p72"/>
          <p:cNvSpPr txBox="1"/>
          <p:nvPr/>
        </p:nvSpPr>
        <p:spPr>
          <a:xfrm>
            <a:off x="3496775" y="2447925"/>
            <a:ext cx="1274100" cy="554100"/>
          </a:xfrm>
          <a:prstGeom prst="rect">
            <a:avLst/>
          </a:prstGeom>
          <a:solidFill>
            <a:schemeClr val="dk2"/>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b="1" sz="2400">
              <a:solidFill>
                <a:schemeClr val="lt1"/>
              </a:solidFill>
              <a:latin typeface="Gilda Display"/>
              <a:ea typeface="Gilda Display"/>
              <a:cs typeface="Gilda Display"/>
              <a:sym typeface="Gilda Display"/>
            </a:endParaRPr>
          </a:p>
        </p:txBody>
      </p:sp>
      <p:cxnSp>
        <p:nvCxnSpPr>
          <p:cNvPr id="1501" name="Google Shape;1501;p72"/>
          <p:cNvCxnSpPr>
            <a:stCxn id="1492" idx="3"/>
            <a:endCxn id="1500" idx="0"/>
          </p:cNvCxnSpPr>
          <p:nvPr/>
        </p:nvCxnSpPr>
        <p:spPr>
          <a:xfrm>
            <a:off x="3280177" y="1558250"/>
            <a:ext cx="853500" cy="889800"/>
          </a:xfrm>
          <a:prstGeom prst="bentConnector2">
            <a:avLst/>
          </a:prstGeom>
          <a:noFill/>
          <a:ln cap="flat" cmpd="sng" w="19050">
            <a:solidFill>
              <a:schemeClr val="dk1"/>
            </a:solidFill>
            <a:prstDash val="solid"/>
            <a:round/>
            <a:headEnd len="med" w="med" type="none"/>
            <a:tailEnd len="med" w="med" type="none"/>
          </a:ln>
        </p:spPr>
      </p:cxnSp>
      <p:cxnSp>
        <p:nvCxnSpPr>
          <p:cNvPr id="1502" name="Google Shape;1502;p72"/>
          <p:cNvCxnSpPr>
            <a:stCxn id="1494" idx="1"/>
            <a:endCxn id="1500" idx="0"/>
          </p:cNvCxnSpPr>
          <p:nvPr/>
        </p:nvCxnSpPr>
        <p:spPr>
          <a:xfrm flipH="1">
            <a:off x="4133823" y="1558250"/>
            <a:ext cx="815700" cy="889800"/>
          </a:xfrm>
          <a:prstGeom prst="bentConnector2">
            <a:avLst/>
          </a:prstGeom>
          <a:noFill/>
          <a:ln cap="flat" cmpd="sng" w="19050">
            <a:solidFill>
              <a:schemeClr val="dk1"/>
            </a:solidFill>
            <a:prstDash val="solid"/>
            <a:round/>
            <a:headEnd len="med" w="med" type="none"/>
            <a:tailEnd len="med" w="med" type="none"/>
          </a:ln>
        </p:spPr>
      </p:cxnSp>
      <p:cxnSp>
        <p:nvCxnSpPr>
          <p:cNvPr id="1503" name="Google Shape;1503;p72"/>
          <p:cNvCxnSpPr>
            <a:stCxn id="1500" idx="2"/>
            <a:endCxn id="1504" idx="3"/>
          </p:cNvCxnSpPr>
          <p:nvPr/>
        </p:nvCxnSpPr>
        <p:spPr>
          <a:xfrm rot="5400000">
            <a:off x="3264275" y="3018075"/>
            <a:ext cx="885600" cy="853500"/>
          </a:xfrm>
          <a:prstGeom prst="bentConnector3">
            <a:avLst>
              <a:gd fmla="val 50000" name="adj1"/>
            </a:avLst>
          </a:prstGeom>
          <a:noFill/>
          <a:ln cap="flat" cmpd="sng" w="19050">
            <a:solidFill>
              <a:schemeClr val="dk1"/>
            </a:solidFill>
            <a:prstDash val="solid"/>
            <a:round/>
            <a:headEnd len="med" w="med" type="none"/>
            <a:tailEnd len="med" w="med" type="none"/>
          </a:ln>
        </p:spPr>
      </p:cxnSp>
      <p:cxnSp>
        <p:nvCxnSpPr>
          <p:cNvPr id="1505" name="Google Shape;1505;p72"/>
          <p:cNvCxnSpPr>
            <a:stCxn id="1500" idx="2"/>
            <a:endCxn id="1506" idx="1"/>
          </p:cNvCxnSpPr>
          <p:nvPr/>
        </p:nvCxnSpPr>
        <p:spPr>
          <a:xfrm flipH="1" rot="-5400000">
            <a:off x="4098875" y="3036975"/>
            <a:ext cx="885600" cy="815700"/>
          </a:xfrm>
          <a:prstGeom prst="bentConnector3">
            <a:avLst>
              <a:gd fmla="val 50000" name="adj1"/>
            </a:avLst>
          </a:prstGeom>
          <a:noFill/>
          <a:ln cap="flat" cmpd="sng" w="19050">
            <a:solidFill>
              <a:schemeClr val="dk1"/>
            </a:solidFill>
            <a:prstDash val="solid"/>
            <a:round/>
            <a:headEnd len="med" w="med" type="none"/>
            <a:tailEnd len="med" w="med" type="none"/>
          </a:ln>
        </p:spPr>
      </p:cxnSp>
      <p:cxnSp>
        <p:nvCxnSpPr>
          <p:cNvPr id="1507" name="Google Shape;1507;p72"/>
          <p:cNvCxnSpPr>
            <a:stCxn id="1493" idx="3"/>
            <a:endCxn id="1500" idx="1"/>
          </p:cNvCxnSpPr>
          <p:nvPr/>
        </p:nvCxnSpPr>
        <p:spPr>
          <a:xfrm>
            <a:off x="3280177" y="2722972"/>
            <a:ext cx="216600" cy="2100"/>
          </a:xfrm>
          <a:prstGeom prst="bentConnector3">
            <a:avLst>
              <a:gd fmla="val 50000" name="adj1"/>
            </a:avLst>
          </a:prstGeom>
          <a:noFill/>
          <a:ln cap="flat" cmpd="sng" w="19050">
            <a:solidFill>
              <a:schemeClr val="dk1"/>
            </a:solidFill>
            <a:prstDash val="solid"/>
            <a:round/>
            <a:headEnd len="med" w="med" type="none"/>
            <a:tailEnd len="med" w="med" type="none"/>
          </a:ln>
        </p:spPr>
      </p:cxnSp>
      <p:cxnSp>
        <p:nvCxnSpPr>
          <p:cNvPr id="1508" name="Google Shape;1508;p72"/>
          <p:cNvCxnSpPr>
            <a:stCxn id="1491" idx="1"/>
            <a:endCxn id="1500" idx="3"/>
          </p:cNvCxnSpPr>
          <p:nvPr/>
        </p:nvCxnSpPr>
        <p:spPr>
          <a:xfrm flipH="1">
            <a:off x="4770784" y="2722988"/>
            <a:ext cx="178800" cy="2100"/>
          </a:xfrm>
          <a:prstGeom prst="bentConnector3">
            <a:avLst>
              <a:gd fmla="val 49975" name="adj1"/>
            </a:avLst>
          </a:prstGeom>
          <a:noFill/>
          <a:ln cap="flat" cmpd="sng" w="19050">
            <a:solidFill>
              <a:schemeClr val="dk1"/>
            </a:solidFill>
            <a:prstDash val="solid"/>
            <a:round/>
            <a:headEnd len="med" w="med" type="none"/>
            <a:tailEnd len="med" w="med" type="none"/>
          </a:ln>
        </p:spPr>
      </p:cxnSp>
      <p:grpSp>
        <p:nvGrpSpPr>
          <p:cNvPr id="1509" name="Google Shape;1509;p72"/>
          <p:cNvGrpSpPr/>
          <p:nvPr/>
        </p:nvGrpSpPr>
        <p:grpSpPr>
          <a:xfrm>
            <a:off x="5761173" y="758300"/>
            <a:ext cx="757652" cy="191050"/>
            <a:chOff x="4058091" y="1310700"/>
            <a:chExt cx="962709" cy="191050"/>
          </a:xfrm>
        </p:grpSpPr>
        <p:cxnSp>
          <p:nvCxnSpPr>
            <p:cNvPr id="1510" name="Google Shape;1510;p72"/>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511" name="Google Shape;1511;p72"/>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512" name="Google Shape;1512;p72"/>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6" name="Shape 1516"/>
        <p:cNvGrpSpPr/>
        <p:nvPr/>
      </p:nvGrpSpPr>
      <p:grpSpPr>
        <a:xfrm>
          <a:off x="0" y="0"/>
          <a:ext cx="0" cy="0"/>
          <a:chOff x="0" y="0"/>
          <a:chExt cx="0" cy="0"/>
        </a:xfrm>
      </p:grpSpPr>
      <p:sp>
        <p:nvSpPr>
          <p:cNvPr id="1517" name="Google Shape;1517;p73"/>
          <p:cNvSpPr txBox="1"/>
          <p:nvPr>
            <p:ph idx="1" type="subTitle"/>
          </p:nvPr>
        </p:nvSpPr>
        <p:spPr>
          <a:xfrm>
            <a:off x="716077" y="1333550"/>
            <a:ext cx="25641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11</a:t>
            </a:r>
            <a:endParaRPr/>
          </a:p>
        </p:txBody>
      </p:sp>
      <p:sp>
        <p:nvSpPr>
          <p:cNvPr id="1518" name="Google Shape;1518;p73"/>
          <p:cNvSpPr txBox="1"/>
          <p:nvPr>
            <p:ph idx="5" type="subTitle"/>
          </p:nvPr>
        </p:nvSpPr>
        <p:spPr>
          <a:xfrm>
            <a:off x="720636" y="1695437"/>
            <a:ext cx="2564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3000"/>
              <a:t>PROFIT</a:t>
            </a:r>
            <a:endParaRPr b="1" sz="3000"/>
          </a:p>
        </p:txBody>
      </p:sp>
      <p:sp>
        <p:nvSpPr>
          <p:cNvPr id="1519" name="Google Shape;1519;p73"/>
          <p:cNvSpPr txBox="1"/>
          <p:nvPr>
            <p:ph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ANTI-PRIVATIZATION</a:t>
            </a:r>
            <a:endParaRPr/>
          </a:p>
        </p:txBody>
      </p:sp>
      <p:sp>
        <p:nvSpPr>
          <p:cNvPr id="1520" name="Google Shape;1520;p73"/>
          <p:cNvSpPr txBox="1"/>
          <p:nvPr/>
        </p:nvSpPr>
        <p:spPr>
          <a:xfrm>
            <a:off x="3496775" y="2447925"/>
            <a:ext cx="1274100" cy="554100"/>
          </a:xfrm>
          <a:prstGeom prst="rect">
            <a:avLst/>
          </a:prstGeom>
          <a:solidFill>
            <a:schemeClr val="dk2"/>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b="1" sz="2400">
              <a:solidFill>
                <a:schemeClr val="lt1"/>
              </a:solidFill>
              <a:latin typeface="Gilda Display"/>
              <a:ea typeface="Gilda Display"/>
              <a:cs typeface="Gilda Display"/>
              <a:sym typeface="Gilda Display"/>
            </a:endParaRPr>
          </a:p>
        </p:txBody>
      </p:sp>
      <p:cxnSp>
        <p:nvCxnSpPr>
          <p:cNvPr id="1521" name="Google Shape;1521;p73"/>
          <p:cNvCxnSpPr>
            <a:stCxn id="1517" idx="3"/>
            <a:endCxn id="1520" idx="0"/>
          </p:cNvCxnSpPr>
          <p:nvPr/>
        </p:nvCxnSpPr>
        <p:spPr>
          <a:xfrm>
            <a:off x="3280177" y="1558250"/>
            <a:ext cx="853500" cy="889800"/>
          </a:xfrm>
          <a:prstGeom prst="bentConnector2">
            <a:avLst/>
          </a:prstGeom>
          <a:noFill/>
          <a:ln cap="flat" cmpd="sng" w="19050">
            <a:solidFill>
              <a:schemeClr val="dk1"/>
            </a:solidFill>
            <a:prstDash val="solid"/>
            <a:round/>
            <a:headEnd len="med" w="med" type="none"/>
            <a:tailEnd len="med" w="med" type="none"/>
          </a:ln>
        </p:spPr>
      </p:cxnSp>
      <p:cxnSp>
        <p:nvCxnSpPr>
          <p:cNvPr id="1522" name="Google Shape;1522;p73"/>
          <p:cNvCxnSpPr>
            <a:stCxn id="1523" idx="1"/>
            <a:endCxn id="1520" idx="0"/>
          </p:cNvCxnSpPr>
          <p:nvPr/>
        </p:nvCxnSpPr>
        <p:spPr>
          <a:xfrm rot="5400000">
            <a:off x="4096775" y="1595175"/>
            <a:ext cx="889800" cy="815700"/>
          </a:xfrm>
          <a:prstGeom prst="bentConnector3">
            <a:avLst>
              <a:gd fmla="val 50000" name="adj1"/>
            </a:avLst>
          </a:prstGeom>
          <a:noFill/>
          <a:ln cap="flat" cmpd="sng" w="19050">
            <a:solidFill>
              <a:schemeClr val="dk1"/>
            </a:solidFill>
            <a:prstDash val="solid"/>
            <a:round/>
            <a:headEnd len="med" w="med" type="none"/>
            <a:tailEnd len="med" w="med" type="none"/>
          </a:ln>
        </p:spPr>
      </p:cxnSp>
      <p:cxnSp>
        <p:nvCxnSpPr>
          <p:cNvPr id="1524" name="Google Shape;1524;p73"/>
          <p:cNvCxnSpPr>
            <a:stCxn id="1520" idx="2"/>
            <a:endCxn id="1525" idx="3"/>
          </p:cNvCxnSpPr>
          <p:nvPr/>
        </p:nvCxnSpPr>
        <p:spPr>
          <a:xfrm rot="5400000">
            <a:off x="3264275" y="3018075"/>
            <a:ext cx="885600" cy="853500"/>
          </a:xfrm>
          <a:prstGeom prst="bentConnector3">
            <a:avLst>
              <a:gd fmla="val 50000" name="adj1"/>
            </a:avLst>
          </a:prstGeom>
          <a:noFill/>
          <a:ln cap="flat" cmpd="sng" w="19050">
            <a:solidFill>
              <a:schemeClr val="dk1"/>
            </a:solidFill>
            <a:prstDash val="solid"/>
            <a:round/>
            <a:headEnd len="med" w="med" type="none"/>
            <a:tailEnd len="med" w="med" type="none"/>
          </a:ln>
        </p:spPr>
      </p:cxnSp>
      <p:cxnSp>
        <p:nvCxnSpPr>
          <p:cNvPr id="1526" name="Google Shape;1526;p73"/>
          <p:cNvCxnSpPr>
            <a:stCxn id="1520" idx="2"/>
            <a:endCxn id="1527" idx="1"/>
          </p:cNvCxnSpPr>
          <p:nvPr/>
        </p:nvCxnSpPr>
        <p:spPr>
          <a:xfrm flipH="1" rot="-5400000">
            <a:off x="4098875" y="3036975"/>
            <a:ext cx="885600" cy="815700"/>
          </a:xfrm>
          <a:prstGeom prst="bentConnector3">
            <a:avLst>
              <a:gd fmla="val 50000" name="adj1"/>
            </a:avLst>
          </a:prstGeom>
          <a:noFill/>
          <a:ln cap="flat" cmpd="sng" w="19050">
            <a:solidFill>
              <a:schemeClr val="dk1"/>
            </a:solidFill>
            <a:prstDash val="solid"/>
            <a:round/>
            <a:headEnd len="med" w="med" type="none"/>
            <a:tailEnd len="med" w="med" type="none"/>
          </a:ln>
        </p:spPr>
      </p:cxnSp>
      <p:cxnSp>
        <p:nvCxnSpPr>
          <p:cNvPr id="1528" name="Google Shape;1528;p73"/>
          <p:cNvCxnSpPr>
            <a:stCxn id="1529" idx="3"/>
            <a:endCxn id="1520" idx="1"/>
          </p:cNvCxnSpPr>
          <p:nvPr/>
        </p:nvCxnSpPr>
        <p:spPr>
          <a:xfrm>
            <a:off x="3280175" y="2722875"/>
            <a:ext cx="216600" cy="2100"/>
          </a:xfrm>
          <a:prstGeom prst="bentConnector3">
            <a:avLst>
              <a:gd fmla="val 50000" name="adj1"/>
            </a:avLst>
          </a:prstGeom>
          <a:noFill/>
          <a:ln cap="flat" cmpd="sng" w="19050">
            <a:solidFill>
              <a:schemeClr val="dk1"/>
            </a:solidFill>
            <a:prstDash val="solid"/>
            <a:round/>
            <a:headEnd len="med" w="med" type="none"/>
            <a:tailEnd len="med" w="med" type="none"/>
          </a:ln>
        </p:spPr>
      </p:cxnSp>
      <p:cxnSp>
        <p:nvCxnSpPr>
          <p:cNvPr id="1530" name="Google Shape;1530;p73"/>
          <p:cNvCxnSpPr>
            <a:stCxn id="1531" idx="1"/>
            <a:endCxn id="1520" idx="3"/>
          </p:cNvCxnSpPr>
          <p:nvPr/>
        </p:nvCxnSpPr>
        <p:spPr>
          <a:xfrm flipH="1">
            <a:off x="4770875" y="2722875"/>
            <a:ext cx="178800" cy="2100"/>
          </a:xfrm>
          <a:prstGeom prst="bentConnector3">
            <a:avLst>
              <a:gd fmla="val 50000" name="adj1"/>
            </a:avLst>
          </a:prstGeom>
          <a:noFill/>
          <a:ln cap="flat" cmpd="sng" w="19050">
            <a:solidFill>
              <a:schemeClr val="dk1"/>
            </a:solidFill>
            <a:prstDash val="solid"/>
            <a:round/>
            <a:headEnd len="med" w="med" type="none"/>
            <a:tailEnd len="med" w="med" type="none"/>
          </a:ln>
        </p:spPr>
      </p:cxnSp>
      <p:grpSp>
        <p:nvGrpSpPr>
          <p:cNvPr id="1532" name="Google Shape;1532;p73"/>
          <p:cNvGrpSpPr/>
          <p:nvPr/>
        </p:nvGrpSpPr>
        <p:grpSpPr>
          <a:xfrm>
            <a:off x="5825595" y="837471"/>
            <a:ext cx="815704" cy="112032"/>
            <a:chOff x="4058091" y="1310700"/>
            <a:chExt cx="962709" cy="191050"/>
          </a:xfrm>
        </p:grpSpPr>
        <p:cxnSp>
          <p:nvCxnSpPr>
            <p:cNvPr id="1533" name="Google Shape;1533;p73"/>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534" name="Google Shape;1534;p73"/>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535" name="Google Shape;1535;p73"/>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9" name="Shape 1539"/>
        <p:cNvGrpSpPr/>
        <p:nvPr/>
      </p:nvGrpSpPr>
      <p:grpSpPr>
        <a:xfrm>
          <a:off x="0" y="0"/>
          <a:ext cx="0" cy="0"/>
          <a:chOff x="0" y="0"/>
          <a:chExt cx="0" cy="0"/>
        </a:xfrm>
      </p:grpSpPr>
      <p:sp>
        <p:nvSpPr>
          <p:cNvPr id="1540" name="Google Shape;1540;p74"/>
          <p:cNvSpPr/>
          <p:nvPr/>
        </p:nvSpPr>
        <p:spPr>
          <a:xfrm rot="5400000">
            <a:off x="2696938" y="4265275"/>
            <a:ext cx="550950" cy="372375"/>
          </a:xfrm>
          <a:custGeom>
            <a:rect b="b" l="l" r="r" t="t"/>
            <a:pathLst>
              <a:path extrusionOk="0" h="14895" w="22038">
                <a:moveTo>
                  <a:pt x="11035" y="1642"/>
                </a:moveTo>
                <a:cubicBezTo>
                  <a:pt x="11703" y="2067"/>
                  <a:pt x="12311" y="2584"/>
                  <a:pt x="12798" y="3253"/>
                </a:cubicBezTo>
                <a:lnTo>
                  <a:pt x="9241" y="3253"/>
                </a:lnTo>
                <a:cubicBezTo>
                  <a:pt x="9728" y="2584"/>
                  <a:pt x="10336" y="2067"/>
                  <a:pt x="11035" y="1642"/>
                </a:cubicBezTo>
                <a:close/>
                <a:moveTo>
                  <a:pt x="13254" y="3861"/>
                </a:moveTo>
                <a:cubicBezTo>
                  <a:pt x="13527" y="4256"/>
                  <a:pt x="13709" y="4681"/>
                  <a:pt x="13922" y="5137"/>
                </a:cubicBezTo>
                <a:lnTo>
                  <a:pt x="8177" y="5137"/>
                </a:lnTo>
                <a:cubicBezTo>
                  <a:pt x="8329" y="4681"/>
                  <a:pt x="8542" y="4256"/>
                  <a:pt x="8816" y="3861"/>
                </a:cubicBezTo>
                <a:close/>
                <a:moveTo>
                  <a:pt x="14013" y="5776"/>
                </a:moveTo>
                <a:cubicBezTo>
                  <a:pt x="14135" y="6201"/>
                  <a:pt x="14226" y="6657"/>
                  <a:pt x="14226" y="7083"/>
                </a:cubicBezTo>
                <a:lnTo>
                  <a:pt x="7752" y="7083"/>
                </a:lnTo>
                <a:cubicBezTo>
                  <a:pt x="7782" y="6657"/>
                  <a:pt x="7843" y="6201"/>
                  <a:pt x="7934" y="5776"/>
                </a:cubicBezTo>
                <a:close/>
                <a:moveTo>
                  <a:pt x="14257" y="7691"/>
                </a:moveTo>
                <a:cubicBezTo>
                  <a:pt x="14257" y="8116"/>
                  <a:pt x="14165" y="8572"/>
                  <a:pt x="14105" y="8967"/>
                </a:cubicBezTo>
                <a:lnTo>
                  <a:pt x="7904" y="8967"/>
                </a:lnTo>
                <a:cubicBezTo>
                  <a:pt x="7843" y="8572"/>
                  <a:pt x="7752" y="8116"/>
                  <a:pt x="7752" y="7691"/>
                </a:cubicBezTo>
                <a:close/>
                <a:moveTo>
                  <a:pt x="13953" y="9575"/>
                </a:moveTo>
                <a:cubicBezTo>
                  <a:pt x="13801" y="10031"/>
                  <a:pt x="13618" y="10457"/>
                  <a:pt x="13375" y="10882"/>
                </a:cubicBezTo>
                <a:lnTo>
                  <a:pt x="8694" y="10882"/>
                </a:lnTo>
                <a:cubicBezTo>
                  <a:pt x="8481" y="10457"/>
                  <a:pt x="8269" y="10031"/>
                  <a:pt x="8147" y="9575"/>
                </a:cubicBezTo>
                <a:close/>
                <a:moveTo>
                  <a:pt x="12950" y="11520"/>
                </a:moveTo>
                <a:cubicBezTo>
                  <a:pt x="12433" y="12250"/>
                  <a:pt x="11795" y="12858"/>
                  <a:pt x="11035" y="13314"/>
                </a:cubicBezTo>
                <a:cubicBezTo>
                  <a:pt x="10275" y="12858"/>
                  <a:pt x="9606" y="12250"/>
                  <a:pt x="9089" y="11520"/>
                </a:cubicBezTo>
                <a:close/>
                <a:moveTo>
                  <a:pt x="14591" y="608"/>
                </a:moveTo>
                <a:cubicBezTo>
                  <a:pt x="18360" y="608"/>
                  <a:pt x="21430" y="3678"/>
                  <a:pt x="21430" y="7447"/>
                </a:cubicBezTo>
                <a:cubicBezTo>
                  <a:pt x="21430" y="11216"/>
                  <a:pt x="18360" y="14286"/>
                  <a:pt x="14591" y="14286"/>
                </a:cubicBezTo>
                <a:cubicBezTo>
                  <a:pt x="13557" y="14286"/>
                  <a:pt x="12585" y="14074"/>
                  <a:pt x="11643" y="13618"/>
                </a:cubicBezTo>
                <a:cubicBezTo>
                  <a:pt x="12463" y="13071"/>
                  <a:pt x="13193" y="12311"/>
                  <a:pt x="13709" y="11460"/>
                </a:cubicBezTo>
                <a:cubicBezTo>
                  <a:pt x="13831" y="11308"/>
                  <a:pt x="13922" y="11156"/>
                  <a:pt x="13983" y="11034"/>
                </a:cubicBezTo>
                <a:cubicBezTo>
                  <a:pt x="14257" y="10578"/>
                  <a:pt x="14439" y="10031"/>
                  <a:pt x="14591" y="9514"/>
                </a:cubicBezTo>
                <a:cubicBezTo>
                  <a:pt x="14621" y="9362"/>
                  <a:pt x="14682" y="9210"/>
                  <a:pt x="14712" y="9089"/>
                </a:cubicBezTo>
                <a:cubicBezTo>
                  <a:pt x="14834" y="8602"/>
                  <a:pt x="14864" y="8086"/>
                  <a:pt x="14895" y="7569"/>
                </a:cubicBezTo>
                <a:lnTo>
                  <a:pt x="14895" y="7447"/>
                </a:lnTo>
                <a:lnTo>
                  <a:pt x="14895" y="7143"/>
                </a:lnTo>
                <a:cubicBezTo>
                  <a:pt x="14864" y="6657"/>
                  <a:pt x="14773" y="6110"/>
                  <a:pt x="14682" y="5624"/>
                </a:cubicBezTo>
                <a:cubicBezTo>
                  <a:pt x="14621" y="5472"/>
                  <a:pt x="14591" y="5320"/>
                  <a:pt x="14561" y="5198"/>
                </a:cubicBezTo>
                <a:cubicBezTo>
                  <a:pt x="14409" y="4681"/>
                  <a:pt x="14165" y="4195"/>
                  <a:pt x="13861" y="3678"/>
                </a:cubicBezTo>
                <a:cubicBezTo>
                  <a:pt x="13801" y="3526"/>
                  <a:pt x="13679" y="3374"/>
                  <a:pt x="13618" y="3283"/>
                </a:cubicBezTo>
                <a:cubicBezTo>
                  <a:pt x="13071" y="2523"/>
                  <a:pt x="12433" y="1824"/>
                  <a:pt x="11643" y="1307"/>
                </a:cubicBezTo>
                <a:cubicBezTo>
                  <a:pt x="12554" y="852"/>
                  <a:pt x="13557" y="608"/>
                  <a:pt x="14591" y="608"/>
                </a:cubicBezTo>
                <a:close/>
                <a:moveTo>
                  <a:pt x="7448" y="669"/>
                </a:moveTo>
                <a:cubicBezTo>
                  <a:pt x="8481" y="669"/>
                  <a:pt x="9454" y="882"/>
                  <a:pt x="10427" y="1338"/>
                </a:cubicBezTo>
                <a:cubicBezTo>
                  <a:pt x="9667" y="1885"/>
                  <a:pt x="8968" y="2523"/>
                  <a:pt x="8451" y="3314"/>
                </a:cubicBezTo>
                <a:cubicBezTo>
                  <a:pt x="8360" y="3466"/>
                  <a:pt x="8238" y="3587"/>
                  <a:pt x="8177" y="3739"/>
                </a:cubicBezTo>
                <a:cubicBezTo>
                  <a:pt x="7904" y="4225"/>
                  <a:pt x="7691" y="4712"/>
                  <a:pt x="7478" y="5259"/>
                </a:cubicBezTo>
                <a:cubicBezTo>
                  <a:pt x="7448" y="5411"/>
                  <a:pt x="7418" y="5563"/>
                  <a:pt x="7387" y="5684"/>
                </a:cubicBezTo>
                <a:cubicBezTo>
                  <a:pt x="7266" y="6171"/>
                  <a:pt x="7174" y="6657"/>
                  <a:pt x="7144" y="7204"/>
                </a:cubicBezTo>
                <a:lnTo>
                  <a:pt x="7144" y="7508"/>
                </a:lnTo>
                <a:lnTo>
                  <a:pt x="7144" y="7599"/>
                </a:lnTo>
                <a:cubicBezTo>
                  <a:pt x="7144" y="8116"/>
                  <a:pt x="7235" y="8633"/>
                  <a:pt x="7326" y="9119"/>
                </a:cubicBezTo>
                <a:cubicBezTo>
                  <a:pt x="7387" y="9271"/>
                  <a:pt x="7418" y="9423"/>
                  <a:pt x="7448" y="9545"/>
                </a:cubicBezTo>
                <a:cubicBezTo>
                  <a:pt x="7600" y="10092"/>
                  <a:pt x="7782" y="10578"/>
                  <a:pt x="8056" y="11064"/>
                </a:cubicBezTo>
                <a:cubicBezTo>
                  <a:pt x="8147" y="11216"/>
                  <a:pt x="8208" y="11338"/>
                  <a:pt x="8329" y="11490"/>
                </a:cubicBezTo>
                <a:cubicBezTo>
                  <a:pt x="8846" y="12311"/>
                  <a:pt x="9576" y="13071"/>
                  <a:pt x="10427" y="13648"/>
                </a:cubicBezTo>
                <a:cubicBezTo>
                  <a:pt x="9515" y="14104"/>
                  <a:pt x="8481" y="14347"/>
                  <a:pt x="7448" y="14347"/>
                </a:cubicBezTo>
                <a:cubicBezTo>
                  <a:pt x="3679" y="14347"/>
                  <a:pt x="609" y="11247"/>
                  <a:pt x="609" y="7508"/>
                </a:cubicBezTo>
                <a:cubicBezTo>
                  <a:pt x="609" y="3709"/>
                  <a:pt x="3679" y="669"/>
                  <a:pt x="7448" y="669"/>
                </a:cubicBezTo>
                <a:close/>
                <a:moveTo>
                  <a:pt x="7448" y="0"/>
                </a:moveTo>
                <a:cubicBezTo>
                  <a:pt x="3345" y="0"/>
                  <a:pt x="1" y="3344"/>
                  <a:pt x="1" y="7447"/>
                </a:cubicBezTo>
                <a:cubicBezTo>
                  <a:pt x="1" y="11551"/>
                  <a:pt x="3345" y="14894"/>
                  <a:pt x="7448" y="14894"/>
                </a:cubicBezTo>
                <a:cubicBezTo>
                  <a:pt x="8694" y="14894"/>
                  <a:pt x="9910" y="14590"/>
                  <a:pt x="11035" y="13982"/>
                </a:cubicBezTo>
                <a:cubicBezTo>
                  <a:pt x="12129" y="14590"/>
                  <a:pt x="13345" y="14894"/>
                  <a:pt x="14591" y="14894"/>
                </a:cubicBezTo>
                <a:cubicBezTo>
                  <a:pt x="18694" y="14894"/>
                  <a:pt x="22038" y="11551"/>
                  <a:pt x="22038" y="7447"/>
                </a:cubicBezTo>
                <a:cubicBezTo>
                  <a:pt x="22038" y="3344"/>
                  <a:pt x="18694" y="0"/>
                  <a:pt x="14591" y="0"/>
                </a:cubicBezTo>
                <a:cubicBezTo>
                  <a:pt x="13345" y="0"/>
                  <a:pt x="12129" y="304"/>
                  <a:pt x="11035" y="912"/>
                </a:cubicBezTo>
                <a:cubicBezTo>
                  <a:pt x="9910" y="304"/>
                  <a:pt x="8694" y="0"/>
                  <a:pt x="74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1" name="Google Shape;1541;p74"/>
          <p:cNvSpPr/>
          <p:nvPr/>
        </p:nvSpPr>
        <p:spPr>
          <a:xfrm>
            <a:off x="2016179" y="4061842"/>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2" name="Google Shape;1542;p74"/>
          <p:cNvSpPr txBox="1"/>
          <p:nvPr>
            <p:ph type="title"/>
          </p:nvPr>
        </p:nvSpPr>
        <p:spPr>
          <a:xfrm>
            <a:off x="3633475" y="727675"/>
            <a:ext cx="4797300" cy="2223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4000"/>
              <a:t>INSOLVENCY REGIMES</a:t>
            </a:r>
            <a:endParaRPr sz="4000"/>
          </a:p>
        </p:txBody>
      </p:sp>
      <p:pic>
        <p:nvPicPr>
          <p:cNvPr id="1543" name="Google Shape;1543;p74"/>
          <p:cNvPicPr preferRelativeResize="0"/>
          <p:nvPr>
            <p:ph idx="2" type="pic"/>
          </p:nvPr>
        </p:nvPicPr>
        <p:blipFill rotWithShape="1">
          <a:blip r:embed="rId3">
            <a:alphaModFix/>
          </a:blip>
          <a:srcRect b="0" l="25049" r="33132" t="0"/>
          <a:stretch/>
        </p:blipFill>
        <p:spPr>
          <a:xfrm>
            <a:off x="903725" y="0"/>
            <a:ext cx="2364902" cy="3771902"/>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7" name="Shape 1547"/>
        <p:cNvGrpSpPr/>
        <p:nvPr/>
      </p:nvGrpSpPr>
      <p:grpSpPr>
        <a:xfrm>
          <a:off x="0" y="0"/>
          <a:ext cx="0" cy="0"/>
          <a:chOff x="0" y="0"/>
          <a:chExt cx="0" cy="0"/>
        </a:xfrm>
      </p:grpSpPr>
      <p:sp>
        <p:nvSpPr>
          <p:cNvPr id="1548" name="Google Shape;1548;p75"/>
          <p:cNvSpPr txBox="1"/>
          <p:nvPr>
            <p:ph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INSOLVENCY</a:t>
            </a:r>
            <a:endParaRPr/>
          </a:p>
        </p:txBody>
      </p:sp>
      <p:sp>
        <p:nvSpPr>
          <p:cNvPr id="1549" name="Google Shape;1549;p75"/>
          <p:cNvSpPr txBox="1"/>
          <p:nvPr>
            <p:ph idx="1" type="body"/>
          </p:nvPr>
        </p:nvSpPr>
        <p:spPr>
          <a:xfrm>
            <a:off x="720000" y="1166250"/>
            <a:ext cx="6693000" cy="33870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b="1" lang="en" sz="2400">
                <a:solidFill>
                  <a:srgbClr val="000000"/>
                </a:solidFill>
                <a:latin typeface="Arial"/>
                <a:ea typeface="Arial"/>
                <a:cs typeface="Arial"/>
                <a:sym typeface="Arial"/>
              </a:rPr>
              <a:t>Insolvency</a:t>
            </a:r>
            <a:r>
              <a:rPr lang="en" sz="2400">
                <a:solidFill>
                  <a:srgbClr val="000000"/>
                </a:solidFill>
                <a:latin typeface="Arial"/>
                <a:ea typeface="Arial"/>
                <a:cs typeface="Arial"/>
                <a:sym typeface="Arial"/>
              </a:rPr>
              <a:t> refers to the inability of a person or an entity to pay its debts as they fall due. There are </a:t>
            </a:r>
            <a:r>
              <a:rPr b="1" lang="en" sz="2400">
                <a:solidFill>
                  <a:srgbClr val="000000"/>
                </a:solidFill>
                <a:latin typeface="Arial"/>
                <a:ea typeface="Arial"/>
                <a:cs typeface="Arial"/>
                <a:sym typeface="Arial"/>
              </a:rPr>
              <a:t>two (2) aspects</a:t>
            </a:r>
            <a:r>
              <a:rPr lang="en" sz="2400">
                <a:solidFill>
                  <a:srgbClr val="000000"/>
                </a:solidFill>
                <a:latin typeface="Arial"/>
                <a:ea typeface="Arial"/>
                <a:cs typeface="Arial"/>
                <a:sym typeface="Arial"/>
              </a:rPr>
              <a:t> from which insolvency can be defined, </a:t>
            </a:r>
            <a:endParaRPr sz="24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400">
                <a:solidFill>
                  <a:srgbClr val="000000"/>
                </a:solidFill>
                <a:latin typeface="Arial"/>
                <a:ea typeface="Arial"/>
                <a:cs typeface="Arial"/>
                <a:sym typeface="Arial"/>
              </a:rPr>
              <a:t>first, </a:t>
            </a:r>
            <a:r>
              <a:rPr b="1" lang="en" sz="2400">
                <a:solidFill>
                  <a:srgbClr val="000000"/>
                </a:solidFill>
                <a:latin typeface="Arial"/>
                <a:ea typeface="Arial"/>
                <a:cs typeface="Arial"/>
                <a:sym typeface="Arial"/>
              </a:rPr>
              <a:t>cash flow liquidity</a:t>
            </a:r>
            <a:r>
              <a:rPr lang="en" sz="2400">
                <a:solidFill>
                  <a:srgbClr val="000000"/>
                </a:solidFill>
                <a:latin typeface="Arial"/>
                <a:ea typeface="Arial"/>
                <a:cs typeface="Arial"/>
                <a:sym typeface="Arial"/>
              </a:rPr>
              <a:t> </a:t>
            </a:r>
            <a:endParaRPr sz="2400">
              <a:solidFill>
                <a:srgbClr val="000000"/>
              </a:solidFill>
              <a:latin typeface="Arial"/>
              <a:ea typeface="Arial"/>
              <a:cs typeface="Arial"/>
              <a:sym typeface="Arial"/>
            </a:endParaRPr>
          </a:p>
          <a:p>
            <a:pPr indent="12700" lvl="0" marL="0" rtl="0" algn="just">
              <a:lnSpc>
                <a:spcPct val="115000"/>
              </a:lnSpc>
              <a:spcBef>
                <a:spcPts val="1200"/>
              </a:spcBef>
              <a:spcAft>
                <a:spcPts val="1200"/>
              </a:spcAft>
              <a:buNone/>
            </a:pPr>
            <a:r>
              <a:rPr lang="en" sz="2400">
                <a:solidFill>
                  <a:srgbClr val="000000"/>
                </a:solidFill>
                <a:latin typeface="Arial"/>
                <a:ea typeface="Arial"/>
                <a:cs typeface="Arial"/>
                <a:sym typeface="Arial"/>
              </a:rPr>
              <a:t>second, </a:t>
            </a:r>
            <a:r>
              <a:rPr b="1" lang="en" sz="2400">
                <a:solidFill>
                  <a:srgbClr val="000000"/>
                </a:solidFill>
                <a:latin typeface="Arial"/>
                <a:ea typeface="Arial"/>
                <a:cs typeface="Arial"/>
                <a:sym typeface="Arial"/>
              </a:rPr>
              <a:t>asset insolvency</a:t>
            </a:r>
            <a:r>
              <a:rPr lang="en" sz="2400">
                <a:solidFill>
                  <a:srgbClr val="000000"/>
                </a:solidFill>
                <a:latin typeface="Arial"/>
                <a:ea typeface="Arial"/>
                <a:cs typeface="Arial"/>
                <a:sym typeface="Arial"/>
              </a:rPr>
              <a:t>, </a:t>
            </a:r>
            <a:endParaRPr/>
          </a:p>
        </p:txBody>
      </p:sp>
      <p:sp>
        <p:nvSpPr>
          <p:cNvPr id="1550" name="Google Shape;1550;p75"/>
          <p:cNvSpPr/>
          <p:nvPr/>
        </p:nvSpPr>
        <p:spPr>
          <a:xfrm rot="2415466">
            <a:off x="6350179" y="-756111"/>
            <a:ext cx="4161197" cy="2591226"/>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4" name="Shape 1554"/>
        <p:cNvGrpSpPr/>
        <p:nvPr/>
      </p:nvGrpSpPr>
      <p:grpSpPr>
        <a:xfrm>
          <a:off x="0" y="0"/>
          <a:ext cx="0" cy="0"/>
          <a:chOff x="0" y="0"/>
          <a:chExt cx="0" cy="0"/>
        </a:xfrm>
      </p:grpSpPr>
      <p:sp>
        <p:nvSpPr>
          <p:cNvPr id="1555" name="Google Shape;1555;p76"/>
          <p:cNvSpPr txBox="1"/>
          <p:nvPr>
            <p:ph type="title"/>
          </p:nvPr>
        </p:nvSpPr>
        <p:spPr>
          <a:xfrm>
            <a:off x="720000" y="69775"/>
            <a:ext cx="7704000" cy="528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INSOLVENCY</a:t>
            </a:r>
            <a:endParaRPr/>
          </a:p>
        </p:txBody>
      </p:sp>
      <p:sp>
        <p:nvSpPr>
          <p:cNvPr id="1556" name="Google Shape;1556;p76"/>
          <p:cNvSpPr txBox="1"/>
          <p:nvPr>
            <p:ph idx="1" type="body"/>
          </p:nvPr>
        </p:nvSpPr>
        <p:spPr>
          <a:xfrm>
            <a:off x="720000" y="598075"/>
            <a:ext cx="6693000" cy="3955200"/>
          </a:xfrm>
          <a:prstGeom prst="rect">
            <a:avLst/>
          </a:prstGeom>
        </p:spPr>
        <p:txBody>
          <a:bodyPr anchorCtr="0" anchor="t" bIns="91425" lIns="91425" spcFirstLastPara="1" rIns="91425" wrap="square" tIns="91425">
            <a:noAutofit/>
          </a:bodyPr>
          <a:lstStyle/>
          <a:p>
            <a:pPr indent="12700" lvl="0" marL="457200" rtl="0" algn="just">
              <a:lnSpc>
                <a:spcPct val="100000"/>
              </a:lnSpc>
              <a:spcBef>
                <a:spcPts val="0"/>
              </a:spcBef>
              <a:spcAft>
                <a:spcPts val="0"/>
              </a:spcAft>
              <a:buNone/>
            </a:pPr>
            <a:r>
              <a:rPr b="1" lang="en" sz="2000">
                <a:solidFill>
                  <a:srgbClr val="000000"/>
                </a:solidFill>
                <a:latin typeface="Arial"/>
                <a:ea typeface="Arial"/>
                <a:cs typeface="Arial"/>
                <a:sym typeface="Arial"/>
              </a:rPr>
              <a:t>is commonly confused with bankruptcy. The two, however, are not entirely similar. The only similarity these two have is that these two deals deal with troubled debt. Insolvency is a state of being and bankruptcy is a matter of law. There has to be bankruptcy proceedings in court, and it is the court that will declare that, and entity is bankrupt. Companies can be insolvent but not legally bankrupt. Insolvency can lead to bankruptcy, but the condition may also be a temporary insolvency and fixable without legal protection from creditors.</a:t>
            </a:r>
            <a:endParaRPr b="1" sz="2000">
              <a:solidFill>
                <a:srgbClr val="000000"/>
              </a:solidFill>
              <a:latin typeface="Arial"/>
              <a:ea typeface="Arial"/>
              <a:cs typeface="Arial"/>
              <a:sym typeface="Arial"/>
            </a:endParaRPr>
          </a:p>
          <a:p>
            <a:pPr indent="12700" lvl="0" marL="0" rtl="0" algn="just">
              <a:lnSpc>
                <a:spcPct val="115000"/>
              </a:lnSpc>
              <a:spcBef>
                <a:spcPts val="1200"/>
              </a:spcBef>
              <a:spcAft>
                <a:spcPts val="1200"/>
              </a:spcAft>
              <a:buNone/>
            </a:pPr>
            <a:r>
              <a:t/>
            </a:r>
            <a:endParaRPr b="1" sz="2400">
              <a:solidFill>
                <a:srgbClr val="000000"/>
              </a:solidFill>
              <a:latin typeface="Arial"/>
              <a:ea typeface="Arial"/>
              <a:cs typeface="Arial"/>
              <a:sym typeface="Arial"/>
            </a:endParaRPr>
          </a:p>
        </p:txBody>
      </p:sp>
      <p:sp>
        <p:nvSpPr>
          <p:cNvPr id="1557" name="Google Shape;1557;p76"/>
          <p:cNvSpPr/>
          <p:nvPr/>
        </p:nvSpPr>
        <p:spPr>
          <a:xfrm rot="2415466">
            <a:off x="6350179" y="-756111"/>
            <a:ext cx="4161197" cy="2591226"/>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1" name="Shape 1561"/>
        <p:cNvGrpSpPr/>
        <p:nvPr/>
      </p:nvGrpSpPr>
      <p:grpSpPr>
        <a:xfrm>
          <a:off x="0" y="0"/>
          <a:ext cx="0" cy="0"/>
          <a:chOff x="0" y="0"/>
          <a:chExt cx="0" cy="0"/>
        </a:xfrm>
      </p:grpSpPr>
      <p:sp>
        <p:nvSpPr>
          <p:cNvPr id="1562" name="Google Shape;1562;p77"/>
          <p:cNvSpPr txBox="1"/>
          <p:nvPr>
            <p:ph type="title"/>
          </p:nvPr>
        </p:nvSpPr>
        <p:spPr>
          <a:xfrm>
            <a:off x="720000" y="69775"/>
            <a:ext cx="7704000" cy="528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INSOLVENCY</a:t>
            </a:r>
            <a:endParaRPr/>
          </a:p>
        </p:txBody>
      </p:sp>
      <p:sp>
        <p:nvSpPr>
          <p:cNvPr id="1563" name="Google Shape;1563;p77"/>
          <p:cNvSpPr txBox="1"/>
          <p:nvPr>
            <p:ph idx="1" type="body"/>
          </p:nvPr>
        </p:nvSpPr>
        <p:spPr>
          <a:xfrm>
            <a:off x="720000" y="598075"/>
            <a:ext cx="6693000" cy="3955200"/>
          </a:xfrm>
          <a:prstGeom prst="rect">
            <a:avLst/>
          </a:prstGeom>
        </p:spPr>
        <p:txBody>
          <a:bodyPr anchorCtr="0" anchor="t" bIns="91425" lIns="91425" spcFirstLastPara="1" rIns="91425" wrap="square" tIns="91425">
            <a:noAutofit/>
          </a:bodyPr>
          <a:lstStyle/>
          <a:p>
            <a:pPr indent="12700" lvl="0" marL="457200" rtl="0" algn="just">
              <a:lnSpc>
                <a:spcPct val="115000"/>
              </a:lnSpc>
              <a:spcBef>
                <a:spcPts val="1200"/>
              </a:spcBef>
              <a:spcAft>
                <a:spcPts val="0"/>
              </a:spcAft>
              <a:buNone/>
            </a:pPr>
            <a:r>
              <a:rPr lang="en" sz="2400">
                <a:solidFill>
                  <a:srgbClr val="000000"/>
                </a:solidFill>
                <a:latin typeface="Arial"/>
                <a:ea typeface="Arial"/>
                <a:cs typeface="Arial"/>
                <a:sym typeface="Arial"/>
              </a:rPr>
              <a:t>does not necessarily lead to bankruptcy, but all bankrupt companies are also considered insolvent. Once an announcement of insolvency is made, stockholders may have to decide whether or not to sell off their shares or remain with the company until it can regain its financial footing.</a:t>
            </a:r>
            <a:endParaRPr sz="2400">
              <a:solidFill>
                <a:srgbClr val="000000"/>
              </a:solidFill>
              <a:latin typeface="Arial"/>
              <a:ea typeface="Arial"/>
              <a:cs typeface="Arial"/>
              <a:sym typeface="Arial"/>
            </a:endParaRPr>
          </a:p>
          <a:p>
            <a:pPr indent="12700" lvl="0" marL="457200" rtl="0" algn="just">
              <a:lnSpc>
                <a:spcPct val="100000"/>
              </a:lnSpc>
              <a:spcBef>
                <a:spcPts val="1200"/>
              </a:spcBef>
              <a:spcAft>
                <a:spcPts val="0"/>
              </a:spcAft>
              <a:buNone/>
            </a:pPr>
            <a:r>
              <a:t/>
            </a:r>
            <a:endParaRPr b="1" sz="2000">
              <a:solidFill>
                <a:srgbClr val="000000"/>
              </a:solidFill>
              <a:latin typeface="Arial"/>
              <a:ea typeface="Arial"/>
              <a:cs typeface="Arial"/>
              <a:sym typeface="Arial"/>
            </a:endParaRPr>
          </a:p>
          <a:p>
            <a:pPr indent="12700" lvl="0" marL="0" rtl="0" algn="just">
              <a:lnSpc>
                <a:spcPct val="115000"/>
              </a:lnSpc>
              <a:spcBef>
                <a:spcPts val="1200"/>
              </a:spcBef>
              <a:spcAft>
                <a:spcPts val="1200"/>
              </a:spcAft>
              <a:buNone/>
            </a:pPr>
            <a:r>
              <a:t/>
            </a:r>
            <a:endParaRPr b="1" sz="2400">
              <a:solidFill>
                <a:srgbClr val="000000"/>
              </a:solidFill>
              <a:latin typeface="Arial"/>
              <a:ea typeface="Arial"/>
              <a:cs typeface="Arial"/>
              <a:sym typeface="Arial"/>
            </a:endParaRPr>
          </a:p>
        </p:txBody>
      </p:sp>
      <p:sp>
        <p:nvSpPr>
          <p:cNvPr id="1564" name="Google Shape;1564;p77"/>
          <p:cNvSpPr/>
          <p:nvPr/>
        </p:nvSpPr>
        <p:spPr>
          <a:xfrm rot="2415466">
            <a:off x="6350179" y="-756111"/>
            <a:ext cx="4161197" cy="2591226"/>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8" name="Shape 1568"/>
        <p:cNvGrpSpPr/>
        <p:nvPr/>
      </p:nvGrpSpPr>
      <p:grpSpPr>
        <a:xfrm>
          <a:off x="0" y="0"/>
          <a:ext cx="0" cy="0"/>
          <a:chOff x="0" y="0"/>
          <a:chExt cx="0" cy="0"/>
        </a:xfrm>
      </p:grpSpPr>
      <p:sp>
        <p:nvSpPr>
          <p:cNvPr id="1569" name="Google Shape;1569;p78"/>
          <p:cNvSpPr txBox="1"/>
          <p:nvPr>
            <p:ph type="title"/>
          </p:nvPr>
        </p:nvSpPr>
        <p:spPr>
          <a:xfrm>
            <a:off x="262800" y="388375"/>
            <a:ext cx="7704000" cy="601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CO</a:t>
            </a:r>
            <a:r>
              <a:rPr lang="en" sz="2800"/>
              <a:t>NSEQUENCE OF INSOLVENCY</a:t>
            </a:r>
            <a:endParaRPr sz="2800"/>
          </a:p>
        </p:txBody>
      </p:sp>
      <p:sp>
        <p:nvSpPr>
          <p:cNvPr id="1570" name="Google Shape;1570;p78"/>
          <p:cNvSpPr txBox="1"/>
          <p:nvPr>
            <p:ph idx="2" type="subTitle"/>
          </p:nvPr>
        </p:nvSpPr>
        <p:spPr>
          <a:xfrm>
            <a:off x="189400" y="966900"/>
            <a:ext cx="5273100" cy="3817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700">
                <a:solidFill>
                  <a:srgbClr val="000000"/>
                </a:solidFill>
                <a:latin typeface="Arial"/>
                <a:ea typeface="Arial"/>
                <a:cs typeface="Arial"/>
                <a:sym typeface="Arial"/>
              </a:rPr>
              <a:t>The main heart of modern insolvency legislation and debt restructuring practices is no longer on the easiest solution, which is liquidation and the consequent elimination of insolvent entities.</a:t>
            </a:r>
            <a:r>
              <a:rPr lang="en" sz="3000">
                <a:solidFill>
                  <a:srgbClr val="000000"/>
                </a:solidFill>
                <a:latin typeface="Arial"/>
                <a:ea typeface="Arial"/>
                <a:cs typeface="Arial"/>
                <a:sym typeface="Arial"/>
              </a:rPr>
              <a:t> </a:t>
            </a:r>
            <a:endParaRPr sz="3000"/>
          </a:p>
        </p:txBody>
      </p:sp>
      <p:sp>
        <p:nvSpPr>
          <p:cNvPr id="1571" name="Google Shape;1571;p78"/>
          <p:cNvSpPr/>
          <p:nvPr/>
        </p:nvSpPr>
        <p:spPr>
          <a:xfrm rot="3599921">
            <a:off x="5606675" y="323272"/>
            <a:ext cx="4161244" cy="2591255"/>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2" name="Google Shape;1572;p78"/>
          <p:cNvSpPr/>
          <p:nvPr/>
        </p:nvSpPr>
        <p:spPr>
          <a:xfrm>
            <a:off x="5950015" y="2644438"/>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73" name="Google Shape;1573;p78"/>
          <p:cNvGrpSpPr/>
          <p:nvPr/>
        </p:nvGrpSpPr>
        <p:grpSpPr>
          <a:xfrm rot="-5400000">
            <a:off x="7064388" y="2853150"/>
            <a:ext cx="979525" cy="3208275"/>
            <a:chOff x="5868925" y="1033750"/>
            <a:chExt cx="979525" cy="3208275"/>
          </a:xfrm>
        </p:grpSpPr>
        <p:sp>
          <p:nvSpPr>
            <p:cNvPr id="1574" name="Google Shape;1574;p78"/>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5" name="Google Shape;1575;p78"/>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6" name="Google Shape;1576;p78"/>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7" name="Google Shape;1577;p78"/>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8" name="Google Shape;1578;p78"/>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9" name="Google Shape;1579;p78"/>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0" name="Google Shape;1580;p78"/>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1" name="Google Shape;1581;p78"/>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2" name="Google Shape;1582;p78"/>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3" name="Google Shape;1583;p78"/>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4" name="Google Shape;1584;p78"/>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5" name="Google Shape;1585;p78"/>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6" name="Google Shape;1586;p78"/>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7" name="Google Shape;1587;p78"/>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8" name="Google Shape;1588;p78"/>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9" name="Google Shape;1589;p78"/>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0" name="Google Shape;1590;p78"/>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1" name="Google Shape;1591;p78"/>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2" name="Google Shape;1592;p78"/>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3" name="Google Shape;1593;p78"/>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4" name="Google Shape;1594;p78"/>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5" name="Google Shape;1595;p78"/>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6" name="Google Shape;1596;p78"/>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7" name="Google Shape;1597;p78"/>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8" name="Google Shape;1598;p78"/>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9" name="Google Shape;1599;p78"/>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0" name="Google Shape;1600;p78"/>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1" name="Google Shape;1601;p78"/>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2" name="Google Shape;1602;p78"/>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6" name="Shape 1606"/>
        <p:cNvGrpSpPr/>
        <p:nvPr/>
      </p:nvGrpSpPr>
      <p:grpSpPr>
        <a:xfrm>
          <a:off x="0" y="0"/>
          <a:ext cx="0" cy="0"/>
          <a:chOff x="0" y="0"/>
          <a:chExt cx="0" cy="0"/>
        </a:xfrm>
      </p:grpSpPr>
      <p:sp>
        <p:nvSpPr>
          <p:cNvPr id="1607" name="Google Shape;1607;p79"/>
          <p:cNvSpPr txBox="1"/>
          <p:nvPr>
            <p:ph type="title"/>
          </p:nvPr>
        </p:nvSpPr>
        <p:spPr>
          <a:xfrm>
            <a:off x="720000" y="445025"/>
            <a:ext cx="7704000" cy="42999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3400">
                <a:solidFill>
                  <a:srgbClr val="000000"/>
                </a:solidFill>
                <a:latin typeface="Arial"/>
                <a:ea typeface="Arial"/>
                <a:cs typeface="Arial"/>
                <a:sym typeface="Arial"/>
              </a:rPr>
              <a:t>three (3) principal subjects of Insolvency:</a:t>
            </a:r>
            <a:endParaRPr sz="3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3400">
                <a:solidFill>
                  <a:srgbClr val="000000"/>
                </a:solidFill>
                <a:latin typeface="Arial"/>
                <a:ea typeface="Arial"/>
                <a:cs typeface="Arial"/>
                <a:sym typeface="Arial"/>
              </a:rPr>
              <a:t>1. Suspension of payments</a:t>
            </a:r>
            <a:endParaRPr b="0" sz="3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3400">
                <a:solidFill>
                  <a:srgbClr val="000000"/>
                </a:solidFill>
                <a:latin typeface="Arial"/>
                <a:ea typeface="Arial"/>
                <a:cs typeface="Arial"/>
                <a:sym typeface="Arial"/>
              </a:rPr>
              <a:t>2. Voluntary insolvency</a:t>
            </a:r>
            <a:endParaRPr b="0" sz="3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3400">
                <a:solidFill>
                  <a:srgbClr val="000000"/>
                </a:solidFill>
                <a:latin typeface="Arial"/>
                <a:ea typeface="Arial"/>
                <a:cs typeface="Arial"/>
                <a:sym typeface="Arial"/>
              </a:rPr>
              <a:t>3. Involuntary insolvency</a:t>
            </a:r>
            <a:endParaRPr b="0" sz="3400">
              <a:solidFill>
                <a:srgbClr val="000000"/>
              </a:solidFill>
              <a:latin typeface="Arial"/>
              <a:ea typeface="Arial"/>
              <a:cs typeface="Arial"/>
              <a:sym typeface="Arial"/>
            </a:endParaRPr>
          </a:p>
          <a:p>
            <a:pPr indent="0" lvl="0" marL="0" rtl="0" algn="l">
              <a:spcBef>
                <a:spcPts val="1200"/>
              </a:spcBef>
              <a:spcAft>
                <a:spcPts val="0"/>
              </a:spcAft>
              <a:buNone/>
            </a:pPr>
            <a:r>
              <a:t/>
            </a:r>
            <a:endParaRPr sz="3400"/>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1" name="Shape 1611"/>
        <p:cNvGrpSpPr/>
        <p:nvPr/>
      </p:nvGrpSpPr>
      <p:grpSpPr>
        <a:xfrm>
          <a:off x="0" y="0"/>
          <a:ext cx="0" cy="0"/>
          <a:chOff x="0" y="0"/>
          <a:chExt cx="0" cy="0"/>
        </a:xfrm>
      </p:grpSpPr>
      <p:sp>
        <p:nvSpPr>
          <p:cNvPr id="1612" name="Google Shape;1612;p80"/>
          <p:cNvSpPr txBox="1"/>
          <p:nvPr>
            <p:ph type="title"/>
          </p:nvPr>
        </p:nvSpPr>
        <p:spPr>
          <a:xfrm>
            <a:off x="720000" y="445025"/>
            <a:ext cx="7704000" cy="42999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3400">
                <a:solidFill>
                  <a:srgbClr val="000000"/>
                </a:solidFill>
                <a:latin typeface="Arial"/>
                <a:ea typeface="Arial"/>
                <a:cs typeface="Arial"/>
                <a:sym typeface="Arial"/>
              </a:rPr>
              <a:t>Features </a:t>
            </a:r>
            <a:r>
              <a:rPr lang="en" sz="3400">
                <a:solidFill>
                  <a:srgbClr val="000000"/>
                </a:solidFill>
                <a:latin typeface="Arial"/>
                <a:ea typeface="Arial"/>
                <a:cs typeface="Arial"/>
                <a:sym typeface="Arial"/>
              </a:rPr>
              <a:t>of Insolvency:</a:t>
            </a:r>
            <a:endParaRPr sz="3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3400">
                <a:solidFill>
                  <a:srgbClr val="000000"/>
                </a:solidFill>
                <a:latin typeface="Arial"/>
                <a:ea typeface="Arial"/>
                <a:cs typeface="Arial"/>
                <a:sym typeface="Arial"/>
              </a:rPr>
              <a:t>1. REHABILITATIVE</a:t>
            </a:r>
            <a:endParaRPr b="0" sz="3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3400">
                <a:solidFill>
                  <a:srgbClr val="000000"/>
                </a:solidFill>
                <a:latin typeface="Arial"/>
                <a:ea typeface="Arial"/>
                <a:cs typeface="Arial"/>
                <a:sym typeface="Arial"/>
              </a:rPr>
              <a:t>2. DISTRIBUTIVE</a:t>
            </a:r>
            <a:endParaRPr b="0" sz="3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0" sz="3400">
              <a:solidFill>
                <a:srgbClr val="000000"/>
              </a:solidFill>
              <a:latin typeface="Arial"/>
              <a:ea typeface="Arial"/>
              <a:cs typeface="Arial"/>
              <a:sym typeface="Arial"/>
            </a:endParaRPr>
          </a:p>
          <a:p>
            <a:pPr indent="0" lvl="0" marL="0" rtl="0" algn="l">
              <a:spcBef>
                <a:spcPts val="1200"/>
              </a:spcBef>
              <a:spcAft>
                <a:spcPts val="0"/>
              </a:spcAft>
              <a:buNone/>
            </a:pPr>
            <a:r>
              <a:t/>
            </a:r>
            <a:endParaRPr sz="3400"/>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6" name="Shape 1616"/>
        <p:cNvGrpSpPr/>
        <p:nvPr/>
      </p:nvGrpSpPr>
      <p:grpSpPr>
        <a:xfrm>
          <a:off x="0" y="0"/>
          <a:ext cx="0" cy="0"/>
          <a:chOff x="0" y="0"/>
          <a:chExt cx="0" cy="0"/>
        </a:xfrm>
      </p:grpSpPr>
      <p:sp>
        <p:nvSpPr>
          <p:cNvPr id="1617" name="Google Shape;1617;p81"/>
          <p:cNvSpPr txBox="1"/>
          <p:nvPr>
            <p:ph type="title"/>
          </p:nvPr>
        </p:nvSpPr>
        <p:spPr>
          <a:xfrm>
            <a:off x="720000" y="445025"/>
            <a:ext cx="7704000" cy="40305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lang="en"/>
              <a:t>REHABILITATION LAW</a:t>
            </a:r>
            <a:endParaRPr/>
          </a:p>
          <a:p>
            <a:pPr indent="-393700" lvl="0" marL="457200" rtl="0" algn="l">
              <a:spcBef>
                <a:spcPts val="0"/>
              </a:spcBef>
              <a:spcAft>
                <a:spcPts val="0"/>
              </a:spcAft>
              <a:buSzPts val="2600"/>
              <a:buAutoNum type="arabicPeriod"/>
            </a:pPr>
            <a:r>
              <a:rPr lang="en" sz="3200"/>
              <a:t>STAY ORDER</a:t>
            </a:r>
            <a:endParaRPr sz="3200"/>
          </a:p>
          <a:p>
            <a:pPr indent="-393700" lvl="0" marL="457200" rtl="0" algn="l">
              <a:spcBef>
                <a:spcPts val="0"/>
              </a:spcBef>
              <a:spcAft>
                <a:spcPts val="0"/>
              </a:spcAft>
              <a:buSzPts val="2600"/>
              <a:buAutoNum type="arabicPeriod"/>
            </a:pPr>
            <a:r>
              <a:rPr lang="en" sz="3200"/>
              <a:t>ADEQUATE PROTECTION</a:t>
            </a:r>
            <a:endParaRPr sz="3200"/>
          </a:p>
          <a:p>
            <a:pPr indent="-393700" lvl="0" marL="457200" rtl="0" algn="l">
              <a:spcBef>
                <a:spcPts val="0"/>
              </a:spcBef>
              <a:spcAft>
                <a:spcPts val="0"/>
              </a:spcAft>
              <a:buSzPts val="2600"/>
              <a:buAutoNum type="arabicPeriod"/>
            </a:pPr>
            <a:r>
              <a:rPr lang="en" sz="3200"/>
              <a:t>REHABILITATION RECEIVER</a:t>
            </a:r>
            <a:endParaRPr sz="3200"/>
          </a:p>
          <a:p>
            <a:pPr indent="-393700" lvl="0" marL="457200" rtl="0" algn="l">
              <a:spcBef>
                <a:spcPts val="0"/>
              </a:spcBef>
              <a:spcAft>
                <a:spcPts val="0"/>
              </a:spcAft>
              <a:buSzPts val="2600"/>
              <a:buAutoNum type="arabicPeriod"/>
            </a:pPr>
            <a:r>
              <a:rPr lang="en" sz="3200"/>
              <a:t>“EQUALITY IS EQUITY” PRINCIPLE</a:t>
            </a:r>
            <a:endParaRPr sz="3200"/>
          </a:p>
          <a:p>
            <a:pPr indent="-393700" lvl="0" marL="457200" rtl="0" algn="l">
              <a:spcBef>
                <a:spcPts val="0"/>
              </a:spcBef>
              <a:spcAft>
                <a:spcPts val="0"/>
              </a:spcAft>
              <a:buSzPts val="2600"/>
              <a:buAutoNum type="arabicPeriod"/>
            </a:pPr>
            <a:r>
              <a:rPr lang="en" sz="3200"/>
              <a:t>CRAM DOWN</a:t>
            </a:r>
            <a:endParaRPr sz="3200"/>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1" name="Shape 1621"/>
        <p:cNvGrpSpPr/>
        <p:nvPr/>
      </p:nvGrpSpPr>
      <p:grpSpPr>
        <a:xfrm>
          <a:off x="0" y="0"/>
          <a:ext cx="0" cy="0"/>
          <a:chOff x="0" y="0"/>
          <a:chExt cx="0" cy="0"/>
        </a:xfrm>
      </p:grpSpPr>
      <p:sp>
        <p:nvSpPr>
          <p:cNvPr id="1622" name="Google Shape;1622;p82"/>
          <p:cNvSpPr txBox="1"/>
          <p:nvPr>
            <p:ph type="title"/>
          </p:nvPr>
        </p:nvSpPr>
        <p:spPr>
          <a:xfrm>
            <a:off x="720000" y="445025"/>
            <a:ext cx="7704000" cy="3891000"/>
          </a:xfrm>
          <a:prstGeom prst="rect">
            <a:avLst/>
          </a:prstGeom>
        </p:spPr>
        <p:txBody>
          <a:bodyPr anchorCtr="0" anchor="t" bIns="91425" lIns="91425" spcFirstLastPara="1" rIns="91425" wrap="square" tIns="91425">
            <a:noAutofit/>
          </a:bodyPr>
          <a:lstStyle/>
          <a:p>
            <a:pPr indent="0" lvl="0" marL="0" rtl="0" algn="ctr">
              <a:lnSpc>
                <a:spcPct val="100000"/>
              </a:lnSpc>
              <a:spcBef>
                <a:spcPts val="0"/>
              </a:spcBef>
              <a:spcAft>
                <a:spcPts val="0"/>
              </a:spcAft>
              <a:buNone/>
            </a:pPr>
            <a:r>
              <a:rPr lang="en" sz="3000"/>
              <a:t>PROPOSED CORPORATE RECOVERY &amp; INSOLVENCY ACT</a:t>
            </a:r>
            <a:endParaRPr sz="3000"/>
          </a:p>
          <a:p>
            <a:pPr indent="0" lvl="0" marL="0" rtl="0" algn="ctr">
              <a:lnSpc>
                <a:spcPct val="100000"/>
              </a:lnSpc>
              <a:spcBef>
                <a:spcPts val="0"/>
              </a:spcBef>
              <a:spcAft>
                <a:spcPts val="0"/>
              </a:spcAft>
              <a:buNone/>
            </a:pPr>
            <a:r>
              <a:t/>
            </a:r>
            <a:endParaRPr sz="3000"/>
          </a:p>
          <a:p>
            <a:pPr indent="-387350" lvl="0" marL="457200" rtl="0" algn="l">
              <a:spcBef>
                <a:spcPts val="0"/>
              </a:spcBef>
              <a:spcAft>
                <a:spcPts val="0"/>
              </a:spcAft>
              <a:buSzPts val="2500"/>
              <a:buAutoNum type="arabicPeriod"/>
            </a:pPr>
            <a:r>
              <a:rPr lang="en" sz="2500"/>
              <a:t>SUSPENSION OF PAYMENTS</a:t>
            </a:r>
            <a:endParaRPr sz="2500"/>
          </a:p>
          <a:p>
            <a:pPr indent="-387350" lvl="0" marL="457200" rtl="0" algn="l">
              <a:spcBef>
                <a:spcPts val="0"/>
              </a:spcBef>
              <a:spcAft>
                <a:spcPts val="0"/>
              </a:spcAft>
              <a:buSzPts val="2500"/>
              <a:buAutoNum type="arabicPeriod"/>
            </a:pPr>
            <a:r>
              <a:rPr lang="en" sz="2500"/>
              <a:t>FAST-TRACK REHABILITATION</a:t>
            </a:r>
            <a:endParaRPr sz="2500"/>
          </a:p>
          <a:p>
            <a:pPr indent="-387350" lvl="0" marL="457200" rtl="0" algn="l">
              <a:spcBef>
                <a:spcPts val="0"/>
              </a:spcBef>
              <a:spcAft>
                <a:spcPts val="0"/>
              </a:spcAft>
              <a:buSzPts val="2500"/>
              <a:buAutoNum type="arabicPeriod"/>
            </a:pPr>
            <a:r>
              <a:rPr lang="en" sz="2500"/>
              <a:t>COURT SUPERVISED REHABILITATION</a:t>
            </a:r>
            <a:endParaRPr sz="2500"/>
          </a:p>
          <a:p>
            <a:pPr indent="-387350" lvl="0" marL="457200" rtl="0" algn="l">
              <a:spcBef>
                <a:spcPts val="0"/>
              </a:spcBef>
              <a:spcAft>
                <a:spcPts val="0"/>
              </a:spcAft>
              <a:buSzPts val="2500"/>
              <a:buAutoNum type="arabicPeriod"/>
            </a:pPr>
            <a:r>
              <a:rPr lang="en" sz="2500"/>
              <a:t>PRE-NEGOTIATED REHABILITATION</a:t>
            </a:r>
            <a:endParaRPr sz="2500"/>
          </a:p>
          <a:p>
            <a:pPr indent="-387350" lvl="0" marL="457200" rtl="0" algn="l">
              <a:spcBef>
                <a:spcPts val="0"/>
              </a:spcBef>
              <a:spcAft>
                <a:spcPts val="0"/>
              </a:spcAft>
              <a:buSzPts val="2500"/>
              <a:buAutoNum type="arabicPeriod"/>
            </a:pPr>
            <a:r>
              <a:rPr lang="en" sz="2500"/>
              <a:t>DISSOLUTION &amp; LIQUIDATION</a:t>
            </a:r>
            <a:endParaRPr sz="2500"/>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6" name="Shape 1626"/>
        <p:cNvGrpSpPr/>
        <p:nvPr/>
      </p:nvGrpSpPr>
      <p:grpSpPr>
        <a:xfrm>
          <a:off x="0" y="0"/>
          <a:ext cx="0" cy="0"/>
          <a:chOff x="0" y="0"/>
          <a:chExt cx="0" cy="0"/>
        </a:xfrm>
      </p:grpSpPr>
      <p:sp>
        <p:nvSpPr>
          <p:cNvPr id="1627" name="Google Shape;1627;p83"/>
          <p:cNvSpPr txBox="1"/>
          <p:nvPr>
            <p:ph type="title"/>
          </p:nvPr>
        </p:nvSpPr>
        <p:spPr>
          <a:xfrm>
            <a:off x="720000" y="99675"/>
            <a:ext cx="6746100" cy="45849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FDI AND REGIONAL PRODUCTION NETWORKS </a:t>
            </a:r>
            <a:endParaRPr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2400">
                <a:solidFill>
                  <a:srgbClr val="000000"/>
                </a:solidFill>
                <a:latin typeface="Arial"/>
                <a:ea typeface="Arial"/>
                <a:cs typeface="Arial"/>
                <a:sym typeface="Arial"/>
              </a:rPr>
              <a:t>Participation in regional/global production networks provides domestic firms not only access to export markets but to newer technologies as well. These can generate substantial positive spillovers and externalities. The current regional economic integration process is important in facilitating the establishment and development of regional production networks.</a:t>
            </a:r>
            <a:endParaRPr b="0" sz="2400">
              <a:solidFill>
                <a:srgbClr val="000000"/>
              </a:solidFill>
              <a:latin typeface="Arial"/>
              <a:ea typeface="Arial"/>
              <a:cs typeface="Arial"/>
              <a:sym typeface="Arial"/>
            </a:endParaRPr>
          </a:p>
          <a:p>
            <a:pPr indent="0" lvl="0" marL="0" rtl="0" algn="l">
              <a:spcBef>
                <a:spcPts val="1200"/>
              </a:spcBef>
              <a:spcAft>
                <a:spcPts val="0"/>
              </a:spcAft>
              <a:buNone/>
            </a:pPr>
            <a:r>
              <a:t/>
            </a:r>
            <a:endParaRPr sz="2400"/>
          </a:p>
        </p:txBody>
      </p:sp>
      <p:sp>
        <p:nvSpPr>
          <p:cNvPr id="1628" name="Google Shape;1628;p83"/>
          <p:cNvSpPr/>
          <p:nvPr/>
        </p:nvSpPr>
        <p:spPr>
          <a:xfrm rot="3599956">
            <a:off x="7043049" y="-171302"/>
            <a:ext cx="4563850" cy="2841962"/>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9" name="Google Shape;1629;p83"/>
          <p:cNvSpPr/>
          <p:nvPr/>
        </p:nvSpPr>
        <p:spPr>
          <a:xfrm rot="5400000">
            <a:off x="7376800" y="4412325"/>
            <a:ext cx="550950" cy="372375"/>
          </a:xfrm>
          <a:custGeom>
            <a:rect b="b" l="l" r="r" t="t"/>
            <a:pathLst>
              <a:path extrusionOk="0" h="14895" w="22038">
                <a:moveTo>
                  <a:pt x="11035" y="1642"/>
                </a:moveTo>
                <a:cubicBezTo>
                  <a:pt x="11703" y="2067"/>
                  <a:pt x="12311" y="2584"/>
                  <a:pt x="12798" y="3253"/>
                </a:cubicBezTo>
                <a:lnTo>
                  <a:pt x="9241" y="3253"/>
                </a:lnTo>
                <a:cubicBezTo>
                  <a:pt x="9728" y="2584"/>
                  <a:pt x="10336" y="2067"/>
                  <a:pt x="11035" y="1642"/>
                </a:cubicBezTo>
                <a:close/>
                <a:moveTo>
                  <a:pt x="13254" y="3861"/>
                </a:moveTo>
                <a:cubicBezTo>
                  <a:pt x="13527" y="4256"/>
                  <a:pt x="13709" y="4681"/>
                  <a:pt x="13922" y="5137"/>
                </a:cubicBezTo>
                <a:lnTo>
                  <a:pt x="8177" y="5137"/>
                </a:lnTo>
                <a:cubicBezTo>
                  <a:pt x="8329" y="4681"/>
                  <a:pt x="8542" y="4256"/>
                  <a:pt x="8816" y="3861"/>
                </a:cubicBezTo>
                <a:close/>
                <a:moveTo>
                  <a:pt x="14013" y="5776"/>
                </a:moveTo>
                <a:cubicBezTo>
                  <a:pt x="14135" y="6201"/>
                  <a:pt x="14226" y="6657"/>
                  <a:pt x="14226" y="7083"/>
                </a:cubicBezTo>
                <a:lnTo>
                  <a:pt x="7752" y="7083"/>
                </a:lnTo>
                <a:cubicBezTo>
                  <a:pt x="7782" y="6657"/>
                  <a:pt x="7843" y="6201"/>
                  <a:pt x="7934" y="5776"/>
                </a:cubicBezTo>
                <a:close/>
                <a:moveTo>
                  <a:pt x="14257" y="7691"/>
                </a:moveTo>
                <a:cubicBezTo>
                  <a:pt x="14257" y="8116"/>
                  <a:pt x="14165" y="8572"/>
                  <a:pt x="14105" y="8967"/>
                </a:cubicBezTo>
                <a:lnTo>
                  <a:pt x="7904" y="8967"/>
                </a:lnTo>
                <a:cubicBezTo>
                  <a:pt x="7843" y="8572"/>
                  <a:pt x="7752" y="8116"/>
                  <a:pt x="7752" y="7691"/>
                </a:cubicBezTo>
                <a:close/>
                <a:moveTo>
                  <a:pt x="13953" y="9575"/>
                </a:moveTo>
                <a:cubicBezTo>
                  <a:pt x="13801" y="10031"/>
                  <a:pt x="13618" y="10457"/>
                  <a:pt x="13375" y="10882"/>
                </a:cubicBezTo>
                <a:lnTo>
                  <a:pt x="8694" y="10882"/>
                </a:lnTo>
                <a:cubicBezTo>
                  <a:pt x="8481" y="10457"/>
                  <a:pt x="8269" y="10031"/>
                  <a:pt x="8147" y="9575"/>
                </a:cubicBezTo>
                <a:close/>
                <a:moveTo>
                  <a:pt x="12950" y="11520"/>
                </a:moveTo>
                <a:cubicBezTo>
                  <a:pt x="12433" y="12250"/>
                  <a:pt x="11795" y="12858"/>
                  <a:pt x="11035" y="13314"/>
                </a:cubicBezTo>
                <a:cubicBezTo>
                  <a:pt x="10275" y="12858"/>
                  <a:pt x="9606" y="12250"/>
                  <a:pt x="9089" y="11520"/>
                </a:cubicBezTo>
                <a:close/>
                <a:moveTo>
                  <a:pt x="14591" y="608"/>
                </a:moveTo>
                <a:cubicBezTo>
                  <a:pt x="18360" y="608"/>
                  <a:pt x="21430" y="3678"/>
                  <a:pt x="21430" y="7447"/>
                </a:cubicBezTo>
                <a:cubicBezTo>
                  <a:pt x="21430" y="11216"/>
                  <a:pt x="18360" y="14286"/>
                  <a:pt x="14591" y="14286"/>
                </a:cubicBezTo>
                <a:cubicBezTo>
                  <a:pt x="13557" y="14286"/>
                  <a:pt x="12585" y="14074"/>
                  <a:pt x="11643" y="13618"/>
                </a:cubicBezTo>
                <a:cubicBezTo>
                  <a:pt x="12463" y="13071"/>
                  <a:pt x="13193" y="12311"/>
                  <a:pt x="13709" y="11460"/>
                </a:cubicBezTo>
                <a:cubicBezTo>
                  <a:pt x="13831" y="11308"/>
                  <a:pt x="13922" y="11156"/>
                  <a:pt x="13983" y="11034"/>
                </a:cubicBezTo>
                <a:cubicBezTo>
                  <a:pt x="14257" y="10578"/>
                  <a:pt x="14439" y="10031"/>
                  <a:pt x="14591" y="9514"/>
                </a:cubicBezTo>
                <a:cubicBezTo>
                  <a:pt x="14621" y="9362"/>
                  <a:pt x="14682" y="9210"/>
                  <a:pt x="14712" y="9089"/>
                </a:cubicBezTo>
                <a:cubicBezTo>
                  <a:pt x="14834" y="8602"/>
                  <a:pt x="14864" y="8086"/>
                  <a:pt x="14895" y="7569"/>
                </a:cubicBezTo>
                <a:lnTo>
                  <a:pt x="14895" y="7447"/>
                </a:lnTo>
                <a:lnTo>
                  <a:pt x="14895" y="7143"/>
                </a:lnTo>
                <a:cubicBezTo>
                  <a:pt x="14864" y="6657"/>
                  <a:pt x="14773" y="6110"/>
                  <a:pt x="14682" y="5624"/>
                </a:cubicBezTo>
                <a:cubicBezTo>
                  <a:pt x="14621" y="5472"/>
                  <a:pt x="14591" y="5320"/>
                  <a:pt x="14561" y="5198"/>
                </a:cubicBezTo>
                <a:cubicBezTo>
                  <a:pt x="14409" y="4681"/>
                  <a:pt x="14165" y="4195"/>
                  <a:pt x="13861" y="3678"/>
                </a:cubicBezTo>
                <a:cubicBezTo>
                  <a:pt x="13801" y="3526"/>
                  <a:pt x="13679" y="3374"/>
                  <a:pt x="13618" y="3283"/>
                </a:cubicBezTo>
                <a:cubicBezTo>
                  <a:pt x="13071" y="2523"/>
                  <a:pt x="12433" y="1824"/>
                  <a:pt x="11643" y="1307"/>
                </a:cubicBezTo>
                <a:cubicBezTo>
                  <a:pt x="12554" y="852"/>
                  <a:pt x="13557" y="608"/>
                  <a:pt x="14591" y="608"/>
                </a:cubicBezTo>
                <a:close/>
                <a:moveTo>
                  <a:pt x="7448" y="669"/>
                </a:moveTo>
                <a:cubicBezTo>
                  <a:pt x="8481" y="669"/>
                  <a:pt x="9454" y="882"/>
                  <a:pt x="10427" y="1338"/>
                </a:cubicBezTo>
                <a:cubicBezTo>
                  <a:pt x="9667" y="1885"/>
                  <a:pt x="8968" y="2523"/>
                  <a:pt x="8451" y="3314"/>
                </a:cubicBezTo>
                <a:cubicBezTo>
                  <a:pt x="8360" y="3466"/>
                  <a:pt x="8238" y="3587"/>
                  <a:pt x="8177" y="3739"/>
                </a:cubicBezTo>
                <a:cubicBezTo>
                  <a:pt x="7904" y="4225"/>
                  <a:pt x="7691" y="4712"/>
                  <a:pt x="7478" y="5259"/>
                </a:cubicBezTo>
                <a:cubicBezTo>
                  <a:pt x="7448" y="5411"/>
                  <a:pt x="7418" y="5563"/>
                  <a:pt x="7387" y="5684"/>
                </a:cubicBezTo>
                <a:cubicBezTo>
                  <a:pt x="7266" y="6171"/>
                  <a:pt x="7174" y="6657"/>
                  <a:pt x="7144" y="7204"/>
                </a:cubicBezTo>
                <a:lnTo>
                  <a:pt x="7144" y="7508"/>
                </a:lnTo>
                <a:lnTo>
                  <a:pt x="7144" y="7599"/>
                </a:lnTo>
                <a:cubicBezTo>
                  <a:pt x="7144" y="8116"/>
                  <a:pt x="7235" y="8633"/>
                  <a:pt x="7326" y="9119"/>
                </a:cubicBezTo>
                <a:cubicBezTo>
                  <a:pt x="7387" y="9271"/>
                  <a:pt x="7418" y="9423"/>
                  <a:pt x="7448" y="9545"/>
                </a:cubicBezTo>
                <a:cubicBezTo>
                  <a:pt x="7600" y="10092"/>
                  <a:pt x="7782" y="10578"/>
                  <a:pt x="8056" y="11064"/>
                </a:cubicBezTo>
                <a:cubicBezTo>
                  <a:pt x="8147" y="11216"/>
                  <a:pt x="8208" y="11338"/>
                  <a:pt x="8329" y="11490"/>
                </a:cubicBezTo>
                <a:cubicBezTo>
                  <a:pt x="8846" y="12311"/>
                  <a:pt x="9576" y="13071"/>
                  <a:pt x="10427" y="13648"/>
                </a:cubicBezTo>
                <a:cubicBezTo>
                  <a:pt x="9515" y="14104"/>
                  <a:pt x="8481" y="14347"/>
                  <a:pt x="7448" y="14347"/>
                </a:cubicBezTo>
                <a:cubicBezTo>
                  <a:pt x="3679" y="14347"/>
                  <a:pt x="609" y="11247"/>
                  <a:pt x="609" y="7508"/>
                </a:cubicBezTo>
                <a:cubicBezTo>
                  <a:pt x="609" y="3709"/>
                  <a:pt x="3679" y="669"/>
                  <a:pt x="7448" y="669"/>
                </a:cubicBezTo>
                <a:close/>
                <a:moveTo>
                  <a:pt x="7448" y="0"/>
                </a:moveTo>
                <a:cubicBezTo>
                  <a:pt x="3345" y="0"/>
                  <a:pt x="1" y="3344"/>
                  <a:pt x="1" y="7447"/>
                </a:cubicBezTo>
                <a:cubicBezTo>
                  <a:pt x="1" y="11551"/>
                  <a:pt x="3345" y="14894"/>
                  <a:pt x="7448" y="14894"/>
                </a:cubicBezTo>
                <a:cubicBezTo>
                  <a:pt x="8694" y="14894"/>
                  <a:pt x="9910" y="14590"/>
                  <a:pt x="11035" y="13982"/>
                </a:cubicBezTo>
                <a:cubicBezTo>
                  <a:pt x="12129" y="14590"/>
                  <a:pt x="13345" y="14894"/>
                  <a:pt x="14591" y="14894"/>
                </a:cubicBezTo>
                <a:cubicBezTo>
                  <a:pt x="18694" y="14894"/>
                  <a:pt x="22038" y="11551"/>
                  <a:pt x="22038" y="7447"/>
                </a:cubicBezTo>
                <a:cubicBezTo>
                  <a:pt x="22038" y="3344"/>
                  <a:pt x="18694" y="0"/>
                  <a:pt x="14591" y="0"/>
                </a:cubicBezTo>
                <a:cubicBezTo>
                  <a:pt x="13345" y="0"/>
                  <a:pt x="12129" y="304"/>
                  <a:pt x="11035" y="912"/>
                </a:cubicBezTo>
                <a:cubicBezTo>
                  <a:pt x="9910" y="304"/>
                  <a:pt x="8694" y="0"/>
                  <a:pt x="74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3" name="Shape 1633"/>
        <p:cNvGrpSpPr/>
        <p:nvPr/>
      </p:nvGrpSpPr>
      <p:grpSpPr>
        <a:xfrm>
          <a:off x="0" y="0"/>
          <a:ext cx="0" cy="0"/>
          <a:chOff x="0" y="0"/>
          <a:chExt cx="0" cy="0"/>
        </a:xfrm>
      </p:grpSpPr>
      <p:sp>
        <p:nvSpPr>
          <p:cNvPr id="1634" name="Google Shape;1634;p84"/>
          <p:cNvSpPr txBox="1"/>
          <p:nvPr>
            <p:ph type="title"/>
          </p:nvPr>
        </p:nvSpPr>
        <p:spPr>
          <a:xfrm>
            <a:off x="720000" y="99675"/>
            <a:ext cx="6746100" cy="45849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1800">
                <a:solidFill>
                  <a:srgbClr val="000000"/>
                </a:solidFill>
                <a:latin typeface="Arial"/>
                <a:ea typeface="Arial"/>
                <a:cs typeface="Arial"/>
                <a:sym typeface="Arial"/>
              </a:rPr>
              <a:t>ASSESSMENT OF FDI SPILLOVER EFFECTS </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1800">
                <a:solidFill>
                  <a:srgbClr val="000000"/>
                </a:solidFill>
                <a:latin typeface="Arial"/>
                <a:ea typeface="Arial"/>
                <a:cs typeface="Arial"/>
                <a:sym typeface="Arial"/>
              </a:rPr>
              <a:t>The empirical analysis done by Prof. Rafaelita Aldaba and Prof. Fernando Aldaba from the Philippine Institute for Developmental Studies (Nov. 2010) shows that based on the full sample, productivity spillovers take place horizontally from multinational corporations to domestic firms within the same industry at the five-digit level. There is no evidence that productivity or employment spillovers take place between foreign and domestic firms either through backward linkages (where domestic firms supply intermediate inputs to foreign firms) or through forward linkages (where foreign firms supply intermediate inputs to domestic firms). </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400">
              <a:solidFill>
                <a:srgbClr val="000000"/>
              </a:solidFill>
              <a:latin typeface="Arial"/>
              <a:ea typeface="Arial"/>
              <a:cs typeface="Arial"/>
              <a:sym typeface="Arial"/>
            </a:endParaRPr>
          </a:p>
          <a:p>
            <a:pPr indent="0" lvl="0" marL="0" rtl="0" algn="l">
              <a:spcBef>
                <a:spcPts val="1200"/>
              </a:spcBef>
              <a:spcAft>
                <a:spcPts val="0"/>
              </a:spcAft>
              <a:buNone/>
            </a:pPr>
            <a:r>
              <a:t/>
            </a:r>
            <a:endParaRPr sz="2400"/>
          </a:p>
        </p:txBody>
      </p:sp>
      <p:sp>
        <p:nvSpPr>
          <p:cNvPr id="1635" name="Google Shape;1635;p84"/>
          <p:cNvSpPr/>
          <p:nvPr/>
        </p:nvSpPr>
        <p:spPr>
          <a:xfrm rot="3599956">
            <a:off x="7043049" y="-171302"/>
            <a:ext cx="4563850" cy="2841962"/>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6" name="Google Shape;1636;p84"/>
          <p:cNvSpPr/>
          <p:nvPr/>
        </p:nvSpPr>
        <p:spPr>
          <a:xfrm rot="5400000">
            <a:off x="7376800" y="4412325"/>
            <a:ext cx="550950" cy="372375"/>
          </a:xfrm>
          <a:custGeom>
            <a:rect b="b" l="l" r="r" t="t"/>
            <a:pathLst>
              <a:path extrusionOk="0" h="14895" w="22038">
                <a:moveTo>
                  <a:pt x="11035" y="1642"/>
                </a:moveTo>
                <a:cubicBezTo>
                  <a:pt x="11703" y="2067"/>
                  <a:pt x="12311" y="2584"/>
                  <a:pt x="12798" y="3253"/>
                </a:cubicBezTo>
                <a:lnTo>
                  <a:pt x="9241" y="3253"/>
                </a:lnTo>
                <a:cubicBezTo>
                  <a:pt x="9728" y="2584"/>
                  <a:pt x="10336" y="2067"/>
                  <a:pt x="11035" y="1642"/>
                </a:cubicBezTo>
                <a:close/>
                <a:moveTo>
                  <a:pt x="13254" y="3861"/>
                </a:moveTo>
                <a:cubicBezTo>
                  <a:pt x="13527" y="4256"/>
                  <a:pt x="13709" y="4681"/>
                  <a:pt x="13922" y="5137"/>
                </a:cubicBezTo>
                <a:lnTo>
                  <a:pt x="8177" y="5137"/>
                </a:lnTo>
                <a:cubicBezTo>
                  <a:pt x="8329" y="4681"/>
                  <a:pt x="8542" y="4256"/>
                  <a:pt x="8816" y="3861"/>
                </a:cubicBezTo>
                <a:close/>
                <a:moveTo>
                  <a:pt x="14013" y="5776"/>
                </a:moveTo>
                <a:cubicBezTo>
                  <a:pt x="14135" y="6201"/>
                  <a:pt x="14226" y="6657"/>
                  <a:pt x="14226" y="7083"/>
                </a:cubicBezTo>
                <a:lnTo>
                  <a:pt x="7752" y="7083"/>
                </a:lnTo>
                <a:cubicBezTo>
                  <a:pt x="7782" y="6657"/>
                  <a:pt x="7843" y="6201"/>
                  <a:pt x="7934" y="5776"/>
                </a:cubicBezTo>
                <a:close/>
                <a:moveTo>
                  <a:pt x="14257" y="7691"/>
                </a:moveTo>
                <a:cubicBezTo>
                  <a:pt x="14257" y="8116"/>
                  <a:pt x="14165" y="8572"/>
                  <a:pt x="14105" y="8967"/>
                </a:cubicBezTo>
                <a:lnTo>
                  <a:pt x="7904" y="8967"/>
                </a:lnTo>
                <a:cubicBezTo>
                  <a:pt x="7843" y="8572"/>
                  <a:pt x="7752" y="8116"/>
                  <a:pt x="7752" y="7691"/>
                </a:cubicBezTo>
                <a:close/>
                <a:moveTo>
                  <a:pt x="13953" y="9575"/>
                </a:moveTo>
                <a:cubicBezTo>
                  <a:pt x="13801" y="10031"/>
                  <a:pt x="13618" y="10457"/>
                  <a:pt x="13375" y="10882"/>
                </a:cubicBezTo>
                <a:lnTo>
                  <a:pt x="8694" y="10882"/>
                </a:lnTo>
                <a:cubicBezTo>
                  <a:pt x="8481" y="10457"/>
                  <a:pt x="8269" y="10031"/>
                  <a:pt x="8147" y="9575"/>
                </a:cubicBezTo>
                <a:close/>
                <a:moveTo>
                  <a:pt x="12950" y="11520"/>
                </a:moveTo>
                <a:cubicBezTo>
                  <a:pt x="12433" y="12250"/>
                  <a:pt x="11795" y="12858"/>
                  <a:pt x="11035" y="13314"/>
                </a:cubicBezTo>
                <a:cubicBezTo>
                  <a:pt x="10275" y="12858"/>
                  <a:pt x="9606" y="12250"/>
                  <a:pt x="9089" y="11520"/>
                </a:cubicBezTo>
                <a:close/>
                <a:moveTo>
                  <a:pt x="14591" y="608"/>
                </a:moveTo>
                <a:cubicBezTo>
                  <a:pt x="18360" y="608"/>
                  <a:pt x="21430" y="3678"/>
                  <a:pt x="21430" y="7447"/>
                </a:cubicBezTo>
                <a:cubicBezTo>
                  <a:pt x="21430" y="11216"/>
                  <a:pt x="18360" y="14286"/>
                  <a:pt x="14591" y="14286"/>
                </a:cubicBezTo>
                <a:cubicBezTo>
                  <a:pt x="13557" y="14286"/>
                  <a:pt x="12585" y="14074"/>
                  <a:pt x="11643" y="13618"/>
                </a:cubicBezTo>
                <a:cubicBezTo>
                  <a:pt x="12463" y="13071"/>
                  <a:pt x="13193" y="12311"/>
                  <a:pt x="13709" y="11460"/>
                </a:cubicBezTo>
                <a:cubicBezTo>
                  <a:pt x="13831" y="11308"/>
                  <a:pt x="13922" y="11156"/>
                  <a:pt x="13983" y="11034"/>
                </a:cubicBezTo>
                <a:cubicBezTo>
                  <a:pt x="14257" y="10578"/>
                  <a:pt x="14439" y="10031"/>
                  <a:pt x="14591" y="9514"/>
                </a:cubicBezTo>
                <a:cubicBezTo>
                  <a:pt x="14621" y="9362"/>
                  <a:pt x="14682" y="9210"/>
                  <a:pt x="14712" y="9089"/>
                </a:cubicBezTo>
                <a:cubicBezTo>
                  <a:pt x="14834" y="8602"/>
                  <a:pt x="14864" y="8086"/>
                  <a:pt x="14895" y="7569"/>
                </a:cubicBezTo>
                <a:lnTo>
                  <a:pt x="14895" y="7447"/>
                </a:lnTo>
                <a:lnTo>
                  <a:pt x="14895" y="7143"/>
                </a:lnTo>
                <a:cubicBezTo>
                  <a:pt x="14864" y="6657"/>
                  <a:pt x="14773" y="6110"/>
                  <a:pt x="14682" y="5624"/>
                </a:cubicBezTo>
                <a:cubicBezTo>
                  <a:pt x="14621" y="5472"/>
                  <a:pt x="14591" y="5320"/>
                  <a:pt x="14561" y="5198"/>
                </a:cubicBezTo>
                <a:cubicBezTo>
                  <a:pt x="14409" y="4681"/>
                  <a:pt x="14165" y="4195"/>
                  <a:pt x="13861" y="3678"/>
                </a:cubicBezTo>
                <a:cubicBezTo>
                  <a:pt x="13801" y="3526"/>
                  <a:pt x="13679" y="3374"/>
                  <a:pt x="13618" y="3283"/>
                </a:cubicBezTo>
                <a:cubicBezTo>
                  <a:pt x="13071" y="2523"/>
                  <a:pt x="12433" y="1824"/>
                  <a:pt x="11643" y="1307"/>
                </a:cubicBezTo>
                <a:cubicBezTo>
                  <a:pt x="12554" y="852"/>
                  <a:pt x="13557" y="608"/>
                  <a:pt x="14591" y="608"/>
                </a:cubicBezTo>
                <a:close/>
                <a:moveTo>
                  <a:pt x="7448" y="669"/>
                </a:moveTo>
                <a:cubicBezTo>
                  <a:pt x="8481" y="669"/>
                  <a:pt x="9454" y="882"/>
                  <a:pt x="10427" y="1338"/>
                </a:cubicBezTo>
                <a:cubicBezTo>
                  <a:pt x="9667" y="1885"/>
                  <a:pt x="8968" y="2523"/>
                  <a:pt x="8451" y="3314"/>
                </a:cubicBezTo>
                <a:cubicBezTo>
                  <a:pt x="8360" y="3466"/>
                  <a:pt x="8238" y="3587"/>
                  <a:pt x="8177" y="3739"/>
                </a:cubicBezTo>
                <a:cubicBezTo>
                  <a:pt x="7904" y="4225"/>
                  <a:pt x="7691" y="4712"/>
                  <a:pt x="7478" y="5259"/>
                </a:cubicBezTo>
                <a:cubicBezTo>
                  <a:pt x="7448" y="5411"/>
                  <a:pt x="7418" y="5563"/>
                  <a:pt x="7387" y="5684"/>
                </a:cubicBezTo>
                <a:cubicBezTo>
                  <a:pt x="7266" y="6171"/>
                  <a:pt x="7174" y="6657"/>
                  <a:pt x="7144" y="7204"/>
                </a:cubicBezTo>
                <a:lnTo>
                  <a:pt x="7144" y="7508"/>
                </a:lnTo>
                <a:lnTo>
                  <a:pt x="7144" y="7599"/>
                </a:lnTo>
                <a:cubicBezTo>
                  <a:pt x="7144" y="8116"/>
                  <a:pt x="7235" y="8633"/>
                  <a:pt x="7326" y="9119"/>
                </a:cubicBezTo>
                <a:cubicBezTo>
                  <a:pt x="7387" y="9271"/>
                  <a:pt x="7418" y="9423"/>
                  <a:pt x="7448" y="9545"/>
                </a:cubicBezTo>
                <a:cubicBezTo>
                  <a:pt x="7600" y="10092"/>
                  <a:pt x="7782" y="10578"/>
                  <a:pt x="8056" y="11064"/>
                </a:cubicBezTo>
                <a:cubicBezTo>
                  <a:pt x="8147" y="11216"/>
                  <a:pt x="8208" y="11338"/>
                  <a:pt x="8329" y="11490"/>
                </a:cubicBezTo>
                <a:cubicBezTo>
                  <a:pt x="8846" y="12311"/>
                  <a:pt x="9576" y="13071"/>
                  <a:pt x="10427" y="13648"/>
                </a:cubicBezTo>
                <a:cubicBezTo>
                  <a:pt x="9515" y="14104"/>
                  <a:pt x="8481" y="14347"/>
                  <a:pt x="7448" y="14347"/>
                </a:cubicBezTo>
                <a:cubicBezTo>
                  <a:pt x="3679" y="14347"/>
                  <a:pt x="609" y="11247"/>
                  <a:pt x="609" y="7508"/>
                </a:cubicBezTo>
                <a:cubicBezTo>
                  <a:pt x="609" y="3709"/>
                  <a:pt x="3679" y="669"/>
                  <a:pt x="7448" y="669"/>
                </a:cubicBezTo>
                <a:close/>
                <a:moveTo>
                  <a:pt x="7448" y="0"/>
                </a:moveTo>
                <a:cubicBezTo>
                  <a:pt x="3345" y="0"/>
                  <a:pt x="1" y="3344"/>
                  <a:pt x="1" y="7447"/>
                </a:cubicBezTo>
                <a:cubicBezTo>
                  <a:pt x="1" y="11551"/>
                  <a:pt x="3345" y="14894"/>
                  <a:pt x="7448" y="14894"/>
                </a:cubicBezTo>
                <a:cubicBezTo>
                  <a:pt x="8694" y="14894"/>
                  <a:pt x="9910" y="14590"/>
                  <a:pt x="11035" y="13982"/>
                </a:cubicBezTo>
                <a:cubicBezTo>
                  <a:pt x="12129" y="14590"/>
                  <a:pt x="13345" y="14894"/>
                  <a:pt x="14591" y="14894"/>
                </a:cubicBezTo>
                <a:cubicBezTo>
                  <a:pt x="18694" y="14894"/>
                  <a:pt x="22038" y="11551"/>
                  <a:pt x="22038" y="7447"/>
                </a:cubicBezTo>
                <a:cubicBezTo>
                  <a:pt x="22038" y="3344"/>
                  <a:pt x="18694" y="0"/>
                  <a:pt x="14591" y="0"/>
                </a:cubicBezTo>
                <a:cubicBezTo>
                  <a:pt x="13345" y="0"/>
                  <a:pt x="12129" y="304"/>
                  <a:pt x="11035" y="912"/>
                </a:cubicBezTo>
                <a:cubicBezTo>
                  <a:pt x="9910" y="304"/>
                  <a:pt x="8694" y="0"/>
                  <a:pt x="74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0" name="Shape 1640"/>
        <p:cNvGrpSpPr/>
        <p:nvPr/>
      </p:nvGrpSpPr>
      <p:grpSpPr>
        <a:xfrm>
          <a:off x="0" y="0"/>
          <a:ext cx="0" cy="0"/>
          <a:chOff x="0" y="0"/>
          <a:chExt cx="0" cy="0"/>
        </a:xfrm>
      </p:grpSpPr>
      <p:sp>
        <p:nvSpPr>
          <p:cNvPr id="1641" name="Google Shape;1641;p85"/>
          <p:cNvSpPr txBox="1"/>
          <p:nvPr>
            <p:ph idx="4" type="subTitle"/>
          </p:nvPr>
        </p:nvSpPr>
        <p:spPr>
          <a:xfrm>
            <a:off x="763975" y="3053400"/>
            <a:ext cx="23340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02</a:t>
            </a:r>
            <a:endParaRPr/>
          </a:p>
        </p:txBody>
      </p:sp>
      <p:sp>
        <p:nvSpPr>
          <p:cNvPr id="1642" name="Google Shape;1642;p85"/>
          <p:cNvSpPr txBox="1"/>
          <p:nvPr>
            <p:ph idx="1" type="subTitle"/>
          </p:nvPr>
        </p:nvSpPr>
        <p:spPr>
          <a:xfrm>
            <a:off x="763975" y="1638350"/>
            <a:ext cx="23340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01</a:t>
            </a:r>
            <a:endParaRPr/>
          </a:p>
        </p:txBody>
      </p:sp>
      <p:sp>
        <p:nvSpPr>
          <p:cNvPr id="1643" name="Google Shape;1643;p85"/>
          <p:cNvSpPr txBox="1"/>
          <p:nvPr>
            <p:ph idx="3" type="subTitle"/>
          </p:nvPr>
        </p:nvSpPr>
        <p:spPr>
          <a:xfrm>
            <a:off x="5436419" y="1638350"/>
            <a:ext cx="23340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03</a:t>
            </a:r>
            <a:endParaRPr/>
          </a:p>
        </p:txBody>
      </p:sp>
      <p:sp>
        <p:nvSpPr>
          <p:cNvPr id="1644" name="Google Shape;1644;p85"/>
          <p:cNvSpPr txBox="1"/>
          <p:nvPr>
            <p:ph idx="5" type="subTitle"/>
          </p:nvPr>
        </p:nvSpPr>
        <p:spPr>
          <a:xfrm>
            <a:off x="768125" y="2000250"/>
            <a:ext cx="2870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HUMAN RESOURCE DEVT. &amp; TRAINING</a:t>
            </a:r>
            <a:endParaRPr sz="2200"/>
          </a:p>
        </p:txBody>
      </p:sp>
      <p:sp>
        <p:nvSpPr>
          <p:cNvPr id="1645" name="Google Shape;1645;p85"/>
          <p:cNvSpPr txBox="1"/>
          <p:nvPr>
            <p:ph idx="7" type="subTitle"/>
          </p:nvPr>
        </p:nvSpPr>
        <p:spPr>
          <a:xfrm>
            <a:off x="448550" y="3415275"/>
            <a:ext cx="38775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INDUSTRIAL &amp; TECHNOLOGY UPGRADING</a:t>
            </a:r>
            <a:endParaRPr sz="2200"/>
          </a:p>
        </p:txBody>
      </p:sp>
      <p:sp>
        <p:nvSpPr>
          <p:cNvPr id="1646" name="Google Shape;1646;p85"/>
          <p:cNvSpPr txBox="1"/>
          <p:nvPr>
            <p:ph idx="9" type="subTitle"/>
          </p:nvPr>
        </p:nvSpPr>
        <p:spPr>
          <a:xfrm>
            <a:off x="4166625" y="2000250"/>
            <a:ext cx="3603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SME FINANCE SUPPORT PROGRAMS</a:t>
            </a:r>
            <a:endParaRPr sz="2200"/>
          </a:p>
        </p:txBody>
      </p:sp>
      <p:sp>
        <p:nvSpPr>
          <p:cNvPr id="1647" name="Google Shape;1647;p85"/>
          <p:cNvSpPr txBox="1"/>
          <p:nvPr>
            <p:ph idx="13" type="subTitle"/>
          </p:nvPr>
        </p:nvSpPr>
        <p:spPr>
          <a:xfrm>
            <a:off x="4166825" y="3415300"/>
            <a:ext cx="2870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LINKAGES IMPROVEMENT &amp; PROMOTION OF SUBCONTRACTING &amp; OUTSOURCING ACTIVITIES</a:t>
            </a:r>
            <a:endParaRPr sz="1800"/>
          </a:p>
        </p:txBody>
      </p:sp>
      <p:sp>
        <p:nvSpPr>
          <p:cNvPr id="1648" name="Google Shape;1648;p85"/>
          <p:cNvSpPr txBox="1"/>
          <p:nvPr>
            <p:ph type="title"/>
          </p:nvPr>
        </p:nvSpPr>
        <p:spPr>
          <a:xfrm>
            <a:off x="378775" y="219300"/>
            <a:ext cx="8045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POLICY RECOMMENDATIONS</a:t>
            </a:r>
            <a:endParaRPr sz="3000"/>
          </a:p>
        </p:txBody>
      </p:sp>
      <p:sp>
        <p:nvSpPr>
          <p:cNvPr id="1649" name="Google Shape;1649;p85"/>
          <p:cNvSpPr txBox="1"/>
          <p:nvPr>
            <p:ph idx="15" type="subTitle"/>
          </p:nvPr>
        </p:nvSpPr>
        <p:spPr>
          <a:xfrm>
            <a:off x="5436419" y="3053400"/>
            <a:ext cx="23340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04</a:t>
            </a:r>
            <a:endParaRPr/>
          </a:p>
        </p:txBody>
      </p:sp>
      <p:grpSp>
        <p:nvGrpSpPr>
          <p:cNvPr id="1650" name="Google Shape;1650;p85"/>
          <p:cNvGrpSpPr/>
          <p:nvPr/>
        </p:nvGrpSpPr>
        <p:grpSpPr>
          <a:xfrm>
            <a:off x="5367028" y="758288"/>
            <a:ext cx="962709" cy="191050"/>
            <a:chOff x="4058091" y="1310700"/>
            <a:chExt cx="962709" cy="191050"/>
          </a:xfrm>
        </p:grpSpPr>
        <p:cxnSp>
          <p:nvCxnSpPr>
            <p:cNvPr id="1651" name="Google Shape;1651;p85"/>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652" name="Google Shape;1652;p85"/>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653" name="Google Shape;1653;p85"/>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7" name="Shape 1657"/>
        <p:cNvGrpSpPr/>
        <p:nvPr/>
      </p:nvGrpSpPr>
      <p:grpSpPr>
        <a:xfrm>
          <a:off x="0" y="0"/>
          <a:ext cx="0" cy="0"/>
          <a:chOff x="0" y="0"/>
          <a:chExt cx="0" cy="0"/>
        </a:xfrm>
      </p:grpSpPr>
      <p:sp>
        <p:nvSpPr>
          <p:cNvPr id="1658" name="Google Shape;1658;p86"/>
          <p:cNvSpPr txBox="1"/>
          <p:nvPr>
            <p:ph idx="1" type="subTitle"/>
          </p:nvPr>
        </p:nvSpPr>
        <p:spPr>
          <a:xfrm>
            <a:off x="763975" y="1638350"/>
            <a:ext cx="23340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05</a:t>
            </a:r>
            <a:endParaRPr/>
          </a:p>
        </p:txBody>
      </p:sp>
      <p:sp>
        <p:nvSpPr>
          <p:cNvPr id="1659" name="Google Shape;1659;p86"/>
          <p:cNvSpPr txBox="1"/>
          <p:nvPr>
            <p:ph idx="3" type="subTitle"/>
          </p:nvPr>
        </p:nvSpPr>
        <p:spPr>
          <a:xfrm>
            <a:off x="5436419" y="1638350"/>
            <a:ext cx="23340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06</a:t>
            </a:r>
            <a:endParaRPr/>
          </a:p>
        </p:txBody>
      </p:sp>
      <p:sp>
        <p:nvSpPr>
          <p:cNvPr id="1660" name="Google Shape;1660;p86"/>
          <p:cNvSpPr txBox="1"/>
          <p:nvPr>
            <p:ph idx="5" type="subTitle"/>
          </p:nvPr>
        </p:nvSpPr>
        <p:spPr>
          <a:xfrm>
            <a:off x="768125" y="2000250"/>
            <a:ext cx="2870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900"/>
              <a:t>IMPROVEMENT OF INFRASTRUCTURE &amp; LOGISTICS &amp; </a:t>
            </a:r>
            <a:endParaRPr sz="1900"/>
          </a:p>
          <a:p>
            <a:pPr indent="0" lvl="0" marL="0" rtl="0" algn="l">
              <a:spcBef>
                <a:spcPts val="0"/>
              </a:spcBef>
              <a:spcAft>
                <a:spcPts val="0"/>
              </a:spcAft>
              <a:buNone/>
            </a:pPr>
            <a:r>
              <a:rPr lang="en" sz="1800"/>
              <a:t>OVERALL INVESTMENT CLIMATE </a:t>
            </a:r>
            <a:endParaRPr sz="1200"/>
          </a:p>
        </p:txBody>
      </p:sp>
      <p:sp>
        <p:nvSpPr>
          <p:cNvPr id="1661" name="Google Shape;1661;p86"/>
          <p:cNvSpPr txBox="1"/>
          <p:nvPr>
            <p:ph idx="9" type="subTitle"/>
          </p:nvPr>
        </p:nvSpPr>
        <p:spPr>
          <a:xfrm>
            <a:off x="4166625" y="2000250"/>
            <a:ext cx="3603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900"/>
              <a:t>CAPACITY BUILDING &amp; ADEQUATE FUNDING FOR THE DTI &amp; BOI COMPETITIVENESS &amp; LINKAGES PROGRAM</a:t>
            </a:r>
            <a:endParaRPr sz="1900"/>
          </a:p>
        </p:txBody>
      </p:sp>
      <p:sp>
        <p:nvSpPr>
          <p:cNvPr id="1662" name="Google Shape;1662;p86"/>
          <p:cNvSpPr txBox="1"/>
          <p:nvPr>
            <p:ph type="title"/>
          </p:nvPr>
        </p:nvSpPr>
        <p:spPr>
          <a:xfrm>
            <a:off x="378775" y="219300"/>
            <a:ext cx="8045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POLICY RECOMMENDATIONS</a:t>
            </a:r>
            <a:endParaRPr sz="3000"/>
          </a:p>
        </p:txBody>
      </p:sp>
      <p:grpSp>
        <p:nvGrpSpPr>
          <p:cNvPr id="1663" name="Google Shape;1663;p86"/>
          <p:cNvGrpSpPr/>
          <p:nvPr/>
        </p:nvGrpSpPr>
        <p:grpSpPr>
          <a:xfrm>
            <a:off x="5367028" y="758288"/>
            <a:ext cx="962709" cy="191050"/>
            <a:chOff x="4058091" y="1310700"/>
            <a:chExt cx="962709" cy="191050"/>
          </a:xfrm>
        </p:grpSpPr>
        <p:cxnSp>
          <p:nvCxnSpPr>
            <p:cNvPr id="1664" name="Google Shape;1664;p86"/>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665" name="Google Shape;1665;p86"/>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666" name="Google Shape;1666;p86"/>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0" name="Shape 1670"/>
        <p:cNvGrpSpPr/>
        <p:nvPr/>
      </p:nvGrpSpPr>
      <p:grpSpPr>
        <a:xfrm>
          <a:off x="0" y="0"/>
          <a:ext cx="0" cy="0"/>
          <a:chOff x="0" y="0"/>
          <a:chExt cx="0" cy="0"/>
        </a:xfrm>
      </p:grpSpPr>
      <p:sp>
        <p:nvSpPr>
          <p:cNvPr id="1671" name="Google Shape;1671;p87"/>
          <p:cNvSpPr txBox="1"/>
          <p:nvPr>
            <p:ph idx="4" type="subTitle"/>
          </p:nvPr>
        </p:nvSpPr>
        <p:spPr>
          <a:xfrm>
            <a:off x="763975" y="3053400"/>
            <a:ext cx="23340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08</a:t>
            </a:r>
            <a:endParaRPr/>
          </a:p>
        </p:txBody>
      </p:sp>
      <p:sp>
        <p:nvSpPr>
          <p:cNvPr id="1672" name="Google Shape;1672;p87"/>
          <p:cNvSpPr txBox="1"/>
          <p:nvPr>
            <p:ph idx="1" type="subTitle"/>
          </p:nvPr>
        </p:nvSpPr>
        <p:spPr>
          <a:xfrm>
            <a:off x="763975" y="1638350"/>
            <a:ext cx="23340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07</a:t>
            </a:r>
            <a:endParaRPr/>
          </a:p>
        </p:txBody>
      </p:sp>
      <p:sp>
        <p:nvSpPr>
          <p:cNvPr id="1673" name="Google Shape;1673;p87"/>
          <p:cNvSpPr txBox="1"/>
          <p:nvPr>
            <p:ph idx="3" type="subTitle"/>
          </p:nvPr>
        </p:nvSpPr>
        <p:spPr>
          <a:xfrm>
            <a:off x="5436419" y="1638350"/>
            <a:ext cx="2334000" cy="449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09</a:t>
            </a:r>
            <a:endParaRPr/>
          </a:p>
        </p:txBody>
      </p:sp>
      <p:sp>
        <p:nvSpPr>
          <p:cNvPr id="1674" name="Google Shape;1674;p87"/>
          <p:cNvSpPr txBox="1"/>
          <p:nvPr>
            <p:ph idx="5" type="subTitle"/>
          </p:nvPr>
        </p:nvSpPr>
        <p:spPr>
          <a:xfrm>
            <a:off x="768125" y="2000250"/>
            <a:ext cx="2870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CONVERSION &amp; TRANSFER POLICIES</a:t>
            </a:r>
            <a:endParaRPr sz="2200"/>
          </a:p>
        </p:txBody>
      </p:sp>
      <p:sp>
        <p:nvSpPr>
          <p:cNvPr id="1675" name="Google Shape;1675;p87"/>
          <p:cNvSpPr txBox="1"/>
          <p:nvPr>
            <p:ph idx="7" type="subTitle"/>
          </p:nvPr>
        </p:nvSpPr>
        <p:spPr>
          <a:xfrm>
            <a:off x="448550" y="3415275"/>
            <a:ext cx="38775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EXPROPRIATION &amp; COMPENSATION</a:t>
            </a:r>
            <a:endParaRPr sz="2200"/>
          </a:p>
        </p:txBody>
      </p:sp>
      <p:sp>
        <p:nvSpPr>
          <p:cNvPr id="1676" name="Google Shape;1676;p87"/>
          <p:cNvSpPr txBox="1"/>
          <p:nvPr>
            <p:ph idx="9" type="subTitle"/>
          </p:nvPr>
        </p:nvSpPr>
        <p:spPr>
          <a:xfrm>
            <a:off x="4166625" y="2000250"/>
            <a:ext cx="3603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DISPUTE SETTLEMENT</a:t>
            </a:r>
            <a:endParaRPr sz="2200"/>
          </a:p>
        </p:txBody>
      </p:sp>
      <p:sp>
        <p:nvSpPr>
          <p:cNvPr id="1677" name="Google Shape;1677;p87"/>
          <p:cNvSpPr txBox="1"/>
          <p:nvPr>
            <p:ph type="title"/>
          </p:nvPr>
        </p:nvSpPr>
        <p:spPr>
          <a:xfrm>
            <a:off x="378775" y="219300"/>
            <a:ext cx="8045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POLICY RECOMMENDATIONS</a:t>
            </a:r>
            <a:endParaRPr sz="3000"/>
          </a:p>
        </p:txBody>
      </p:sp>
      <p:grpSp>
        <p:nvGrpSpPr>
          <p:cNvPr id="1678" name="Google Shape;1678;p87"/>
          <p:cNvGrpSpPr/>
          <p:nvPr/>
        </p:nvGrpSpPr>
        <p:grpSpPr>
          <a:xfrm>
            <a:off x="5367028" y="758288"/>
            <a:ext cx="962709" cy="191050"/>
            <a:chOff x="4058091" y="1310700"/>
            <a:chExt cx="962709" cy="191050"/>
          </a:xfrm>
        </p:grpSpPr>
        <p:cxnSp>
          <p:nvCxnSpPr>
            <p:cNvPr id="1679" name="Google Shape;1679;p87"/>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680" name="Google Shape;1680;p87"/>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681" name="Google Shape;1681;p87"/>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5" name="Shape 1685"/>
        <p:cNvGrpSpPr/>
        <p:nvPr/>
      </p:nvGrpSpPr>
      <p:grpSpPr>
        <a:xfrm>
          <a:off x="0" y="0"/>
          <a:ext cx="0" cy="0"/>
          <a:chOff x="0" y="0"/>
          <a:chExt cx="0" cy="0"/>
        </a:xfrm>
      </p:grpSpPr>
      <p:grpSp>
        <p:nvGrpSpPr>
          <p:cNvPr id="1686" name="Google Shape;1686;p88"/>
          <p:cNvGrpSpPr/>
          <p:nvPr/>
        </p:nvGrpSpPr>
        <p:grpSpPr>
          <a:xfrm>
            <a:off x="4067341" y="874163"/>
            <a:ext cx="962709" cy="191050"/>
            <a:chOff x="4058091" y="1310700"/>
            <a:chExt cx="962709" cy="191050"/>
          </a:xfrm>
        </p:grpSpPr>
        <p:cxnSp>
          <p:nvCxnSpPr>
            <p:cNvPr id="1687" name="Google Shape;1687;p88"/>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688" name="Google Shape;1688;p88"/>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689" name="Google Shape;1689;p88"/>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
        <p:nvSpPr>
          <p:cNvPr id="1690" name="Google Shape;1690;p88"/>
          <p:cNvSpPr/>
          <p:nvPr/>
        </p:nvSpPr>
        <p:spPr>
          <a:xfrm rot="3349037">
            <a:off x="-1035119" y="2910003"/>
            <a:ext cx="4563674" cy="2841853"/>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1" name="Google Shape;1691;p88"/>
          <p:cNvSpPr/>
          <p:nvPr/>
        </p:nvSpPr>
        <p:spPr>
          <a:xfrm>
            <a:off x="7124117" y="41566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2" name="Google Shape;1692;p88"/>
          <p:cNvSpPr txBox="1"/>
          <p:nvPr>
            <p:ph type="title"/>
          </p:nvPr>
        </p:nvSpPr>
        <p:spPr>
          <a:xfrm flipH="1">
            <a:off x="2748475" y="1336375"/>
            <a:ext cx="5201700" cy="3039600"/>
          </a:xfrm>
          <a:prstGeom prst="rect">
            <a:avLst/>
          </a:prstGeom>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lang="en" sz="3600">
                <a:solidFill>
                  <a:srgbClr val="000000"/>
                </a:solidFill>
                <a:latin typeface="Arial"/>
                <a:ea typeface="Arial"/>
                <a:cs typeface="Arial"/>
                <a:sym typeface="Arial"/>
              </a:rPr>
              <a:t>PERFORMANCE REQUIREMENTS AND INCENTIVES</a:t>
            </a:r>
            <a:endParaRPr sz="36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6" name="Shape 1696"/>
        <p:cNvGrpSpPr/>
        <p:nvPr/>
      </p:nvGrpSpPr>
      <p:grpSpPr>
        <a:xfrm>
          <a:off x="0" y="0"/>
          <a:ext cx="0" cy="0"/>
          <a:chOff x="0" y="0"/>
          <a:chExt cx="0" cy="0"/>
        </a:xfrm>
      </p:grpSpPr>
      <p:grpSp>
        <p:nvGrpSpPr>
          <p:cNvPr id="1697" name="Google Shape;1697;p89"/>
          <p:cNvGrpSpPr/>
          <p:nvPr/>
        </p:nvGrpSpPr>
        <p:grpSpPr>
          <a:xfrm>
            <a:off x="4067341" y="874163"/>
            <a:ext cx="962709" cy="191050"/>
            <a:chOff x="4058091" y="1310700"/>
            <a:chExt cx="962709" cy="191050"/>
          </a:xfrm>
        </p:grpSpPr>
        <p:cxnSp>
          <p:nvCxnSpPr>
            <p:cNvPr id="1698" name="Google Shape;1698;p89"/>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699" name="Google Shape;1699;p89"/>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700" name="Google Shape;1700;p89"/>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
        <p:nvSpPr>
          <p:cNvPr id="1701" name="Google Shape;1701;p89"/>
          <p:cNvSpPr/>
          <p:nvPr/>
        </p:nvSpPr>
        <p:spPr>
          <a:xfrm rot="3349037">
            <a:off x="-1035119" y="2910003"/>
            <a:ext cx="4563674" cy="2841853"/>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2" name="Google Shape;1702;p89"/>
          <p:cNvSpPr/>
          <p:nvPr/>
        </p:nvSpPr>
        <p:spPr>
          <a:xfrm>
            <a:off x="7124117" y="41566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p89"/>
          <p:cNvSpPr txBox="1"/>
          <p:nvPr>
            <p:ph type="title"/>
          </p:nvPr>
        </p:nvSpPr>
        <p:spPr>
          <a:xfrm flipH="1">
            <a:off x="1236300" y="249200"/>
            <a:ext cx="5402400" cy="57417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Performance Requirements</a:t>
            </a:r>
            <a:endParaRPr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0" lang="en" sz="1800">
                <a:solidFill>
                  <a:srgbClr val="000000"/>
                </a:solidFill>
                <a:latin typeface="Arial"/>
                <a:ea typeface="Arial"/>
                <a:cs typeface="Arial"/>
                <a:sym typeface="Arial"/>
              </a:rPr>
              <a:t>Performance requirements are established by the BOI for investors who are granted incentives and are usually based on the approved project proposal. BOI- registered companies provide a projected yearly production schedule and export performance targets. Registered projects must maintain at least 25% of total project cost in the form of equity and comply with the 25% local value-added sourcing requirement. As of March 2010, foreign retailers are no longer subject to local sourcing requirements</a:t>
            </a:r>
            <a:r>
              <a:rPr b="0" lang="en" sz="1100">
                <a:solidFill>
                  <a:srgbClr val="000000"/>
                </a:solidFill>
                <a:latin typeface="Arial"/>
                <a:ea typeface="Arial"/>
                <a:cs typeface="Arial"/>
                <a:sym typeface="Arial"/>
              </a:rPr>
              <a:t>.</a:t>
            </a:r>
            <a:endParaRPr b="0" sz="11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7" name="Shape 1707"/>
        <p:cNvGrpSpPr/>
        <p:nvPr/>
      </p:nvGrpSpPr>
      <p:grpSpPr>
        <a:xfrm>
          <a:off x="0" y="0"/>
          <a:ext cx="0" cy="0"/>
          <a:chOff x="0" y="0"/>
          <a:chExt cx="0" cy="0"/>
        </a:xfrm>
      </p:grpSpPr>
      <p:grpSp>
        <p:nvGrpSpPr>
          <p:cNvPr id="1708" name="Google Shape;1708;p90"/>
          <p:cNvGrpSpPr/>
          <p:nvPr/>
        </p:nvGrpSpPr>
        <p:grpSpPr>
          <a:xfrm>
            <a:off x="4067341" y="874163"/>
            <a:ext cx="962709" cy="191050"/>
            <a:chOff x="4058091" y="1310700"/>
            <a:chExt cx="962709" cy="191050"/>
          </a:xfrm>
        </p:grpSpPr>
        <p:cxnSp>
          <p:nvCxnSpPr>
            <p:cNvPr id="1709" name="Google Shape;1709;p90"/>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710" name="Google Shape;1710;p90"/>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711" name="Google Shape;1711;p90"/>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
        <p:nvSpPr>
          <p:cNvPr id="1712" name="Google Shape;1712;p90"/>
          <p:cNvSpPr/>
          <p:nvPr/>
        </p:nvSpPr>
        <p:spPr>
          <a:xfrm rot="3349037">
            <a:off x="-1035119" y="2910003"/>
            <a:ext cx="4563674" cy="2841853"/>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3" name="Google Shape;1713;p90"/>
          <p:cNvSpPr/>
          <p:nvPr/>
        </p:nvSpPr>
        <p:spPr>
          <a:xfrm>
            <a:off x="7124117" y="4156629"/>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4" name="Google Shape;1714;p90"/>
          <p:cNvSpPr txBox="1"/>
          <p:nvPr>
            <p:ph type="title"/>
          </p:nvPr>
        </p:nvSpPr>
        <p:spPr>
          <a:xfrm flipH="1">
            <a:off x="1083850" y="489750"/>
            <a:ext cx="6887700" cy="4196700"/>
          </a:xfrm>
          <a:prstGeom prst="rect">
            <a:avLst/>
          </a:prstGeom>
          <a:solidFill>
            <a:schemeClr val="lt1"/>
          </a:solidFill>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900">
                <a:solidFill>
                  <a:srgbClr val="000000"/>
                </a:solidFill>
                <a:latin typeface="Arial"/>
                <a:ea typeface="Arial"/>
                <a:cs typeface="Arial"/>
                <a:sym typeface="Arial"/>
              </a:rPr>
              <a:t>Incentives</a:t>
            </a:r>
            <a:endParaRPr sz="19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0" lang="en" sz="1900">
                <a:solidFill>
                  <a:srgbClr val="000000"/>
                </a:solidFill>
                <a:latin typeface="Arial"/>
                <a:ea typeface="Arial"/>
                <a:cs typeface="Arial"/>
                <a:sym typeface="Arial"/>
              </a:rPr>
              <a:t>According to the Senate Tax Study and Research Office, there are about 180 fiscal incentives laws and issuances in the Philippines as of December 2012. President Aquino has stated his support for fiscal incentives rationalization publicly and listed fiscal incentives reform as a priority legislative measure. A number of bills have been filed in the Philippine Congress, but the scope and detail of reform remain contentious.</a:t>
            </a:r>
            <a:endParaRPr sz="18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8" name="Shape 1718"/>
        <p:cNvGrpSpPr/>
        <p:nvPr/>
      </p:nvGrpSpPr>
      <p:grpSpPr>
        <a:xfrm>
          <a:off x="0" y="0"/>
          <a:ext cx="0" cy="0"/>
          <a:chOff x="0" y="0"/>
          <a:chExt cx="0" cy="0"/>
        </a:xfrm>
      </p:grpSpPr>
      <p:sp>
        <p:nvSpPr>
          <p:cNvPr id="1719" name="Google Shape;1719;p91"/>
          <p:cNvSpPr txBox="1"/>
          <p:nvPr>
            <p:ph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IN</a:t>
            </a:r>
            <a:r>
              <a:rPr lang="en"/>
              <a:t>CENTIVES</a:t>
            </a:r>
            <a:endParaRPr/>
          </a:p>
        </p:txBody>
      </p:sp>
      <p:sp>
        <p:nvSpPr>
          <p:cNvPr id="1720" name="Google Shape;1720;p91"/>
          <p:cNvSpPr txBox="1"/>
          <p:nvPr>
            <p:ph idx="2" type="subTitle"/>
          </p:nvPr>
        </p:nvSpPr>
        <p:spPr>
          <a:xfrm>
            <a:off x="713225" y="1932984"/>
            <a:ext cx="3720000" cy="1880100"/>
          </a:xfrm>
          <a:prstGeom prst="rect">
            <a:avLst/>
          </a:prstGeom>
        </p:spPr>
        <p:txBody>
          <a:bodyPr anchorCtr="0" anchor="t" bIns="91425" lIns="91425" spcFirstLastPara="1" rIns="91425" wrap="square" tIns="91425">
            <a:noAutofit/>
          </a:bodyPr>
          <a:lstStyle/>
          <a:p>
            <a:pPr indent="-198120" lvl="0" marL="182880" rtl="0" algn="l">
              <a:lnSpc>
                <a:spcPct val="115000"/>
              </a:lnSpc>
              <a:spcBef>
                <a:spcPts val="1200"/>
              </a:spcBef>
              <a:spcAft>
                <a:spcPts val="0"/>
              </a:spcAft>
              <a:buSzPts val="2400"/>
              <a:buChar char="➔"/>
            </a:pPr>
            <a:r>
              <a:rPr b="1" lang="en" sz="2400">
                <a:solidFill>
                  <a:srgbClr val="000000"/>
                </a:solidFill>
                <a:latin typeface="Arial"/>
                <a:ea typeface="Arial"/>
                <a:cs typeface="Arial"/>
                <a:sym typeface="Arial"/>
              </a:rPr>
              <a:t>Right to Private Ownership and Establishment</a:t>
            </a:r>
            <a:endParaRPr b="1" sz="2400">
              <a:solidFill>
                <a:srgbClr val="000000"/>
              </a:solidFill>
              <a:latin typeface="Arial"/>
              <a:ea typeface="Arial"/>
              <a:cs typeface="Arial"/>
              <a:sym typeface="Arial"/>
            </a:endParaRPr>
          </a:p>
          <a:p>
            <a:pPr indent="0" lvl="0" marL="182880" rtl="0" algn="l">
              <a:spcBef>
                <a:spcPts val="1200"/>
              </a:spcBef>
              <a:spcAft>
                <a:spcPts val="0"/>
              </a:spcAft>
              <a:buNone/>
            </a:pPr>
            <a:r>
              <a:t/>
            </a:r>
            <a:endParaRPr/>
          </a:p>
        </p:txBody>
      </p:sp>
      <p:sp>
        <p:nvSpPr>
          <p:cNvPr id="1721" name="Google Shape;1721;p91"/>
          <p:cNvSpPr txBox="1"/>
          <p:nvPr>
            <p:ph idx="1" type="subTitle"/>
          </p:nvPr>
        </p:nvSpPr>
        <p:spPr>
          <a:xfrm>
            <a:off x="713225" y="1521375"/>
            <a:ext cx="3720000" cy="4986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01</a:t>
            </a:r>
            <a:endParaRPr/>
          </a:p>
        </p:txBody>
      </p:sp>
      <p:sp>
        <p:nvSpPr>
          <p:cNvPr id="1722" name="Google Shape;1722;p91"/>
          <p:cNvSpPr txBox="1"/>
          <p:nvPr>
            <p:ph idx="3" type="subTitle"/>
          </p:nvPr>
        </p:nvSpPr>
        <p:spPr>
          <a:xfrm>
            <a:off x="4433341" y="1521375"/>
            <a:ext cx="3720000" cy="4986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02</a:t>
            </a:r>
            <a:endParaRPr/>
          </a:p>
        </p:txBody>
      </p:sp>
      <p:sp>
        <p:nvSpPr>
          <p:cNvPr id="1723" name="Google Shape;1723;p91"/>
          <p:cNvSpPr txBox="1"/>
          <p:nvPr>
            <p:ph idx="4" type="subTitle"/>
          </p:nvPr>
        </p:nvSpPr>
        <p:spPr>
          <a:xfrm>
            <a:off x="4433345" y="1932700"/>
            <a:ext cx="3720000" cy="1888500"/>
          </a:xfrm>
          <a:prstGeom prst="rect">
            <a:avLst/>
          </a:prstGeom>
        </p:spPr>
        <p:txBody>
          <a:bodyPr anchorCtr="0" anchor="t" bIns="91425" lIns="91425" spcFirstLastPara="1" rIns="91425" wrap="square" tIns="91425">
            <a:noAutofit/>
          </a:bodyPr>
          <a:lstStyle/>
          <a:p>
            <a:pPr indent="-198120" lvl="0" marL="182880" rtl="0" algn="just">
              <a:lnSpc>
                <a:spcPct val="115000"/>
              </a:lnSpc>
              <a:spcBef>
                <a:spcPts val="1200"/>
              </a:spcBef>
              <a:spcAft>
                <a:spcPts val="0"/>
              </a:spcAft>
              <a:buSzPts val="2400"/>
              <a:buChar char="➔"/>
            </a:pPr>
            <a:r>
              <a:rPr b="1" lang="en" sz="2400">
                <a:solidFill>
                  <a:srgbClr val="000000"/>
                </a:solidFill>
                <a:latin typeface="Arial"/>
                <a:ea typeface="Arial"/>
                <a:cs typeface="Arial"/>
                <a:sym typeface="Arial"/>
              </a:rPr>
              <a:t>Protection of Property Rights</a:t>
            </a:r>
            <a:endParaRPr b="1" sz="2400">
              <a:solidFill>
                <a:srgbClr val="000000"/>
              </a:solidFill>
              <a:latin typeface="Arial"/>
              <a:ea typeface="Arial"/>
              <a:cs typeface="Arial"/>
              <a:sym typeface="Arial"/>
            </a:endParaRPr>
          </a:p>
          <a:p>
            <a:pPr indent="0" lvl="0" marL="182880" rtl="0" algn="l">
              <a:spcBef>
                <a:spcPts val="1200"/>
              </a:spcBef>
              <a:spcAft>
                <a:spcPts val="0"/>
              </a:spcAft>
              <a:buNone/>
            </a:pPr>
            <a:r>
              <a:t/>
            </a:r>
            <a:endParaRPr/>
          </a:p>
        </p:txBody>
      </p:sp>
      <p:sp>
        <p:nvSpPr>
          <p:cNvPr id="1724" name="Google Shape;1724;p91"/>
          <p:cNvSpPr/>
          <p:nvPr/>
        </p:nvSpPr>
        <p:spPr>
          <a:xfrm rot="-478374">
            <a:off x="5061996" y="3505381"/>
            <a:ext cx="4563794" cy="2841928"/>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8" name="Shape 1728"/>
        <p:cNvGrpSpPr/>
        <p:nvPr/>
      </p:nvGrpSpPr>
      <p:grpSpPr>
        <a:xfrm>
          <a:off x="0" y="0"/>
          <a:ext cx="0" cy="0"/>
          <a:chOff x="0" y="0"/>
          <a:chExt cx="0" cy="0"/>
        </a:xfrm>
      </p:grpSpPr>
      <p:sp>
        <p:nvSpPr>
          <p:cNvPr id="1729" name="Google Shape;1729;p92"/>
          <p:cNvSpPr txBox="1"/>
          <p:nvPr>
            <p:ph type="title"/>
          </p:nvPr>
        </p:nvSpPr>
        <p:spPr>
          <a:xfrm>
            <a:off x="720000" y="445025"/>
            <a:ext cx="7704000" cy="66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INCENTIVES</a:t>
            </a:r>
            <a:endParaRPr/>
          </a:p>
        </p:txBody>
      </p:sp>
      <p:sp>
        <p:nvSpPr>
          <p:cNvPr id="1730" name="Google Shape;1730;p92"/>
          <p:cNvSpPr txBox="1"/>
          <p:nvPr>
            <p:ph idx="2" type="subTitle"/>
          </p:nvPr>
        </p:nvSpPr>
        <p:spPr>
          <a:xfrm>
            <a:off x="713225" y="1932984"/>
            <a:ext cx="3720000" cy="1880100"/>
          </a:xfrm>
          <a:prstGeom prst="rect">
            <a:avLst/>
          </a:prstGeom>
        </p:spPr>
        <p:txBody>
          <a:bodyPr anchorCtr="0" anchor="t" bIns="91425" lIns="91425" spcFirstLastPara="1" rIns="91425" wrap="square" tIns="91425">
            <a:noAutofit/>
          </a:bodyPr>
          <a:lstStyle/>
          <a:p>
            <a:pPr indent="-198120" lvl="0" marL="182880" rtl="0" algn="l">
              <a:lnSpc>
                <a:spcPct val="115000"/>
              </a:lnSpc>
              <a:spcBef>
                <a:spcPts val="1200"/>
              </a:spcBef>
              <a:spcAft>
                <a:spcPts val="0"/>
              </a:spcAft>
              <a:buSzPts val="2400"/>
              <a:buChar char="➔"/>
            </a:pPr>
            <a:r>
              <a:rPr b="1" lang="en" sz="2400">
                <a:solidFill>
                  <a:srgbClr val="000000"/>
                </a:solidFill>
                <a:latin typeface="Arial"/>
                <a:ea typeface="Arial"/>
                <a:cs typeface="Arial"/>
                <a:sym typeface="Arial"/>
              </a:rPr>
              <a:t>Transparency of the Regulatory System</a:t>
            </a:r>
            <a:endParaRPr b="1" sz="2400">
              <a:solidFill>
                <a:srgbClr val="000000"/>
              </a:solidFill>
              <a:latin typeface="Arial"/>
              <a:ea typeface="Arial"/>
              <a:cs typeface="Arial"/>
              <a:sym typeface="Arial"/>
            </a:endParaRPr>
          </a:p>
          <a:p>
            <a:pPr indent="0" lvl="0" marL="182880" rtl="0" algn="l">
              <a:lnSpc>
                <a:spcPct val="115000"/>
              </a:lnSpc>
              <a:spcBef>
                <a:spcPts val="1200"/>
              </a:spcBef>
              <a:spcAft>
                <a:spcPts val="0"/>
              </a:spcAft>
              <a:buNone/>
            </a:pPr>
            <a:r>
              <a:t/>
            </a:r>
            <a:endParaRPr b="1" sz="2400">
              <a:solidFill>
                <a:srgbClr val="000000"/>
              </a:solidFill>
              <a:latin typeface="Arial"/>
              <a:ea typeface="Arial"/>
              <a:cs typeface="Arial"/>
              <a:sym typeface="Arial"/>
            </a:endParaRPr>
          </a:p>
          <a:p>
            <a:pPr indent="0" lvl="0" marL="182880" rtl="0" algn="l">
              <a:spcBef>
                <a:spcPts val="1200"/>
              </a:spcBef>
              <a:spcAft>
                <a:spcPts val="0"/>
              </a:spcAft>
              <a:buNone/>
            </a:pPr>
            <a:r>
              <a:t/>
            </a:r>
            <a:endParaRPr/>
          </a:p>
        </p:txBody>
      </p:sp>
      <p:sp>
        <p:nvSpPr>
          <p:cNvPr id="1731" name="Google Shape;1731;p92"/>
          <p:cNvSpPr txBox="1"/>
          <p:nvPr>
            <p:ph idx="1" type="subTitle"/>
          </p:nvPr>
        </p:nvSpPr>
        <p:spPr>
          <a:xfrm>
            <a:off x="713225" y="1521375"/>
            <a:ext cx="3720000" cy="4986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03</a:t>
            </a:r>
            <a:endParaRPr/>
          </a:p>
        </p:txBody>
      </p:sp>
      <p:sp>
        <p:nvSpPr>
          <p:cNvPr id="1732" name="Google Shape;1732;p92"/>
          <p:cNvSpPr txBox="1"/>
          <p:nvPr>
            <p:ph idx="3" type="subTitle"/>
          </p:nvPr>
        </p:nvSpPr>
        <p:spPr>
          <a:xfrm>
            <a:off x="4433341" y="1521375"/>
            <a:ext cx="3720000" cy="4986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04</a:t>
            </a:r>
            <a:endParaRPr/>
          </a:p>
        </p:txBody>
      </p:sp>
      <p:sp>
        <p:nvSpPr>
          <p:cNvPr id="1733" name="Google Shape;1733;p92"/>
          <p:cNvSpPr txBox="1"/>
          <p:nvPr>
            <p:ph idx="4" type="subTitle"/>
          </p:nvPr>
        </p:nvSpPr>
        <p:spPr>
          <a:xfrm>
            <a:off x="4433345" y="1932700"/>
            <a:ext cx="3720000" cy="1888500"/>
          </a:xfrm>
          <a:prstGeom prst="rect">
            <a:avLst/>
          </a:prstGeom>
        </p:spPr>
        <p:txBody>
          <a:bodyPr anchorCtr="0" anchor="t" bIns="91425" lIns="91425" spcFirstLastPara="1" rIns="91425" wrap="square" tIns="91425">
            <a:noAutofit/>
          </a:bodyPr>
          <a:lstStyle/>
          <a:p>
            <a:pPr indent="-198120" lvl="0" marL="182880" rtl="0" algn="l">
              <a:lnSpc>
                <a:spcPct val="115000"/>
              </a:lnSpc>
              <a:spcBef>
                <a:spcPts val="1200"/>
              </a:spcBef>
              <a:spcAft>
                <a:spcPts val="0"/>
              </a:spcAft>
              <a:buSzPts val="2400"/>
              <a:buChar char="➔"/>
            </a:pPr>
            <a:r>
              <a:rPr b="1" lang="en" sz="2400">
                <a:solidFill>
                  <a:srgbClr val="000000"/>
                </a:solidFill>
                <a:latin typeface="Arial"/>
                <a:ea typeface="Arial"/>
                <a:cs typeface="Arial"/>
                <a:sym typeface="Arial"/>
              </a:rPr>
              <a:t>Efficient Capital Markets and Portfolio Investment</a:t>
            </a:r>
            <a:endParaRPr b="1" sz="2400">
              <a:solidFill>
                <a:srgbClr val="000000"/>
              </a:solidFill>
              <a:latin typeface="Arial"/>
              <a:ea typeface="Arial"/>
              <a:cs typeface="Arial"/>
              <a:sym typeface="Arial"/>
            </a:endParaRPr>
          </a:p>
          <a:p>
            <a:pPr indent="0" lvl="0" marL="182880" rtl="0" algn="just">
              <a:lnSpc>
                <a:spcPct val="115000"/>
              </a:lnSpc>
              <a:spcBef>
                <a:spcPts val="1200"/>
              </a:spcBef>
              <a:spcAft>
                <a:spcPts val="0"/>
              </a:spcAft>
              <a:buNone/>
            </a:pPr>
            <a:r>
              <a:t/>
            </a:r>
            <a:endParaRPr b="1" sz="2400">
              <a:solidFill>
                <a:srgbClr val="000000"/>
              </a:solidFill>
              <a:latin typeface="Arial"/>
              <a:ea typeface="Arial"/>
              <a:cs typeface="Arial"/>
              <a:sym typeface="Arial"/>
            </a:endParaRPr>
          </a:p>
          <a:p>
            <a:pPr indent="0" lvl="0" marL="182880" rtl="0" algn="l">
              <a:spcBef>
                <a:spcPts val="1200"/>
              </a:spcBef>
              <a:spcAft>
                <a:spcPts val="0"/>
              </a:spcAft>
              <a:buNone/>
            </a:pPr>
            <a:r>
              <a:t/>
            </a:r>
            <a:endParaRPr/>
          </a:p>
        </p:txBody>
      </p:sp>
      <p:sp>
        <p:nvSpPr>
          <p:cNvPr id="1734" name="Google Shape;1734;p92"/>
          <p:cNvSpPr/>
          <p:nvPr/>
        </p:nvSpPr>
        <p:spPr>
          <a:xfrm rot="-478374">
            <a:off x="5061996" y="3505381"/>
            <a:ext cx="4563794" cy="2841928"/>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8" name="Shape 1738"/>
        <p:cNvGrpSpPr/>
        <p:nvPr/>
      </p:nvGrpSpPr>
      <p:grpSpPr>
        <a:xfrm>
          <a:off x="0" y="0"/>
          <a:ext cx="0" cy="0"/>
          <a:chOff x="0" y="0"/>
          <a:chExt cx="0" cy="0"/>
        </a:xfrm>
      </p:grpSpPr>
      <p:sp>
        <p:nvSpPr>
          <p:cNvPr id="1739" name="Google Shape;1739;p93"/>
          <p:cNvSpPr/>
          <p:nvPr/>
        </p:nvSpPr>
        <p:spPr>
          <a:xfrm rot="5873512">
            <a:off x="5973817" y="14403"/>
            <a:ext cx="4563817" cy="2841942"/>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740" name="Google Shape;1740;p93"/>
          <p:cNvPicPr preferRelativeResize="0"/>
          <p:nvPr>
            <p:ph idx="2" type="pic"/>
          </p:nvPr>
        </p:nvPicPr>
        <p:blipFill rotWithShape="1">
          <a:blip r:embed="rId3">
            <a:alphaModFix/>
          </a:blip>
          <a:srcRect b="0" l="18652" r="18652" t="0"/>
          <a:stretch/>
        </p:blipFill>
        <p:spPr>
          <a:xfrm>
            <a:off x="277900" y="0"/>
            <a:ext cx="2364902" cy="3771899"/>
          </a:xfrm>
          <a:prstGeom prst="rect">
            <a:avLst/>
          </a:prstGeom>
        </p:spPr>
      </p:pic>
      <p:sp>
        <p:nvSpPr>
          <p:cNvPr id="1741" name="Google Shape;1741;p93"/>
          <p:cNvSpPr txBox="1"/>
          <p:nvPr>
            <p:ph type="title"/>
          </p:nvPr>
        </p:nvSpPr>
        <p:spPr>
          <a:xfrm flipH="1">
            <a:off x="2642788" y="1710754"/>
            <a:ext cx="3858600" cy="19548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3900"/>
              <a:t>END OF LECTURE 12</a:t>
            </a:r>
            <a:endParaRPr sz="3900"/>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5" name="Shape 1745"/>
        <p:cNvGrpSpPr/>
        <p:nvPr/>
      </p:nvGrpSpPr>
      <p:grpSpPr>
        <a:xfrm>
          <a:off x="0" y="0"/>
          <a:ext cx="0" cy="0"/>
          <a:chOff x="0" y="0"/>
          <a:chExt cx="0" cy="0"/>
        </a:xfrm>
      </p:grpSpPr>
      <p:grpSp>
        <p:nvGrpSpPr>
          <p:cNvPr id="1746" name="Google Shape;1746;p94"/>
          <p:cNvGrpSpPr/>
          <p:nvPr/>
        </p:nvGrpSpPr>
        <p:grpSpPr>
          <a:xfrm>
            <a:off x="3733791" y="4406688"/>
            <a:ext cx="962709" cy="191050"/>
            <a:chOff x="4058091" y="1310700"/>
            <a:chExt cx="962709" cy="191050"/>
          </a:xfrm>
        </p:grpSpPr>
        <p:cxnSp>
          <p:nvCxnSpPr>
            <p:cNvPr id="1747" name="Google Shape;1747;p94"/>
            <p:cNvCxnSpPr/>
            <p:nvPr/>
          </p:nvCxnSpPr>
          <p:spPr>
            <a:xfrm rot="10800000">
              <a:off x="4058100" y="1406225"/>
              <a:ext cx="962700" cy="0"/>
            </a:xfrm>
            <a:prstGeom prst="straightConnector1">
              <a:avLst/>
            </a:prstGeom>
            <a:noFill/>
            <a:ln cap="flat" cmpd="sng" w="19050">
              <a:solidFill>
                <a:schemeClr val="dk1"/>
              </a:solidFill>
              <a:prstDash val="solid"/>
              <a:round/>
              <a:headEnd len="med" w="med" type="none"/>
              <a:tailEnd len="med" w="med" type="none"/>
            </a:ln>
          </p:spPr>
        </p:cxnSp>
        <p:cxnSp>
          <p:nvCxnSpPr>
            <p:cNvPr id="1748" name="Google Shape;1748;p94"/>
            <p:cNvCxnSpPr/>
            <p:nvPr/>
          </p:nvCxnSpPr>
          <p:spPr>
            <a:xfrm flipH="1" rot="10800000">
              <a:off x="4058091" y="1310700"/>
              <a:ext cx="102600" cy="102600"/>
            </a:xfrm>
            <a:prstGeom prst="straightConnector1">
              <a:avLst/>
            </a:prstGeom>
            <a:noFill/>
            <a:ln cap="flat" cmpd="sng" w="19050">
              <a:solidFill>
                <a:schemeClr val="dk1"/>
              </a:solidFill>
              <a:prstDash val="solid"/>
              <a:round/>
              <a:headEnd len="med" w="med" type="none"/>
              <a:tailEnd len="med" w="med" type="none"/>
            </a:ln>
          </p:spPr>
        </p:cxnSp>
        <p:cxnSp>
          <p:nvCxnSpPr>
            <p:cNvPr id="1749" name="Google Shape;1749;p94"/>
            <p:cNvCxnSpPr/>
            <p:nvPr/>
          </p:nvCxnSpPr>
          <p:spPr>
            <a:xfrm>
              <a:off x="4058091" y="1399150"/>
              <a:ext cx="102600" cy="102600"/>
            </a:xfrm>
            <a:prstGeom prst="straightConnector1">
              <a:avLst/>
            </a:prstGeom>
            <a:noFill/>
            <a:ln cap="flat" cmpd="sng" w="19050">
              <a:solidFill>
                <a:schemeClr val="dk1"/>
              </a:solidFill>
              <a:prstDash val="solid"/>
              <a:round/>
              <a:headEnd len="med" w="med" type="none"/>
              <a:tailEnd len="med" w="med" type="none"/>
            </a:ln>
          </p:spPr>
        </p:cxnSp>
      </p:grpSp>
      <p:sp>
        <p:nvSpPr>
          <p:cNvPr id="1750" name="Google Shape;1750;p94"/>
          <p:cNvSpPr/>
          <p:nvPr/>
        </p:nvSpPr>
        <p:spPr>
          <a:xfrm rot="7401667">
            <a:off x="5859557" y="2795752"/>
            <a:ext cx="4563834" cy="2841953"/>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51" name="Google Shape;1751;p94"/>
          <p:cNvGrpSpPr/>
          <p:nvPr/>
        </p:nvGrpSpPr>
        <p:grpSpPr>
          <a:xfrm>
            <a:off x="6302713" y="-331225"/>
            <a:ext cx="979525" cy="3208275"/>
            <a:chOff x="5868925" y="1033750"/>
            <a:chExt cx="979525" cy="3208275"/>
          </a:xfrm>
        </p:grpSpPr>
        <p:sp>
          <p:nvSpPr>
            <p:cNvPr id="1752" name="Google Shape;1752;p94"/>
            <p:cNvSpPr/>
            <p:nvPr/>
          </p:nvSpPr>
          <p:spPr>
            <a:xfrm>
              <a:off x="5868925" y="3087725"/>
              <a:ext cx="974200" cy="1154300"/>
            </a:xfrm>
            <a:custGeom>
              <a:rect b="b" l="l" r="r" t="t"/>
              <a:pathLst>
                <a:path extrusionOk="0" h="46172" w="38968">
                  <a:moveTo>
                    <a:pt x="38177" y="760"/>
                  </a:moveTo>
                  <a:lnTo>
                    <a:pt x="38177" y="35746"/>
                  </a:lnTo>
                  <a:lnTo>
                    <a:pt x="760" y="35746"/>
                  </a:lnTo>
                  <a:lnTo>
                    <a:pt x="760" y="760"/>
                  </a:lnTo>
                  <a:close/>
                  <a:moveTo>
                    <a:pt x="0" y="0"/>
                  </a:moveTo>
                  <a:lnTo>
                    <a:pt x="0" y="40487"/>
                  </a:lnTo>
                  <a:cubicBezTo>
                    <a:pt x="0" y="43618"/>
                    <a:pt x="2553" y="46171"/>
                    <a:pt x="5654" y="46171"/>
                  </a:cubicBezTo>
                  <a:lnTo>
                    <a:pt x="33314" y="46171"/>
                  </a:lnTo>
                  <a:cubicBezTo>
                    <a:pt x="36445" y="46171"/>
                    <a:pt x="38967" y="43618"/>
                    <a:pt x="38967" y="40487"/>
                  </a:cubicBezTo>
                  <a:lnTo>
                    <a:pt x="3896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3" name="Google Shape;1753;p94"/>
            <p:cNvSpPr/>
            <p:nvPr/>
          </p:nvSpPr>
          <p:spPr>
            <a:xfrm>
              <a:off x="6000375" y="3577850"/>
              <a:ext cx="712050" cy="320700"/>
            </a:xfrm>
            <a:custGeom>
              <a:rect b="b" l="l" r="r" t="t"/>
              <a:pathLst>
                <a:path extrusionOk="0" h="12828" w="28482">
                  <a:moveTo>
                    <a:pt x="7934" y="1338"/>
                  </a:moveTo>
                  <a:lnTo>
                    <a:pt x="7934" y="1338"/>
                  </a:lnTo>
                  <a:cubicBezTo>
                    <a:pt x="5563" y="2463"/>
                    <a:pt x="4104" y="4225"/>
                    <a:pt x="3952" y="6080"/>
                  </a:cubicBezTo>
                  <a:lnTo>
                    <a:pt x="761" y="6080"/>
                  </a:lnTo>
                  <a:cubicBezTo>
                    <a:pt x="1004" y="4074"/>
                    <a:pt x="3800" y="2280"/>
                    <a:pt x="7934" y="1338"/>
                  </a:cubicBezTo>
                  <a:close/>
                  <a:moveTo>
                    <a:pt x="11429" y="912"/>
                  </a:moveTo>
                  <a:lnTo>
                    <a:pt x="11429" y="912"/>
                  </a:lnTo>
                  <a:cubicBezTo>
                    <a:pt x="9910" y="2007"/>
                    <a:pt x="8907" y="3952"/>
                    <a:pt x="8846" y="6080"/>
                  </a:cubicBezTo>
                  <a:lnTo>
                    <a:pt x="4742" y="6080"/>
                  </a:lnTo>
                  <a:cubicBezTo>
                    <a:pt x="4955" y="3678"/>
                    <a:pt x="7660" y="1642"/>
                    <a:pt x="11429" y="912"/>
                  </a:cubicBezTo>
                  <a:close/>
                  <a:moveTo>
                    <a:pt x="14226" y="639"/>
                  </a:moveTo>
                  <a:cubicBezTo>
                    <a:pt x="16718" y="639"/>
                    <a:pt x="18724" y="3010"/>
                    <a:pt x="18876" y="6080"/>
                  </a:cubicBezTo>
                  <a:lnTo>
                    <a:pt x="9606" y="6080"/>
                  </a:lnTo>
                  <a:cubicBezTo>
                    <a:pt x="9758" y="3040"/>
                    <a:pt x="11764" y="639"/>
                    <a:pt x="14226" y="639"/>
                  </a:cubicBezTo>
                  <a:close/>
                  <a:moveTo>
                    <a:pt x="16961" y="912"/>
                  </a:moveTo>
                  <a:lnTo>
                    <a:pt x="16961" y="912"/>
                  </a:lnTo>
                  <a:cubicBezTo>
                    <a:pt x="20730" y="1581"/>
                    <a:pt x="23436" y="3678"/>
                    <a:pt x="23648" y="6080"/>
                  </a:cubicBezTo>
                  <a:lnTo>
                    <a:pt x="19606" y="6080"/>
                  </a:lnTo>
                  <a:cubicBezTo>
                    <a:pt x="19515" y="3952"/>
                    <a:pt x="18542" y="2007"/>
                    <a:pt x="16961" y="912"/>
                  </a:cubicBezTo>
                  <a:close/>
                  <a:moveTo>
                    <a:pt x="20518" y="1338"/>
                  </a:moveTo>
                  <a:lnTo>
                    <a:pt x="20518" y="1338"/>
                  </a:lnTo>
                  <a:cubicBezTo>
                    <a:pt x="24652" y="2280"/>
                    <a:pt x="27387" y="4104"/>
                    <a:pt x="27691" y="6080"/>
                  </a:cubicBezTo>
                  <a:lnTo>
                    <a:pt x="24500" y="6080"/>
                  </a:lnTo>
                  <a:cubicBezTo>
                    <a:pt x="24348" y="4225"/>
                    <a:pt x="22858" y="2463"/>
                    <a:pt x="20518" y="1338"/>
                  </a:cubicBezTo>
                  <a:close/>
                  <a:moveTo>
                    <a:pt x="3952" y="6748"/>
                  </a:moveTo>
                  <a:cubicBezTo>
                    <a:pt x="4134" y="8633"/>
                    <a:pt x="5563" y="10365"/>
                    <a:pt x="7934" y="11520"/>
                  </a:cubicBezTo>
                  <a:cubicBezTo>
                    <a:pt x="3800" y="10548"/>
                    <a:pt x="1004" y="8785"/>
                    <a:pt x="761" y="6748"/>
                  </a:cubicBezTo>
                  <a:close/>
                  <a:moveTo>
                    <a:pt x="27691" y="6748"/>
                  </a:moveTo>
                  <a:cubicBezTo>
                    <a:pt x="27387" y="8785"/>
                    <a:pt x="24652" y="10548"/>
                    <a:pt x="20518" y="11520"/>
                  </a:cubicBezTo>
                  <a:cubicBezTo>
                    <a:pt x="22858" y="10365"/>
                    <a:pt x="24348" y="8602"/>
                    <a:pt x="24500" y="6748"/>
                  </a:cubicBezTo>
                  <a:close/>
                  <a:moveTo>
                    <a:pt x="8846" y="6748"/>
                  </a:moveTo>
                  <a:cubicBezTo>
                    <a:pt x="8907" y="8876"/>
                    <a:pt x="9910" y="10821"/>
                    <a:pt x="11460" y="11916"/>
                  </a:cubicBezTo>
                  <a:cubicBezTo>
                    <a:pt x="7691" y="11247"/>
                    <a:pt x="4986" y="9150"/>
                    <a:pt x="4773" y="6748"/>
                  </a:cubicBezTo>
                  <a:close/>
                  <a:moveTo>
                    <a:pt x="23709" y="6748"/>
                  </a:moveTo>
                  <a:cubicBezTo>
                    <a:pt x="23466" y="9150"/>
                    <a:pt x="20761" y="11216"/>
                    <a:pt x="17022" y="11916"/>
                  </a:cubicBezTo>
                  <a:cubicBezTo>
                    <a:pt x="18542" y="10821"/>
                    <a:pt x="19515" y="8876"/>
                    <a:pt x="19606" y="6748"/>
                  </a:cubicBezTo>
                  <a:close/>
                  <a:moveTo>
                    <a:pt x="18846" y="6748"/>
                  </a:moveTo>
                  <a:cubicBezTo>
                    <a:pt x="18694" y="9788"/>
                    <a:pt x="16657" y="12189"/>
                    <a:pt x="14195" y="12189"/>
                  </a:cubicBezTo>
                  <a:cubicBezTo>
                    <a:pt x="11733" y="12189"/>
                    <a:pt x="9727" y="9849"/>
                    <a:pt x="9545" y="6748"/>
                  </a:cubicBezTo>
                  <a:close/>
                  <a:moveTo>
                    <a:pt x="14226" y="1"/>
                  </a:moveTo>
                  <a:cubicBezTo>
                    <a:pt x="6384" y="1"/>
                    <a:pt x="1" y="2888"/>
                    <a:pt x="1" y="6414"/>
                  </a:cubicBezTo>
                  <a:cubicBezTo>
                    <a:pt x="1" y="9940"/>
                    <a:pt x="6384" y="12827"/>
                    <a:pt x="14226" y="12827"/>
                  </a:cubicBezTo>
                  <a:cubicBezTo>
                    <a:pt x="22098" y="12827"/>
                    <a:pt x="28481" y="9940"/>
                    <a:pt x="28481" y="6414"/>
                  </a:cubicBezTo>
                  <a:cubicBezTo>
                    <a:pt x="28481" y="2888"/>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4" name="Google Shape;1754;p94"/>
            <p:cNvSpPr/>
            <p:nvPr/>
          </p:nvSpPr>
          <p:spPr>
            <a:xfrm>
              <a:off x="6000375" y="3200175"/>
              <a:ext cx="712050" cy="321475"/>
            </a:xfrm>
            <a:custGeom>
              <a:rect b="b" l="l" r="r" t="t"/>
              <a:pathLst>
                <a:path extrusionOk="0" h="12859" w="28482">
                  <a:moveTo>
                    <a:pt x="7934" y="1338"/>
                  </a:moveTo>
                  <a:lnTo>
                    <a:pt x="7934" y="1338"/>
                  </a:lnTo>
                  <a:cubicBezTo>
                    <a:pt x="5563" y="2493"/>
                    <a:pt x="4104" y="4226"/>
                    <a:pt x="3952" y="6080"/>
                  </a:cubicBezTo>
                  <a:lnTo>
                    <a:pt x="761" y="6080"/>
                  </a:lnTo>
                  <a:cubicBezTo>
                    <a:pt x="1004" y="4074"/>
                    <a:pt x="3800" y="2281"/>
                    <a:pt x="7934" y="1338"/>
                  </a:cubicBezTo>
                  <a:close/>
                  <a:moveTo>
                    <a:pt x="11429" y="913"/>
                  </a:moveTo>
                  <a:lnTo>
                    <a:pt x="11429" y="913"/>
                  </a:lnTo>
                  <a:cubicBezTo>
                    <a:pt x="9910" y="2037"/>
                    <a:pt x="8907" y="3983"/>
                    <a:pt x="8846" y="6080"/>
                  </a:cubicBezTo>
                  <a:lnTo>
                    <a:pt x="4742" y="6080"/>
                  </a:lnTo>
                  <a:cubicBezTo>
                    <a:pt x="4955" y="3709"/>
                    <a:pt x="7660" y="1642"/>
                    <a:pt x="11429" y="913"/>
                  </a:cubicBezTo>
                  <a:close/>
                  <a:moveTo>
                    <a:pt x="14226" y="670"/>
                  </a:moveTo>
                  <a:cubicBezTo>
                    <a:pt x="16718" y="670"/>
                    <a:pt x="18724" y="3010"/>
                    <a:pt x="18876" y="6080"/>
                  </a:cubicBezTo>
                  <a:lnTo>
                    <a:pt x="9606" y="6080"/>
                  </a:lnTo>
                  <a:cubicBezTo>
                    <a:pt x="9758" y="3040"/>
                    <a:pt x="11764" y="670"/>
                    <a:pt x="14226" y="670"/>
                  </a:cubicBezTo>
                  <a:close/>
                  <a:moveTo>
                    <a:pt x="16961" y="913"/>
                  </a:moveTo>
                  <a:lnTo>
                    <a:pt x="16961" y="913"/>
                  </a:lnTo>
                  <a:cubicBezTo>
                    <a:pt x="20730" y="1612"/>
                    <a:pt x="23436" y="3709"/>
                    <a:pt x="23648" y="6080"/>
                  </a:cubicBezTo>
                  <a:lnTo>
                    <a:pt x="19606" y="6080"/>
                  </a:lnTo>
                  <a:cubicBezTo>
                    <a:pt x="19515" y="3952"/>
                    <a:pt x="18542" y="2037"/>
                    <a:pt x="16961" y="913"/>
                  </a:cubicBezTo>
                  <a:close/>
                  <a:moveTo>
                    <a:pt x="20518" y="1338"/>
                  </a:moveTo>
                  <a:lnTo>
                    <a:pt x="20518" y="1338"/>
                  </a:lnTo>
                  <a:cubicBezTo>
                    <a:pt x="24652" y="2281"/>
                    <a:pt x="27387" y="4135"/>
                    <a:pt x="27691" y="6080"/>
                  </a:cubicBezTo>
                  <a:lnTo>
                    <a:pt x="24500" y="6080"/>
                  </a:lnTo>
                  <a:cubicBezTo>
                    <a:pt x="24348" y="4226"/>
                    <a:pt x="22858" y="2493"/>
                    <a:pt x="20518" y="1338"/>
                  </a:cubicBezTo>
                  <a:close/>
                  <a:moveTo>
                    <a:pt x="3952" y="6779"/>
                  </a:moveTo>
                  <a:cubicBezTo>
                    <a:pt x="4134" y="8694"/>
                    <a:pt x="5563" y="10396"/>
                    <a:pt x="7934" y="11521"/>
                  </a:cubicBezTo>
                  <a:cubicBezTo>
                    <a:pt x="3800" y="10579"/>
                    <a:pt x="1004" y="8785"/>
                    <a:pt x="761" y="6779"/>
                  </a:cubicBezTo>
                  <a:close/>
                  <a:moveTo>
                    <a:pt x="27691" y="6779"/>
                  </a:moveTo>
                  <a:cubicBezTo>
                    <a:pt x="27387" y="8785"/>
                    <a:pt x="24652" y="10609"/>
                    <a:pt x="20518" y="11521"/>
                  </a:cubicBezTo>
                  <a:cubicBezTo>
                    <a:pt x="22858" y="10396"/>
                    <a:pt x="24348" y="8633"/>
                    <a:pt x="24500" y="6779"/>
                  </a:cubicBezTo>
                  <a:close/>
                  <a:moveTo>
                    <a:pt x="8846" y="6779"/>
                  </a:moveTo>
                  <a:cubicBezTo>
                    <a:pt x="8907" y="8907"/>
                    <a:pt x="9910" y="10852"/>
                    <a:pt x="11460" y="11946"/>
                  </a:cubicBezTo>
                  <a:cubicBezTo>
                    <a:pt x="7691" y="11278"/>
                    <a:pt x="4986" y="9180"/>
                    <a:pt x="4773" y="6779"/>
                  </a:cubicBezTo>
                  <a:close/>
                  <a:moveTo>
                    <a:pt x="23709" y="6779"/>
                  </a:moveTo>
                  <a:cubicBezTo>
                    <a:pt x="23466" y="9180"/>
                    <a:pt x="20761" y="11217"/>
                    <a:pt x="17022" y="11946"/>
                  </a:cubicBezTo>
                  <a:cubicBezTo>
                    <a:pt x="18542" y="10852"/>
                    <a:pt x="19515" y="8907"/>
                    <a:pt x="19606" y="6779"/>
                  </a:cubicBezTo>
                  <a:close/>
                  <a:moveTo>
                    <a:pt x="18846" y="6779"/>
                  </a:moveTo>
                  <a:cubicBezTo>
                    <a:pt x="18694" y="9819"/>
                    <a:pt x="16657" y="12220"/>
                    <a:pt x="14195" y="12220"/>
                  </a:cubicBezTo>
                  <a:cubicBezTo>
                    <a:pt x="11733" y="12220"/>
                    <a:pt x="9727" y="9849"/>
                    <a:pt x="9545" y="6779"/>
                  </a:cubicBezTo>
                  <a:close/>
                  <a:moveTo>
                    <a:pt x="14226" y="1"/>
                  </a:moveTo>
                  <a:cubicBezTo>
                    <a:pt x="6384" y="1"/>
                    <a:pt x="1" y="2919"/>
                    <a:pt x="1" y="6445"/>
                  </a:cubicBezTo>
                  <a:cubicBezTo>
                    <a:pt x="1" y="9971"/>
                    <a:pt x="6384" y="12858"/>
                    <a:pt x="14226" y="12858"/>
                  </a:cubicBezTo>
                  <a:cubicBezTo>
                    <a:pt x="22098" y="12858"/>
                    <a:pt x="28481" y="9971"/>
                    <a:pt x="28481" y="6445"/>
                  </a:cubicBezTo>
                  <a:cubicBezTo>
                    <a:pt x="28481" y="2919"/>
                    <a:pt x="22068" y="1"/>
                    <a:pt x="1422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5" name="Google Shape;1755;p94"/>
            <p:cNvSpPr/>
            <p:nvPr/>
          </p:nvSpPr>
          <p:spPr>
            <a:xfrm>
              <a:off x="5942625" y="2879500"/>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6" name="Google Shape;1756;p94"/>
            <p:cNvSpPr/>
            <p:nvPr/>
          </p:nvSpPr>
          <p:spPr>
            <a:xfrm>
              <a:off x="5942625" y="280885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7" name="Google Shape;1757;p94"/>
            <p:cNvSpPr/>
            <p:nvPr/>
          </p:nvSpPr>
          <p:spPr>
            <a:xfrm>
              <a:off x="5942625" y="27389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8" name="Google Shape;1758;p94"/>
            <p:cNvSpPr/>
            <p:nvPr/>
          </p:nvSpPr>
          <p:spPr>
            <a:xfrm>
              <a:off x="5942625" y="26697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9" name="Google Shape;1759;p94"/>
            <p:cNvSpPr/>
            <p:nvPr/>
          </p:nvSpPr>
          <p:spPr>
            <a:xfrm>
              <a:off x="5942625" y="2599125"/>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0" name="Google Shape;1760;p94"/>
            <p:cNvSpPr/>
            <p:nvPr/>
          </p:nvSpPr>
          <p:spPr>
            <a:xfrm>
              <a:off x="5942625" y="25292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1" name="Google Shape;1761;p94"/>
            <p:cNvSpPr/>
            <p:nvPr/>
          </p:nvSpPr>
          <p:spPr>
            <a:xfrm>
              <a:off x="5942625" y="2459300"/>
              <a:ext cx="831350" cy="28125"/>
            </a:xfrm>
            <a:custGeom>
              <a:rect b="b" l="l" r="r" t="t"/>
              <a:pathLst>
                <a:path extrusionOk="0" h="1125" w="33254">
                  <a:moveTo>
                    <a:pt x="1" y="0"/>
                  </a:moveTo>
                  <a:lnTo>
                    <a:pt x="1" y="1125"/>
                  </a:lnTo>
                  <a:lnTo>
                    <a:pt x="33253" y="112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2" name="Google Shape;1762;p94"/>
            <p:cNvSpPr/>
            <p:nvPr/>
          </p:nvSpPr>
          <p:spPr>
            <a:xfrm>
              <a:off x="5942625" y="23893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3" name="Google Shape;1763;p94"/>
            <p:cNvSpPr/>
            <p:nvPr/>
          </p:nvSpPr>
          <p:spPr>
            <a:xfrm>
              <a:off x="5942625" y="23194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4" name="Google Shape;1764;p94"/>
            <p:cNvSpPr/>
            <p:nvPr/>
          </p:nvSpPr>
          <p:spPr>
            <a:xfrm>
              <a:off x="5942625" y="22488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5" name="Google Shape;1765;p94"/>
            <p:cNvSpPr/>
            <p:nvPr/>
          </p:nvSpPr>
          <p:spPr>
            <a:xfrm>
              <a:off x="5942625" y="21796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6" name="Google Shape;1766;p94"/>
            <p:cNvSpPr/>
            <p:nvPr/>
          </p:nvSpPr>
          <p:spPr>
            <a:xfrm>
              <a:off x="5942625" y="2108975"/>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7" name="Google Shape;1767;p94"/>
            <p:cNvSpPr/>
            <p:nvPr/>
          </p:nvSpPr>
          <p:spPr>
            <a:xfrm>
              <a:off x="5942625" y="203907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8" name="Google Shape;1768;p94"/>
            <p:cNvSpPr/>
            <p:nvPr/>
          </p:nvSpPr>
          <p:spPr>
            <a:xfrm>
              <a:off x="5942625" y="1969925"/>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9" name="Google Shape;1769;p94"/>
            <p:cNvSpPr/>
            <p:nvPr/>
          </p:nvSpPr>
          <p:spPr>
            <a:xfrm>
              <a:off x="5942625" y="189925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0" name="Google Shape;1770;p94"/>
            <p:cNvSpPr/>
            <p:nvPr/>
          </p:nvSpPr>
          <p:spPr>
            <a:xfrm>
              <a:off x="5942625" y="1829350"/>
              <a:ext cx="831350" cy="27375"/>
            </a:xfrm>
            <a:custGeom>
              <a:rect b="b" l="l" r="r" t="t"/>
              <a:pathLst>
                <a:path extrusionOk="0" h="1095" w="33254">
                  <a:moveTo>
                    <a:pt x="1" y="0"/>
                  </a:moveTo>
                  <a:lnTo>
                    <a:pt x="1" y="1095"/>
                  </a:lnTo>
                  <a:lnTo>
                    <a:pt x="33253" y="1095"/>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1" name="Google Shape;1771;p94"/>
            <p:cNvSpPr/>
            <p:nvPr/>
          </p:nvSpPr>
          <p:spPr>
            <a:xfrm>
              <a:off x="5942625" y="175942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2" name="Google Shape;1772;p94"/>
            <p:cNvSpPr/>
            <p:nvPr/>
          </p:nvSpPr>
          <p:spPr>
            <a:xfrm>
              <a:off x="5942625" y="16895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3" name="Google Shape;1773;p94"/>
            <p:cNvSpPr/>
            <p:nvPr/>
          </p:nvSpPr>
          <p:spPr>
            <a:xfrm>
              <a:off x="5942625" y="1618850"/>
              <a:ext cx="831350" cy="28150"/>
            </a:xfrm>
            <a:custGeom>
              <a:rect b="b" l="l" r="r" t="t"/>
              <a:pathLst>
                <a:path extrusionOk="0" h="1126" w="33254">
                  <a:moveTo>
                    <a:pt x="1" y="1"/>
                  </a:moveTo>
                  <a:lnTo>
                    <a:pt x="1" y="1125"/>
                  </a:lnTo>
                  <a:lnTo>
                    <a:pt x="33253" y="112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4" name="Google Shape;1774;p94"/>
            <p:cNvSpPr/>
            <p:nvPr/>
          </p:nvSpPr>
          <p:spPr>
            <a:xfrm>
              <a:off x="5942625" y="1549700"/>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5" name="Google Shape;1775;p94"/>
            <p:cNvSpPr/>
            <p:nvPr/>
          </p:nvSpPr>
          <p:spPr>
            <a:xfrm>
              <a:off x="5942625" y="1479025"/>
              <a:ext cx="831350" cy="28150"/>
            </a:xfrm>
            <a:custGeom>
              <a:rect b="b" l="l" r="r" t="t"/>
              <a:pathLst>
                <a:path extrusionOk="0" h="1126" w="33254">
                  <a:moveTo>
                    <a:pt x="1" y="1"/>
                  </a:moveTo>
                  <a:lnTo>
                    <a:pt x="1" y="1126"/>
                  </a:lnTo>
                  <a:lnTo>
                    <a:pt x="33253" y="1126"/>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6" name="Google Shape;1776;p94"/>
            <p:cNvSpPr/>
            <p:nvPr/>
          </p:nvSpPr>
          <p:spPr>
            <a:xfrm>
              <a:off x="5942625" y="140912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7" name="Google Shape;1777;p94"/>
            <p:cNvSpPr/>
            <p:nvPr/>
          </p:nvSpPr>
          <p:spPr>
            <a:xfrm>
              <a:off x="5942625" y="1343775"/>
              <a:ext cx="831350" cy="27375"/>
            </a:xfrm>
            <a:custGeom>
              <a:rect b="b" l="l" r="r" t="t"/>
              <a:pathLst>
                <a:path extrusionOk="0" h="1095"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8" name="Google Shape;1778;p94"/>
            <p:cNvSpPr/>
            <p:nvPr/>
          </p:nvSpPr>
          <p:spPr>
            <a:xfrm>
              <a:off x="5942625" y="1279175"/>
              <a:ext cx="831350" cy="27400"/>
            </a:xfrm>
            <a:custGeom>
              <a:rect b="b" l="l" r="r" t="t"/>
              <a:pathLst>
                <a:path extrusionOk="0" h="1096" w="33254">
                  <a:moveTo>
                    <a:pt x="1" y="1"/>
                  </a:moveTo>
                  <a:lnTo>
                    <a:pt x="1" y="1095"/>
                  </a:lnTo>
                  <a:lnTo>
                    <a:pt x="33253" y="1095"/>
                  </a:lnTo>
                  <a:lnTo>
                    <a:pt x="33253"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9" name="Google Shape;1779;p94"/>
            <p:cNvSpPr/>
            <p:nvPr/>
          </p:nvSpPr>
          <p:spPr>
            <a:xfrm>
              <a:off x="5942625" y="1212325"/>
              <a:ext cx="831350" cy="27375"/>
            </a:xfrm>
            <a:custGeom>
              <a:rect b="b" l="l" r="r" t="t"/>
              <a:pathLst>
                <a:path extrusionOk="0" h="1095" w="33254">
                  <a:moveTo>
                    <a:pt x="1" y="0"/>
                  </a:moveTo>
                  <a:lnTo>
                    <a:pt x="1" y="1094"/>
                  </a:lnTo>
                  <a:lnTo>
                    <a:pt x="33253" y="1094"/>
                  </a:lnTo>
                  <a:lnTo>
                    <a:pt x="33253"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0" name="Google Shape;1780;p94"/>
            <p:cNvSpPr/>
            <p:nvPr/>
          </p:nvSpPr>
          <p:spPr>
            <a:xfrm>
              <a:off x="5875000" y="1033750"/>
              <a:ext cx="973450" cy="1952925"/>
            </a:xfrm>
            <a:custGeom>
              <a:rect b="b" l="l" r="r" t="t"/>
              <a:pathLst>
                <a:path extrusionOk="0" h="78117" w="38938">
                  <a:moveTo>
                    <a:pt x="29819" y="760"/>
                  </a:moveTo>
                  <a:cubicBezTo>
                    <a:pt x="34408" y="760"/>
                    <a:pt x="38177" y="4529"/>
                    <a:pt x="38177" y="9119"/>
                  </a:cubicBezTo>
                  <a:lnTo>
                    <a:pt x="38177" y="77357"/>
                  </a:lnTo>
                  <a:lnTo>
                    <a:pt x="760" y="77357"/>
                  </a:lnTo>
                  <a:lnTo>
                    <a:pt x="760" y="9119"/>
                  </a:lnTo>
                  <a:cubicBezTo>
                    <a:pt x="760" y="4529"/>
                    <a:pt x="4499" y="760"/>
                    <a:pt x="9119" y="760"/>
                  </a:cubicBezTo>
                  <a:close/>
                  <a:moveTo>
                    <a:pt x="9119" y="0"/>
                  </a:moveTo>
                  <a:cubicBezTo>
                    <a:pt x="4073" y="0"/>
                    <a:pt x="0" y="4104"/>
                    <a:pt x="0" y="9119"/>
                  </a:cubicBezTo>
                  <a:lnTo>
                    <a:pt x="0" y="78117"/>
                  </a:lnTo>
                  <a:lnTo>
                    <a:pt x="38937" y="78117"/>
                  </a:lnTo>
                  <a:lnTo>
                    <a:pt x="38937" y="9119"/>
                  </a:lnTo>
                  <a:cubicBezTo>
                    <a:pt x="38937" y="4104"/>
                    <a:pt x="34834" y="0"/>
                    <a:pt x="298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81" name="Google Shape;1781;p94"/>
          <p:cNvSpPr txBox="1"/>
          <p:nvPr>
            <p:ph idx="5" type="subTitle"/>
          </p:nvPr>
        </p:nvSpPr>
        <p:spPr>
          <a:xfrm>
            <a:off x="249200" y="1854050"/>
            <a:ext cx="3189900" cy="21558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t/>
            </a:r>
            <a:endParaRPr sz="1800">
              <a:solidFill>
                <a:srgbClr val="0A1D37"/>
              </a:solidFill>
              <a:latin typeface="Arial"/>
              <a:ea typeface="Arial"/>
              <a:cs typeface="Arial"/>
              <a:sym typeface="Arial"/>
            </a:endParaRPr>
          </a:p>
          <a:p>
            <a:pPr indent="0" lvl="0" marL="0" rtl="0" algn="l">
              <a:spcBef>
                <a:spcPts val="0"/>
              </a:spcBef>
              <a:spcAft>
                <a:spcPts val="0"/>
              </a:spcAft>
              <a:buNone/>
            </a:pPr>
            <a:r>
              <a:t/>
            </a:r>
            <a:endParaRPr sz="1800">
              <a:solidFill>
                <a:srgbClr val="0A1D37"/>
              </a:solidFill>
              <a:latin typeface="Arial"/>
              <a:ea typeface="Arial"/>
              <a:cs typeface="Arial"/>
              <a:sym typeface="Arial"/>
            </a:endParaRPr>
          </a:p>
          <a:p>
            <a:pPr indent="0" lvl="0" marL="0" rtl="0" algn="l">
              <a:spcBef>
                <a:spcPts val="0"/>
              </a:spcBef>
              <a:spcAft>
                <a:spcPts val="0"/>
              </a:spcAft>
              <a:buNone/>
            </a:pPr>
            <a:r>
              <a:t/>
            </a:r>
            <a:endParaRPr sz="2000">
              <a:solidFill>
                <a:srgbClr val="0A1D37"/>
              </a:solidFill>
              <a:latin typeface="Arial"/>
              <a:ea typeface="Arial"/>
              <a:cs typeface="Arial"/>
              <a:sym typeface="Arial"/>
            </a:endParaRPr>
          </a:p>
          <a:p>
            <a:pPr indent="0" lvl="0" marL="0" rtl="0" algn="l">
              <a:spcBef>
                <a:spcPts val="0"/>
              </a:spcBef>
              <a:spcAft>
                <a:spcPts val="0"/>
              </a:spcAft>
              <a:buNone/>
            </a:pPr>
            <a:r>
              <a:rPr lang="en" sz="1600">
                <a:solidFill>
                  <a:srgbClr val="0A1D37"/>
                </a:solidFill>
                <a:latin typeface="Arial"/>
                <a:ea typeface="Arial"/>
                <a:cs typeface="Arial"/>
                <a:sym typeface="Arial"/>
              </a:rPr>
              <a:t>Textbook:</a:t>
            </a:r>
            <a:r>
              <a:rPr b="0" lang="en" sz="1600">
                <a:solidFill>
                  <a:srgbClr val="000000"/>
                </a:solidFill>
                <a:latin typeface="Arial"/>
                <a:ea typeface="Arial"/>
                <a:cs typeface="Arial"/>
                <a:sym typeface="Arial"/>
              </a:rPr>
              <a:t> </a:t>
            </a:r>
            <a:endParaRPr b="0" sz="1600">
              <a:solidFill>
                <a:srgbClr val="000000"/>
              </a:solidFill>
              <a:latin typeface="Arial"/>
              <a:ea typeface="Arial"/>
              <a:cs typeface="Arial"/>
              <a:sym typeface="Arial"/>
            </a:endParaRPr>
          </a:p>
          <a:p>
            <a:pPr indent="0" lvl="0" marL="457200" rtl="0" algn="ctr">
              <a:lnSpc>
                <a:spcPct val="115000"/>
              </a:lnSpc>
              <a:spcBef>
                <a:spcPts val="0"/>
              </a:spcBef>
              <a:spcAft>
                <a:spcPts val="0"/>
              </a:spcAft>
              <a:buNone/>
            </a:pPr>
            <a:r>
              <a:t/>
            </a:r>
            <a:endParaRPr b="0" sz="1600">
              <a:solidFill>
                <a:srgbClr val="000000"/>
              </a:solidFill>
              <a:latin typeface="Arial"/>
              <a:ea typeface="Arial"/>
              <a:cs typeface="Arial"/>
              <a:sym typeface="Arial"/>
            </a:endParaRPr>
          </a:p>
          <a:p>
            <a:pPr indent="0" lvl="0" marL="457200" rtl="0" algn="ctr">
              <a:lnSpc>
                <a:spcPct val="115000"/>
              </a:lnSpc>
              <a:spcBef>
                <a:spcPts val="0"/>
              </a:spcBef>
              <a:spcAft>
                <a:spcPts val="0"/>
              </a:spcAft>
              <a:buNone/>
            </a:pPr>
            <a:r>
              <a:rPr b="0" lang="en" sz="1600">
                <a:solidFill>
                  <a:srgbClr val="0A1D37"/>
                </a:solidFill>
                <a:latin typeface="Arial"/>
                <a:ea typeface="Arial"/>
                <a:cs typeface="Arial"/>
                <a:sym typeface="Arial"/>
              </a:rPr>
              <a:t>Good Governance &amp; Social Responsibility</a:t>
            </a:r>
            <a:r>
              <a:rPr b="0" lang="en" sz="1600">
                <a:solidFill>
                  <a:srgbClr val="151F29"/>
                </a:solidFill>
                <a:latin typeface="Arial"/>
                <a:ea typeface="Arial"/>
                <a:cs typeface="Arial"/>
                <a:sym typeface="Arial"/>
              </a:rPr>
              <a:t>, Dr. Christopher Biore, Dr. Roberto Gonzales, Prof. Jose Lemuel Caparas, Dean Nilo Burgos and Prof. Win Ballada, ASEAN (Academicians, Students, Educators and Alliance) Inc.</a:t>
            </a:r>
            <a:endParaRPr b="0" sz="1600">
              <a:solidFill>
                <a:srgbClr val="151F29"/>
              </a:solidFill>
              <a:latin typeface="Arial"/>
              <a:ea typeface="Arial"/>
              <a:cs typeface="Arial"/>
              <a:sym typeface="Arial"/>
            </a:endParaRPr>
          </a:p>
          <a:p>
            <a:pPr indent="0" lvl="0" marL="457200" rtl="0" algn="ctr">
              <a:lnSpc>
                <a:spcPct val="115000"/>
              </a:lnSpc>
              <a:spcBef>
                <a:spcPts val="0"/>
              </a:spcBef>
              <a:spcAft>
                <a:spcPts val="0"/>
              </a:spcAft>
              <a:buNone/>
            </a:pPr>
            <a:r>
              <a:rPr b="0" lang="en" sz="1600">
                <a:solidFill>
                  <a:srgbClr val="151F29"/>
                </a:solidFill>
                <a:latin typeface="Arial"/>
                <a:ea typeface="Arial"/>
                <a:cs typeface="Arial"/>
                <a:sym typeface="Arial"/>
              </a:rPr>
              <a:t>2024</a:t>
            </a:r>
            <a:endParaRPr b="0" sz="1600">
              <a:solidFill>
                <a:srgbClr val="151F29"/>
              </a:solidFill>
              <a:latin typeface="Arial"/>
              <a:ea typeface="Arial"/>
              <a:cs typeface="Arial"/>
              <a:sym typeface="Arial"/>
            </a:endParaRPr>
          </a:p>
          <a:p>
            <a:pPr indent="0" lvl="0" marL="0" rtl="0" algn="l">
              <a:spcBef>
                <a:spcPts val="0"/>
              </a:spcBef>
              <a:spcAft>
                <a:spcPts val="0"/>
              </a:spcAft>
              <a:buNone/>
            </a:pPr>
            <a:r>
              <a:t/>
            </a:r>
            <a:endParaRPr sz="1400"/>
          </a:p>
        </p:txBody>
      </p:sp>
      <p:pic>
        <p:nvPicPr>
          <p:cNvPr id="1782" name="Google Shape;1782;p94"/>
          <p:cNvPicPr preferRelativeResize="0"/>
          <p:nvPr>
            <p:ph idx="2" type="pic"/>
          </p:nvPr>
        </p:nvPicPr>
        <p:blipFill rotWithShape="1">
          <a:blip r:embed="rId3">
            <a:alphaModFix/>
          </a:blip>
          <a:srcRect b="0" l="41205" r="16944" t="0"/>
          <a:stretch/>
        </p:blipFill>
        <p:spPr>
          <a:xfrm>
            <a:off x="3618350" y="0"/>
            <a:ext cx="2364902" cy="3771902"/>
          </a:xfrm>
          <a:prstGeom prst="rect">
            <a:avLst/>
          </a:prstGeom>
        </p:spPr>
      </p:pic>
      <p:sp>
        <p:nvSpPr>
          <p:cNvPr id="1783" name="Google Shape;1783;p94"/>
          <p:cNvSpPr/>
          <p:nvPr/>
        </p:nvSpPr>
        <p:spPr>
          <a:xfrm rot="5400000">
            <a:off x="5521575" y="4099025"/>
            <a:ext cx="550950" cy="372375"/>
          </a:xfrm>
          <a:custGeom>
            <a:rect b="b" l="l" r="r" t="t"/>
            <a:pathLst>
              <a:path extrusionOk="0" h="14895" w="22038">
                <a:moveTo>
                  <a:pt x="11035" y="1642"/>
                </a:moveTo>
                <a:cubicBezTo>
                  <a:pt x="11703" y="2067"/>
                  <a:pt x="12311" y="2584"/>
                  <a:pt x="12798" y="3253"/>
                </a:cubicBezTo>
                <a:lnTo>
                  <a:pt x="9241" y="3253"/>
                </a:lnTo>
                <a:cubicBezTo>
                  <a:pt x="9728" y="2584"/>
                  <a:pt x="10336" y="2067"/>
                  <a:pt x="11035" y="1642"/>
                </a:cubicBezTo>
                <a:close/>
                <a:moveTo>
                  <a:pt x="13254" y="3861"/>
                </a:moveTo>
                <a:cubicBezTo>
                  <a:pt x="13527" y="4256"/>
                  <a:pt x="13709" y="4681"/>
                  <a:pt x="13922" y="5137"/>
                </a:cubicBezTo>
                <a:lnTo>
                  <a:pt x="8177" y="5137"/>
                </a:lnTo>
                <a:cubicBezTo>
                  <a:pt x="8329" y="4681"/>
                  <a:pt x="8542" y="4256"/>
                  <a:pt x="8816" y="3861"/>
                </a:cubicBezTo>
                <a:close/>
                <a:moveTo>
                  <a:pt x="14013" y="5776"/>
                </a:moveTo>
                <a:cubicBezTo>
                  <a:pt x="14135" y="6201"/>
                  <a:pt x="14226" y="6657"/>
                  <a:pt x="14226" y="7083"/>
                </a:cubicBezTo>
                <a:lnTo>
                  <a:pt x="7752" y="7083"/>
                </a:lnTo>
                <a:cubicBezTo>
                  <a:pt x="7782" y="6657"/>
                  <a:pt x="7843" y="6201"/>
                  <a:pt x="7934" y="5776"/>
                </a:cubicBezTo>
                <a:close/>
                <a:moveTo>
                  <a:pt x="14257" y="7691"/>
                </a:moveTo>
                <a:cubicBezTo>
                  <a:pt x="14257" y="8116"/>
                  <a:pt x="14165" y="8572"/>
                  <a:pt x="14105" y="8967"/>
                </a:cubicBezTo>
                <a:lnTo>
                  <a:pt x="7904" y="8967"/>
                </a:lnTo>
                <a:cubicBezTo>
                  <a:pt x="7843" y="8572"/>
                  <a:pt x="7752" y="8116"/>
                  <a:pt x="7752" y="7691"/>
                </a:cubicBezTo>
                <a:close/>
                <a:moveTo>
                  <a:pt x="13953" y="9575"/>
                </a:moveTo>
                <a:cubicBezTo>
                  <a:pt x="13801" y="10031"/>
                  <a:pt x="13618" y="10457"/>
                  <a:pt x="13375" y="10882"/>
                </a:cubicBezTo>
                <a:lnTo>
                  <a:pt x="8694" y="10882"/>
                </a:lnTo>
                <a:cubicBezTo>
                  <a:pt x="8481" y="10457"/>
                  <a:pt x="8269" y="10031"/>
                  <a:pt x="8147" y="9575"/>
                </a:cubicBezTo>
                <a:close/>
                <a:moveTo>
                  <a:pt x="12950" y="11520"/>
                </a:moveTo>
                <a:cubicBezTo>
                  <a:pt x="12433" y="12250"/>
                  <a:pt x="11795" y="12858"/>
                  <a:pt x="11035" y="13314"/>
                </a:cubicBezTo>
                <a:cubicBezTo>
                  <a:pt x="10275" y="12858"/>
                  <a:pt x="9606" y="12250"/>
                  <a:pt x="9089" y="11520"/>
                </a:cubicBezTo>
                <a:close/>
                <a:moveTo>
                  <a:pt x="14591" y="608"/>
                </a:moveTo>
                <a:cubicBezTo>
                  <a:pt x="18360" y="608"/>
                  <a:pt x="21430" y="3678"/>
                  <a:pt x="21430" y="7447"/>
                </a:cubicBezTo>
                <a:cubicBezTo>
                  <a:pt x="21430" y="11216"/>
                  <a:pt x="18360" y="14286"/>
                  <a:pt x="14591" y="14286"/>
                </a:cubicBezTo>
                <a:cubicBezTo>
                  <a:pt x="13557" y="14286"/>
                  <a:pt x="12585" y="14074"/>
                  <a:pt x="11643" y="13618"/>
                </a:cubicBezTo>
                <a:cubicBezTo>
                  <a:pt x="12463" y="13071"/>
                  <a:pt x="13193" y="12311"/>
                  <a:pt x="13709" y="11460"/>
                </a:cubicBezTo>
                <a:cubicBezTo>
                  <a:pt x="13831" y="11308"/>
                  <a:pt x="13922" y="11156"/>
                  <a:pt x="13983" y="11034"/>
                </a:cubicBezTo>
                <a:cubicBezTo>
                  <a:pt x="14257" y="10578"/>
                  <a:pt x="14439" y="10031"/>
                  <a:pt x="14591" y="9514"/>
                </a:cubicBezTo>
                <a:cubicBezTo>
                  <a:pt x="14621" y="9362"/>
                  <a:pt x="14682" y="9210"/>
                  <a:pt x="14712" y="9089"/>
                </a:cubicBezTo>
                <a:cubicBezTo>
                  <a:pt x="14834" y="8602"/>
                  <a:pt x="14864" y="8086"/>
                  <a:pt x="14895" y="7569"/>
                </a:cubicBezTo>
                <a:lnTo>
                  <a:pt x="14895" y="7447"/>
                </a:lnTo>
                <a:lnTo>
                  <a:pt x="14895" y="7143"/>
                </a:lnTo>
                <a:cubicBezTo>
                  <a:pt x="14864" y="6657"/>
                  <a:pt x="14773" y="6110"/>
                  <a:pt x="14682" y="5624"/>
                </a:cubicBezTo>
                <a:cubicBezTo>
                  <a:pt x="14621" y="5472"/>
                  <a:pt x="14591" y="5320"/>
                  <a:pt x="14561" y="5198"/>
                </a:cubicBezTo>
                <a:cubicBezTo>
                  <a:pt x="14409" y="4681"/>
                  <a:pt x="14165" y="4195"/>
                  <a:pt x="13861" y="3678"/>
                </a:cubicBezTo>
                <a:cubicBezTo>
                  <a:pt x="13801" y="3526"/>
                  <a:pt x="13679" y="3374"/>
                  <a:pt x="13618" y="3283"/>
                </a:cubicBezTo>
                <a:cubicBezTo>
                  <a:pt x="13071" y="2523"/>
                  <a:pt x="12433" y="1824"/>
                  <a:pt x="11643" y="1307"/>
                </a:cubicBezTo>
                <a:cubicBezTo>
                  <a:pt x="12554" y="852"/>
                  <a:pt x="13557" y="608"/>
                  <a:pt x="14591" y="608"/>
                </a:cubicBezTo>
                <a:close/>
                <a:moveTo>
                  <a:pt x="7448" y="669"/>
                </a:moveTo>
                <a:cubicBezTo>
                  <a:pt x="8481" y="669"/>
                  <a:pt x="9454" y="882"/>
                  <a:pt x="10427" y="1338"/>
                </a:cubicBezTo>
                <a:cubicBezTo>
                  <a:pt x="9667" y="1885"/>
                  <a:pt x="8968" y="2523"/>
                  <a:pt x="8451" y="3314"/>
                </a:cubicBezTo>
                <a:cubicBezTo>
                  <a:pt x="8360" y="3466"/>
                  <a:pt x="8238" y="3587"/>
                  <a:pt x="8177" y="3739"/>
                </a:cubicBezTo>
                <a:cubicBezTo>
                  <a:pt x="7904" y="4225"/>
                  <a:pt x="7691" y="4712"/>
                  <a:pt x="7478" y="5259"/>
                </a:cubicBezTo>
                <a:cubicBezTo>
                  <a:pt x="7448" y="5411"/>
                  <a:pt x="7418" y="5563"/>
                  <a:pt x="7387" y="5684"/>
                </a:cubicBezTo>
                <a:cubicBezTo>
                  <a:pt x="7266" y="6171"/>
                  <a:pt x="7174" y="6657"/>
                  <a:pt x="7144" y="7204"/>
                </a:cubicBezTo>
                <a:lnTo>
                  <a:pt x="7144" y="7508"/>
                </a:lnTo>
                <a:lnTo>
                  <a:pt x="7144" y="7599"/>
                </a:lnTo>
                <a:cubicBezTo>
                  <a:pt x="7144" y="8116"/>
                  <a:pt x="7235" y="8633"/>
                  <a:pt x="7326" y="9119"/>
                </a:cubicBezTo>
                <a:cubicBezTo>
                  <a:pt x="7387" y="9271"/>
                  <a:pt x="7418" y="9423"/>
                  <a:pt x="7448" y="9545"/>
                </a:cubicBezTo>
                <a:cubicBezTo>
                  <a:pt x="7600" y="10092"/>
                  <a:pt x="7782" y="10578"/>
                  <a:pt x="8056" y="11064"/>
                </a:cubicBezTo>
                <a:cubicBezTo>
                  <a:pt x="8147" y="11216"/>
                  <a:pt x="8208" y="11338"/>
                  <a:pt x="8329" y="11490"/>
                </a:cubicBezTo>
                <a:cubicBezTo>
                  <a:pt x="8846" y="12311"/>
                  <a:pt x="9576" y="13071"/>
                  <a:pt x="10427" y="13648"/>
                </a:cubicBezTo>
                <a:cubicBezTo>
                  <a:pt x="9515" y="14104"/>
                  <a:pt x="8481" y="14347"/>
                  <a:pt x="7448" y="14347"/>
                </a:cubicBezTo>
                <a:cubicBezTo>
                  <a:pt x="3679" y="14347"/>
                  <a:pt x="609" y="11247"/>
                  <a:pt x="609" y="7508"/>
                </a:cubicBezTo>
                <a:cubicBezTo>
                  <a:pt x="609" y="3709"/>
                  <a:pt x="3679" y="669"/>
                  <a:pt x="7448" y="669"/>
                </a:cubicBezTo>
                <a:close/>
                <a:moveTo>
                  <a:pt x="7448" y="0"/>
                </a:moveTo>
                <a:cubicBezTo>
                  <a:pt x="3345" y="0"/>
                  <a:pt x="1" y="3344"/>
                  <a:pt x="1" y="7447"/>
                </a:cubicBezTo>
                <a:cubicBezTo>
                  <a:pt x="1" y="11551"/>
                  <a:pt x="3345" y="14894"/>
                  <a:pt x="7448" y="14894"/>
                </a:cubicBezTo>
                <a:cubicBezTo>
                  <a:pt x="8694" y="14894"/>
                  <a:pt x="9910" y="14590"/>
                  <a:pt x="11035" y="13982"/>
                </a:cubicBezTo>
                <a:cubicBezTo>
                  <a:pt x="12129" y="14590"/>
                  <a:pt x="13345" y="14894"/>
                  <a:pt x="14591" y="14894"/>
                </a:cubicBezTo>
                <a:cubicBezTo>
                  <a:pt x="18694" y="14894"/>
                  <a:pt x="22038" y="11551"/>
                  <a:pt x="22038" y="7447"/>
                </a:cubicBezTo>
                <a:cubicBezTo>
                  <a:pt x="22038" y="3344"/>
                  <a:pt x="18694" y="0"/>
                  <a:pt x="14591" y="0"/>
                </a:cubicBezTo>
                <a:cubicBezTo>
                  <a:pt x="13345" y="0"/>
                  <a:pt x="12129" y="304"/>
                  <a:pt x="11035" y="912"/>
                </a:cubicBezTo>
                <a:cubicBezTo>
                  <a:pt x="9910" y="304"/>
                  <a:pt x="8694" y="0"/>
                  <a:pt x="744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7" name="Shape 1787"/>
        <p:cNvGrpSpPr/>
        <p:nvPr/>
      </p:nvGrpSpPr>
      <p:grpSpPr>
        <a:xfrm>
          <a:off x="0" y="0"/>
          <a:ext cx="0" cy="0"/>
          <a:chOff x="0" y="0"/>
          <a:chExt cx="0" cy="0"/>
        </a:xfrm>
      </p:grpSpPr>
      <p:sp>
        <p:nvSpPr>
          <p:cNvPr id="1788" name="Google Shape;1788;p95"/>
          <p:cNvSpPr txBox="1"/>
          <p:nvPr>
            <p:ph type="ctrTitle"/>
          </p:nvPr>
        </p:nvSpPr>
        <p:spPr>
          <a:xfrm>
            <a:off x="713225" y="539500"/>
            <a:ext cx="4982700" cy="9243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Thanks!</a:t>
            </a:r>
            <a:endParaRPr/>
          </a:p>
        </p:txBody>
      </p:sp>
      <p:sp>
        <p:nvSpPr>
          <p:cNvPr id="1789" name="Google Shape;1789;p95"/>
          <p:cNvSpPr txBox="1"/>
          <p:nvPr>
            <p:ph idx="4294967295" type="subTitle"/>
          </p:nvPr>
        </p:nvSpPr>
        <p:spPr>
          <a:xfrm>
            <a:off x="713225" y="4402800"/>
            <a:ext cx="2963400" cy="205500"/>
          </a:xfrm>
          <a:prstGeom prst="rect">
            <a:avLst/>
          </a:prstGeom>
        </p:spPr>
        <p:txBody>
          <a:bodyPr anchorCtr="0" anchor="ctr" bIns="91425" lIns="91425" spcFirstLastPara="1" rIns="91425" wrap="square" tIns="91425">
            <a:noAutofit/>
          </a:bodyPr>
          <a:lstStyle/>
          <a:p>
            <a:pPr indent="0" lvl="0" marL="0" rtl="0" algn="l">
              <a:lnSpc>
                <a:spcPct val="100000"/>
              </a:lnSpc>
              <a:spcBef>
                <a:spcPts val="0"/>
              </a:spcBef>
              <a:spcAft>
                <a:spcPts val="0"/>
              </a:spcAft>
              <a:buNone/>
            </a:pPr>
            <a:r>
              <a:rPr lang="en" sz="1200"/>
              <a:t>Please keep this slide for attribution</a:t>
            </a:r>
            <a:endParaRPr sz="1200"/>
          </a:p>
        </p:txBody>
      </p:sp>
      <p:sp>
        <p:nvSpPr>
          <p:cNvPr id="1790" name="Google Shape;1790;p95"/>
          <p:cNvSpPr/>
          <p:nvPr/>
        </p:nvSpPr>
        <p:spPr>
          <a:xfrm rot="8825889">
            <a:off x="6021367" y="3178295"/>
            <a:ext cx="4563937" cy="2842017"/>
          </a:xfrm>
          <a:custGeom>
            <a:rect b="b" l="l" r="r" t="t"/>
            <a:pathLst>
              <a:path extrusionOk="0" h="113681" w="182558">
                <a:moveTo>
                  <a:pt x="181554" y="1"/>
                </a:moveTo>
                <a:cubicBezTo>
                  <a:pt x="172892" y="2828"/>
                  <a:pt x="166448" y="9849"/>
                  <a:pt x="161858" y="15655"/>
                </a:cubicBezTo>
                <a:cubicBezTo>
                  <a:pt x="153590" y="26141"/>
                  <a:pt x="146843" y="37904"/>
                  <a:pt x="140368" y="49211"/>
                </a:cubicBezTo>
                <a:cubicBezTo>
                  <a:pt x="139183" y="51309"/>
                  <a:pt x="137967" y="53406"/>
                  <a:pt x="136751" y="55473"/>
                </a:cubicBezTo>
                <a:cubicBezTo>
                  <a:pt x="135535" y="57600"/>
                  <a:pt x="134289" y="59850"/>
                  <a:pt x="132982" y="62251"/>
                </a:cubicBezTo>
                <a:cubicBezTo>
                  <a:pt x="126173" y="74683"/>
                  <a:pt x="118514" y="88726"/>
                  <a:pt x="106234" y="93376"/>
                </a:cubicBezTo>
                <a:cubicBezTo>
                  <a:pt x="104567" y="94001"/>
                  <a:pt x="103033" y="94315"/>
                  <a:pt x="101667" y="94315"/>
                </a:cubicBezTo>
                <a:cubicBezTo>
                  <a:pt x="100045" y="94315"/>
                  <a:pt x="98660" y="93872"/>
                  <a:pt x="97571" y="92981"/>
                </a:cubicBezTo>
                <a:cubicBezTo>
                  <a:pt x="95383" y="91248"/>
                  <a:pt x="94440" y="87814"/>
                  <a:pt x="95048" y="83649"/>
                </a:cubicBezTo>
                <a:cubicBezTo>
                  <a:pt x="96051" y="76841"/>
                  <a:pt x="99516" y="70123"/>
                  <a:pt x="103164" y="62980"/>
                </a:cubicBezTo>
                <a:cubicBezTo>
                  <a:pt x="108696" y="52129"/>
                  <a:pt x="114410" y="40974"/>
                  <a:pt x="111097" y="29302"/>
                </a:cubicBezTo>
                <a:cubicBezTo>
                  <a:pt x="109547" y="23801"/>
                  <a:pt x="106416" y="21977"/>
                  <a:pt x="104076" y="21430"/>
                </a:cubicBezTo>
                <a:cubicBezTo>
                  <a:pt x="103415" y="21282"/>
                  <a:pt x="102748" y="21213"/>
                  <a:pt x="102082" y="21213"/>
                </a:cubicBezTo>
                <a:cubicBezTo>
                  <a:pt x="97539" y="21213"/>
                  <a:pt x="93002" y="24404"/>
                  <a:pt x="90246" y="27478"/>
                </a:cubicBezTo>
                <a:cubicBezTo>
                  <a:pt x="85048" y="33284"/>
                  <a:pt x="81309" y="40427"/>
                  <a:pt x="78270" y="46719"/>
                </a:cubicBezTo>
                <a:cubicBezTo>
                  <a:pt x="72890" y="57722"/>
                  <a:pt x="67206" y="69120"/>
                  <a:pt x="61431" y="80549"/>
                </a:cubicBezTo>
                <a:cubicBezTo>
                  <a:pt x="60975" y="81522"/>
                  <a:pt x="60488" y="82434"/>
                  <a:pt x="60032" y="83376"/>
                </a:cubicBezTo>
                <a:cubicBezTo>
                  <a:pt x="55716" y="91947"/>
                  <a:pt x="51643" y="100093"/>
                  <a:pt x="45442" y="107297"/>
                </a:cubicBezTo>
                <a:cubicBezTo>
                  <a:pt x="44214" y="108754"/>
                  <a:pt x="42088" y="110254"/>
                  <a:pt x="39913" y="110254"/>
                </a:cubicBezTo>
                <a:cubicBezTo>
                  <a:pt x="38912" y="110254"/>
                  <a:pt x="37901" y="109937"/>
                  <a:pt x="36962" y="109151"/>
                </a:cubicBezTo>
                <a:cubicBezTo>
                  <a:pt x="28573" y="102100"/>
                  <a:pt x="38664" y="82768"/>
                  <a:pt x="42980" y="74531"/>
                </a:cubicBezTo>
                <a:lnTo>
                  <a:pt x="43497" y="73497"/>
                </a:lnTo>
                <a:cubicBezTo>
                  <a:pt x="44014" y="72494"/>
                  <a:pt x="44531" y="71552"/>
                  <a:pt x="45017" y="70579"/>
                </a:cubicBezTo>
                <a:cubicBezTo>
                  <a:pt x="50640" y="59819"/>
                  <a:pt x="56476" y="48725"/>
                  <a:pt x="56476" y="36263"/>
                </a:cubicBezTo>
                <a:cubicBezTo>
                  <a:pt x="56415" y="32220"/>
                  <a:pt x="55199" y="28968"/>
                  <a:pt x="52859" y="26810"/>
                </a:cubicBezTo>
                <a:cubicBezTo>
                  <a:pt x="50978" y="25009"/>
                  <a:pt x="48407" y="24087"/>
                  <a:pt x="45441" y="24087"/>
                </a:cubicBezTo>
                <a:cubicBezTo>
                  <a:pt x="45053" y="24087"/>
                  <a:pt x="44658" y="24103"/>
                  <a:pt x="44257" y="24135"/>
                </a:cubicBezTo>
                <a:cubicBezTo>
                  <a:pt x="34652" y="24864"/>
                  <a:pt x="26840" y="31399"/>
                  <a:pt x="20457" y="37661"/>
                </a:cubicBezTo>
                <a:cubicBezTo>
                  <a:pt x="14712" y="43315"/>
                  <a:pt x="9272" y="49363"/>
                  <a:pt x="4226" y="55625"/>
                </a:cubicBezTo>
                <a:cubicBezTo>
                  <a:pt x="1977" y="58452"/>
                  <a:pt x="1" y="61521"/>
                  <a:pt x="609" y="65047"/>
                </a:cubicBezTo>
                <a:lnTo>
                  <a:pt x="3983" y="64500"/>
                </a:lnTo>
                <a:cubicBezTo>
                  <a:pt x="3618" y="62281"/>
                  <a:pt x="5168" y="59971"/>
                  <a:pt x="6901" y="57752"/>
                </a:cubicBezTo>
                <a:cubicBezTo>
                  <a:pt x="11825" y="51582"/>
                  <a:pt x="17174" y="45655"/>
                  <a:pt x="22798" y="40093"/>
                </a:cubicBezTo>
                <a:cubicBezTo>
                  <a:pt x="28755" y="34287"/>
                  <a:pt x="35989" y="28208"/>
                  <a:pt x="44500" y="27570"/>
                </a:cubicBezTo>
                <a:cubicBezTo>
                  <a:pt x="44836" y="27541"/>
                  <a:pt x="45164" y="27527"/>
                  <a:pt x="45483" y="27527"/>
                </a:cubicBezTo>
                <a:cubicBezTo>
                  <a:pt x="47538" y="27527"/>
                  <a:pt x="49252" y="28119"/>
                  <a:pt x="50488" y="29302"/>
                </a:cubicBezTo>
                <a:cubicBezTo>
                  <a:pt x="52129" y="30822"/>
                  <a:pt x="53011" y="33223"/>
                  <a:pt x="53011" y="36263"/>
                </a:cubicBezTo>
                <a:cubicBezTo>
                  <a:pt x="53011" y="47874"/>
                  <a:pt x="47388" y="58604"/>
                  <a:pt x="41947" y="68968"/>
                </a:cubicBezTo>
                <a:cubicBezTo>
                  <a:pt x="41461" y="69971"/>
                  <a:pt x="40913" y="70914"/>
                  <a:pt x="40427" y="71886"/>
                </a:cubicBezTo>
                <a:lnTo>
                  <a:pt x="39880" y="72920"/>
                </a:lnTo>
                <a:cubicBezTo>
                  <a:pt x="34804" y="82677"/>
                  <a:pt x="24257" y="102981"/>
                  <a:pt x="34743" y="111796"/>
                </a:cubicBezTo>
                <a:cubicBezTo>
                  <a:pt x="36324" y="113133"/>
                  <a:pt x="38117" y="113680"/>
                  <a:pt x="39850" y="113680"/>
                </a:cubicBezTo>
                <a:cubicBezTo>
                  <a:pt x="42889" y="113680"/>
                  <a:pt x="45898" y="112009"/>
                  <a:pt x="48026" y="109668"/>
                </a:cubicBezTo>
                <a:cubicBezTo>
                  <a:pt x="54500" y="102130"/>
                  <a:pt x="58665" y="93862"/>
                  <a:pt x="63072" y="85048"/>
                </a:cubicBezTo>
                <a:cubicBezTo>
                  <a:pt x="63528" y="84105"/>
                  <a:pt x="64014" y="83194"/>
                  <a:pt x="64470" y="82221"/>
                </a:cubicBezTo>
                <a:cubicBezTo>
                  <a:pt x="70306" y="70762"/>
                  <a:pt x="75960" y="59333"/>
                  <a:pt x="81340" y="48299"/>
                </a:cubicBezTo>
                <a:cubicBezTo>
                  <a:pt x="84288" y="42251"/>
                  <a:pt x="87844" y="35351"/>
                  <a:pt x="92799" y="29849"/>
                </a:cubicBezTo>
                <a:cubicBezTo>
                  <a:pt x="95620" y="26632"/>
                  <a:pt x="99174" y="24696"/>
                  <a:pt x="102031" y="24696"/>
                </a:cubicBezTo>
                <a:cubicBezTo>
                  <a:pt x="102467" y="24696"/>
                  <a:pt x="102887" y="24741"/>
                  <a:pt x="103285" y="24834"/>
                </a:cubicBezTo>
                <a:cubicBezTo>
                  <a:pt x="105413" y="25320"/>
                  <a:pt x="106933" y="27144"/>
                  <a:pt x="107784" y="30305"/>
                </a:cubicBezTo>
                <a:cubicBezTo>
                  <a:pt x="110732" y="40670"/>
                  <a:pt x="105565" y="50761"/>
                  <a:pt x="100094" y="61461"/>
                </a:cubicBezTo>
                <a:cubicBezTo>
                  <a:pt x="96446" y="68512"/>
                  <a:pt x="92708" y="75838"/>
                  <a:pt x="91644" y="83194"/>
                </a:cubicBezTo>
                <a:cubicBezTo>
                  <a:pt x="90884" y="88574"/>
                  <a:pt x="92252" y="93133"/>
                  <a:pt x="95413" y="95686"/>
                </a:cubicBezTo>
                <a:cubicBezTo>
                  <a:pt x="97104" y="97064"/>
                  <a:pt x="99226" y="97761"/>
                  <a:pt x="101634" y="97761"/>
                </a:cubicBezTo>
                <a:cubicBezTo>
                  <a:pt x="103423" y="97761"/>
                  <a:pt x="105372" y="97376"/>
                  <a:pt x="107419" y="96598"/>
                </a:cubicBezTo>
                <a:cubicBezTo>
                  <a:pt x="120854" y="91492"/>
                  <a:pt x="129213" y="76233"/>
                  <a:pt x="135961" y="63923"/>
                </a:cubicBezTo>
                <a:cubicBezTo>
                  <a:pt x="137237" y="61552"/>
                  <a:pt x="138453" y="59333"/>
                  <a:pt x="139669" y="57236"/>
                </a:cubicBezTo>
                <a:cubicBezTo>
                  <a:pt x="140885" y="55138"/>
                  <a:pt x="142070" y="53011"/>
                  <a:pt x="143286" y="50913"/>
                </a:cubicBezTo>
                <a:cubicBezTo>
                  <a:pt x="149730" y="39667"/>
                  <a:pt x="156387" y="28086"/>
                  <a:pt x="164533" y="17782"/>
                </a:cubicBezTo>
                <a:cubicBezTo>
                  <a:pt x="168819" y="12311"/>
                  <a:pt x="174776" y="5776"/>
                  <a:pt x="182557" y="3284"/>
                </a:cubicBezTo>
                <a:lnTo>
                  <a:pt x="18155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1" name="Google Shape;1791;p95"/>
          <p:cNvSpPr/>
          <p:nvPr/>
        </p:nvSpPr>
        <p:spPr>
          <a:xfrm>
            <a:off x="5427190" y="4068763"/>
            <a:ext cx="886304" cy="873568"/>
          </a:xfrm>
          <a:custGeom>
            <a:rect b="b" l="l" r="r" t="t"/>
            <a:pathLst>
              <a:path extrusionOk="0" h="52130" w="52890">
                <a:moveTo>
                  <a:pt x="26445" y="1"/>
                </a:moveTo>
                <a:lnTo>
                  <a:pt x="21855" y="14256"/>
                </a:lnTo>
                <a:lnTo>
                  <a:pt x="9211" y="6293"/>
                </a:lnTo>
                <a:lnTo>
                  <a:pt x="14834" y="20183"/>
                </a:lnTo>
                <a:lnTo>
                  <a:pt x="1" y="22220"/>
                </a:lnTo>
                <a:lnTo>
                  <a:pt x="13223" y="29211"/>
                </a:lnTo>
                <a:lnTo>
                  <a:pt x="3192" y="40305"/>
                </a:lnTo>
                <a:lnTo>
                  <a:pt x="17843" y="37144"/>
                </a:lnTo>
                <a:lnTo>
                  <a:pt x="17843" y="37144"/>
                </a:lnTo>
                <a:lnTo>
                  <a:pt x="17266" y="52129"/>
                </a:lnTo>
                <a:lnTo>
                  <a:pt x="17266" y="52129"/>
                </a:lnTo>
                <a:lnTo>
                  <a:pt x="26445" y="40305"/>
                </a:lnTo>
                <a:lnTo>
                  <a:pt x="35655" y="52129"/>
                </a:lnTo>
                <a:lnTo>
                  <a:pt x="35078" y="37144"/>
                </a:lnTo>
                <a:lnTo>
                  <a:pt x="35078" y="37144"/>
                </a:lnTo>
                <a:lnTo>
                  <a:pt x="49698" y="40305"/>
                </a:lnTo>
                <a:lnTo>
                  <a:pt x="39667" y="29211"/>
                </a:lnTo>
                <a:lnTo>
                  <a:pt x="52889" y="22220"/>
                </a:lnTo>
                <a:lnTo>
                  <a:pt x="38087" y="20183"/>
                </a:lnTo>
                <a:lnTo>
                  <a:pt x="43740" y="6293"/>
                </a:lnTo>
                <a:lnTo>
                  <a:pt x="43740" y="6293"/>
                </a:lnTo>
                <a:lnTo>
                  <a:pt x="31065" y="14256"/>
                </a:lnTo>
                <a:lnTo>
                  <a:pt x="26445"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2" name="Google Shape;1792;p95"/>
          <p:cNvSpPr/>
          <p:nvPr/>
        </p:nvSpPr>
        <p:spPr>
          <a:xfrm>
            <a:off x="7752767" y="3024454"/>
            <a:ext cx="295200" cy="295200"/>
          </a:xfrm>
          <a:prstGeom prst="star4">
            <a:avLst>
              <a:gd fmla="val 12500"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793" name="Google Shape;1793;p95"/>
          <p:cNvPicPr preferRelativeResize="0"/>
          <p:nvPr>
            <p:ph idx="2" type="pic"/>
          </p:nvPr>
        </p:nvPicPr>
        <p:blipFill rotWithShape="1">
          <a:blip r:embed="rId3">
            <a:alphaModFix/>
          </a:blip>
          <a:srcRect b="0" l="2963" r="2963" t="0"/>
          <a:stretch/>
        </p:blipFill>
        <p:spPr>
          <a:xfrm>
            <a:off x="4913750" y="0"/>
            <a:ext cx="2364900" cy="3771899"/>
          </a:xfrm>
          <a:prstGeom prst="rect">
            <a:avLst/>
          </a:prstGeom>
        </p:spPr>
      </p:pic>
      <p:sp>
        <p:nvSpPr>
          <p:cNvPr id="1794" name="Google Shape;1794;p95"/>
          <p:cNvSpPr/>
          <p:nvPr/>
        </p:nvSpPr>
        <p:spPr>
          <a:xfrm>
            <a:off x="812247" y="2895943"/>
            <a:ext cx="295184" cy="295134"/>
          </a:xfrm>
          <a:custGeom>
            <a:rect b="b" l="l" r="r" t="t"/>
            <a:pathLst>
              <a:path extrusionOk="0" h="19982" w="19982">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95" name="Google Shape;1795;p95"/>
          <p:cNvGrpSpPr/>
          <p:nvPr/>
        </p:nvGrpSpPr>
        <p:grpSpPr>
          <a:xfrm>
            <a:off x="1189396" y="2895953"/>
            <a:ext cx="295199" cy="295170"/>
            <a:chOff x="812101" y="2571761"/>
            <a:chExt cx="417066" cy="417024"/>
          </a:xfrm>
        </p:grpSpPr>
        <p:sp>
          <p:nvSpPr>
            <p:cNvPr id="1796" name="Google Shape;1796;p95"/>
            <p:cNvSpPr/>
            <p:nvPr/>
          </p:nvSpPr>
          <p:spPr>
            <a:xfrm>
              <a:off x="935084" y="2694744"/>
              <a:ext cx="171071" cy="171071"/>
            </a:xfrm>
            <a:custGeom>
              <a:rect b="b" l="l" r="r" t="t"/>
              <a:pathLst>
                <a:path extrusionOk="0" h="8197" w="8197">
                  <a:moveTo>
                    <a:pt x="4099" y="1171"/>
                  </a:moveTo>
                  <a:cubicBezTo>
                    <a:pt x="5712" y="1171"/>
                    <a:pt x="7027" y="2484"/>
                    <a:pt x="7027" y="4097"/>
                  </a:cubicBezTo>
                  <a:cubicBezTo>
                    <a:pt x="7027" y="5712"/>
                    <a:pt x="5712" y="7025"/>
                    <a:pt x="4099" y="7025"/>
                  </a:cubicBezTo>
                  <a:cubicBezTo>
                    <a:pt x="2486" y="7025"/>
                    <a:pt x="1171" y="5712"/>
                    <a:pt x="1171" y="4097"/>
                  </a:cubicBezTo>
                  <a:cubicBezTo>
                    <a:pt x="1171" y="2484"/>
                    <a:pt x="2486" y="1171"/>
                    <a:pt x="4099" y="1171"/>
                  </a:cubicBezTo>
                  <a:close/>
                  <a:moveTo>
                    <a:pt x="4099" y="0"/>
                  </a:moveTo>
                  <a:cubicBezTo>
                    <a:pt x="1840" y="0"/>
                    <a:pt x="0" y="1838"/>
                    <a:pt x="0" y="4097"/>
                  </a:cubicBezTo>
                  <a:cubicBezTo>
                    <a:pt x="0" y="6358"/>
                    <a:pt x="1840" y="8196"/>
                    <a:pt x="4099" y="8196"/>
                  </a:cubicBezTo>
                  <a:cubicBezTo>
                    <a:pt x="6358" y="8196"/>
                    <a:pt x="8196" y="6358"/>
                    <a:pt x="8196" y="4097"/>
                  </a:cubicBezTo>
                  <a:cubicBezTo>
                    <a:pt x="8196" y="1838"/>
                    <a:pt x="6358" y="0"/>
                    <a:pt x="40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7" name="Google Shape;1797;p95"/>
            <p:cNvSpPr/>
            <p:nvPr/>
          </p:nvSpPr>
          <p:spPr>
            <a:xfrm>
              <a:off x="860977" y="2620616"/>
              <a:ext cx="319311" cy="319290"/>
            </a:xfrm>
            <a:custGeom>
              <a:rect b="b" l="l" r="r" t="t"/>
              <a:pathLst>
                <a:path extrusionOk="0" h="15299" w="15300">
                  <a:moveTo>
                    <a:pt x="12333" y="1171"/>
                  </a:moveTo>
                  <a:cubicBezTo>
                    <a:pt x="13306" y="1171"/>
                    <a:pt x="14128" y="1994"/>
                    <a:pt x="14128" y="2967"/>
                  </a:cubicBezTo>
                  <a:lnTo>
                    <a:pt x="14128" y="12334"/>
                  </a:lnTo>
                  <a:cubicBezTo>
                    <a:pt x="14128" y="13307"/>
                    <a:pt x="13306" y="14129"/>
                    <a:pt x="12333" y="14129"/>
                  </a:cubicBezTo>
                  <a:lnTo>
                    <a:pt x="2968" y="14129"/>
                  </a:lnTo>
                  <a:cubicBezTo>
                    <a:pt x="1993" y="14129"/>
                    <a:pt x="1172" y="13307"/>
                    <a:pt x="1172" y="12334"/>
                  </a:cubicBezTo>
                  <a:lnTo>
                    <a:pt x="1172" y="2967"/>
                  </a:lnTo>
                  <a:cubicBezTo>
                    <a:pt x="1172" y="1994"/>
                    <a:pt x="1993" y="1171"/>
                    <a:pt x="2968" y="1171"/>
                  </a:cubicBezTo>
                  <a:close/>
                  <a:moveTo>
                    <a:pt x="2968" y="0"/>
                  </a:moveTo>
                  <a:cubicBezTo>
                    <a:pt x="1351" y="0"/>
                    <a:pt x="1" y="1346"/>
                    <a:pt x="1" y="2967"/>
                  </a:cubicBezTo>
                  <a:lnTo>
                    <a:pt x="1" y="12334"/>
                  </a:lnTo>
                  <a:cubicBezTo>
                    <a:pt x="1" y="13952"/>
                    <a:pt x="1349" y="15299"/>
                    <a:pt x="2968" y="15299"/>
                  </a:cubicBezTo>
                  <a:lnTo>
                    <a:pt x="12333" y="15299"/>
                  </a:lnTo>
                  <a:cubicBezTo>
                    <a:pt x="13953" y="15299"/>
                    <a:pt x="15299" y="13951"/>
                    <a:pt x="15299" y="12334"/>
                  </a:cubicBezTo>
                  <a:lnTo>
                    <a:pt x="15299" y="2967"/>
                  </a:lnTo>
                  <a:cubicBezTo>
                    <a:pt x="15299" y="1345"/>
                    <a:pt x="13948" y="0"/>
                    <a:pt x="12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8" name="Google Shape;1798;p95"/>
            <p:cNvSpPr/>
            <p:nvPr/>
          </p:nvSpPr>
          <p:spPr>
            <a:xfrm>
              <a:off x="812101" y="2571761"/>
              <a:ext cx="417066" cy="417024"/>
            </a:xfrm>
            <a:custGeom>
              <a:rect b="b" l="l" r="r" t="t"/>
              <a:pathLst>
                <a:path extrusionOk="0" h="19982" w="19984">
                  <a:moveTo>
                    <a:pt x="17056" y="1172"/>
                  </a:moveTo>
                  <a:cubicBezTo>
                    <a:pt x="18025" y="1172"/>
                    <a:pt x="18812" y="1959"/>
                    <a:pt x="18812" y="2927"/>
                  </a:cubicBezTo>
                  <a:lnTo>
                    <a:pt x="18812" y="17056"/>
                  </a:lnTo>
                  <a:cubicBezTo>
                    <a:pt x="18812" y="18023"/>
                    <a:pt x="18025" y="18811"/>
                    <a:pt x="17056" y="18811"/>
                  </a:cubicBezTo>
                  <a:lnTo>
                    <a:pt x="2928" y="18811"/>
                  </a:lnTo>
                  <a:cubicBezTo>
                    <a:pt x="1961" y="18811"/>
                    <a:pt x="1172" y="18023"/>
                    <a:pt x="1172" y="17056"/>
                  </a:cubicBezTo>
                  <a:lnTo>
                    <a:pt x="1172" y="2927"/>
                  </a:lnTo>
                  <a:cubicBezTo>
                    <a:pt x="1172" y="1959"/>
                    <a:pt x="1961" y="1172"/>
                    <a:pt x="2928" y="1172"/>
                  </a:cubicBezTo>
                  <a:close/>
                  <a:moveTo>
                    <a:pt x="2928" y="1"/>
                  </a:moveTo>
                  <a:cubicBezTo>
                    <a:pt x="1313" y="1"/>
                    <a:pt x="1" y="1313"/>
                    <a:pt x="1" y="2927"/>
                  </a:cubicBezTo>
                  <a:lnTo>
                    <a:pt x="1" y="17056"/>
                  </a:lnTo>
                  <a:cubicBezTo>
                    <a:pt x="1" y="18669"/>
                    <a:pt x="1313" y="19982"/>
                    <a:pt x="2928" y="19982"/>
                  </a:cubicBezTo>
                  <a:lnTo>
                    <a:pt x="17056" y="19982"/>
                  </a:lnTo>
                  <a:cubicBezTo>
                    <a:pt x="18669" y="19982"/>
                    <a:pt x="19984" y="18669"/>
                    <a:pt x="19984" y="17056"/>
                  </a:cubicBezTo>
                  <a:lnTo>
                    <a:pt x="19984" y="2927"/>
                  </a:lnTo>
                  <a:cubicBezTo>
                    <a:pt x="19984" y="1313"/>
                    <a:pt x="18669" y="1"/>
                    <a:pt x="170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9" name="Google Shape;1799;p95"/>
            <p:cNvSpPr/>
            <p:nvPr/>
          </p:nvSpPr>
          <p:spPr>
            <a:xfrm>
              <a:off x="1081712" y="2670306"/>
              <a:ext cx="48878" cy="48898"/>
            </a:xfrm>
            <a:custGeom>
              <a:rect b="b" l="l" r="r" t="t"/>
              <a:pathLst>
                <a:path extrusionOk="0" h="2343" w="2342">
                  <a:moveTo>
                    <a:pt x="1170" y="0"/>
                  </a:moveTo>
                  <a:cubicBezTo>
                    <a:pt x="524" y="0"/>
                    <a:pt x="1" y="526"/>
                    <a:pt x="1" y="1171"/>
                  </a:cubicBezTo>
                  <a:cubicBezTo>
                    <a:pt x="1" y="1817"/>
                    <a:pt x="524" y="2342"/>
                    <a:pt x="1170" y="2342"/>
                  </a:cubicBezTo>
                  <a:cubicBezTo>
                    <a:pt x="1816" y="2342"/>
                    <a:pt x="2341" y="1817"/>
                    <a:pt x="2341" y="1171"/>
                  </a:cubicBezTo>
                  <a:cubicBezTo>
                    <a:pt x="2341" y="526"/>
                    <a:pt x="1816" y="0"/>
                    <a:pt x="11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00" name="Google Shape;1800;p95"/>
          <p:cNvGrpSpPr/>
          <p:nvPr/>
        </p:nvGrpSpPr>
        <p:grpSpPr>
          <a:xfrm>
            <a:off x="1566586" y="2895953"/>
            <a:ext cx="295170" cy="295170"/>
            <a:chOff x="1323129" y="2571761"/>
            <a:chExt cx="417024" cy="417024"/>
          </a:xfrm>
        </p:grpSpPr>
        <p:sp>
          <p:nvSpPr>
            <p:cNvPr id="1801" name="Google Shape;1801;p95"/>
            <p:cNvSpPr/>
            <p:nvPr/>
          </p:nvSpPr>
          <p:spPr>
            <a:xfrm>
              <a:off x="1385007" y="2719183"/>
              <a:ext cx="73337" cy="219907"/>
            </a:xfrm>
            <a:custGeom>
              <a:rect b="b" l="l" r="r" t="t"/>
              <a:pathLst>
                <a:path extrusionOk="0" h="10537" w="3514">
                  <a:moveTo>
                    <a:pt x="2342" y="1171"/>
                  </a:moveTo>
                  <a:lnTo>
                    <a:pt x="2342" y="9367"/>
                  </a:lnTo>
                  <a:lnTo>
                    <a:pt x="1171" y="9367"/>
                  </a:lnTo>
                  <a:lnTo>
                    <a:pt x="1171" y="1171"/>
                  </a:lnTo>
                  <a:close/>
                  <a:moveTo>
                    <a:pt x="586" y="0"/>
                  </a:moveTo>
                  <a:cubicBezTo>
                    <a:pt x="264" y="0"/>
                    <a:pt x="0" y="262"/>
                    <a:pt x="0" y="586"/>
                  </a:cubicBezTo>
                  <a:lnTo>
                    <a:pt x="0" y="9951"/>
                  </a:lnTo>
                  <a:cubicBezTo>
                    <a:pt x="0" y="10275"/>
                    <a:pt x="264" y="10537"/>
                    <a:pt x="586" y="10537"/>
                  </a:cubicBezTo>
                  <a:lnTo>
                    <a:pt x="2928" y="10537"/>
                  </a:lnTo>
                  <a:cubicBezTo>
                    <a:pt x="3252" y="10537"/>
                    <a:pt x="3514" y="10275"/>
                    <a:pt x="3514" y="9951"/>
                  </a:cubicBezTo>
                  <a:lnTo>
                    <a:pt x="3514" y="586"/>
                  </a:lnTo>
                  <a:cubicBezTo>
                    <a:pt x="3514" y="262"/>
                    <a:pt x="3252" y="0"/>
                    <a:pt x="29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2" name="Google Shape;1802;p95"/>
            <p:cNvSpPr/>
            <p:nvPr/>
          </p:nvSpPr>
          <p:spPr>
            <a:xfrm>
              <a:off x="1385007" y="2621430"/>
              <a:ext cx="73337" cy="73337"/>
            </a:xfrm>
            <a:custGeom>
              <a:rect b="b" l="l" r="r" t="t"/>
              <a:pathLst>
                <a:path extrusionOk="0" h="3514" w="3514">
                  <a:moveTo>
                    <a:pt x="1757" y="1171"/>
                  </a:moveTo>
                  <a:cubicBezTo>
                    <a:pt x="2081" y="1171"/>
                    <a:pt x="2342" y="1435"/>
                    <a:pt x="2342" y="1757"/>
                  </a:cubicBezTo>
                  <a:cubicBezTo>
                    <a:pt x="2342" y="2080"/>
                    <a:pt x="2081" y="2342"/>
                    <a:pt x="1757" y="2342"/>
                  </a:cubicBezTo>
                  <a:cubicBezTo>
                    <a:pt x="1435" y="2342"/>
                    <a:pt x="1171" y="2080"/>
                    <a:pt x="1171" y="1757"/>
                  </a:cubicBezTo>
                  <a:cubicBezTo>
                    <a:pt x="1171" y="1435"/>
                    <a:pt x="1435" y="1171"/>
                    <a:pt x="1757" y="1171"/>
                  </a:cubicBezTo>
                  <a:close/>
                  <a:moveTo>
                    <a:pt x="1757" y="0"/>
                  </a:moveTo>
                  <a:cubicBezTo>
                    <a:pt x="789" y="0"/>
                    <a:pt x="0" y="789"/>
                    <a:pt x="0" y="1757"/>
                  </a:cubicBezTo>
                  <a:cubicBezTo>
                    <a:pt x="0" y="2726"/>
                    <a:pt x="789" y="3513"/>
                    <a:pt x="1757" y="3513"/>
                  </a:cubicBezTo>
                  <a:cubicBezTo>
                    <a:pt x="2726" y="3513"/>
                    <a:pt x="3514" y="2726"/>
                    <a:pt x="3514" y="1757"/>
                  </a:cubicBezTo>
                  <a:cubicBezTo>
                    <a:pt x="3514" y="789"/>
                    <a:pt x="2726" y="0"/>
                    <a:pt x="175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3" name="Google Shape;1803;p95"/>
            <p:cNvSpPr/>
            <p:nvPr/>
          </p:nvSpPr>
          <p:spPr>
            <a:xfrm>
              <a:off x="1482759" y="2718786"/>
              <a:ext cx="195510" cy="220304"/>
            </a:xfrm>
            <a:custGeom>
              <a:rect b="b" l="l" r="r" t="t"/>
              <a:pathLst>
                <a:path extrusionOk="0" h="10556" w="9368">
                  <a:moveTo>
                    <a:pt x="5559" y="1173"/>
                  </a:moveTo>
                  <a:cubicBezTo>
                    <a:pt x="5720" y="1173"/>
                    <a:pt x="5883" y="1186"/>
                    <a:pt x="6044" y="1212"/>
                  </a:cubicBezTo>
                  <a:cubicBezTo>
                    <a:pt x="7422" y="1435"/>
                    <a:pt x="8196" y="2535"/>
                    <a:pt x="8196" y="3669"/>
                  </a:cubicBezTo>
                  <a:lnTo>
                    <a:pt x="8196" y="9386"/>
                  </a:lnTo>
                  <a:lnTo>
                    <a:pt x="7025" y="9386"/>
                  </a:lnTo>
                  <a:lnTo>
                    <a:pt x="7025" y="4702"/>
                  </a:lnTo>
                  <a:cubicBezTo>
                    <a:pt x="7025" y="3411"/>
                    <a:pt x="5975" y="2360"/>
                    <a:pt x="4683" y="2360"/>
                  </a:cubicBezTo>
                  <a:cubicBezTo>
                    <a:pt x="3392" y="2360"/>
                    <a:pt x="2341" y="3411"/>
                    <a:pt x="2341" y="4702"/>
                  </a:cubicBezTo>
                  <a:lnTo>
                    <a:pt x="2341" y="9386"/>
                  </a:lnTo>
                  <a:lnTo>
                    <a:pt x="1170" y="9386"/>
                  </a:lnTo>
                  <a:lnTo>
                    <a:pt x="1170" y="1190"/>
                  </a:lnTo>
                  <a:lnTo>
                    <a:pt x="2341" y="1190"/>
                  </a:lnTo>
                  <a:lnTo>
                    <a:pt x="2341" y="1776"/>
                  </a:lnTo>
                  <a:cubicBezTo>
                    <a:pt x="2341" y="2011"/>
                    <a:pt x="2484" y="2225"/>
                    <a:pt x="2704" y="2316"/>
                  </a:cubicBezTo>
                  <a:cubicBezTo>
                    <a:pt x="2776" y="2346"/>
                    <a:pt x="2852" y="2361"/>
                    <a:pt x="2928" y="2361"/>
                  </a:cubicBezTo>
                  <a:cubicBezTo>
                    <a:pt x="3080" y="2361"/>
                    <a:pt x="3229" y="2301"/>
                    <a:pt x="3341" y="2190"/>
                  </a:cubicBezTo>
                  <a:lnTo>
                    <a:pt x="3615" y="1916"/>
                  </a:lnTo>
                  <a:cubicBezTo>
                    <a:pt x="4086" y="1443"/>
                    <a:pt x="4813" y="1173"/>
                    <a:pt x="5559" y="1173"/>
                  </a:cubicBezTo>
                  <a:close/>
                  <a:moveTo>
                    <a:pt x="5553" y="0"/>
                  </a:moveTo>
                  <a:cubicBezTo>
                    <a:pt x="4823" y="0"/>
                    <a:pt x="4110" y="189"/>
                    <a:pt x="3509" y="536"/>
                  </a:cubicBezTo>
                  <a:cubicBezTo>
                    <a:pt x="3475" y="246"/>
                    <a:pt x="3227" y="19"/>
                    <a:pt x="2927" y="19"/>
                  </a:cubicBezTo>
                  <a:lnTo>
                    <a:pt x="586" y="19"/>
                  </a:lnTo>
                  <a:cubicBezTo>
                    <a:pt x="262" y="19"/>
                    <a:pt x="1" y="281"/>
                    <a:pt x="1" y="605"/>
                  </a:cubicBezTo>
                  <a:lnTo>
                    <a:pt x="1" y="9970"/>
                  </a:lnTo>
                  <a:cubicBezTo>
                    <a:pt x="1" y="10294"/>
                    <a:pt x="262" y="10556"/>
                    <a:pt x="586" y="10556"/>
                  </a:cubicBezTo>
                  <a:lnTo>
                    <a:pt x="2927" y="10556"/>
                  </a:lnTo>
                  <a:cubicBezTo>
                    <a:pt x="3250" y="10556"/>
                    <a:pt x="3512" y="10294"/>
                    <a:pt x="3512" y="9970"/>
                  </a:cubicBezTo>
                  <a:lnTo>
                    <a:pt x="3512" y="4702"/>
                  </a:lnTo>
                  <a:cubicBezTo>
                    <a:pt x="3512" y="4056"/>
                    <a:pt x="4038" y="3531"/>
                    <a:pt x="4683" y="3531"/>
                  </a:cubicBezTo>
                  <a:cubicBezTo>
                    <a:pt x="5329" y="3531"/>
                    <a:pt x="5854" y="4056"/>
                    <a:pt x="5854" y="4702"/>
                  </a:cubicBezTo>
                  <a:lnTo>
                    <a:pt x="5854" y="9970"/>
                  </a:lnTo>
                  <a:cubicBezTo>
                    <a:pt x="5854" y="10294"/>
                    <a:pt x="6116" y="10556"/>
                    <a:pt x="6440" y="10556"/>
                  </a:cubicBezTo>
                  <a:lnTo>
                    <a:pt x="8782" y="10556"/>
                  </a:lnTo>
                  <a:cubicBezTo>
                    <a:pt x="9104" y="10556"/>
                    <a:pt x="9368" y="10294"/>
                    <a:pt x="9368" y="9970"/>
                  </a:cubicBezTo>
                  <a:lnTo>
                    <a:pt x="9368" y="3669"/>
                  </a:lnTo>
                  <a:cubicBezTo>
                    <a:pt x="9368" y="1921"/>
                    <a:pt x="8131" y="364"/>
                    <a:pt x="6231" y="55"/>
                  </a:cubicBezTo>
                  <a:cubicBezTo>
                    <a:pt x="6005" y="18"/>
                    <a:pt x="5779" y="0"/>
                    <a:pt x="55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4" name="Google Shape;1804;p95"/>
            <p:cNvSpPr/>
            <p:nvPr/>
          </p:nvSpPr>
          <p:spPr>
            <a:xfrm>
              <a:off x="1323129" y="2571761"/>
              <a:ext cx="417024" cy="417024"/>
            </a:xfrm>
            <a:custGeom>
              <a:rect b="b" l="l" r="r" t="t"/>
              <a:pathLst>
                <a:path extrusionOk="0" h="19982" w="19982">
                  <a:moveTo>
                    <a:pt x="17015" y="1170"/>
                  </a:moveTo>
                  <a:cubicBezTo>
                    <a:pt x="17989" y="1170"/>
                    <a:pt x="18810" y="1993"/>
                    <a:pt x="18810" y="2966"/>
                  </a:cubicBezTo>
                  <a:lnTo>
                    <a:pt x="18810" y="17015"/>
                  </a:lnTo>
                  <a:cubicBezTo>
                    <a:pt x="18810" y="17990"/>
                    <a:pt x="17989" y="18811"/>
                    <a:pt x="17015" y="18811"/>
                  </a:cubicBezTo>
                  <a:lnTo>
                    <a:pt x="2965" y="18811"/>
                  </a:lnTo>
                  <a:cubicBezTo>
                    <a:pt x="1992" y="18811"/>
                    <a:pt x="1170" y="17990"/>
                    <a:pt x="1170" y="17015"/>
                  </a:cubicBezTo>
                  <a:lnTo>
                    <a:pt x="1170" y="2966"/>
                  </a:lnTo>
                  <a:cubicBezTo>
                    <a:pt x="1170" y="1993"/>
                    <a:pt x="1992" y="1170"/>
                    <a:pt x="2965" y="1170"/>
                  </a:cubicBezTo>
                  <a:close/>
                  <a:moveTo>
                    <a:pt x="2965" y="1"/>
                  </a:moveTo>
                  <a:cubicBezTo>
                    <a:pt x="1347" y="1"/>
                    <a:pt x="0" y="1349"/>
                    <a:pt x="0" y="2966"/>
                  </a:cubicBezTo>
                  <a:lnTo>
                    <a:pt x="0" y="17015"/>
                  </a:lnTo>
                  <a:cubicBezTo>
                    <a:pt x="0" y="18635"/>
                    <a:pt x="1348" y="19982"/>
                    <a:pt x="2965" y="19982"/>
                  </a:cubicBezTo>
                  <a:lnTo>
                    <a:pt x="17017" y="19982"/>
                  </a:lnTo>
                  <a:cubicBezTo>
                    <a:pt x="18635" y="19982"/>
                    <a:pt x="19981" y="18634"/>
                    <a:pt x="19981" y="17015"/>
                  </a:cubicBezTo>
                  <a:lnTo>
                    <a:pt x="19981" y="2966"/>
                  </a:lnTo>
                  <a:cubicBezTo>
                    <a:pt x="19981" y="1347"/>
                    <a:pt x="18633" y="1"/>
                    <a:pt x="1701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05" name="Google Shape;1805;p95"/>
          <p:cNvSpPr/>
          <p:nvPr/>
        </p:nvSpPr>
        <p:spPr>
          <a:xfrm>
            <a:off x="1982126" y="2922569"/>
            <a:ext cx="296647" cy="241888"/>
          </a:xfrm>
          <a:custGeom>
            <a:rect b="b" l="l" r="r" t="t"/>
            <a:pathLst>
              <a:path extrusionOk="0" h="16377" w="20081">
                <a:moveTo>
                  <a:pt x="13632" y="1165"/>
                </a:moveTo>
                <a:cubicBezTo>
                  <a:pt x="14903" y="1165"/>
                  <a:pt x="15458" y="1658"/>
                  <a:pt x="15826" y="1984"/>
                </a:cubicBezTo>
                <a:cubicBezTo>
                  <a:pt x="16040" y="2173"/>
                  <a:pt x="16244" y="2353"/>
                  <a:pt x="16548" y="2353"/>
                </a:cubicBezTo>
                <a:cubicBezTo>
                  <a:pt x="16762" y="2353"/>
                  <a:pt x="17038" y="2293"/>
                  <a:pt x="17344" y="2196"/>
                </a:cubicBezTo>
                <a:lnTo>
                  <a:pt x="17344" y="2196"/>
                </a:lnTo>
                <a:cubicBezTo>
                  <a:pt x="17236" y="2288"/>
                  <a:pt x="17119" y="2376"/>
                  <a:pt x="16995" y="2461"/>
                </a:cubicBezTo>
                <a:cubicBezTo>
                  <a:pt x="16780" y="2612"/>
                  <a:pt x="16689" y="2889"/>
                  <a:pt x="16778" y="3137"/>
                </a:cubicBezTo>
                <a:cubicBezTo>
                  <a:pt x="16861" y="3373"/>
                  <a:pt x="17082" y="3528"/>
                  <a:pt x="17329" y="3528"/>
                </a:cubicBezTo>
                <a:cubicBezTo>
                  <a:pt x="17343" y="3528"/>
                  <a:pt x="17358" y="3527"/>
                  <a:pt x="17372" y="3526"/>
                </a:cubicBezTo>
                <a:cubicBezTo>
                  <a:pt x="17475" y="3519"/>
                  <a:pt x="17576" y="3508"/>
                  <a:pt x="17680" y="3494"/>
                </a:cubicBezTo>
                <a:lnTo>
                  <a:pt x="17680" y="3494"/>
                </a:lnTo>
                <a:cubicBezTo>
                  <a:pt x="17275" y="3802"/>
                  <a:pt x="16921" y="3990"/>
                  <a:pt x="16937" y="4786"/>
                </a:cubicBezTo>
                <a:cubicBezTo>
                  <a:pt x="16937" y="4826"/>
                  <a:pt x="16939" y="4881"/>
                  <a:pt x="16939" y="4971"/>
                </a:cubicBezTo>
                <a:cubicBezTo>
                  <a:pt x="16939" y="6510"/>
                  <a:pt x="16350" y="9097"/>
                  <a:pt x="14694" y="11320"/>
                </a:cubicBezTo>
                <a:cubicBezTo>
                  <a:pt x="13372" y="13093"/>
                  <a:pt x="10896" y="15207"/>
                  <a:pt x="6611" y="15207"/>
                </a:cubicBezTo>
                <a:cubicBezTo>
                  <a:pt x="5368" y="15207"/>
                  <a:pt x="4159" y="14996"/>
                  <a:pt x="3001" y="14582"/>
                </a:cubicBezTo>
                <a:cubicBezTo>
                  <a:pt x="4359" y="14345"/>
                  <a:pt x="5612" y="13799"/>
                  <a:pt x="6698" y="12960"/>
                </a:cubicBezTo>
                <a:cubicBezTo>
                  <a:pt x="6893" y="12812"/>
                  <a:pt x="6972" y="12557"/>
                  <a:pt x="6900" y="12323"/>
                </a:cubicBezTo>
                <a:cubicBezTo>
                  <a:pt x="6827" y="12090"/>
                  <a:pt x="6617" y="11925"/>
                  <a:pt x="6372" y="11913"/>
                </a:cubicBezTo>
                <a:cubicBezTo>
                  <a:pt x="5203" y="11849"/>
                  <a:pt x="4280" y="11209"/>
                  <a:pt x="3767" y="10448"/>
                </a:cubicBezTo>
                <a:cubicBezTo>
                  <a:pt x="3968" y="10434"/>
                  <a:pt x="4207" y="10404"/>
                  <a:pt x="4564" y="10340"/>
                </a:cubicBezTo>
                <a:cubicBezTo>
                  <a:pt x="4832" y="10294"/>
                  <a:pt x="5030" y="10071"/>
                  <a:pt x="5047" y="9801"/>
                </a:cubicBezTo>
                <a:cubicBezTo>
                  <a:pt x="5065" y="9532"/>
                  <a:pt x="4895" y="9286"/>
                  <a:pt x="4637" y="9205"/>
                </a:cubicBezTo>
                <a:cubicBezTo>
                  <a:pt x="3296" y="8787"/>
                  <a:pt x="2498" y="8025"/>
                  <a:pt x="2180" y="6838"/>
                </a:cubicBezTo>
                <a:lnTo>
                  <a:pt x="2180" y="6838"/>
                </a:lnTo>
                <a:cubicBezTo>
                  <a:pt x="2390" y="6891"/>
                  <a:pt x="2642" y="6933"/>
                  <a:pt x="3057" y="6986"/>
                </a:cubicBezTo>
                <a:cubicBezTo>
                  <a:pt x="3081" y="6989"/>
                  <a:pt x="3105" y="6991"/>
                  <a:pt x="3129" y="6991"/>
                </a:cubicBezTo>
                <a:cubicBezTo>
                  <a:pt x="3359" y="6991"/>
                  <a:pt x="3571" y="6854"/>
                  <a:pt x="3666" y="6640"/>
                </a:cubicBezTo>
                <a:cubicBezTo>
                  <a:pt x="3770" y="6403"/>
                  <a:pt x="3707" y="6125"/>
                  <a:pt x="3508" y="5957"/>
                </a:cubicBezTo>
                <a:cubicBezTo>
                  <a:pt x="2014" y="4697"/>
                  <a:pt x="1936" y="3409"/>
                  <a:pt x="2210" y="2373"/>
                </a:cubicBezTo>
                <a:lnTo>
                  <a:pt x="2210" y="2373"/>
                </a:lnTo>
                <a:cubicBezTo>
                  <a:pt x="4267" y="4464"/>
                  <a:pt x="6801" y="5670"/>
                  <a:pt x="9880" y="5882"/>
                </a:cubicBezTo>
                <a:cubicBezTo>
                  <a:pt x="9894" y="5883"/>
                  <a:pt x="9908" y="5884"/>
                  <a:pt x="9921" y="5884"/>
                </a:cubicBezTo>
                <a:cubicBezTo>
                  <a:pt x="10265" y="5884"/>
                  <a:pt x="10539" y="5586"/>
                  <a:pt x="10503" y="5239"/>
                </a:cubicBezTo>
                <a:cubicBezTo>
                  <a:pt x="10372" y="3940"/>
                  <a:pt x="10634" y="2919"/>
                  <a:pt x="11281" y="2203"/>
                </a:cubicBezTo>
                <a:cubicBezTo>
                  <a:pt x="11975" y="1437"/>
                  <a:pt x="12981" y="1165"/>
                  <a:pt x="13632" y="1165"/>
                </a:cubicBezTo>
                <a:close/>
                <a:moveTo>
                  <a:pt x="13631" y="1"/>
                </a:moveTo>
                <a:cubicBezTo>
                  <a:pt x="12698" y="1"/>
                  <a:pt x="11363" y="368"/>
                  <a:pt x="10413" y="1418"/>
                </a:cubicBezTo>
                <a:cubicBezTo>
                  <a:pt x="9665" y="2245"/>
                  <a:pt x="9291" y="3332"/>
                  <a:pt x="9300" y="4649"/>
                </a:cubicBezTo>
                <a:cubicBezTo>
                  <a:pt x="6556" y="4315"/>
                  <a:pt x="4306" y="3079"/>
                  <a:pt x="2438" y="887"/>
                </a:cubicBezTo>
                <a:cubicBezTo>
                  <a:pt x="2327" y="756"/>
                  <a:pt x="2163" y="681"/>
                  <a:pt x="1993" y="681"/>
                </a:cubicBezTo>
                <a:cubicBezTo>
                  <a:pt x="1966" y="681"/>
                  <a:pt x="1938" y="683"/>
                  <a:pt x="1911" y="687"/>
                </a:cubicBezTo>
                <a:cubicBezTo>
                  <a:pt x="1713" y="715"/>
                  <a:pt x="1541" y="843"/>
                  <a:pt x="1460" y="1025"/>
                </a:cubicBezTo>
                <a:cubicBezTo>
                  <a:pt x="1207" y="1582"/>
                  <a:pt x="876" y="2444"/>
                  <a:pt x="922" y="3466"/>
                </a:cubicBezTo>
                <a:cubicBezTo>
                  <a:pt x="952" y="4138"/>
                  <a:pt x="1138" y="4773"/>
                  <a:pt x="1479" y="5368"/>
                </a:cubicBezTo>
                <a:cubicBezTo>
                  <a:pt x="1469" y="5367"/>
                  <a:pt x="1459" y="5367"/>
                  <a:pt x="1449" y="5367"/>
                </a:cubicBezTo>
                <a:cubicBezTo>
                  <a:pt x="1114" y="5367"/>
                  <a:pt x="843" y="5650"/>
                  <a:pt x="865" y="5990"/>
                </a:cubicBezTo>
                <a:cubicBezTo>
                  <a:pt x="963" y="7455"/>
                  <a:pt x="1501" y="8589"/>
                  <a:pt x="2470" y="9380"/>
                </a:cubicBezTo>
                <a:cubicBezTo>
                  <a:pt x="2284" y="9528"/>
                  <a:pt x="2208" y="9773"/>
                  <a:pt x="2274" y="9999"/>
                </a:cubicBezTo>
                <a:cubicBezTo>
                  <a:pt x="2578" y="11057"/>
                  <a:pt x="3469" y="12207"/>
                  <a:pt x="4833" y="12757"/>
                </a:cubicBezTo>
                <a:cubicBezTo>
                  <a:pt x="3802" y="13279"/>
                  <a:pt x="2644" y="13546"/>
                  <a:pt x="1412" y="13546"/>
                </a:cubicBezTo>
                <a:cubicBezTo>
                  <a:pt x="1173" y="13546"/>
                  <a:pt x="932" y="13536"/>
                  <a:pt x="689" y="13516"/>
                </a:cubicBezTo>
                <a:cubicBezTo>
                  <a:pt x="673" y="13515"/>
                  <a:pt x="658" y="13514"/>
                  <a:pt x="642" y="13514"/>
                </a:cubicBezTo>
                <a:cubicBezTo>
                  <a:pt x="390" y="13514"/>
                  <a:pt x="164" y="13676"/>
                  <a:pt x="84" y="13919"/>
                </a:cubicBezTo>
                <a:cubicBezTo>
                  <a:pt x="0" y="14177"/>
                  <a:pt x="105" y="14460"/>
                  <a:pt x="338" y="14600"/>
                </a:cubicBezTo>
                <a:cubicBezTo>
                  <a:pt x="2284" y="15778"/>
                  <a:pt x="4395" y="16376"/>
                  <a:pt x="6611" y="16376"/>
                </a:cubicBezTo>
                <a:cubicBezTo>
                  <a:pt x="11382" y="16376"/>
                  <a:pt x="14151" y="14008"/>
                  <a:pt x="15631" y="12019"/>
                </a:cubicBezTo>
                <a:cubicBezTo>
                  <a:pt x="17461" y="9567"/>
                  <a:pt x="18108" y="6689"/>
                  <a:pt x="18108" y="4971"/>
                </a:cubicBezTo>
                <a:cubicBezTo>
                  <a:pt x="18108" y="4747"/>
                  <a:pt x="18103" y="4701"/>
                  <a:pt x="18110" y="4637"/>
                </a:cubicBezTo>
                <a:cubicBezTo>
                  <a:pt x="18336" y="4435"/>
                  <a:pt x="18964" y="4133"/>
                  <a:pt x="19935" y="2718"/>
                </a:cubicBezTo>
                <a:cubicBezTo>
                  <a:pt x="20080" y="2505"/>
                  <a:pt x="20070" y="2221"/>
                  <a:pt x="19909" y="2019"/>
                </a:cubicBezTo>
                <a:cubicBezTo>
                  <a:pt x="19795" y="1879"/>
                  <a:pt x="19625" y="1801"/>
                  <a:pt x="19451" y="1801"/>
                </a:cubicBezTo>
                <a:cubicBezTo>
                  <a:pt x="19377" y="1801"/>
                  <a:pt x="19303" y="1815"/>
                  <a:pt x="19231" y="1844"/>
                </a:cubicBezTo>
                <a:cubicBezTo>
                  <a:pt x="19194" y="1860"/>
                  <a:pt x="19155" y="1874"/>
                  <a:pt x="19118" y="1890"/>
                </a:cubicBezTo>
                <a:cubicBezTo>
                  <a:pt x="19269" y="1630"/>
                  <a:pt x="19392" y="1356"/>
                  <a:pt x="19490" y="1062"/>
                </a:cubicBezTo>
                <a:cubicBezTo>
                  <a:pt x="19564" y="841"/>
                  <a:pt x="19498" y="598"/>
                  <a:pt x="19327" y="443"/>
                </a:cubicBezTo>
                <a:cubicBezTo>
                  <a:pt x="19217" y="344"/>
                  <a:pt x="19076" y="292"/>
                  <a:pt x="18934" y="292"/>
                </a:cubicBezTo>
                <a:cubicBezTo>
                  <a:pt x="18853" y="292"/>
                  <a:pt x="18771" y="309"/>
                  <a:pt x="18694" y="344"/>
                </a:cubicBezTo>
                <a:cubicBezTo>
                  <a:pt x="18690" y="345"/>
                  <a:pt x="18676" y="351"/>
                  <a:pt x="18651" y="363"/>
                </a:cubicBezTo>
                <a:cubicBezTo>
                  <a:pt x="17724" y="830"/>
                  <a:pt x="16999" y="1103"/>
                  <a:pt x="16670" y="1166"/>
                </a:cubicBezTo>
                <a:cubicBezTo>
                  <a:pt x="16647" y="1147"/>
                  <a:pt x="16624" y="1126"/>
                  <a:pt x="16603" y="1106"/>
                </a:cubicBezTo>
                <a:cubicBezTo>
                  <a:pt x="16194" y="745"/>
                  <a:pt x="15347" y="1"/>
                  <a:pt x="136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orporate Social Responsibility Consulting by Slidesgo">
  <a:themeElements>
    <a:clrScheme name="Simple Light">
      <a:dk1>
        <a:srgbClr val="161B1C"/>
      </a:dk1>
      <a:lt1>
        <a:srgbClr val="F5F5F2"/>
      </a:lt1>
      <a:dk2>
        <a:srgbClr val="788254"/>
      </a:dk2>
      <a:lt2>
        <a:srgbClr val="CDD5AE"/>
      </a:lt2>
      <a:accent1>
        <a:srgbClr val="FFFFFF"/>
      </a:accent1>
      <a:accent2>
        <a:srgbClr val="FFFFFF"/>
      </a:accent2>
      <a:accent3>
        <a:srgbClr val="FFFFFF"/>
      </a:accent3>
      <a:accent4>
        <a:srgbClr val="FFFFFF"/>
      </a:accent4>
      <a:accent5>
        <a:srgbClr val="FFFFFF"/>
      </a:accent5>
      <a:accent6>
        <a:srgbClr val="FFFFFF"/>
      </a:accent6>
      <a:hlink>
        <a:srgbClr val="161B1C"/>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