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Lst>
  <p:sldSz cy="5143500" cx="9144000"/>
  <p:notesSz cx="6858000" cy="9144000"/>
  <p:embeddedFontLst>
    <p:embeddedFont>
      <p:font typeface="Lato"/>
      <p:regular r:id="rId56"/>
      <p:bold r:id="rId57"/>
      <p:italic r:id="rId58"/>
      <p:boldItalic r:id="rId59"/>
    </p:embeddedFont>
    <p:embeddedFont>
      <p:font typeface="Anaheim"/>
      <p:regular r:id="rId60"/>
      <p:bold r:id="rId61"/>
    </p:embeddedFont>
    <p:embeddedFont>
      <p:font typeface="Assistant"/>
      <p:regular r:id="rId62"/>
      <p:bold r:id="rId63"/>
    </p:embeddedFont>
    <p:embeddedFont>
      <p:font typeface="Bebas Neue"/>
      <p:regular r:id="rId64"/>
    </p:embeddedFont>
    <p:embeddedFont>
      <p:font typeface="Albert Sans"/>
      <p:regular r:id="rId65"/>
      <p:bold r:id="rId66"/>
      <p:italic r:id="rId67"/>
      <p:boldItalic r:id="rId68"/>
    </p:embeddedFont>
    <p:embeddedFont>
      <p:font typeface="PT Sans"/>
      <p:regular r:id="rId69"/>
      <p:bold r:id="rId70"/>
      <p:italic r:id="rId71"/>
      <p:boldItalic r:id="rId7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orient="horz"/>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2" Type="http://schemas.openxmlformats.org/officeDocument/2006/relationships/font" Target="fonts/PTSans-boldItalic.fntdata"/><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71" Type="http://schemas.openxmlformats.org/officeDocument/2006/relationships/font" Target="fonts/PTSans-italic.fntdata"/><Relationship Id="rId70" Type="http://schemas.openxmlformats.org/officeDocument/2006/relationships/font" Target="fonts/PTSans-bold.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Assistant-regular.fntdata"/><Relationship Id="rId61" Type="http://schemas.openxmlformats.org/officeDocument/2006/relationships/font" Target="fonts/Anaheim-bold.fntdata"/><Relationship Id="rId20" Type="http://schemas.openxmlformats.org/officeDocument/2006/relationships/slide" Target="slides/slide15.xml"/><Relationship Id="rId64" Type="http://schemas.openxmlformats.org/officeDocument/2006/relationships/font" Target="fonts/BebasNeue-regular.fntdata"/><Relationship Id="rId63" Type="http://schemas.openxmlformats.org/officeDocument/2006/relationships/font" Target="fonts/Assistant-bold.fntdata"/><Relationship Id="rId22" Type="http://schemas.openxmlformats.org/officeDocument/2006/relationships/slide" Target="slides/slide17.xml"/><Relationship Id="rId66" Type="http://schemas.openxmlformats.org/officeDocument/2006/relationships/font" Target="fonts/AlbertSans-bold.fntdata"/><Relationship Id="rId21" Type="http://schemas.openxmlformats.org/officeDocument/2006/relationships/slide" Target="slides/slide16.xml"/><Relationship Id="rId65" Type="http://schemas.openxmlformats.org/officeDocument/2006/relationships/font" Target="fonts/AlbertSans-regular.fntdata"/><Relationship Id="rId24" Type="http://schemas.openxmlformats.org/officeDocument/2006/relationships/slide" Target="slides/slide19.xml"/><Relationship Id="rId68" Type="http://schemas.openxmlformats.org/officeDocument/2006/relationships/font" Target="fonts/AlbertSans-boldItalic.fntdata"/><Relationship Id="rId23" Type="http://schemas.openxmlformats.org/officeDocument/2006/relationships/slide" Target="slides/slide18.xml"/><Relationship Id="rId67" Type="http://schemas.openxmlformats.org/officeDocument/2006/relationships/font" Target="fonts/AlbertSans-italic.fntdata"/><Relationship Id="rId60" Type="http://schemas.openxmlformats.org/officeDocument/2006/relationships/font" Target="fonts/Anaheim-regular.fntdata"/><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PTSans-regular.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font" Target="fonts/Lato-bold.fntdata"/><Relationship Id="rId12" Type="http://schemas.openxmlformats.org/officeDocument/2006/relationships/slide" Target="slides/slide7.xml"/><Relationship Id="rId56" Type="http://schemas.openxmlformats.org/officeDocument/2006/relationships/font" Target="fonts/Lato-regular.fntdata"/><Relationship Id="rId15" Type="http://schemas.openxmlformats.org/officeDocument/2006/relationships/slide" Target="slides/slide10.xml"/><Relationship Id="rId59" Type="http://schemas.openxmlformats.org/officeDocument/2006/relationships/font" Target="fonts/Lato-boldItalic.fntdata"/><Relationship Id="rId14" Type="http://schemas.openxmlformats.org/officeDocument/2006/relationships/slide" Target="slides/slide9.xml"/><Relationship Id="rId58" Type="http://schemas.openxmlformats.org/officeDocument/2006/relationships/font" Target="fonts/Lato-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4dfce81f19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4dfce81f19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d431007ba2_0_2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d431007ba2_0_2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2e454ca01a2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4" name="Google Shape;274;g2e454ca01a2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54dda1946d_6_3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54dda1946d_6_3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g22b6570c081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 name="Google Shape;288;g22b6570c081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g54dda1946d_4_27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5" name="Google Shape;295;g54dda1946d_4_27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184d99d1a72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1" name="Google Shape;301;g184d99d1a72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g54dda1946d_4_27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2" name="Google Shape;332;g54dda1946d_4_27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g184d99d1a72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7" name="Google Shape;337;g184d99d1a72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gd431007ba2_0_2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4" name="Google Shape;364;gd431007ba2_0_2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i="1" sz="1200">
              <a:solidFill>
                <a:srgbClr val="595959"/>
              </a:solidFill>
              <a:latin typeface="Anaheim"/>
              <a:ea typeface="Anaheim"/>
              <a:cs typeface="Anaheim"/>
              <a:sym typeface="Anaheim"/>
            </a:endParaRPr>
          </a:p>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g2e454ca01a2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1" name="Google Shape;381;g2e454ca01a2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i="1" sz="1200">
              <a:solidFill>
                <a:srgbClr val="595959"/>
              </a:solidFill>
              <a:latin typeface="Anaheim"/>
              <a:ea typeface="Anaheim"/>
              <a:cs typeface="Anaheim"/>
              <a:sym typeface="Anaheim"/>
            </a:endParaRPr>
          </a:p>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g184d99d1a72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6" name="Google Shape;396;g184d99d1a72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g216241d4a31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3" name="Google Shape;413;g216241d4a31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g2e454ca01a2_0_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7" name="Google Shape;427;g2e454ca01a2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g190cccfa97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9" name="Google Shape;439;g190cccfa97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g1869d044d7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4" name="Google Shape;494;g1869d044d7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g2e454ca01a2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9" name="Google Shape;499;g2e454ca01a2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g2e454ca01a2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4" name="Google Shape;504;g2e454ca01a2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g2e454ca01a2_0_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9" name="Google Shape;509;g2e454ca01a2_0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g2e454ca01a2_0_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4" name="Google Shape;514;g2e454ca01a2_0_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g2e454ca01a2_0_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9" name="Google Shape;519;g2e454ca01a2_0_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g2e454ca01a2_0_1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4" name="Google Shape;524;g2e454ca01a2_0_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g54dda1946d_6_3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9" name="Google Shape;529;g54dda1946d_6_3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g2e4594aa247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8" name="Google Shape;548;g2e4594aa247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1" name="Shape 551"/>
        <p:cNvGrpSpPr/>
        <p:nvPr/>
      </p:nvGrpSpPr>
      <p:grpSpPr>
        <a:xfrm>
          <a:off x="0" y="0"/>
          <a:ext cx="0" cy="0"/>
          <a:chOff x="0" y="0"/>
          <a:chExt cx="0" cy="0"/>
        </a:xfrm>
      </p:grpSpPr>
      <p:sp>
        <p:nvSpPr>
          <p:cNvPr id="552" name="Google Shape;552;g54dda1946d_4_27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3" name="Google Shape;553;g54dda1946d_4_27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gd44c0c1fca_0_1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63" name="Google Shape;563;gd44c0c1fca_0_1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g2e4594aa247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3" name="Google Shape;583;g2e4594aa247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1" name="Shape 591"/>
        <p:cNvGrpSpPr/>
        <p:nvPr/>
      </p:nvGrpSpPr>
      <p:grpSpPr>
        <a:xfrm>
          <a:off x="0" y="0"/>
          <a:ext cx="0" cy="0"/>
          <a:chOff x="0" y="0"/>
          <a:chExt cx="0" cy="0"/>
        </a:xfrm>
      </p:grpSpPr>
      <p:sp>
        <p:nvSpPr>
          <p:cNvPr id="592" name="Google Shape;592;g2e4594aa247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3" name="Google Shape;593;g2e4594aa247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1" name="Shape 601"/>
        <p:cNvGrpSpPr/>
        <p:nvPr/>
      </p:nvGrpSpPr>
      <p:grpSpPr>
        <a:xfrm>
          <a:off x="0" y="0"/>
          <a:ext cx="0" cy="0"/>
          <a:chOff x="0" y="0"/>
          <a:chExt cx="0" cy="0"/>
        </a:xfrm>
      </p:grpSpPr>
      <p:sp>
        <p:nvSpPr>
          <p:cNvPr id="602" name="Google Shape;602;g2e4594aa247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3" name="Google Shape;603;g2e4594aa247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g2e4594aa247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0" name="Google Shape;610;g2e4594aa247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5" name="Shape 615"/>
        <p:cNvGrpSpPr/>
        <p:nvPr/>
      </p:nvGrpSpPr>
      <p:grpSpPr>
        <a:xfrm>
          <a:off x="0" y="0"/>
          <a:ext cx="0" cy="0"/>
          <a:chOff x="0" y="0"/>
          <a:chExt cx="0" cy="0"/>
        </a:xfrm>
      </p:grpSpPr>
      <p:sp>
        <p:nvSpPr>
          <p:cNvPr id="616" name="Google Shape;616;g2e4594aa247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7" name="Google Shape;617;g2e4594aa247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g2e4594aa247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4" name="Google Shape;624;g2e4594aa247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9" name="Shape 629"/>
        <p:cNvGrpSpPr/>
        <p:nvPr/>
      </p:nvGrpSpPr>
      <p:grpSpPr>
        <a:xfrm>
          <a:off x="0" y="0"/>
          <a:ext cx="0" cy="0"/>
          <a:chOff x="0" y="0"/>
          <a:chExt cx="0" cy="0"/>
        </a:xfrm>
      </p:grpSpPr>
      <p:sp>
        <p:nvSpPr>
          <p:cNvPr id="630" name="Google Shape;630;g2e4594aa247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1" name="Google Shape;631;g2e4594aa247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9" name="Shape 649"/>
        <p:cNvGrpSpPr/>
        <p:nvPr/>
      </p:nvGrpSpPr>
      <p:grpSpPr>
        <a:xfrm>
          <a:off x="0" y="0"/>
          <a:ext cx="0" cy="0"/>
          <a:chOff x="0" y="0"/>
          <a:chExt cx="0" cy="0"/>
        </a:xfrm>
      </p:grpSpPr>
      <p:sp>
        <p:nvSpPr>
          <p:cNvPr id="650" name="Google Shape;650;g2e4594aa247_0_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1" name="Google Shape;651;g2e4594aa247_0_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g54dda1946d_4_27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7" name="Google Shape;657;g54dda1946d_4_27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1" name="Shape 691"/>
        <p:cNvGrpSpPr/>
        <p:nvPr/>
      </p:nvGrpSpPr>
      <p:grpSpPr>
        <a:xfrm>
          <a:off x="0" y="0"/>
          <a:ext cx="0" cy="0"/>
          <a:chOff x="0" y="0"/>
          <a:chExt cx="0" cy="0"/>
        </a:xfrm>
      </p:grpSpPr>
      <p:sp>
        <p:nvSpPr>
          <p:cNvPr id="692" name="Google Shape;692;g216241d4a3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3" name="Google Shape;693;g216241d4a3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6" name="Shape 706"/>
        <p:cNvGrpSpPr/>
        <p:nvPr/>
      </p:nvGrpSpPr>
      <p:grpSpPr>
        <a:xfrm>
          <a:off x="0" y="0"/>
          <a:ext cx="0" cy="0"/>
          <a:chOff x="0" y="0"/>
          <a:chExt cx="0" cy="0"/>
        </a:xfrm>
      </p:grpSpPr>
      <p:sp>
        <p:nvSpPr>
          <p:cNvPr id="707" name="Google Shape;707;g2e4594aa247_0_1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8" name="Google Shape;708;g2e4594aa247_0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2" name="Shape 712"/>
        <p:cNvGrpSpPr/>
        <p:nvPr/>
      </p:nvGrpSpPr>
      <p:grpSpPr>
        <a:xfrm>
          <a:off x="0" y="0"/>
          <a:ext cx="0" cy="0"/>
          <a:chOff x="0" y="0"/>
          <a:chExt cx="0" cy="0"/>
        </a:xfrm>
      </p:grpSpPr>
      <p:sp>
        <p:nvSpPr>
          <p:cNvPr id="713" name="Google Shape;713;g135e18421cc_13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4" name="Google Shape;714;g135e18421cc_13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7" name="Shape 717"/>
        <p:cNvGrpSpPr/>
        <p:nvPr/>
      </p:nvGrpSpPr>
      <p:grpSpPr>
        <a:xfrm>
          <a:off x="0" y="0"/>
          <a:ext cx="0" cy="0"/>
          <a:chOff x="0" y="0"/>
          <a:chExt cx="0" cy="0"/>
        </a:xfrm>
      </p:grpSpPr>
      <p:sp>
        <p:nvSpPr>
          <p:cNvPr id="718" name="Google Shape;718;g2e4594aa247_0_2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9" name="Google Shape;719;g2e4594aa247_0_2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7" name="Shape 727"/>
        <p:cNvGrpSpPr/>
        <p:nvPr/>
      </p:nvGrpSpPr>
      <p:grpSpPr>
        <a:xfrm>
          <a:off x="0" y="0"/>
          <a:ext cx="0" cy="0"/>
          <a:chOff x="0" y="0"/>
          <a:chExt cx="0" cy="0"/>
        </a:xfrm>
      </p:grpSpPr>
      <p:sp>
        <p:nvSpPr>
          <p:cNvPr id="728" name="Google Shape;728;g2e4594aa247_0_1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9" name="Google Shape;729;g2e4594aa247_0_1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2" name="Shape 732"/>
        <p:cNvGrpSpPr/>
        <p:nvPr/>
      </p:nvGrpSpPr>
      <p:grpSpPr>
        <a:xfrm>
          <a:off x="0" y="0"/>
          <a:ext cx="0" cy="0"/>
          <a:chOff x="0" y="0"/>
          <a:chExt cx="0" cy="0"/>
        </a:xfrm>
      </p:grpSpPr>
      <p:sp>
        <p:nvSpPr>
          <p:cNvPr id="733" name="Google Shape;733;g2e4594aa247_0_1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4" name="Google Shape;734;g2e4594aa247_0_1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0" name="Shape 740"/>
        <p:cNvGrpSpPr/>
        <p:nvPr/>
      </p:nvGrpSpPr>
      <p:grpSpPr>
        <a:xfrm>
          <a:off x="0" y="0"/>
          <a:ext cx="0" cy="0"/>
          <a:chOff x="0" y="0"/>
          <a:chExt cx="0" cy="0"/>
        </a:xfrm>
      </p:grpSpPr>
      <p:sp>
        <p:nvSpPr>
          <p:cNvPr id="741" name="Google Shape;741;g2e4594aa247_0_2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2" name="Google Shape;742;g2e4594aa247_0_2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0" name="Shape 750"/>
        <p:cNvGrpSpPr/>
        <p:nvPr/>
      </p:nvGrpSpPr>
      <p:grpSpPr>
        <a:xfrm>
          <a:off x="0" y="0"/>
          <a:ext cx="0" cy="0"/>
          <a:chOff x="0" y="0"/>
          <a:chExt cx="0" cy="0"/>
        </a:xfrm>
      </p:grpSpPr>
      <p:sp>
        <p:nvSpPr>
          <p:cNvPr id="751" name="Google Shape;751;g2e4594aa247_0_1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2" name="Google Shape;752;g2e4594aa247_0_1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0" name="Shape 760"/>
        <p:cNvGrpSpPr/>
        <p:nvPr/>
      </p:nvGrpSpPr>
      <p:grpSpPr>
        <a:xfrm>
          <a:off x="0" y="0"/>
          <a:ext cx="0" cy="0"/>
          <a:chOff x="0" y="0"/>
          <a:chExt cx="0" cy="0"/>
        </a:xfrm>
      </p:grpSpPr>
      <p:sp>
        <p:nvSpPr>
          <p:cNvPr id="761" name="Google Shape;761;g2e4594aa247_0_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2" name="Google Shape;762;g2e4594aa247_0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8" name="Shape 768"/>
        <p:cNvGrpSpPr/>
        <p:nvPr/>
      </p:nvGrpSpPr>
      <p:grpSpPr>
        <a:xfrm>
          <a:off x="0" y="0"/>
          <a:ext cx="0" cy="0"/>
          <a:chOff x="0" y="0"/>
          <a:chExt cx="0" cy="0"/>
        </a:xfrm>
      </p:grpSpPr>
      <p:sp>
        <p:nvSpPr>
          <p:cNvPr id="769" name="Google Shape;769;g2e4594aa247_0_2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0" name="Google Shape;770;g2e4594aa247_0_2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6" name="Shape 776"/>
        <p:cNvGrpSpPr/>
        <p:nvPr/>
      </p:nvGrpSpPr>
      <p:grpSpPr>
        <a:xfrm>
          <a:off x="0" y="0"/>
          <a:ext cx="0" cy="0"/>
          <a:chOff x="0" y="0"/>
          <a:chExt cx="0" cy="0"/>
        </a:xfrm>
      </p:grpSpPr>
      <p:sp>
        <p:nvSpPr>
          <p:cNvPr id="777" name="Google Shape;777;g2e4594aa247_0_2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8" name="Google Shape;778;g2e4594aa247_0_2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1" name="Shape 781"/>
        <p:cNvGrpSpPr/>
        <p:nvPr/>
      </p:nvGrpSpPr>
      <p:grpSpPr>
        <a:xfrm>
          <a:off x="0" y="0"/>
          <a:ext cx="0" cy="0"/>
          <a:chOff x="0" y="0"/>
          <a:chExt cx="0" cy="0"/>
        </a:xfrm>
      </p:grpSpPr>
      <p:sp>
        <p:nvSpPr>
          <p:cNvPr id="782" name="Google Shape;782;g2e4594aa247_0_2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3" name="Google Shape;783;g2e4594aa247_0_2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6" name="Shape 786"/>
        <p:cNvGrpSpPr/>
        <p:nvPr/>
      </p:nvGrpSpPr>
      <p:grpSpPr>
        <a:xfrm>
          <a:off x="0" y="0"/>
          <a:ext cx="0" cy="0"/>
          <a:chOff x="0" y="0"/>
          <a:chExt cx="0" cy="0"/>
        </a:xfrm>
      </p:grpSpPr>
      <p:sp>
        <p:nvSpPr>
          <p:cNvPr id="787" name="Google Shape;787;g2e4594aa247_0_2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8" name="Google Shape;788;g2e4594aa247_0_2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1" name="Shape 791"/>
        <p:cNvGrpSpPr/>
        <p:nvPr/>
      </p:nvGrpSpPr>
      <p:grpSpPr>
        <a:xfrm>
          <a:off x="0" y="0"/>
          <a:ext cx="0" cy="0"/>
          <a:chOff x="0" y="0"/>
          <a:chExt cx="0" cy="0"/>
        </a:xfrm>
      </p:grpSpPr>
      <p:sp>
        <p:nvSpPr>
          <p:cNvPr id="792" name="Google Shape;792;g22be9b18cfb_0_5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3" name="Google Shape;793;g22be9b18cfb_0_5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7" name="Shape 797"/>
        <p:cNvGrpSpPr/>
        <p:nvPr/>
      </p:nvGrpSpPr>
      <p:grpSpPr>
        <a:xfrm>
          <a:off x="0" y="0"/>
          <a:ext cx="0" cy="0"/>
          <a:chOff x="0" y="0"/>
          <a:chExt cx="0" cy="0"/>
        </a:xfrm>
      </p:grpSpPr>
      <p:sp>
        <p:nvSpPr>
          <p:cNvPr id="798" name="Google Shape;798;g2e4594aa247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9" name="Google Shape;799;g2e4594aa247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bit.ly/3A1uf1Q"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txBox="1"/>
          <p:nvPr>
            <p:ph type="ctrTitle"/>
          </p:nvPr>
        </p:nvSpPr>
        <p:spPr>
          <a:xfrm>
            <a:off x="1159675" y="1342975"/>
            <a:ext cx="6824700" cy="1788600"/>
          </a:xfrm>
          <a:prstGeom prst="rect">
            <a:avLst/>
          </a:prstGeom>
        </p:spPr>
        <p:txBody>
          <a:bodyPr anchorCtr="0" anchor="b" bIns="91425" lIns="91425" spcFirstLastPara="1" rIns="91425" wrap="square" tIns="91425">
            <a:noAutofit/>
          </a:bodyPr>
          <a:lstStyle>
            <a:lvl1pPr lvl="0" algn="ctr">
              <a:spcBef>
                <a:spcPts val="0"/>
              </a:spcBef>
              <a:spcAft>
                <a:spcPts val="0"/>
              </a:spcAft>
              <a:buClr>
                <a:srgbClr val="191919"/>
              </a:buClr>
              <a:buSzPts val="5200"/>
              <a:buNone/>
              <a:defRPr sz="55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p:txBody>
      </p:sp>
      <p:sp>
        <p:nvSpPr>
          <p:cNvPr id="10" name="Google Shape;10;p2"/>
          <p:cNvSpPr txBox="1"/>
          <p:nvPr>
            <p:ph idx="1" type="subTitle"/>
          </p:nvPr>
        </p:nvSpPr>
        <p:spPr>
          <a:xfrm>
            <a:off x="1723675" y="3324725"/>
            <a:ext cx="5696700" cy="4758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1200"/>
              <a:buNone/>
              <a:defRPr sz="1600">
                <a:solidFill>
                  <a:schemeClr val="dk2"/>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11" name="Google Shape;11;p2"/>
          <p:cNvSpPr/>
          <p:nvPr/>
        </p:nvSpPr>
        <p:spPr>
          <a:xfrm>
            <a:off x="1059704" y="4415278"/>
            <a:ext cx="7161701" cy="766865"/>
          </a:xfrm>
          <a:custGeom>
            <a:rect b="b" l="l" r="r" t="t"/>
            <a:pathLst>
              <a:path extrusionOk="0" h="16248" w="151739">
                <a:moveTo>
                  <a:pt x="66082" y="0"/>
                </a:moveTo>
                <a:cubicBezTo>
                  <a:pt x="63985" y="0"/>
                  <a:pt x="61893" y="194"/>
                  <a:pt x="59823" y="624"/>
                </a:cubicBezTo>
                <a:cubicBezTo>
                  <a:pt x="54637" y="1696"/>
                  <a:pt x="49820" y="4218"/>
                  <a:pt x="44601" y="5139"/>
                </a:cubicBezTo>
                <a:cubicBezTo>
                  <a:pt x="42533" y="5503"/>
                  <a:pt x="40444" y="5608"/>
                  <a:pt x="38346" y="5608"/>
                </a:cubicBezTo>
                <a:cubicBezTo>
                  <a:pt x="35446" y="5608"/>
                  <a:pt x="32529" y="5407"/>
                  <a:pt x="29622" y="5407"/>
                </a:cubicBezTo>
                <a:cubicBezTo>
                  <a:pt x="28906" y="5407"/>
                  <a:pt x="28192" y="5419"/>
                  <a:pt x="27478" y="5449"/>
                </a:cubicBezTo>
                <a:cubicBezTo>
                  <a:pt x="17149" y="5885"/>
                  <a:pt x="7322" y="8842"/>
                  <a:pt x="0" y="16130"/>
                </a:cubicBezTo>
                <a:lnTo>
                  <a:pt x="151739" y="16248"/>
                </a:lnTo>
                <a:cubicBezTo>
                  <a:pt x="142318" y="10900"/>
                  <a:pt x="132333" y="5397"/>
                  <a:pt x="121516" y="5397"/>
                </a:cubicBezTo>
                <a:cubicBezTo>
                  <a:pt x="121387" y="5397"/>
                  <a:pt x="121258" y="5397"/>
                  <a:pt x="121128" y="5399"/>
                </a:cubicBezTo>
                <a:cubicBezTo>
                  <a:pt x="113996" y="5485"/>
                  <a:pt x="106950" y="8016"/>
                  <a:pt x="99890" y="8016"/>
                </a:cubicBezTo>
                <a:cubicBezTo>
                  <a:pt x="98665" y="8016"/>
                  <a:pt x="97440" y="7940"/>
                  <a:pt x="96214" y="7761"/>
                </a:cubicBezTo>
                <a:cubicBezTo>
                  <a:pt x="91958" y="7142"/>
                  <a:pt x="87987" y="5324"/>
                  <a:pt x="83966" y="3791"/>
                </a:cubicBezTo>
                <a:cubicBezTo>
                  <a:pt x="78251" y="1618"/>
                  <a:pt x="72148" y="0"/>
                  <a:pt x="660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492470" y="3957000"/>
            <a:ext cx="1972800" cy="19728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5983250" y="-1006250"/>
            <a:ext cx="1899000" cy="18990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a:off x="7548793" y="9"/>
            <a:ext cx="1647752" cy="1778660"/>
          </a:xfrm>
          <a:custGeom>
            <a:rect b="b" l="l" r="r" t="t"/>
            <a:pathLst>
              <a:path extrusionOk="0" h="58207" w="53923">
                <a:moveTo>
                  <a:pt x="378" y="1"/>
                </a:moveTo>
                <a:cubicBezTo>
                  <a:pt x="1" y="2430"/>
                  <a:pt x="1098" y="5245"/>
                  <a:pt x="2992" y="6987"/>
                </a:cubicBezTo>
                <a:cubicBezTo>
                  <a:pt x="5823" y="9593"/>
                  <a:pt x="9744" y="10531"/>
                  <a:pt x="13312" y="11947"/>
                </a:cubicBezTo>
                <a:cubicBezTo>
                  <a:pt x="19621" y="14451"/>
                  <a:pt x="25476" y="19093"/>
                  <a:pt x="27571" y="25551"/>
                </a:cubicBezTo>
                <a:cubicBezTo>
                  <a:pt x="29070" y="30176"/>
                  <a:pt x="28551" y="35386"/>
                  <a:pt x="30729" y="39734"/>
                </a:cubicBezTo>
                <a:cubicBezTo>
                  <a:pt x="33234" y="44744"/>
                  <a:pt x="38712" y="47466"/>
                  <a:pt x="43998" y="49335"/>
                </a:cubicBezTo>
                <a:cubicBezTo>
                  <a:pt x="46244" y="50139"/>
                  <a:pt x="48564" y="50868"/>
                  <a:pt x="50508" y="52250"/>
                </a:cubicBezTo>
                <a:cubicBezTo>
                  <a:pt x="52333" y="53540"/>
                  <a:pt x="53811" y="55555"/>
                  <a:pt x="53915" y="57773"/>
                </a:cubicBezTo>
                <a:lnTo>
                  <a:pt x="53915" y="57773"/>
                </a:lnTo>
                <a:lnTo>
                  <a:pt x="53574" y="1"/>
                </a:lnTo>
                <a:close/>
                <a:moveTo>
                  <a:pt x="53915" y="57773"/>
                </a:moveTo>
                <a:lnTo>
                  <a:pt x="53917" y="58206"/>
                </a:lnTo>
                <a:cubicBezTo>
                  <a:pt x="53922" y="58061"/>
                  <a:pt x="53921" y="57917"/>
                  <a:pt x="53915" y="5777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a:off x="12829" y="0"/>
            <a:ext cx="3977458" cy="705827"/>
          </a:xfrm>
          <a:custGeom>
            <a:rect b="b" l="l" r="r" t="t"/>
            <a:pathLst>
              <a:path extrusionOk="0" h="21898" w="123399">
                <a:moveTo>
                  <a:pt x="1" y="0"/>
                </a:moveTo>
                <a:cubicBezTo>
                  <a:pt x="7417" y="9259"/>
                  <a:pt x="20028" y="12630"/>
                  <a:pt x="32089" y="12630"/>
                </a:cubicBezTo>
                <a:cubicBezTo>
                  <a:pt x="33572" y="12630"/>
                  <a:pt x="35046" y="12580"/>
                  <a:pt x="36501" y="12482"/>
                </a:cubicBezTo>
                <a:cubicBezTo>
                  <a:pt x="38486" y="12347"/>
                  <a:pt x="40505" y="12152"/>
                  <a:pt x="42499" y="12152"/>
                </a:cubicBezTo>
                <a:cubicBezTo>
                  <a:pt x="44460" y="12152"/>
                  <a:pt x="46397" y="12341"/>
                  <a:pt x="48254" y="12960"/>
                </a:cubicBezTo>
                <a:cubicBezTo>
                  <a:pt x="51195" y="13932"/>
                  <a:pt x="53683" y="15917"/>
                  <a:pt x="56355" y="17492"/>
                </a:cubicBezTo>
                <a:cubicBezTo>
                  <a:pt x="61346" y="20443"/>
                  <a:pt x="67131" y="21898"/>
                  <a:pt x="72922" y="21898"/>
                </a:cubicBezTo>
                <a:cubicBezTo>
                  <a:pt x="79922" y="21898"/>
                  <a:pt x="86932" y="19772"/>
                  <a:pt x="92562" y="15590"/>
                </a:cubicBezTo>
                <a:cubicBezTo>
                  <a:pt x="96566" y="12616"/>
                  <a:pt x="100034" y="8654"/>
                  <a:pt x="104784" y="7121"/>
                </a:cubicBezTo>
                <a:cubicBezTo>
                  <a:pt x="108093" y="6057"/>
                  <a:pt x="111662" y="6308"/>
                  <a:pt x="115105" y="5814"/>
                </a:cubicBezTo>
                <a:cubicBezTo>
                  <a:pt x="118548" y="5320"/>
                  <a:pt x="122092" y="3225"/>
                  <a:pt x="12339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496380" y="230455"/>
            <a:ext cx="838800" cy="8388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0" y="3613925"/>
            <a:ext cx="1114225" cy="1529576"/>
          </a:xfrm>
          <a:custGeom>
            <a:rect b="b" l="l" r="r" t="t"/>
            <a:pathLst>
              <a:path extrusionOk="0" h="48187" w="35102">
                <a:moveTo>
                  <a:pt x="0" y="0"/>
                </a:moveTo>
                <a:lnTo>
                  <a:pt x="0" y="48187"/>
                </a:lnTo>
                <a:lnTo>
                  <a:pt x="35101" y="48187"/>
                </a:lnTo>
                <a:cubicBezTo>
                  <a:pt x="33769" y="42875"/>
                  <a:pt x="32437" y="38377"/>
                  <a:pt x="31105" y="33066"/>
                </a:cubicBezTo>
                <a:cubicBezTo>
                  <a:pt x="30167" y="29338"/>
                  <a:pt x="29229" y="25593"/>
                  <a:pt x="27788" y="22024"/>
                </a:cubicBezTo>
                <a:cubicBezTo>
                  <a:pt x="26825" y="19645"/>
                  <a:pt x="25652" y="17341"/>
                  <a:pt x="24270" y="15172"/>
                </a:cubicBezTo>
                <a:cubicBezTo>
                  <a:pt x="18866" y="6686"/>
                  <a:pt x="10062" y="34"/>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2"/>
          <p:cNvSpPr/>
          <p:nvPr/>
        </p:nvSpPr>
        <p:spPr>
          <a:xfrm rot="-5400000">
            <a:off x="8013900" y="2961351"/>
            <a:ext cx="1130100" cy="1130100"/>
          </a:xfrm>
          <a:prstGeom prst="round2SameRect">
            <a:avLst>
              <a:gd fmla="val 50000" name="adj1"/>
              <a:gd fmla="val 0" name="adj2"/>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2"/>
          <p:cNvSpPr/>
          <p:nvPr/>
        </p:nvSpPr>
        <p:spPr>
          <a:xfrm>
            <a:off x="8262175" y="3800525"/>
            <a:ext cx="337200" cy="6507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0" name="Shape 20"/>
        <p:cNvGrpSpPr/>
        <p:nvPr/>
      </p:nvGrpSpPr>
      <p:grpSpPr>
        <a:xfrm>
          <a:off x="0" y="0"/>
          <a:ext cx="0" cy="0"/>
          <a:chOff x="0" y="0"/>
          <a:chExt cx="0" cy="0"/>
        </a:xfrm>
      </p:grpSpPr>
      <p:sp>
        <p:nvSpPr>
          <p:cNvPr id="21" name="Google Shape;21;p3"/>
          <p:cNvSpPr/>
          <p:nvPr/>
        </p:nvSpPr>
        <p:spPr>
          <a:xfrm>
            <a:off x="0" y="4575600"/>
            <a:ext cx="5303657" cy="567908"/>
          </a:xfrm>
          <a:custGeom>
            <a:rect b="b" l="l" r="r" t="t"/>
            <a:pathLst>
              <a:path extrusionOk="0" h="16248" w="151739">
                <a:moveTo>
                  <a:pt x="66082" y="0"/>
                </a:moveTo>
                <a:cubicBezTo>
                  <a:pt x="63985" y="0"/>
                  <a:pt x="61893" y="194"/>
                  <a:pt x="59823" y="624"/>
                </a:cubicBezTo>
                <a:cubicBezTo>
                  <a:pt x="54637" y="1696"/>
                  <a:pt x="49820" y="4218"/>
                  <a:pt x="44601" y="5139"/>
                </a:cubicBezTo>
                <a:cubicBezTo>
                  <a:pt x="42533" y="5503"/>
                  <a:pt x="40444" y="5608"/>
                  <a:pt x="38346" y="5608"/>
                </a:cubicBezTo>
                <a:cubicBezTo>
                  <a:pt x="35446" y="5608"/>
                  <a:pt x="32529" y="5407"/>
                  <a:pt x="29622" y="5407"/>
                </a:cubicBezTo>
                <a:cubicBezTo>
                  <a:pt x="28906" y="5407"/>
                  <a:pt x="28192" y="5419"/>
                  <a:pt x="27478" y="5449"/>
                </a:cubicBezTo>
                <a:cubicBezTo>
                  <a:pt x="17149" y="5885"/>
                  <a:pt x="7322" y="8842"/>
                  <a:pt x="0" y="16130"/>
                </a:cubicBezTo>
                <a:lnTo>
                  <a:pt x="151739" y="16248"/>
                </a:lnTo>
                <a:cubicBezTo>
                  <a:pt x="142318" y="10900"/>
                  <a:pt x="132333" y="5397"/>
                  <a:pt x="121516" y="5397"/>
                </a:cubicBezTo>
                <a:cubicBezTo>
                  <a:pt x="121387" y="5397"/>
                  <a:pt x="121258" y="5397"/>
                  <a:pt x="121128" y="5399"/>
                </a:cubicBezTo>
                <a:cubicBezTo>
                  <a:pt x="113996" y="5485"/>
                  <a:pt x="106950" y="8016"/>
                  <a:pt x="99890" y="8016"/>
                </a:cubicBezTo>
                <a:cubicBezTo>
                  <a:pt x="98665" y="8016"/>
                  <a:pt x="97440" y="7940"/>
                  <a:pt x="96214" y="7761"/>
                </a:cubicBezTo>
                <a:cubicBezTo>
                  <a:pt x="91958" y="7142"/>
                  <a:pt x="87987" y="5324"/>
                  <a:pt x="83966" y="3791"/>
                </a:cubicBezTo>
                <a:cubicBezTo>
                  <a:pt x="78251" y="1618"/>
                  <a:pt x="72148" y="0"/>
                  <a:pt x="660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
          <p:cNvSpPr/>
          <p:nvPr/>
        </p:nvSpPr>
        <p:spPr>
          <a:xfrm>
            <a:off x="430300" y="4492799"/>
            <a:ext cx="650700" cy="650700"/>
          </a:xfrm>
          <a:prstGeom prst="round2SameRect">
            <a:avLst>
              <a:gd fmla="val 50000"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
          <p:cNvSpPr/>
          <p:nvPr/>
        </p:nvSpPr>
        <p:spPr>
          <a:xfrm>
            <a:off x="387875" y="214150"/>
            <a:ext cx="650700" cy="650700"/>
          </a:xfrm>
          <a:prstGeom prst="chord">
            <a:avLst>
              <a:gd fmla="val 5347883"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3"/>
          <p:cNvSpPr/>
          <p:nvPr/>
        </p:nvSpPr>
        <p:spPr>
          <a:xfrm>
            <a:off x="1185288" y="214150"/>
            <a:ext cx="337200" cy="650700"/>
          </a:xfrm>
          <a:prstGeom prst="roundRect">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3"/>
          <p:cNvSpPr/>
          <p:nvPr/>
        </p:nvSpPr>
        <p:spPr>
          <a:xfrm>
            <a:off x="777763" y="214150"/>
            <a:ext cx="337200" cy="650700"/>
          </a:xfrm>
          <a:prstGeom prst="roundRect">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3"/>
          <p:cNvSpPr txBox="1"/>
          <p:nvPr>
            <p:ph type="title"/>
          </p:nvPr>
        </p:nvSpPr>
        <p:spPr>
          <a:xfrm>
            <a:off x="713225" y="2571750"/>
            <a:ext cx="4071600" cy="841800"/>
          </a:xfrm>
          <a:prstGeom prst="rect">
            <a:avLst/>
          </a:prstGeom>
        </p:spPr>
        <p:txBody>
          <a:bodyPr anchorCtr="0" anchor="t" bIns="91425" lIns="91425" spcFirstLastPara="1" rIns="91425" wrap="square" tIns="91425">
            <a:noAutofit/>
          </a:bodyPr>
          <a:lstStyle>
            <a:lvl1pPr lvl="0" algn="l">
              <a:spcBef>
                <a:spcPts val="0"/>
              </a:spcBef>
              <a:spcAft>
                <a:spcPts val="0"/>
              </a:spcAft>
              <a:buSzPts val="3600"/>
              <a:buNone/>
              <a:defRPr sz="48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27" name="Google Shape;27;p3"/>
          <p:cNvSpPr txBox="1"/>
          <p:nvPr>
            <p:ph hasCustomPrompt="1" idx="2" type="title"/>
          </p:nvPr>
        </p:nvSpPr>
        <p:spPr>
          <a:xfrm>
            <a:off x="713225" y="1729950"/>
            <a:ext cx="982200" cy="8418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chemeClr val="lt1"/>
              </a:buClr>
              <a:buSzPts val="6000"/>
              <a:buNone/>
              <a:defRPr b="0" sz="6000">
                <a:solidFill>
                  <a:schemeClr val="accent2"/>
                </a:solidFill>
                <a:latin typeface="Albert Sans"/>
                <a:ea typeface="Albert Sans"/>
                <a:cs typeface="Albert Sans"/>
                <a:sym typeface="Albert Sans"/>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28" name="Google Shape;28;p3"/>
          <p:cNvSpPr/>
          <p:nvPr>
            <p:ph idx="3" type="pic"/>
          </p:nvPr>
        </p:nvSpPr>
        <p:spPr>
          <a:xfrm>
            <a:off x="5174700" y="539550"/>
            <a:ext cx="2901000" cy="4064400"/>
          </a:xfrm>
          <a:prstGeom prst="ellipse">
            <a:avLst/>
          </a:prstGeom>
          <a:noFill/>
          <a:ln>
            <a:no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9" name="Shape 29"/>
        <p:cNvGrpSpPr/>
        <p:nvPr/>
      </p:nvGrpSpPr>
      <p:grpSpPr>
        <a:xfrm>
          <a:off x="0" y="0"/>
          <a:ext cx="0" cy="0"/>
          <a:chOff x="0" y="0"/>
          <a:chExt cx="0" cy="0"/>
        </a:xfrm>
      </p:grpSpPr>
      <p:sp>
        <p:nvSpPr>
          <p:cNvPr id="30" name="Google Shape;30;p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31" name="Google Shape;31;p4"/>
          <p:cNvSpPr txBox="1"/>
          <p:nvPr>
            <p:ph idx="1" type="body"/>
          </p:nvPr>
        </p:nvSpPr>
        <p:spPr>
          <a:xfrm>
            <a:off x="720000" y="1017725"/>
            <a:ext cx="7704000" cy="478500"/>
          </a:xfrm>
          <a:prstGeom prst="rect">
            <a:avLst/>
          </a:prstGeom>
        </p:spPr>
        <p:txBody>
          <a:bodyPr anchorCtr="0" anchor="t" bIns="91425" lIns="91425" spcFirstLastPara="1" rIns="91425" wrap="square" tIns="91425">
            <a:noAutofit/>
          </a:bodyPr>
          <a:lstStyle>
            <a:lvl1pPr indent="-304800" lvl="0" marL="457200" rtl="0" algn="ctr">
              <a:lnSpc>
                <a:spcPct val="100000"/>
              </a:lnSpc>
              <a:spcBef>
                <a:spcPts val="0"/>
              </a:spcBef>
              <a:spcAft>
                <a:spcPts val="0"/>
              </a:spcAft>
              <a:buSzPts val="1200"/>
              <a:buFont typeface="Nunito Light"/>
              <a:buChar char="●"/>
              <a:defRPr/>
            </a:lvl1pPr>
            <a:lvl2pPr indent="-304800" lvl="1" marL="914400" rtl="0">
              <a:lnSpc>
                <a:spcPct val="100000"/>
              </a:lnSpc>
              <a:spcBef>
                <a:spcPts val="0"/>
              </a:spcBef>
              <a:spcAft>
                <a:spcPts val="0"/>
              </a:spcAft>
              <a:buSzPts val="1200"/>
              <a:buFont typeface="Nunito Light"/>
              <a:buChar char="○"/>
              <a:defRPr/>
            </a:lvl2pPr>
            <a:lvl3pPr indent="-304800" lvl="2" marL="1371600" rtl="0">
              <a:lnSpc>
                <a:spcPct val="100000"/>
              </a:lnSpc>
              <a:spcBef>
                <a:spcPts val="0"/>
              </a:spcBef>
              <a:spcAft>
                <a:spcPts val="0"/>
              </a:spcAft>
              <a:buSzPts val="1200"/>
              <a:buFont typeface="Nunito Light"/>
              <a:buChar char="■"/>
              <a:defRPr/>
            </a:lvl3pPr>
            <a:lvl4pPr indent="-304800" lvl="3" marL="1828800" rtl="0">
              <a:lnSpc>
                <a:spcPct val="100000"/>
              </a:lnSpc>
              <a:spcBef>
                <a:spcPts val="0"/>
              </a:spcBef>
              <a:spcAft>
                <a:spcPts val="0"/>
              </a:spcAft>
              <a:buSzPts val="1200"/>
              <a:buFont typeface="Nunito Light"/>
              <a:buChar char="●"/>
              <a:defRPr/>
            </a:lvl4pPr>
            <a:lvl5pPr indent="-304800" lvl="4" marL="2286000" rtl="0">
              <a:lnSpc>
                <a:spcPct val="100000"/>
              </a:lnSpc>
              <a:spcBef>
                <a:spcPts val="0"/>
              </a:spcBef>
              <a:spcAft>
                <a:spcPts val="0"/>
              </a:spcAft>
              <a:buSzPts val="1200"/>
              <a:buFont typeface="Nunito Light"/>
              <a:buChar char="○"/>
              <a:defRPr/>
            </a:lvl5pPr>
            <a:lvl6pPr indent="-304800" lvl="5" marL="2743200" rtl="0">
              <a:lnSpc>
                <a:spcPct val="100000"/>
              </a:lnSpc>
              <a:spcBef>
                <a:spcPts val="0"/>
              </a:spcBef>
              <a:spcAft>
                <a:spcPts val="0"/>
              </a:spcAft>
              <a:buSzPts val="1200"/>
              <a:buFont typeface="Nunito Light"/>
              <a:buChar char="■"/>
              <a:defRPr/>
            </a:lvl6pPr>
            <a:lvl7pPr indent="-304800" lvl="6" marL="3200400" rtl="0">
              <a:lnSpc>
                <a:spcPct val="100000"/>
              </a:lnSpc>
              <a:spcBef>
                <a:spcPts val="0"/>
              </a:spcBef>
              <a:spcAft>
                <a:spcPts val="0"/>
              </a:spcAft>
              <a:buSzPts val="1200"/>
              <a:buFont typeface="Nunito Light"/>
              <a:buChar char="●"/>
              <a:defRPr/>
            </a:lvl7pPr>
            <a:lvl8pPr indent="-304800" lvl="7" marL="3657600" rtl="0">
              <a:lnSpc>
                <a:spcPct val="100000"/>
              </a:lnSpc>
              <a:spcBef>
                <a:spcPts val="0"/>
              </a:spcBef>
              <a:spcAft>
                <a:spcPts val="0"/>
              </a:spcAft>
              <a:buSzPts val="1200"/>
              <a:buFont typeface="Nunito Light"/>
              <a:buChar char="○"/>
              <a:defRPr/>
            </a:lvl8pPr>
            <a:lvl9pPr indent="-304800" lvl="8" marL="4114800" rtl="0">
              <a:lnSpc>
                <a:spcPct val="100000"/>
              </a:lnSpc>
              <a:spcBef>
                <a:spcPts val="0"/>
              </a:spcBef>
              <a:spcAft>
                <a:spcPts val="0"/>
              </a:spcAft>
              <a:buSzPts val="1200"/>
              <a:buFont typeface="Nunito Light"/>
              <a:buChar char="■"/>
              <a:defRPr/>
            </a:lvl9pPr>
          </a:lstStyle>
          <a:p/>
        </p:txBody>
      </p:sp>
      <p:sp>
        <p:nvSpPr>
          <p:cNvPr id="32" name="Google Shape;32;p4"/>
          <p:cNvSpPr/>
          <p:nvPr/>
        </p:nvSpPr>
        <p:spPr>
          <a:xfrm rot="-5400000">
            <a:off x="8493300" y="-1"/>
            <a:ext cx="650700" cy="650700"/>
          </a:xfrm>
          <a:prstGeom prst="round2SameRect">
            <a:avLst>
              <a:gd fmla="val 50000"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4"/>
          <p:cNvSpPr/>
          <p:nvPr/>
        </p:nvSpPr>
        <p:spPr>
          <a:xfrm>
            <a:off x="62525" y="4424350"/>
            <a:ext cx="650700" cy="6507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
          <p:cNvSpPr/>
          <p:nvPr/>
        </p:nvSpPr>
        <p:spPr>
          <a:xfrm>
            <a:off x="0" y="0"/>
            <a:ext cx="1106250" cy="998250"/>
          </a:xfrm>
          <a:custGeom>
            <a:rect b="b" l="l" r="r" t="t"/>
            <a:pathLst>
              <a:path extrusionOk="0" h="39930" w="44250">
                <a:moveTo>
                  <a:pt x="42942" y="1"/>
                </a:moveTo>
                <a:lnTo>
                  <a:pt x="0" y="110"/>
                </a:lnTo>
                <a:lnTo>
                  <a:pt x="0" y="37564"/>
                </a:lnTo>
                <a:cubicBezTo>
                  <a:pt x="1791" y="39195"/>
                  <a:pt x="3693" y="39930"/>
                  <a:pt x="5569" y="39930"/>
                </a:cubicBezTo>
                <a:cubicBezTo>
                  <a:pt x="8607" y="39930"/>
                  <a:pt x="11573" y="38001"/>
                  <a:pt x="13873" y="34825"/>
                </a:cubicBezTo>
                <a:cubicBezTo>
                  <a:pt x="16445" y="31290"/>
                  <a:pt x="16747" y="26666"/>
                  <a:pt x="17501" y="22360"/>
                </a:cubicBezTo>
                <a:cubicBezTo>
                  <a:pt x="18263" y="18062"/>
                  <a:pt x="19972" y="13371"/>
                  <a:pt x="23926" y="11528"/>
                </a:cubicBezTo>
                <a:cubicBezTo>
                  <a:pt x="25627" y="10734"/>
                  <a:pt x="27479" y="10587"/>
                  <a:pt x="29370" y="10587"/>
                </a:cubicBezTo>
                <a:cubicBezTo>
                  <a:pt x="30477" y="10587"/>
                  <a:pt x="31598" y="10637"/>
                  <a:pt x="32709" y="10637"/>
                </a:cubicBezTo>
                <a:cubicBezTo>
                  <a:pt x="33363" y="10637"/>
                  <a:pt x="34014" y="10620"/>
                  <a:pt x="34657" y="10564"/>
                </a:cubicBezTo>
                <a:cubicBezTo>
                  <a:pt x="37313" y="10338"/>
                  <a:pt x="40002" y="9366"/>
                  <a:pt x="41795" y="7389"/>
                </a:cubicBezTo>
                <a:cubicBezTo>
                  <a:pt x="43579" y="5421"/>
                  <a:pt x="44249" y="2321"/>
                  <a:pt x="4294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4"/>
          <p:cNvSpPr/>
          <p:nvPr/>
        </p:nvSpPr>
        <p:spPr>
          <a:xfrm flipH="1">
            <a:off x="8266450" y="3938825"/>
            <a:ext cx="877550" cy="1204675"/>
          </a:xfrm>
          <a:custGeom>
            <a:rect b="b" l="l" r="r" t="t"/>
            <a:pathLst>
              <a:path extrusionOk="0" h="48187" w="35102">
                <a:moveTo>
                  <a:pt x="0" y="0"/>
                </a:moveTo>
                <a:lnTo>
                  <a:pt x="0" y="48187"/>
                </a:lnTo>
                <a:lnTo>
                  <a:pt x="35101" y="48187"/>
                </a:lnTo>
                <a:cubicBezTo>
                  <a:pt x="33769" y="42875"/>
                  <a:pt x="32437" y="38377"/>
                  <a:pt x="31105" y="33066"/>
                </a:cubicBezTo>
                <a:cubicBezTo>
                  <a:pt x="30167" y="29338"/>
                  <a:pt x="29229" y="25593"/>
                  <a:pt x="27788" y="22024"/>
                </a:cubicBezTo>
                <a:cubicBezTo>
                  <a:pt x="26825" y="19645"/>
                  <a:pt x="25652" y="17341"/>
                  <a:pt x="24270" y="15172"/>
                </a:cubicBezTo>
                <a:cubicBezTo>
                  <a:pt x="18866" y="6686"/>
                  <a:pt x="10062" y="34"/>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4"/>
          <p:cNvSpPr/>
          <p:nvPr/>
        </p:nvSpPr>
        <p:spPr>
          <a:xfrm>
            <a:off x="8683925" y="367013"/>
            <a:ext cx="337200" cy="6507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4"/>
          <p:cNvSpPr/>
          <p:nvPr/>
        </p:nvSpPr>
        <p:spPr>
          <a:xfrm>
            <a:off x="224400" y="4215813"/>
            <a:ext cx="337200" cy="6507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8" name="Shape 38"/>
        <p:cNvGrpSpPr/>
        <p:nvPr/>
      </p:nvGrpSpPr>
      <p:grpSpPr>
        <a:xfrm>
          <a:off x="0" y="0"/>
          <a:ext cx="0" cy="0"/>
          <a:chOff x="0" y="0"/>
          <a:chExt cx="0" cy="0"/>
        </a:xfrm>
      </p:grpSpPr>
      <p:sp>
        <p:nvSpPr>
          <p:cNvPr id="39" name="Google Shape;39;p5"/>
          <p:cNvSpPr/>
          <p:nvPr/>
        </p:nvSpPr>
        <p:spPr>
          <a:xfrm rot="10800000">
            <a:off x="0" y="3688325"/>
            <a:ext cx="1348075" cy="1455175"/>
          </a:xfrm>
          <a:custGeom>
            <a:rect b="b" l="l" r="r" t="t"/>
            <a:pathLst>
              <a:path extrusionOk="0" h="58207" w="53923">
                <a:moveTo>
                  <a:pt x="378" y="1"/>
                </a:moveTo>
                <a:cubicBezTo>
                  <a:pt x="1" y="2430"/>
                  <a:pt x="1098" y="5245"/>
                  <a:pt x="2992" y="6987"/>
                </a:cubicBezTo>
                <a:cubicBezTo>
                  <a:pt x="5823" y="9593"/>
                  <a:pt x="9744" y="10531"/>
                  <a:pt x="13312" y="11947"/>
                </a:cubicBezTo>
                <a:cubicBezTo>
                  <a:pt x="19621" y="14451"/>
                  <a:pt x="25476" y="19093"/>
                  <a:pt x="27571" y="25551"/>
                </a:cubicBezTo>
                <a:cubicBezTo>
                  <a:pt x="29070" y="30176"/>
                  <a:pt x="28551" y="35386"/>
                  <a:pt x="30729" y="39734"/>
                </a:cubicBezTo>
                <a:cubicBezTo>
                  <a:pt x="33234" y="44744"/>
                  <a:pt x="38712" y="47466"/>
                  <a:pt x="43998" y="49335"/>
                </a:cubicBezTo>
                <a:cubicBezTo>
                  <a:pt x="46244" y="50139"/>
                  <a:pt x="48564" y="50868"/>
                  <a:pt x="50508" y="52250"/>
                </a:cubicBezTo>
                <a:cubicBezTo>
                  <a:pt x="52333" y="53540"/>
                  <a:pt x="53811" y="55555"/>
                  <a:pt x="53915" y="57773"/>
                </a:cubicBezTo>
                <a:lnTo>
                  <a:pt x="53915" y="57773"/>
                </a:lnTo>
                <a:lnTo>
                  <a:pt x="53574" y="1"/>
                </a:lnTo>
                <a:close/>
                <a:moveTo>
                  <a:pt x="53915" y="57773"/>
                </a:moveTo>
                <a:lnTo>
                  <a:pt x="53917" y="58206"/>
                </a:lnTo>
                <a:cubicBezTo>
                  <a:pt x="53922" y="58061"/>
                  <a:pt x="53921" y="57917"/>
                  <a:pt x="53915" y="5777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5"/>
          <p:cNvSpPr/>
          <p:nvPr/>
        </p:nvSpPr>
        <p:spPr>
          <a:xfrm>
            <a:off x="8437875" y="214150"/>
            <a:ext cx="337200" cy="650700"/>
          </a:xfrm>
          <a:prstGeom prst="roundRect">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5"/>
          <p:cNvSpPr/>
          <p:nvPr/>
        </p:nvSpPr>
        <p:spPr>
          <a:xfrm>
            <a:off x="8030350" y="214150"/>
            <a:ext cx="337200" cy="6507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5"/>
          <p:cNvSpPr/>
          <p:nvPr/>
        </p:nvSpPr>
        <p:spPr>
          <a:xfrm flipH="1" rot="-5400000">
            <a:off x="1586072" y="-1586072"/>
            <a:ext cx="612263" cy="3784408"/>
          </a:xfrm>
          <a:custGeom>
            <a:rect b="b" l="l" r="r" t="t"/>
            <a:pathLst>
              <a:path extrusionOk="0" h="113094" w="18297">
                <a:moveTo>
                  <a:pt x="0" y="0"/>
                </a:moveTo>
                <a:lnTo>
                  <a:pt x="0" y="113094"/>
                </a:lnTo>
                <a:cubicBezTo>
                  <a:pt x="201" y="109927"/>
                  <a:pt x="1224" y="108528"/>
                  <a:pt x="3444" y="106250"/>
                </a:cubicBezTo>
                <a:cubicBezTo>
                  <a:pt x="5672" y="103971"/>
                  <a:pt x="8344" y="101952"/>
                  <a:pt x="9584" y="99020"/>
                </a:cubicBezTo>
                <a:cubicBezTo>
                  <a:pt x="11075" y="95485"/>
                  <a:pt x="10137" y="91414"/>
                  <a:pt x="8822" y="87803"/>
                </a:cubicBezTo>
                <a:cubicBezTo>
                  <a:pt x="7507" y="84192"/>
                  <a:pt x="5806" y="80598"/>
                  <a:pt x="5798" y="76762"/>
                </a:cubicBezTo>
                <a:cubicBezTo>
                  <a:pt x="5781" y="66927"/>
                  <a:pt x="16537" y="59982"/>
                  <a:pt x="17735" y="50214"/>
                </a:cubicBezTo>
                <a:cubicBezTo>
                  <a:pt x="18296" y="45673"/>
                  <a:pt x="16663" y="41116"/>
                  <a:pt x="14418" y="37129"/>
                </a:cubicBezTo>
                <a:cubicBezTo>
                  <a:pt x="12173" y="33133"/>
                  <a:pt x="9308" y="29522"/>
                  <a:pt x="7063" y="25526"/>
                </a:cubicBezTo>
                <a:cubicBezTo>
                  <a:pt x="5873" y="23415"/>
                  <a:pt x="4843" y="21120"/>
                  <a:pt x="4809" y="18690"/>
                </a:cubicBezTo>
                <a:cubicBezTo>
                  <a:pt x="4759" y="14946"/>
                  <a:pt x="7063" y="11595"/>
                  <a:pt x="7808" y="7917"/>
                </a:cubicBezTo>
                <a:cubicBezTo>
                  <a:pt x="8294" y="5546"/>
                  <a:pt x="7741" y="2279"/>
                  <a:pt x="691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5"/>
          <p:cNvSpPr/>
          <p:nvPr/>
        </p:nvSpPr>
        <p:spPr>
          <a:xfrm>
            <a:off x="713225" y="117400"/>
            <a:ext cx="997800" cy="9978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5"/>
          <p:cNvSpPr/>
          <p:nvPr/>
        </p:nvSpPr>
        <p:spPr>
          <a:xfrm rot="5400000">
            <a:off x="7653550" y="3653050"/>
            <a:ext cx="677950" cy="2302950"/>
          </a:xfrm>
          <a:custGeom>
            <a:rect b="b" l="l" r="r" t="t"/>
            <a:pathLst>
              <a:path extrusionOk="0" h="92118" w="27118">
                <a:moveTo>
                  <a:pt x="27118" y="1"/>
                </a:moveTo>
                <a:cubicBezTo>
                  <a:pt x="15432" y="6133"/>
                  <a:pt x="6158" y="17736"/>
                  <a:pt x="3075" y="30578"/>
                </a:cubicBezTo>
                <a:cubicBezTo>
                  <a:pt x="1" y="43412"/>
                  <a:pt x="2723" y="57519"/>
                  <a:pt x="10363" y="68293"/>
                </a:cubicBezTo>
                <a:cubicBezTo>
                  <a:pt x="12525" y="71334"/>
                  <a:pt x="15038" y="74106"/>
                  <a:pt x="17358" y="77039"/>
                </a:cubicBezTo>
                <a:cubicBezTo>
                  <a:pt x="21128" y="81780"/>
                  <a:pt x="24462" y="86681"/>
                  <a:pt x="27118" y="92118"/>
                </a:cubicBezTo>
                <a:lnTo>
                  <a:pt x="27118"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6" name="Google Shape;46;p5"/>
          <p:cNvSpPr txBox="1"/>
          <p:nvPr>
            <p:ph idx="1" type="subTitle"/>
          </p:nvPr>
        </p:nvSpPr>
        <p:spPr>
          <a:xfrm>
            <a:off x="4923138" y="3093859"/>
            <a:ext cx="2505600" cy="1508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b="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7" name="Google Shape;47;p5"/>
          <p:cNvSpPr txBox="1"/>
          <p:nvPr>
            <p:ph idx="2" type="subTitle"/>
          </p:nvPr>
        </p:nvSpPr>
        <p:spPr>
          <a:xfrm>
            <a:off x="1715263" y="3093859"/>
            <a:ext cx="2505600" cy="1508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b="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8" name="Google Shape;48;p5"/>
          <p:cNvSpPr txBox="1"/>
          <p:nvPr>
            <p:ph idx="3" type="subTitle"/>
          </p:nvPr>
        </p:nvSpPr>
        <p:spPr>
          <a:xfrm>
            <a:off x="1715250" y="2419697"/>
            <a:ext cx="2505600" cy="674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49" name="Google Shape;49;p5"/>
          <p:cNvSpPr txBox="1"/>
          <p:nvPr>
            <p:ph idx="4" type="subTitle"/>
          </p:nvPr>
        </p:nvSpPr>
        <p:spPr>
          <a:xfrm>
            <a:off x="4923125" y="2419697"/>
            <a:ext cx="2505600" cy="674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0" name="Shape 50"/>
        <p:cNvGrpSpPr/>
        <p:nvPr/>
      </p:nvGrpSpPr>
      <p:grpSpPr>
        <a:xfrm>
          <a:off x="0" y="0"/>
          <a:ext cx="0" cy="0"/>
          <a:chOff x="0" y="0"/>
          <a:chExt cx="0" cy="0"/>
        </a:xfrm>
      </p:grpSpPr>
      <p:sp>
        <p:nvSpPr>
          <p:cNvPr id="51" name="Google Shape;51;p6"/>
          <p:cNvSpPr/>
          <p:nvPr/>
        </p:nvSpPr>
        <p:spPr>
          <a:xfrm rot="-5400000">
            <a:off x="7191346" y="1401539"/>
            <a:ext cx="3354191" cy="551132"/>
          </a:xfrm>
          <a:custGeom>
            <a:rect b="b" l="l" r="r" t="t"/>
            <a:pathLst>
              <a:path extrusionOk="0" h="16248" w="151739">
                <a:moveTo>
                  <a:pt x="66082" y="0"/>
                </a:moveTo>
                <a:cubicBezTo>
                  <a:pt x="63985" y="0"/>
                  <a:pt x="61893" y="194"/>
                  <a:pt x="59823" y="624"/>
                </a:cubicBezTo>
                <a:cubicBezTo>
                  <a:pt x="54637" y="1696"/>
                  <a:pt x="49820" y="4218"/>
                  <a:pt x="44601" y="5139"/>
                </a:cubicBezTo>
                <a:cubicBezTo>
                  <a:pt x="42533" y="5503"/>
                  <a:pt x="40444" y="5608"/>
                  <a:pt x="38346" y="5608"/>
                </a:cubicBezTo>
                <a:cubicBezTo>
                  <a:pt x="35446" y="5608"/>
                  <a:pt x="32529" y="5407"/>
                  <a:pt x="29622" y="5407"/>
                </a:cubicBezTo>
                <a:cubicBezTo>
                  <a:pt x="28906" y="5407"/>
                  <a:pt x="28192" y="5419"/>
                  <a:pt x="27478" y="5449"/>
                </a:cubicBezTo>
                <a:cubicBezTo>
                  <a:pt x="17149" y="5885"/>
                  <a:pt x="7322" y="8842"/>
                  <a:pt x="0" y="16130"/>
                </a:cubicBezTo>
                <a:lnTo>
                  <a:pt x="151739" y="16248"/>
                </a:lnTo>
                <a:cubicBezTo>
                  <a:pt x="142318" y="10900"/>
                  <a:pt x="132333" y="5397"/>
                  <a:pt x="121516" y="5397"/>
                </a:cubicBezTo>
                <a:cubicBezTo>
                  <a:pt x="121387" y="5397"/>
                  <a:pt x="121258" y="5397"/>
                  <a:pt x="121128" y="5399"/>
                </a:cubicBezTo>
                <a:cubicBezTo>
                  <a:pt x="113996" y="5485"/>
                  <a:pt x="106950" y="8016"/>
                  <a:pt x="99890" y="8016"/>
                </a:cubicBezTo>
                <a:cubicBezTo>
                  <a:pt x="98665" y="8016"/>
                  <a:pt x="97440" y="7940"/>
                  <a:pt x="96214" y="7761"/>
                </a:cubicBezTo>
                <a:cubicBezTo>
                  <a:pt x="91958" y="7142"/>
                  <a:pt x="87987" y="5324"/>
                  <a:pt x="83966" y="3791"/>
                </a:cubicBezTo>
                <a:cubicBezTo>
                  <a:pt x="78251" y="1618"/>
                  <a:pt x="72148" y="0"/>
                  <a:pt x="6608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6"/>
          <p:cNvSpPr/>
          <p:nvPr/>
        </p:nvSpPr>
        <p:spPr>
          <a:xfrm>
            <a:off x="8289725" y="249625"/>
            <a:ext cx="650700" cy="6507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6"/>
          <p:cNvSpPr/>
          <p:nvPr/>
        </p:nvSpPr>
        <p:spPr>
          <a:xfrm rot="-5400000">
            <a:off x="1158850" y="3504950"/>
            <a:ext cx="457425" cy="2827350"/>
          </a:xfrm>
          <a:custGeom>
            <a:rect b="b" l="l" r="r" t="t"/>
            <a:pathLst>
              <a:path extrusionOk="0" h="113094" w="18297">
                <a:moveTo>
                  <a:pt x="0" y="0"/>
                </a:moveTo>
                <a:lnTo>
                  <a:pt x="0" y="113094"/>
                </a:lnTo>
                <a:cubicBezTo>
                  <a:pt x="201" y="109927"/>
                  <a:pt x="1224" y="108528"/>
                  <a:pt x="3444" y="106250"/>
                </a:cubicBezTo>
                <a:cubicBezTo>
                  <a:pt x="5672" y="103971"/>
                  <a:pt x="8344" y="101952"/>
                  <a:pt x="9584" y="99020"/>
                </a:cubicBezTo>
                <a:cubicBezTo>
                  <a:pt x="11075" y="95485"/>
                  <a:pt x="10137" y="91414"/>
                  <a:pt x="8822" y="87803"/>
                </a:cubicBezTo>
                <a:cubicBezTo>
                  <a:pt x="7507" y="84192"/>
                  <a:pt x="5806" y="80598"/>
                  <a:pt x="5798" y="76762"/>
                </a:cubicBezTo>
                <a:cubicBezTo>
                  <a:pt x="5781" y="66927"/>
                  <a:pt x="16537" y="59982"/>
                  <a:pt x="17735" y="50214"/>
                </a:cubicBezTo>
                <a:cubicBezTo>
                  <a:pt x="18296" y="45673"/>
                  <a:pt x="16663" y="41116"/>
                  <a:pt x="14418" y="37129"/>
                </a:cubicBezTo>
                <a:cubicBezTo>
                  <a:pt x="12173" y="33133"/>
                  <a:pt x="9308" y="29522"/>
                  <a:pt x="7063" y="25526"/>
                </a:cubicBezTo>
                <a:cubicBezTo>
                  <a:pt x="5873" y="23415"/>
                  <a:pt x="4843" y="21120"/>
                  <a:pt x="4809" y="18690"/>
                </a:cubicBezTo>
                <a:cubicBezTo>
                  <a:pt x="4759" y="14946"/>
                  <a:pt x="7063" y="11595"/>
                  <a:pt x="7808" y="7917"/>
                </a:cubicBezTo>
                <a:cubicBezTo>
                  <a:pt x="8294" y="5546"/>
                  <a:pt x="7741" y="2279"/>
                  <a:pt x="691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6"/>
          <p:cNvSpPr/>
          <p:nvPr/>
        </p:nvSpPr>
        <p:spPr>
          <a:xfrm rot="5400000">
            <a:off x="0" y="-1"/>
            <a:ext cx="650700" cy="650700"/>
          </a:xfrm>
          <a:prstGeom prst="round2SameRect">
            <a:avLst>
              <a:gd fmla="val 50000" name="adj1"/>
              <a:gd fmla="val 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6"/>
          <p:cNvSpPr/>
          <p:nvPr/>
        </p:nvSpPr>
        <p:spPr>
          <a:xfrm>
            <a:off x="253075" y="445025"/>
            <a:ext cx="337200" cy="6507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6"/>
          <p:cNvSpPr/>
          <p:nvPr/>
        </p:nvSpPr>
        <p:spPr>
          <a:xfrm>
            <a:off x="7713825" y="4649900"/>
            <a:ext cx="1018200" cy="10182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58" name="Shape 58"/>
        <p:cNvGrpSpPr/>
        <p:nvPr/>
      </p:nvGrpSpPr>
      <p:grpSpPr>
        <a:xfrm>
          <a:off x="0" y="0"/>
          <a:ext cx="0" cy="0"/>
          <a:chOff x="0" y="0"/>
          <a:chExt cx="0" cy="0"/>
        </a:xfrm>
      </p:grpSpPr>
      <p:sp>
        <p:nvSpPr>
          <p:cNvPr id="59" name="Google Shape;59;p7"/>
          <p:cNvSpPr txBox="1"/>
          <p:nvPr>
            <p:ph type="title"/>
          </p:nvPr>
        </p:nvSpPr>
        <p:spPr>
          <a:xfrm>
            <a:off x="811975" y="1150775"/>
            <a:ext cx="4294800" cy="572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60" name="Google Shape;60;p7"/>
          <p:cNvSpPr txBox="1"/>
          <p:nvPr>
            <p:ph idx="1" type="subTitle"/>
          </p:nvPr>
        </p:nvSpPr>
        <p:spPr>
          <a:xfrm>
            <a:off x="811975" y="1866025"/>
            <a:ext cx="4294800" cy="22983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Font typeface="Nunito Light"/>
              <a:buChar char="●"/>
              <a:defRPr/>
            </a:lvl1pPr>
            <a:lvl2pPr lvl="1" rtl="0" algn="ctr">
              <a:lnSpc>
                <a:spcPct val="100000"/>
              </a:lnSpc>
              <a:spcBef>
                <a:spcPts val="0"/>
              </a:spcBef>
              <a:spcAft>
                <a:spcPts val="0"/>
              </a:spcAft>
              <a:buClr>
                <a:srgbClr val="E76A28"/>
              </a:buClr>
              <a:buSzPts val="1200"/>
              <a:buFont typeface="Nunito Light"/>
              <a:buChar char="○"/>
              <a:defRPr/>
            </a:lvl2pPr>
            <a:lvl3pPr lvl="2" rtl="0" algn="ctr">
              <a:lnSpc>
                <a:spcPct val="100000"/>
              </a:lnSpc>
              <a:spcBef>
                <a:spcPts val="0"/>
              </a:spcBef>
              <a:spcAft>
                <a:spcPts val="0"/>
              </a:spcAft>
              <a:buClr>
                <a:srgbClr val="E76A28"/>
              </a:buClr>
              <a:buSzPts val="1200"/>
              <a:buFont typeface="Nunito Light"/>
              <a:buChar char="■"/>
              <a:defRPr/>
            </a:lvl3pPr>
            <a:lvl4pPr lvl="3" rtl="0" algn="ctr">
              <a:lnSpc>
                <a:spcPct val="100000"/>
              </a:lnSpc>
              <a:spcBef>
                <a:spcPts val="0"/>
              </a:spcBef>
              <a:spcAft>
                <a:spcPts val="0"/>
              </a:spcAft>
              <a:buClr>
                <a:srgbClr val="E76A28"/>
              </a:buClr>
              <a:buSzPts val="1200"/>
              <a:buFont typeface="Nunito Light"/>
              <a:buChar char="●"/>
              <a:defRPr/>
            </a:lvl4pPr>
            <a:lvl5pPr lvl="4" rtl="0" algn="ctr">
              <a:lnSpc>
                <a:spcPct val="100000"/>
              </a:lnSpc>
              <a:spcBef>
                <a:spcPts val="0"/>
              </a:spcBef>
              <a:spcAft>
                <a:spcPts val="0"/>
              </a:spcAft>
              <a:buClr>
                <a:srgbClr val="E76A28"/>
              </a:buClr>
              <a:buSzPts val="1200"/>
              <a:buFont typeface="Nunito Light"/>
              <a:buChar char="○"/>
              <a:defRPr/>
            </a:lvl5pPr>
            <a:lvl6pPr lvl="5" rtl="0" algn="ctr">
              <a:lnSpc>
                <a:spcPct val="100000"/>
              </a:lnSpc>
              <a:spcBef>
                <a:spcPts val="0"/>
              </a:spcBef>
              <a:spcAft>
                <a:spcPts val="0"/>
              </a:spcAft>
              <a:buClr>
                <a:srgbClr val="999999"/>
              </a:buClr>
              <a:buSzPts val="1200"/>
              <a:buFont typeface="Nunito Light"/>
              <a:buChar char="■"/>
              <a:defRPr/>
            </a:lvl6pPr>
            <a:lvl7pPr lvl="6" rtl="0" algn="ctr">
              <a:lnSpc>
                <a:spcPct val="100000"/>
              </a:lnSpc>
              <a:spcBef>
                <a:spcPts val="0"/>
              </a:spcBef>
              <a:spcAft>
                <a:spcPts val="0"/>
              </a:spcAft>
              <a:buClr>
                <a:srgbClr val="999999"/>
              </a:buClr>
              <a:buSzPts val="1200"/>
              <a:buFont typeface="Nunito Light"/>
              <a:buChar char="●"/>
              <a:defRPr/>
            </a:lvl7pPr>
            <a:lvl8pPr lvl="7" rtl="0" algn="ctr">
              <a:lnSpc>
                <a:spcPct val="100000"/>
              </a:lnSpc>
              <a:spcBef>
                <a:spcPts val="0"/>
              </a:spcBef>
              <a:spcAft>
                <a:spcPts val="0"/>
              </a:spcAft>
              <a:buClr>
                <a:srgbClr val="999999"/>
              </a:buClr>
              <a:buSzPts val="1200"/>
              <a:buFont typeface="Nunito Light"/>
              <a:buChar char="○"/>
              <a:defRPr/>
            </a:lvl8pPr>
            <a:lvl9pPr lvl="8" rtl="0" algn="ctr">
              <a:lnSpc>
                <a:spcPct val="100000"/>
              </a:lnSpc>
              <a:spcBef>
                <a:spcPts val="0"/>
              </a:spcBef>
              <a:spcAft>
                <a:spcPts val="0"/>
              </a:spcAft>
              <a:buClr>
                <a:srgbClr val="999999"/>
              </a:buClr>
              <a:buSzPts val="1200"/>
              <a:buFont typeface="Nunito Light"/>
              <a:buChar char="■"/>
              <a:defRPr/>
            </a:lvl9pPr>
          </a:lstStyle>
          <a:p/>
        </p:txBody>
      </p:sp>
      <p:sp>
        <p:nvSpPr>
          <p:cNvPr id="61" name="Google Shape;61;p7"/>
          <p:cNvSpPr/>
          <p:nvPr>
            <p:ph idx="2" type="pic"/>
          </p:nvPr>
        </p:nvSpPr>
        <p:spPr>
          <a:xfrm>
            <a:off x="5325275" y="539550"/>
            <a:ext cx="2787000" cy="4064400"/>
          </a:xfrm>
          <a:prstGeom prst="ellipse">
            <a:avLst/>
          </a:prstGeom>
          <a:noFill/>
          <a:ln>
            <a:noFill/>
          </a:ln>
        </p:spPr>
      </p:sp>
      <p:sp>
        <p:nvSpPr>
          <p:cNvPr id="62" name="Google Shape;62;p7"/>
          <p:cNvSpPr/>
          <p:nvPr/>
        </p:nvSpPr>
        <p:spPr>
          <a:xfrm flipH="1" rot="-5400000">
            <a:off x="618350" y="3762150"/>
            <a:ext cx="763000" cy="1999700"/>
          </a:xfrm>
          <a:custGeom>
            <a:rect b="b" l="l" r="r" t="t"/>
            <a:pathLst>
              <a:path extrusionOk="0" h="79988" w="30520">
                <a:moveTo>
                  <a:pt x="1" y="1"/>
                </a:moveTo>
                <a:cubicBezTo>
                  <a:pt x="4240" y="738"/>
                  <a:pt x="9082" y="2237"/>
                  <a:pt x="12675" y="4608"/>
                </a:cubicBezTo>
                <a:cubicBezTo>
                  <a:pt x="16269" y="6979"/>
                  <a:pt x="18883" y="11394"/>
                  <a:pt x="17811" y="15557"/>
                </a:cubicBezTo>
                <a:cubicBezTo>
                  <a:pt x="16755" y="19712"/>
                  <a:pt x="12424" y="22619"/>
                  <a:pt x="11972" y="26883"/>
                </a:cubicBezTo>
                <a:cubicBezTo>
                  <a:pt x="11201" y="34188"/>
                  <a:pt x="21673" y="37858"/>
                  <a:pt x="23340" y="45004"/>
                </a:cubicBezTo>
                <a:cubicBezTo>
                  <a:pt x="24194" y="48681"/>
                  <a:pt x="22519" y="52401"/>
                  <a:pt x="21555" y="56045"/>
                </a:cubicBezTo>
                <a:cubicBezTo>
                  <a:pt x="19201" y="64983"/>
                  <a:pt x="22175" y="76000"/>
                  <a:pt x="30519" y="79987"/>
                </a:cubicBezTo>
                <a:lnTo>
                  <a:pt x="30519"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7"/>
          <p:cNvSpPr/>
          <p:nvPr/>
        </p:nvSpPr>
        <p:spPr>
          <a:xfrm>
            <a:off x="7582875" y="-718550"/>
            <a:ext cx="1424700" cy="14247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7"/>
          <p:cNvSpPr/>
          <p:nvPr/>
        </p:nvSpPr>
        <p:spPr>
          <a:xfrm>
            <a:off x="430300" y="4492799"/>
            <a:ext cx="650700" cy="650700"/>
          </a:xfrm>
          <a:prstGeom prst="round2SameRect">
            <a:avLst>
              <a:gd fmla="val 50000"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7"/>
          <p:cNvSpPr/>
          <p:nvPr/>
        </p:nvSpPr>
        <p:spPr>
          <a:xfrm>
            <a:off x="197650" y="214150"/>
            <a:ext cx="650700" cy="650700"/>
          </a:xfrm>
          <a:prstGeom prst="chord">
            <a:avLst>
              <a:gd fmla="val 5347883"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7"/>
          <p:cNvSpPr/>
          <p:nvPr/>
        </p:nvSpPr>
        <p:spPr>
          <a:xfrm>
            <a:off x="664950" y="214150"/>
            <a:ext cx="337200" cy="650700"/>
          </a:xfrm>
          <a:prstGeom prst="roundRect">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67" name="Shape 67"/>
        <p:cNvGrpSpPr/>
        <p:nvPr/>
      </p:nvGrpSpPr>
      <p:grpSpPr>
        <a:xfrm>
          <a:off x="0" y="0"/>
          <a:ext cx="0" cy="0"/>
          <a:chOff x="0" y="0"/>
          <a:chExt cx="0" cy="0"/>
        </a:xfrm>
      </p:grpSpPr>
      <p:sp>
        <p:nvSpPr>
          <p:cNvPr id="68" name="Google Shape;68;p8"/>
          <p:cNvSpPr txBox="1"/>
          <p:nvPr>
            <p:ph type="title"/>
          </p:nvPr>
        </p:nvSpPr>
        <p:spPr>
          <a:xfrm>
            <a:off x="2317950" y="1307100"/>
            <a:ext cx="4508100" cy="2529300"/>
          </a:xfrm>
          <a:prstGeom prst="rect">
            <a:avLst/>
          </a:prstGeom>
        </p:spPr>
        <p:txBody>
          <a:bodyPr anchorCtr="0" anchor="ctr" bIns="91425" lIns="91425" spcFirstLastPara="1" rIns="91425" wrap="square" tIns="91425">
            <a:noAutofit/>
          </a:bodyPr>
          <a:lstStyle>
            <a:lvl1pPr lvl="0" algn="ctr">
              <a:lnSpc>
                <a:spcPct val="80000"/>
              </a:lnSpc>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p:txBody>
      </p:sp>
      <p:sp>
        <p:nvSpPr>
          <p:cNvPr id="69" name="Google Shape;69;p8"/>
          <p:cNvSpPr/>
          <p:nvPr/>
        </p:nvSpPr>
        <p:spPr>
          <a:xfrm flipH="1" rot="5400000">
            <a:off x="7008444" y="-642251"/>
            <a:ext cx="525615" cy="1785247"/>
          </a:xfrm>
          <a:custGeom>
            <a:rect b="b" l="l" r="r" t="t"/>
            <a:pathLst>
              <a:path extrusionOk="0" h="92118" w="27118">
                <a:moveTo>
                  <a:pt x="27118" y="1"/>
                </a:moveTo>
                <a:cubicBezTo>
                  <a:pt x="15432" y="6133"/>
                  <a:pt x="6158" y="17736"/>
                  <a:pt x="3075" y="30578"/>
                </a:cubicBezTo>
                <a:cubicBezTo>
                  <a:pt x="1" y="43412"/>
                  <a:pt x="2723" y="57519"/>
                  <a:pt x="10363" y="68293"/>
                </a:cubicBezTo>
                <a:cubicBezTo>
                  <a:pt x="12525" y="71334"/>
                  <a:pt x="15038" y="74106"/>
                  <a:pt x="17358" y="77039"/>
                </a:cubicBezTo>
                <a:cubicBezTo>
                  <a:pt x="21128" y="81780"/>
                  <a:pt x="24462" y="86681"/>
                  <a:pt x="27118" y="92118"/>
                </a:cubicBezTo>
                <a:lnTo>
                  <a:pt x="2711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8"/>
          <p:cNvSpPr/>
          <p:nvPr/>
        </p:nvSpPr>
        <p:spPr>
          <a:xfrm flipH="1" rot="-5400000">
            <a:off x="1184975" y="-1197375"/>
            <a:ext cx="457425" cy="2827350"/>
          </a:xfrm>
          <a:custGeom>
            <a:rect b="b" l="l" r="r" t="t"/>
            <a:pathLst>
              <a:path extrusionOk="0" h="113094" w="18297">
                <a:moveTo>
                  <a:pt x="0" y="0"/>
                </a:moveTo>
                <a:lnTo>
                  <a:pt x="0" y="113094"/>
                </a:lnTo>
                <a:cubicBezTo>
                  <a:pt x="201" y="109927"/>
                  <a:pt x="1224" y="108528"/>
                  <a:pt x="3444" y="106250"/>
                </a:cubicBezTo>
                <a:cubicBezTo>
                  <a:pt x="5672" y="103971"/>
                  <a:pt x="8344" y="101952"/>
                  <a:pt x="9584" y="99020"/>
                </a:cubicBezTo>
                <a:cubicBezTo>
                  <a:pt x="11075" y="95485"/>
                  <a:pt x="10137" y="91414"/>
                  <a:pt x="8822" y="87803"/>
                </a:cubicBezTo>
                <a:cubicBezTo>
                  <a:pt x="7507" y="84192"/>
                  <a:pt x="5806" y="80598"/>
                  <a:pt x="5798" y="76762"/>
                </a:cubicBezTo>
                <a:cubicBezTo>
                  <a:pt x="5781" y="66927"/>
                  <a:pt x="16537" y="59982"/>
                  <a:pt x="17735" y="50214"/>
                </a:cubicBezTo>
                <a:cubicBezTo>
                  <a:pt x="18296" y="45673"/>
                  <a:pt x="16663" y="41116"/>
                  <a:pt x="14418" y="37129"/>
                </a:cubicBezTo>
                <a:cubicBezTo>
                  <a:pt x="12173" y="33133"/>
                  <a:pt x="9308" y="29522"/>
                  <a:pt x="7063" y="25526"/>
                </a:cubicBezTo>
                <a:cubicBezTo>
                  <a:pt x="5873" y="23415"/>
                  <a:pt x="4843" y="21120"/>
                  <a:pt x="4809" y="18690"/>
                </a:cubicBezTo>
                <a:cubicBezTo>
                  <a:pt x="4759" y="14946"/>
                  <a:pt x="7063" y="11595"/>
                  <a:pt x="7808" y="7917"/>
                </a:cubicBezTo>
                <a:cubicBezTo>
                  <a:pt x="8294" y="5546"/>
                  <a:pt x="7741" y="2279"/>
                  <a:pt x="691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8"/>
          <p:cNvSpPr/>
          <p:nvPr/>
        </p:nvSpPr>
        <p:spPr>
          <a:xfrm flipH="1">
            <a:off x="7864125" y="3831375"/>
            <a:ext cx="1279875" cy="1312125"/>
          </a:xfrm>
          <a:custGeom>
            <a:rect b="b" l="l" r="r" t="t"/>
            <a:pathLst>
              <a:path extrusionOk="0" h="52485" w="51195">
                <a:moveTo>
                  <a:pt x="1" y="1"/>
                </a:moveTo>
                <a:lnTo>
                  <a:pt x="1" y="52485"/>
                </a:lnTo>
                <a:lnTo>
                  <a:pt x="51161" y="52485"/>
                </a:lnTo>
                <a:cubicBezTo>
                  <a:pt x="51194" y="49737"/>
                  <a:pt x="50843" y="48020"/>
                  <a:pt x="50114" y="45372"/>
                </a:cubicBezTo>
                <a:cubicBezTo>
                  <a:pt x="49385" y="42717"/>
                  <a:pt x="48070" y="39935"/>
                  <a:pt x="45548" y="38846"/>
                </a:cubicBezTo>
                <a:cubicBezTo>
                  <a:pt x="44350" y="38329"/>
                  <a:pt x="43039" y="38263"/>
                  <a:pt x="41721" y="38263"/>
                </a:cubicBezTo>
                <a:cubicBezTo>
                  <a:pt x="41276" y="38263"/>
                  <a:pt x="40830" y="38271"/>
                  <a:pt x="40387" y="38271"/>
                </a:cubicBezTo>
                <a:cubicBezTo>
                  <a:pt x="40253" y="38271"/>
                  <a:pt x="40119" y="38270"/>
                  <a:pt x="39986" y="38268"/>
                </a:cubicBezTo>
                <a:cubicBezTo>
                  <a:pt x="36417" y="38226"/>
                  <a:pt x="32597" y="37179"/>
                  <a:pt x="30385" y="34381"/>
                </a:cubicBezTo>
                <a:cubicBezTo>
                  <a:pt x="28450" y="31918"/>
                  <a:pt x="28098" y="28609"/>
                  <a:pt x="27193" y="25610"/>
                </a:cubicBezTo>
                <a:cubicBezTo>
                  <a:pt x="26297" y="22611"/>
                  <a:pt x="24286" y="19436"/>
                  <a:pt x="21162" y="19135"/>
                </a:cubicBezTo>
                <a:cubicBezTo>
                  <a:pt x="21005" y="19120"/>
                  <a:pt x="20848" y="19113"/>
                  <a:pt x="20692" y="19113"/>
                </a:cubicBezTo>
                <a:cubicBezTo>
                  <a:pt x="18151" y="19113"/>
                  <a:pt x="15785" y="20948"/>
                  <a:pt x="13216" y="20948"/>
                </a:cubicBezTo>
                <a:cubicBezTo>
                  <a:pt x="13148" y="20948"/>
                  <a:pt x="13079" y="20947"/>
                  <a:pt x="13011" y="20944"/>
                </a:cubicBezTo>
                <a:cubicBezTo>
                  <a:pt x="9551" y="20810"/>
                  <a:pt x="7180" y="17292"/>
                  <a:pt x="6367" y="13924"/>
                </a:cubicBezTo>
                <a:cubicBezTo>
                  <a:pt x="5907" y="12014"/>
                  <a:pt x="5756" y="10062"/>
                  <a:pt x="5446" y="8135"/>
                </a:cubicBezTo>
                <a:cubicBezTo>
                  <a:pt x="5153" y="6275"/>
                  <a:pt x="4583" y="4692"/>
                  <a:pt x="3913" y="2958"/>
                </a:cubicBezTo>
                <a:cubicBezTo>
                  <a:pt x="3653" y="2254"/>
                  <a:pt x="3343" y="1559"/>
                  <a:pt x="2849" y="998"/>
                </a:cubicBezTo>
                <a:cubicBezTo>
                  <a:pt x="2078" y="118"/>
                  <a:pt x="1098" y="26"/>
                  <a:pt x="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8"/>
          <p:cNvSpPr/>
          <p:nvPr/>
        </p:nvSpPr>
        <p:spPr>
          <a:xfrm flipH="1">
            <a:off x="7754700" y="-849800"/>
            <a:ext cx="1389300" cy="13893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8"/>
          <p:cNvSpPr/>
          <p:nvPr/>
        </p:nvSpPr>
        <p:spPr>
          <a:xfrm flipH="1">
            <a:off x="0" y="4229101"/>
            <a:ext cx="650700" cy="914400"/>
          </a:xfrm>
          <a:prstGeom prst="round2SameRect">
            <a:avLst>
              <a:gd fmla="val 50000"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8"/>
          <p:cNvSpPr/>
          <p:nvPr/>
        </p:nvSpPr>
        <p:spPr>
          <a:xfrm flipH="1" rot="10800000">
            <a:off x="212325" y="4744525"/>
            <a:ext cx="2286275" cy="405770"/>
          </a:xfrm>
          <a:custGeom>
            <a:rect b="b" l="l" r="r" t="t"/>
            <a:pathLst>
              <a:path extrusionOk="0" h="21898" w="123399">
                <a:moveTo>
                  <a:pt x="1" y="0"/>
                </a:moveTo>
                <a:cubicBezTo>
                  <a:pt x="7417" y="9259"/>
                  <a:pt x="20028" y="12630"/>
                  <a:pt x="32089" y="12630"/>
                </a:cubicBezTo>
                <a:cubicBezTo>
                  <a:pt x="33572" y="12630"/>
                  <a:pt x="35046" y="12580"/>
                  <a:pt x="36501" y="12482"/>
                </a:cubicBezTo>
                <a:cubicBezTo>
                  <a:pt x="38486" y="12347"/>
                  <a:pt x="40505" y="12152"/>
                  <a:pt x="42499" y="12152"/>
                </a:cubicBezTo>
                <a:cubicBezTo>
                  <a:pt x="44460" y="12152"/>
                  <a:pt x="46397" y="12341"/>
                  <a:pt x="48254" y="12960"/>
                </a:cubicBezTo>
                <a:cubicBezTo>
                  <a:pt x="51195" y="13932"/>
                  <a:pt x="53683" y="15917"/>
                  <a:pt x="56355" y="17492"/>
                </a:cubicBezTo>
                <a:cubicBezTo>
                  <a:pt x="61346" y="20443"/>
                  <a:pt x="67131" y="21898"/>
                  <a:pt x="72922" y="21898"/>
                </a:cubicBezTo>
                <a:cubicBezTo>
                  <a:pt x="79922" y="21898"/>
                  <a:pt x="86932" y="19772"/>
                  <a:pt x="92562" y="15590"/>
                </a:cubicBezTo>
                <a:cubicBezTo>
                  <a:pt x="96566" y="12616"/>
                  <a:pt x="100034" y="8654"/>
                  <a:pt x="104784" y="7121"/>
                </a:cubicBezTo>
                <a:cubicBezTo>
                  <a:pt x="108093" y="6057"/>
                  <a:pt x="111662" y="6308"/>
                  <a:pt x="115105" y="5814"/>
                </a:cubicBezTo>
                <a:cubicBezTo>
                  <a:pt x="118548" y="5320"/>
                  <a:pt x="122092" y="3225"/>
                  <a:pt x="123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75" name="Shape 75"/>
        <p:cNvGrpSpPr/>
        <p:nvPr/>
      </p:nvGrpSpPr>
      <p:grpSpPr>
        <a:xfrm>
          <a:off x="0" y="0"/>
          <a:ext cx="0" cy="0"/>
          <a:chOff x="0" y="0"/>
          <a:chExt cx="0" cy="0"/>
        </a:xfrm>
      </p:grpSpPr>
      <p:sp>
        <p:nvSpPr>
          <p:cNvPr id="76" name="Google Shape;76;p9"/>
          <p:cNvSpPr txBox="1"/>
          <p:nvPr>
            <p:ph type="title"/>
          </p:nvPr>
        </p:nvSpPr>
        <p:spPr>
          <a:xfrm>
            <a:off x="2135550" y="1189100"/>
            <a:ext cx="4872900" cy="1964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p:txBody>
      </p:sp>
      <p:sp>
        <p:nvSpPr>
          <p:cNvPr id="77" name="Google Shape;77;p9"/>
          <p:cNvSpPr txBox="1"/>
          <p:nvPr>
            <p:ph idx="1" type="subTitle"/>
          </p:nvPr>
        </p:nvSpPr>
        <p:spPr>
          <a:xfrm>
            <a:off x="2135550" y="3153500"/>
            <a:ext cx="4872900" cy="671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sz="16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78" name="Google Shape;78;p9"/>
          <p:cNvSpPr/>
          <p:nvPr/>
        </p:nvSpPr>
        <p:spPr>
          <a:xfrm>
            <a:off x="7795925" y="0"/>
            <a:ext cx="1348075" cy="1455175"/>
          </a:xfrm>
          <a:custGeom>
            <a:rect b="b" l="l" r="r" t="t"/>
            <a:pathLst>
              <a:path extrusionOk="0" h="58207" w="53923">
                <a:moveTo>
                  <a:pt x="378" y="1"/>
                </a:moveTo>
                <a:cubicBezTo>
                  <a:pt x="1" y="2430"/>
                  <a:pt x="1098" y="5245"/>
                  <a:pt x="2992" y="6987"/>
                </a:cubicBezTo>
                <a:cubicBezTo>
                  <a:pt x="5823" y="9593"/>
                  <a:pt x="9744" y="10531"/>
                  <a:pt x="13312" y="11947"/>
                </a:cubicBezTo>
                <a:cubicBezTo>
                  <a:pt x="19621" y="14451"/>
                  <a:pt x="25476" y="19093"/>
                  <a:pt x="27571" y="25551"/>
                </a:cubicBezTo>
                <a:cubicBezTo>
                  <a:pt x="29070" y="30176"/>
                  <a:pt x="28551" y="35386"/>
                  <a:pt x="30729" y="39734"/>
                </a:cubicBezTo>
                <a:cubicBezTo>
                  <a:pt x="33234" y="44744"/>
                  <a:pt x="38712" y="47466"/>
                  <a:pt x="43998" y="49335"/>
                </a:cubicBezTo>
                <a:cubicBezTo>
                  <a:pt x="46244" y="50139"/>
                  <a:pt x="48564" y="50868"/>
                  <a:pt x="50508" y="52250"/>
                </a:cubicBezTo>
                <a:cubicBezTo>
                  <a:pt x="52333" y="53540"/>
                  <a:pt x="53811" y="55555"/>
                  <a:pt x="53915" y="57773"/>
                </a:cubicBezTo>
                <a:lnTo>
                  <a:pt x="53915" y="57773"/>
                </a:lnTo>
                <a:lnTo>
                  <a:pt x="53574" y="1"/>
                </a:lnTo>
                <a:close/>
                <a:moveTo>
                  <a:pt x="53915" y="57773"/>
                </a:moveTo>
                <a:lnTo>
                  <a:pt x="53917" y="58206"/>
                </a:lnTo>
                <a:cubicBezTo>
                  <a:pt x="53922" y="58061"/>
                  <a:pt x="53921" y="57917"/>
                  <a:pt x="53915" y="57773"/>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9"/>
          <p:cNvSpPr/>
          <p:nvPr/>
        </p:nvSpPr>
        <p:spPr>
          <a:xfrm rot="10800000">
            <a:off x="368925" y="4278650"/>
            <a:ext cx="337200" cy="650700"/>
          </a:xfrm>
          <a:prstGeom prst="roundRect">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9"/>
          <p:cNvSpPr/>
          <p:nvPr/>
        </p:nvSpPr>
        <p:spPr>
          <a:xfrm rot="10800000">
            <a:off x="776450" y="4278650"/>
            <a:ext cx="337200" cy="6507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9"/>
          <p:cNvSpPr/>
          <p:nvPr/>
        </p:nvSpPr>
        <p:spPr>
          <a:xfrm flipH="1" rot="5400000">
            <a:off x="6945664" y="2945164"/>
            <a:ext cx="612263" cy="3784408"/>
          </a:xfrm>
          <a:custGeom>
            <a:rect b="b" l="l" r="r" t="t"/>
            <a:pathLst>
              <a:path extrusionOk="0" h="113094" w="18297">
                <a:moveTo>
                  <a:pt x="0" y="0"/>
                </a:moveTo>
                <a:lnTo>
                  <a:pt x="0" y="113094"/>
                </a:lnTo>
                <a:cubicBezTo>
                  <a:pt x="201" y="109927"/>
                  <a:pt x="1224" y="108528"/>
                  <a:pt x="3444" y="106250"/>
                </a:cubicBezTo>
                <a:cubicBezTo>
                  <a:pt x="5672" y="103971"/>
                  <a:pt x="8344" y="101952"/>
                  <a:pt x="9584" y="99020"/>
                </a:cubicBezTo>
                <a:cubicBezTo>
                  <a:pt x="11075" y="95485"/>
                  <a:pt x="10137" y="91414"/>
                  <a:pt x="8822" y="87803"/>
                </a:cubicBezTo>
                <a:cubicBezTo>
                  <a:pt x="7507" y="84192"/>
                  <a:pt x="5806" y="80598"/>
                  <a:pt x="5798" y="76762"/>
                </a:cubicBezTo>
                <a:cubicBezTo>
                  <a:pt x="5781" y="66927"/>
                  <a:pt x="16537" y="59982"/>
                  <a:pt x="17735" y="50214"/>
                </a:cubicBezTo>
                <a:cubicBezTo>
                  <a:pt x="18296" y="45673"/>
                  <a:pt x="16663" y="41116"/>
                  <a:pt x="14418" y="37129"/>
                </a:cubicBezTo>
                <a:cubicBezTo>
                  <a:pt x="12173" y="33133"/>
                  <a:pt x="9308" y="29522"/>
                  <a:pt x="7063" y="25526"/>
                </a:cubicBezTo>
                <a:cubicBezTo>
                  <a:pt x="5873" y="23415"/>
                  <a:pt x="4843" y="21120"/>
                  <a:pt x="4809" y="18690"/>
                </a:cubicBezTo>
                <a:cubicBezTo>
                  <a:pt x="4759" y="14946"/>
                  <a:pt x="7063" y="11595"/>
                  <a:pt x="7808" y="7917"/>
                </a:cubicBezTo>
                <a:cubicBezTo>
                  <a:pt x="8294" y="5546"/>
                  <a:pt x="7741" y="2279"/>
                  <a:pt x="691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9"/>
          <p:cNvSpPr/>
          <p:nvPr/>
        </p:nvSpPr>
        <p:spPr>
          <a:xfrm rot="10800000">
            <a:off x="7469500" y="4050225"/>
            <a:ext cx="997800" cy="9978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9"/>
          <p:cNvSpPr/>
          <p:nvPr/>
        </p:nvSpPr>
        <p:spPr>
          <a:xfrm rot="-5400000">
            <a:off x="812500" y="-812500"/>
            <a:ext cx="677950" cy="2302950"/>
          </a:xfrm>
          <a:custGeom>
            <a:rect b="b" l="l" r="r" t="t"/>
            <a:pathLst>
              <a:path extrusionOk="0" h="92118" w="27118">
                <a:moveTo>
                  <a:pt x="27118" y="1"/>
                </a:moveTo>
                <a:cubicBezTo>
                  <a:pt x="15432" y="6133"/>
                  <a:pt x="6158" y="17736"/>
                  <a:pt x="3075" y="30578"/>
                </a:cubicBezTo>
                <a:cubicBezTo>
                  <a:pt x="1" y="43412"/>
                  <a:pt x="2723" y="57519"/>
                  <a:pt x="10363" y="68293"/>
                </a:cubicBezTo>
                <a:cubicBezTo>
                  <a:pt x="12525" y="71334"/>
                  <a:pt x="15038" y="74106"/>
                  <a:pt x="17358" y="77039"/>
                </a:cubicBezTo>
                <a:cubicBezTo>
                  <a:pt x="21128" y="81780"/>
                  <a:pt x="24462" y="86681"/>
                  <a:pt x="27118" y="92118"/>
                </a:cubicBezTo>
                <a:lnTo>
                  <a:pt x="27118"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84" name="Shape 84"/>
        <p:cNvGrpSpPr/>
        <p:nvPr/>
      </p:nvGrpSpPr>
      <p:grpSpPr>
        <a:xfrm>
          <a:off x="0" y="0"/>
          <a:ext cx="0" cy="0"/>
          <a:chOff x="0" y="0"/>
          <a:chExt cx="0" cy="0"/>
        </a:xfrm>
      </p:grpSpPr>
      <p:sp>
        <p:nvSpPr>
          <p:cNvPr id="85" name="Google Shape;85;p10"/>
          <p:cNvSpPr txBox="1"/>
          <p:nvPr>
            <p:ph type="title"/>
          </p:nvPr>
        </p:nvSpPr>
        <p:spPr>
          <a:xfrm>
            <a:off x="720000" y="4014450"/>
            <a:ext cx="7704000" cy="572700"/>
          </a:xfrm>
          <a:prstGeom prst="rect">
            <a:avLst/>
          </a:prstGeom>
          <a:solidFill>
            <a:schemeClr val="accent2"/>
          </a:solidFill>
        </p:spPr>
        <p:txBody>
          <a:bodyPr anchorCtr="0" anchor="t" bIns="91425" lIns="91425" spcFirstLastPara="1" rIns="91425" wrap="square" tIns="91425">
            <a:noAutofit/>
          </a:bodyPr>
          <a:lstStyle>
            <a:lvl1pPr lvl="0" rtl="0" algn="ctr">
              <a:spcBef>
                <a:spcPts val="0"/>
              </a:spcBef>
              <a:spcAft>
                <a:spcPts val="0"/>
              </a:spcAft>
              <a:buSzPts val="3000"/>
              <a:buNone/>
              <a:defRPr>
                <a:solidFill>
                  <a:schemeClr val="lt1"/>
                </a:solidFill>
              </a:defRPr>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86" name="Shape 86"/>
        <p:cNvGrpSpPr/>
        <p:nvPr/>
      </p:nvGrpSpPr>
      <p:grpSpPr>
        <a:xfrm>
          <a:off x="0" y="0"/>
          <a:ext cx="0" cy="0"/>
          <a:chOff x="0" y="0"/>
          <a:chExt cx="0" cy="0"/>
        </a:xfrm>
      </p:grpSpPr>
      <p:sp>
        <p:nvSpPr>
          <p:cNvPr id="87" name="Google Shape;87;p11"/>
          <p:cNvSpPr txBox="1"/>
          <p:nvPr>
            <p:ph hasCustomPrompt="1" type="title"/>
          </p:nvPr>
        </p:nvSpPr>
        <p:spPr>
          <a:xfrm>
            <a:off x="1284000" y="1559850"/>
            <a:ext cx="6576000" cy="1526700"/>
          </a:xfrm>
          <a:prstGeom prst="rect">
            <a:avLst/>
          </a:prstGeom>
        </p:spPr>
        <p:txBody>
          <a:bodyPr anchorCtr="0" anchor="b" bIns="91425" lIns="91425" spcFirstLastPara="1" rIns="91425" wrap="square" tIns="91425">
            <a:noAutofit/>
          </a:bodyPr>
          <a:lstStyle>
            <a:lvl1pPr lvl="0" algn="ctr">
              <a:spcBef>
                <a:spcPts val="0"/>
              </a:spcBef>
              <a:spcAft>
                <a:spcPts val="0"/>
              </a:spcAft>
              <a:buSzPts val="9600"/>
              <a:buNone/>
              <a:defRPr b="0" sz="6000">
                <a:solidFill>
                  <a:schemeClr val="accent2"/>
                </a:solidFill>
                <a:latin typeface="Albert Sans"/>
                <a:ea typeface="Albert Sans"/>
                <a:cs typeface="Albert Sans"/>
                <a:sym typeface="Albert Sans"/>
              </a:defRPr>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88" name="Google Shape;88;p11"/>
          <p:cNvSpPr txBox="1"/>
          <p:nvPr>
            <p:ph idx="1" type="subTitle"/>
          </p:nvPr>
        </p:nvSpPr>
        <p:spPr>
          <a:xfrm>
            <a:off x="1284000" y="3086550"/>
            <a:ext cx="6576000" cy="497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solidFill>
                  <a:schemeClr val="dk2"/>
                </a:solidFill>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89" name="Google Shape;89;p11"/>
          <p:cNvSpPr/>
          <p:nvPr/>
        </p:nvSpPr>
        <p:spPr>
          <a:xfrm flipH="1">
            <a:off x="1477340" y="4604003"/>
            <a:ext cx="7161701" cy="766865"/>
          </a:xfrm>
          <a:custGeom>
            <a:rect b="b" l="l" r="r" t="t"/>
            <a:pathLst>
              <a:path extrusionOk="0" h="16248" w="151739">
                <a:moveTo>
                  <a:pt x="66082" y="0"/>
                </a:moveTo>
                <a:cubicBezTo>
                  <a:pt x="63985" y="0"/>
                  <a:pt x="61893" y="194"/>
                  <a:pt x="59823" y="624"/>
                </a:cubicBezTo>
                <a:cubicBezTo>
                  <a:pt x="54637" y="1696"/>
                  <a:pt x="49820" y="4218"/>
                  <a:pt x="44601" y="5139"/>
                </a:cubicBezTo>
                <a:cubicBezTo>
                  <a:pt x="42533" y="5503"/>
                  <a:pt x="40444" y="5608"/>
                  <a:pt x="38346" y="5608"/>
                </a:cubicBezTo>
                <a:cubicBezTo>
                  <a:pt x="35446" y="5608"/>
                  <a:pt x="32529" y="5407"/>
                  <a:pt x="29622" y="5407"/>
                </a:cubicBezTo>
                <a:cubicBezTo>
                  <a:pt x="28906" y="5407"/>
                  <a:pt x="28192" y="5419"/>
                  <a:pt x="27478" y="5449"/>
                </a:cubicBezTo>
                <a:cubicBezTo>
                  <a:pt x="17149" y="5885"/>
                  <a:pt x="7322" y="8842"/>
                  <a:pt x="0" y="16130"/>
                </a:cubicBezTo>
                <a:lnTo>
                  <a:pt x="151739" y="16248"/>
                </a:lnTo>
                <a:cubicBezTo>
                  <a:pt x="142318" y="10900"/>
                  <a:pt x="132333" y="5397"/>
                  <a:pt x="121516" y="5397"/>
                </a:cubicBezTo>
                <a:cubicBezTo>
                  <a:pt x="121387" y="5397"/>
                  <a:pt x="121258" y="5397"/>
                  <a:pt x="121128" y="5399"/>
                </a:cubicBezTo>
                <a:cubicBezTo>
                  <a:pt x="113996" y="5485"/>
                  <a:pt x="106950" y="8016"/>
                  <a:pt x="99890" y="8016"/>
                </a:cubicBezTo>
                <a:cubicBezTo>
                  <a:pt x="98665" y="8016"/>
                  <a:pt x="97440" y="7940"/>
                  <a:pt x="96214" y="7761"/>
                </a:cubicBezTo>
                <a:cubicBezTo>
                  <a:pt x="91958" y="7142"/>
                  <a:pt x="87987" y="5324"/>
                  <a:pt x="83966" y="3791"/>
                </a:cubicBezTo>
                <a:cubicBezTo>
                  <a:pt x="78251" y="1618"/>
                  <a:pt x="72148" y="0"/>
                  <a:pt x="660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1"/>
          <p:cNvSpPr/>
          <p:nvPr/>
        </p:nvSpPr>
        <p:spPr>
          <a:xfrm flipH="1">
            <a:off x="2467850" y="4148075"/>
            <a:ext cx="1434000" cy="14340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1"/>
          <p:cNvSpPr/>
          <p:nvPr/>
        </p:nvSpPr>
        <p:spPr>
          <a:xfrm flipH="1">
            <a:off x="1314295" y="-1006250"/>
            <a:ext cx="1899000" cy="1899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11"/>
          <p:cNvSpPr/>
          <p:nvPr/>
        </p:nvSpPr>
        <p:spPr>
          <a:xfrm flipH="1">
            <a:off x="0" y="9"/>
            <a:ext cx="1647752" cy="1778660"/>
          </a:xfrm>
          <a:custGeom>
            <a:rect b="b" l="l" r="r" t="t"/>
            <a:pathLst>
              <a:path extrusionOk="0" h="58207" w="53923">
                <a:moveTo>
                  <a:pt x="378" y="1"/>
                </a:moveTo>
                <a:cubicBezTo>
                  <a:pt x="1" y="2430"/>
                  <a:pt x="1098" y="5245"/>
                  <a:pt x="2992" y="6987"/>
                </a:cubicBezTo>
                <a:cubicBezTo>
                  <a:pt x="5823" y="9593"/>
                  <a:pt x="9744" y="10531"/>
                  <a:pt x="13312" y="11947"/>
                </a:cubicBezTo>
                <a:cubicBezTo>
                  <a:pt x="19621" y="14451"/>
                  <a:pt x="25476" y="19093"/>
                  <a:pt x="27571" y="25551"/>
                </a:cubicBezTo>
                <a:cubicBezTo>
                  <a:pt x="29070" y="30176"/>
                  <a:pt x="28551" y="35386"/>
                  <a:pt x="30729" y="39734"/>
                </a:cubicBezTo>
                <a:cubicBezTo>
                  <a:pt x="33234" y="44744"/>
                  <a:pt x="38712" y="47466"/>
                  <a:pt x="43998" y="49335"/>
                </a:cubicBezTo>
                <a:cubicBezTo>
                  <a:pt x="46244" y="50139"/>
                  <a:pt x="48564" y="50868"/>
                  <a:pt x="50508" y="52250"/>
                </a:cubicBezTo>
                <a:cubicBezTo>
                  <a:pt x="52333" y="53540"/>
                  <a:pt x="53811" y="55555"/>
                  <a:pt x="53915" y="57773"/>
                </a:cubicBezTo>
                <a:lnTo>
                  <a:pt x="53915" y="57773"/>
                </a:lnTo>
                <a:lnTo>
                  <a:pt x="53574" y="1"/>
                </a:lnTo>
                <a:close/>
                <a:moveTo>
                  <a:pt x="53915" y="57773"/>
                </a:moveTo>
                <a:lnTo>
                  <a:pt x="53917" y="58206"/>
                </a:lnTo>
                <a:cubicBezTo>
                  <a:pt x="53922" y="58061"/>
                  <a:pt x="53921" y="57917"/>
                  <a:pt x="53915" y="57773"/>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11"/>
          <p:cNvSpPr/>
          <p:nvPr/>
        </p:nvSpPr>
        <p:spPr>
          <a:xfrm flipH="1">
            <a:off x="5206259" y="0"/>
            <a:ext cx="3977458" cy="705827"/>
          </a:xfrm>
          <a:custGeom>
            <a:rect b="b" l="l" r="r" t="t"/>
            <a:pathLst>
              <a:path extrusionOk="0" h="21898" w="123399">
                <a:moveTo>
                  <a:pt x="1" y="0"/>
                </a:moveTo>
                <a:cubicBezTo>
                  <a:pt x="7417" y="9259"/>
                  <a:pt x="20028" y="12630"/>
                  <a:pt x="32089" y="12630"/>
                </a:cubicBezTo>
                <a:cubicBezTo>
                  <a:pt x="33572" y="12630"/>
                  <a:pt x="35046" y="12580"/>
                  <a:pt x="36501" y="12482"/>
                </a:cubicBezTo>
                <a:cubicBezTo>
                  <a:pt x="38486" y="12347"/>
                  <a:pt x="40505" y="12152"/>
                  <a:pt x="42499" y="12152"/>
                </a:cubicBezTo>
                <a:cubicBezTo>
                  <a:pt x="44460" y="12152"/>
                  <a:pt x="46397" y="12341"/>
                  <a:pt x="48254" y="12960"/>
                </a:cubicBezTo>
                <a:cubicBezTo>
                  <a:pt x="51195" y="13932"/>
                  <a:pt x="53683" y="15917"/>
                  <a:pt x="56355" y="17492"/>
                </a:cubicBezTo>
                <a:cubicBezTo>
                  <a:pt x="61346" y="20443"/>
                  <a:pt x="67131" y="21898"/>
                  <a:pt x="72922" y="21898"/>
                </a:cubicBezTo>
                <a:cubicBezTo>
                  <a:pt x="79922" y="21898"/>
                  <a:pt x="86932" y="19772"/>
                  <a:pt x="92562" y="15590"/>
                </a:cubicBezTo>
                <a:cubicBezTo>
                  <a:pt x="96566" y="12616"/>
                  <a:pt x="100034" y="8654"/>
                  <a:pt x="104784" y="7121"/>
                </a:cubicBezTo>
                <a:cubicBezTo>
                  <a:pt x="108093" y="6057"/>
                  <a:pt x="111662" y="6308"/>
                  <a:pt x="115105" y="5814"/>
                </a:cubicBezTo>
                <a:cubicBezTo>
                  <a:pt x="118548" y="5320"/>
                  <a:pt x="122092" y="3225"/>
                  <a:pt x="12339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11"/>
          <p:cNvSpPr/>
          <p:nvPr/>
        </p:nvSpPr>
        <p:spPr>
          <a:xfrm flipH="1">
            <a:off x="7861365" y="230455"/>
            <a:ext cx="838800" cy="838800"/>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11"/>
          <p:cNvSpPr/>
          <p:nvPr/>
        </p:nvSpPr>
        <p:spPr>
          <a:xfrm flipH="1">
            <a:off x="8297570" y="3878713"/>
            <a:ext cx="1114225" cy="1529576"/>
          </a:xfrm>
          <a:custGeom>
            <a:rect b="b" l="l" r="r" t="t"/>
            <a:pathLst>
              <a:path extrusionOk="0" h="48187" w="35102">
                <a:moveTo>
                  <a:pt x="0" y="0"/>
                </a:moveTo>
                <a:lnTo>
                  <a:pt x="0" y="48187"/>
                </a:lnTo>
                <a:lnTo>
                  <a:pt x="35101" y="48187"/>
                </a:lnTo>
                <a:cubicBezTo>
                  <a:pt x="33769" y="42875"/>
                  <a:pt x="32437" y="38377"/>
                  <a:pt x="31105" y="33066"/>
                </a:cubicBezTo>
                <a:cubicBezTo>
                  <a:pt x="30167" y="29338"/>
                  <a:pt x="29229" y="25593"/>
                  <a:pt x="27788" y="22024"/>
                </a:cubicBezTo>
                <a:cubicBezTo>
                  <a:pt x="26825" y="19645"/>
                  <a:pt x="25652" y="17341"/>
                  <a:pt x="24270" y="15172"/>
                </a:cubicBezTo>
                <a:cubicBezTo>
                  <a:pt x="18866" y="6686"/>
                  <a:pt x="10062" y="34"/>
                  <a:pt x="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11"/>
          <p:cNvSpPr/>
          <p:nvPr/>
        </p:nvSpPr>
        <p:spPr>
          <a:xfrm flipH="1" rot="5400000">
            <a:off x="-5" y="3878726"/>
            <a:ext cx="1130100" cy="1130100"/>
          </a:xfrm>
          <a:prstGeom prst="round2SameRect">
            <a:avLst>
              <a:gd fmla="val 50000"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11"/>
          <p:cNvSpPr/>
          <p:nvPr/>
        </p:nvSpPr>
        <p:spPr>
          <a:xfrm flipH="1">
            <a:off x="544620" y="3526600"/>
            <a:ext cx="337200" cy="650700"/>
          </a:xfrm>
          <a:prstGeom prst="roundRect">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6"/>
        </a:solidFill>
      </p:bgPr>
    </p:bg>
    <p:spTree>
      <p:nvGrpSpPr>
        <p:cNvPr id="98" name="Shape 98"/>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_1_1_1_1_1">
    <p:spTree>
      <p:nvGrpSpPr>
        <p:cNvPr id="99" name="Shape 99"/>
        <p:cNvGrpSpPr/>
        <p:nvPr/>
      </p:nvGrpSpPr>
      <p:grpSpPr>
        <a:xfrm>
          <a:off x="0" y="0"/>
          <a:ext cx="0" cy="0"/>
          <a:chOff x="0" y="0"/>
          <a:chExt cx="0" cy="0"/>
        </a:xfrm>
      </p:grpSpPr>
      <p:sp>
        <p:nvSpPr>
          <p:cNvPr id="100" name="Google Shape;100;p13"/>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01" name="Google Shape;101;p13"/>
          <p:cNvSpPr txBox="1"/>
          <p:nvPr>
            <p:ph hasCustomPrompt="1" idx="2" type="title"/>
          </p:nvPr>
        </p:nvSpPr>
        <p:spPr>
          <a:xfrm>
            <a:off x="713225" y="1487876"/>
            <a:ext cx="734700" cy="4983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b="0">
                <a:solidFill>
                  <a:schemeClr val="accent2"/>
                </a:solidFill>
                <a:latin typeface="Albert Sans"/>
                <a:ea typeface="Albert Sans"/>
                <a:cs typeface="Albert Sans"/>
                <a:sym typeface="Albert Sans"/>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2" name="Google Shape;102;p13"/>
          <p:cNvSpPr txBox="1"/>
          <p:nvPr>
            <p:ph hasCustomPrompt="1" idx="3" type="title"/>
          </p:nvPr>
        </p:nvSpPr>
        <p:spPr>
          <a:xfrm>
            <a:off x="713225" y="3058475"/>
            <a:ext cx="734700" cy="4983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b="0">
                <a:solidFill>
                  <a:schemeClr val="accent2"/>
                </a:solidFill>
                <a:latin typeface="Albert Sans"/>
                <a:ea typeface="Albert Sans"/>
                <a:cs typeface="Albert Sans"/>
                <a:sym typeface="Albert Sans"/>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3" name="Google Shape;103;p13"/>
          <p:cNvSpPr txBox="1"/>
          <p:nvPr>
            <p:ph hasCustomPrompt="1" idx="4" type="title"/>
          </p:nvPr>
        </p:nvSpPr>
        <p:spPr>
          <a:xfrm>
            <a:off x="3419275" y="1487876"/>
            <a:ext cx="734700" cy="4983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b="0">
                <a:solidFill>
                  <a:schemeClr val="accent2"/>
                </a:solidFill>
                <a:latin typeface="Albert Sans"/>
                <a:ea typeface="Albert Sans"/>
                <a:cs typeface="Albert Sans"/>
                <a:sym typeface="Albert Sans"/>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4" name="Google Shape;104;p13"/>
          <p:cNvSpPr txBox="1"/>
          <p:nvPr>
            <p:ph hasCustomPrompt="1" idx="5" type="title"/>
          </p:nvPr>
        </p:nvSpPr>
        <p:spPr>
          <a:xfrm>
            <a:off x="3419275" y="3058475"/>
            <a:ext cx="734700" cy="4983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b="0">
                <a:solidFill>
                  <a:schemeClr val="accent2"/>
                </a:solidFill>
                <a:latin typeface="Albert Sans"/>
                <a:ea typeface="Albert Sans"/>
                <a:cs typeface="Albert Sans"/>
                <a:sym typeface="Albert Sans"/>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5" name="Google Shape;105;p13"/>
          <p:cNvSpPr txBox="1"/>
          <p:nvPr>
            <p:ph hasCustomPrompt="1" idx="6" type="title"/>
          </p:nvPr>
        </p:nvSpPr>
        <p:spPr>
          <a:xfrm>
            <a:off x="6118550" y="1487876"/>
            <a:ext cx="734700" cy="4983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b="0">
                <a:solidFill>
                  <a:schemeClr val="accent2"/>
                </a:solidFill>
                <a:latin typeface="Albert Sans"/>
                <a:ea typeface="Albert Sans"/>
                <a:cs typeface="Albert Sans"/>
                <a:sym typeface="Albert Sans"/>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6" name="Google Shape;106;p13"/>
          <p:cNvSpPr txBox="1"/>
          <p:nvPr>
            <p:ph hasCustomPrompt="1" idx="7" type="title"/>
          </p:nvPr>
        </p:nvSpPr>
        <p:spPr>
          <a:xfrm>
            <a:off x="6118550" y="3058475"/>
            <a:ext cx="734700" cy="498300"/>
          </a:xfrm>
          <a:prstGeom prst="rect">
            <a:avLst/>
          </a:prstGeom>
          <a:noFill/>
        </p:spPr>
        <p:txBody>
          <a:bodyPr anchorCtr="0" anchor="ctr" bIns="91425" lIns="91425" spcFirstLastPara="1" rIns="91425" wrap="square" tIns="91425">
            <a:noAutofit/>
          </a:bodyPr>
          <a:lstStyle>
            <a:lvl1pPr lvl="0" rtl="0">
              <a:spcBef>
                <a:spcPts val="0"/>
              </a:spcBef>
              <a:spcAft>
                <a:spcPts val="0"/>
              </a:spcAft>
              <a:buSzPts val="3000"/>
              <a:buNone/>
              <a:defRPr b="0">
                <a:solidFill>
                  <a:schemeClr val="accent2"/>
                </a:solidFill>
                <a:latin typeface="Albert Sans"/>
                <a:ea typeface="Albert Sans"/>
                <a:cs typeface="Albert Sans"/>
                <a:sym typeface="Albert Sans"/>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107" name="Google Shape;107;p13"/>
          <p:cNvSpPr txBox="1"/>
          <p:nvPr>
            <p:ph idx="1" type="subTitle"/>
          </p:nvPr>
        </p:nvSpPr>
        <p:spPr>
          <a:xfrm>
            <a:off x="713225" y="1990113"/>
            <a:ext cx="2305500" cy="75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08" name="Google Shape;108;p13"/>
          <p:cNvSpPr txBox="1"/>
          <p:nvPr>
            <p:ph idx="8" type="subTitle"/>
          </p:nvPr>
        </p:nvSpPr>
        <p:spPr>
          <a:xfrm>
            <a:off x="3419275" y="1988675"/>
            <a:ext cx="2305500" cy="75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09" name="Google Shape;109;p13"/>
          <p:cNvSpPr txBox="1"/>
          <p:nvPr>
            <p:ph idx="9" type="subTitle"/>
          </p:nvPr>
        </p:nvSpPr>
        <p:spPr>
          <a:xfrm>
            <a:off x="6118550" y="1988675"/>
            <a:ext cx="2305500" cy="75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10" name="Google Shape;110;p13"/>
          <p:cNvSpPr txBox="1"/>
          <p:nvPr>
            <p:ph idx="13" type="subTitle"/>
          </p:nvPr>
        </p:nvSpPr>
        <p:spPr>
          <a:xfrm>
            <a:off x="713225" y="3560997"/>
            <a:ext cx="2305500" cy="75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11" name="Google Shape;111;p13"/>
          <p:cNvSpPr txBox="1"/>
          <p:nvPr>
            <p:ph idx="14" type="subTitle"/>
          </p:nvPr>
        </p:nvSpPr>
        <p:spPr>
          <a:xfrm>
            <a:off x="3419275" y="3560997"/>
            <a:ext cx="2305500" cy="75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12" name="Google Shape;112;p13"/>
          <p:cNvSpPr txBox="1"/>
          <p:nvPr>
            <p:ph idx="15" type="subTitle"/>
          </p:nvPr>
        </p:nvSpPr>
        <p:spPr>
          <a:xfrm>
            <a:off x="6118550" y="3560997"/>
            <a:ext cx="2305500" cy="75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13" name="Google Shape;113;p13"/>
          <p:cNvSpPr/>
          <p:nvPr/>
        </p:nvSpPr>
        <p:spPr>
          <a:xfrm rot="-5400000">
            <a:off x="1609941" y="-642251"/>
            <a:ext cx="525615" cy="1785247"/>
          </a:xfrm>
          <a:custGeom>
            <a:rect b="b" l="l" r="r" t="t"/>
            <a:pathLst>
              <a:path extrusionOk="0" h="92118" w="27118">
                <a:moveTo>
                  <a:pt x="27118" y="1"/>
                </a:moveTo>
                <a:cubicBezTo>
                  <a:pt x="15432" y="6133"/>
                  <a:pt x="6158" y="17736"/>
                  <a:pt x="3075" y="30578"/>
                </a:cubicBezTo>
                <a:cubicBezTo>
                  <a:pt x="1" y="43412"/>
                  <a:pt x="2723" y="57519"/>
                  <a:pt x="10363" y="68293"/>
                </a:cubicBezTo>
                <a:cubicBezTo>
                  <a:pt x="12525" y="71334"/>
                  <a:pt x="15038" y="74106"/>
                  <a:pt x="17358" y="77039"/>
                </a:cubicBezTo>
                <a:cubicBezTo>
                  <a:pt x="21128" y="81780"/>
                  <a:pt x="24462" y="86681"/>
                  <a:pt x="27118" y="92118"/>
                </a:cubicBezTo>
                <a:lnTo>
                  <a:pt x="2711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3"/>
          <p:cNvSpPr/>
          <p:nvPr/>
        </p:nvSpPr>
        <p:spPr>
          <a:xfrm rot="5400000">
            <a:off x="7501600" y="-1197375"/>
            <a:ext cx="457425" cy="2827350"/>
          </a:xfrm>
          <a:custGeom>
            <a:rect b="b" l="l" r="r" t="t"/>
            <a:pathLst>
              <a:path extrusionOk="0" h="113094" w="18297">
                <a:moveTo>
                  <a:pt x="0" y="0"/>
                </a:moveTo>
                <a:lnTo>
                  <a:pt x="0" y="113094"/>
                </a:lnTo>
                <a:cubicBezTo>
                  <a:pt x="201" y="109927"/>
                  <a:pt x="1224" y="108528"/>
                  <a:pt x="3444" y="106250"/>
                </a:cubicBezTo>
                <a:cubicBezTo>
                  <a:pt x="5672" y="103971"/>
                  <a:pt x="8344" y="101952"/>
                  <a:pt x="9584" y="99020"/>
                </a:cubicBezTo>
                <a:cubicBezTo>
                  <a:pt x="11075" y="95485"/>
                  <a:pt x="10137" y="91414"/>
                  <a:pt x="8822" y="87803"/>
                </a:cubicBezTo>
                <a:cubicBezTo>
                  <a:pt x="7507" y="84192"/>
                  <a:pt x="5806" y="80598"/>
                  <a:pt x="5798" y="76762"/>
                </a:cubicBezTo>
                <a:cubicBezTo>
                  <a:pt x="5781" y="66927"/>
                  <a:pt x="16537" y="59982"/>
                  <a:pt x="17735" y="50214"/>
                </a:cubicBezTo>
                <a:cubicBezTo>
                  <a:pt x="18296" y="45673"/>
                  <a:pt x="16663" y="41116"/>
                  <a:pt x="14418" y="37129"/>
                </a:cubicBezTo>
                <a:cubicBezTo>
                  <a:pt x="12173" y="33133"/>
                  <a:pt x="9308" y="29522"/>
                  <a:pt x="7063" y="25526"/>
                </a:cubicBezTo>
                <a:cubicBezTo>
                  <a:pt x="5873" y="23415"/>
                  <a:pt x="4843" y="21120"/>
                  <a:pt x="4809" y="18690"/>
                </a:cubicBezTo>
                <a:cubicBezTo>
                  <a:pt x="4759" y="14946"/>
                  <a:pt x="7063" y="11595"/>
                  <a:pt x="7808" y="7917"/>
                </a:cubicBezTo>
                <a:cubicBezTo>
                  <a:pt x="8294" y="5546"/>
                  <a:pt x="7741" y="2279"/>
                  <a:pt x="691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3"/>
          <p:cNvSpPr/>
          <p:nvPr/>
        </p:nvSpPr>
        <p:spPr>
          <a:xfrm>
            <a:off x="0" y="3831375"/>
            <a:ext cx="1279875" cy="1312125"/>
          </a:xfrm>
          <a:custGeom>
            <a:rect b="b" l="l" r="r" t="t"/>
            <a:pathLst>
              <a:path extrusionOk="0" h="52485" w="51195">
                <a:moveTo>
                  <a:pt x="1" y="1"/>
                </a:moveTo>
                <a:lnTo>
                  <a:pt x="1" y="52485"/>
                </a:lnTo>
                <a:lnTo>
                  <a:pt x="51161" y="52485"/>
                </a:lnTo>
                <a:cubicBezTo>
                  <a:pt x="51194" y="49737"/>
                  <a:pt x="50843" y="48020"/>
                  <a:pt x="50114" y="45372"/>
                </a:cubicBezTo>
                <a:cubicBezTo>
                  <a:pt x="49385" y="42717"/>
                  <a:pt x="48070" y="39935"/>
                  <a:pt x="45548" y="38846"/>
                </a:cubicBezTo>
                <a:cubicBezTo>
                  <a:pt x="44350" y="38329"/>
                  <a:pt x="43039" y="38263"/>
                  <a:pt x="41721" y="38263"/>
                </a:cubicBezTo>
                <a:cubicBezTo>
                  <a:pt x="41276" y="38263"/>
                  <a:pt x="40830" y="38271"/>
                  <a:pt x="40387" y="38271"/>
                </a:cubicBezTo>
                <a:cubicBezTo>
                  <a:pt x="40253" y="38271"/>
                  <a:pt x="40119" y="38270"/>
                  <a:pt x="39986" y="38268"/>
                </a:cubicBezTo>
                <a:cubicBezTo>
                  <a:pt x="36417" y="38226"/>
                  <a:pt x="32597" y="37179"/>
                  <a:pt x="30385" y="34381"/>
                </a:cubicBezTo>
                <a:cubicBezTo>
                  <a:pt x="28450" y="31918"/>
                  <a:pt x="28098" y="28609"/>
                  <a:pt x="27193" y="25610"/>
                </a:cubicBezTo>
                <a:cubicBezTo>
                  <a:pt x="26297" y="22611"/>
                  <a:pt x="24286" y="19436"/>
                  <a:pt x="21162" y="19135"/>
                </a:cubicBezTo>
                <a:cubicBezTo>
                  <a:pt x="21005" y="19120"/>
                  <a:pt x="20848" y="19113"/>
                  <a:pt x="20692" y="19113"/>
                </a:cubicBezTo>
                <a:cubicBezTo>
                  <a:pt x="18151" y="19113"/>
                  <a:pt x="15785" y="20948"/>
                  <a:pt x="13216" y="20948"/>
                </a:cubicBezTo>
                <a:cubicBezTo>
                  <a:pt x="13148" y="20948"/>
                  <a:pt x="13079" y="20947"/>
                  <a:pt x="13011" y="20944"/>
                </a:cubicBezTo>
                <a:cubicBezTo>
                  <a:pt x="9551" y="20810"/>
                  <a:pt x="7180" y="17292"/>
                  <a:pt x="6367" y="13924"/>
                </a:cubicBezTo>
                <a:cubicBezTo>
                  <a:pt x="5907" y="12014"/>
                  <a:pt x="5756" y="10062"/>
                  <a:pt x="5446" y="8135"/>
                </a:cubicBezTo>
                <a:cubicBezTo>
                  <a:pt x="5153" y="6275"/>
                  <a:pt x="4583" y="4692"/>
                  <a:pt x="3913" y="2958"/>
                </a:cubicBezTo>
                <a:cubicBezTo>
                  <a:pt x="3653" y="2254"/>
                  <a:pt x="3343" y="1559"/>
                  <a:pt x="2849" y="998"/>
                </a:cubicBezTo>
                <a:cubicBezTo>
                  <a:pt x="2078" y="118"/>
                  <a:pt x="1098" y="26"/>
                  <a:pt x="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3"/>
          <p:cNvSpPr/>
          <p:nvPr/>
        </p:nvSpPr>
        <p:spPr>
          <a:xfrm>
            <a:off x="0" y="-849800"/>
            <a:ext cx="1389300" cy="13893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3"/>
          <p:cNvSpPr/>
          <p:nvPr/>
        </p:nvSpPr>
        <p:spPr>
          <a:xfrm>
            <a:off x="8493300" y="4229101"/>
            <a:ext cx="650700" cy="914400"/>
          </a:xfrm>
          <a:prstGeom prst="round2SameRect">
            <a:avLst>
              <a:gd fmla="val 50000"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3"/>
          <p:cNvSpPr/>
          <p:nvPr/>
        </p:nvSpPr>
        <p:spPr>
          <a:xfrm rot="10800000">
            <a:off x="6645400" y="4744525"/>
            <a:ext cx="2286275" cy="405770"/>
          </a:xfrm>
          <a:custGeom>
            <a:rect b="b" l="l" r="r" t="t"/>
            <a:pathLst>
              <a:path extrusionOk="0" h="21898" w="123399">
                <a:moveTo>
                  <a:pt x="1" y="0"/>
                </a:moveTo>
                <a:cubicBezTo>
                  <a:pt x="7417" y="9259"/>
                  <a:pt x="20028" y="12630"/>
                  <a:pt x="32089" y="12630"/>
                </a:cubicBezTo>
                <a:cubicBezTo>
                  <a:pt x="33572" y="12630"/>
                  <a:pt x="35046" y="12580"/>
                  <a:pt x="36501" y="12482"/>
                </a:cubicBezTo>
                <a:cubicBezTo>
                  <a:pt x="38486" y="12347"/>
                  <a:pt x="40505" y="12152"/>
                  <a:pt x="42499" y="12152"/>
                </a:cubicBezTo>
                <a:cubicBezTo>
                  <a:pt x="44460" y="12152"/>
                  <a:pt x="46397" y="12341"/>
                  <a:pt x="48254" y="12960"/>
                </a:cubicBezTo>
                <a:cubicBezTo>
                  <a:pt x="51195" y="13932"/>
                  <a:pt x="53683" y="15917"/>
                  <a:pt x="56355" y="17492"/>
                </a:cubicBezTo>
                <a:cubicBezTo>
                  <a:pt x="61346" y="20443"/>
                  <a:pt x="67131" y="21898"/>
                  <a:pt x="72922" y="21898"/>
                </a:cubicBezTo>
                <a:cubicBezTo>
                  <a:pt x="79922" y="21898"/>
                  <a:pt x="86932" y="19772"/>
                  <a:pt x="92562" y="15590"/>
                </a:cubicBezTo>
                <a:cubicBezTo>
                  <a:pt x="96566" y="12616"/>
                  <a:pt x="100034" y="8654"/>
                  <a:pt x="104784" y="7121"/>
                </a:cubicBezTo>
                <a:cubicBezTo>
                  <a:pt x="108093" y="6057"/>
                  <a:pt x="111662" y="6308"/>
                  <a:pt x="115105" y="5814"/>
                </a:cubicBezTo>
                <a:cubicBezTo>
                  <a:pt x="118548" y="5320"/>
                  <a:pt x="122092" y="3225"/>
                  <a:pt x="123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4">
    <p:spTree>
      <p:nvGrpSpPr>
        <p:cNvPr id="119" name="Shape 119"/>
        <p:cNvGrpSpPr/>
        <p:nvPr/>
      </p:nvGrpSpPr>
      <p:grpSpPr>
        <a:xfrm>
          <a:off x="0" y="0"/>
          <a:ext cx="0" cy="0"/>
          <a:chOff x="0" y="0"/>
          <a:chExt cx="0" cy="0"/>
        </a:xfrm>
      </p:grpSpPr>
      <p:sp>
        <p:nvSpPr>
          <p:cNvPr id="120" name="Google Shape;120;p14"/>
          <p:cNvSpPr txBox="1"/>
          <p:nvPr>
            <p:ph idx="1" type="subTitle"/>
          </p:nvPr>
        </p:nvSpPr>
        <p:spPr>
          <a:xfrm>
            <a:off x="720000" y="1092300"/>
            <a:ext cx="7704000" cy="1219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Char char="●"/>
              <a:defRPr/>
            </a:lvl1pPr>
            <a:lvl2pPr lvl="1" rtl="0" algn="ctr">
              <a:lnSpc>
                <a:spcPct val="100000"/>
              </a:lnSpc>
              <a:spcBef>
                <a:spcPts val="1000"/>
              </a:spcBef>
              <a:spcAft>
                <a:spcPts val="0"/>
              </a:spcAft>
              <a:buSzPts val="1200"/>
              <a:buChar char="○"/>
              <a:defRPr/>
            </a:lvl2pPr>
            <a:lvl3pPr lvl="2" rtl="0" algn="ctr">
              <a:lnSpc>
                <a:spcPct val="100000"/>
              </a:lnSpc>
              <a:spcBef>
                <a:spcPts val="0"/>
              </a:spcBef>
              <a:spcAft>
                <a:spcPts val="0"/>
              </a:spcAft>
              <a:buSzPts val="1200"/>
              <a:buChar char="■"/>
              <a:defRPr/>
            </a:lvl3pPr>
            <a:lvl4pPr lvl="3" rtl="0" algn="ctr">
              <a:lnSpc>
                <a:spcPct val="100000"/>
              </a:lnSpc>
              <a:spcBef>
                <a:spcPts val="0"/>
              </a:spcBef>
              <a:spcAft>
                <a:spcPts val="0"/>
              </a:spcAft>
              <a:buSzPts val="1200"/>
              <a:buChar char="●"/>
              <a:defRPr/>
            </a:lvl4pPr>
            <a:lvl5pPr lvl="4" rtl="0" algn="ctr">
              <a:lnSpc>
                <a:spcPct val="100000"/>
              </a:lnSpc>
              <a:spcBef>
                <a:spcPts val="0"/>
              </a:spcBef>
              <a:spcAft>
                <a:spcPts val="0"/>
              </a:spcAft>
              <a:buSzPts val="1200"/>
              <a:buChar char="○"/>
              <a:defRPr/>
            </a:lvl5pPr>
            <a:lvl6pPr lvl="5" rtl="0" algn="ctr">
              <a:lnSpc>
                <a:spcPct val="100000"/>
              </a:lnSpc>
              <a:spcBef>
                <a:spcPts val="0"/>
              </a:spcBef>
              <a:spcAft>
                <a:spcPts val="0"/>
              </a:spcAft>
              <a:buSzPts val="1200"/>
              <a:buChar char="■"/>
              <a:defRPr/>
            </a:lvl6pPr>
            <a:lvl7pPr lvl="6" rtl="0" algn="ctr">
              <a:lnSpc>
                <a:spcPct val="100000"/>
              </a:lnSpc>
              <a:spcBef>
                <a:spcPts val="0"/>
              </a:spcBef>
              <a:spcAft>
                <a:spcPts val="0"/>
              </a:spcAft>
              <a:buSzPts val="1200"/>
              <a:buChar char="●"/>
              <a:defRPr/>
            </a:lvl7pPr>
            <a:lvl8pPr lvl="7" rtl="0" algn="ctr">
              <a:lnSpc>
                <a:spcPct val="100000"/>
              </a:lnSpc>
              <a:spcBef>
                <a:spcPts val="0"/>
              </a:spcBef>
              <a:spcAft>
                <a:spcPts val="0"/>
              </a:spcAft>
              <a:buSzPts val="1200"/>
              <a:buChar char="○"/>
              <a:defRPr/>
            </a:lvl8pPr>
            <a:lvl9pPr lvl="8" rtl="0" algn="ctr">
              <a:lnSpc>
                <a:spcPct val="100000"/>
              </a:lnSpc>
              <a:spcBef>
                <a:spcPts val="0"/>
              </a:spcBef>
              <a:spcAft>
                <a:spcPts val="0"/>
              </a:spcAft>
              <a:buSzPts val="1200"/>
              <a:buChar char="■"/>
              <a:defRPr/>
            </a:lvl9pPr>
          </a:lstStyle>
          <a:p/>
        </p:txBody>
      </p:sp>
      <p:sp>
        <p:nvSpPr>
          <p:cNvPr id="121" name="Google Shape;121;p1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22" name="Google Shape;122;p14"/>
          <p:cNvSpPr/>
          <p:nvPr/>
        </p:nvSpPr>
        <p:spPr>
          <a:xfrm>
            <a:off x="8381000" y="0"/>
            <a:ext cx="763000" cy="1999700"/>
          </a:xfrm>
          <a:custGeom>
            <a:rect b="b" l="l" r="r" t="t"/>
            <a:pathLst>
              <a:path extrusionOk="0" h="79988" w="30520">
                <a:moveTo>
                  <a:pt x="1" y="1"/>
                </a:moveTo>
                <a:cubicBezTo>
                  <a:pt x="4240" y="738"/>
                  <a:pt x="9082" y="2237"/>
                  <a:pt x="12675" y="4608"/>
                </a:cubicBezTo>
                <a:cubicBezTo>
                  <a:pt x="16269" y="6979"/>
                  <a:pt x="18883" y="11394"/>
                  <a:pt x="17811" y="15557"/>
                </a:cubicBezTo>
                <a:cubicBezTo>
                  <a:pt x="16755" y="19712"/>
                  <a:pt x="12424" y="22619"/>
                  <a:pt x="11972" y="26883"/>
                </a:cubicBezTo>
                <a:cubicBezTo>
                  <a:pt x="11201" y="34188"/>
                  <a:pt x="21673" y="37858"/>
                  <a:pt x="23340" y="45004"/>
                </a:cubicBezTo>
                <a:cubicBezTo>
                  <a:pt x="24194" y="48681"/>
                  <a:pt x="22519" y="52401"/>
                  <a:pt x="21555" y="56045"/>
                </a:cubicBezTo>
                <a:cubicBezTo>
                  <a:pt x="19201" y="64983"/>
                  <a:pt x="22175" y="76000"/>
                  <a:pt x="30519" y="79987"/>
                </a:cubicBezTo>
                <a:lnTo>
                  <a:pt x="3051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4"/>
          <p:cNvSpPr/>
          <p:nvPr/>
        </p:nvSpPr>
        <p:spPr>
          <a:xfrm>
            <a:off x="0" y="3831375"/>
            <a:ext cx="1279875" cy="1312125"/>
          </a:xfrm>
          <a:custGeom>
            <a:rect b="b" l="l" r="r" t="t"/>
            <a:pathLst>
              <a:path extrusionOk="0" h="52485" w="51195">
                <a:moveTo>
                  <a:pt x="1" y="1"/>
                </a:moveTo>
                <a:lnTo>
                  <a:pt x="1" y="52485"/>
                </a:lnTo>
                <a:lnTo>
                  <a:pt x="51161" y="52485"/>
                </a:lnTo>
                <a:cubicBezTo>
                  <a:pt x="51194" y="49737"/>
                  <a:pt x="50843" y="48020"/>
                  <a:pt x="50114" y="45372"/>
                </a:cubicBezTo>
                <a:cubicBezTo>
                  <a:pt x="49385" y="42717"/>
                  <a:pt x="48070" y="39935"/>
                  <a:pt x="45548" y="38846"/>
                </a:cubicBezTo>
                <a:cubicBezTo>
                  <a:pt x="44350" y="38329"/>
                  <a:pt x="43039" y="38263"/>
                  <a:pt x="41721" y="38263"/>
                </a:cubicBezTo>
                <a:cubicBezTo>
                  <a:pt x="41276" y="38263"/>
                  <a:pt x="40830" y="38271"/>
                  <a:pt x="40387" y="38271"/>
                </a:cubicBezTo>
                <a:cubicBezTo>
                  <a:pt x="40253" y="38271"/>
                  <a:pt x="40119" y="38270"/>
                  <a:pt x="39986" y="38268"/>
                </a:cubicBezTo>
                <a:cubicBezTo>
                  <a:pt x="36417" y="38226"/>
                  <a:pt x="32597" y="37179"/>
                  <a:pt x="30385" y="34381"/>
                </a:cubicBezTo>
                <a:cubicBezTo>
                  <a:pt x="28450" y="31918"/>
                  <a:pt x="28098" y="28609"/>
                  <a:pt x="27193" y="25610"/>
                </a:cubicBezTo>
                <a:cubicBezTo>
                  <a:pt x="26297" y="22611"/>
                  <a:pt x="24286" y="19436"/>
                  <a:pt x="21162" y="19135"/>
                </a:cubicBezTo>
                <a:cubicBezTo>
                  <a:pt x="21005" y="19120"/>
                  <a:pt x="20848" y="19113"/>
                  <a:pt x="20692" y="19113"/>
                </a:cubicBezTo>
                <a:cubicBezTo>
                  <a:pt x="18151" y="19113"/>
                  <a:pt x="15785" y="20948"/>
                  <a:pt x="13216" y="20948"/>
                </a:cubicBezTo>
                <a:cubicBezTo>
                  <a:pt x="13148" y="20948"/>
                  <a:pt x="13079" y="20947"/>
                  <a:pt x="13011" y="20944"/>
                </a:cubicBezTo>
                <a:cubicBezTo>
                  <a:pt x="9551" y="20810"/>
                  <a:pt x="7180" y="17292"/>
                  <a:pt x="6367" y="13924"/>
                </a:cubicBezTo>
                <a:cubicBezTo>
                  <a:pt x="5907" y="12014"/>
                  <a:pt x="5756" y="10062"/>
                  <a:pt x="5446" y="8135"/>
                </a:cubicBezTo>
                <a:cubicBezTo>
                  <a:pt x="5153" y="6275"/>
                  <a:pt x="4583" y="4692"/>
                  <a:pt x="3913" y="2958"/>
                </a:cubicBezTo>
                <a:cubicBezTo>
                  <a:pt x="3653" y="2254"/>
                  <a:pt x="3343" y="1559"/>
                  <a:pt x="2849" y="998"/>
                </a:cubicBezTo>
                <a:cubicBezTo>
                  <a:pt x="2078" y="118"/>
                  <a:pt x="1098" y="26"/>
                  <a:pt x="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4"/>
          <p:cNvSpPr/>
          <p:nvPr/>
        </p:nvSpPr>
        <p:spPr>
          <a:xfrm rot="5400000">
            <a:off x="-12" y="-1"/>
            <a:ext cx="650700" cy="650700"/>
          </a:xfrm>
          <a:prstGeom prst="round2SameRect">
            <a:avLst>
              <a:gd fmla="val 50000" name="adj1"/>
              <a:gd fmla="val 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4"/>
          <p:cNvSpPr/>
          <p:nvPr/>
        </p:nvSpPr>
        <p:spPr>
          <a:xfrm flipH="1">
            <a:off x="8266450" y="3938825"/>
            <a:ext cx="877550" cy="1204675"/>
          </a:xfrm>
          <a:custGeom>
            <a:rect b="b" l="l" r="r" t="t"/>
            <a:pathLst>
              <a:path extrusionOk="0" h="48187" w="35102">
                <a:moveTo>
                  <a:pt x="0" y="0"/>
                </a:moveTo>
                <a:lnTo>
                  <a:pt x="0" y="48187"/>
                </a:lnTo>
                <a:lnTo>
                  <a:pt x="35101" y="48187"/>
                </a:lnTo>
                <a:cubicBezTo>
                  <a:pt x="33769" y="42875"/>
                  <a:pt x="32437" y="38377"/>
                  <a:pt x="31105" y="33066"/>
                </a:cubicBezTo>
                <a:cubicBezTo>
                  <a:pt x="30167" y="29338"/>
                  <a:pt x="29229" y="25593"/>
                  <a:pt x="27788" y="22024"/>
                </a:cubicBezTo>
                <a:cubicBezTo>
                  <a:pt x="26825" y="19645"/>
                  <a:pt x="25652" y="17341"/>
                  <a:pt x="24270" y="15172"/>
                </a:cubicBezTo>
                <a:cubicBezTo>
                  <a:pt x="18866" y="6686"/>
                  <a:pt x="10062" y="34"/>
                  <a:pt x="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4_1">
    <p:spTree>
      <p:nvGrpSpPr>
        <p:cNvPr id="126" name="Shape 126"/>
        <p:cNvGrpSpPr/>
        <p:nvPr/>
      </p:nvGrpSpPr>
      <p:grpSpPr>
        <a:xfrm>
          <a:off x="0" y="0"/>
          <a:ext cx="0" cy="0"/>
          <a:chOff x="0" y="0"/>
          <a:chExt cx="0" cy="0"/>
        </a:xfrm>
      </p:grpSpPr>
      <p:sp>
        <p:nvSpPr>
          <p:cNvPr id="127" name="Google Shape;127;p15"/>
          <p:cNvSpPr txBox="1"/>
          <p:nvPr>
            <p:ph idx="1" type="subTitle"/>
          </p:nvPr>
        </p:nvSpPr>
        <p:spPr>
          <a:xfrm>
            <a:off x="720000" y="1092300"/>
            <a:ext cx="7704000" cy="3511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accent2"/>
              </a:buClr>
              <a:buSzPts val="1200"/>
              <a:buChar char="●"/>
              <a:defRPr/>
            </a:lvl1pPr>
            <a:lvl2pPr lvl="1" rtl="0" algn="ctr">
              <a:lnSpc>
                <a:spcPct val="100000"/>
              </a:lnSpc>
              <a:spcBef>
                <a:spcPts val="1000"/>
              </a:spcBef>
              <a:spcAft>
                <a:spcPts val="0"/>
              </a:spcAft>
              <a:buSzPts val="1200"/>
              <a:buChar char="○"/>
              <a:defRPr/>
            </a:lvl2pPr>
            <a:lvl3pPr lvl="2" rtl="0" algn="ctr">
              <a:lnSpc>
                <a:spcPct val="100000"/>
              </a:lnSpc>
              <a:spcBef>
                <a:spcPts val="0"/>
              </a:spcBef>
              <a:spcAft>
                <a:spcPts val="0"/>
              </a:spcAft>
              <a:buSzPts val="1200"/>
              <a:buChar char="■"/>
              <a:defRPr/>
            </a:lvl3pPr>
            <a:lvl4pPr lvl="3" rtl="0" algn="ctr">
              <a:lnSpc>
                <a:spcPct val="100000"/>
              </a:lnSpc>
              <a:spcBef>
                <a:spcPts val="0"/>
              </a:spcBef>
              <a:spcAft>
                <a:spcPts val="0"/>
              </a:spcAft>
              <a:buSzPts val="1200"/>
              <a:buChar char="●"/>
              <a:defRPr/>
            </a:lvl4pPr>
            <a:lvl5pPr lvl="4" rtl="0" algn="ctr">
              <a:lnSpc>
                <a:spcPct val="100000"/>
              </a:lnSpc>
              <a:spcBef>
                <a:spcPts val="0"/>
              </a:spcBef>
              <a:spcAft>
                <a:spcPts val="0"/>
              </a:spcAft>
              <a:buSzPts val="1200"/>
              <a:buChar char="○"/>
              <a:defRPr/>
            </a:lvl5pPr>
            <a:lvl6pPr lvl="5" rtl="0" algn="ctr">
              <a:lnSpc>
                <a:spcPct val="100000"/>
              </a:lnSpc>
              <a:spcBef>
                <a:spcPts val="0"/>
              </a:spcBef>
              <a:spcAft>
                <a:spcPts val="0"/>
              </a:spcAft>
              <a:buSzPts val="1200"/>
              <a:buChar char="■"/>
              <a:defRPr/>
            </a:lvl6pPr>
            <a:lvl7pPr lvl="6" rtl="0" algn="ctr">
              <a:lnSpc>
                <a:spcPct val="100000"/>
              </a:lnSpc>
              <a:spcBef>
                <a:spcPts val="0"/>
              </a:spcBef>
              <a:spcAft>
                <a:spcPts val="0"/>
              </a:spcAft>
              <a:buSzPts val="1200"/>
              <a:buChar char="●"/>
              <a:defRPr/>
            </a:lvl7pPr>
            <a:lvl8pPr lvl="7" rtl="0" algn="ctr">
              <a:lnSpc>
                <a:spcPct val="100000"/>
              </a:lnSpc>
              <a:spcBef>
                <a:spcPts val="0"/>
              </a:spcBef>
              <a:spcAft>
                <a:spcPts val="0"/>
              </a:spcAft>
              <a:buSzPts val="1200"/>
              <a:buChar char="○"/>
              <a:defRPr/>
            </a:lvl8pPr>
            <a:lvl9pPr lvl="8" rtl="0" algn="ctr">
              <a:lnSpc>
                <a:spcPct val="100000"/>
              </a:lnSpc>
              <a:spcBef>
                <a:spcPts val="0"/>
              </a:spcBef>
              <a:spcAft>
                <a:spcPts val="0"/>
              </a:spcAft>
              <a:buSzPts val="1200"/>
              <a:buChar char="■"/>
              <a:defRPr/>
            </a:lvl9pPr>
          </a:lstStyle>
          <a:p/>
        </p:txBody>
      </p:sp>
      <p:sp>
        <p:nvSpPr>
          <p:cNvPr id="128" name="Google Shape;128;p1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29" name="Google Shape;129;p15"/>
          <p:cNvSpPr/>
          <p:nvPr/>
        </p:nvSpPr>
        <p:spPr>
          <a:xfrm>
            <a:off x="3803750" y="4575600"/>
            <a:ext cx="5303657" cy="567908"/>
          </a:xfrm>
          <a:custGeom>
            <a:rect b="b" l="l" r="r" t="t"/>
            <a:pathLst>
              <a:path extrusionOk="0" h="16248" w="151739">
                <a:moveTo>
                  <a:pt x="66082" y="0"/>
                </a:moveTo>
                <a:cubicBezTo>
                  <a:pt x="63985" y="0"/>
                  <a:pt x="61893" y="194"/>
                  <a:pt x="59823" y="624"/>
                </a:cubicBezTo>
                <a:cubicBezTo>
                  <a:pt x="54637" y="1696"/>
                  <a:pt x="49820" y="4218"/>
                  <a:pt x="44601" y="5139"/>
                </a:cubicBezTo>
                <a:cubicBezTo>
                  <a:pt x="42533" y="5503"/>
                  <a:pt x="40444" y="5608"/>
                  <a:pt x="38346" y="5608"/>
                </a:cubicBezTo>
                <a:cubicBezTo>
                  <a:pt x="35446" y="5608"/>
                  <a:pt x="32529" y="5407"/>
                  <a:pt x="29622" y="5407"/>
                </a:cubicBezTo>
                <a:cubicBezTo>
                  <a:pt x="28906" y="5407"/>
                  <a:pt x="28192" y="5419"/>
                  <a:pt x="27478" y="5449"/>
                </a:cubicBezTo>
                <a:cubicBezTo>
                  <a:pt x="17149" y="5885"/>
                  <a:pt x="7322" y="8842"/>
                  <a:pt x="0" y="16130"/>
                </a:cubicBezTo>
                <a:lnTo>
                  <a:pt x="151739" y="16248"/>
                </a:lnTo>
                <a:cubicBezTo>
                  <a:pt x="142318" y="10900"/>
                  <a:pt x="132333" y="5397"/>
                  <a:pt x="121516" y="5397"/>
                </a:cubicBezTo>
                <a:cubicBezTo>
                  <a:pt x="121387" y="5397"/>
                  <a:pt x="121258" y="5397"/>
                  <a:pt x="121128" y="5399"/>
                </a:cubicBezTo>
                <a:cubicBezTo>
                  <a:pt x="113996" y="5485"/>
                  <a:pt x="106950" y="8016"/>
                  <a:pt x="99890" y="8016"/>
                </a:cubicBezTo>
                <a:cubicBezTo>
                  <a:pt x="98665" y="8016"/>
                  <a:pt x="97440" y="7940"/>
                  <a:pt x="96214" y="7761"/>
                </a:cubicBezTo>
                <a:cubicBezTo>
                  <a:pt x="91958" y="7142"/>
                  <a:pt x="87987" y="5324"/>
                  <a:pt x="83966" y="3791"/>
                </a:cubicBezTo>
                <a:cubicBezTo>
                  <a:pt x="78251" y="1618"/>
                  <a:pt x="72148" y="0"/>
                  <a:pt x="660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15"/>
          <p:cNvSpPr/>
          <p:nvPr/>
        </p:nvSpPr>
        <p:spPr>
          <a:xfrm>
            <a:off x="4082725" y="4359975"/>
            <a:ext cx="650700" cy="6507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15"/>
          <p:cNvSpPr/>
          <p:nvPr/>
        </p:nvSpPr>
        <p:spPr>
          <a:xfrm flipH="1" rot="-5400000">
            <a:off x="1184963" y="-1184975"/>
            <a:ext cx="457425" cy="2827350"/>
          </a:xfrm>
          <a:custGeom>
            <a:rect b="b" l="l" r="r" t="t"/>
            <a:pathLst>
              <a:path extrusionOk="0" h="113094" w="18297">
                <a:moveTo>
                  <a:pt x="0" y="0"/>
                </a:moveTo>
                <a:lnTo>
                  <a:pt x="0" y="113094"/>
                </a:lnTo>
                <a:cubicBezTo>
                  <a:pt x="201" y="109927"/>
                  <a:pt x="1224" y="108528"/>
                  <a:pt x="3444" y="106250"/>
                </a:cubicBezTo>
                <a:cubicBezTo>
                  <a:pt x="5672" y="103971"/>
                  <a:pt x="8344" y="101952"/>
                  <a:pt x="9584" y="99020"/>
                </a:cubicBezTo>
                <a:cubicBezTo>
                  <a:pt x="11075" y="95485"/>
                  <a:pt x="10137" y="91414"/>
                  <a:pt x="8822" y="87803"/>
                </a:cubicBezTo>
                <a:cubicBezTo>
                  <a:pt x="7507" y="84192"/>
                  <a:pt x="5806" y="80598"/>
                  <a:pt x="5798" y="76762"/>
                </a:cubicBezTo>
                <a:cubicBezTo>
                  <a:pt x="5781" y="66927"/>
                  <a:pt x="16537" y="59982"/>
                  <a:pt x="17735" y="50214"/>
                </a:cubicBezTo>
                <a:cubicBezTo>
                  <a:pt x="18296" y="45673"/>
                  <a:pt x="16663" y="41116"/>
                  <a:pt x="14418" y="37129"/>
                </a:cubicBezTo>
                <a:cubicBezTo>
                  <a:pt x="12173" y="33133"/>
                  <a:pt x="9308" y="29522"/>
                  <a:pt x="7063" y="25526"/>
                </a:cubicBezTo>
                <a:cubicBezTo>
                  <a:pt x="5873" y="23415"/>
                  <a:pt x="4843" y="21120"/>
                  <a:pt x="4809" y="18690"/>
                </a:cubicBezTo>
                <a:cubicBezTo>
                  <a:pt x="4759" y="14946"/>
                  <a:pt x="7063" y="11595"/>
                  <a:pt x="7808" y="7917"/>
                </a:cubicBezTo>
                <a:cubicBezTo>
                  <a:pt x="8294" y="5546"/>
                  <a:pt x="7741" y="2279"/>
                  <a:pt x="691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15"/>
          <p:cNvSpPr/>
          <p:nvPr/>
        </p:nvSpPr>
        <p:spPr>
          <a:xfrm>
            <a:off x="8381000" y="0"/>
            <a:ext cx="763000" cy="1999700"/>
          </a:xfrm>
          <a:custGeom>
            <a:rect b="b" l="l" r="r" t="t"/>
            <a:pathLst>
              <a:path extrusionOk="0" h="79988" w="30520">
                <a:moveTo>
                  <a:pt x="1" y="1"/>
                </a:moveTo>
                <a:cubicBezTo>
                  <a:pt x="4240" y="738"/>
                  <a:pt x="9082" y="2237"/>
                  <a:pt x="12675" y="4608"/>
                </a:cubicBezTo>
                <a:cubicBezTo>
                  <a:pt x="16269" y="6979"/>
                  <a:pt x="18883" y="11394"/>
                  <a:pt x="17811" y="15557"/>
                </a:cubicBezTo>
                <a:cubicBezTo>
                  <a:pt x="16755" y="19712"/>
                  <a:pt x="12424" y="22619"/>
                  <a:pt x="11972" y="26883"/>
                </a:cubicBezTo>
                <a:cubicBezTo>
                  <a:pt x="11201" y="34188"/>
                  <a:pt x="21673" y="37858"/>
                  <a:pt x="23340" y="45004"/>
                </a:cubicBezTo>
                <a:cubicBezTo>
                  <a:pt x="24194" y="48681"/>
                  <a:pt x="22519" y="52401"/>
                  <a:pt x="21555" y="56045"/>
                </a:cubicBezTo>
                <a:cubicBezTo>
                  <a:pt x="19201" y="64983"/>
                  <a:pt x="22175" y="76000"/>
                  <a:pt x="30519" y="79987"/>
                </a:cubicBezTo>
                <a:lnTo>
                  <a:pt x="3051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15"/>
          <p:cNvSpPr/>
          <p:nvPr/>
        </p:nvSpPr>
        <p:spPr>
          <a:xfrm rot="5400000">
            <a:off x="0" y="4038951"/>
            <a:ext cx="1130100" cy="1130100"/>
          </a:xfrm>
          <a:prstGeom prst="round2SameRect">
            <a:avLst>
              <a:gd fmla="val 50000" name="adj1"/>
              <a:gd fmla="val 0" name="adj2"/>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6">
    <p:spTree>
      <p:nvGrpSpPr>
        <p:cNvPr id="134" name="Shape 134"/>
        <p:cNvGrpSpPr/>
        <p:nvPr/>
      </p:nvGrpSpPr>
      <p:grpSpPr>
        <a:xfrm>
          <a:off x="0" y="0"/>
          <a:ext cx="0" cy="0"/>
          <a:chOff x="0" y="0"/>
          <a:chExt cx="0" cy="0"/>
        </a:xfrm>
      </p:grpSpPr>
      <p:sp>
        <p:nvSpPr>
          <p:cNvPr id="135" name="Google Shape;135;p1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36" name="Google Shape;136;p16"/>
          <p:cNvSpPr txBox="1"/>
          <p:nvPr>
            <p:ph idx="1" type="subTitle"/>
          </p:nvPr>
        </p:nvSpPr>
        <p:spPr>
          <a:xfrm>
            <a:off x="937625" y="2777878"/>
            <a:ext cx="2175300" cy="1501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37" name="Google Shape;137;p16"/>
          <p:cNvSpPr txBox="1"/>
          <p:nvPr>
            <p:ph idx="2" type="subTitle"/>
          </p:nvPr>
        </p:nvSpPr>
        <p:spPr>
          <a:xfrm>
            <a:off x="3484347" y="2777878"/>
            <a:ext cx="2175300" cy="1501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38" name="Google Shape;138;p16"/>
          <p:cNvSpPr txBox="1"/>
          <p:nvPr>
            <p:ph idx="3" type="subTitle"/>
          </p:nvPr>
        </p:nvSpPr>
        <p:spPr>
          <a:xfrm>
            <a:off x="6031075" y="2777878"/>
            <a:ext cx="2175300" cy="1501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39" name="Google Shape;139;p16"/>
          <p:cNvSpPr txBox="1"/>
          <p:nvPr>
            <p:ph idx="4" type="subTitle"/>
          </p:nvPr>
        </p:nvSpPr>
        <p:spPr>
          <a:xfrm>
            <a:off x="937625" y="2079748"/>
            <a:ext cx="2175300" cy="7206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40" name="Google Shape;140;p16"/>
          <p:cNvSpPr txBox="1"/>
          <p:nvPr>
            <p:ph idx="5" type="subTitle"/>
          </p:nvPr>
        </p:nvSpPr>
        <p:spPr>
          <a:xfrm>
            <a:off x="3484350" y="2079748"/>
            <a:ext cx="2175300" cy="7206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41" name="Google Shape;141;p16"/>
          <p:cNvSpPr txBox="1"/>
          <p:nvPr>
            <p:ph idx="6" type="subTitle"/>
          </p:nvPr>
        </p:nvSpPr>
        <p:spPr>
          <a:xfrm>
            <a:off x="6031075" y="2079748"/>
            <a:ext cx="2175300" cy="7206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42" name="Google Shape;142;p16"/>
          <p:cNvSpPr/>
          <p:nvPr/>
        </p:nvSpPr>
        <p:spPr>
          <a:xfrm>
            <a:off x="720000" y="214150"/>
            <a:ext cx="650700" cy="650700"/>
          </a:xfrm>
          <a:prstGeom prst="chord">
            <a:avLst>
              <a:gd fmla="val 5347883"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16"/>
          <p:cNvSpPr/>
          <p:nvPr/>
        </p:nvSpPr>
        <p:spPr>
          <a:xfrm flipH="1">
            <a:off x="62525" y="214150"/>
            <a:ext cx="650700" cy="650700"/>
          </a:xfrm>
          <a:prstGeom prst="chord">
            <a:avLst>
              <a:gd fmla="val 5347883" name="adj1"/>
              <a:gd fmla="val 1620000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6"/>
          <p:cNvSpPr/>
          <p:nvPr/>
        </p:nvSpPr>
        <p:spPr>
          <a:xfrm>
            <a:off x="8103075" y="-1182200"/>
            <a:ext cx="1721700" cy="17217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6"/>
          <p:cNvSpPr/>
          <p:nvPr/>
        </p:nvSpPr>
        <p:spPr>
          <a:xfrm>
            <a:off x="0" y="3938825"/>
            <a:ext cx="877550" cy="1204675"/>
          </a:xfrm>
          <a:custGeom>
            <a:rect b="b" l="l" r="r" t="t"/>
            <a:pathLst>
              <a:path extrusionOk="0" h="48187" w="35102">
                <a:moveTo>
                  <a:pt x="0" y="0"/>
                </a:moveTo>
                <a:lnTo>
                  <a:pt x="0" y="48187"/>
                </a:lnTo>
                <a:lnTo>
                  <a:pt x="35101" y="48187"/>
                </a:lnTo>
                <a:cubicBezTo>
                  <a:pt x="33769" y="42875"/>
                  <a:pt x="32437" y="38377"/>
                  <a:pt x="31105" y="33066"/>
                </a:cubicBezTo>
                <a:cubicBezTo>
                  <a:pt x="30167" y="29338"/>
                  <a:pt x="29229" y="25593"/>
                  <a:pt x="27788" y="22024"/>
                </a:cubicBezTo>
                <a:cubicBezTo>
                  <a:pt x="26825" y="19645"/>
                  <a:pt x="25652" y="17341"/>
                  <a:pt x="24270" y="15172"/>
                </a:cubicBezTo>
                <a:cubicBezTo>
                  <a:pt x="18866" y="6686"/>
                  <a:pt x="10062" y="34"/>
                  <a:pt x="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6"/>
          <p:cNvSpPr/>
          <p:nvPr/>
        </p:nvSpPr>
        <p:spPr>
          <a:xfrm flipH="1">
            <a:off x="8024925" y="3991200"/>
            <a:ext cx="1279875" cy="1312125"/>
          </a:xfrm>
          <a:custGeom>
            <a:rect b="b" l="l" r="r" t="t"/>
            <a:pathLst>
              <a:path extrusionOk="0" h="52485" w="51195">
                <a:moveTo>
                  <a:pt x="1" y="1"/>
                </a:moveTo>
                <a:lnTo>
                  <a:pt x="1" y="52485"/>
                </a:lnTo>
                <a:lnTo>
                  <a:pt x="51161" y="52485"/>
                </a:lnTo>
                <a:cubicBezTo>
                  <a:pt x="51194" y="49737"/>
                  <a:pt x="50843" y="48020"/>
                  <a:pt x="50114" y="45372"/>
                </a:cubicBezTo>
                <a:cubicBezTo>
                  <a:pt x="49385" y="42717"/>
                  <a:pt x="48070" y="39935"/>
                  <a:pt x="45548" y="38846"/>
                </a:cubicBezTo>
                <a:cubicBezTo>
                  <a:pt x="44350" y="38329"/>
                  <a:pt x="43039" y="38263"/>
                  <a:pt x="41721" y="38263"/>
                </a:cubicBezTo>
                <a:cubicBezTo>
                  <a:pt x="41276" y="38263"/>
                  <a:pt x="40830" y="38271"/>
                  <a:pt x="40387" y="38271"/>
                </a:cubicBezTo>
                <a:cubicBezTo>
                  <a:pt x="40253" y="38271"/>
                  <a:pt x="40119" y="38270"/>
                  <a:pt x="39986" y="38268"/>
                </a:cubicBezTo>
                <a:cubicBezTo>
                  <a:pt x="36417" y="38226"/>
                  <a:pt x="32597" y="37179"/>
                  <a:pt x="30385" y="34381"/>
                </a:cubicBezTo>
                <a:cubicBezTo>
                  <a:pt x="28450" y="31918"/>
                  <a:pt x="28098" y="28609"/>
                  <a:pt x="27193" y="25610"/>
                </a:cubicBezTo>
                <a:cubicBezTo>
                  <a:pt x="26297" y="22611"/>
                  <a:pt x="24286" y="19436"/>
                  <a:pt x="21162" y="19135"/>
                </a:cubicBezTo>
                <a:cubicBezTo>
                  <a:pt x="21005" y="19120"/>
                  <a:pt x="20848" y="19113"/>
                  <a:pt x="20692" y="19113"/>
                </a:cubicBezTo>
                <a:cubicBezTo>
                  <a:pt x="18151" y="19113"/>
                  <a:pt x="15785" y="20948"/>
                  <a:pt x="13216" y="20948"/>
                </a:cubicBezTo>
                <a:cubicBezTo>
                  <a:pt x="13148" y="20948"/>
                  <a:pt x="13079" y="20947"/>
                  <a:pt x="13011" y="20944"/>
                </a:cubicBezTo>
                <a:cubicBezTo>
                  <a:pt x="9551" y="20810"/>
                  <a:pt x="7180" y="17292"/>
                  <a:pt x="6367" y="13924"/>
                </a:cubicBezTo>
                <a:cubicBezTo>
                  <a:pt x="5907" y="12014"/>
                  <a:pt x="5756" y="10062"/>
                  <a:pt x="5446" y="8135"/>
                </a:cubicBezTo>
                <a:cubicBezTo>
                  <a:pt x="5153" y="6275"/>
                  <a:pt x="4583" y="4692"/>
                  <a:pt x="3913" y="2958"/>
                </a:cubicBezTo>
                <a:cubicBezTo>
                  <a:pt x="3653" y="2254"/>
                  <a:pt x="3343" y="1559"/>
                  <a:pt x="2849" y="998"/>
                </a:cubicBezTo>
                <a:cubicBezTo>
                  <a:pt x="2078" y="118"/>
                  <a:pt x="1098" y="26"/>
                  <a:pt x="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5">
    <p:spTree>
      <p:nvGrpSpPr>
        <p:cNvPr id="147" name="Shape 147"/>
        <p:cNvGrpSpPr/>
        <p:nvPr/>
      </p:nvGrpSpPr>
      <p:grpSpPr>
        <a:xfrm>
          <a:off x="0" y="0"/>
          <a:ext cx="0" cy="0"/>
          <a:chOff x="0" y="0"/>
          <a:chExt cx="0" cy="0"/>
        </a:xfrm>
      </p:grpSpPr>
      <p:sp>
        <p:nvSpPr>
          <p:cNvPr id="148" name="Google Shape;148;p17"/>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49" name="Google Shape;149;p17"/>
          <p:cNvSpPr txBox="1"/>
          <p:nvPr>
            <p:ph idx="1" type="subTitle"/>
          </p:nvPr>
        </p:nvSpPr>
        <p:spPr>
          <a:xfrm>
            <a:off x="1583938" y="2051550"/>
            <a:ext cx="2811000" cy="10002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50" name="Google Shape;150;p17"/>
          <p:cNvSpPr txBox="1"/>
          <p:nvPr>
            <p:ph idx="2" type="subTitle"/>
          </p:nvPr>
        </p:nvSpPr>
        <p:spPr>
          <a:xfrm>
            <a:off x="5410489" y="2051550"/>
            <a:ext cx="2811000" cy="10002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51" name="Google Shape;151;p17"/>
          <p:cNvSpPr txBox="1"/>
          <p:nvPr>
            <p:ph idx="3" type="subTitle"/>
          </p:nvPr>
        </p:nvSpPr>
        <p:spPr>
          <a:xfrm>
            <a:off x="1583938" y="3603800"/>
            <a:ext cx="2811000" cy="10002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52" name="Google Shape;152;p17"/>
          <p:cNvSpPr txBox="1"/>
          <p:nvPr>
            <p:ph idx="4" type="subTitle"/>
          </p:nvPr>
        </p:nvSpPr>
        <p:spPr>
          <a:xfrm>
            <a:off x="5410489" y="3603800"/>
            <a:ext cx="2811000" cy="1000200"/>
          </a:xfrm>
          <a:prstGeom prst="rect">
            <a:avLst/>
          </a:prstGeom>
          <a:ln>
            <a:noFill/>
          </a:ln>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53" name="Google Shape;153;p17"/>
          <p:cNvSpPr txBox="1"/>
          <p:nvPr>
            <p:ph idx="5" type="subTitle"/>
          </p:nvPr>
        </p:nvSpPr>
        <p:spPr>
          <a:xfrm>
            <a:off x="1583938" y="1361350"/>
            <a:ext cx="2811000" cy="697800"/>
          </a:xfrm>
          <a:prstGeom prst="rect">
            <a:avLst/>
          </a:prstGeom>
          <a:ln>
            <a:noFill/>
          </a:ln>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54" name="Google Shape;154;p17"/>
          <p:cNvSpPr txBox="1"/>
          <p:nvPr>
            <p:ph idx="6" type="subTitle"/>
          </p:nvPr>
        </p:nvSpPr>
        <p:spPr>
          <a:xfrm>
            <a:off x="1583938" y="2913625"/>
            <a:ext cx="2811000" cy="697800"/>
          </a:xfrm>
          <a:prstGeom prst="rect">
            <a:avLst/>
          </a:prstGeom>
          <a:ln>
            <a:noFill/>
          </a:ln>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55" name="Google Shape;155;p17"/>
          <p:cNvSpPr txBox="1"/>
          <p:nvPr>
            <p:ph idx="7" type="subTitle"/>
          </p:nvPr>
        </p:nvSpPr>
        <p:spPr>
          <a:xfrm>
            <a:off x="5410463" y="1361350"/>
            <a:ext cx="2811000" cy="697800"/>
          </a:xfrm>
          <a:prstGeom prst="rect">
            <a:avLst/>
          </a:prstGeom>
          <a:ln>
            <a:noFill/>
          </a:ln>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56" name="Google Shape;156;p17"/>
          <p:cNvSpPr txBox="1"/>
          <p:nvPr>
            <p:ph idx="8" type="subTitle"/>
          </p:nvPr>
        </p:nvSpPr>
        <p:spPr>
          <a:xfrm>
            <a:off x="5410463" y="2913625"/>
            <a:ext cx="2811000" cy="697800"/>
          </a:xfrm>
          <a:prstGeom prst="rect">
            <a:avLst/>
          </a:prstGeom>
          <a:ln>
            <a:noFill/>
          </a:ln>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57" name="Google Shape;157;p17"/>
          <p:cNvSpPr/>
          <p:nvPr/>
        </p:nvSpPr>
        <p:spPr>
          <a:xfrm flipH="1" rot="5400000">
            <a:off x="0" y="-7101"/>
            <a:ext cx="650700" cy="650700"/>
          </a:xfrm>
          <a:prstGeom prst="round2SameRect">
            <a:avLst>
              <a:gd fmla="val 50000"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7"/>
          <p:cNvSpPr/>
          <p:nvPr/>
        </p:nvSpPr>
        <p:spPr>
          <a:xfrm flipH="1">
            <a:off x="8384850" y="4365675"/>
            <a:ext cx="650700" cy="6507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7"/>
          <p:cNvSpPr/>
          <p:nvPr/>
        </p:nvSpPr>
        <p:spPr>
          <a:xfrm rot="5400000">
            <a:off x="8091750" y="46897"/>
            <a:ext cx="1106250" cy="998250"/>
          </a:xfrm>
          <a:custGeom>
            <a:rect b="b" l="l" r="r" t="t"/>
            <a:pathLst>
              <a:path extrusionOk="0" h="39930" w="44250">
                <a:moveTo>
                  <a:pt x="42942" y="1"/>
                </a:moveTo>
                <a:lnTo>
                  <a:pt x="0" y="110"/>
                </a:lnTo>
                <a:lnTo>
                  <a:pt x="0" y="37564"/>
                </a:lnTo>
                <a:cubicBezTo>
                  <a:pt x="1791" y="39195"/>
                  <a:pt x="3693" y="39930"/>
                  <a:pt x="5569" y="39930"/>
                </a:cubicBezTo>
                <a:cubicBezTo>
                  <a:pt x="8607" y="39930"/>
                  <a:pt x="11573" y="38001"/>
                  <a:pt x="13873" y="34825"/>
                </a:cubicBezTo>
                <a:cubicBezTo>
                  <a:pt x="16445" y="31290"/>
                  <a:pt x="16747" y="26666"/>
                  <a:pt x="17501" y="22360"/>
                </a:cubicBezTo>
                <a:cubicBezTo>
                  <a:pt x="18263" y="18062"/>
                  <a:pt x="19972" y="13371"/>
                  <a:pt x="23926" y="11528"/>
                </a:cubicBezTo>
                <a:cubicBezTo>
                  <a:pt x="25627" y="10734"/>
                  <a:pt x="27479" y="10587"/>
                  <a:pt x="29370" y="10587"/>
                </a:cubicBezTo>
                <a:cubicBezTo>
                  <a:pt x="30477" y="10587"/>
                  <a:pt x="31598" y="10637"/>
                  <a:pt x="32709" y="10637"/>
                </a:cubicBezTo>
                <a:cubicBezTo>
                  <a:pt x="33363" y="10637"/>
                  <a:pt x="34014" y="10620"/>
                  <a:pt x="34657" y="10564"/>
                </a:cubicBezTo>
                <a:cubicBezTo>
                  <a:pt x="37313" y="10338"/>
                  <a:pt x="40002" y="9366"/>
                  <a:pt x="41795" y="7389"/>
                </a:cubicBezTo>
                <a:cubicBezTo>
                  <a:pt x="43579" y="5421"/>
                  <a:pt x="44249" y="2321"/>
                  <a:pt x="4294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7"/>
          <p:cNvSpPr/>
          <p:nvPr/>
        </p:nvSpPr>
        <p:spPr>
          <a:xfrm>
            <a:off x="120200" y="4365675"/>
            <a:ext cx="650700" cy="6507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7"/>
          <p:cNvSpPr/>
          <p:nvPr/>
        </p:nvSpPr>
        <p:spPr>
          <a:xfrm>
            <a:off x="276950" y="445025"/>
            <a:ext cx="337200" cy="650700"/>
          </a:xfrm>
          <a:prstGeom prst="roundRect">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7">
    <p:spTree>
      <p:nvGrpSpPr>
        <p:cNvPr id="162" name="Shape 162"/>
        <p:cNvGrpSpPr/>
        <p:nvPr/>
      </p:nvGrpSpPr>
      <p:grpSpPr>
        <a:xfrm>
          <a:off x="0" y="0"/>
          <a:ext cx="0" cy="0"/>
          <a:chOff x="0" y="0"/>
          <a:chExt cx="0" cy="0"/>
        </a:xfrm>
      </p:grpSpPr>
      <p:sp>
        <p:nvSpPr>
          <p:cNvPr id="163" name="Google Shape;163;p18"/>
          <p:cNvSpPr/>
          <p:nvPr/>
        </p:nvSpPr>
        <p:spPr>
          <a:xfrm rot="-5400000">
            <a:off x="8493296" y="-9"/>
            <a:ext cx="650700" cy="650700"/>
          </a:xfrm>
          <a:prstGeom prst="round2SameRect">
            <a:avLst>
              <a:gd fmla="val 50000"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8"/>
          <p:cNvSpPr/>
          <p:nvPr/>
        </p:nvSpPr>
        <p:spPr>
          <a:xfrm rot="10800000">
            <a:off x="7842600" y="31525"/>
            <a:ext cx="650700" cy="650700"/>
          </a:xfrm>
          <a:prstGeom prst="chord">
            <a:avLst>
              <a:gd fmla="val 5347883" name="adj1"/>
              <a:gd fmla="val 1620000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8"/>
          <p:cNvSpPr/>
          <p:nvPr/>
        </p:nvSpPr>
        <p:spPr>
          <a:xfrm flipH="1" rot="-5400000">
            <a:off x="618350" y="3762150"/>
            <a:ext cx="763000" cy="1999700"/>
          </a:xfrm>
          <a:custGeom>
            <a:rect b="b" l="l" r="r" t="t"/>
            <a:pathLst>
              <a:path extrusionOk="0" h="79988" w="30520">
                <a:moveTo>
                  <a:pt x="1" y="1"/>
                </a:moveTo>
                <a:cubicBezTo>
                  <a:pt x="4240" y="738"/>
                  <a:pt x="9082" y="2237"/>
                  <a:pt x="12675" y="4608"/>
                </a:cubicBezTo>
                <a:cubicBezTo>
                  <a:pt x="16269" y="6979"/>
                  <a:pt x="18883" y="11394"/>
                  <a:pt x="17811" y="15557"/>
                </a:cubicBezTo>
                <a:cubicBezTo>
                  <a:pt x="16755" y="19712"/>
                  <a:pt x="12424" y="22619"/>
                  <a:pt x="11972" y="26883"/>
                </a:cubicBezTo>
                <a:cubicBezTo>
                  <a:pt x="11201" y="34188"/>
                  <a:pt x="21673" y="37858"/>
                  <a:pt x="23340" y="45004"/>
                </a:cubicBezTo>
                <a:cubicBezTo>
                  <a:pt x="24194" y="48681"/>
                  <a:pt x="22519" y="52401"/>
                  <a:pt x="21555" y="56045"/>
                </a:cubicBezTo>
                <a:cubicBezTo>
                  <a:pt x="19201" y="64983"/>
                  <a:pt x="22175" y="76000"/>
                  <a:pt x="30519" y="79987"/>
                </a:cubicBezTo>
                <a:lnTo>
                  <a:pt x="3051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8"/>
          <p:cNvSpPr/>
          <p:nvPr/>
        </p:nvSpPr>
        <p:spPr>
          <a:xfrm>
            <a:off x="0" y="0"/>
            <a:ext cx="1106250" cy="998250"/>
          </a:xfrm>
          <a:custGeom>
            <a:rect b="b" l="l" r="r" t="t"/>
            <a:pathLst>
              <a:path extrusionOk="0" h="39930" w="44250">
                <a:moveTo>
                  <a:pt x="42942" y="1"/>
                </a:moveTo>
                <a:lnTo>
                  <a:pt x="0" y="110"/>
                </a:lnTo>
                <a:lnTo>
                  <a:pt x="0" y="37564"/>
                </a:lnTo>
                <a:cubicBezTo>
                  <a:pt x="1791" y="39195"/>
                  <a:pt x="3693" y="39930"/>
                  <a:pt x="5569" y="39930"/>
                </a:cubicBezTo>
                <a:cubicBezTo>
                  <a:pt x="8607" y="39930"/>
                  <a:pt x="11573" y="38001"/>
                  <a:pt x="13873" y="34825"/>
                </a:cubicBezTo>
                <a:cubicBezTo>
                  <a:pt x="16445" y="31290"/>
                  <a:pt x="16747" y="26666"/>
                  <a:pt x="17501" y="22360"/>
                </a:cubicBezTo>
                <a:cubicBezTo>
                  <a:pt x="18263" y="18062"/>
                  <a:pt x="19972" y="13371"/>
                  <a:pt x="23926" y="11528"/>
                </a:cubicBezTo>
                <a:cubicBezTo>
                  <a:pt x="25627" y="10734"/>
                  <a:pt x="27479" y="10587"/>
                  <a:pt x="29370" y="10587"/>
                </a:cubicBezTo>
                <a:cubicBezTo>
                  <a:pt x="30477" y="10587"/>
                  <a:pt x="31598" y="10637"/>
                  <a:pt x="32709" y="10637"/>
                </a:cubicBezTo>
                <a:cubicBezTo>
                  <a:pt x="33363" y="10637"/>
                  <a:pt x="34014" y="10620"/>
                  <a:pt x="34657" y="10564"/>
                </a:cubicBezTo>
                <a:cubicBezTo>
                  <a:pt x="37313" y="10338"/>
                  <a:pt x="40002" y="9366"/>
                  <a:pt x="41795" y="7389"/>
                </a:cubicBezTo>
                <a:cubicBezTo>
                  <a:pt x="43579" y="5421"/>
                  <a:pt x="44249" y="2321"/>
                  <a:pt x="429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8"/>
          <p:cNvSpPr/>
          <p:nvPr/>
        </p:nvSpPr>
        <p:spPr>
          <a:xfrm flipH="1">
            <a:off x="8266450" y="3938825"/>
            <a:ext cx="877550" cy="1204675"/>
          </a:xfrm>
          <a:custGeom>
            <a:rect b="b" l="l" r="r" t="t"/>
            <a:pathLst>
              <a:path extrusionOk="0" h="48187" w="35102">
                <a:moveTo>
                  <a:pt x="0" y="0"/>
                </a:moveTo>
                <a:lnTo>
                  <a:pt x="0" y="48187"/>
                </a:lnTo>
                <a:lnTo>
                  <a:pt x="35101" y="48187"/>
                </a:lnTo>
                <a:cubicBezTo>
                  <a:pt x="33769" y="42875"/>
                  <a:pt x="32437" y="38377"/>
                  <a:pt x="31105" y="33066"/>
                </a:cubicBezTo>
                <a:cubicBezTo>
                  <a:pt x="30167" y="29338"/>
                  <a:pt x="29229" y="25593"/>
                  <a:pt x="27788" y="22024"/>
                </a:cubicBezTo>
                <a:cubicBezTo>
                  <a:pt x="26825" y="19645"/>
                  <a:pt x="25652" y="17341"/>
                  <a:pt x="24270" y="15172"/>
                </a:cubicBezTo>
                <a:cubicBezTo>
                  <a:pt x="18866" y="6686"/>
                  <a:pt x="10062" y="34"/>
                  <a:pt x="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8"/>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69" name="Google Shape;169;p18"/>
          <p:cNvSpPr txBox="1"/>
          <p:nvPr>
            <p:ph idx="1" type="subTitle"/>
          </p:nvPr>
        </p:nvSpPr>
        <p:spPr>
          <a:xfrm>
            <a:off x="723900" y="1710150"/>
            <a:ext cx="2096700" cy="1034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70" name="Google Shape;170;p18"/>
          <p:cNvSpPr txBox="1"/>
          <p:nvPr>
            <p:ph idx="2" type="subTitle"/>
          </p:nvPr>
        </p:nvSpPr>
        <p:spPr>
          <a:xfrm>
            <a:off x="3579000" y="1710153"/>
            <a:ext cx="2096700" cy="1034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71" name="Google Shape;171;p18"/>
          <p:cNvSpPr txBox="1"/>
          <p:nvPr>
            <p:ph idx="3" type="subTitle"/>
          </p:nvPr>
        </p:nvSpPr>
        <p:spPr>
          <a:xfrm>
            <a:off x="723900" y="3498801"/>
            <a:ext cx="2096700" cy="1034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72" name="Google Shape;172;p18"/>
          <p:cNvSpPr txBox="1"/>
          <p:nvPr>
            <p:ph idx="4" type="subTitle"/>
          </p:nvPr>
        </p:nvSpPr>
        <p:spPr>
          <a:xfrm>
            <a:off x="3579000" y="3498800"/>
            <a:ext cx="2096700" cy="1034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73" name="Google Shape;173;p18"/>
          <p:cNvSpPr txBox="1"/>
          <p:nvPr>
            <p:ph idx="5" type="subTitle"/>
          </p:nvPr>
        </p:nvSpPr>
        <p:spPr>
          <a:xfrm>
            <a:off x="6334075" y="1710159"/>
            <a:ext cx="2096700" cy="1034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74" name="Google Shape;174;p18"/>
          <p:cNvSpPr txBox="1"/>
          <p:nvPr>
            <p:ph idx="6" type="subTitle"/>
          </p:nvPr>
        </p:nvSpPr>
        <p:spPr>
          <a:xfrm>
            <a:off x="6334075" y="3498801"/>
            <a:ext cx="2096700" cy="1034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175" name="Google Shape;175;p18"/>
          <p:cNvSpPr txBox="1"/>
          <p:nvPr>
            <p:ph idx="7" type="subTitle"/>
          </p:nvPr>
        </p:nvSpPr>
        <p:spPr>
          <a:xfrm>
            <a:off x="723900" y="1060275"/>
            <a:ext cx="2096700" cy="653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76" name="Google Shape;176;p18"/>
          <p:cNvSpPr txBox="1"/>
          <p:nvPr>
            <p:ph idx="8" type="subTitle"/>
          </p:nvPr>
        </p:nvSpPr>
        <p:spPr>
          <a:xfrm>
            <a:off x="3579000" y="1060275"/>
            <a:ext cx="2096700" cy="653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77" name="Google Shape;177;p18"/>
          <p:cNvSpPr txBox="1"/>
          <p:nvPr>
            <p:ph idx="9" type="subTitle"/>
          </p:nvPr>
        </p:nvSpPr>
        <p:spPr>
          <a:xfrm>
            <a:off x="6334075" y="1060275"/>
            <a:ext cx="2096700" cy="653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78" name="Google Shape;178;p18"/>
          <p:cNvSpPr txBox="1"/>
          <p:nvPr>
            <p:ph idx="13" type="subTitle"/>
          </p:nvPr>
        </p:nvSpPr>
        <p:spPr>
          <a:xfrm>
            <a:off x="723900" y="2845800"/>
            <a:ext cx="2096700" cy="653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79" name="Google Shape;179;p18"/>
          <p:cNvSpPr txBox="1"/>
          <p:nvPr>
            <p:ph idx="14" type="subTitle"/>
          </p:nvPr>
        </p:nvSpPr>
        <p:spPr>
          <a:xfrm>
            <a:off x="3579000" y="2845801"/>
            <a:ext cx="2096700" cy="653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80" name="Google Shape;180;p18"/>
          <p:cNvSpPr txBox="1"/>
          <p:nvPr>
            <p:ph idx="15" type="subTitle"/>
          </p:nvPr>
        </p:nvSpPr>
        <p:spPr>
          <a:xfrm>
            <a:off x="6334075" y="2845800"/>
            <a:ext cx="2096700" cy="6531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Bebas Neue"/>
              <a:buNone/>
              <a:defRPr b="1" sz="2000">
                <a:solidFill>
                  <a:schemeClr val="dk1"/>
                </a:solidFill>
                <a:latin typeface="Albert Sans"/>
                <a:ea typeface="Albert Sans"/>
                <a:cs typeface="Albert Sans"/>
                <a:sym typeface="Albert Sans"/>
              </a:defRPr>
            </a:lvl1pPr>
            <a:lvl2pPr lvl="1" rtl="0"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rtl="0"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rtl="0"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rtl="0"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rtl="0"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rtl="0"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rtl="0"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rtl="0"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8">
    <p:spTree>
      <p:nvGrpSpPr>
        <p:cNvPr id="181" name="Shape 181"/>
        <p:cNvGrpSpPr/>
        <p:nvPr/>
      </p:nvGrpSpPr>
      <p:grpSpPr>
        <a:xfrm>
          <a:off x="0" y="0"/>
          <a:ext cx="0" cy="0"/>
          <a:chOff x="0" y="0"/>
          <a:chExt cx="0" cy="0"/>
        </a:xfrm>
      </p:grpSpPr>
      <p:sp>
        <p:nvSpPr>
          <p:cNvPr id="182" name="Google Shape;182;p19"/>
          <p:cNvSpPr txBox="1"/>
          <p:nvPr>
            <p:ph hasCustomPrompt="1" type="title"/>
          </p:nvPr>
        </p:nvSpPr>
        <p:spPr>
          <a:xfrm>
            <a:off x="798375" y="2758213"/>
            <a:ext cx="3492600" cy="768900"/>
          </a:xfrm>
          <a:prstGeom prst="rect">
            <a:avLst/>
          </a:prstGeom>
          <a:noFill/>
        </p:spPr>
        <p:txBody>
          <a:bodyPr anchorCtr="0" anchor="b" bIns="91425" lIns="91425" spcFirstLastPara="1" rIns="91425" wrap="square" tIns="91425">
            <a:noAutofit/>
          </a:bodyPr>
          <a:lstStyle>
            <a:lvl1pPr lvl="0" rtl="0" algn="ctr">
              <a:spcBef>
                <a:spcPts val="0"/>
              </a:spcBef>
              <a:spcAft>
                <a:spcPts val="0"/>
              </a:spcAft>
              <a:buClr>
                <a:schemeClr val="lt1"/>
              </a:buClr>
              <a:buSzPts val="6000"/>
              <a:buNone/>
              <a:defRPr b="0" sz="4500">
                <a:solidFill>
                  <a:schemeClr val="accent2"/>
                </a:solidFill>
                <a:latin typeface="Albert Sans"/>
                <a:ea typeface="Albert Sans"/>
                <a:cs typeface="Albert Sans"/>
                <a:sym typeface="Albert Sans"/>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183" name="Google Shape;183;p19"/>
          <p:cNvSpPr txBox="1"/>
          <p:nvPr>
            <p:ph idx="1" type="subTitle"/>
          </p:nvPr>
        </p:nvSpPr>
        <p:spPr>
          <a:xfrm>
            <a:off x="798375" y="3497454"/>
            <a:ext cx="3492600" cy="598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200"/>
              <a:buFont typeface="PT Sans"/>
              <a:buNone/>
              <a:defRPr>
                <a:solidFill>
                  <a:schemeClr val="dk2"/>
                </a:solidFill>
              </a:defRPr>
            </a:lvl1pPr>
            <a:lvl2pPr lvl="1" rtl="0" algn="ctr">
              <a:lnSpc>
                <a:spcPct val="100000"/>
              </a:lnSpc>
              <a:spcBef>
                <a:spcPts val="0"/>
              </a:spcBef>
              <a:spcAft>
                <a:spcPts val="0"/>
              </a:spcAft>
              <a:buClr>
                <a:schemeClr val="dk1"/>
              </a:buClr>
              <a:buSzPts val="1200"/>
              <a:buNone/>
              <a:defRPr>
                <a:solidFill>
                  <a:schemeClr val="dk1"/>
                </a:solidFill>
              </a:defRPr>
            </a:lvl2pPr>
            <a:lvl3pPr lvl="2" rtl="0" algn="ctr">
              <a:lnSpc>
                <a:spcPct val="100000"/>
              </a:lnSpc>
              <a:spcBef>
                <a:spcPts val="0"/>
              </a:spcBef>
              <a:spcAft>
                <a:spcPts val="0"/>
              </a:spcAft>
              <a:buClr>
                <a:schemeClr val="dk1"/>
              </a:buClr>
              <a:buSzPts val="1200"/>
              <a:buNone/>
              <a:defRPr>
                <a:solidFill>
                  <a:schemeClr val="dk1"/>
                </a:solidFill>
              </a:defRPr>
            </a:lvl3pPr>
            <a:lvl4pPr lvl="3"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4pPr>
            <a:lvl5pPr lvl="4"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5pPr>
            <a:lvl6pPr lvl="5"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6pPr>
            <a:lvl7pPr lvl="6"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7pPr>
            <a:lvl8pPr lvl="7"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8pPr>
            <a:lvl9pPr lvl="8"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9pPr>
          </a:lstStyle>
          <a:p/>
        </p:txBody>
      </p:sp>
      <p:sp>
        <p:nvSpPr>
          <p:cNvPr id="184" name="Google Shape;184;p19"/>
          <p:cNvSpPr txBox="1"/>
          <p:nvPr>
            <p:ph hasCustomPrompt="1" idx="2" type="title"/>
          </p:nvPr>
        </p:nvSpPr>
        <p:spPr>
          <a:xfrm>
            <a:off x="2825688" y="1047227"/>
            <a:ext cx="3492600" cy="768900"/>
          </a:xfrm>
          <a:prstGeom prst="rect">
            <a:avLst/>
          </a:prstGeom>
          <a:noFill/>
        </p:spPr>
        <p:txBody>
          <a:bodyPr anchorCtr="0" anchor="b" bIns="91425" lIns="91425" spcFirstLastPara="1" rIns="91425" wrap="square" tIns="91425">
            <a:noAutofit/>
          </a:bodyPr>
          <a:lstStyle>
            <a:lvl1pPr lvl="0" rtl="0" algn="ctr">
              <a:spcBef>
                <a:spcPts val="0"/>
              </a:spcBef>
              <a:spcAft>
                <a:spcPts val="0"/>
              </a:spcAft>
              <a:buClr>
                <a:schemeClr val="lt1"/>
              </a:buClr>
              <a:buSzPts val="6000"/>
              <a:buNone/>
              <a:defRPr b="0" sz="4500">
                <a:solidFill>
                  <a:schemeClr val="accent2"/>
                </a:solidFill>
                <a:latin typeface="Albert Sans"/>
                <a:ea typeface="Albert Sans"/>
                <a:cs typeface="Albert Sans"/>
                <a:sym typeface="Albert Sans"/>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185" name="Google Shape;185;p19"/>
          <p:cNvSpPr txBox="1"/>
          <p:nvPr>
            <p:ph idx="3" type="subTitle"/>
          </p:nvPr>
        </p:nvSpPr>
        <p:spPr>
          <a:xfrm>
            <a:off x="2825688" y="1783031"/>
            <a:ext cx="3492600" cy="598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200"/>
              <a:buFont typeface="PT Sans"/>
              <a:buNone/>
              <a:defRPr>
                <a:solidFill>
                  <a:schemeClr val="dk2"/>
                </a:solidFill>
              </a:defRPr>
            </a:lvl1pPr>
            <a:lvl2pPr lvl="1" rtl="0" algn="ctr">
              <a:lnSpc>
                <a:spcPct val="100000"/>
              </a:lnSpc>
              <a:spcBef>
                <a:spcPts val="0"/>
              </a:spcBef>
              <a:spcAft>
                <a:spcPts val="0"/>
              </a:spcAft>
              <a:buClr>
                <a:schemeClr val="dk1"/>
              </a:buClr>
              <a:buSzPts val="1200"/>
              <a:buNone/>
              <a:defRPr>
                <a:solidFill>
                  <a:schemeClr val="dk1"/>
                </a:solidFill>
              </a:defRPr>
            </a:lvl2pPr>
            <a:lvl3pPr lvl="2" rtl="0" algn="ctr">
              <a:lnSpc>
                <a:spcPct val="100000"/>
              </a:lnSpc>
              <a:spcBef>
                <a:spcPts val="0"/>
              </a:spcBef>
              <a:spcAft>
                <a:spcPts val="0"/>
              </a:spcAft>
              <a:buClr>
                <a:schemeClr val="dk1"/>
              </a:buClr>
              <a:buSzPts val="1200"/>
              <a:buNone/>
              <a:defRPr>
                <a:solidFill>
                  <a:schemeClr val="dk1"/>
                </a:solidFill>
              </a:defRPr>
            </a:lvl3pPr>
            <a:lvl4pPr lvl="3"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4pPr>
            <a:lvl5pPr lvl="4"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5pPr>
            <a:lvl6pPr lvl="5"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6pPr>
            <a:lvl7pPr lvl="6"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7pPr>
            <a:lvl8pPr lvl="7"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8pPr>
            <a:lvl9pPr lvl="8"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9pPr>
          </a:lstStyle>
          <a:p/>
        </p:txBody>
      </p:sp>
      <p:sp>
        <p:nvSpPr>
          <p:cNvPr id="186" name="Google Shape;186;p19"/>
          <p:cNvSpPr txBox="1"/>
          <p:nvPr>
            <p:ph hasCustomPrompt="1" idx="4" type="title"/>
          </p:nvPr>
        </p:nvSpPr>
        <p:spPr>
          <a:xfrm>
            <a:off x="4853000" y="2758213"/>
            <a:ext cx="3492600" cy="768900"/>
          </a:xfrm>
          <a:prstGeom prst="rect">
            <a:avLst/>
          </a:prstGeom>
          <a:noFill/>
        </p:spPr>
        <p:txBody>
          <a:bodyPr anchorCtr="0" anchor="b" bIns="91425" lIns="91425" spcFirstLastPara="1" rIns="91425" wrap="square" tIns="91425">
            <a:noAutofit/>
          </a:bodyPr>
          <a:lstStyle>
            <a:lvl1pPr lvl="0" rtl="0" algn="ctr">
              <a:spcBef>
                <a:spcPts val="0"/>
              </a:spcBef>
              <a:spcAft>
                <a:spcPts val="0"/>
              </a:spcAft>
              <a:buClr>
                <a:schemeClr val="lt1"/>
              </a:buClr>
              <a:buSzPts val="6000"/>
              <a:buNone/>
              <a:defRPr b="0" sz="4500">
                <a:solidFill>
                  <a:schemeClr val="accent2"/>
                </a:solidFill>
                <a:latin typeface="Albert Sans"/>
                <a:ea typeface="Albert Sans"/>
                <a:cs typeface="Albert Sans"/>
                <a:sym typeface="Albert Sans"/>
              </a:defRPr>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187" name="Google Shape;187;p19"/>
          <p:cNvSpPr txBox="1"/>
          <p:nvPr>
            <p:ph idx="5" type="subTitle"/>
          </p:nvPr>
        </p:nvSpPr>
        <p:spPr>
          <a:xfrm>
            <a:off x="4853000" y="3497454"/>
            <a:ext cx="3492600" cy="598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200"/>
              <a:buFont typeface="PT Sans"/>
              <a:buNone/>
              <a:defRPr>
                <a:solidFill>
                  <a:schemeClr val="dk2"/>
                </a:solidFill>
              </a:defRPr>
            </a:lvl1pPr>
            <a:lvl2pPr lvl="1" rtl="0" algn="ctr">
              <a:lnSpc>
                <a:spcPct val="100000"/>
              </a:lnSpc>
              <a:spcBef>
                <a:spcPts val="0"/>
              </a:spcBef>
              <a:spcAft>
                <a:spcPts val="0"/>
              </a:spcAft>
              <a:buClr>
                <a:schemeClr val="dk1"/>
              </a:buClr>
              <a:buSzPts val="1200"/>
              <a:buNone/>
              <a:defRPr>
                <a:solidFill>
                  <a:schemeClr val="dk1"/>
                </a:solidFill>
              </a:defRPr>
            </a:lvl2pPr>
            <a:lvl3pPr lvl="2" rtl="0" algn="ctr">
              <a:lnSpc>
                <a:spcPct val="100000"/>
              </a:lnSpc>
              <a:spcBef>
                <a:spcPts val="0"/>
              </a:spcBef>
              <a:spcAft>
                <a:spcPts val="0"/>
              </a:spcAft>
              <a:buClr>
                <a:schemeClr val="dk1"/>
              </a:buClr>
              <a:buSzPts val="1200"/>
              <a:buNone/>
              <a:defRPr>
                <a:solidFill>
                  <a:schemeClr val="dk1"/>
                </a:solidFill>
              </a:defRPr>
            </a:lvl3pPr>
            <a:lvl4pPr lvl="3"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4pPr>
            <a:lvl5pPr lvl="4"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5pPr>
            <a:lvl6pPr lvl="5"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6pPr>
            <a:lvl7pPr lvl="6"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7pPr>
            <a:lvl8pPr lvl="7"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8pPr>
            <a:lvl9pPr lvl="8" rtl="0" algn="ctr">
              <a:lnSpc>
                <a:spcPct val="100000"/>
              </a:lnSpc>
              <a:spcBef>
                <a:spcPts val="0"/>
              </a:spcBef>
              <a:spcAft>
                <a:spcPts val="0"/>
              </a:spcAft>
              <a:buClr>
                <a:schemeClr val="dk1"/>
              </a:buClr>
              <a:buSzPts val="1200"/>
              <a:buFont typeface="PT Sans"/>
              <a:buNone/>
              <a:defRPr>
                <a:solidFill>
                  <a:schemeClr val="dk1"/>
                </a:solidFill>
                <a:latin typeface="PT Sans"/>
                <a:ea typeface="PT Sans"/>
                <a:cs typeface="PT Sans"/>
                <a:sym typeface="PT Sans"/>
              </a:defRPr>
            </a:lvl9pPr>
          </a:lstStyle>
          <a:p/>
        </p:txBody>
      </p:sp>
      <p:sp>
        <p:nvSpPr>
          <p:cNvPr id="188" name="Google Shape;188;p19"/>
          <p:cNvSpPr/>
          <p:nvPr/>
        </p:nvSpPr>
        <p:spPr>
          <a:xfrm>
            <a:off x="488200" y="4396900"/>
            <a:ext cx="650700" cy="6507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9"/>
          <p:cNvSpPr/>
          <p:nvPr/>
        </p:nvSpPr>
        <p:spPr>
          <a:xfrm>
            <a:off x="71575" y="4396900"/>
            <a:ext cx="650700" cy="650700"/>
          </a:xfrm>
          <a:prstGeom prst="chord">
            <a:avLst>
              <a:gd fmla="val 5347883"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9"/>
          <p:cNvSpPr/>
          <p:nvPr/>
        </p:nvSpPr>
        <p:spPr>
          <a:xfrm>
            <a:off x="-12" y="-219125"/>
            <a:ext cx="2302960" cy="1663208"/>
          </a:xfrm>
          <a:custGeom>
            <a:rect b="b" l="l" r="r" t="t"/>
            <a:pathLst>
              <a:path extrusionOk="0" h="42800" w="59263">
                <a:moveTo>
                  <a:pt x="43" y="0"/>
                </a:moveTo>
                <a:cubicBezTo>
                  <a:pt x="43" y="0"/>
                  <a:pt x="1" y="36617"/>
                  <a:pt x="1" y="42800"/>
                </a:cubicBezTo>
                <a:cubicBezTo>
                  <a:pt x="1" y="42523"/>
                  <a:pt x="6904" y="39373"/>
                  <a:pt x="7700" y="38854"/>
                </a:cubicBezTo>
                <a:cubicBezTo>
                  <a:pt x="10598" y="36961"/>
                  <a:pt x="13019" y="34339"/>
                  <a:pt x="14670" y="31298"/>
                </a:cubicBezTo>
                <a:cubicBezTo>
                  <a:pt x="16873" y="27251"/>
                  <a:pt x="18758" y="22912"/>
                  <a:pt x="22201" y="19720"/>
                </a:cubicBezTo>
                <a:cubicBezTo>
                  <a:pt x="27587" y="14719"/>
                  <a:pt x="35420" y="13739"/>
                  <a:pt x="42558" y="11980"/>
                </a:cubicBezTo>
                <a:cubicBezTo>
                  <a:pt x="49695" y="10220"/>
                  <a:pt x="57310" y="7087"/>
                  <a:pt x="5926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9"/>
          <p:cNvSpPr/>
          <p:nvPr/>
        </p:nvSpPr>
        <p:spPr>
          <a:xfrm rot="-5400000">
            <a:off x="6844025" y="-1161869"/>
            <a:ext cx="969469" cy="3293218"/>
          </a:xfrm>
          <a:custGeom>
            <a:rect b="b" l="l" r="r" t="t"/>
            <a:pathLst>
              <a:path extrusionOk="0" h="92118" w="27118">
                <a:moveTo>
                  <a:pt x="27118" y="1"/>
                </a:moveTo>
                <a:cubicBezTo>
                  <a:pt x="15432" y="6133"/>
                  <a:pt x="6158" y="17736"/>
                  <a:pt x="3075" y="30578"/>
                </a:cubicBezTo>
                <a:cubicBezTo>
                  <a:pt x="1" y="43412"/>
                  <a:pt x="2723" y="57519"/>
                  <a:pt x="10363" y="68293"/>
                </a:cubicBezTo>
                <a:cubicBezTo>
                  <a:pt x="12525" y="71334"/>
                  <a:pt x="15038" y="74106"/>
                  <a:pt x="17358" y="77039"/>
                </a:cubicBezTo>
                <a:cubicBezTo>
                  <a:pt x="21128" y="81780"/>
                  <a:pt x="24462" y="86681"/>
                  <a:pt x="27118" y="92118"/>
                </a:cubicBezTo>
                <a:lnTo>
                  <a:pt x="2711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9"/>
          <p:cNvSpPr/>
          <p:nvPr/>
        </p:nvSpPr>
        <p:spPr>
          <a:xfrm>
            <a:off x="4510583" y="4396888"/>
            <a:ext cx="4305215" cy="768896"/>
          </a:xfrm>
          <a:custGeom>
            <a:rect b="b" l="l" r="r" t="t"/>
            <a:pathLst>
              <a:path extrusionOk="0" h="16248" w="151739">
                <a:moveTo>
                  <a:pt x="66082" y="0"/>
                </a:moveTo>
                <a:cubicBezTo>
                  <a:pt x="63985" y="0"/>
                  <a:pt x="61893" y="194"/>
                  <a:pt x="59823" y="624"/>
                </a:cubicBezTo>
                <a:cubicBezTo>
                  <a:pt x="54637" y="1696"/>
                  <a:pt x="49820" y="4218"/>
                  <a:pt x="44601" y="5139"/>
                </a:cubicBezTo>
                <a:cubicBezTo>
                  <a:pt x="42533" y="5503"/>
                  <a:pt x="40444" y="5608"/>
                  <a:pt x="38346" y="5608"/>
                </a:cubicBezTo>
                <a:cubicBezTo>
                  <a:pt x="35446" y="5608"/>
                  <a:pt x="32529" y="5407"/>
                  <a:pt x="29622" y="5407"/>
                </a:cubicBezTo>
                <a:cubicBezTo>
                  <a:pt x="28906" y="5407"/>
                  <a:pt x="28192" y="5419"/>
                  <a:pt x="27478" y="5449"/>
                </a:cubicBezTo>
                <a:cubicBezTo>
                  <a:pt x="17149" y="5885"/>
                  <a:pt x="7322" y="8842"/>
                  <a:pt x="0" y="16130"/>
                </a:cubicBezTo>
                <a:lnTo>
                  <a:pt x="151739" y="16248"/>
                </a:lnTo>
                <a:cubicBezTo>
                  <a:pt x="142318" y="10900"/>
                  <a:pt x="132333" y="5397"/>
                  <a:pt x="121516" y="5397"/>
                </a:cubicBezTo>
                <a:cubicBezTo>
                  <a:pt x="121387" y="5397"/>
                  <a:pt x="121258" y="5397"/>
                  <a:pt x="121128" y="5399"/>
                </a:cubicBezTo>
                <a:cubicBezTo>
                  <a:pt x="113996" y="5485"/>
                  <a:pt x="106950" y="8016"/>
                  <a:pt x="99890" y="8016"/>
                </a:cubicBezTo>
                <a:cubicBezTo>
                  <a:pt x="98665" y="8016"/>
                  <a:pt x="97440" y="7940"/>
                  <a:pt x="96214" y="7761"/>
                </a:cubicBezTo>
                <a:cubicBezTo>
                  <a:pt x="91958" y="7142"/>
                  <a:pt x="87987" y="5324"/>
                  <a:pt x="83966" y="3791"/>
                </a:cubicBezTo>
                <a:cubicBezTo>
                  <a:pt x="78251" y="1618"/>
                  <a:pt x="72148" y="0"/>
                  <a:pt x="660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9"/>
          <p:cNvSpPr/>
          <p:nvPr/>
        </p:nvSpPr>
        <p:spPr>
          <a:xfrm>
            <a:off x="7608000" y="175975"/>
            <a:ext cx="1061400" cy="10614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9"/>
          <p:cNvSpPr/>
          <p:nvPr/>
        </p:nvSpPr>
        <p:spPr>
          <a:xfrm rot="5400000">
            <a:off x="0" y="885526"/>
            <a:ext cx="1092300" cy="1092300"/>
          </a:xfrm>
          <a:prstGeom prst="round2SameRect">
            <a:avLst>
              <a:gd fmla="val 50000"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0">
    <p:spTree>
      <p:nvGrpSpPr>
        <p:cNvPr id="195" name="Shape 195"/>
        <p:cNvGrpSpPr/>
        <p:nvPr/>
      </p:nvGrpSpPr>
      <p:grpSpPr>
        <a:xfrm>
          <a:off x="0" y="0"/>
          <a:ext cx="0" cy="0"/>
          <a:chOff x="0" y="0"/>
          <a:chExt cx="0" cy="0"/>
        </a:xfrm>
      </p:grpSpPr>
      <p:sp>
        <p:nvSpPr>
          <p:cNvPr id="196" name="Google Shape;196;p20"/>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97" name="Google Shape;197;p20"/>
          <p:cNvSpPr/>
          <p:nvPr/>
        </p:nvSpPr>
        <p:spPr>
          <a:xfrm>
            <a:off x="0" y="0"/>
            <a:ext cx="1106250" cy="998250"/>
          </a:xfrm>
          <a:custGeom>
            <a:rect b="b" l="l" r="r" t="t"/>
            <a:pathLst>
              <a:path extrusionOk="0" h="39930" w="44250">
                <a:moveTo>
                  <a:pt x="42942" y="1"/>
                </a:moveTo>
                <a:lnTo>
                  <a:pt x="0" y="110"/>
                </a:lnTo>
                <a:lnTo>
                  <a:pt x="0" y="37564"/>
                </a:lnTo>
                <a:cubicBezTo>
                  <a:pt x="1791" y="39195"/>
                  <a:pt x="3693" y="39930"/>
                  <a:pt x="5569" y="39930"/>
                </a:cubicBezTo>
                <a:cubicBezTo>
                  <a:pt x="8607" y="39930"/>
                  <a:pt x="11573" y="38001"/>
                  <a:pt x="13873" y="34825"/>
                </a:cubicBezTo>
                <a:cubicBezTo>
                  <a:pt x="16445" y="31290"/>
                  <a:pt x="16747" y="26666"/>
                  <a:pt x="17501" y="22360"/>
                </a:cubicBezTo>
                <a:cubicBezTo>
                  <a:pt x="18263" y="18062"/>
                  <a:pt x="19972" y="13371"/>
                  <a:pt x="23926" y="11528"/>
                </a:cubicBezTo>
                <a:cubicBezTo>
                  <a:pt x="25627" y="10734"/>
                  <a:pt x="27479" y="10587"/>
                  <a:pt x="29370" y="10587"/>
                </a:cubicBezTo>
                <a:cubicBezTo>
                  <a:pt x="30477" y="10587"/>
                  <a:pt x="31598" y="10637"/>
                  <a:pt x="32709" y="10637"/>
                </a:cubicBezTo>
                <a:cubicBezTo>
                  <a:pt x="33363" y="10637"/>
                  <a:pt x="34014" y="10620"/>
                  <a:pt x="34657" y="10564"/>
                </a:cubicBezTo>
                <a:cubicBezTo>
                  <a:pt x="37313" y="10338"/>
                  <a:pt x="40002" y="9366"/>
                  <a:pt x="41795" y="7389"/>
                </a:cubicBezTo>
                <a:cubicBezTo>
                  <a:pt x="43579" y="5421"/>
                  <a:pt x="44249" y="2321"/>
                  <a:pt x="42942"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20"/>
          <p:cNvSpPr/>
          <p:nvPr/>
        </p:nvSpPr>
        <p:spPr>
          <a:xfrm rot="10800000">
            <a:off x="8686575" y="2316150"/>
            <a:ext cx="457425" cy="2827350"/>
          </a:xfrm>
          <a:custGeom>
            <a:rect b="b" l="l" r="r" t="t"/>
            <a:pathLst>
              <a:path extrusionOk="0" h="113094" w="18297">
                <a:moveTo>
                  <a:pt x="0" y="0"/>
                </a:moveTo>
                <a:lnTo>
                  <a:pt x="0" y="113094"/>
                </a:lnTo>
                <a:cubicBezTo>
                  <a:pt x="201" y="109927"/>
                  <a:pt x="1224" y="108528"/>
                  <a:pt x="3444" y="106250"/>
                </a:cubicBezTo>
                <a:cubicBezTo>
                  <a:pt x="5672" y="103971"/>
                  <a:pt x="8344" y="101952"/>
                  <a:pt x="9584" y="99020"/>
                </a:cubicBezTo>
                <a:cubicBezTo>
                  <a:pt x="11075" y="95485"/>
                  <a:pt x="10137" y="91414"/>
                  <a:pt x="8822" y="87803"/>
                </a:cubicBezTo>
                <a:cubicBezTo>
                  <a:pt x="7507" y="84192"/>
                  <a:pt x="5806" y="80598"/>
                  <a:pt x="5798" y="76762"/>
                </a:cubicBezTo>
                <a:cubicBezTo>
                  <a:pt x="5781" y="66927"/>
                  <a:pt x="16537" y="59982"/>
                  <a:pt x="17735" y="50214"/>
                </a:cubicBezTo>
                <a:cubicBezTo>
                  <a:pt x="18296" y="45673"/>
                  <a:pt x="16663" y="41116"/>
                  <a:pt x="14418" y="37129"/>
                </a:cubicBezTo>
                <a:cubicBezTo>
                  <a:pt x="12173" y="33133"/>
                  <a:pt x="9308" y="29522"/>
                  <a:pt x="7063" y="25526"/>
                </a:cubicBezTo>
                <a:cubicBezTo>
                  <a:pt x="5873" y="23415"/>
                  <a:pt x="4843" y="21120"/>
                  <a:pt x="4809" y="18690"/>
                </a:cubicBezTo>
                <a:cubicBezTo>
                  <a:pt x="4759" y="14946"/>
                  <a:pt x="7063" y="11595"/>
                  <a:pt x="7808" y="7917"/>
                </a:cubicBezTo>
                <a:cubicBezTo>
                  <a:pt x="8294" y="5546"/>
                  <a:pt x="7741" y="2279"/>
                  <a:pt x="691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0"/>
          <p:cNvSpPr/>
          <p:nvPr/>
        </p:nvSpPr>
        <p:spPr>
          <a:xfrm rot="5400000">
            <a:off x="0" y="4492799"/>
            <a:ext cx="650700" cy="650700"/>
          </a:xfrm>
          <a:prstGeom prst="round2SameRect">
            <a:avLst>
              <a:gd fmla="val 50000"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20"/>
          <p:cNvSpPr/>
          <p:nvPr/>
        </p:nvSpPr>
        <p:spPr>
          <a:xfrm>
            <a:off x="8686575" y="214150"/>
            <a:ext cx="650700" cy="650700"/>
          </a:xfrm>
          <a:prstGeom prst="chord">
            <a:avLst>
              <a:gd fmla="val 5347883"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20"/>
          <p:cNvSpPr/>
          <p:nvPr/>
        </p:nvSpPr>
        <p:spPr>
          <a:xfrm>
            <a:off x="8360475" y="214150"/>
            <a:ext cx="650700" cy="650700"/>
          </a:xfrm>
          <a:prstGeom prst="chord">
            <a:avLst>
              <a:gd fmla="val 5347883" name="adj1"/>
              <a:gd fmla="val 16200000" name="adj2"/>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10_1">
    <p:spTree>
      <p:nvGrpSpPr>
        <p:cNvPr id="202" name="Shape 202"/>
        <p:cNvGrpSpPr/>
        <p:nvPr/>
      </p:nvGrpSpPr>
      <p:grpSpPr>
        <a:xfrm>
          <a:off x="0" y="0"/>
          <a:ext cx="0" cy="0"/>
          <a:chOff x="0" y="0"/>
          <a:chExt cx="0" cy="0"/>
        </a:xfrm>
      </p:grpSpPr>
      <p:sp>
        <p:nvSpPr>
          <p:cNvPr id="203" name="Google Shape;203;p21"/>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04" name="Google Shape;204;p21"/>
          <p:cNvSpPr/>
          <p:nvPr/>
        </p:nvSpPr>
        <p:spPr>
          <a:xfrm>
            <a:off x="978325" y="-608300"/>
            <a:ext cx="1147800" cy="11478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21"/>
          <p:cNvSpPr/>
          <p:nvPr/>
        </p:nvSpPr>
        <p:spPr>
          <a:xfrm rot="-5400000">
            <a:off x="316650" y="-869450"/>
            <a:ext cx="677950" cy="2302950"/>
          </a:xfrm>
          <a:custGeom>
            <a:rect b="b" l="l" r="r" t="t"/>
            <a:pathLst>
              <a:path extrusionOk="0" h="92118" w="27118">
                <a:moveTo>
                  <a:pt x="27118" y="1"/>
                </a:moveTo>
                <a:cubicBezTo>
                  <a:pt x="15432" y="6133"/>
                  <a:pt x="6158" y="17736"/>
                  <a:pt x="3075" y="30578"/>
                </a:cubicBezTo>
                <a:cubicBezTo>
                  <a:pt x="1" y="43412"/>
                  <a:pt x="2723" y="57519"/>
                  <a:pt x="10363" y="68293"/>
                </a:cubicBezTo>
                <a:cubicBezTo>
                  <a:pt x="12525" y="71334"/>
                  <a:pt x="15038" y="74106"/>
                  <a:pt x="17358" y="77039"/>
                </a:cubicBezTo>
                <a:cubicBezTo>
                  <a:pt x="21128" y="81780"/>
                  <a:pt x="24462" y="86681"/>
                  <a:pt x="27118" y="92118"/>
                </a:cubicBezTo>
                <a:lnTo>
                  <a:pt x="27118"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21"/>
          <p:cNvSpPr/>
          <p:nvPr/>
        </p:nvSpPr>
        <p:spPr>
          <a:xfrm rot="10800000">
            <a:off x="-165150" y="4436025"/>
            <a:ext cx="650700" cy="650700"/>
          </a:xfrm>
          <a:prstGeom prst="chord">
            <a:avLst>
              <a:gd fmla="val 5347883"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1"/>
          <p:cNvSpPr/>
          <p:nvPr/>
        </p:nvSpPr>
        <p:spPr>
          <a:xfrm>
            <a:off x="8651700" y="119275"/>
            <a:ext cx="337200" cy="650700"/>
          </a:xfrm>
          <a:prstGeom prst="roundRect">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21"/>
          <p:cNvSpPr/>
          <p:nvPr/>
        </p:nvSpPr>
        <p:spPr>
          <a:xfrm rot="-5400000">
            <a:off x="8262175" y="184500"/>
            <a:ext cx="337200" cy="650700"/>
          </a:xfrm>
          <a:prstGeom prst="roundRect">
            <a:avLst>
              <a:gd fmla="val 5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1"/>
          <p:cNvSpPr/>
          <p:nvPr/>
        </p:nvSpPr>
        <p:spPr>
          <a:xfrm>
            <a:off x="6750075" y="4768700"/>
            <a:ext cx="2685780" cy="406200"/>
          </a:xfrm>
          <a:custGeom>
            <a:rect b="b" l="l" r="r" t="t"/>
            <a:pathLst>
              <a:path extrusionOk="0" h="16248" w="151739">
                <a:moveTo>
                  <a:pt x="66082" y="0"/>
                </a:moveTo>
                <a:cubicBezTo>
                  <a:pt x="63985" y="0"/>
                  <a:pt x="61893" y="194"/>
                  <a:pt x="59823" y="624"/>
                </a:cubicBezTo>
                <a:cubicBezTo>
                  <a:pt x="54637" y="1696"/>
                  <a:pt x="49820" y="4218"/>
                  <a:pt x="44601" y="5139"/>
                </a:cubicBezTo>
                <a:cubicBezTo>
                  <a:pt x="42533" y="5503"/>
                  <a:pt x="40444" y="5608"/>
                  <a:pt x="38346" y="5608"/>
                </a:cubicBezTo>
                <a:cubicBezTo>
                  <a:pt x="35446" y="5608"/>
                  <a:pt x="32529" y="5407"/>
                  <a:pt x="29622" y="5407"/>
                </a:cubicBezTo>
                <a:cubicBezTo>
                  <a:pt x="28906" y="5407"/>
                  <a:pt x="28192" y="5419"/>
                  <a:pt x="27478" y="5449"/>
                </a:cubicBezTo>
                <a:cubicBezTo>
                  <a:pt x="17149" y="5885"/>
                  <a:pt x="7322" y="8842"/>
                  <a:pt x="0" y="16130"/>
                </a:cubicBezTo>
                <a:lnTo>
                  <a:pt x="151739" y="16248"/>
                </a:lnTo>
                <a:cubicBezTo>
                  <a:pt x="142318" y="10900"/>
                  <a:pt x="132333" y="5397"/>
                  <a:pt x="121516" y="5397"/>
                </a:cubicBezTo>
                <a:cubicBezTo>
                  <a:pt x="121387" y="5397"/>
                  <a:pt x="121258" y="5397"/>
                  <a:pt x="121128" y="5399"/>
                </a:cubicBezTo>
                <a:cubicBezTo>
                  <a:pt x="113996" y="5485"/>
                  <a:pt x="106950" y="8016"/>
                  <a:pt x="99890" y="8016"/>
                </a:cubicBezTo>
                <a:cubicBezTo>
                  <a:pt x="98665" y="8016"/>
                  <a:pt x="97440" y="7940"/>
                  <a:pt x="96214" y="7761"/>
                </a:cubicBezTo>
                <a:cubicBezTo>
                  <a:pt x="91958" y="7142"/>
                  <a:pt x="87987" y="5324"/>
                  <a:pt x="83966" y="3791"/>
                </a:cubicBezTo>
                <a:cubicBezTo>
                  <a:pt x="78251" y="1618"/>
                  <a:pt x="72148" y="0"/>
                  <a:pt x="6608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1"/>
          <p:cNvSpPr/>
          <p:nvPr/>
        </p:nvSpPr>
        <p:spPr>
          <a:xfrm>
            <a:off x="8493300" y="4492799"/>
            <a:ext cx="650700" cy="650700"/>
          </a:xfrm>
          <a:prstGeom prst="round2SameRect">
            <a:avLst>
              <a:gd fmla="val 50000"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10_1_1">
    <p:spTree>
      <p:nvGrpSpPr>
        <p:cNvPr id="211" name="Shape 211"/>
        <p:cNvGrpSpPr/>
        <p:nvPr/>
      </p:nvGrpSpPr>
      <p:grpSpPr>
        <a:xfrm>
          <a:off x="0" y="0"/>
          <a:ext cx="0" cy="0"/>
          <a:chOff x="0" y="0"/>
          <a:chExt cx="0" cy="0"/>
        </a:xfrm>
      </p:grpSpPr>
      <p:sp>
        <p:nvSpPr>
          <p:cNvPr id="212" name="Google Shape;212;p22"/>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13" name="Google Shape;213;p22"/>
          <p:cNvSpPr/>
          <p:nvPr/>
        </p:nvSpPr>
        <p:spPr>
          <a:xfrm>
            <a:off x="112525" y="86675"/>
            <a:ext cx="337200" cy="650700"/>
          </a:xfrm>
          <a:prstGeom prst="roundRect">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2"/>
          <p:cNvSpPr/>
          <p:nvPr/>
        </p:nvSpPr>
        <p:spPr>
          <a:xfrm>
            <a:off x="7965494" y="-135919"/>
            <a:ext cx="1348075" cy="1455175"/>
          </a:xfrm>
          <a:custGeom>
            <a:rect b="b" l="l" r="r" t="t"/>
            <a:pathLst>
              <a:path extrusionOk="0" h="58207" w="53923">
                <a:moveTo>
                  <a:pt x="378" y="1"/>
                </a:moveTo>
                <a:cubicBezTo>
                  <a:pt x="1" y="2430"/>
                  <a:pt x="1098" y="5245"/>
                  <a:pt x="2992" y="6987"/>
                </a:cubicBezTo>
                <a:cubicBezTo>
                  <a:pt x="5823" y="9593"/>
                  <a:pt x="9744" y="10531"/>
                  <a:pt x="13312" y="11947"/>
                </a:cubicBezTo>
                <a:cubicBezTo>
                  <a:pt x="19621" y="14451"/>
                  <a:pt x="25476" y="19093"/>
                  <a:pt x="27571" y="25551"/>
                </a:cubicBezTo>
                <a:cubicBezTo>
                  <a:pt x="29070" y="30176"/>
                  <a:pt x="28551" y="35386"/>
                  <a:pt x="30729" y="39734"/>
                </a:cubicBezTo>
                <a:cubicBezTo>
                  <a:pt x="33234" y="44744"/>
                  <a:pt x="38712" y="47466"/>
                  <a:pt x="43998" y="49335"/>
                </a:cubicBezTo>
                <a:cubicBezTo>
                  <a:pt x="46244" y="50139"/>
                  <a:pt x="48564" y="50868"/>
                  <a:pt x="50508" y="52250"/>
                </a:cubicBezTo>
                <a:cubicBezTo>
                  <a:pt x="52333" y="53540"/>
                  <a:pt x="53811" y="55555"/>
                  <a:pt x="53915" y="57773"/>
                </a:cubicBezTo>
                <a:lnTo>
                  <a:pt x="53915" y="57773"/>
                </a:lnTo>
                <a:lnTo>
                  <a:pt x="53574" y="1"/>
                </a:lnTo>
                <a:close/>
                <a:moveTo>
                  <a:pt x="53915" y="57773"/>
                </a:moveTo>
                <a:lnTo>
                  <a:pt x="53917" y="58206"/>
                </a:lnTo>
                <a:cubicBezTo>
                  <a:pt x="53922" y="58061"/>
                  <a:pt x="53921" y="57917"/>
                  <a:pt x="53915" y="57773"/>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2"/>
          <p:cNvSpPr/>
          <p:nvPr/>
        </p:nvSpPr>
        <p:spPr>
          <a:xfrm>
            <a:off x="-161000" y="4038900"/>
            <a:ext cx="1224584" cy="1255441"/>
          </a:xfrm>
          <a:custGeom>
            <a:rect b="b" l="l" r="r" t="t"/>
            <a:pathLst>
              <a:path extrusionOk="0" h="52485" w="51195">
                <a:moveTo>
                  <a:pt x="1" y="1"/>
                </a:moveTo>
                <a:lnTo>
                  <a:pt x="1" y="52485"/>
                </a:lnTo>
                <a:lnTo>
                  <a:pt x="51161" y="52485"/>
                </a:lnTo>
                <a:cubicBezTo>
                  <a:pt x="51194" y="49737"/>
                  <a:pt x="50843" y="48020"/>
                  <a:pt x="50114" y="45372"/>
                </a:cubicBezTo>
                <a:cubicBezTo>
                  <a:pt x="49385" y="42717"/>
                  <a:pt x="48070" y="39935"/>
                  <a:pt x="45548" y="38846"/>
                </a:cubicBezTo>
                <a:cubicBezTo>
                  <a:pt x="44350" y="38329"/>
                  <a:pt x="43039" y="38263"/>
                  <a:pt x="41721" y="38263"/>
                </a:cubicBezTo>
                <a:cubicBezTo>
                  <a:pt x="41276" y="38263"/>
                  <a:pt x="40830" y="38271"/>
                  <a:pt x="40387" y="38271"/>
                </a:cubicBezTo>
                <a:cubicBezTo>
                  <a:pt x="40253" y="38271"/>
                  <a:pt x="40119" y="38270"/>
                  <a:pt x="39986" y="38268"/>
                </a:cubicBezTo>
                <a:cubicBezTo>
                  <a:pt x="36417" y="38226"/>
                  <a:pt x="32597" y="37179"/>
                  <a:pt x="30385" y="34381"/>
                </a:cubicBezTo>
                <a:cubicBezTo>
                  <a:pt x="28450" y="31918"/>
                  <a:pt x="28098" y="28609"/>
                  <a:pt x="27193" y="25610"/>
                </a:cubicBezTo>
                <a:cubicBezTo>
                  <a:pt x="26297" y="22611"/>
                  <a:pt x="24286" y="19436"/>
                  <a:pt x="21162" y="19135"/>
                </a:cubicBezTo>
                <a:cubicBezTo>
                  <a:pt x="21005" y="19120"/>
                  <a:pt x="20848" y="19113"/>
                  <a:pt x="20692" y="19113"/>
                </a:cubicBezTo>
                <a:cubicBezTo>
                  <a:pt x="18151" y="19113"/>
                  <a:pt x="15785" y="20948"/>
                  <a:pt x="13216" y="20948"/>
                </a:cubicBezTo>
                <a:cubicBezTo>
                  <a:pt x="13148" y="20948"/>
                  <a:pt x="13079" y="20947"/>
                  <a:pt x="13011" y="20944"/>
                </a:cubicBezTo>
                <a:cubicBezTo>
                  <a:pt x="9551" y="20810"/>
                  <a:pt x="7180" y="17292"/>
                  <a:pt x="6367" y="13924"/>
                </a:cubicBezTo>
                <a:cubicBezTo>
                  <a:pt x="5907" y="12014"/>
                  <a:pt x="5756" y="10062"/>
                  <a:pt x="5446" y="8135"/>
                </a:cubicBezTo>
                <a:cubicBezTo>
                  <a:pt x="5153" y="6275"/>
                  <a:pt x="4583" y="4692"/>
                  <a:pt x="3913" y="2958"/>
                </a:cubicBezTo>
                <a:cubicBezTo>
                  <a:pt x="3653" y="2254"/>
                  <a:pt x="3343" y="1559"/>
                  <a:pt x="2849" y="998"/>
                </a:cubicBezTo>
                <a:cubicBezTo>
                  <a:pt x="2078" y="118"/>
                  <a:pt x="1098" y="26"/>
                  <a:pt x="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22"/>
          <p:cNvSpPr/>
          <p:nvPr/>
        </p:nvSpPr>
        <p:spPr>
          <a:xfrm rot="5400000">
            <a:off x="428725" y="86675"/>
            <a:ext cx="337200" cy="650700"/>
          </a:xfrm>
          <a:prstGeom prst="roundRect">
            <a:avLst>
              <a:gd fmla="val 5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2"/>
          <p:cNvSpPr/>
          <p:nvPr/>
        </p:nvSpPr>
        <p:spPr>
          <a:xfrm>
            <a:off x="8693775" y="4377350"/>
            <a:ext cx="650700" cy="650700"/>
          </a:xfrm>
          <a:prstGeom prst="chord">
            <a:avLst>
              <a:gd fmla="val 5347883" name="adj1"/>
              <a:gd fmla="val 16200000"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10_1_1_1">
    <p:spTree>
      <p:nvGrpSpPr>
        <p:cNvPr id="218" name="Shape 218"/>
        <p:cNvGrpSpPr/>
        <p:nvPr/>
      </p:nvGrpSpPr>
      <p:grpSpPr>
        <a:xfrm>
          <a:off x="0" y="0"/>
          <a:ext cx="0" cy="0"/>
          <a:chOff x="0" y="0"/>
          <a:chExt cx="0" cy="0"/>
        </a:xfrm>
      </p:grpSpPr>
      <p:sp>
        <p:nvSpPr>
          <p:cNvPr id="219" name="Google Shape;219;p23"/>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20" name="Google Shape;220;p23"/>
          <p:cNvSpPr/>
          <p:nvPr/>
        </p:nvSpPr>
        <p:spPr>
          <a:xfrm rot="-5400000">
            <a:off x="-957535" y="1251204"/>
            <a:ext cx="2328231" cy="413161"/>
          </a:xfrm>
          <a:custGeom>
            <a:rect b="b" l="l" r="r" t="t"/>
            <a:pathLst>
              <a:path extrusionOk="0" h="21898" w="123399">
                <a:moveTo>
                  <a:pt x="1" y="0"/>
                </a:moveTo>
                <a:cubicBezTo>
                  <a:pt x="7417" y="9259"/>
                  <a:pt x="20028" y="12630"/>
                  <a:pt x="32089" y="12630"/>
                </a:cubicBezTo>
                <a:cubicBezTo>
                  <a:pt x="33572" y="12630"/>
                  <a:pt x="35046" y="12580"/>
                  <a:pt x="36501" y="12482"/>
                </a:cubicBezTo>
                <a:cubicBezTo>
                  <a:pt x="38486" y="12347"/>
                  <a:pt x="40505" y="12152"/>
                  <a:pt x="42499" y="12152"/>
                </a:cubicBezTo>
                <a:cubicBezTo>
                  <a:pt x="44460" y="12152"/>
                  <a:pt x="46397" y="12341"/>
                  <a:pt x="48254" y="12960"/>
                </a:cubicBezTo>
                <a:cubicBezTo>
                  <a:pt x="51195" y="13932"/>
                  <a:pt x="53683" y="15917"/>
                  <a:pt x="56355" y="17492"/>
                </a:cubicBezTo>
                <a:cubicBezTo>
                  <a:pt x="61346" y="20443"/>
                  <a:pt x="67131" y="21898"/>
                  <a:pt x="72922" y="21898"/>
                </a:cubicBezTo>
                <a:cubicBezTo>
                  <a:pt x="79922" y="21898"/>
                  <a:pt x="86932" y="19772"/>
                  <a:pt x="92562" y="15590"/>
                </a:cubicBezTo>
                <a:cubicBezTo>
                  <a:pt x="96566" y="12616"/>
                  <a:pt x="100034" y="8654"/>
                  <a:pt x="104784" y="7121"/>
                </a:cubicBezTo>
                <a:cubicBezTo>
                  <a:pt x="108093" y="6057"/>
                  <a:pt x="111662" y="6308"/>
                  <a:pt x="115105" y="5814"/>
                </a:cubicBezTo>
                <a:cubicBezTo>
                  <a:pt x="118548" y="5320"/>
                  <a:pt x="122092" y="3225"/>
                  <a:pt x="12339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23"/>
          <p:cNvSpPr/>
          <p:nvPr/>
        </p:nvSpPr>
        <p:spPr>
          <a:xfrm flipH="1">
            <a:off x="8266450" y="3938825"/>
            <a:ext cx="877550" cy="1204675"/>
          </a:xfrm>
          <a:custGeom>
            <a:rect b="b" l="l" r="r" t="t"/>
            <a:pathLst>
              <a:path extrusionOk="0" h="48187" w="35102">
                <a:moveTo>
                  <a:pt x="0" y="0"/>
                </a:moveTo>
                <a:lnTo>
                  <a:pt x="0" y="48187"/>
                </a:lnTo>
                <a:lnTo>
                  <a:pt x="35101" y="48187"/>
                </a:lnTo>
                <a:cubicBezTo>
                  <a:pt x="33769" y="42875"/>
                  <a:pt x="32437" y="38377"/>
                  <a:pt x="31105" y="33066"/>
                </a:cubicBezTo>
                <a:cubicBezTo>
                  <a:pt x="30167" y="29338"/>
                  <a:pt x="29229" y="25593"/>
                  <a:pt x="27788" y="22024"/>
                </a:cubicBezTo>
                <a:cubicBezTo>
                  <a:pt x="26825" y="19645"/>
                  <a:pt x="25652" y="17341"/>
                  <a:pt x="24270" y="15172"/>
                </a:cubicBezTo>
                <a:cubicBezTo>
                  <a:pt x="18866" y="6686"/>
                  <a:pt x="10062" y="34"/>
                  <a:pt x="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3"/>
          <p:cNvSpPr/>
          <p:nvPr/>
        </p:nvSpPr>
        <p:spPr>
          <a:xfrm>
            <a:off x="8628575" y="214150"/>
            <a:ext cx="650700" cy="650700"/>
          </a:xfrm>
          <a:prstGeom prst="chord">
            <a:avLst>
              <a:gd fmla="val 5347883"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3"/>
          <p:cNvSpPr/>
          <p:nvPr/>
        </p:nvSpPr>
        <p:spPr>
          <a:xfrm>
            <a:off x="8216125" y="214150"/>
            <a:ext cx="337200" cy="650700"/>
          </a:xfrm>
          <a:prstGeom prst="roundRect">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3"/>
          <p:cNvSpPr/>
          <p:nvPr/>
        </p:nvSpPr>
        <p:spPr>
          <a:xfrm>
            <a:off x="641475" y="4728525"/>
            <a:ext cx="1252200" cy="12522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CUSTOM_10_1_1_1_1">
    <p:spTree>
      <p:nvGrpSpPr>
        <p:cNvPr id="225" name="Shape 225"/>
        <p:cNvGrpSpPr/>
        <p:nvPr/>
      </p:nvGrpSpPr>
      <p:grpSpPr>
        <a:xfrm>
          <a:off x="0" y="0"/>
          <a:ext cx="0" cy="0"/>
          <a:chOff x="0" y="0"/>
          <a:chExt cx="0" cy="0"/>
        </a:xfrm>
      </p:grpSpPr>
      <p:sp>
        <p:nvSpPr>
          <p:cNvPr id="226" name="Google Shape;226;p2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27" name="Google Shape;227;p24"/>
          <p:cNvSpPr/>
          <p:nvPr/>
        </p:nvSpPr>
        <p:spPr>
          <a:xfrm flipH="1">
            <a:off x="-14620" y="-10820"/>
            <a:ext cx="1348075" cy="1455175"/>
          </a:xfrm>
          <a:custGeom>
            <a:rect b="b" l="l" r="r" t="t"/>
            <a:pathLst>
              <a:path extrusionOk="0" h="58207" w="53923">
                <a:moveTo>
                  <a:pt x="378" y="1"/>
                </a:moveTo>
                <a:cubicBezTo>
                  <a:pt x="1" y="2430"/>
                  <a:pt x="1098" y="5245"/>
                  <a:pt x="2992" y="6987"/>
                </a:cubicBezTo>
                <a:cubicBezTo>
                  <a:pt x="5823" y="9593"/>
                  <a:pt x="9744" y="10531"/>
                  <a:pt x="13312" y="11947"/>
                </a:cubicBezTo>
                <a:cubicBezTo>
                  <a:pt x="19621" y="14451"/>
                  <a:pt x="25476" y="19093"/>
                  <a:pt x="27571" y="25551"/>
                </a:cubicBezTo>
                <a:cubicBezTo>
                  <a:pt x="29070" y="30176"/>
                  <a:pt x="28551" y="35386"/>
                  <a:pt x="30729" y="39734"/>
                </a:cubicBezTo>
                <a:cubicBezTo>
                  <a:pt x="33234" y="44744"/>
                  <a:pt x="38712" y="47466"/>
                  <a:pt x="43998" y="49335"/>
                </a:cubicBezTo>
                <a:cubicBezTo>
                  <a:pt x="46244" y="50139"/>
                  <a:pt x="48564" y="50868"/>
                  <a:pt x="50508" y="52250"/>
                </a:cubicBezTo>
                <a:cubicBezTo>
                  <a:pt x="52333" y="53540"/>
                  <a:pt x="53811" y="55555"/>
                  <a:pt x="53915" y="57773"/>
                </a:cubicBezTo>
                <a:lnTo>
                  <a:pt x="53915" y="57773"/>
                </a:lnTo>
                <a:lnTo>
                  <a:pt x="53574" y="1"/>
                </a:lnTo>
                <a:close/>
                <a:moveTo>
                  <a:pt x="53915" y="57773"/>
                </a:moveTo>
                <a:lnTo>
                  <a:pt x="53917" y="58206"/>
                </a:lnTo>
                <a:cubicBezTo>
                  <a:pt x="53922" y="58061"/>
                  <a:pt x="53921" y="57917"/>
                  <a:pt x="53915" y="57773"/>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4"/>
          <p:cNvSpPr/>
          <p:nvPr/>
        </p:nvSpPr>
        <p:spPr>
          <a:xfrm rot="5400000">
            <a:off x="7327775" y="1383775"/>
            <a:ext cx="3084975" cy="547450"/>
          </a:xfrm>
          <a:custGeom>
            <a:rect b="b" l="l" r="r" t="t"/>
            <a:pathLst>
              <a:path extrusionOk="0" h="21898" w="123399">
                <a:moveTo>
                  <a:pt x="1" y="0"/>
                </a:moveTo>
                <a:cubicBezTo>
                  <a:pt x="7417" y="9259"/>
                  <a:pt x="20028" y="12630"/>
                  <a:pt x="32089" y="12630"/>
                </a:cubicBezTo>
                <a:cubicBezTo>
                  <a:pt x="33572" y="12630"/>
                  <a:pt x="35046" y="12580"/>
                  <a:pt x="36501" y="12482"/>
                </a:cubicBezTo>
                <a:cubicBezTo>
                  <a:pt x="38486" y="12347"/>
                  <a:pt x="40505" y="12152"/>
                  <a:pt x="42499" y="12152"/>
                </a:cubicBezTo>
                <a:cubicBezTo>
                  <a:pt x="44460" y="12152"/>
                  <a:pt x="46397" y="12341"/>
                  <a:pt x="48254" y="12960"/>
                </a:cubicBezTo>
                <a:cubicBezTo>
                  <a:pt x="51195" y="13932"/>
                  <a:pt x="53683" y="15917"/>
                  <a:pt x="56355" y="17492"/>
                </a:cubicBezTo>
                <a:cubicBezTo>
                  <a:pt x="61346" y="20443"/>
                  <a:pt x="67131" y="21898"/>
                  <a:pt x="72922" y="21898"/>
                </a:cubicBezTo>
                <a:cubicBezTo>
                  <a:pt x="79922" y="21898"/>
                  <a:pt x="86932" y="19772"/>
                  <a:pt x="92562" y="15590"/>
                </a:cubicBezTo>
                <a:cubicBezTo>
                  <a:pt x="96566" y="12616"/>
                  <a:pt x="100034" y="8654"/>
                  <a:pt x="104784" y="7121"/>
                </a:cubicBezTo>
                <a:cubicBezTo>
                  <a:pt x="108093" y="6057"/>
                  <a:pt x="111662" y="6308"/>
                  <a:pt x="115105" y="5814"/>
                </a:cubicBezTo>
                <a:cubicBezTo>
                  <a:pt x="118548" y="5320"/>
                  <a:pt x="122092" y="3225"/>
                  <a:pt x="12339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4"/>
          <p:cNvSpPr/>
          <p:nvPr/>
        </p:nvSpPr>
        <p:spPr>
          <a:xfrm>
            <a:off x="8350575" y="300650"/>
            <a:ext cx="650700" cy="6507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4"/>
          <p:cNvSpPr/>
          <p:nvPr/>
        </p:nvSpPr>
        <p:spPr>
          <a:xfrm>
            <a:off x="2569675" y="4836275"/>
            <a:ext cx="3793475" cy="406200"/>
          </a:xfrm>
          <a:custGeom>
            <a:rect b="b" l="l" r="r" t="t"/>
            <a:pathLst>
              <a:path extrusionOk="0" h="16248" w="151739">
                <a:moveTo>
                  <a:pt x="66082" y="0"/>
                </a:moveTo>
                <a:cubicBezTo>
                  <a:pt x="63985" y="0"/>
                  <a:pt x="61893" y="194"/>
                  <a:pt x="59823" y="624"/>
                </a:cubicBezTo>
                <a:cubicBezTo>
                  <a:pt x="54637" y="1696"/>
                  <a:pt x="49820" y="4218"/>
                  <a:pt x="44601" y="5139"/>
                </a:cubicBezTo>
                <a:cubicBezTo>
                  <a:pt x="42533" y="5503"/>
                  <a:pt x="40444" y="5608"/>
                  <a:pt x="38346" y="5608"/>
                </a:cubicBezTo>
                <a:cubicBezTo>
                  <a:pt x="35446" y="5608"/>
                  <a:pt x="32529" y="5407"/>
                  <a:pt x="29622" y="5407"/>
                </a:cubicBezTo>
                <a:cubicBezTo>
                  <a:pt x="28906" y="5407"/>
                  <a:pt x="28192" y="5419"/>
                  <a:pt x="27478" y="5449"/>
                </a:cubicBezTo>
                <a:cubicBezTo>
                  <a:pt x="17149" y="5885"/>
                  <a:pt x="7322" y="8842"/>
                  <a:pt x="0" y="16130"/>
                </a:cubicBezTo>
                <a:lnTo>
                  <a:pt x="151739" y="16248"/>
                </a:lnTo>
                <a:cubicBezTo>
                  <a:pt x="142318" y="10900"/>
                  <a:pt x="132333" y="5397"/>
                  <a:pt x="121516" y="5397"/>
                </a:cubicBezTo>
                <a:cubicBezTo>
                  <a:pt x="121387" y="5397"/>
                  <a:pt x="121258" y="5397"/>
                  <a:pt x="121128" y="5399"/>
                </a:cubicBezTo>
                <a:cubicBezTo>
                  <a:pt x="113996" y="5485"/>
                  <a:pt x="106950" y="8016"/>
                  <a:pt x="99890" y="8016"/>
                </a:cubicBezTo>
                <a:cubicBezTo>
                  <a:pt x="98665" y="8016"/>
                  <a:pt x="97440" y="7940"/>
                  <a:pt x="96214" y="7761"/>
                </a:cubicBezTo>
                <a:cubicBezTo>
                  <a:pt x="91958" y="7142"/>
                  <a:pt x="87987" y="5324"/>
                  <a:pt x="83966" y="3791"/>
                </a:cubicBezTo>
                <a:cubicBezTo>
                  <a:pt x="78251" y="1618"/>
                  <a:pt x="72148" y="0"/>
                  <a:pt x="6608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24"/>
          <p:cNvSpPr/>
          <p:nvPr/>
        </p:nvSpPr>
        <p:spPr>
          <a:xfrm>
            <a:off x="249475" y="951350"/>
            <a:ext cx="337200" cy="650700"/>
          </a:xfrm>
          <a:prstGeom prst="roundRect">
            <a:avLst>
              <a:gd fmla="val 5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_1">
    <p:spTree>
      <p:nvGrpSpPr>
        <p:cNvPr id="232" name="Shape 232"/>
        <p:cNvGrpSpPr/>
        <p:nvPr/>
      </p:nvGrpSpPr>
      <p:grpSpPr>
        <a:xfrm>
          <a:off x="0" y="0"/>
          <a:ext cx="0" cy="0"/>
          <a:chOff x="0" y="0"/>
          <a:chExt cx="0" cy="0"/>
        </a:xfrm>
      </p:grpSpPr>
      <p:sp>
        <p:nvSpPr>
          <p:cNvPr id="233" name="Google Shape;233;p25"/>
          <p:cNvSpPr txBox="1"/>
          <p:nvPr>
            <p:ph type="title"/>
          </p:nvPr>
        </p:nvSpPr>
        <p:spPr>
          <a:xfrm>
            <a:off x="2347938" y="540000"/>
            <a:ext cx="4448100" cy="1058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000"/>
              <a:buNone/>
              <a:defRPr sz="85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34" name="Google Shape;234;p25"/>
          <p:cNvSpPr txBox="1"/>
          <p:nvPr>
            <p:ph idx="1" type="subTitle"/>
          </p:nvPr>
        </p:nvSpPr>
        <p:spPr>
          <a:xfrm>
            <a:off x="2347950" y="1598700"/>
            <a:ext cx="4448100" cy="10587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235" name="Google Shape;235;p25"/>
          <p:cNvSpPr txBox="1"/>
          <p:nvPr/>
        </p:nvSpPr>
        <p:spPr>
          <a:xfrm>
            <a:off x="2099100" y="3736100"/>
            <a:ext cx="4945800" cy="556200"/>
          </a:xfrm>
          <a:prstGeom prst="rect">
            <a:avLst/>
          </a:prstGeom>
          <a:noFill/>
          <a:ln>
            <a:noFill/>
          </a:ln>
        </p:spPr>
        <p:txBody>
          <a:bodyPr anchorCtr="0" anchor="t" bIns="91425" lIns="91425" spcFirstLastPara="1" rIns="91425" wrap="square" tIns="91425">
            <a:noAutofit/>
          </a:bodyPr>
          <a:lstStyle/>
          <a:p>
            <a:pPr indent="0" lvl="0" marL="0" rtl="0" algn="ctr">
              <a:spcBef>
                <a:spcPts val="300"/>
              </a:spcBef>
              <a:spcAft>
                <a:spcPts val="0"/>
              </a:spcAft>
              <a:buNone/>
            </a:pPr>
            <a:r>
              <a:rPr lang="en" sz="1200">
                <a:solidFill>
                  <a:schemeClr val="dk2"/>
                </a:solidFill>
                <a:latin typeface="Assistant"/>
                <a:ea typeface="Assistant"/>
                <a:cs typeface="Assistant"/>
                <a:sym typeface="Assistant"/>
              </a:rPr>
              <a:t>CREDITS: This presentation template was created by </a:t>
            </a:r>
            <a:r>
              <a:rPr b="1" lang="en" sz="1200" u="sng">
                <a:solidFill>
                  <a:schemeClr val="dk2"/>
                </a:solidFill>
                <a:latin typeface="Assistant"/>
                <a:ea typeface="Assistant"/>
                <a:cs typeface="Assistant"/>
                <a:sym typeface="Assistant"/>
                <a:hlinkClick r:id="rId2">
                  <a:extLst>
                    <a:ext uri="{A12FA001-AC4F-418D-AE19-62706E023703}">
                      <ahyp:hlinkClr val="tx"/>
                    </a:ext>
                  </a:extLst>
                </a:hlinkClick>
              </a:rPr>
              <a:t>Slidesgo</a:t>
            </a:r>
            <a:r>
              <a:rPr b="1" lang="en" sz="1200" u="sng">
                <a:solidFill>
                  <a:schemeClr val="dk2"/>
                </a:solidFill>
                <a:latin typeface="Assistant"/>
                <a:ea typeface="Assistant"/>
                <a:cs typeface="Assistant"/>
                <a:sym typeface="Assistant"/>
              </a:rPr>
              <a:t>,</a:t>
            </a:r>
            <a:r>
              <a:rPr lang="en" sz="1200">
                <a:solidFill>
                  <a:schemeClr val="dk2"/>
                </a:solidFill>
                <a:latin typeface="Assistant"/>
                <a:ea typeface="Assistant"/>
                <a:cs typeface="Assistant"/>
                <a:sym typeface="Assistant"/>
              </a:rPr>
              <a:t> and includes icons by </a:t>
            </a:r>
            <a:r>
              <a:rPr b="1" lang="en" sz="1200">
                <a:solidFill>
                  <a:schemeClr val="dk2"/>
                </a:solidFill>
                <a:uFill>
                  <a:noFill/>
                </a:uFill>
                <a:latin typeface="Assistant"/>
                <a:ea typeface="Assistant"/>
                <a:cs typeface="Assistant"/>
                <a:sym typeface="Assistant"/>
                <a:hlinkClick r:id="rId3">
                  <a:extLst>
                    <a:ext uri="{A12FA001-AC4F-418D-AE19-62706E023703}">
                      <ahyp:hlinkClr val="tx"/>
                    </a:ext>
                  </a:extLst>
                </a:hlinkClick>
              </a:rPr>
              <a:t>Flaticon</a:t>
            </a:r>
            <a:r>
              <a:rPr lang="en" sz="1200">
                <a:solidFill>
                  <a:schemeClr val="dk2"/>
                </a:solidFill>
                <a:latin typeface="Assistant"/>
                <a:ea typeface="Assistant"/>
                <a:cs typeface="Assistant"/>
                <a:sym typeface="Assistant"/>
              </a:rPr>
              <a:t>, and infographics &amp; images by </a:t>
            </a:r>
            <a:r>
              <a:rPr b="1" lang="en" sz="1200">
                <a:solidFill>
                  <a:schemeClr val="dk2"/>
                </a:solidFill>
                <a:uFill>
                  <a:noFill/>
                </a:uFill>
                <a:latin typeface="Assistant"/>
                <a:ea typeface="Assistant"/>
                <a:cs typeface="Assistant"/>
                <a:sym typeface="Assistant"/>
                <a:hlinkClick r:id="rId4">
                  <a:extLst>
                    <a:ext uri="{A12FA001-AC4F-418D-AE19-62706E023703}">
                      <ahyp:hlinkClr val="tx"/>
                    </a:ext>
                  </a:extLst>
                </a:hlinkClick>
              </a:rPr>
              <a:t>Freepik</a:t>
            </a:r>
            <a:r>
              <a:rPr b="1" lang="en" sz="1200">
                <a:solidFill>
                  <a:schemeClr val="dk2"/>
                </a:solidFill>
                <a:latin typeface="Assistant"/>
                <a:ea typeface="Assistant"/>
                <a:cs typeface="Assistant"/>
                <a:sym typeface="Assistant"/>
              </a:rPr>
              <a:t> </a:t>
            </a:r>
            <a:endParaRPr b="1" sz="1200">
              <a:solidFill>
                <a:schemeClr val="dk2"/>
              </a:solidFill>
              <a:latin typeface="Assistant"/>
              <a:ea typeface="Assistant"/>
              <a:cs typeface="Assistant"/>
              <a:sym typeface="Assistant"/>
            </a:endParaRPr>
          </a:p>
        </p:txBody>
      </p:sp>
      <p:sp>
        <p:nvSpPr>
          <p:cNvPr id="236" name="Google Shape;236;p25"/>
          <p:cNvSpPr/>
          <p:nvPr/>
        </p:nvSpPr>
        <p:spPr>
          <a:xfrm>
            <a:off x="-2012227" y="4406211"/>
            <a:ext cx="6598370" cy="1130089"/>
          </a:xfrm>
          <a:custGeom>
            <a:rect b="b" l="l" r="r" t="t"/>
            <a:pathLst>
              <a:path extrusionOk="0" h="16248" w="151739">
                <a:moveTo>
                  <a:pt x="66082" y="0"/>
                </a:moveTo>
                <a:cubicBezTo>
                  <a:pt x="63985" y="0"/>
                  <a:pt x="61893" y="194"/>
                  <a:pt x="59823" y="624"/>
                </a:cubicBezTo>
                <a:cubicBezTo>
                  <a:pt x="54637" y="1696"/>
                  <a:pt x="49820" y="4218"/>
                  <a:pt x="44601" y="5139"/>
                </a:cubicBezTo>
                <a:cubicBezTo>
                  <a:pt x="42533" y="5503"/>
                  <a:pt x="40444" y="5608"/>
                  <a:pt x="38346" y="5608"/>
                </a:cubicBezTo>
                <a:cubicBezTo>
                  <a:pt x="35446" y="5608"/>
                  <a:pt x="32529" y="5407"/>
                  <a:pt x="29622" y="5407"/>
                </a:cubicBezTo>
                <a:cubicBezTo>
                  <a:pt x="28906" y="5407"/>
                  <a:pt x="28192" y="5419"/>
                  <a:pt x="27478" y="5449"/>
                </a:cubicBezTo>
                <a:cubicBezTo>
                  <a:pt x="17149" y="5885"/>
                  <a:pt x="7322" y="8842"/>
                  <a:pt x="0" y="16130"/>
                </a:cubicBezTo>
                <a:lnTo>
                  <a:pt x="151739" y="16248"/>
                </a:lnTo>
                <a:cubicBezTo>
                  <a:pt x="142318" y="10900"/>
                  <a:pt x="132333" y="5397"/>
                  <a:pt x="121516" y="5397"/>
                </a:cubicBezTo>
                <a:cubicBezTo>
                  <a:pt x="121387" y="5397"/>
                  <a:pt x="121258" y="5397"/>
                  <a:pt x="121128" y="5399"/>
                </a:cubicBezTo>
                <a:cubicBezTo>
                  <a:pt x="113996" y="5485"/>
                  <a:pt x="106950" y="8016"/>
                  <a:pt x="99890" y="8016"/>
                </a:cubicBezTo>
                <a:cubicBezTo>
                  <a:pt x="98665" y="8016"/>
                  <a:pt x="97440" y="7940"/>
                  <a:pt x="96214" y="7761"/>
                </a:cubicBezTo>
                <a:cubicBezTo>
                  <a:pt x="91958" y="7142"/>
                  <a:pt x="87987" y="5324"/>
                  <a:pt x="83966" y="3791"/>
                </a:cubicBezTo>
                <a:cubicBezTo>
                  <a:pt x="78251" y="1618"/>
                  <a:pt x="72148" y="0"/>
                  <a:pt x="6608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5"/>
          <p:cNvSpPr/>
          <p:nvPr/>
        </p:nvSpPr>
        <p:spPr>
          <a:xfrm>
            <a:off x="5159900" y="-38725"/>
            <a:ext cx="4848655" cy="860427"/>
          </a:xfrm>
          <a:custGeom>
            <a:rect b="b" l="l" r="r" t="t"/>
            <a:pathLst>
              <a:path extrusionOk="0" h="21898" w="123399">
                <a:moveTo>
                  <a:pt x="1" y="0"/>
                </a:moveTo>
                <a:cubicBezTo>
                  <a:pt x="7417" y="9259"/>
                  <a:pt x="20028" y="12630"/>
                  <a:pt x="32089" y="12630"/>
                </a:cubicBezTo>
                <a:cubicBezTo>
                  <a:pt x="33572" y="12630"/>
                  <a:pt x="35046" y="12580"/>
                  <a:pt x="36501" y="12482"/>
                </a:cubicBezTo>
                <a:cubicBezTo>
                  <a:pt x="38486" y="12347"/>
                  <a:pt x="40505" y="12152"/>
                  <a:pt x="42499" y="12152"/>
                </a:cubicBezTo>
                <a:cubicBezTo>
                  <a:pt x="44460" y="12152"/>
                  <a:pt x="46397" y="12341"/>
                  <a:pt x="48254" y="12960"/>
                </a:cubicBezTo>
                <a:cubicBezTo>
                  <a:pt x="51195" y="13932"/>
                  <a:pt x="53683" y="15917"/>
                  <a:pt x="56355" y="17492"/>
                </a:cubicBezTo>
                <a:cubicBezTo>
                  <a:pt x="61346" y="20443"/>
                  <a:pt x="67131" y="21898"/>
                  <a:pt x="72922" y="21898"/>
                </a:cubicBezTo>
                <a:cubicBezTo>
                  <a:pt x="79922" y="21898"/>
                  <a:pt x="86932" y="19772"/>
                  <a:pt x="92562" y="15590"/>
                </a:cubicBezTo>
                <a:cubicBezTo>
                  <a:pt x="96566" y="12616"/>
                  <a:pt x="100034" y="8654"/>
                  <a:pt x="104784" y="7121"/>
                </a:cubicBezTo>
                <a:cubicBezTo>
                  <a:pt x="108093" y="6057"/>
                  <a:pt x="111662" y="6308"/>
                  <a:pt x="115105" y="5814"/>
                </a:cubicBezTo>
                <a:cubicBezTo>
                  <a:pt x="118548" y="5320"/>
                  <a:pt x="122092" y="3225"/>
                  <a:pt x="12339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5"/>
          <p:cNvSpPr/>
          <p:nvPr/>
        </p:nvSpPr>
        <p:spPr>
          <a:xfrm>
            <a:off x="-29400" y="-38725"/>
            <a:ext cx="2194657" cy="1585098"/>
          </a:xfrm>
          <a:custGeom>
            <a:rect b="b" l="l" r="r" t="t"/>
            <a:pathLst>
              <a:path extrusionOk="0" h="42800" w="59263">
                <a:moveTo>
                  <a:pt x="43" y="0"/>
                </a:moveTo>
                <a:cubicBezTo>
                  <a:pt x="43" y="0"/>
                  <a:pt x="1" y="36617"/>
                  <a:pt x="1" y="42800"/>
                </a:cubicBezTo>
                <a:cubicBezTo>
                  <a:pt x="1" y="42523"/>
                  <a:pt x="6904" y="39373"/>
                  <a:pt x="7700" y="38854"/>
                </a:cubicBezTo>
                <a:cubicBezTo>
                  <a:pt x="10598" y="36961"/>
                  <a:pt x="13019" y="34339"/>
                  <a:pt x="14670" y="31298"/>
                </a:cubicBezTo>
                <a:cubicBezTo>
                  <a:pt x="16873" y="27251"/>
                  <a:pt x="18758" y="22912"/>
                  <a:pt x="22201" y="19720"/>
                </a:cubicBezTo>
                <a:cubicBezTo>
                  <a:pt x="27587" y="14719"/>
                  <a:pt x="35420" y="13739"/>
                  <a:pt x="42558" y="11980"/>
                </a:cubicBezTo>
                <a:cubicBezTo>
                  <a:pt x="49695" y="10220"/>
                  <a:pt x="57310" y="7087"/>
                  <a:pt x="59262"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5"/>
          <p:cNvSpPr/>
          <p:nvPr/>
        </p:nvSpPr>
        <p:spPr>
          <a:xfrm flipH="1" rot="10800000">
            <a:off x="8484350" y="3387550"/>
            <a:ext cx="677950" cy="2302950"/>
          </a:xfrm>
          <a:custGeom>
            <a:rect b="b" l="l" r="r" t="t"/>
            <a:pathLst>
              <a:path extrusionOk="0" h="92118" w="27118">
                <a:moveTo>
                  <a:pt x="27118" y="1"/>
                </a:moveTo>
                <a:cubicBezTo>
                  <a:pt x="15432" y="6133"/>
                  <a:pt x="6158" y="17736"/>
                  <a:pt x="3075" y="30578"/>
                </a:cubicBezTo>
                <a:cubicBezTo>
                  <a:pt x="1" y="43412"/>
                  <a:pt x="2723" y="57519"/>
                  <a:pt x="10363" y="68293"/>
                </a:cubicBezTo>
                <a:cubicBezTo>
                  <a:pt x="12525" y="71334"/>
                  <a:pt x="15038" y="74106"/>
                  <a:pt x="17358" y="77039"/>
                </a:cubicBezTo>
                <a:cubicBezTo>
                  <a:pt x="21128" y="81780"/>
                  <a:pt x="24462" y="86681"/>
                  <a:pt x="27118" y="92118"/>
                </a:cubicBezTo>
                <a:lnTo>
                  <a:pt x="27118"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5"/>
          <p:cNvSpPr/>
          <p:nvPr/>
        </p:nvSpPr>
        <p:spPr>
          <a:xfrm>
            <a:off x="7636975" y="362400"/>
            <a:ext cx="1005900" cy="10059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5"/>
          <p:cNvSpPr/>
          <p:nvPr/>
        </p:nvSpPr>
        <p:spPr>
          <a:xfrm>
            <a:off x="1175500" y="4323500"/>
            <a:ext cx="337200" cy="650700"/>
          </a:xfrm>
          <a:prstGeom prst="roundRect">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5"/>
          <p:cNvSpPr/>
          <p:nvPr/>
        </p:nvSpPr>
        <p:spPr>
          <a:xfrm>
            <a:off x="-416875" y="1090375"/>
            <a:ext cx="1130100" cy="1130100"/>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5"/>
          <p:cNvSpPr/>
          <p:nvPr/>
        </p:nvSpPr>
        <p:spPr>
          <a:xfrm rot="-5400000">
            <a:off x="8053025" y="2948776"/>
            <a:ext cx="1130100" cy="1130100"/>
          </a:xfrm>
          <a:prstGeom prst="round2SameRect">
            <a:avLst>
              <a:gd fmla="val 50000"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5"/>
          <p:cNvSpPr/>
          <p:nvPr/>
        </p:nvSpPr>
        <p:spPr>
          <a:xfrm>
            <a:off x="713225" y="4323500"/>
            <a:ext cx="650700" cy="650700"/>
          </a:xfrm>
          <a:prstGeom prst="chord">
            <a:avLst>
              <a:gd fmla="val 5347883"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9">
    <p:spTree>
      <p:nvGrpSpPr>
        <p:cNvPr id="245" name="Shape 245"/>
        <p:cNvGrpSpPr/>
        <p:nvPr/>
      </p:nvGrpSpPr>
      <p:grpSpPr>
        <a:xfrm>
          <a:off x="0" y="0"/>
          <a:ext cx="0" cy="0"/>
          <a:chOff x="0" y="0"/>
          <a:chExt cx="0" cy="0"/>
        </a:xfrm>
      </p:grpSpPr>
      <p:sp>
        <p:nvSpPr>
          <p:cNvPr id="246" name="Google Shape;246;p26"/>
          <p:cNvSpPr/>
          <p:nvPr/>
        </p:nvSpPr>
        <p:spPr>
          <a:xfrm>
            <a:off x="7553225" y="-49325"/>
            <a:ext cx="1629014" cy="1758433"/>
          </a:xfrm>
          <a:custGeom>
            <a:rect b="b" l="l" r="r" t="t"/>
            <a:pathLst>
              <a:path extrusionOk="0" h="58207" w="53923">
                <a:moveTo>
                  <a:pt x="378" y="1"/>
                </a:moveTo>
                <a:cubicBezTo>
                  <a:pt x="1" y="2430"/>
                  <a:pt x="1098" y="5245"/>
                  <a:pt x="2992" y="6987"/>
                </a:cubicBezTo>
                <a:cubicBezTo>
                  <a:pt x="5823" y="9593"/>
                  <a:pt x="9744" y="10531"/>
                  <a:pt x="13312" y="11947"/>
                </a:cubicBezTo>
                <a:cubicBezTo>
                  <a:pt x="19621" y="14451"/>
                  <a:pt x="25476" y="19093"/>
                  <a:pt x="27571" y="25551"/>
                </a:cubicBezTo>
                <a:cubicBezTo>
                  <a:pt x="29070" y="30176"/>
                  <a:pt x="28551" y="35386"/>
                  <a:pt x="30729" y="39734"/>
                </a:cubicBezTo>
                <a:cubicBezTo>
                  <a:pt x="33234" y="44744"/>
                  <a:pt x="38712" y="47466"/>
                  <a:pt x="43998" y="49335"/>
                </a:cubicBezTo>
                <a:cubicBezTo>
                  <a:pt x="46244" y="50139"/>
                  <a:pt x="48564" y="50868"/>
                  <a:pt x="50508" y="52250"/>
                </a:cubicBezTo>
                <a:cubicBezTo>
                  <a:pt x="52333" y="53540"/>
                  <a:pt x="53811" y="55555"/>
                  <a:pt x="53915" y="57773"/>
                </a:cubicBezTo>
                <a:lnTo>
                  <a:pt x="53915" y="57773"/>
                </a:lnTo>
                <a:lnTo>
                  <a:pt x="53574" y="1"/>
                </a:lnTo>
                <a:close/>
                <a:moveTo>
                  <a:pt x="53915" y="57773"/>
                </a:moveTo>
                <a:lnTo>
                  <a:pt x="53917" y="58206"/>
                </a:lnTo>
                <a:cubicBezTo>
                  <a:pt x="53922" y="58061"/>
                  <a:pt x="53921" y="57917"/>
                  <a:pt x="53915" y="57773"/>
                </a:cubicBezTo>
                <a:close/>
              </a:path>
            </a:pathLst>
          </a:custGeom>
          <a:solidFill>
            <a:srgbClr val="3E4C3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6"/>
          <p:cNvSpPr/>
          <p:nvPr/>
        </p:nvSpPr>
        <p:spPr>
          <a:xfrm>
            <a:off x="1450625" y="3875101"/>
            <a:ext cx="1268400" cy="1268400"/>
          </a:xfrm>
          <a:prstGeom prst="round2SameRect">
            <a:avLst>
              <a:gd fmla="val 50000"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6"/>
          <p:cNvSpPr/>
          <p:nvPr/>
        </p:nvSpPr>
        <p:spPr>
          <a:xfrm>
            <a:off x="544800" y="-646700"/>
            <a:ext cx="1186200" cy="11862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6"/>
          <p:cNvSpPr/>
          <p:nvPr/>
        </p:nvSpPr>
        <p:spPr>
          <a:xfrm>
            <a:off x="8311025" y="857617"/>
            <a:ext cx="650700" cy="12558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26"/>
          <p:cNvSpPr/>
          <p:nvPr/>
        </p:nvSpPr>
        <p:spPr>
          <a:xfrm>
            <a:off x="0" y="3008025"/>
            <a:ext cx="2082997" cy="2135483"/>
          </a:xfrm>
          <a:custGeom>
            <a:rect b="b" l="l" r="r" t="t"/>
            <a:pathLst>
              <a:path extrusionOk="0" h="52485" w="51195">
                <a:moveTo>
                  <a:pt x="1" y="1"/>
                </a:moveTo>
                <a:lnTo>
                  <a:pt x="1" y="52485"/>
                </a:lnTo>
                <a:lnTo>
                  <a:pt x="51161" y="52485"/>
                </a:lnTo>
                <a:cubicBezTo>
                  <a:pt x="51194" y="49737"/>
                  <a:pt x="50843" y="48020"/>
                  <a:pt x="50114" y="45372"/>
                </a:cubicBezTo>
                <a:cubicBezTo>
                  <a:pt x="49385" y="42717"/>
                  <a:pt x="48070" y="39935"/>
                  <a:pt x="45548" y="38846"/>
                </a:cubicBezTo>
                <a:cubicBezTo>
                  <a:pt x="44350" y="38329"/>
                  <a:pt x="43039" y="38263"/>
                  <a:pt x="41721" y="38263"/>
                </a:cubicBezTo>
                <a:cubicBezTo>
                  <a:pt x="41276" y="38263"/>
                  <a:pt x="40830" y="38271"/>
                  <a:pt x="40387" y="38271"/>
                </a:cubicBezTo>
                <a:cubicBezTo>
                  <a:pt x="40253" y="38271"/>
                  <a:pt x="40119" y="38270"/>
                  <a:pt x="39986" y="38268"/>
                </a:cubicBezTo>
                <a:cubicBezTo>
                  <a:pt x="36417" y="38226"/>
                  <a:pt x="32597" y="37179"/>
                  <a:pt x="30385" y="34381"/>
                </a:cubicBezTo>
                <a:cubicBezTo>
                  <a:pt x="28450" y="31918"/>
                  <a:pt x="28098" y="28609"/>
                  <a:pt x="27193" y="25610"/>
                </a:cubicBezTo>
                <a:cubicBezTo>
                  <a:pt x="26297" y="22611"/>
                  <a:pt x="24286" y="19436"/>
                  <a:pt x="21162" y="19135"/>
                </a:cubicBezTo>
                <a:cubicBezTo>
                  <a:pt x="21005" y="19120"/>
                  <a:pt x="20848" y="19113"/>
                  <a:pt x="20692" y="19113"/>
                </a:cubicBezTo>
                <a:cubicBezTo>
                  <a:pt x="18151" y="19113"/>
                  <a:pt x="15785" y="20948"/>
                  <a:pt x="13216" y="20948"/>
                </a:cubicBezTo>
                <a:cubicBezTo>
                  <a:pt x="13148" y="20948"/>
                  <a:pt x="13079" y="20947"/>
                  <a:pt x="13011" y="20944"/>
                </a:cubicBezTo>
                <a:cubicBezTo>
                  <a:pt x="9551" y="20810"/>
                  <a:pt x="7180" y="17292"/>
                  <a:pt x="6367" y="13924"/>
                </a:cubicBezTo>
                <a:cubicBezTo>
                  <a:pt x="5907" y="12014"/>
                  <a:pt x="5756" y="10062"/>
                  <a:pt x="5446" y="8135"/>
                </a:cubicBezTo>
                <a:cubicBezTo>
                  <a:pt x="5153" y="6275"/>
                  <a:pt x="4583" y="4692"/>
                  <a:pt x="3913" y="2958"/>
                </a:cubicBezTo>
                <a:cubicBezTo>
                  <a:pt x="3653" y="2254"/>
                  <a:pt x="3343" y="1559"/>
                  <a:pt x="2849" y="998"/>
                </a:cubicBezTo>
                <a:cubicBezTo>
                  <a:pt x="2078" y="118"/>
                  <a:pt x="1098" y="26"/>
                  <a:pt x="1"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26"/>
          <p:cNvSpPr/>
          <p:nvPr/>
        </p:nvSpPr>
        <p:spPr>
          <a:xfrm rot="5400000">
            <a:off x="7691800" y="3653050"/>
            <a:ext cx="677950" cy="2302950"/>
          </a:xfrm>
          <a:custGeom>
            <a:rect b="b" l="l" r="r" t="t"/>
            <a:pathLst>
              <a:path extrusionOk="0" h="92118" w="27118">
                <a:moveTo>
                  <a:pt x="27118" y="1"/>
                </a:moveTo>
                <a:cubicBezTo>
                  <a:pt x="15432" y="6133"/>
                  <a:pt x="6158" y="17736"/>
                  <a:pt x="3075" y="30578"/>
                </a:cubicBezTo>
                <a:cubicBezTo>
                  <a:pt x="1" y="43412"/>
                  <a:pt x="2723" y="57519"/>
                  <a:pt x="10363" y="68293"/>
                </a:cubicBezTo>
                <a:cubicBezTo>
                  <a:pt x="12525" y="71334"/>
                  <a:pt x="15038" y="74106"/>
                  <a:pt x="17358" y="77039"/>
                </a:cubicBezTo>
                <a:cubicBezTo>
                  <a:pt x="21128" y="81780"/>
                  <a:pt x="24462" y="86681"/>
                  <a:pt x="27118" y="92118"/>
                </a:cubicBezTo>
                <a:lnTo>
                  <a:pt x="27118"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9_1">
    <p:spTree>
      <p:nvGrpSpPr>
        <p:cNvPr id="252" name="Shape 252"/>
        <p:cNvGrpSpPr/>
        <p:nvPr/>
      </p:nvGrpSpPr>
      <p:grpSpPr>
        <a:xfrm>
          <a:off x="0" y="0"/>
          <a:ext cx="0" cy="0"/>
          <a:chOff x="0" y="0"/>
          <a:chExt cx="0" cy="0"/>
        </a:xfrm>
      </p:grpSpPr>
      <p:sp>
        <p:nvSpPr>
          <p:cNvPr id="253" name="Google Shape;253;p27"/>
          <p:cNvSpPr/>
          <p:nvPr/>
        </p:nvSpPr>
        <p:spPr>
          <a:xfrm>
            <a:off x="0" y="4451775"/>
            <a:ext cx="6459909" cy="691718"/>
          </a:xfrm>
          <a:custGeom>
            <a:rect b="b" l="l" r="r" t="t"/>
            <a:pathLst>
              <a:path extrusionOk="0" h="16248" w="151739">
                <a:moveTo>
                  <a:pt x="66082" y="0"/>
                </a:moveTo>
                <a:cubicBezTo>
                  <a:pt x="63985" y="0"/>
                  <a:pt x="61893" y="194"/>
                  <a:pt x="59823" y="624"/>
                </a:cubicBezTo>
                <a:cubicBezTo>
                  <a:pt x="54637" y="1696"/>
                  <a:pt x="49820" y="4218"/>
                  <a:pt x="44601" y="5139"/>
                </a:cubicBezTo>
                <a:cubicBezTo>
                  <a:pt x="42533" y="5503"/>
                  <a:pt x="40444" y="5608"/>
                  <a:pt x="38346" y="5608"/>
                </a:cubicBezTo>
                <a:cubicBezTo>
                  <a:pt x="35446" y="5608"/>
                  <a:pt x="32529" y="5407"/>
                  <a:pt x="29622" y="5407"/>
                </a:cubicBezTo>
                <a:cubicBezTo>
                  <a:pt x="28906" y="5407"/>
                  <a:pt x="28192" y="5419"/>
                  <a:pt x="27478" y="5449"/>
                </a:cubicBezTo>
                <a:cubicBezTo>
                  <a:pt x="17149" y="5885"/>
                  <a:pt x="7322" y="8842"/>
                  <a:pt x="0" y="16130"/>
                </a:cubicBezTo>
                <a:lnTo>
                  <a:pt x="151739" y="16248"/>
                </a:lnTo>
                <a:cubicBezTo>
                  <a:pt x="142318" y="10900"/>
                  <a:pt x="132333" y="5397"/>
                  <a:pt x="121516" y="5397"/>
                </a:cubicBezTo>
                <a:cubicBezTo>
                  <a:pt x="121387" y="5397"/>
                  <a:pt x="121258" y="5397"/>
                  <a:pt x="121128" y="5399"/>
                </a:cubicBezTo>
                <a:cubicBezTo>
                  <a:pt x="113996" y="5485"/>
                  <a:pt x="106950" y="8016"/>
                  <a:pt x="99890" y="8016"/>
                </a:cubicBezTo>
                <a:cubicBezTo>
                  <a:pt x="98665" y="8016"/>
                  <a:pt x="97440" y="7940"/>
                  <a:pt x="96214" y="7761"/>
                </a:cubicBezTo>
                <a:cubicBezTo>
                  <a:pt x="91958" y="7142"/>
                  <a:pt x="87987" y="5324"/>
                  <a:pt x="83966" y="3791"/>
                </a:cubicBezTo>
                <a:cubicBezTo>
                  <a:pt x="78251" y="1618"/>
                  <a:pt x="72148" y="0"/>
                  <a:pt x="6608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7"/>
          <p:cNvSpPr/>
          <p:nvPr/>
        </p:nvSpPr>
        <p:spPr>
          <a:xfrm>
            <a:off x="3896375" y="0"/>
            <a:ext cx="4959097" cy="880026"/>
          </a:xfrm>
          <a:custGeom>
            <a:rect b="b" l="l" r="r" t="t"/>
            <a:pathLst>
              <a:path extrusionOk="0" h="21898" w="123399">
                <a:moveTo>
                  <a:pt x="1" y="0"/>
                </a:moveTo>
                <a:cubicBezTo>
                  <a:pt x="7417" y="9259"/>
                  <a:pt x="20028" y="12630"/>
                  <a:pt x="32089" y="12630"/>
                </a:cubicBezTo>
                <a:cubicBezTo>
                  <a:pt x="33572" y="12630"/>
                  <a:pt x="35046" y="12580"/>
                  <a:pt x="36501" y="12482"/>
                </a:cubicBezTo>
                <a:cubicBezTo>
                  <a:pt x="38486" y="12347"/>
                  <a:pt x="40505" y="12152"/>
                  <a:pt x="42499" y="12152"/>
                </a:cubicBezTo>
                <a:cubicBezTo>
                  <a:pt x="44460" y="12152"/>
                  <a:pt x="46397" y="12341"/>
                  <a:pt x="48254" y="12960"/>
                </a:cubicBezTo>
                <a:cubicBezTo>
                  <a:pt x="51195" y="13932"/>
                  <a:pt x="53683" y="15917"/>
                  <a:pt x="56355" y="17492"/>
                </a:cubicBezTo>
                <a:cubicBezTo>
                  <a:pt x="61346" y="20443"/>
                  <a:pt x="67131" y="21898"/>
                  <a:pt x="72922" y="21898"/>
                </a:cubicBezTo>
                <a:cubicBezTo>
                  <a:pt x="79922" y="21898"/>
                  <a:pt x="86932" y="19772"/>
                  <a:pt x="92562" y="15590"/>
                </a:cubicBezTo>
                <a:cubicBezTo>
                  <a:pt x="96566" y="12616"/>
                  <a:pt x="100034" y="8654"/>
                  <a:pt x="104784" y="7121"/>
                </a:cubicBezTo>
                <a:cubicBezTo>
                  <a:pt x="108093" y="6057"/>
                  <a:pt x="111662" y="6308"/>
                  <a:pt x="115105" y="5814"/>
                </a:cubicBezTo>
                <a:cubicBezTo>
                  <a:pt x="118548" y="5320"/>
                  <a:pt x="122092" y="3225"/>
                  <a:pt x="123399"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7"/>
          <p:cNvSpPr/>
          <p:nvPr/>
        </p:nvSpPr>
        <p:spPr>
          <a:xfrm>
            <a:off x="713225" y="3863550"/>
            <a:ext cx="1022400" cy="10224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27"/>
          <p:cNvSpPr/>
          <p:nvPr/>
        </p:nvSpPr>
        <p:spPr>
          <a:xfrm rot="-5400000">
            <a:off x="8284800" y="0"/>
            <a:ext cx="859200" cy="859200"/>
          </a:xfrm>
          <a:prstGeom prst="round2SameRect">
            <a:avLst>
              <a:gd fmla="val 50000"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7"/>
          <p:cNvSpPr/>
          <p:nvPr/>
        </p:nvSpPr>
        <p:spPr>
          <a:xfrm>
            <a:off x="238800" y="214150"/>
            <a:ext cx="650700" cy="650700"/>
          </a:xfrm>
          <a:prstGeom prst="chord">
            <a:avLst>
              <a:gd fmla="val 5347883"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27"/>
          <p:cNvSpPr/>
          <p:nvPr/>
        </p:nvSpPr>
        <p:spPr>
          <a:xfrm>
            <a:off x="713225" y="214150"/>
            <a:ext cx="337200" cy="650700"/>
          </a:xfrm>
          <a:prstGeom prst="roundRect">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27"/>
          <p:cNvSpPr/>
          <p:nvPr/>
        </p:nvSpPr>
        <p:spPr>
          <a:xfrm>
            <a:off x="8550200" y="4278650"/>
            <a:ext cx="650700" cy="650700"/>
          </a:xfrm>
          <a:prstGeom prst="chord">
            <a:avLst>
              <a:gd fmla="val 5347883" name="adj1"/>
              <a:gd fmla="val 1620000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7"/>
          <p:cNvSpPr/>
          <p:nvPr/>
        </p:nvSpPr>
        <p:spPr>
          <a:xfrm>
            <a:off x="8105425" y="4278650"/>
            <a:ext cx="650700" cy="650700"/>
          </a:xfrm>
          <a:prstGeom prst="chord">
            <a:avLst>
              <a:gd fmla="val 5347883" name="adj1"/>
              <a:gd fmla="val 1620000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7" Type="http://schemas.openxmlformats.org/officeDocument/2006/relationships/theme" Target="../theme/theme1.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3225" y="445025"/>
            <a:ext cx="7717500" cy="572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chemeClr val="dk1"/>
              </a:buClr>
              <a:buSzPts val="3000"/>
              <a:buFont typeface="Albert Sans"/>
              <a:buNone/>
              <a:defRPr b="1" sz="3000">
                <a:solidFill>
                  <a:schemeClr val="dk1"/>
                </a:solidFill>
                <a:latin typeface="Albert Sans"/>
                <a:ea typeface="Albert Sans"/>
                <a:cs typeface="Albert Sans"/>
                <a:sym typeface="Albert Sans"/>
              </a:defRPr>
            </a:lvl1pPr>
            <a:lvl2pPr lvl="1" rtl="0" algn="ctr">
              <a:spcBef>
                <a:spcPts val="0"/>
              </a:spcBef>
              <a:spcAft>
                <a:spcPts val="0"/>
              </a:spcAft>
              <a:buClr>
                <a:schemeClr val="dk1"/>
              </a:buClr>
              <a:buSzPts val="3000"/>
              <a:buFont typeface="Albert Sans"/>
              <a:buNone/>
              <a:defRPr b="1" sz="3000">
                <a:solidFill>
                  <a:schemeClr val="dk1"/>
                </a:solidFill>
                <a:latin typeface="Albert Sans"/>
                <a:ea typeface="Albert Sans"/>
                <a:cs typeface="Albert Sans"/>
                <a:sym typeface="Albert Sans"/>
              </a:defRPr>
            </a:lvl2pPr>
            <a:lvl3pPr lvl="2" rtl="0" algn="ctr">
              <a:spcBef>
                <a:spcPts val="0"/>
              </a:spcBef>
              <a:spcAft>
                <a:spcPts val="0"/>
              </a:spcAft>
              <a:buClr>
                <a:schemeClr val="dk1"/>
              </a:buClr>
              <a:buSzPts val="3000"/>
              <a:buFont typeface="Albert Sans"/>
              <a:buNone/>
              <a:defRPr b="1" sz="3000">
                <a:solidFill>
                  <a:schemeClr val="dk1"/>
                </a:solidFill>
                <a:latin typeface="Albert Sans"/>
                <a:ea typeface="Albert Sans"/>
                <a:cs typeface="Albert Sans"/>
                <a:sym typeface="Albert Sans"/>
              </a:defRPr>
            </a:lvl3pPr>
            <a:lvl4pPr lvl="3" rtl="0" algn="ctr">
              <a:spcBef>
                <a:spcPts val="0"/>
              </a:spcBef>
              <a:spcAft>
                <a:spcPts val="0"/>
              </a:spcAft>
              <a:buClr>
                <a:schemeClr val="dk1"/>
              </a:buClr>
              <a:buSzPts val="3000"/>
              <a:buFont typeface="Albert Sans"/>
              <a:buNone/>
              <a:defRPr b="1" sz="3000">
                <a:solidFill>
                  <a:schemeClr val="dk1"/>
                </a:solidFill>
                <a:latin typeface="Albert Sans"/>
                <a:ea typeface="Albert Sans"/>
                <a:cs typeface="Albert Sans"/>
                <a:sym typeface="Albert Sans"/>
              </a:defRPr>
            </a:lvl4pPr>
            <a:lvl5pPr lvl="4" rtl="0" algn="ctr">
              <a:spcBef>
                <a:spcPts val="0"/>
              </a:spcBef>
              <a:spcAft>
                <a:spcPts val="0"/>
              </a:spcAft>
              <a:buClr>
                <a:schemeClr val="dk1"/>
              </a:buClr>
              <a:buSzPts val="3000"/>
              <a:buFont typeface="Albert Sans"/>
              <a:buNone/>
              <a:defRPr b="1" sz="3000">
                <a:solidFill>
                  <a:schemeClr val="dk1"/>
                </a:solidFill>
                <a:latin typeface="Albert Sans"/>
                <a:ea typeface="Albert Sans"/>
                <a:cs typeface="Albert Sans"/>
                <a:sym typeface="Albert Sans"/>
              </a:defRPr>
            </a:lvl5pPr>
            <a:lvl6pPr lvl="5" rtl="0" algn="ctr">
              <a:spcBef>
                <a:spcPts val="0"/>
              </a:spcBef>
              <a:spcAft>
                <a:spcPts val="0"/>
              </a:spcAft>
              <a:buClr>
                <a:schemeClr val="dk1"/>
              </a:buClr>
              <a:buSzPts val="3000"/>
              <a:buFont typeface="Albert Sans"/>
              <a:buNone/>
              <a:defRPr b="1" sz="3000">
                <a:solidFill>
                  <a:schemeClr val="dk1"/>
                </a:solidFill>
                <a:latin typeface="Albert Sans"/>
                <a:ea typeface="Albert Sans"/>
                <a:cs typeface="Albert Sans"/>
                <a:sym typeface="Albert Sans"/>
              </a:defRPr>
            </a:lvl6pPr>
            <a:lvl7pPr lvl="6" rtl="0" algn="ctr">
              <a:spcBef>
                <a:spcPts val="0"/>
              </a:spcBef>
              <a:spcAft>
                <a:spcPts val="0"/>
              </a:spcAft>
              <a:buClr>
                <a:schemeClr val="dk1"/>
              </a:buClr>
              <a:buSzPts val="3000"/>
              <a:buFont typeface="Albert Sans"/>
              <a:buNone/>
              <a:defRPr b="1" sz="3000">
                <a:solidFill>
                  <a:schemeClr val="dk1"/>
                </a:solidFill>
                <a:latin typeface="Albert Sans"/>
                <a:ea typeface="Albert Sans"/>
                <a:cs typeface="Albert Sans"/>
                <a:sym typeface="Albert Sans"/>
              </a:defRPr>
            </a:lvl7pPr>
            <a:lvl8pPr lvl="7" rtl="0" algn="ctr">
              <a:spcBef>
                <a:spcPts val="0"/>
              </a:spcBef>
              <a:spcAft>
                <a:spcPts val="0"/>
              </a:spcAft>
              <a:buClr>
                <a:schemeClr val="dk1"/>
              </a:buClr>
              <a:buSzPts val="3000"/>
              <a:buFont typeface="Albert Sans"/>
              <a:buNone/>
              <a:defRPr b="1" sz="3000">
                <a:solidFill>
                  <a:schemeClr val="dk1"/>
                </a:solidFill>
                <a:latin typeface="Albert Sans"/>
                <a:ea typeface="Albert Sans"/>
                <a:cs typeface="Albert Sans"/>
                <a:sym typeface="Albert Sans"/>
              </a:defRPr>
            </a:lvl8pPr>
            <a:lvl9pPr lvl="8" rtl="0" algn="ctr">
              <a:spcBef>
                <a:spcPts val="0"/>
              </a:spcBef>
              <a:spcAft>
                <a:spcPts val="0"/>
              </a:spcAft>
              <a:buClr>
                <a:schemeClr val="dk1"/>
              </a:buClr>
              <a:buSzPts val="3000"/>
              <a:buFont typeface="Albert Sans"/>
              <a:buNone/>
              <a:defRPr b="1" sz="3000">
                <a:solidFill>
                  <a:schemeClr val="dk1"/>
                </a:solidFill>
                <a:latin typeface="Albert Sans"/>
                <a:ea typeface="Albert Sans"/>
                <a:cs typeface="Albert Sans"/>
                <a:sym typeface="Albert Sans"/>
              </a:defRPr>
            </a:lvl9pPr>
          </a:lstStyle>
          <a:p/>
        </p:txBody>
      </p:sp>
      <p:sp>
        <p:nvSpPr>
          <p:cNvPr id="7" name="Google Shape;7;p1"/>
          <p:cNvSpPr txBox="1"/>
          <p:nvPr>
            <p:ph idx="1" type="body"/>
          </p:nvPr>
        </p:nvSpPr>
        <p:spPr>
          <a:xfrm>
            <a:off x="713225" y="1152475"/>
            <a:ext cx="7717500" cy="3416400"/>
          </a:xfrm>
          <a:prstGeom prst="rect">
            <a:avLst/>
          </a:prstGeom>
          <a:noFill/>
          <a:ln>
            <a:noFill/>
          </a:ln>
        </p:spPr>
        <p:txBody>
          <a:bodyPr anchorCtr="0" anchor="t" bIns="91425" lIns="91425" spcFirstLastPara="1" rIns="91425" wrap="square" tIns="91425">
            <a:noAutofit/>
          </a:bodyPr>
          <a:lstStyle>
            <a:lvl1pPr indent="-304800" lvl="0" marL="457200">
              <a:lnSpc>
                <a:spcPct val="100000"/>
              </a:lnSpc>
              <a:spcBef>
                <a:spcPts val="0"/>
              </a:spcBef>
              <a:spcAft>
                <a:spcPts val="0"/>
              </a:spcAft>
              <a:buClr>
                <a:schemeClr val="dk2"/>
              </a:buClr>
              <a:buSzPts val="1200"/>
              <a:buFont typeface="Assistant"/>
              <a:buChar char="●"/>
              <a:defRPr sz="1200">
                <a:solidFill>
                  <a:schemeClr val="dk2"/>
                </a:solidFill>
                <a:latin typeface="Assistant"/>
                <a:ea typeface="Assistant"/>
                <a:cs typeface="Assistant"/>
                <a:sym typeface="Assistant"/>
              </a:defRPr>
            </a:lvl1pPr>
            <a:lvl2pPr indent="-304800" lvl="1" marL="914400">
              <a:lnSpc>
                <a:spcPct val="100000"/>
              </a:lnSpc>
              <a:spcBef>
                <a:spcPts val="0"/>
              </a:spcBef>
              <a:spcAft>
                <a:spcPts val="0"/>
              </a:spcAft>
              <a:buClr>
                <a:schemeClr val="dk2"/>
              </a:buClr>
              <a:buSzPts val="1200"/>
              <a:buFont typeface="Assistant"/>
              <a:buChar char="○"/>
              <a:defRPr sz="1200">
                <a:solidFill>
                  <a:schemeClr val="dk2"/>
                </a:solidFill>
                <a:latin typeface="Assistant"/>
                <a:ea typeface="Assistant"/>
                <a:cs typeface="Assistant"/>
                <a:sym typeface="Assistant"/>
              </a:defRPr>
            </a:lvl2pPr>
            <a:lvl3pPr indent="-304800" lvl="2" marL="1371600">
              <a:lnSpc>
                <a:spcPct val="100000"/>
              </a:lnSpc>
              <a:spcBef>
                <a:spcPts val="0"/>
              </a:spcBef>
              <a:spcAft>
                <a:spcPts val="0"/>
              </a:spcAft>
              <a:buClr>
                <a:schemeClr val="dk2"/>
              </a:buClr>
              <a:buSzPts val="1200"/>
              <a:buFont typeface="Assistant"/>
              <a:buChar char="■"/>
              <a:defRPr sz="1200">
                <a:solidFill>
                  <a:schemeClr val="dk2"/>
                </a:solidFill>
                <a:latin typeface="Assistant"/>
                <a:ea typeface="Assistant"/>
                <a:cs typeface="Assistant"/>
                <a:sym typeface="Assistant"/>
              </a:defRPr>
            </a:lvl3pPr>
            <a:lvl4pPr indent="-304800" lvl="3" marL="1828800">
              <a:lnSpc>
                <a:spcPct val="100000"/>
              </a:lnSpc>
              <a:spcBef>
                <a:spcPts val="0"/>
              </a:spcBef>
              <a:spcAft>
                <a:spcPts val="0"/>
              </a:spcAft>
              <a:buClr>
                <a:schemeClr val="dk2"/>
              </a:buClr>
              <a:buSzPts val="1200"/>
              <a:buFont typeface="Assistant"/>
              <a:buChar char="●"/>
              <a:defRPr sz="1200">
                <a:solidFill>
                  <a:schemeClr val="dk2"/>
                </a:solidFill>
                <a:latin typeface="Assistant"/>
                <a:ea typeface="Assistant"/>
                <a:cs typeface="Assistant"/>
                <a:sym typeface="Assistant"/>
              </a:defRPr>
            </a:lvl4pPr>
            <a:lvl5pPr indent="-304800" lvl="4" marL="2286000">
              <a:lnSpc>
                <a:spcPct val="100000"/>
              </a:lnSpc>
              <a:spcBef>
                <a:spcPts val="0"/>
              </a:spcBef>
              <a:spcAft>
                <a:spcPts val="0"/>
              </a:spcAft>
              <a:buClr>
                <a:schemeClr val="dk2"/>
              </a:buClr>
              <a:buSzPts val="1200"/>
              <a:buFont typeface="Assistant"/>
              <a:buChar char="○"/>
              <a:defRPr sz="1200">
                <a:solidFill>
                  <a:schemeClr val="dk2"/>
                </a:solidFill>
                <a:latin typeface="Assistant"/>
                <a:ea typeface="Assistant"/>
                <a:cs typeface="Assistant"/>
                <a:sym typeface="Assistant"/>
              </a:defRPr>
            </a:lvl5pPr>
            <a:lvl6pPr indent="-304800" lvl="5" marL="2743200">
              <a:lnSpc>
                <a:spcPct val="100000"/>
              </a:lnSpc>
              <a:spcBef>
                <a:spcPts val="0"/>
              </a:spcBef>
              <a:spcAft>
                <a:spcPts val="0"/>
              </a:spcAft>
              <a:buClr>
                <a:schemeClr val="dk2"/>
              </a:buClr>
              <a:buSzPts val="1200"/>
              <a:buFont typeface="Assistant"/>
              <a:buChar char="■"/>
              <a:defRPr sz="1200">
                <a:solidFill>
                  <a:schemeClr val="dk2"/>
                </a:solidFill>
                <a:latin typeface="Assistant"/>
                <a:ea typeface="Assistant"/>
                <a:cs typeface="Assistant"/>
                <a:sym typeface="Assistant"/>
              </a:defRPr>
            </a:lvl6pPr>
            <a:lvl7pPr indent="-304800" lvl="6" marL="3200400">
              <a:lnSpc>
                <a:spcPct val="100000"/>
              </a:lnSpc>
              <a:spcBef>
                <a:spcPts val="0"/>
              </a:spcBef>
              <a:spcAft>
                <a:spcPts val="0"/>
              </a:spcAft>
              <a:buClr>
                <a:schemeClr val="dk2"/>
              </a:buClr>
              <a:buSzPts val="1200"/>
              <a:buFont typeface="Assistant"/>
              <a:buChar char="●"/>
              <a:defRPr sz="1200">
                <a:solidFill>
                  <a:schemeClr val="dk2"/>
                </a:solidFill>
                <a:latin typeface="Assistant"/>
                <a:ea typeface="Assistant"/>
                <a:cs typeface="Assistant"/>
                <a:sym typeface="Assistant"/>
              </a:defRPr>
            </a:lvl7pPr>
            <a:lvl8pPr indent="-304800" lvl="7" marL="3657600">
              <a:lnSpc>
                <a:spcPct val="100000"/>
              </a:lnSpc>
              <a:spcBef>
                <a:spcPts val="0"/>
              </a:spcBef>
              <a:spcAft>
                <a:spcPts val="0"/>
              </a:spcAft>
              <a:buClr>
                <a:schemeClr val="dk2"/>
              </a:buClr>
              <a:buSzPts val="1200"/>
              <a:buFont typeface="Assistant"/>
              <a:buChar char="○"/>
              <a:defRPr sz="1200">
                <a:solidFill>
                  <a:schemeClr val="dk2"/>
                </a:solidFill>
                <a:latin typeface="Assistant"/>
                <a:ea typeface="Assistant"/>
                <a:cs typeface="Assistant"/>
                <a:sym typeface="Assistant"/>
              </a:defRPr>
            </a:lvl8pPr>
            <a:lvl9pPr indent="-304800" lvl="8" marL="4114800">
              <a:lnSpc>
                <a:spcPct val="100000"/>
              </a:lnSpc>
              <a:spcBef>
                <a:spcPts val="0"/>
              </a:spcBef>
              <a:spcAft>
                <a:spcPts val="0"/>
              </a:spcAft>
              <a:buClr>
                <a:schemeClr val="dk2"/>
              </a:buClr>
              <a:buSzPts val="1200"/>
              <a:buFont typeface="Assistant"/>
              <a:buChar char="■"/>
              <a:defRPr sz="1200">
                <a:solidFill>
                  <a:schemeClr val="dk2"/>
                </a:solidFill>
                <a:latin typeface="Assistant"/>
                <a:ea typeface="Assistant"/>
                <a:cs typeface="Assistant"/>
                <a:sym typeface="Assistant"/>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pos="449">
          <p15:clr>
            <a:srgbClr val="EA4335"/>
          </p15:clr>
        </p15:guide>
        <p15:guide id="2" pos="5311">
          <p15:clr>
            <a:srgbClr val="EA4335"/>
          </p15:clr>
        </p15:guide>
        <p15:guide id="3" orient="horz" pos="340">
          <p15:clr>
            <a:srgbClr val="EA4335"/>
          </p15:clr>
        </p15:guide>
        <p15:guide id="4" orient="horz" pos="2900">
          <p15:clr>
            <a:srgbClr val="EA4335"/>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 Id="rId3"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 Id="rId3" Type="http://schemas.openxmlformats.org/officeDocument/2006/relationships/image" Target="../media/image2.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0.xml"/><Relationship Id="rId3" Type="http://schemas.openxmlformats.org/officeDocument/2006/relationships/image" Target="../media/image2.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1.xml"/><Relationship Id="rId3" Type="http://schemas.openxmlformats.org/officeDocument/2006/relationships/image" Target="../media/image2.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2.xml"/><Relationship Id="rId3" Type="http://schemas.openxmlformats.org/officeDocument/2006/relationships/image" Target="../media/image2.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5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28"/>
          <p:cNvSpPr txBox="1"/>
          <p:nvPr>
            <p:ph type="ctrTitle"/>
          </p:nvPr>
        </p:nvSpPr>
        <p:spPr>
          <a:xfrm>
            <a:off x="1199550" y="2801025"/>
            <a:ext cx="6047100" cy="1914000"/>
          </a:xfrm>
          <a:prstGeom prst="rect">
            <a:avLst/>
          </a:prstGeom>
        </p:spPr>
        <p:txBody>
          <a:bodyPr anchorCtr="0" anchor="b" bIns="91425" lIns="91425" spcFirstLastPara="1" rIns="91425" wrap="square" tIns="91425">
            <a:noAutofit/>
          </a:bodyPr>
          <a:lstStyle/>
          <a:p>
            <a:pPr indent="0" lvl="0" marL="0" rtl="0" algn="ctr">
              <a:lnSpc>
                <a:spcPct val="90000"/>
              </a:lnSpc>
              <a:spcBef>
                <a:spcPts val="0"/>
              </a:spcBef>
              <a:spcAft>
                <a:spcPts val="0"/>
              </a:spcAft>
              <a:buNone/>
            </a:pPr>
            <a:r>
              <a:rPr lang="en" sz="2300">
                <a:solidFill>
                  <a:srgbClr val="0A1D37"/>
                </a:solidFill>
                <a:latin typeface="Lato"/>
                <a:ea typeface="Lato"/>
                <a:cs typeface="Lato"/>
                <a:sym typeface="Lato"/>
              </a:rPr>
              <a:t>Good Governance and Social Responsibility</a:t>
            </a:r>
            <a:endParaRPr sz="2300">
              <a:solidFill>
                <a:srgbClr val="0A1D37"/>
              </a:solidFill>
              <a:latin typeface="Lato"/>
              <a:ea typeface="Lato"/>
              <a:cs typeface="Lato"/>
              <a:sym typeface="Lato"/>
            </a:endParaRPr>
          </a:p>
          <a:p>
            <a:pPr indent="0" lvl="0" marL="0" rtl="0" algn="ctr">
              <a:spcBef>
                <a:spcPts val="0"/>
              </a:spcBef>
              <a:spcAft>
                <a:spcPts val="0"/>
              </a:spcAft>
              <a:buNone/>
            </a:pPr>
            <a:r>
              <a:rPr lang="en" sz="2300">
                <a:solidFill>
                  <a:srgbClr val="0A1D37"/>
                </a:solidFill>
                <a:latin typeface="Lato"/>
                <a:ea typeface="Lato"/>
                <a:cs typeface="Lato"/>
                <a:sym typeface="Lato"/>
              </a:rPr>
              <a:t> </a:t>
            </a:r>
            <a:endParaRPr sz="2300">
              <a:solidFill>
                <a:srgbClr val="0A1D37"/>
              </a:solidFill>
              <a:latin typeface="Lato"/>
              <a:ea typeface="Lato"/>
              <a:cs typeface="Lato"/>
              <a:sym typeface="Lato"/>
            </a:endParaRPr>
          </a:p>
          <a:p>
            <a:pPr indent="0" lvl="0" marL="0" rtl="0" algn="ctr">
              <a:spcBef>
                <a:spcPts val="0"/>
              </a:spcBef>
              <a:spcAft>
                <a:spcPts val="0"/>
              </a:spcAft>
              <a:buNone/>
            </a:pPr>
            <a:r>
              <a:t/>
            </a:r>
            <a:endParaRPr sz="2300">
              <a:solidFill>
                <a:srgbClr val="0A1D37"/>
              </a:solidFill>
              <a:latin typeface="Lato"/>
              <a:ea typeface="Lato"/>
              <a:cs typeface="Lato"/>
              <a:sym typeface="Lato"/>
            </a:endParaRPr>
          </a:p>
          <a:p>
            <a:pPr indent="0" lvl="0" marL="0" rtl="0" algn="ctr">
              <a:lnSpc>
                <a:spcPct val="90000"/>
              </a:lnSpc>
              <a:spcBef>
                <a:spcPts val="0"/>
              </a:spcBef>
              <a:spcAft>
                <a:spcPts val="0"/>
              </a:spcAft>
              <a:buNone/>
            </a:pPr>
            <a:r>
              <a:rPr lang="en" sz="2300">
                <a:solidFill>
                  <a:srgbClr val="191919"/>
                </a:solidFill>
                <a:latin typeface="Lato"/>
                <a:ea typeface="Lato"/>
                <a:cs typeface="Lato"/>
                <a:sym typeface="Lato"/>
              </a:rPr>
              <a:t>Consumer Relations</a:t>
            </a:r>
            <a:endParaRPr sz="2300">
              <a:solidFill>
                <a:srgbClr val="191919"/>
              </a:solidFill>
              <a:latin typeface="Lato"/>
              <a:ea typeface="Lato"/>
              <a:cs typeface="Lato"/>
              <a:sym typeface="Lato"/>
            </a:endParaRPr>
          </a:p>
          <a:p>
            <a:pPr indent="0" lvl="0" marL="0" rtl="0" algn="ctr">
              <a:spcBef>
                <a:spcPts val="0"/>
              </a:spcBef>
              <a:spcAft>
                <a:spcPts val="0"/>
              </a:spcAft>
              <a:buNone/>
            </a:pPr>
            <a:r>
              <a:rPr lang="en" sz="2300">
                <a:solidFill>
                  <a:srgbClr val="0A1D37"/>
                </a:solidFill>
                <a:latin typeface="Lato"/>
                <a:ea typeface="Lato"/>
                <a:cs typeface="Lato"/>
                <a:sym typeface="Lato"/>
              </a:rPr>
              <a:t>Week 13</a:t>
            </a:r>
            <a:endParaRPr sz="2300">
              <a:solidFill>
                <a:srgbClr val="191919"/>
              </a:solidFill>
              <a:latin typeface="Lato"/>
              <a:ea typeface="Lato"/>
              <a:cs typeface="Lato"/>
              <a:sym typeface="Lato"/>
            </a:endParaRPr>
          </a:p>
          <a:p>
            <a:pPr indent="0" lvl="0" marL="0" rtl="0" algn="ctr">
              <a:lnSpc>
                <a:spcPct val="90000"/>
              </a:lnSpc>
              <a:spcBef>
                <a:spcPts val="0"/>
              </a:spcBef>
              <a:spcAft>
                <a:spcPts val="0"/>
              </a:spcAft>
              <a:buNone/>
            </a:pPr>
            <a:r>
              <a:t/>
            </a:r>
            <a:endParaRPr sz="2300">
              <a:solidFill>
                <a:srgbClr val="01427E"/>
              </a:solidFill>
              <a:latin typeface="Lato"/>
              <a:ea typeface="Lato"/>
              <a:cs typeface="Lato"/>
              <a:sym typeface="Lato"/>
            </a:endParaRPr>
          </a:p>
          <a:p>
            <a:pPr indent="0" lvl="0" marL="0" rtl="0" algn="ctr">
              <a:spcBef>
                <a:spcPts val="0"/>
              </a:spcBef>
              <a:spcAft>
                <a:spcPts val="0"/>
              </a:spcAft>
              <a:buNone/>
            </a:pPr>
            <a:r>
              <a:rPr lang="en" sz="2300">
                <a:solidFill>
                  <a:srgbClr val="0A1D37"/>
                </a:solidFill>
                <a:latin typeface="Lato"/>
                <a:ea typeface="Lato"/>
                <a:cs typeface="Lato"/>
                <a:sym typeface="Lato"/>
              </a:rPr>
              <a:t>Lecturer:</a:t>
            </a:r>
            <a:endParaRPr sz="2300">
              <a:solidFill>
                <a:srgbClr val="0A1D37"/>
              </a:solidFill>
              <a:latin typeface="Lato"/>
              <a:ea typeface="Lato"/>
              <a:cs typeface="Lato"/>
              <a:sym typeface="Lato"/>
            </a:endParaRPr>
          </a:p>
          <a:p>
            <a:pPr indent="0" lvl="0" marL="0" rtl="0" algn="ctr">
              <a:spcBef>
                <a:spcPts val="0"/>
              </a:spcBef>
              <a:spcAft>
                <a:spcPts val="0"/>
              </a:spcAft>
              <a:buNone/>
            </a:pPr>
            <a:r>
              <a:t/>
            </a:r>
            <a:endParaRPr sz="2300">
              <a:solidFill>
                <a:srgbClr val="0A1D37"/>
              </a:solidFill>
              <a:latin typeface="Lato"/>
              <a:ea typeface="Lato"/>
              <a:cs typeface="Lato"/>
              <a:sym typeface="Lato"/>
            </a:endParaRPr>
          </a:p>
          <a:p>
            <a:pPr indent="0" lvl="0" marL="0" rtl="0" algn="ctr">
              <a:spcBef>
                <a:spcPts val="0"/>
              </a:spcBef>
              <a:spcAft>
                <a:spcPts val="0"/>
              </a:spcAft>
              <a:buNone/>
            </a:pPr>
            <a:r>
              <a:rPr lang="en" sz="2300">
                <a:solidFill>
                  <a:srgbClr val="0A1D37"/>
                </a:solidFill>
                <a:latin typeface="Lato"/>
                <a:ea typeface="Lato"/>
                <a:cs typeface="Lato"/>
                <a:sym typeface="Lato"/>
              </a:rPr>
              <a:t>Fidela Reyes Balajadia</a:t>
            </a:r>
            <a:endParaRPr sz="2300">
              <a:solidFill>
                <a:srgbClr val="0A1D37"/>
              </a:solidFill>
              <a:latin typeface="Lato"/>
              <a:ea typeface="Lato"/>
              <a:cs typeface="Lato"/>
              <a:sym typeface="Lato"/>
            </a:endParaRPr>
          </a:p>
          <a:p>
            <a:pPr indent="0" lvl="0" marL="0" rtl="0" algn="ctr">
              <a:spcBef>
                <a:spcPts val="0"/>
              </a:spcBef>
              <a:spcAft>
                <a:spcPts val="0"/>
              </a:spcAft>
              <a:buNone/>
            </a:pPr>
            <a:r>
              <a:rPr lang="en" sz="2300">
                <a:solidFill>
                  <a:srgbClr val="0A1D37"/>
                </a:solidFill>
                <a:latin typeface="Lato"/>
                <a:ea typeface="Lato"/>
                <a:cs typeface="Lato"/>
                <a:sym typeface="Lato"/>
              </a:rPr>
              <a:t>Associate Professor 2</a:t>
            </a:r>
            <a:endParaRPr sz="2300">
              <a:solidFill>
                <a:srgbClr val="0A1D37"/>
              </a:solidFill>
              <a:latin typeface="Lato"/>
              <a:ea typeface="Lato"/>
              <a:cs typeface="Lato"/>
              <a:sym typeface="Lato"/>
            </a:endParaRPr>
          </a:p>
          <a:p>
            <a:pPr indent="0" lvl="0" marL="0" rtl="0" algn="ctr">
              <a:spcBef>
                <a:spcPts val="0"/>
              </a:spcBef>
              <a:spcAft>
                <a:spcPts val="0"/>
              </a:spcAft>
              <a:buNone/>
            </a:pPr>
            <a:r>
              <a:rPr lang="en" sz="2300">
                <a:solidFill>
                  <a:srgbClr val="0A1D37"/>
                </a:solidFill>
                <a:latin typeface="Lato"/>
                <a:ea typeface="Lato"/>
                <a:cs typeface="Lato"/>
                <a:sym typeface="Lato"/>
              </a:rPr>
              <a:t>University of the Assumption, Philippines</a:t>
            </a:r>
            <a:endParaRPr sz="2300">
              <a:solidFill>
                <a:srgbClr val="0A1D37"/>
              </a:solidFill>
              <a:latin typeface="Lato"/>
              <a:ea typeface="Lato"/>
              <a:cs typeface="Lato"/>
              <a:sym typeface="Lato"/>
            </a:endParaRPr>
          </a:p>
          <a:p>
            <a:pPr indent="0" lvl="0" marL="0" rtl="0" algn="ctr">
              <a:spcBef>
                <a:spcPts val="0"/>
              </a:spcBef>
              <a:spcAft>
                <a:spcPts val="0"/>
              </a:spcAft>
              <a:buNone/>
            </a:pPr>
            <a:r>
              <a:t/>
            </a:r>
            <a:endParaRPr sz="10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2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Lecture Learning Objectives:</a:t>
            </a:r>
            <a:endParaRPr sz="13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0" lang="en" sz="1800">
                <a:solidFill>
                  <a:srgbClr val="000000"/>
                </a:solidFill>
                <a:latin typeface="Arial"/>
                <a:ea typeface="Arial"/>
                <a:cs typeface="Arial"/>
                <a:sym typeface="Arial"/>
              </a:rPr>
              <a:t>At the end of the lecture, you will be able to:</a:t>
            </a:r>
            <a:endParaRPr b="0"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b="0" sz="18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271" name="Google Shape;271;p29"/>
          <p:cNvSpPr txBox="1"/>
          <p:nvPr/>
        </p:nvSpPr>
        <p:spPr>
          <a:xfrm>
            <a:off x="0" y="1485225"/>
            <a:ext cx="7755000" cy="2770500"/>
          </a:xfrm>
          <a:prstGeom prst="rect">
            <a:avLst/>
          </a:prstGeom>
          <a:noFill/>
          <a:ln>
            <a:noFill/>
          </a:ln>
        </p:spPr>
        <p:txBody>
          <a:bodyPr anchorCtr="0" anchor="t" bIns="91425" lIns="91425" spcFirstLastPara="1" rIns="91425" wrap="square" tIns="91425">
            <a:spAutoFit/>
          </a:bodyPr>
          <a:lstStyle/>
          <a:p>
            <a:pPr indent="0" lvl="0" marL="685800" rtl="0" algn="just">
              <a:lnSpc>
                <a:spcPct val="100000"/>
              </a:lnSpc>
              <a:spcBef>
                <a:spcPts val="0"/>
              </a:spcBef>
              <a:spcAft>
                <a:spcPts val="0"/>
              </a:spcAft>
              <a:buNone/>
            </a:pPr>
            <a:r>
              <a:rPr lang="en" sz="2100"/>
              <a:t>1.</a:t>
            </a:r>
            <a:r>
              <a:rPr lang="en" sz="2100">
                <a:latin typeface="Times New Roman"/>
                <a:ea typeface="Times New Roman"/>
                <a:cs typeface="Times New Roman"/>
                <a:sym typeface="Times New Roman"/>
              </a:rPr>
              <a:t>  </a:t>
            </a:r>
            <a:r>
              <a:rPr lang="en" sz="2100"/>
              <a:t>Understand the basics of Customer Relationship</a:t>
            </a:r>
            <a:endParaRPr sz="2100"/>
          </a:p>
          <a:p>
            <a:pPr indent="0" lvl="0" marL="685800" rtl="0" algn="just">
              <a:lnSpc>
                <a:spcPct val="100000"/>
              </a:lnSpc>
              <a:spcBef>
                <a:spcPts val="0"/>
              </a:spcBef>
              <a:spcAft>
                <a:spcPts val="0"/>
              </a:spcAft>
              <a:buNone/>
            </a:pPr>
            <a:r>
              <a:rPr lang="en" sz="2100"/>
              <a:t>     Management</a:t>
            </a:r>
            <a:endParaRPr sz="2100"/>
          </a:p>
          <a:p>
            <a:pPr indent="0" lvl="0" marL="685800" rtl="0" algn="just">
              <a:lnSpc>
                <a:spcPct val="100000"/>
              </a:lnSpc>
              <a:spcBef>
                <a:spcPts val="0"/>
              </a:spcBef>
              <a:spcAft>
                <a:spcPts val="0"/>
              </a:spcAft>
              <a:buNone/>
            </a:pPr>
            <a:r>
              <a:rPr lang="en" sz="2100"/>
              <a:t>2.</a:t>
            </a:r>
            <a:r>
              <a:rPr lang="en" sz="2100">
                <a:latin typeface="Times New Roman"/>
                <a:ea typeface="Times New Roman"/>
                <a:cs typeface="Times New Roman"/>
                <a:sym typeface="Times New Roman"/>
              </a:rPr>
              <a:t>  </a:t>
            </a:r>
            <a:r>
              <a:rPr lang="en" sz="2100"/>
              <a:t>Explain the value of the customer</a:t>
            </a:r>
            <a:endParaRPr sz="2100"/>
          </a:p>
          <a:p>
            <a:pPr indent="0" lvl="0" marL="685800" rtl="0" algn="l">
              <a:lnSpc>
                <a:spcPct val="100000"/>
              </a:lnSpc>
              <a:spcBef>
                <a:spcPts val="0"/>
              </a:spcBef>
              <a:spcAft>
                <a:spcPts val="0"/>
              </a:spcAft>
              <a:buNone/>
            </a:pPr>
            <a:r>
              <a:rPr lang="en" sz="2100"/>
              <a:t>3.</a:t>
            </a:r>
            <a:r>
              <a:rPr lang="en" sz="2100">
                <a:latin typeface="Times New Roman"/>
                <a:ea typeface="Times New Roman"/>
                <a:cs typeface="Times New Roman"/>
                <a:sym typeface="Times New Roman"/>
              </a:rPr>
              <a:t>  </a:t>
            </a:r>
            <a:r>
              <a:rPr lang="en" sz="2100"/>
              <a:t>Reason out how to create the Base of Relationship </a:t>
            </a:r>
            <a:endParaRPr sz="2100"/>
          </a:p>
          <a:p>
            <a:pPr indent="0" lvl="0" marL="685800" rtl="0" algn="l">
              <a:lnSpc>
                <a:spcPct val="100000"/>
              </a:lnSpc>
              <a:spcBef>
                <a:spcPts val="0"/>
              </a:spcBef>
              <a:spcAft>
                <a:spcPts val="0"/>
              </a:spcAft>
              <a:buNone/>
            </a:pPr>
            <a:r>
              <a:rPr lang="en" sz="2100"/>
              <a:t>     Management</a:t>
            </a:r>
            <a:endParaRPr sz="2100"/>
          </a:p>
          <a:p>
            <a:pPr indent="0" lvl="0" marL="685800" rtl="0" algn="just">
              <a:lnSpc>
                <a:spcPct val="100000"/>
              </a:lnSpc>
              <a:spcBef>
                <a:spcPts val="0"/>
              </a:spcBef>
              <a:spcAft>
                <a:spcPts val="0"/>
              </a:spcAft>
              <a:buNone/>
            </a:pPr>
            <a:r>
              <a:rPr lang="en" sz="2100"/>
              <a:t>4.</a:t>
            </a:r>
            <a:r>
              <a:rPr lang="en" sz="2100">
                <a:latin typeface="Times New Roman"/>
                <a:ea typeface="Times New Roman"/>
                <a:cs typeface="Times New Roman"/>
                <a:sym typeface="Times New Roman"/>
              </a:rPr>
              <a:t>  </a:t>
            </a:r>
            <a:r>
              <a:rPr lang="en" sz="2100"/>
              <a:t>Understand the reasons for customer failure</a:t>
            </a:r>
            <a:endParaRPr sz="2100"/>
          </a:p>
          <a:p>
            <a:pPr indent="0" lvl="0" marL="685800" rtl="0" algn="just">
              <a:lnSpc>
                <a:spcPct val="100000"/>
              </a:lnSpc>
              <a:spcBef>
                <a:spcPts val="0"/>
              </a:spcBef>
              <a:spcAft>
                <a:spcPts val="0"/>
              </a:spcAft>
              <a:buNone/>
            </a:pPr>
            <a:r>
              <a:rPr lang="en" sz="2100"/>
              <a:t>5.</a:t>
            </a:r>
            <a:r>
              <a:rPr lang="en" sz="2100">
                <a:latin typeface="Times New Roman"/>
                <a:ea typeface="Times New Roman"/>
                <a:cs typeface="Times New Roman"/>
                <a:sym typeface="Times New Roman"/>
              </a:rPr>
              <a:t>  </a:t>
            </a:r>
            <a:r>
              <a:rPr lang="en" sz="2100"/>
              <a:t>Discuss what community relations in the context of</a:t>
            </a:r>
            <a:endParaRPr sz="2100"/>
          </a:p>
          <a:p>
            <a:pPr indent="0" lvl="0" marL="685800" rtl="0" algn="just">
              <a:lnSpc>
                <a:spcPct val="100000"/>
              </a:lnSpc>
              <a:spcBef>
                <a:spcPts val="0"/>
              </a:spcBef>
              <a:spcAft>
                <a:spcPts val="0"/>
              </a:spcAft>
              <a:buNone/>
            </a:pPr>
            <a:r>
              <a:rPr lang="en" sz="2100"/>
              <a:t>     commerce is</a:t>
            </a:r>
            <a:endParaRPr sz="21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30"/>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Lecture Learning Objectives:</a:t>
            </a:r>
            <a:endParaRPr sz="13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0" lang="en" sz="1800">
                <a:solidFill>
                  <a:srgbClr val="000000"/>
                </a:solidFill>
                <a:latin typeface="Arial"/>
                <a:ea typeface="Arial"/>
                <a:cs typeface="Arial"/>
                <a:sym typeface="Arial"/>
              </a:rPr>
              <a:t>At the end of the lecture, you will be able to:</a:t>
            </a:r>
            <a:endParaRPr b="0" sz="18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b="0" sz="18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277" name="Google Shape;277;p30"/>
          <p:cNvSpPr txBox="1"/>
          <p:nvPr/>
        </p:nvSpPr>
        <p:spPr>
          <a:xfrm>
            <a:off x="0" y="1485225"/>
            <a:ext cx="7755000" cy="3578700"/>
          </a:xfrm>
          <a:prstGeom prst="rect">
            <a:avLst/>
          </a:prstGeom>
          <a:noFill/>
          <a:ln>
            <a:noFill/>
          </a:ln>
        </p:spPr>
        <p:txBody>
          <a:bodyPr anchorCtr="0" anchor="t" bIns="91425" lIns="91425" spcFirstLastPara="1" rIns="91425" wrap="square" tIns="91425">
            <a:spAutoFit/>
          </a:bodyPr>
          <a:lstStyle/>
          <a:p>
            <a:pPr indent="0" lvl="0" marL="685800" rtl="0" algn="just">
              <a:lnSpc>
                <a:spcPct val="100000"/>
              </a:lnSpc>
              <a:spcBef>
                <a:spcPts val="0"/>
              </a:spcBef>
              <a:spcAft>
                <a:spcPts val="0"/>
              </a:spcAft>
              <a:buNone/>
            </a:pPr>
            <a:r>
              <a:rPr lang="en" sz="1900"/>
              <a:t>6.</a:t>
            </a:r>
            <a:r>
              <a:rPr lang="en" sz="1900">
                <a:latin typeface="Times New Roman"/>
                <a:ea typeface="Times New Roman"/>
                <a:cs typeface="Times New Roman"/>
                <a:sym typeface="Times New Roman"/>
              </a:rPr>
              <a:t>  </a:t>
            </a:r>
            <a:r>
              <a:rPr lang="en" sz="1900"/>
              <a:t>Understand the importance of having a good relationship with</a:t>
            </a:r>
            <a:endParaRPr sz="1900"/>
          </a:p>
          <a:p>
            <a:pPr indent="0" lvl="0" marL="685800" rtl="0" algn="just">
              <a:lnSpc>
                <a:spcPct val="150000"/>
              </a:lnSpc>
              <a:spcBef>
                <a:spcPts val="0"/>
              </a:spcBef>
              <a:spcAft>
                <a:spcPts val="0"/>
              </a:spcAft>
              <a:buNone/>
            </a:pPr>
            <a:r>
              <a:rPr lang="en" sz="1900"/>
              <a:t>     the different communities that brands or companies have</a:t>
            </a:r>
            <a:endParaRPr sz="1900"/>
          </a:p>
          <a:p>
            <a:pPr indent="0" lvl="0" marL="685800" rtl="0" algn="just">
              <a:lnSpc>
                <a:spcPct val="100000"/>
              </a:lnSpc>
              <a:spcBef>
                <a:spcPts val="0"/>
              </a:spcBef>
              <a:spcAft>
                <a:spcPts val="0"/>
              </a:spcAft>
              <a:buNone/>
            </a:pPr>
            <a:r>
              <a:rPr lang="en" sz="1900"/>
              <a:t>7.</a:t>
            </a:r>
            <a:r>
              <a:rPr lang="en" sz="1900">
                <a:latin typeface="Times New Roman"/>
                <a:ea typeface="Times New Roman"/>
                <a:cs typeface="Times New Roman"/>
                <a:sym typeface="Times New Roman"/>
              </a:rPr>
              <a:t>  </a:t>
            </a:r>
            <a:r>
              <a:rPr lang="en" sz="1900"/>
              <a:t>Show the basic premise of employee relations in your own</a:t>
            </a:r>
            <a:endParaRPr sz="1900"/>
          </a:p>
          <a:p>
            <a:pPr indent="0" lvl="0" marL="685800" rtl="0" algn="just">
              <a:lnSpc>
                <a:spcPct val="150000"/>
              </a:lnSpc>
              <a:spcBef>
                <a:spcPts val="0"/>
              </a:spcBef>
              <a:spcAft>
                <a:spcPts val="0"/>
              </a:spcAft>
              <a:buNone/>
            </a:pPr>
            <a:r>
              <a:rPr lang="en" sz="1900"/>
              <a:t>     understanding</a:t>
            </a:r>
            <a:endParaRPr sz="1900"/>
          </a:p>
          <a:p>
            <a:pPr indent="0" lvl="0" marL="685800" rtl="0" algn="just">
              <a:lnSpc>
                <a:spcPct val="100000"/>
              </a:lnSpc>
              <a:spcBef>
                <a:spcPts val="0"/>
              </a:spcBef>
              <a:spcAft>
                <a:spcPts val="0"/>
              </a:spcAft>
              <a:buNone/>
            </a:pPr>
            <a:r>
              <a:rPr lang="en" sz="1900"/>
              <a:t>8.</a:t>
            </a:r>
            <a:r>
              <a:rPr lang="en" sz="1900">
                <a:latin typeface="Times New Roman"/>
                <a:ea typeface="Times New Roman"/>
                <a:cs typeface="Times New Roman"/>
                <a:sym typeface="Times New Roman"/>
              </a:rPr>
              <a:t>  </a:t>
            </a:r>
            <a:r>
              <a:rPr lang="en" sz="1900"/>
              <a:t>Distinguish the difference between industrial relations and</a:t>
            </a:r>
            <a:endParaRPr sz="1900"/>
          </a:p>
          <a:p>
            <a:pPr indent="0" lvl="0" marL="685800" rtl="0" algn="just">
              <a:lnSpc>
                <a:spcPct val="150000"/>
              </a:lnSpc>
              <a:spcBef>
                <a:spcPts val="0"/>
              </a:spcBef>
              <a:spcAft>
                <a:spcPts val="0"/>
              </a:spcAft>
              <a:buNone/>
            </a:pPr>
            <a:r>
              <a:rPr lang="en" sz="1900"/>
              <a:t>     employee relations</a:t>
            </a:r>
            <a:endParaRPr sz="1900"/>
          </a:p>
          <a:p>
            <a:pPr indent="0" lvl="0" marL="685800" rtl="0" algn="just">
              <a:lnSpc>
                <a:spcPct val="100000"/>
              </a:lnSpc>
              <a:spcBef>
                <a:spcPts val="0"/>
              </a:spcBef>
              <a:spcAft>
                <a:spcPts val="0"/>
              </a:spcAft>
              <a:buNone/>
            </a:pPr>
            <a:r>
              <a:rPr lang="en" sz="1900"/>
              <a:t>9.</a:t>
            </a:r>
            <a:r>
              <a:rPr lang="en" sz="1900">
                <a:latin typeface="Times New Roman"/>
                <a:ea typeface="Times New Roman"/>
                <a:cs typeface="Times New Roman"/>
                <a:sym typeface="Times New Roman"/>
              </a:rPr>
              <a:t>  </a:t>
            </a:r>
            <a:r>
              <a:rPr lang="en" sz="1900"/>
              <a:t>Understand why keep good employee and industrial relations</a:t>
            </a:r>
            <a:endParaRPr sz="1900"/>
          </a:p>
          <a:p>
            <a:pPr indent="0" lvl="0" marL="685800" rtl="0" algn="just">
              <a:lnSpc>
                <a:spcPct val="100000"/>
              </a:lnSpc>
              <a:spcBef>
                <a:spcPts val="0"/>
              </a:spcBef>
              <a:spcAft>
                <a:spcPts val="0"/>
              </a:spcAft>
              <a:buNone/>
            </a:pPr>
            <a:r>
              <a:rPr lang="en" sz="1900"/>
              <a:t>     important for business and what could happen if </a:t>
            </a:r>
            <a:br>
              <a:rPr lang="en" sz="1900"/>
            </a:br>
            <a:r>
              <a:rPr lang="en" sz="1900"/>
              <a:t>	  handled incorrectly</a:t>
            </a:r>
            <a:endParaRPr sz="1900"/>
          </a:p>
          <a:p>
            <a:pPr indent="0" lvl="0" marL="685800" rtl="0" algn="just">
              <a:lnSpc>
                <a:spcPct val="100000"/>
              </a:lnSpc>
              <a:spcBef>
                <a:spcPts val="0"/>
              </a:spcBef>
              <a:spcAft>
                <a:spcPts val="0"/>
              </a:spcAft>
              <a:buNone/>
            </a:pPr>
            <a:r>
              <a:t/>
            </a:r>
            <a:endParaRPr sz="21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31"/>
          <p:cNvSpPr txBox="1"/>
          <p:nvPr>
            <p:ph type="title"/>
          </p:nvPr>
        </p:nvSpPr>
        <p:spPr>
          <a:xfrm>
            <a:off x="713225" y="1800350"/>
            <a:ext cx="4071600" cy="910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Appreciation</a:t>
            </a:r>
            <a:endParaRPr/>
          </a:p>
        </p:txBody>
      </p:sp>
      <p:pic>
        <p:nvPicPr>
          <p:cNvPr id="283" name="Google Shape;283;p31"/>
          <p:cNvPicPr preferRelativeResize="0"/>
          <p:nvPr>
            <p:ph idx="3" type="pic"/>
          </p:nvPr>
        </p:nvPicPr>
        <p:blipFill rotWithShape="1">
          <a:blip r:embed="rId3">
            <a:alphaModFix/>
          </a:blip>
          <a:srcRect b="0" l="23396" r="28961" t="0"/>
          <a:stretch/>
        </p:blipFill>
        <p:spPr>
          <a:xfrm>
            <a:off x="5681775" y="539550"/>
            <a:ext cx="3309000" cy="4064400"/>
          </a:xfrm>
          <a:prstGeom prst="ellipse">
            <a:avLst/>
          </a:prstGeom>
        </p:spPr>
      </p:pic>
      <p:sp>
        <p:nvSpPr>
          <p:cNvPr id="284" name="Google Shape;284;p31"/>
          <p:cNvSpPr/>
          <p:nvPr/>
        </p:nvSpPr>
        <p:spPr>
          <a:xfrm>
            <a:off x="5020500" y="818150"/>
            <a:ext cx="982200" cy="9822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1"/>
          <p:cNvSpPr/>
          <p:nvPr/>
        </p:nvSpPr>
        <p:spPr>
          <a:xfrm flipH="1" rot="10800000">
            <a:off x="8104004" y="-179501"/>
            <a:ext cx="1039969" cy="5323001"/>
          </a:xfrm>
          <a:custGeom>
            <a:rect b="b" l="l" r="r" t="t"/>
            <a:pathLst>
              <a:path extrusionOk="0" h="79988" w="30520">
                <a:moveTo>
                  <a:pt x="1" y="1"/>
                </a:moveTo>
                <a:cubicBezTo>
                  <a:pt x="4240" y="738"/>
                  <a:pt x="9082" y="2237"/>
                  <a:pt x="12675" y="4608"/>
                </a:cubicBezTo>
                <a:cubicBezTo>
                  <a:pt x="16269" y="6979"/>
                  <a:pt x="18883" y="11394"/>
                  <a:pt x="17811" y="15557"/>
                </a:cubicBezTo>
                <a:cubicBezTo>
                  <a:pt x="16755" y="19712"/>
                  <a:pt x="12424" y="22619"/>
                  <a:pt x="11972" y="26883"/>
                </a:cubicBezTo>
                <a:cubicBezTo>
                  <a:pt x="11201" y="34188"/>
                  <a:pt x="21673" y="37858"/>
                  <a:pt x="23340" y="45004"/>
                </a:cubicBezTo>
                <a:cubicBezTo>
                  <a:pt x="24194" y="48681"/>
                  <a:pt x="22519" y="52401"/>
                  <a:pt x="21555" y="56045"/>
                </a:cubicBezTo>
                <a:cubicBezTo>
                  <a:pt x="19201" y="64983"/>
                  <a:pt x="22175" y="76000"/>
                  <a:pt x="30519" y="79987"/>
                </a:cubicBezTo>
                <a:lnTo>
                  <a:pt x="30519"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32"/>
          <p:cNvSpPr txBox="1"/>
          <p:nvPr>
            <p:ph idx="1" type="subTitle"/>
          </p:nvPr>
        </p:nvSpPr>
        <p:spPr>
          <a:xfrm>
            <a:off x="239225" y="498400"/>
            <a:ext cx="5791500" cy="4485600"/>
          </a:xfrm>
          <a:prstGeom prst="rect">
            <a:avLst/>
          </a:prstGeom>
        </p:spPr>
        <p:txBody>
          <a:bodyPr anchorCtr="0" anchor="t" bIns="91425" lIns="91425" spcFirstLastPara="1" rIns="91425" wrap="square" tIns="91425">
            <a:noAutofit/>
          </a:bodyPr>
          <a:lstStyle/>
          <a:p>
            <a:pPr indent="0" lvl="0" marL="685800" rtl="0" algn="l">
              <a:lnSpc>
                <a:spcPct val="150000"/>
              </a:lnSpc>
              <a:spcBef>
                <a:spcPts val="0"/>
              </a:spcBef>
              <a:spcAft>
                <a:spcPts val="0"/>
              </a:spcAft>
              <a:buNone/>
            </a:pPr>
            <a:r>
              <a:rPr b="1" lang="en" sz="2700">
                <a:solidFill>
                  <a:srgbClr val="000000"/>
                </a:solidFill>
                <a:latin typeface="Arial"/>
                <a:ea typeface="Arial"/>
                <a:cs typeface="Arial"/>
                <a:sym typeface="Arial"/>
              </a:rPr>
              <a:t>Relationships</a:t>
            </a:r>
            <a:r>
              <a:rPr lang="en" sz="2700">
                <a:solidFill>
                  <a:srgbClr val="000000"/>
                </a:solidFill>
                <a:latin typeface="Arial"/>
                <a:ea typeface="Arial"/>
                <a:cs typeface="Arial"/>
                <a:sym typeface="Arial"/>
              </a:rPr>
              <a:t> extend to various aspects of commerce and one of which is the ongoing affairs between companies and their customers. </a:t>
            </a:r>
            <a:endParaRPr sz="2700"/>
          </a:p>
        </p:txBody>
      </p:sp>
      <p:pic>
        <p:nvPicPr>
          <p:cNvPr id="291" name="Google Shape;291;p32"/>
          <p:cNvPicPr preferRelativeResize="0"/>
          <p:nvPr>
            <p:ph idx="2" type="pic"/>
          </p:nvPr>
        </p:nvPicPr>
        <p:blipFill rotWithShape="1">
          <a:blip r:embed="rId3">
            <a:alphaModFix/>
          </a:blip>
          <a:srcRect b="0" l="26222" r="28007" t="0"/>
          <a:stretch/>
        </p:blipFill>
        <p:spPr>
          <a:xfrm>
            <a:off x="6259925" y="539550"/>
            <a:ext cx="2352300" cy="4064400"/>
          </a:xfrm>
          <a:prstGeom prst="ellipse">
            <a:avLst/>
          </a:prstGeom>
        </p:spPr>
      </p:pic>
      <p:sp>
        <p:nvSpPr>
          <p:cNvPr id="292" name="Google Shape;292;p32"/>
          <p:cNvSpPr/>
          <p:nvPr/>
        </p:nvSpPr>
        <p:spPr>
          <a:xfrm rot="10800000">
            <a:off x="5578091" y="2606021"/>
            <a:ext cx="3718309" cy="2685379"/>
          </a:xfrm>
          <a:custGeom>
            <a:rect b="b" l="l" r="r" t="t"/>
            <a:pathLst>
              <a:path extrusionOk="0" h="42800" w="59263">
                <a:moveTo>
                  <a:pt x="43" y="0"/>
                </a:moveTo>
                <a:cubicBezTo>
                  <a:pt x="43" y="0"/>
                  <a:pt x="1" y="36617"/>
                  <a:pt x="1" y="42800"/>
                </a:cubicBezTo>
                <a:cubicBezTo>
                  <a:pt x="1" y="42523"/>
                  <a:pt x="6904" y="39373"/>
                  <a:pt x="7700" y="38854"/>
                </a:cubicBezTo>
                <a:cubicBezTo>
                  <a:pt x="10598" y="36961"/>
                  <a:pt x="13019" y="34339"/>
                  <a:pt x="14670" y="31298"/>
                </a:cubicBezTo>
                <a:cubicBezTo>
                  <a:pt x="16873" y="27251"/>
                  <a:pt x="18758" y="22912"/>
                  <a:pt x="22201" y="19720"/>
                </a:cubicBezTo>
                <a:cubicBezTo>
                  <a:pt x="27587" y="14719"/>
                  <a:pt x="35420" y="13739"/>
                  <a:pt x="42558" y="11980"/>
                </a:cubicBezTo>
                <a:cubicBezTo>
                  <a:pt x="49695" y="10220"/>
                  <a:pt x="57310" y="7087"/>
                  <a:pt x="592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33"/>
          <p:cNvSpPr txBox="1"/>
          <p:nvPr>
            <p:ph type="title"/>
          </p:nvPr>
        </p:nvSpPr>
        <p:spPr>
          <a:xfrm>
            <a:off x="1284000" y="739850"/>
            <a:ext cx="6576000" cy="897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rgbClr val="000000"/>
                </a:solidFill>
                <a:latin typeface="Arial"/>
                <a:ea typeface="Arial"/>
                <a:cs typeface="Arial"/>
                <a:sym typeface="Arial"/>
              </a:rPr>
              <a:t>The Basics of Customer Relationship Management</a:t>
            </a:r>
            <a:endParaRPr sz="2400"/>
          </a:p>
        </p:txBody>
      </p:sp>
      <p:sp>
        <p:nvSpPr>
          <p:cNvPr id="298" name="Google Shape;298;p33"/>
          <p:cNvSpPr txBox="1"/>
          <p:nvPr>
            <p:ph idx="1" type="subTitle"/>
          </p:nvPr>
        </p:nvSpPr>
        <p:spPr>
          <a:xfrm>
            <a:off x="1284000" y="1445375"/>
            <a:ext cx="6576000" cy="2138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200">
                <a:solidFill>
                  <a:srgbClr val="000000"/>
                </a:solidFill>
                <a:latin typeface="Arial"/>
                <a:ea typeface="Arial"/>
                <a:cs typeface="Arial"/>
                <a:sym typeface="Arial"/>
              </a:rPr>
              <a:t>Customer Relationship Management (CRM)</a:t>
            </a:r>
            <a:r>
              <a:rPr lang="en" sz="2200">
                <a:solidFill>
                  <a:srgbClr val="000000"/>
                </a:solidFill>
                <a:latin typeface="Arial"/>
                <a:ea typeface="Arial"/>
                <a:cs typeface="Arial"/>
                <a:sym typeface="Arial"/>
              </a:rPr>
              <a:t> may sound daunting at first, as some may think it is a tool of automation. Some may argue that it is simply a program, and others see it as a definite set of long-established techniques that encompass anything and everything about customer relations. </a:t>
            </a:r>
            <a:endParaRPr sz="22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34"/>
          <p:cNvSpPr txBox="1"/>
          <p:nvPr>
            <p:ph type="title"/>
          </p:nvPr>
        </p:nvSpPr>
        <p:spPr>
          <a:xfrm>
            <a:off x="720000" y="4749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800">
                <a:solidFill>
                  <a:srgbClr val="000000"/>
                </a:solidFill>
                <a:latin typeface="Arial"/>
                <a:ea typeface="Arial"/>
                <a:cs typeface="Arial"/>
                <a:sym typeface="Arial"/>
              </a:rPr>
              <a:t>three most basic pillars:</a:t>
            </a:r>
            <a:endParaRPr sz="2800"/>
          </a:p>
        </p:txBody>
      </p:sp>
      <p:sp>
        <p:nvSpPr>
          <p:cNvPr id="304" name="Google Shape;304;p34"/>
          <p:cNvSpPr txBox="1"/>
          <p:nvPr>
            <p:ph idx="4" type="subTitle"/>
          </p:nvPr>
        </p:nvSpPr>
        <p:spPr>
          <a:xfrm>
            <a:off x="937625" y="2079748"/>
            <a:ext cx="2175300" cy="720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3000"/>
              <a:t>01</a:t>
            </a:r>
            <a:endParaRPr sz="3000"/>
          </a:p>
        </p:txBody>
      </p:sp>
      <p:sp>
        <p:nvSpPr>
          <p:cNvPr id="305" name="Google Shape;305;p34"/>
          <p:cNvSpPr txBox="1"/>
          <p:nvPr>
            <p:ph idx="5" type="subTitle"/>
          </p:nvPr>
        </p:nvSpPr>
        <p:spPr>
          <a:xfrm>
            <a:off x="3484350" y="2079748"/>
            <a:ext cx="2175300" cy="720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3000"/>
              <a:t>02</a:t>
            </a:r>
            <a:endParaRPr sz="3000"/>
          </a:p>
        </p:txBody>
      </p:sp>
      <p:sp>
        <p:nvSpPr>
          <p:cNvPr id="306" name="Google Shape;306;p34"/>
          <p:cNvSpPr txBox="1"/>
          <p:nvPr>
            <p:ph idx="1" type="subTitle"/>
          </p:nvPr>
        </p:nvSpPr>
        <p:spPr>
          <a:xfrm>
            <a:off x="937625" y="2777878"/>
            <a:ext cx="2175300" cy="1501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400"/>
              <a:t>CUSTOMER RETENTION</a:t>
            </a:r>
            <a:endParaRPr b="1" sz="2400"/>
          </a:p>
        </p:txBody>
      </p:sp>
      <p:sp>
        <p:nvSpPr>
          <p:cNvPr id="307" name="Google Shape;307;p34"/>
          <p:cNvSpPr txBox="1"/>
          <p:nvPr>
            <p:ph idx="2" type="subTitle"/>
          </p:nvPr>
        </p:nvSpPr>
        <p:spPr>
          <a:xfrm>
            <a:off x="3484347" y="2777878"/>
            <a:ext cx="2175300" cy="1501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400"/>
              <a:t>CUSTOMER ENGAGEMENT</a:t>
            </a:r>
            <a:endParaRPr b="1" sz="2400"/>
          </a:p>
        </p:txBody>
      </p:sp>
      <p:sp>
        <p:nvSpPr>
          <p:cNvPr id="308" name="Google Shape;308;p34"/>
          <p:cNvSpPr txBox="1"/>
          <p:nvPr>
            <p:ph idx="3" type="subTitle"/>
          </p:nvPr>
        </p:nvSpPr>
        <p:spPr>
          <a:xfrm>
            <a:off x="6031075" y="2777878"/>
            <a:ext cx="2175300" cy="1501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400"/>
              <a:t>CUSTOMER DE-SELECTION</a:t>
            </a:r>
            <a:endParaRPr b="1" sz="2400"/>
          </a:p>
        </p:txBody>
      </p:sp>
      <p:sp>
        <p:nvSpPr>
          <p:cNvPr id="309" name="Google Shape;309;p34"/>
          <p:cNvSpPr txBox="1"/>
          <p:nvPr>
            <p:ph idx="6" type="subTitle"/>
          </p:nvPr>
        </p:nvSpPr>
        <p:spPr>
          <a:xfrm>
            <a:off x="6031075" y="2079748"/>
            <a:ext cx="2175300" cy="720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3000"/>
              <a:t>03</a:t>
            </a:r>
            <a:endParaRPr sz="3000"/>
          </a:p>
        </p:txBody>
      </p:sp>
      <p:grpSp>
        <p:nvGrpSpPr>
          <p:cNvPr id="310" name="Google Shape;310;p34"/>
          <p:cNvGrpSpPr/>
          <p:nvPr/>
        </p:nvGrpSpPr>
        <p:grpSpPr>
          <a:xfrm>
            <a:off x="3582974" y="1705338"/>
            <a:ext cx="338100" cy="374400"/>
            <a:chOff x="3826325" y="2630150"/>
            <a:chExt cx="338100" cy="374400"/>
          </a:xfrm>
        </p:grpSpPr>
        <p:sp>
          <p:nvSpPr>
            <p:cNvPr id="311" name="Google Shape;311;p34"/>
            <p:cNvSpPr/>
            <p:nvPr/>
          </p:nvSpPr>
          <p:spPr>
            <a:xfrm>
              <a:off x="4063575" y="2850525"/>
              <a:ext cx="100850" cy="154025"/>
            </a:xfrm>
            <a:custGeom>
              <a:rect b="b" l="l" r="r" t="t"/>
              <a:pathLst>
                <a:path extrusionOk="0" h="6161" w="4034">
                  <a:moveTo>
                    <a:pt x="2392" y="445"/>
                  </a:moveTo>
                  <a:cubicBezTo>
                    <a:pt x="2727" y="445"/>
                    <a:pt x="2982" y="558"/>
                    <a:pt x="3171" y="790"/>
                  </a:cubicBezTo>
                  <a:cubicBezTo>
                    <a:pt x="3395" y="1066"/>
                    <a:pt x="3522" y="1507"/>
                    <a:pt x="3552" y="2101"/>
                  </a:cubicBezTo>
                  <a:cubicBezTo>
                    <a:pt x="3540" y="2098"/>
                    <a:pt x="3529" y="2094"/>
                    <a:pt x="3516" y="2093"/>
                  </a:cubicBezTo>
                  <a:lnTo>
                    <a:pt x="1160" y="1570"/>
                  </a:lnTo>
                  <a:cubicBezTo>
                    <a:pt x="1145" y="1566"/>
                    <a:pt x="1128" y="1565"/>
                    <a:pt x="1113" y="1565"/>
                  </a:cubicBezTo>
                  <a:cubicBezTo>
                    <a:pt x="1076" y="1565"/>
                    <a:pt x="1041" y="1573"/>
                    <a:pt x="1009" y="1590"/>
                  </a:cubicBezTo>
                  <a:lnTo>
                    <a:pt x="726" y="1739"/>
                  </a:lnTo>
                  <a:cubicBezTo>
                    <a:pt x="723" y="1173"/>
                    <a:pt x="848" y="917"/>
                    <a:pt x="914" y="822"/>
                  </a:cubicBezTo>
                  <a:lnTo>
                    <a:pt x="914" y="823"/>
                  </a:lnTo>
                  <a:lnTo>
                    <a:pt x="1113" y="822"/>
                  </a:lnTo>
                  <a:cubicBezTo>
                    <a:pt x="1152" y="822"/>
                    <a:pt x="1192" y="812"/>
                    <a:pt x="1227" y="791"/>
                  </a:cubicBezTo>
                  <a:cubicBezTo>
                    <a:pt x="1232" y="788"/>
                    <a:pt x="1815" y="445"/>
                    <a:pt x="2392" y="445"/>
                  </a:cubicBezTo>
                  <a:close/>
                  <a:moveTo>
                    <a:pt x="1144" y="2022"/>
                  </a:moveTo>
                  <a:lnTo>
                    <a:pt x="3262" y="2493"/>
                  </a:lnTo>
                  <a:lnTo>
                    <a:pt x="3262" y="2973"/>
                  </a:lnTo>
                  <a:cubicBezTo>
                    <a:pt x="3262" y="3668"/>
                    <a:pt x="2697" y="4233"/>
                    <a:pt x="2002" y="4233"/>
                  </a:cubicBezTo>
                  <a:cubicBezTo>
                    <a:pt x="1307" y="4233"/>
                    <a:pt x="742" y="3668"/>
                    <a:pt x="742" y="2973"/>
                  </a:cubicBezTo>
                  <a:lnTo>
                    <a:pt x="742" y="2972"/>
                  </a:lnTo>
                  <a:lnTo>
                    <a:pt x="742" y="2233"/>
                  </a:lnTo>
                  <a:lnTo>
                    <a:pt x="1144" y="2022"/>
                  </a:lnTo>
                  <a:close/>
                  <a:moveTo>
                    <a:pt x="2372" y="4637"/>
                  </a:moveTo>
                  <a:lnTo>
                    <a:pt x="2372" y="4753"/>
                  </a:lnTo>
                  <a:cubicBezTo>
                    <a:pt x="2372" y="4957"/>
                    <a:pt x="2207" y="5123"/>
                    <a:pt x="2002" y="5123"/>
                  </a:cubicBezTo>
                  <a:cubicBezTo>
                    <a:pt x="1798" y="5123"/>
                    <a:pt x="1631" y="4957"/>
                    <a:pt x="1631" y="4753"/>
                  </a:cubicBezTo>
                  <a:lnTo>
                    <a:pt x="1631" y="4637"/>
                  </a:lnTo>
                  <a:cubicBezTo>
                    <a:pt x="1750" y="4664"/>
                    <a:pt x="1875" y="4678"/>
                    <a:pt x="2002" y="4678"/>
                  </a:cubicBezTo>
                  <a:cubicBezTo>
                    <a:pt x="2129" y="4678"/>
                    <a:pt x="2253" y="4664"/>
                    <a:pt x="2372" y="4637"/>
                  </a:cubicBezTo>
                  <a:close/>
                  <a:moveTo>
                    <a:pt x="3217" y="4975"/>
                  </a:moveTo>
                  <a:cubicBezTo>
                    <a:pt x="3423" y="4975"/>
                    <a:pt x="3589" y="5142"/>
                    <a:pt x="3589" y="5346"/>
                  </a:cubicBezTo>
                  <a:lnTo>
                    <a:pt x="3589" y="5716"/>
                  </a:lnTo>
                  <a:lnTo>
                    <a:pt x="445" y="5716"/>
                  </a:lnTo>
                  <a:lnTo>
                    <a:pt x="445" y="5346"/>
                  </a:lnTo>
                  <a:cubicBezTo>
                    <a:pt x="445" y="5141"/>
                    <a:pt x="611" y="4975"/>
                    <a:pt x="816" y="4975"/>
                  </a:cubicBezTo>
                  <a:lnTo>
                    <a:pt x="1217" y="4975"/>
                  </a:lnTo>
                  <a:cubicBezTo>
                    <a:pt x="1315" y="5317"/>
                    <a:pt x="1629" y="5568"/>
                    <a:pt x="2002" y="5568"/>
                  </a:cubicBezTo>
                  <a:cubicBezTo>
                    <a:pt x="2375" y="5568"/>
                    <a:pt x="2690" y="5317"/>
                    <a:pt x="2786" y="4975"/>
                  </a:cubicBezTo>
                  <a:close/>
                  <a:moveTo>
                    <a:pt x="2392" y="0"/>
                  </a:moveTo>
                  <a:cubicBezTo>
                    <a:pt x="1798" y="0"/>
                    <a:pt x="1231" y="281"/>
                    <a:pt x="1054" y="378"/>
                  </a:cubicBezTo>
                  <a:lnTo>
                    <a:pt x="815" y="379"/>
                  </a:lnTo>
                  <a:cubicBezTo>
                    <a:pt x="771" y="379"/>
                    <a:pt x="727" y="392"/>
                    <a:pt x="690" y="417"/>
                  </a:cubicBezTo>
                  <a:cubicBezTo>
                    <a:pt x="606" y="474"/>
                    <a:pt x="194" y="825"/>
                    <a:pt x="297" y="2106"/>
                  </a:cubicBezTo>
                  <a:lnTo>
                    <a:pt x="297" y="2973"/>
                  </a:lnTo>
                  <a:lnTo>
                    <a:pt x="297" y="2976"/>
                  </a:lnTo>
                  <a:cubicBezTo>
                    <a:pt x="298" y="3620"/>
                    <a:pt x="658" y="4181"/>
                    <a:pt x="1186" y="4470"/>
                  </a:cubicBezTo>
                  <a:lnTo>
                    <a:pt x="1186" y="4530"/>
                  </a:lnTo>
                  <a:lnTo>
                    <a:pt x="815" y="4530"/>
                  </a:lnTo>
                  <a:cubicBezTo>
                    <a:pt x="366" y="4530"/>
                    <a:pt x="0" y="4896"/>
                    <a:pt x="0" y="5345"/>
                  </a:cubicBezTo>
                  <a:lnTo>
                    <a:pt x="0" y="5939"/>
                  </a:lnTo>
                  <a:cubicBezTo>
                    <a:pt x="0" y="6061"/>
                    <a:pt x="100" y="6161"/>
                    <a:pt x="222" y="6161"/>
                  </a:cubicBezTo>
                  <a:lnTo>
                    <a:pt x="3811" y="6161"/>
                  </a:lnTo>
                  <a:cubicBezTo>
                    <a:pt x="3934" y="6161"/>
                    <a:pt x="4033" y="6061"/>
                    <a:pt x="4033" y="5939"/>
                  </a:cubicBezTo>
                  <a:lnTo>
                    <a:pt x="4033" y="5346"/>
                  </a:lnTo>
                  <a:cubicBezTo>
                    <a:pt x="4033" y="4896"/>
                    <a:pt x="3667" y="4530"/>
                    <a:pt x="3217" y="4530"/>
                  </a:cubicBezTo>
                  <a:lnTo>
                    <a:pt x="2817" y="4530"/>
                  </a:lnTo>
                  <a:lnTo>
                    <a:pt x="2817" y="4470"/>
                  </a:lnTo>
                  <a:cubicBezTo>
                    <a:pt x="3347" y="4181"/>
                    <a:pt x="3707" y="3618"/>
                    <a:pt x="3707" y="2973"/>
                  </a:cubicBezTo>
                  <a:lnTo>
                    <a:pt x="3707" y="2591"/>
                  </a:lnTo>
                  <a:lnTo>
                    <a:pt x="3733" y="2597"/>
                  </a:lnTo>
                  <a:cubicBezTo>
                    <a:pt x="3749" y="2600"/>
                    <a:pt x="3765" y="2603"/>
                    <a:pt x="3781" y="2603"/>
                  </a:cubicBezTo>
                  <a:cubicBezTo>
                    <a:pt x="3831" y="2603"/>
                    <a:pt x="3881" y="2585"/>
                    <a:pt x="3920" y="2553"/>
                  </a:cubicBezTo>
                  <a:cubicBezTo>
                    <a:pt x="3973" y="2511"/>
                    <a:pt x="4003" y="2447"/>
                    <a:pt x="4003" y="2380"/>
                  </a:cubicBezTo>
                  <a:cubicBezTo>
                    <a:pt x="4003" y="1538"/>
                    <a:pt x="3840" y="908"/>
                    <a:pt x="3516" y="510"/>
                  </a:cubicBezTo>
                  <a:cubicBezTo>
                    <a:pt x="3245" y="176"/>
                    <a:pt x="2857" y="0"/>
                    <a:pt x="239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34"/>
            <p:cNvSpPr/>
            <p:nvPr/>
          </p:nvSpPr>
          <p:spPr>
            <a:xfrm>
              <a:off x="3826325" y="2859950"/>
              <a:ext cx="100125" cy="144600"/>
            </a:xfrm>
            <a:custGeom>
              <a:rect b="b" l="l" r="r" t="t"/>
              <a:pathLst>
                <a:path extrusionOk="0" h="5784" w="4005">
                  <a:moveTo>
                    <a:pt x="2002" y="446"/>
                  </a:moveTo>
                  <a:cubicBezTo>
                    <a:pt x="2522" y="446"/>
                    <a:pt x="2970" y="763"/>
                    <a:pt x="3161" y="1214"/>
                  </a:cubicBezTo>
                  <a:cubicBezTo>
                    <a:pt x="3130" y="1196"/>
                    <a:pt x="3094" y="1188"/>
                    <a:pt x="3058" y="1188"/>
                  </a:cubicBezTo>
                  <a:cubicBezTo>
                    <a:pt x="3023" y="1188"/>
                    <a:pt x="2987" y="1196"/>
                    <a:pt x="2954" y="1214"/>
                  </a:cubicBezTo>
                  <a:cubicBezTo>
                    <a:pt x="2949" y="1217"/>
                    <a:pt x="2442" y="1484"/>
                    <a:pt x="2002" y="1484"/>
                  </a:cubicBezTo>
                  <a:cubicBezTo>
                    <a:pt x="1563" y="1484"/>
                    <a:pt x="1076" y="1218"/>
                    <a:pt x="1072" y="1216"/>
                  </a:cubicBezTo>
                  <a:cubicBezTo>
                    <a:pt x="1038" y="1197"/>
                    <a:pt x="1001" y="1188"/>
                    <a:pt x="964" y="1188"/>
                  </a:cubicBezTo>
                  <a:cubicBezTo>
                    <a:pt x="919" y="1188"/>
                    <a:pt x="874" y="1202"/>
                    <a:pt x="836" y="1228"/>
                  </a:cubicBezTo>
                  <a:cubicBezTo>
                    <a:pt x="1025" y="770"/>
                    <a:pt x="1477" y="446"/>
                    <a:pt x="2002" y="446"/>
                  </a:cubicBezTo>
                  <a:close/>
                  <a:moveTo>
                    <a:pt x="2986" y="1691"/>
                  </a:moveTo>
                  <a:lnTo>
                    <a:pt x="3263" y="2073"/>
                  </a:lnTo>
                  <a:lnTo>
                    <a:pt x="3263" y="2596"/>
                  </a:lnTo>
                  <a:cubicBezTo>
                    <a:pt x="3263" y="3291"/>
                    <a:pt x="2697" y="3856"/>
                    <a:pt x="2002" y="3856"/>
                  </a:cubicBezTo>
                  <a:cubicBezTo>
                    <a:pt x="1308" y="3856"/>
                    <a:pt x="742" y="3291"/>
                    <a:pt x="742" y="2596"/>
                  </a:cubicBezTo>
                  <a:lnTo>
                    <a:pt x="742" y="2595"/>
                  </a:lnTo>
                  <a:lnTo>
                    <a:pt x="742" y="2074"/>
                  </a:lnTo>
                  <a:lnTo>
                    <a:pt x="1032" y="1691"/>
                  </a:lnTo>
                  <a:cubicBezTo>
                    <a:pt x="1246" y="1787"/>
                    <a:pt x="1627" y="1929"/>
                    <a:pt x="2002" y="1929"/>
                  </a:cubicBezTo>
                  <a:cubicBezTo>
                    <a:pt x="2378" y="1929"/>
                    <a:pt x="2767" y="1786"/>
                    <a:pt x="2986" y="1691"/>
                  </a:cubicBezTo>
                  <a:close/>
                  <a:moveTo>
                    <a:pt x="2372" y="4260"/>
                  </a:moveTo>
                  <a:lnTo>
                    <a:pt x="2372" y="4376"/>
                  </a:lnTo>
                  <a:cubicBezTo>
                    <a:pt x="2372" y="4580"/>
                    <a:pt x="2207" y="4746"/>
                    <a:pt x="2002" y="4746"/>
                  </a:cubicBezTo>
                  <a:cubicBezTo>
                    <a:pt x="1798" y="4746"/>
                    <a:pt x="1631" y="4580"/>
                    <a:pt x="1631" y="4376"/>
                  </a:cubicBezTo>
                  <a:lnTo>
                    <a:pt x="1631" y="4260"/>
                  </a:lnTo>
                  <a:cubicBezTo>
                    <a:pt x="1751" y="4287"/>
                    <a:pt x="1875" y="4301"/>
                    <a:pt x="2002" y="4301"/>
                  </a:cubicBezTo>
                  <a:cubicBezTo>
                    <a:pt x="2130" y="4301"/>
                    <a:pt x="2253" y="4287"/>
                    <a:pt x="2372" y="4260"/>
                  </a:cubicBezTo>
                  <a:close/>
                  <a:moveTo>
                    <a:pt x="3188" y="4598"/>
                  </a:moveTo>
                  <a:cubicBezTo>
                    <a:pt x="3393" y="4598"/>
                    <a:pt x="3560" y="4765"/>
                    <a:pt x="3560" y="4969"/>
                  </a:cubicBezTo>
                  <a:lnTo>
                    <a:pt x="3560" y="5339"/>
                  </a:lnTo>
                  <a:lnTo>
                    <a:pt x="445" y="5339"/>
                  </a:lnTo>
                  <a:lnTo>
                    <a:pt x="445" y="4969"/>
                  </a:lnTo>
                  <a:cubicBezTo>
                    <a:pt x="445" y="4764"/>
                    <a:pt x="612" y="4598"/>
                    <a:pt x="816" y="4598"/>
                  </a:cubicBezTo>
                  <a:lnTo>
                    <a:pt x="1217" y="4598"/>
                  </a:lnTo>
                  <a:cubicBezTo>
                    <a:pt x="1315" y="4940"/>
                    <a:pt x="1630" y="5191"/>
                    <a:pt x="2002" y="5191"/>
                  </a:cubicBezTo>
                  <a:cubicBezTo>
                    <a:pt x="2375" y="5191"/>
                    <a:pt x="2690" y="4940"/>
                    <a:pt x="2787" y="4598"/>
                  </a:cubicBezTo>
                  <a:close/>
                  <a:moveTo>
                    <a:pt x="2002" y="1"/>
                  </a:moveTo>
                  <a:cubicBezTo>
                    <a:pt x="1062" y="1"/>
                    <a:pt x="299" y="765"/>
                    <a:pt x="297" y="1704"/>
                  </a:cubicBezTo>
                  <a:lnTo>
                    <a:pt x="297" y="1706"/>
                  </a:lnTo>
                  <a:lnTo>
                    <a:pt x="297" y="1972"/>
                  </a:lnTo>
                  <a:cubicBezTo>
                    <a:pt x="295" y="1992"/>
                    <a:pt x="295" y="2014"/>
                    <a:pt x="297" y="2035"/>
                  </a:cubicBezTo>
                  <a:lnTo>
                    <a:pt x="297" y="2596"/>
                  </a:lnTo>
                  <a:lnTo>
                    <a:pt x="297" y="2599"/>
                  </a:lnTo>
                  <a:cubicBezTo>
                    <a:pt x="298" y="3243"/>
                    <a:pt x="658" y="3804"/>
                    <a:pt x="1186" y="4093"/>
                  </a:cubicBezTo>
                  <a:lnTo>
                    <a:pt x="1186" y="4153"/>
                  </a:lnTo>
                  <a:lnTo>
                    <a:pt x="816" y="4153"/>
                  </a:lnTo>
                  <a:cubicBezTo>
                    <a:pt x="366" y="4153"/>
                    <a:pt x="0" y="4519"/>
                    <a:pt x="0" y="4969"/>
                  </a:cubicBezTo>
                  <a:lnTo>
                    <a:pt x="0" y="5562"/>
                  </a:lnTo>
                  <a:cubicBezTo>
                    <a:pt x="0" y="5684"/>
                    <a:pt x="100" y="5784"/>
                    <a:pt x="223" y="5784"/>
                  </a:cubicBezTo>
                  <a:lnTo>
                    <a:pt x="3781" y="5784"/>
                  </a:lnTo>
                  <a:cubicBezTo>
                    <a:pt x="3905" y="5784"/>
                    <a:pt x="4004" y="5684"/>
                    <a:pt x="4004" y="5562"/>
                  </a:cubicBezTo>
                  <a:lnTo>
                    <a:pt x="4004" y="4969"/>
                  </a:lnTo>
                  <a:cubicBezTo>
                    <a:pt x="4004" y="4519"/>
                    <a:pt x="3638" y="4153"/>
                    <a:pt x="3188" y="4153"/>
                  </a:cubicBezTo>
                  <a:lnTo>
                    <a:pt x="2818" y="4153"/>
                  </a:lnTo>
                  <a:lnTo>
                    <a:pt x="2818" y="4093"/>
                  </a:lnTo>
                  <a:cubicBezTo>
                    <a:pt x="3347" y="3804"/>
                    <a:pt x="3708" y="3241"/>
                    <a:pt x="3708" y="2596"/>
                  </a:cubicBezTo>
                  <a:lnTo>
                    <a:pt x="3708" y="2023"/>
                  </a:lnTo>
                  <a:cubicBezTo>
                    <a:pt x="3709" y="2010"/>
                    <a:pt x="3709" y="1996"/>
                    <a:pt x="3708" y="1983"/>
                  </a:cubicBezTo>
                  <a:lnTo>
                    <a:pt x="3708" y="1707"/>
                  </a:lnTo>
                  <a:lnTo>
                    <a:pt x="3708" y="1706"/>
                  </a:lnTo>
                  <a:cubicBezTo>
                    <a:pt x="3708" y="766"/>
                    <a:pt x="2943" y="1"/>
                    <a:pt x="200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34"/>
            <p:cNvSpPr/>
            <p:nvPr/>
          </p:nvSpPr>
          <p:spPr>
            <a:xfrm>
              <a:off x="3944950" y="2859950"/>
              <a:ext cx="100100" cy="144600"/>
            </a:xfrm>
            <a:custGeom>
              <a:rect b="b" l="l" r="r" t="t"/>
              <a:pathLst>
                <a:path extrusionOk="0" h="5784" w="4004">
                  <a:moveTo>
                    <a:pt x="2002" y="445"/>
                  </a:moveTo>
                  <a:cubicBezTo>
                    <a:pt x="2318" y="445"/>
                    <a:pt x="2607" y="562"/>
                    <a:pt x="2829" y="755"/>
                  </a:cubicBezTo>
                  <a:lnTo>
                    <a:pt x="743" y="1663"/>
                  </a:lnTo>
                  <a:cubicBezTo>
                    <a:pt x="766" y="988"/>
                    <a:pt x="1322" y="445"/>
                    <a:pt x="2002" y="445"/>
                  </a:cubicBezTo>
                  <a:close/>
                  <a:moveTo>
                    <a:pt x="3115" y="1116"/>
                  </a:moveTo>
                  <a:cubicBezTo>
                    <a:pt x="3202" y="1280"/>
                    <a:pt x="3254" y="1466"/>
                    <a:pt x="3262" y="1663"/>
                  </a:cubicBezTo>
                  <a:lnTo>
                    <a:pt x="2560" y="1358"/>
                  </a:lnTo>
                  <a:lnTo>
                    <a:pt x="3115" y="1116"/>
                  </a:lnTo>
                  <a:close/>
                  <a:moveTo>
                    <a:pt x="2002" y="1600"/>
                  </a:moveTo>
                  <a:lnTo>
                    <a:pt x="3263" y="2149"/>
                  </a:lnTo>
                  <a:lnTo>
                    <a:pt x="3263" y="2596"/>
                  </a:lnTo>
                  <a:cubicBezTo>
                    <a:pt x="3263" y="3291"/>
                    <a:pt x="2698" y="3856"/>
                    <a:pt x="2002" y="3856"/>
                  </a:cubicBezTo>
                  <a:cubicBezTo>
                    <a:pt x="1307" y="3856"/>
                    <a:pt x="742" y="3291"/>
                    <a:pt x="742" y="2596"/>
                  </a:cubicBezTo>
                  <a:lnTo>
                    <a:pt x="742" y="2595"/>
                  </a:lnTo>
                  <a:lnTo>
                    <a:pt x="742" y="2149"/>
                  </a:lnTo>
                  <a:lnTo>
                    <a:pt x="2002" y="1600"/>
                  </a:lnTo>
                  <a:close/>
                  <a:moveTo>
                    <a:pt x="742" y="3743"/>
                  </a:moveTo>
                  <a:cubicBezTo>
                    <a:pt x="870" y="3883"/>
                    <a:pt x="1019" y="4002"/>
                    <a:pt x="1187" y="4093"/>
                  </a:cubicBezTo>
                  <a:lnTo>
                    <a:pt x="1187" y="4153"/>
                  </a:lnTo>
                  <a:lnTo>
                    <a:pt x="816" y="4153"/>
                  </a:lnTo>
                  <a:cubicBezTo>
                    <a:pt x="791" y="4153"/>
                    <a:pt x="766" y="4154"/>
                    <a:pt x="742" y="4156"/>
                  </a:cubicBezTo>
                  <a:lnTo>
                    <a:pt x="742" y="3743"/>
                  </a:lnTo>
                  <a:close/>
                  <a:moveTo>
                    <a:pt x="3263" y="3743"/>
                  </a:moveTo>
                  <a:lnTo>
                    <a:pt x="3263" y="4156"/>
                  </a:lnTo>
                  <a:cubicBezTo>
                    <a:pt x="3238" y="4154"/>
                    <a:pt x="3213" y="4153"/>
                    <a:pt x="3188" y="4153"/>
                  </a:cubicBezTo>
                  <a:lnTo>
                    <a:pt x="2818" y="4153"/>
                  </a:lnTo>
                  <a:lnTo>
                    <a:pt x="2818" y="4093"/>
                  </a:lnTo>
                  <a:cubicBezTo>
                    <a:pt x="2985" y="4002"/>
                    <a:pt x="3135" y="3883"/>
                    <a:pt x="3263" y="3743"/>
                  </a:cubicBezTo>
                  <a:close/>
                  <a:moveTo>
                    <a:pt x="2373" y="4260"/>
                  </a:moveTo>
                  <a:lnTo>
                    <a:pt x="2373" y="4375"/>
                  </a:lnTo>
                  <a:cubicBezTo>
                    <a:pt x="2373" y="4579"/>
                    <a:pt x="2206" y="4746"/>
                    <a:pt x="2002" y="4746"/>
                  </a:cubicBezTo>
                  <a:cubicBezTo>
                    <a:pt x="1798" y="4746"/>
                    <a:pt x="1632" y="4579"/>
                    <a:pt x="1632" y="4375"/>
                  </a:cubicBezTo>
                  <a:lnTo>
                    <a:pt x="1632" y="4260"/>
                  </a:lnTo>
                  <a:cubicBezTo>
                    <a:pt x="1751" y="4287"/>
                    <a:pt x="1875" y="4301"/>
                    <a:pt x="2002" y="4301"/>
                  </a:cubicBezTo>
                  <a:cubicBezTo>
                    <a:pt x="2129" y="4301"/>
                    <a:pt x="2253" y="4287"/>
                    <a:pt x="2373" y="4260"/>
                  </a:cubicBezTo>
                  <a:close/>
                  <a:moveTo>
                    <a:pt x="3188" y="4598"/>
                  </a:moveTo>
                  <a:cubicBezTo>
                    <a:pt x="3393" y="4598"/>
                    <a:pt x="3559" y="4764"/>
                    <a:pt x="3559" y="4968"/>
                  </a:cubicBezTo>
                  <a:lnTo>
                    <a:pt x="3559" y="5339"/>
                  </a:lnTo>
                  <a:lnTo>
                    <a:pt x="446" y="5339"/>
                  </a:lnTo>
                  <a:lnTo>
                    <a:pt x="446" y="4968"/>
                  </a:lnTo>
                  <a:cubicBezTo>
                    <a:pt x="446" y="4764"/>
                    <a:pt x="611" y="4598"/>
                    <a:pt x="816" y="4598"/>
                  </a:cubicBezTo>
                  <a:lnTo>
                    <a:pt x="1218" y="4598"/>
                  </a:lnTo>
                  <a:cubicBezTo>
                    <a:pt x="1314" y="4939"/>
                    <a:pt x="1630" y="5191"/>
                    <a:pt x="2002" y="5191"/>
                  </a:cubicBezTo>
                  <a:cubicBezTo>
                    <a:pt x="2375" y="5191"/>
                    <a:pt x="2689" y="4940"/>
                    <a:pt x="2787" y="4598"/>
                  </a:cubicBezTo>
                  <a:close/>
                  <a:moveTo>
                    <a:pt x="2002" y="1"/>
                  </a:moveTo>
                  <a:cubicBezTo>
                    <a:pt x="1061" y="1"/>
                    <a:pt x="297" y="766"/>
                    <a:pt x="297" y="1706"/>
                  </a:cubicBezTo>
                  <a:cubicBezTo>
                    <a:pt x="297" y="1708"/>
                    <a:pt x="297" y="1710"/>
                    <a:pt x="297" y="1713"/>
                  </a:cubicBezTo>
                  <a:cubicBezTo>
                    <a:pt x="297" y="1715"/>
                    <a:pt x="297" y="1719"/>
                    <a:pt x="297" y="1722"/>
                  </a:cubicBezTo>
                  <a:lnTo>
                    <a:pt x="297" y="2596"/>
                  </a:lnTo>
                  <a:lnTo>
                    <a:pt x="297" y="2597"/>
                  </a:lnTo>
                  <a:lnTo>
                    <a:pt x="297" y="4340"/>
                  </a:lnTo>
                  <a:cubicBezTo>
                    <a:pt x="116" y="4490"/>
                    <a:pt x="1" y="4716"/>
                    <a:pt x="1" y="4968"/>
                  </a:cubicBezTo>
                  <a:lnTo>
                    <a:pt x="1" y="5562"/>
                  </a:lnTo>
                  <a:cubicBezTo>
                    <a:pt x="1" y="5684"/>
                    <a:pt x="100" y="5784"/>
                    <a:pt x="223" y="5784"/>
                  </a:cubicBezTo>
                  <a:lnTo>
                    <a:pt x="3782" y="5784"/>
                  </a:lnTo>
                  <a:cubicBezTo>
                    <a:pt x="3904" y="5784"/>
                    <a:pt x="4004" y="5684"/>
                    <a:pt x="4004" y="5562"/>
                  </a:cubicBezTo>
                  <a:lnTo>
                    <a:pt x="4004" y="4969"/>
                  </a:lnTo>
                  <a:cubicBezTo>
                    <a:pt x="4004" y="4716"/>
                    <a:pt x="3889" y="4490"/>
                    <a:pt x="3707" y="4340"/>
                  </a:cubicBezTo>
                  <a:lnTo>
                    <a:pt x="3707" y="2006"/>
                  </a:lnTo>
                  <a:lnTo>
                    <a:pt x="3707" y="2004"/>
                  </a:lnTo>
                  <a:lnTo>
                    <a:pt x="3707" y="1722"/>
                  </a:lnTo>
                  <a:cubicBezTo>
                    <a:pt x="3707" y="1719"/>
                    <a:pt x="3707" y="1716"/>
                    <a:pt x="3706" y="1714"/>
                  </a:cubicBezTo>
                  <a:cubicBezTo>
                    <a:pt x="3706" y="1711"/>
                    <a:pt x="3707" y="1708"/>
                    <a:pt x="3707" y="1706"/>
                  </a:cubicBezTo>
                  <a:cubicBezTo>
                    <a:pt x="3707" y="1341"/>
                    <a:pt x="3591" y="1003"/>
                    <a:pt x="3395" y="725"/>
                  </a:cubicBezTo>
                  <a:cubicBezTo>
                    <a:pt x="3388" y="712"/>
                    <a:pt x="3380" y="700"/>
                    <a:pt x="3370" y="689"/>
                  </a:cubicBezTo>
                  <a:cubicBezTo>
                    <a:pt x="3059" y="272"/>
                    <a:pt x="2562" y="1"/>
                    <a:pt x="200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34"/>
            <p:cNvSpPr/>
            <p:nvPr/>
          </p:nvSpPr>
          <p:spPr>
            <a:xfrm>
              <a:off x="3870825" y="2630150"/>
              <a:ext cx="248375" cy="181675"/>
            </a:xfrm>
            <a:custGeom>
              <a:rect b="b" l="l" r="r" t="t"/>
              <a:pathLst>
                <a:path extrusionOk="0" h="7267" w="9935">
                  <a:moveTo>
                    <a:pt x="9489" y="5486"/>
                  </a:moveTo>
                  <a:lnTo>
                    <a:pt x="9489" y="5931"/>
                  </a:lnTo>
                  <a:lnTo>
                    <a:pt x="445" y="5931"/>
                  </a:lnTo>
                  <a:lnTo>
                    <a:pt x="445" y="5486"/>
                  </a:lnTo>
                  <a:close/>
                  <a:moveTo>
                    <a:pt x="9489" y="6375"/>
                  </a:moveTo>
                  <a:lnTo>
                    <a:pt x="9489" y="6820"/>
                  </a:lnTo>
                  <a:lnTo>
                    <a:pt x="445" y="6820"/>
                  </a:lnTo>
                  <a:lnTo>
                    <a:pt x="445" y="6375"/>
                  </a:lnTo>
                  <a:close/>
                  <a:moveTo>
                    <a:pt x="222" y="0"/>
                  </a:moveTo>
                  <a:cubicBezTo>
                    <a:pt x="164" y="0"/>
                    <a:pt x="106" y="24"/>
                    <a:pt x="66" y="64"/>
                  </a:cubicBezTo>
                  <a:cubicBezTo>
                    <a:pt x="24" y="106"/>
                    <a:pt x="0" y="164"/>
                    <a:pt x="0" y="222"/>
                  </a:cubicBezTo>
                  <a:lnTo>
                    <a:pt x="0" y="1112"/>
                  </a:lnTo>
                  <a:cubicBezTo>
                    <a:pt x="0" y="1234"/>
                    <a:pt x="100" y="1333"/>
                    <a:pt x="222" y="1333"/>
                  </a:cubicBezTo>
                  <a:cubicBezTo>
                    <a:pt x="346" y="1333"/>
                    <a:pt x="445" y="1234"/>
                    <a:pt x="445" y="1112"/>
                  </a:cubicBezTo>
                  <a:lnTo>
                    <a:pt x="445" y="445"/>
                  </a:lnTo>
                  <a:lnTo>
                    <a:pt x="9489" y="445"/>
                  </a:lnTo>
                  <a:lnTo>
                    <a:pt x="9489" y="5041"/>
                  </a:lnTo>
                  <a:lnTo>
                    <a:pt x="445" y="5041"/>
                  </a:lnTo>
                  <a:lnTo>
                    <a:pt x="445" y="2001"/>
                  </a:lnTo>
                  <a:cubicBezTo>
                    <a:pt x="445" y="1878"/>
                    <a:pt x="345" y="1778"/>
                    <a:pt x="222" y="1778"/>
                  </a:cubicBezTo>
                  <a:cubicBezTo>
                    <a:pt x="100" y="1778"/>
                    <a:pt x="0" y="1878"/>
                    <a:pt x="0" y="2001"/>
                  </a:cubicBezTo>
                  <a:lnTo>
                    <a:pt x="0" y="5263"/>
                  </a:lnTo>
                  <a:lnTo>
                    <a:pt x="0" y="5264"/>
                  </a:lnTo>
                  <a:lnTo>
                    <a:pt x="0" y="6154"/>
                  </a:lnTo>
                  <a:lnTo>
                    <a:pt x="0" y="7043"/>
                  </a:lnTo>
                  <a:cubicBezTo>
                    <a:pt x="0" y="7167"/>
                    <a:pt x="100" y="7266"/>
                    <a:pt x="222" y="7266"/>
                  </a:cubicBezTo>
                  <a:lnTo>
                    <a:pt x="9712" y="7266"/>
                  </a:lnTo>
                  <a:cubicBezTo>
                    <a:pt x="9835" y="7266"/>
                    <a:pt x="9934" y="7167"/>
                    <a:pt x="9934" y="7043"/>
                  </a:cubicBezTo>
                  <a:lnTo>
                    <a:pt x="9934" y="6154"/>
                  </a:lnTo>
                  <a:lnTo>
                    <a:pt x="9934" y="5264"/>
                  </a:lnTo>
                  <a:lnTo>
                    <a:pt x="9934" y="5262"/>
                  </a:lnTo>
                  <a:lnTo>
                    <a:pt x="9934" y="222"/>
                  </a:lnTo>
                  <a:cubicBezTo>
                    <a:pt x="9934" y="164"/>
                    <a:pt x="9910" y="106"/>
                    <a:pt x="9869" y="64"/>
                  </a:cubicBezTo>
                  <a:cubicBezTo>
                    <a:pt x="9827" y="24"/>
                    <a:pt x="9770" y="0"/>
                    <a:pt x="971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34"/>
            <p:cNvSpPr/>
            <p:nvPr/>
          </p:nvSpPr>
          <p:spPr>
            <a:xfrm>
              <a:off x="3893075" y="2652375"/>
              <a:ext cx="203875" cy="92700"/>
            </a:xfrm>
            <a:custGeom>
              <a:rect b="b" l="l" r="r" t="t"/>
              <a:pathLst>
                <a:path extrusionOk="0" h="3708" w="8155">
                  <a:moveTo>
                    <a:pt x="7463" y="445"/>
                  </a:moveTo>
                  <a:cubicBezTo>
                    <a:pt x="7515" y="553"/>
                    <a:pt x="7602" y="640"/>
                    <a:pt x="7710" y="692"/>
                  </a:cubicBezTo>
                  <a:lnTo>
                    <a:pt x="7710" y="3017"/>
                  </a:lnTo>
                  <a:cubicBezTo>
                    <a:pt x="7602" y="3068"/>
                    <a:pt x="7515" y="3155"/>
                    <a:pt x="7463" y="3262"/>
                  </a:cubicBezTo>
                  <a:lnTo>
                    <a:pt x="691" y="3262"/>
                  </a:lnTo>
                  <a:cubicBezTo>
                    <a:pt x="640" y="3155"/>
                    <a:pt x="552" y="3068"/>
                    <a:pt x="445" y="3017"/>
                  </a:cubicBezTo>
                  <a:lnTo>
                    <a:pt x="445" y="692"/>
                  </a:lnTo>
                  <a:cubicBezTo>
                    <a:pt x="552" y="640"/>
                    <a:pt x="640" y="553"/>
                    <a:pt x="691" y="445"/>
                  </a:cubicBezTo>
                  <a:close/>
                  <a:moveTo>
                    <a:pt x="518" y="1"/>
                  </a:moveTo>
                  <a:cubicBezTo>
                    <a:pt x="396" y="1"/>
                    <a:pt x="297" y="100"/>
                    <a:pt x="297" y="223"/>
                  </a:cubicBezTo>
                  <a:cubicBezTo>
                    <a:pt x="297" y="264"/>
                    <a:pt x="262" y="297"/>
                    <a:pt x="222" y="297"/>
                  </a:cubicBezTo>
                  <a:cubicBezTo>
                    <a:pt x="100" y="297"/>
                    <a:pt x="0" y="397"/>
                    <a:pt x="0" y="519"/>
                  </a:cubicBezTo>
                  <a:lnTo>
                    <a:pt x="0" y="3189"/>
                  </a:lnTo>
                  <a:cubicBezTo>
                    <a:pt x="0" y="3311"/>
                    <a:pt x="100" y="3411"/>
                    <a:pt x="222" y="3411"/>
                  </a:cubicBezTo>
                  <a:cubicBezTo>
                    <a:pt x="262" y="3411"/>
                    <a:pt x="297" y="3444"/>
                    <a:pt x="297" y="3485"/>
                  </a:cubicBezTo>
                  <a:cubicBezTo>
                    <a:pt x="297" y="3608"/>
                    <a:pt x="396" y="3707"/>
                    <a:pt x="518" y="3707"/>
                  </a:cubicBezTo>
                  <a:lnTo>
                    <a:pt x="7636" y="3707"/>
                  </a:lnTo>
                  <a:cubicBezTo>
                    <a:pt x="7759" y="3707"/>
                    <a:pt x="7858" y="3608"/>
                    <a:pt x="7858" y="3485"/>
                  </a:cubicBezTo>
                  <a:cubicBezTo>
                    <a:pt x="7858" y="3444"/>
                    <a:pt x="7891" y="3411"/>
                    <a:pt x="7933" y="3411"/>
                  </a:cubicBezTo>
                  <a:cubicBezTo>
                    <a:pt x="8055" y="3411"/>
                    <a:pt x="8155" y="3311"/>
                    <a:pt x="8155" y="3189"/>
                  </a:cubicBezTo>
                  <a:lnTo>
                    <a:pt x="8155" y="519"/>
                  </a:lnTo>
                  <a:cubicBezTo>
                    <a:pt x="8155" y="397"/>
                    <a:pt x="8055" y="297"/>
                    <a:pt x="7933" y="297"/>
                  </a:cubicBezTo>
                  <a:cubicBezTo>
                    <a:pt x="7891" y="297"/>
                    <a:pt x="7858" y="264"/>
                    <a:pt x="7858" y="223"/>
                  </a:cubicBezTo>
                  <a:cubicBezTo>
                    <a:pt x="7858" y="100"/>
                    <a:pt x="7759" y="1"/>
                    <a:pt x="763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34"/>
            <p:cNvSpPr/>
            <p:nvPr/>
          </p:nvSpPr>
          <p:spPr>
            <a:xfrm>
              <a:off x="3963500" y="2667200"/>
              <a:ext cx="63025" cy="63050"/>
            </a:xfrm>
            <a:custGeom>
              <a:rect b="b" l="l" r="r" t="t"/>
              <a:pathLst>
                <a:path extrusionOk="0" h="2522" w="2521">
                  <a:moveTo>
                    <a:pt x="1260" y="445"/>
                  </a:moveTo>
                  <a:cubicBezTo>
                    <a:pt x="1710" y="445"/>
                    <a:pt x="2076" y="811"/>
                    <a:pt x="2076" y="1261"/>
                  </a:cubicBezTo>
                  <a:cubicBezTo>
                    <a:pt x="2076" y="1710"/>
                    <a:pt x="1710" y="2076"/>
                    <a:pt x="1260" y="2076"/>
                  </a:cubicBezTo>
                  <a:cubicBezTo>
                    <a:pt x="810" y="2076"/>
                    <a:pt x="445" y="1710"/>
                    <a:pt x="445" y="1261"/>
                  </a:cubicBezTo>
                  <a:cubicBezTo>
                    <a:pt x="445" y="811"/>
                    <a:pt x="810" y="445"/>
                    <a:pt x="1260" y="445"/>
                  </a:cubicBezTo>
                  <a:close/>
                  <a:moveTo>
                    <a:pt x="1260" y="1"/>
                  </a:moveTo>
                  <a:cubicBezTo>
                    <a:pt x="565" y="1"/>
                    <a:pt x="0" y="566"/>
                    <a:pt x="0" y="1261"/>
                  </a:cubicBezTo>
                  <a:cubicBezTo>
                    <a:pt x="0" y="1956"/>
                    <a:pt x="565" y="2521"/>
                    <a:pt x="1260" y="2521"/>
                  </a:cubicBezTo>
                  <a:cubicBezTo>
                    <a:pt x="1956" y="2521"/>
                    <a:pt x="2521" y="1956"/>
                    <a:pt x="2521" y="1261"/>
                  </a:cubicBezTo>
                  <a:cubicBezTo>
                    <a:pt x="2521" y="566"/>
                    <a:pt x="1956" y="1"/>
                    <a:pt x="126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34"/>
            <p:cNvSpPr/>
            <p:nvPr/>
          </p:nvSpPr>
          <p:spPr>
            <a:xfrm>
              <a:off x="3989425" y="2822875"/>
              <a:ext cx="11150" cy="26000"/>
            </a:xfrm>
            <a:custGeom>
              <a:rect b="b" l="l" r="r" t="t"/>
              <a:pathLst>
                <a:path extrusionOk="0" h="1040" w="446">
                  <a:moveTo>
                    <a:pt x="223" y="1"/>
                  </a:moveTo>
                  <a:cubicBezTo>
                    <a:pt x="100" y="1"/>
                    <a:pt x="1" y="100"/>
                    <a:pt x="1" y="224"/>
                  </a:cubicBezTo>
                  <a:lnTo>
                    <a:pt x="1" y="817"/>
                  </a:lnTo>
                  <a:cubicBezTo>
                    <a:pt x="1" y="940"/>
                    <a:pt x="100" y="1040"/>
                    <a:pt x="223" y="1040"/>
                  </a:cubicBezTo>
                  <a:cubicBezTo>
                    <a:pt x="346" y="1040"/>
                    <a:pt x="446" y="940"/>
                    <a:pt x="446" y="817"/>
                  </a:cubicBezTo>
                  <a:lnTo>
                    <a:pt x="446" y="224"/>
                  </a:lnTo>
                  <a:cubicBezTo>
                    <a:pt x="446" y="100"/>
                    <a:pt x="346" y="1"/>
                    <a:pt x="2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34"/>
            <p:cNvSpPr/>
            <p:nvPr/>
          </p:nvSpPr>
          <p:spPr>
            <a:xfrm>
              <a:off x="4108050" y="2822875"/>
              <a:ext cx="11150" cy="18600"/>
            </a:xfrm>
            <a:custGeom>
              <a:rect b="b" l="l" r="r" t="t"/>
              <a:pathLst>
                <a:path extrusionOk="0" h="744" w="446">
                  <a:moveTo>
                    <a:pt x="223" y="1"/>
                  </a:moveTo>
                  <a:cubicBezTo>
                    <a:pt x="100" y="1"/>
                    <a:pt x="0" y="100"/>
                    <a:pt x="0" y="224"/>
                  </a:cubicBezTo>
                  <a:lnTo>
                    <a:pt x="0" y="520"/>
                  </a:lnTo>
                  <a:cubicBezTo>
                    <a:pt x="0" y="644"/>
                    <a:pt x="100" y="743"/>
                    <a:pt x="223" y="743"/>
                  </a:cubicBezTo>
                  <a:cubicBezTo>
                    <a:pt x="346" y="743"/>
                    <a:pt x="445" y="644"/>
                    <a:pt x="445" y="520"/>
                  </a:cubicBezTo>
                  <a:lnTo>
                    <a:pt x="445" y="224"/>
                  </a:lnTo>
                  <a:cubicBezTo>
                    <a:pt x="445" y="100"/>
                    <a:pt x="346" y="1"/>
                    <a:pt x="2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34"/>
            <p:cNvSpPr/>
            <p:nvPr/>
          </p:nvSpPr>
          <p:spPr>
            <a:xfrm>
              <a:off x="3870800" y="2822875"/>
              <a:ext cx="11150" cy="26000"/>
            </a:xfrm>
            <a:custGeom>
              <a:rect b="b" l="l" r="r" t="t"/>
              <a:pathLst>
                <a:path extrusionOk="0" h="1040" w="446">
                  <a:moveTo>
                    <a:pt x="223" y="1"/>
                  </a:moveTo>
                  <a:cubicBezTo>
                    <a:pt x="100" y="1"/>
                    <a:pt x="0" y="100"/>
                    <a:pt x="0" y="224"/>
                  </a:cubicBezTo>
                  <a:lnTo>
                    <a:pt x="0" y="817"/>
                  </a:lnTo>
                  <a:cubicBezTo>
                    <a:pt x="0" y="940"/>
                    <a:pt x="100" y="1040"/>
                    <a:pt x="223" y="1040"/>
                  </a:cubicBezTo>
                  <a:cubicBezTo>
                    <a:pt x="346" y="1040"/>
                    <a:pt x="445" y="940"/>
                    <a:pt x="445" y="817"/>
                  </a:cubicBezTo>
                  <a:lnTo>
                    <a:pt x="445" y="224"/>
                  </a:lnTo>
                  <a:cubicBezTo>
                    <a:pt x="445" y="100"/>
                    <a:pt x="346" y="1"/>
                    <a:pt x="2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0" name="Google Shape;320;p34"/>
          <p:cNvGrpSpPr/>
          <p:nvPr/>
        </p:nvGrpSpPr>
        <p:grpSpPr>
          <a:xfrm>
            <a:off x="6098493" y="1706838"/>
            <a:ext cx="377650" cy="371400"/>
            <a:chOff x="2415625" y="2633975"/>
            <a:chExt cx="377650" cy="371400"/>
          </a:xfrm>
        </p:grpSpPr>
        <p:sp>
          <p:nvSpPr>
            <p:cNvPr id="321" name="Google Shape;321;p34"/>
            <p:cNvSpPr/>
            <p:nvPr/>
          </p:nvSpPr>
          <p:spPr>
            <a:xfrm>
              <a:off x="2415625" y="2633975"/>
              <a:ext cx="377650" cy="371400"/>
            </a:xfrm>
            <a:custGeom>
              <a:rect b="b" l="l" r="r" t="t"/>
              <a:pathLst>
                <a:path extrusionOk="0" h="14856" w="15106">
                  <a:moveTo>
                    <a:pt x="8519" y="442"/>
                  </a:moveTo>
                  <a:cubicBezTo>
                    <a:pt x="9208" y="442"/>
                    <a:pt x="9769" y="1002"/>
                    <a:pt x="9769" y="1692"/>
                  </a:cubicBezTo>
                  <a:lnTo>
                    <a:pt x="9769" y="1693"/>
                  </a:lnTo>
                  <a:lnTo>
                    <a:pt x="9769" y="1694"/>
                  </a:lnTo>
                  <a:cubicBezTo>
                    <a:pt x="9768" y="2382"/>
                    <a:pt x="9208" y="2942"/>
                    <a:pt x="8519" y="2942"/>
                  </a:cubicBezTo>
                  <a:cubicBezTo>
                    <a:pt x="7830" y="2942"/>
                    <a:pt x="7270" y="2382"/>
                    <a:pt x="7270" y="1694"/>
                  </a:cubicBezTo>
                  <a:lnTo>
                    <a:pt x="7270" y="1692"/>
                  </a:lnTo>
                  <a:cubicBezTo>
                    <a:pt x="7270" y="1003"/>
                    <a:pt x="7830" y="442"/>
                    <a:pt x="8519" y="442"/>
                  </a:cubicBezTo>
                  <a:close/>
                  <a:moveTo>
                    <a:pt x="7304" y="2866"/>
                  </a:moveTo>
                  <a:cubicBezTo>
                    <a:pt x="7612" y="3185"/>
                    <a:pt x="8043" y="3384"/>
                    <a:pt x="8519" y="3384"/>
                  </a:cubicBezTo>
                  <a:cubicBezTo>
                    <a:pt x="8996" y="3384"/>
                    <a:pt x="9427" y="3185"/>
                    <a:pt x="9735" y="2866"/>
                  </a:cubicBezTo>
                  <a:lnTo>
                    <a:pt x="9735" y="2866"/>
                  </a:lnTo>
                  <a:cubicBezTo>
                    <a:pt x="9602" y="3416"/>
                    <a:pt x="9108" y="3824"/>
                    <a:pt x="8519" y="3824"/>
                  </a:cubicBezTo>
                  <a:cubicBezTo>
                    <a:pt x="7931" y="3824"/>
                    <a:pt x="7436" y="3416"/>
                    <a:pt x="7304" y="2866"/>
                  </a:cubicBezTo>
                  <a:close/>
                  <a:moveTo>
                    <a:pt x="11308" y="4723"/>
                  </a:moveTo>
                  <a:cubicBezTo>
                    <a:pt x="11528" y="4723"/>
                    <a:pt x="11571" y="4777"/>
                    <a:pt x="11571" y="4778"/>
                  </a:cubicBezTo>
                  <a:cubicBezTo>
                    <a:pt x="11590" y="4806"/>
                    <a:pt x="11580" y="5025"/>
                    <a:pt x="11200" y="5502"/>
                  </a:cubicBezTo>
                  <a:cubicBezTo>
                    <a:pt x="10912" y="5865"/>
                    <a:pt x="10549" y="6201"/>
                    <a:pt x="10367" y="6315"/>
                  </a:cubicBezTo>
                  <a:cubicBezTo>
                    <a:pt x="10261" y="6381"/>
                    <a:pt x="10139" y="6416"/>
                    <a:pt x="10015" y="6416"/>
                  </a:cubicBezTo>
                  <a:cubicBezTo>
                    <a:pt x="9863" y="6416"/>
                    <a:pt x="9719" y="6365"/>
                    <a:pt x="9603" y="6273"/>
                  </a:cubicBezTo>
                  <a:lnTo>
                    <a:pt x="10131" y="5941"/>
                  </a:lnTo>
                  <a:cubicBezTo>
                    <a:pt x="10235" y="5877"/>
                    <a:pt x="10266" y="5740"/>
                    <a:pt x="10202" y="5638"/>
                  </a:cubicBezTo>
                  <a:cubicBezTo>
                    <a:pt x="10159" y="5570"/>
                    <a:pt x="10087" y="5534"/>
                    <a:pt x="10014" y="5534"/>
                  </a:cubicBezTo>
                  <a:cubicBezTo>
                    <a:pt x="9974" y="5534"/>
                    <a:pt x="9933" y="5545"/>
                    <a:pt x="9897" y="5567"/>
                  </a:cubicBezTo>
                  <a:lnTo>
                    <a:pt x="9368" y="5899"/>
                  </a:lnTo>
                  <a:cubicBezTo>
                    <a:pt x="9309" y="5634"/>
                    <a:pt x="9419" y="5346"/>
                    <a:pt x="9663" y="5194"/>
                  </a:cubicBezTo>
                  <a:cubicBezTo>
                    <a:pt x="9926" y="5029"/>
                    <a:pt x="10782" y="4723"/>
                    <a:pt x="11308" y="4723"/>
                  </a:cubicBezTo>
                  <a:close/>
                  <a:moveTo>
                    <a:pt x="3530" y="9562"/>
                  </a:moveTo>
                  <a:lnTo>
                    <a:pt x="3530" y="13749"/>
                  </a:lnTo>
                  <a:lnTo>
                    <a:pt x="3530" y="13961"/>
                  </a:lnTo>
                  <a:lnTo>
                    <a:pt x="3089" y="13961"/>
                  </a:lnTo>
                  <a:lnTo>
                    <a:pt x="3089" y="9562"/>
                  </a:lnTo>
                  <a:close/>
                  <a:moveTo>
                    <a:pt x="8519" y="7839"/>
                  </a:moveTo>
                  <a:lnTo>
                    <a:pt x="12187" y="10261"/>
                  </a:lnTo>
                  <a:cubicBezTo>
                    <a:pt x="11818" y="10432"/>
                    <a:pt x="11409" y="10617"/>
                    <a:pt x="11029" y="10776"/>
                  </a:cubicBezTo>
                  <a:cubicBezTo>
                    <a:pt x="10916" y="10824"/>
                    <a:pt x="10864" y="10952"/>
                    <a:pt x="10911" y="11065"/>
                  </a:cubicBezTo>
                  <a:cubicBezTo>
                    <a:pt x="10947" y="11149"/>
                    <a:pt x="11028" y="11200"/>
                    <a:pt x="11114" y="11200"/>
                  </a:cubicBezTo>
                  <a:cubicBezTo>
                    <a:pt x="11143" y="11200"/>
                    <a:pt x="11172" y="11195"/>
                    <a:pt x="11200" y="11183"/>
                  </a:cubicBezTo>
                  <a:cubicBezTo>
                    <a:pt x="12255" y="10739"/>
                    <a:pt x="13539" y="10105"/>
                    <a:pt x="13552" y="10099"/>
                  </a:cubicBezTo>
                  <a:cubicBezTo>
                    <a:pt x="13556" y="10097"/>
                    <a:pt x="13560" y="10094"/>
                    <a:pt x="13564" y="10092"/>
                  </a:cubicBezTo>
                  <a:cubicBezTo>
                    <a:pt x="13668" y="10032"/>
                    <a:pt x="13782" y="10003"/>
                    <a:pt x="13894" y="10003"/>
                  </a:cubicBezTo>
                  <a:cubicBezTo>
                    <a:pt x="14123" y="10003"/>
                    <a:pt x="14346" y="10122"/>
                    <a:pt x="14468" y="10334"/>
                  </a:cubicBezTo>
                  <a:cubicBezTo>
                    <a:pt x="14680" y="10699"/>
                    <a:pt x="14350" y="11101"/>
                    <a:pt x="14188" y="11265"/>
                  </a:cubicBezTo>
                  <a:cubicBezTo>
                    <a:pt x="13092" y="12148"/>
                    <a:pt x="10062" y="14413"/>
                    <a:pt x="9044" y="14413"/>
                  </a:cubicBezTo>
                  <a:cubicBezTo>
                    <a:pt x="7914" y="14413"/>
                    <a:pt x="4746" y="13743"/>
                    <a:pt x="3971" y="13575"/>
                  </a:cubicBezTo>
                  <a:lnTo>
                    <a:pt x="3971" y="9972"/>
                  </a:lnTo>
                  <a:cubicBezTo>
                    <a:pt x="4328" y="9919"/>
                    <a:pt x="4646" y="9894"/>
                    <a:pt x="4946" y="9894"/>
                  </a:cubicBezTo>
                  <a:cubicBezTo>
                    <a:pt x="5934" y="9894"/>
                    <a:pt x="6718" y="10167"/>
                    <a:pt x="8027" y="10623"/>
                  </a:cubicBezTo>
                  <a:cubicBezTo>
                    <a:pt x="8546" y="10804"/>
                    <a:pt x="9134" y="11008"/>
                    <a:pt x="9848" y="11238"/>
                  </a:cubicBezTo>
                  <a:cubicBezTo>
                    <a:pt x="9955" y="11283"/>
                    <a:pt x="10250" y="11450"/>
                    <a:pt x="10137" y="11825"/>
                  </a:cubicBezTo>
                  <a:cubicBezTo>
                    <a:pt x="10077" y="12028"/>
                    <a:pt x="9897" y="12222"/>
                    <a:pt x="9632" y="12222"/>
                  </a:cubicBezTo>
                  <a:cubicBezTo>
                    <a:pt x="9597" y="12222"/>
                    <a:pt x="9562" y="12219"/>
                    <a:pt x="9525" y="12212"/>
                  </a:cubicBezTo>
                  <a:cubicBezTo>
                    <a:pt x="9091" y="12130"/>
                    <a:pt x="6534" y="11784"/>
                    <a:pt x="6427" y="11769"/>
                  </a:cubicBezTo>
                  <a:cubicBezTo>
                    <a:pt x="6416" y="11768"/>
                    <a:pt x="6406" y="11767"/>
                    <a:pt x="6396" y="11767"/>
                  </a:cubicBezTo>
                  <a:cubicBezTo>
                    <a:pt x="6287" y="11767"/>
                    <a:pt x="6193" y="11848"/>
                    <a:pt x="6178" y="11958"/>
                  </a:cubicBezTo>
                  <a:cubicBezTo>
                    <a:pt x="6162" y="12079"/>
                    <a:pt x="6246" y="12190"/>
                    <a:pt x="6368" y="12206"/>
                  </a:cubicBezTo>
                  <a:cubicBezTo>
                    <a:pt x="6393" y="12210"/>
                    <a:pt x="9021" y="12566"/>
                    <a:pt x="9444" y="12646"/>
                  </a:cubicBezTo>
                  <a:cubicBezTo>
                    <a:pt x="9509" y="12658"/>
                    <a:pt x="9573" y="12664"/>
                    <a:pt x="9636" y="12664"/>
                  </a:cubicBezTo>
                  <a:cubicBezTo>
                    <a:pt x="10103" y="12664"/>
                    <a:pt x="10447" y="12327"/>
                    <a:pt x="10560" y="11952"/>
                  </a:cubicBezTo>
                  <a:cubicBezTo>
                    <a:pt x="10679" y="11558"/>
                    <a:pt x="10555" y="11057"/>
                    <a:pt x="10015" y="10829"/>
                  </a:cubicBezTo>
                  <a:cubicBezTo>
                    <a:pt x="10015" y="10828"/>
                    <a:pt x="10014" y="10828"/>
                    <a:pt x="10013" y="10828"/>
                  </a:cubicBezTo>
                  <a:cubicBezTo>
                    <a:pt x="10012" y="10827"/>
                    <a:pt x="10012" y="10827"/>
                    <a:pt x="10011" y="10827"/>
                  </a:cubicBezTo>
                  <a:cubicBezTo>
                    <a:pt x="10008" y="10826"/>
                    <a:pt x="10006" y="10825"/>
                    <a:pt x="10003" y="10824"/>
                  </a:cubicBezTo>
                  <a:cubicBezTo>
                    <a:pt x="9999" y="10823"/>
                    <a:pt x="9996" y="10821"/>
                    <a:pt x="9993" y="10820"/>
                  </a:cubicBezTo>
                  <a:cubicBezTo>
                    <a:pt x="9279" y="10593"/>
                    <a:pt x="8691" y="10387"/>
                    <a:pt x="8173" y="10207"/>
                  </a:cubicBezTo>
                  <a:cubicBezTo>
                    <a:pt x="7277" y="9894"/>
                    <a:pt x="6604" y="9660"/>
                    <a:pt x="5934" y="9540"/>
                  </a:cubicBezTo>
                  <a:lnTo>
                    <a:pt x="8519" y="7839"/>
                  </a:lnTo>
                  <a:close/>
                  <a:moveTo>
                    <a:pt x="8519" y="0"/>
                  </a:moveTo>
                  <a:cubicBezTo>
                    <a:pt x="7587" y="0"/>
                    <a:pt x="6828" y="759"/>
                    <a:pt x="6828" y="1693"/>
                  </a:cubicBezTo>
                  <a:lnTo>
                    <a:pt x="6828" y="1694"/>
                  </a:lnTo>
                  <a:lnTo>
                    <a:pt x="6828" y="2574"/>
                  </a:lnTo>
                  <a:lnTo>
                    <a:pt x="6828" y="2575"/>
                  </a:lnTo>
                  <a:cubicBezTo>
                    <a:pt x="6828" y="3432"/>
                    <a:pt x="7470" y="4143"/>
                    <a:pt x="8299" y="4251"/>
                  </a:cubicBezTo>
                  <a:lnTo>
                    <a:pt x="8299" y="7456"/>
                  </a:lnTo>
                  <a:lnTo>
                    <a:pt x="5251" y="9461"/>
                  </a:lnTo>
                  <a:cubicBezTo>
                    <a:pt x="5150" y="9456"/>
                    <a:pt x="5048" y="9453"/>
                    <a:pt x="4943" y="9453"/>
                  </a:cubicBezTo>
                  <a:cubicBezTo>
                    <a:pt x="4643" y="9453"/>
                    <a:pt x="4324" y="9477"/>
                    <a:pt x="3971" y="9526"/>
                  </a:cubicBezTo>
                  <a:lnTo>
                    <a:pt x="3971" y="9341"/>
                  </a:lnTo>
                  <a:cubicBezTo>
                    <a:pt x="3971" y="9220"/>
                    <a:pt x="3872" y="9121"/>
                    <a:pt x="3751" y="9121"/>
                  </a:cubicBezTo>
                  <a:lnTo>
                    <a:pt x="3089" y="9121"/>
                  </a:lnTo>
                  <a:lnTo>
                    <a:pt x="3089" y="8901"/>
                  </a:lnTo>
                  <a:cubicBezTo>
                    <a:pt x="3089" y="8843"/>
                    <a:pt x="3065" y="8785"/>
                    <a:pt x="3024" y="8744"/>
                  </a:cubicBezTo>
                  <a:cubicBezTo>
                    <a:pt x="2983" y="8704"/>
                    <a:pt x="2926" y="8680"/>
                    <a:pt x="2868" y="8680"/>
                  </a:cubicBezTo>
                  <a:lnTo>
                    <a:pt x="221" y="8680"/>
                  </a:lnTo>
                  <a:cubicBezTo>
                    <a:pt x="163" y="8680"/>
                    <a:pt x="107" y="8704"/>
                    <a:pt x="66" y="8744"/>
                  </a:cubicBezTo>
                  <a:cubicBezTo>
                    <a:pt x="24" y="8785"/>
                    <a:pt x="0" y="8843"/>
                    <a:pt x="0" y="8901"/>
                  </a:cubicBezTo>
                  <a:lnTo>
                    <a:pt x="0" y="13752"/>
                  </a:lnTo>
                  <a:cubicBezTo>
                    <a:pt x="0" y="13873"/>
                    <a:pt x="100" y="13972"/>
                    <a:pt x="221" y="13972"/>
                  </a:cubicBezTo>
                  <a:cubicBezTo>
                    <a:pt x="343" y="13972"/>
                    <a:pt x="442" y="13873"/>
                    <a:pt x="442" y="13752"/>
                  </a:cubicBezTo>
                  <a:lnTo>
                    <a:pt x="442" y="9121"/>
                  </a:lnTo>
                  <a:lnTo>
                    <a:pt x="2647" y="9121"/>
                  </a:lnTo>
                  <a:lnTo>
                    <a:pt x="2647" y="14414"/>
                  </a:lnTo>
                  <a:lnTo>
                    <a:pt x="2207" y="14414"/>
                  </a:lnTo>
                  <a:lnTo>
                    <a:pt x="2207" y="14194"/>
                  </a:lnTo>
                  <a:cubicBezTo>
                    <a:pt x="2207" y="14071"/>
                    <a:pt x="2107" y="13973"/>
                    <a:pt x="1986" y="13973"/>
                  </a:cubicBezTo>
                  <a:cubicBezTo>
                    <a:pt x="1864" y="13973"/>
                    <a:pt x="1765" y="14071"/>
                    <a:pt x="1765" y="14194"/>
                  </a:cubicBezTo>
                  <a:lnTo>
                    <a:pt x="1765" y="14414"/>
                  </a:lnTo>
                  <a:lnTo>
                    <a:pt x="240" y="14414"/>
                  </a:lnTo>
                  <a:cubicBezTo>
                    <a:pt x="234" y="14414"/>
                    <a:pt x="228" y="14414"/>
                    <a:pt x="222" y="14414"/>
                  </a:cubicBezTo>
                  <a:cubicBezTo>
                    <a:pt x="100" y="14414"/>
                    <a:pt x="1" y="14512"/>
                    <a:pt x="1" y="14634"/>
                  </a:cubicBezTo>
                  <a:lnTo>
                    <a:pt x="0" y="14634"/>
                  </a:lnTo>
                  <a:cubicBezTo>
                    <a:pt x="0" y="14692"/>
                    <a:pt x="24" y="14749"/>
                    <a:pt x="66" y="14791"/>
                  </a:cubicBezTo>
                  <a:cubicBezTo>
                    <a:pt x="107" y="14832"/>
                    <a:pt x="163" y="14855"/>
                    <a:pt x="221" y="14855"/>
                  </a:cubicBezTo>
                  <a:lnTo>
                    <a:pt x="2868" y="14855"/>
                  </a:lnTo>
                  <a:cubicBezTo>
                    <a:pt x="2926" y="14855"/>
                    <a:pt x="2983" y="14832"/>
                    <a:pt x="3024" y="14791"/>
                  </a:cubicBezTo>
                  <a:cubicBezTo>
                    <a:pt x="3065" y="14749"/>
                    <a:pt x="3089" y="14692"/>
                    <a:pt x="3089" y="14634"/>
                  </a:cubicBezTo>
                  <a:lnTo>
                    <a:pt x="3089" y="14403"/>
                  </a:lnTo>
                  <a:lnTo>
                    <a:pt x="3751" y="14403"/>
                  </a:lnTo>
                  <a:cubicBezTo>
                    <a:pt x="3872" y="14403"/>
                    <a:pt x="3971" y="14304"/>
                    <a:pt x="3971" y="14182"/>
                  </a:cubicBezTo>
                  <a:lnTo>
                    <a:pt x="3971" y="14027"/>
                  </a:lnTo>
                  <a:cubicBezTo>
                    <a:pt x="4894" y="14226"/>
                    <a:pt x="7898" y="14855"/>
                    <a:pt x="9044" y="14855"/>
                  </a:cubicBezTo>
                  <a:cubicBezTo>
                    <a:pt x="9646" y="14855"/>
                    <a:pt x="10715" y="14318"/>
                    <a:pt x="12312" y="13213"/>
                  </a:cubicBezTo>
                  <a:cubicBezTo>
                    <a:pt x="13462" y="12416"/>
                    <a:pt x="14465" y="11609"/>
                    <a:pt x="14474" y="11600"/>
                  </a:cubicBezTo>
                  <a:cubicBezTo>
                    <a:pt x="14481" y="11595"/>
                    <a:pt x="14487" y="11590"/>
                    <a:pt x="14492" y="11585"/>
                  </a:cubicBezTo>
                  <a:cubicBezTo>
                    <a:pt x="14971" y="11105"/>
                    <a:pt x="15106" y="10555"/>
                    <a:pt x="14851" y="10114"/>
                  </a:cubicBezTo>
                  <a:lnTo>
                    <a:pt x="14850" y="10114"/>
                  </a:lnTo>
                  <a:cubicBezTo>
                    <a:pt x="14646" y="9761"/>
                    <a:pt x="14274" y="9563"/>
                    <a:pt x="13893" y="9563"/>
                  </a:cubicBezTo>
                  <a:cubicBezTo>
                    <a:pt x="13708" y="9563"/>
                    <a:pt x="13522" y="9609"/>
                    <a:pt x="13350" y="9706"/>
                  </a:cubicBezTo>
                  <a:cubicBezTo>
                    <a:pt x="13307" y="9727"/>
                    <a:pt x="13034" y="9862"/>
                    <a:pt x="12655" y="10041"/>
                  </a:cubicBezTo>
                  <a:lnTo>
                    <a:pt x="8740" y="7456"/>
                  </a:lnTo>
                  <a:lnTo>
                    <a:pt x="8740" y="6814"/>
                  </a:lnTo>
                  <a:lnTo>
                    <a:pt x="9216" y="6516"/>
                  </a:lnTo>
                  <a:cubicBezTo>
                    <a:pt x="9422" y="6733"/>
                    <a:pt x="9708" y="6858"/>
                    <a:pt x="10015" y="6858"/>
                  </a:cubicBezTo>
                  <a:cubicBezTo>
                    <a:pt x="10222" y="6858"/>
                    <a:pt x="10425" y="6800"/>
                    <a:pt x="10601" y="6689"/>
                  </a:cubicBezTo>
                  <a:cubicBezTo>
                    <a:pt x="10850" y="6532"/>
                    <a:pt x="11255" y="6141"/>
                    <a:pt x="11545" y="5777"/>
                  </a:cubicBezTo>
                  <a:cubicBezTo>
                    <a:pt x="11987" y="5222"/>
                    <a:pt x="12118" y="4819"/>
                    <a:pt x="11946" y="4543"/>
                  </a:cubicBezTo>
                  <a:cubicBezTo>
                    <a:pt x="11837" y="4371"/>
                    <a:pt x="11622" y="4283"/>
                    <a:pt x="11308" y="4283"/>
                  </a:cubicBezTo>
                  <a:cubicBezTo>
                    <a:pt x="10715" y="4283"/>
                    <a:pt x="9773" y="4604"/>
                    <a:pt x="9428" y="4821"/>
                  </a:cubicBezTo>
                  <a:cubicBezTo>
                    <a:pt x="8977" y="5104"/>
                    <a:pt x="8801" y="5662"/>
                    <a:pt x="8981" y="6143"/>
                  </a:cubicBezTo>
                  <a:lnTo>
                    <a:pt x="8740" y="6294"/>
                  </a:lnTo>
                  <a:lnTo>
                    <a:pt x="8740" y="4251"/>
                  </a:lnTo>
                  <a:cubicBezTo>
                    <a:pt x="9568" y="4143"/>
                    <a:pt x="10211" y="3432"/>
                    <a:pt x="10211" y="2575"/>
                  </a:cubicBezTo>
                  <a:lnTo>
                    <a:pt x="10211" y="2574"/>
                  </a:lnTo>
                  <a:lnTo>
                    <a:pt x="10211" y="1694"/>
                  </a:lnTo>
                  <a:lnTo>
                    <a:pt x="10211" y="1693"/>
                  </a:lnTo>
                  <a:cubicBezTo>
                    <a:pt x="10211" y="759"/>
                    <a:pt x="9452" y="0"/>
                    <a:pt x="85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34"/>
            <p:cNvSpPr/>
            <p:nvPr/>
          </p:nvSpPr>
          <p:spPr>
            <a:xfrm>
              <a:off x="2623100" y="2656025"/>
              <a:ext cx="11025" cy="40500"/>
            </a:xfrm>
            <a:custGeom>
              <a:rect b="b" l="l" r="r" t="t"/>
              <a:pathLst>
                <a:path extrusionOk="0" h="1620" w="441">
                  <a:moveTo>
                    <a:pt x="221" y="1"/>
                  </a:moveTo>
                  <a:cubicBezTo>
                    <a:pt x="99" y="1"/>
                    <a:pt x="0" y="100"/>
                    <a:pt x="0" y="222"/>
                  </a:cubicBezTo>
                  <a:lnTo>
                    <a:pt x="0" y="1398"/>
                  </a:lnTo>
                  <a:cubicBezTo>
                    <a:pt x="0" y="1520"/>
                    <a:pt x="99" y="1619"/>
                    <a:pt x="221" y="1619"/>
                  </a:cubicBezTo>
                  <a:cubicBezTo>
                    <a:pt x="342" y="1619"/>
                    <a:pt x="441" y="1520"/>
                    <a:pt x="441" y="1398"/>
                  </a:cubicBezTo>
                  <a:lnTo>
                    <a:pt x="441" y="222"/>
                  </a:lnTo>
                  <a:cubicBezTo>
                    <a:pt x="441" y="100"/>
                    <a:pt x="342" y="1"/>
                    <a:pt x="22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3" name="Google Shape;323;p34"/>
          <p:cNvGrpSpPr/>
          <p:nvPr/>
        </p:nvGrpSpPr>
        <p:grpSpPr>
          <a:xfrm>
            <a:off x="1031162" y="1705313"/>
            <a:ext cx="374400" cy="374425"/>
            <a:chOff x="1970750" y="3322375"/>
            <a:chExt cx="374400" cy="374425"/>
          </a:xfrm>
        </p:grpSpPr>
        <p:sp>
          <p:nvSpPr>
            <p:cNvPr id="324" name="Google Shape;324;p34"/>
            <p:cNvSpPr/>
            <p:nvPr/>
          </p:nvSpPr>
          <p:spPr>
            <a:xfrm>
              <a:off x="1970750" y="3322375"/>
              <a:ext cx="374400" cy="374425"/>
            </a:xfrm>
            <a:custGeom>
              <a:rect b="b" l="l" r="r" t="t"/>
              <a:pathLst>
                <a:path extrusionOk="0" h="14977" w="14976">
                  <a:moveTo>
                    <a:pt x="7710" y="445"/>
                  </a:moveTo>
                  <a:lnTo>
                    <a:pt x="7710" y="861"/>
                  </a:lnTo>
                  <a:lnTo>
                    <a:pt x="7265" y="861"/>
                  </a:lnTo>
                  <a:lnTo>
                    <a:pt x="7265" y="445"/>
                  </a:lnTo>
                  <a:close/>
                  <a:moveTo>
                    <a:pt x="14532" y="1306"/>
                  </a:moveTo>
                  <a:lnTo>
                    <a:pt x="14532" y="2047"/>
                  </a:lnTo>
                  <a:lnTo>
                    <a:pt x="444" y="2047"/>
                  </a:lnTo>
                  <a:lnTo>
                    <a:pt x="444" y="1306"/>
                  </a:lnTo>
                  <a:close/>
                  <a:moveTo>
                    <a:pt x="6821" y="12501"/>
                  </a:moveTo>
                  <a:lnTo>
                    <a:pt x="6821" y="12856"/>
                  </a:lnTo>
                  <a:lnTo>
                    <a:pt x="4307" y="14533"/>
                  </a:lnTo>
                  <a:lnTo>
                    <a:pt x="3775" y="14533"/>
                  </a:lnTo>
                  <a:lnTo>
                    <a:pt x="6821" y="12501"/>
                  </a:lnTo>
                  <a:close/>
                  <a:moveTo>
                    <a:pt x="7710" y="11419"/>
                  </a:moveTo>
                  <a:lnTo>
                    <a:pt x="7710" y="12085"/>
                  </a:lnTo>
                  <a:lnTo>
                    <a:pt x="7710" y="12089"/>
                  </a:lnTo>
                  <a:lnTo>
                    <a:pt x="7710" y="12974"/>
                  </a:lnTo>
                  <a:lnTo>
                    <a:pt x="7710" y="12978"/>
                  </a:lnTo>
                  <a:lnTo>
                    <a:pt x="7710" y="14533"/>
                  </a:lnTo>
                  <a:lnTo>
                    <a:pt x="7265" y="14533"/>
                  </a:lnTo>
                  <a:lnTo>
                    <a:pt x="7265" y="11419"/>
                  </a:lnTo>
                  <a:close/>
                  <a:moveTo>
                    <a:pt x="8155" y="12501"/>
                  </a:moveTo>
                  <a:lnTo>
                    <a:pt x="11202" y="14533"/>
                  </a:lnTo>
                  <a:lnTo>
                    <a:pt x="10669" y="14533"/>
                  </a:lnTo>
                  <a:lnTo>
                    <a:pt x="8155" y="12856"/>
                  </a:lnTo>
                  <a:lnTo>
                    <a:pt x="8155" y="12501"/>
                  </a:lnTo>
                  <a:close/>
                  <a:moveTo>
                    <a:pt x="7044" y="0"/>
                  </a:moveTo>
                  <a:cubicBezTo>
                    <a:pt x="6920" y="0"/>
                    <a:pt x="6821" y="100"/>
                    <a:pt x="6821" y="223"/>
                  </a:cubicBezTo>
                  <a:lnTo>
                    <a:pt x="6821" y="861"/>
                  </a:lnTo>
                  <a:lnTo>
                    <a:pt x="222" y="861"/>
                  </a:lnTo>
                  <a:cubicBezTo>
                    <a:pt x="100" y="861"/>
                    <a:pt x="0" y="961"/>
                    <a:pt x="0" y="1083"/>
                  </a:cubicBezTo>
                  <a:lnTo>
                    <a:pt x="0" y="2269"/>
                  </a:lnTo>
                  <a:cubicBezTo>
                    <a:pt x="0" y="2392"/>
                    <a:pt x="100" y="2492"/>
                    <a:pt x="222" y="2492"/>
                  </a:cubicBezTo>
                  <a:lnTo>
                    <a:pt x="297" y="2492"/>
                  </a:lnTo>
                  <a:lnTo>
                    <a:pt x="297" y="4049"/>
                  </a:lnTo>
                  <a:cubicBezTo>
                    <a:pt x="297" y="4172"/>
                    <a:pt x="397" y="4271"/>
                    <a:pt x="519" y="4271"/>
                  </a:cubicBezTo>
                  <a:cubicBezTo>
                    <a:pt x="641" y="4271"/>
                    <a:pt x="742" y="4172"/>
                    <a:pt x="742" y="4049"/>
                  </a:cubicBezTo>
                  <a:lnTo>
                    <a:pt x="742" y="2492"/>
                  </a:lnTo>
                  <a:lnTo>
                    <a:pt x="14235" y="2492"/>
                  </a:lnTo>
                  <a:lnTo>
                    <a:pt x="14235" y="10974"/>
                  </a:lnTo>
                  <a:lnTo>
                    <a:pt x="7937" y="10974"/>
                  </a:lnTo>
                  <a:cubicBezTo>
                    <a:pt x="7935" y="10974"/>
                    <a:pt x="7934" y="10973"/>
                    <a:pt x="7933" y="10973"/>
                  </a:cubicBezTo>
                  <a:cubicBezTo>
                    <a:pt x="7931" y="10973"/>
                    <a:pt x="7930" y="10973"/>
                    <a:pt x="7929" y="10974"/>
                  </a:cubicBezTo>
                  <a:lnTo>
                    <a:pt x="7047" y="10974"/>
                  </a:lnTo>
                  <a:cubicBezTo>
                    <a:pt x="7046" y="10974"/>
                    <a:pt x="7045" y="10973"/>
                    <a:pt x="7044" y="10973"/>
                  </a:cubicBezTo>
                  <a:cubicBezTo>
                    <a:pt x="7042" y="10973"/>
                    <a:pt x="7040" y="10973"/>
                    <a:pt x="7039" y="10974"/>
                  </a:cubicBezTo>
                  <a:lnTo>
                    <a:pt x="742" y="10974"/>
                  </a:lnTo>
                  <a:lnTo>
                    <a:pt x="742" y="4939"/>
                  </a:lnTo>
                  <a:cubicBezTo>
                    <a:pt x="742" y="4816"/>
                    <a:pt x="641" y="4716"/>
                    <a:pt x="519" y="4716"/>
                  </a:cubicBezTo>
                  <a:cubicBezTo>
                    <a:pt x="397" y="4716"/>
                    <a:pt x="297" y="4816"/>
                    <a:pt x="297" y="4939"/>
                  </a:cubicBezTo>
                  <a:lnTo>
                    <a:pt x="297" y="11196"/>
                  </a:lnTo>
                  <a:cubicBezTo>
                    <a:pt x="297" y="11198"/>
                    <a:pt x="297" y="11201"/>
                    <a:pt x="297" y="11203"/>
                  </a:cubicBezTo>
                  <a:cubicBezTo>
                    <a:pt x="300" y="11303"/>
                    <a:pt x="369" y="11386"/>
                    <a:pt x="462" y="11411"/>
                  </a:cubicBezTo>
                  <a:cubicBezTo>
                    <a:pt x="481" y="11416"/>
                    <a:pt x="499" y="11419"/>
                    <a:pt x="519" y="11419"/>
                  </a:cubicBezTo>
                  <a:lnTo>
                    <a:pt x="6821" y="11419"/>
                  </a:lnTo>
                  <a:lnTo>
                    <a:pt x="6821" y="11966"/>
                  </a:lnTo>
                  <a:lnTo>
                    <a:pt x="2916" y="14570"/>
                  </a:lnTo>
                  <a:cubicBezTo>
                    <a:pt x="2911" y="14573"/>
                    <a:pt x="2906" y="14577"/>
                    <a:pt x="2902" y="14581"/>
                  </a:cubicBezTo>
                  <a:cubicBezTo>
                    <a:pt x="2889" y="14591"/>
                    <a:pt x="2879" y="14601"/>
                    <a:pt x="2869" y="14611"/>
                  </a:cubicBezTo>
                  <a:cubicBezTo>
                    <a:pt x="2869" y="14612"/>
                    <a:pt x="2868" y="14612"/>
                    <a:pt x="2868" y="14613"/>
                  </a:cubicBezTo>
                  <a:cubicBezTo>
                    <a:pt x="2864" y="14618"/>
                    <a:pt x="2861" y="14623"/>
                    <a:pt x="2858" y="14627"/>
                  </a:cubicBezTo>
                  <a:cubicBezTo>
                    <a:pt x="2857" y="14628"/>
                    <a:pt x="2856" y="14629"/>
                    <a:pt x="2855" y="14631"/>
                  </a:cubicBezTo>
                  <a:cubicBezTo>
                    <a:pt x="2853" y="14635"/>
                    <a:pt x="2850" y="14639"/>
                    <a:pt x="2848" y="14642"/>
                  </a:cubicBezTo>
                  <a:cubicBezTo>
                    <a:pt x="2847" y="14646"/>
                    <a:pt x="2846" y="14648"/>
                    <a:pt x="2843" y="14650"/>
                  </a:cubicBezTo>
                  <a:cubicBezTo>
                    <a:pt x="2842" y="14653"/>
                    <a:pt x="2840" y="14657"/>
                    <a:pt x="2838" y="14660"/>
                  </a:cubicBezTo>
                  <a:cubicBezTo>
                    <a:pt x="2837" y="14663"/>
                    <a:pt x="2836" y="14666"/>
                    <a:pt x="2834" y="14669"/>
                  </a:cubicBezTo>
                  <a:cubicBezTo>
                    <a:pt x="2833" y="14672"/>
                    <a:pt x="2832" y="14676"/>
                    <a:pt x="2831" y="14679"/>
                  </a:cubicBezTo>
                  <a:cubicBezTo>
                    <a:pt x="2830" y="14682"/>
                    <a:pt x="2828" y="14686"/>
                    <a:pt x="2827" y="14689"/>
                  </a:cubicBezTo>
                  <a:cubicBezTo>
                    <a:pt x="2826" y="14692"/>
                    <a:pt x="2826" y="14695"/>
                    <a:pt x="2825" y="14698"/>
                  </a:cubicBezTo>
                  <a:cubicBezTo>
                    <a:pt x="2824" y="14703"/>
                    <a:pt x="2823" y="14707"/>
                    <a:pt x="2822" y="14711"/>
                  </a:cubicBezTo>
                  <a:cubicBezTo>
                    <a:pt x="2819" y="14724"/>
                    <a:pt x="2818" y="14740"/>
                    <a:pt x="2818" y="14754"/>
                  </a:cubicBezTo>
                  <a:lnTo>
                    <a:pt x="2818" y="14755"/>
                  </a:lnTo>
                  <a:cubicBezTo>
                    <a:pt x="2818" y="14763"/>
                    <a:pt x="2818" y="14770"/>
                    <a:pt x="2819" y="14776"/>
                  </a:cubicBezTo>
                  <a:cubicBezTo>
                    <a:pt x="2819" y="14778"/>
                    <a:pt x="2819" y="14780"/>
                    <a:pt x="2820" y="14781"/>
                  </a:cubicBezTo>
                  <a:cubicBezTo>
                    <a:pt x="2820" y="14788"/>
                    <a:pt x="2821" y="14793"/>
                    <a:pt x="2822" y="14798"/>
                  </a:cubicBezTo>
                  <a:cubicBezTo>
                    <a:pt x="2823" y="14801"/>
                    <a:pt x="2823" y="14803"/>
                    <a:pt x="2824" y="14805"/>
                  </a:cubicBezTo>
                  <a:cubicBezTo>
                    <a:pt x="2825" y="14810"/>
                    <a:pt x="2826" y="14815"/>
                    <a:pt x="2827" y="14820"/>
                  </a:cubicBezTo>
                  <a:cubicBezTo>
                    <a:pt x="2828" y="14823"/>
                    <a:pt x="2829" y="14825"/>
                    <a:pt x="2830" y="14828"/>
                  </a:cubicBezTo>
                  <a:cubicBezTo>
                    <a:pt x="2832" y="14832"/>
                    <a:pt x="2833" y="14836"/>
                    <a:pt x="2834" y="14839"/>
                  </a:cubicBezTo>
                  <a:cubicBezTo>
                    <a:pt x="2836" y="14844"/>
                    <a:pt x="2838" y="14847"/>
                    <a:pt x="2839" y="14851"/>
                  </a:cubicBezTo>
                  <a:cubicBezTo>
                    <a:pt x="2841" y="14854"/>
                    <a:pt x="2842" y="14856"/>
                    <a:pt x="2843" y="14859"/>
                  </a:cubicBezTo>
                  <a:cubicBezTo>
                    <a:pt x="2847" y="14864"/>
                    <a:pt x="2849" y="14868"/>
                    <a:pt x="2852" y="14873"/>
                  </a:cubicBezTo>
                  <a:cubicBezTo>
                    <a:pt x="2853" y="14875"/>
                    <a:pt x="2854" y="14877"/>
                    <a:pt x="2855" y="14878"/>
                  </a:cubicBezTo>
                  <a:cubicBezTo>
                    <a:pt x="2860" y="14885"/>
                    <a:pt x="2865" y="14892"/>
                    <a:pt x="2870" y="14899"/>
                  </a:cubicBezTo>
                  <a:cubicBezTo>
                    <a:pt x="2872" y="14901"/>
                    <a:pt x="2875" y="14903"/>
                    <a:pt x="2877" y="14905"/>
                  </a:cubicBezTo>
                  <a:cubicBezTo>
                    <a:pt x="2880" y="14909"/>
                    <a:pt x="2884" y="14913"/>
                    <a:pt x="2888" y="14916"/>
                  </a:cubicBezTo>
                  <a:cubicBezTo>
                    <a:pt x="2890" y="14918"/>
                    <a:pt x="2892" y="14921"/>
                    <a:pt x="2895" y="14923"/>
                  </a:cubicBezTo>
                  <a:cubicBezTo>
                    <a:pt x="2899" y="14926"/>
                    <a:pt x="2904" y="14930"/>
                    <a:pt x="2908" y="14933"/>
                  </a:cubicBezTo>
                  <a:cubicBezTo>
                    <a:pt x="2910" y="14935"/>
                    <a:pt x="2913" y="14937"/>
                    <a:pt x="2915" y="14938"/>
                  </a:cubicBezTo>
                  <a:cubicBezTo>
                    <a:pt x="2921" y="14943"/>
                    <a:pt x="2928" y="14947"/>
                    <a:pt x="2936" y="14950"/>
                  </a:cubicBezTo>
                  <a:cubicBezTo>
                    <a:pt x="2938" y="14951"/>
                    <a:pt x="2940" y="14952"/>
                    <a:pt x="2942" y="14953"/>
                  </a:cubicBezTo>
                  <a:cubicBezTo>
                    <a:pt x="2947" y="14957"/>
                    <a:pt x="2952" y="14959"/>
                    <a:pt x="2959" y="14961"/>
                  </a:cubicBezTo>
                  <a:cubicBezTo>
                    <a:pt x="2961" y="14962"/>
                    <a:pt x="2963" y="14963"/>
                    <a:pt x="2966" y="14964"/>
                  </a:cubicBezTo>
                  <a:cubicBezTo>
                    <a:pt x="2971" y="14966"/>
                    <a:pt x="2977" y="14967"/>
                    <a:pt x="2982" y="14969"/>
                  </a:cubicBezTo>
                  <a:lnTo>
                    <a:pt x="2990" y="14971"/>
                  </a:lnTo>
                  <a:cubicBezTo>
                    <a:pt x="2996" y="14972"/>
                    <a:pt x="3002" y="14973"/>
                    <a:pt x="3008" y="14974"/>
                  </a:cubicBezTo>
                  <a:cubicBezTo>
                    <a:pt x="3010" y="14974"/>
                    <a:pt x="3012" y="14975"/>
                    <a:pt x="3015" y="14975"/>
                  </a:cubicBezTo>
                  <a:cubicBezTo>
                    <a:pt x="3023" y="14976"/>
                    <a:pt x="3030" y="14976"/>
                    <a:pt x="3038" y="14976"/>
                  </a:cubicBezTo>
                  <a:lnTo>
                    <a:pt x="4376" y="14976"/>
                  </a:lnTo>
                  <a:cubicBezTo>
                    <a:pt x="4385" y="14976"/>
                    <a:pt x="4393" y="14976"/>
                    <a:pt x="4403" y="14974"/>
                  </a:cubicBezTo>
                  <a:cubicBezTo>
                    <a:pt x="4405" y="14974"/>
                    <a:pt x="4408" y="14974"/>
                    <a:pt x="4411" y="14973"/>
                  </a:cubicBezTo>
                  <a:cubicBezTo>
                    <a:pt x="4418" y="14972"/>
                    <a:pt x="4427" y="14970"/>
                    <a:pt x="4434" y="14968"/>
                  </a:cubicBezTo>
                  <a:cubicBezTo>
                    <a:pt x="4436" y="14968"/>
                    <a:pt x="4437" y="14968"/>
                    <a:pt x="4439" y="14967"/>
                  </a:cubicBezTo>
                  <a:cubicBezTo>
                    <a:pt x="4448" y="14964"/>
                    <a:pt x="4457" y="14961"/>
                    <a:pt x="4466" y="14957"/>
                  </a:cubicBezTo>
                  <a:cubicBezTo>
                    <a:pt x="4468" y="14956"/>
                    <a:pt x="4469" y="14954"/>
                    <a:pt x="4471" y="14953"/>
                  </a:cubicBezTo>
                  <a:cubicBezTo>
                    <a:pt x="4481" y="14949"/>
                    <a:pt x="4489" y="14945"/>
                    <a:pt x="4497" y="14940"/>
                  </a:cubicBezTo>
                  <a:cubicBezTo>
                    <a:pt x="4497" y="14939"/>
                    <a:pt x="4497" y="14939"/>
                    <a:pt x="4497" y="14939"/>
                  </a:cubicBezTo>
                  <a:lnTo>
                    <a:pt x="4498" y="14939"/>
                  </a:lnTo>
                  <a:cubicBezTo>
                    <a:pt x="4498" y="14939"/>
                    <a:pt x="4498" y="14939"/>
                    <a:pt x="4499" y="14938"/>
                  </a:cubicBezTo>
                  <a:lnTo>
                    <a:pt x="6821" y="13390"/>
                  </a:lnTo>
                  <a:lnTo>
                    <a:pt x="6821" y="14754"/>
                  </a:lnTo>
                  <a:cubicBezTo>
                    <a:pt x="6821" y="14877"/>
                    <a:pt x="6920" y="14976"/>
                    <a:pt x="7044" y="14976"/>
                  </a:cubicBezTo>
                  <a:lnTo>
                    <a:pt x="7933" y="14976"/>
                  </a:lnTo>
                  <a:cubicBezTo>
                    <a:pt x="8056" y="14976"/>
                    <a:pt x="8155" y="14877"/>
                    <a:pt x="8155" y="14754"/>
                  </a:cubicBezTo>
                  <a:lnTo>
                    <a:pt x="8155" y="13391"/>
                  </a:lnTo>
                  <a:lnTo>
                    <a:pt x="10478" y="14938"/>
                  </a:lnTo>
                  <a:cubicBezTo>
                    <a:pt x="10478" y="14938"/>
                    <a:pt x="10478" y="14939"/>
                    <a:pt x="10478" y="14939"/>
                  </a:cubicBezTo>
                  <a:lnTo>
                    <a:pt x="10479" y="14939"/>
                  </a:lnTo>
                  <a:cubicBezTo>
                    <a:pt x="10479" y="14939"/>
                    <a:pt x="10479" y="14939"/>
                    <a:pt x="10479" y="14940"/>
                  </a:cubicBezTo>
                  <a:cubicBezTo>
                    <a:pt x="10487" y="14945"/>
                    <a:pt x="10496" y="14949"/>
                    <a:pt x="10505" y="14953"/>
                  </a:cubicBezTo>
                  <a:cubicBezTo>
                    <a:pt x="10507" y="14954"/>
                    <a:pt x="10509" y="14956"/>
                    <a:pt x="10510" y="14957"/>
                  </a:cubicBezTo>
                  <a:cubicBezTo>
                    <a:pt x="10519" y="14961"/>
                    <a:pt x="10527" y="14964"/>
                    <a:pt x="10537" y="14967"/>
                  </a:cubicBezTo>
                  <a:cubicBezTo>
                    <a:pt x="10539" y="14967"/>
                    <a:pt x="10540" y="14968"/>
                    <a:pt x="10542" y="14968"/>
                  </a:cubicBezTo>
                  <a:cubicBezTo>
                    <a:pt x="10549" y="14970"/>
                    <a:pt x="10557" y="14972"/>
                    <a:pt x="10565" y="14973"/>
                  </a:cubicBezTo>
                  <a:cubicBezTo>
                    <a:pt x="10568" y="14973"/>
                    <a:pt x="10571" y="14974"/>
                    <a:pt x="10573" y="14974"/>
                  </a:cubicBezTo>
                  <a:cubicBezTo>
                    <a:pt x="10582" y="14975"/>
                    <a:pt x="10591" y="14976"/>
                    <a:pt x="10600" y="14976"/>
                  </a:cubicBezTo>
                  <a:lnTo>
                    <a:pt x="11938" y="14976"/>
                  </a:lnTo>
                  <a:cubicBezTo>
                    <a:pt x="11946" y="14976"/>
                    <a:pt x="11954" y="14976"/>
                    <a:pt x="11961" y="14975"/>
                  </a:cubicBezTo>
                  <a:cubicBezTo>
                    <a:pt x="11963" y="14975"/>
                    <a:pt x="11965" y="14974"/>
                    <a:pt x="11968" y="14974"/>
                  </a:cubicBezTo>
                  <a:cubicBezTo>
                    <a:pt x="11974" y="14973"/>
                    <a:pt x="11980" y="14972"/>
                    <a:pt x="11986" y="14971"/>
                  </a:cubicBezTo>
                  <a:lnTo>
                    <a:pt x="11993" y="14969"/>
                  </a:lnTo>
                  <a:cubicBezTo>
                    <a:pt x="12000" y="14967"/>
                    <a:pt x="12005" y="14966"/>
                    <a:pt x="12011" y="14964"/>
                  </a:cubicBezTo>
                  <a:cubicBezTo>
                    <a:pt x="12013" y="14963"/>
                    <a:pt x="12015" y="14962"/>
                    <a:pt x="12018" y="14961"/>
                  </a:cubicBezTo>
                  <a:cubicBezTo>
                    <a:pt x="12023" y="14959"/>
                    <a:pt x="12030" y="14957"/>
                    <a:pt x="12035" y="14953"/>
                  </a:cubicBezTo>
                  <a:cubicBezTo>
                    <a:pt x="12037" y="14952"/>
                    <a:pt x="12039" y="14951"/>
                    <a:pt x="12041" y="14950"/>
                  </a:cubicBezTo>
                  <a:cubicBezTo>
                    <a:pt x="12047" y="14946"/>
                    <a:pt x="12055" y="14942"/>
                    <a:pt x="12061" y="14938"/>
                  </a:cubicBezTo>
                  <a:cubicBezTo>
                    <a:pt x="12064" y="14937"/>
                    <a:pt x="12066" y="14935"/>
                    <a:pt x="12068" y="14933"/>
                  </a:cubicBezTo>
                  <a:cubicBezTo>
                    <a:pt x="12072" y="14930"/>
                    <a:pt x="12076" y="14926"/>
                    <a:pt x="12080" y="14923"/>
                  </a:cubicBezTo>
                  <a:cubicBezTo>
                    <a:pt x="12084" y="14920"/>
                    <a:pt x="12086" y="14918"/>
                    <a:pt x="12089" y="14916"/>
                  </a:cubicBezTo>
                  <a:cubicBezTo>
                    <a:pt x="12092" y="14912"/>
                    <a:pt x="12096" y="14909"/>
                    <a:pt x="12099" y="14905"/>
                  </a:cubicBezTo>
                  <a:cubicBezTo>
                    <a:pt x="12101" y="14903"/>
                    <a:pt x="12103" y="14901"/>
                    <a:pt x="12105" y="14899"/>
                  </a:cubicBezTo>
                  <a:cubicBezTo>
                    <a:pt x="12111" y="14891"/>
                    <a:pt x="12116" y="14885"/>
                    <a:pt x="12121" y="14878"/>
                  </a:cubicBezTo>
                  <a:cubicBezTo>
                    <a:pt x="12122" y="14876"/>
                    <a:pt x="12123" y="14874"/>
                    <a:pt x="12124" y="14873"/>
                  </a:cubicBezTo>
                  <a:cubicBezTo>
                    <a:pt x="12127" y="14868"/>
                    <a:pt x="12129" y="14863"/>
                    <a:pt x="12132" y="14859"/>
                  </a:cubicBezTo>
                  <a:cubicBezTo>
                    <a:pt x="12133" y="14856"/>
                    <a:pt x="12134" y="14853"/>
                    <a:pt x="12136" y="14851"/>
                  </a:cubicBezTo>
                  <a:cubicBezTo>
                    <a:pt x="12137" y="14847"/>
                    <a:pt x="12140" y="14844"/>
                    <a:pt x="12142" y="14839"/>
                  </a:cubicBezTo>
                  <a:cubicBezTo>
                    <a:pt x="12143" y="14835"/>
                    <a:pt x="12144" y="14832"/>
                    <a:pt x="12146" y="14828"/>
                  </a:cubicBezTo>
                  <a:cubicBezTo>
                    <a:pt x="12147" y="14825"/>
                    <a:pt x="12148" y="14822"/>
                    <a:pt x="12149" y="14819"/>
                  </a:cubicBezTo>
                  <a:cubicBezTo>
                    <a:pt x="12150" y="14815"/>
                    <a:pt x="12151" y="14810"/>
                    <a:pt x="12152" y="14805"/>
                  </a:cubicBezTo>
                  <a:cubicBezTo>
                    <a:pt x="12153" y="14803"/>
                    <a:pt x="12154" y="14801"/>
                    <a:pt x="12154" y="14798"/>
                  </a:cubicBezTo>
                  <a:cubicBezTo>
                    <a:pt x="12155" y="14793"/>
                    <a:pt x="12156" y="14787"/>
                    <a:pt x="12156" y="14781"/>
                  </a:cubicBezTo>
                  <a:cubicBezTo>
                    <a:pt x="12157" y="14779"/>
                    <a:pt x="12157" y="14778"/>
                    <a:pt x="12157" y="14776"/>
                  </a:cubicBezTo>
                  <a:cubicBezTo>
                    <a:pt x="12158" y="14769"/>
                    <a:pt x="12158" y="14762"/>
                    <a:pt x="12158" y="14754"/>
                  </a:cubicBezTo>
                  <a:cubicBezTo>
                    <a:pt x="12158" y="14740"/>
                    <a:pt x="12157" y="14724"/>
                    <a:pt x="12154" y="14710"/>
                  </a:cubicBezTo>
                  <a:cubicBezTo>
                    <a:pt x="12153" y="14707"/>
                    <a:pt x="12152" y="14703"/>
                    <a:pt x="12151" y="14698"/>
                  </a:cubicBezTo>
                  <a:cubicBezTo>
                    <a:pt x="12150" y="14695"/>
                    <a:pt x="12150" y="14692"/>
                    <a:pt x="12149" y="14689"/>
                  </a:cubicBezTo>
                  <a:cubicBezTo>
                    <a:pt x="12148" y="14686"/>
                    <a:pt x="12146" y="14682"/>
                    <a:pt x="12145" y="14678"/>
                  </a:cubicBezTo>
                  <a:cubicBezTo>
                    <a:pt x="12144" y="14676"/>
                    <a:pt x="12143" y="14672"/>
                    <a:pt x="12142" y="14669"/>
                  </a:cubicBezTo>
                  <a:cubicBezTo>
                    <a:pt x="12141" y="14666"/>
                    <a:pt x="12139" y="14663"/>
                    <a:pt x="12137" y="14660"/>
                  </a:cubicBezTo>
                  <a:cubicBezTo>
                    <a:pt x="12135" y="14656"/>
                    <a:pt x="12134" y="14653"/>
                    <a:pt x="12132" y="14650"/>
                  </a:cubicBezTo>
                  <a:cubicBezTo>
                    <a:pt x="12131" y="14648"/>
                    <a:pt x="12129" y="14644"/>
                    <a:pt x="12128" y="14642"/>
                  </a:cubicBezTo>
                  <a:cubicBezTo>
                    <a:pt x="12126" y="14638"/>
                    <a:pt x="12123" y="14634"/>
                    <a:pt x="12121" y="14631"/>
                  </a:cubicBezTo>
                  <a:cubicBezTo>
                    <a:pt x="12120" y="14629"/>
                    <a:pt x="12119" y="14628"/>
                    <a:pt x="12118" y="14627"/>
                  </a:cubicBezTo>
                  <a:cubicBezTo>
                    <a:pt x="12115" y="14622"/>
                    <a:pt x="12112" y="14618"/>
                    <a:pt x="12107" y="14613"/>
                  </a:cubicBezTo>
                  <a:cubicBezTo>
                    <a:pt x="12107" y="14612"/>
                    <a:pt x="12106" y="14612"/>
                    <a:pt x="12106" y="14611"/>
                  </a:cubicBezTo>
                  <a:cubicBezTo>
                    <a:pt x="12097" y="14600"/>
                    <a:pt x="12087" y="14591"/>
                    <a:pt x="12075" y="14581"/>
                  </a:cubicBezTo>
                  <a:cubicBezTo>
                    <a:pt x="12070" y="14577"/>
                    <a:pt x="12065" y="14573"/>
                    <a:pt x="12060" y="14570"/>
                  </a:cubicBezTo>
                  <a:lnTo>
                    <a:pt x="8155" y="11966"/>
                  </a:lnTo>
                  <a:lnTo>
                    <a:pt x="8155" y="11418"/>
                  </a:lnTo>
                  <a:lnTo>
                    <a:pt x="14457" y="11418"/>
                  </a:lnTo>
                  <a:cubicBezTo>
                    <a:pt x="14579" y="11418"/>
                    <a:pt x="14679" y="11318"/>
                    <a:pt x="14679" y="11196"/>
                  </a:cubicBezTo>
                  <a:lnTo>
                    <a:pt x="14679" y="2492"/>
                  </a:lnTo>
                  <a:lnTo>
                    <a:pt x="14753" y="2492"/>
                  </a:lnTo>
                  <a:cubicBezTo>
                    <a:pt x="14876" y="2492"/>
                    <a:pt x="14975" y="2392"/>
                    <a:pt x="14975" y="2269"/>
                  </a:cubicBezTo>
                  <a:lnTo>
                    <a:pt x="14975" y="1083"/>
                  </a:lnTo>
                  <a:cubicBezTo>
                    <a:pt x="14975" y="961"/>
                    <a:pt x="14876" y="861"/>
                    <a:pt x="14753" y="861"/>
                  </a:cubicBezTo>
                  <a:lnTo>
                    <a:pt x="8155" y="861"/>
                  </a:lnTo>
                  <a:lnTo>
                    <a:pt x="8155" y="223"/>
                  </a:lnTo>
                  <a:cubicBezTo>
                    <a:pt x="8155" y="100"/>
                    <a:pt x="8056" y="0"/>
                    <a:pt x="793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34"/>
            <p:cNvSpPr/>
            <p:nvPr/>
          </p:nvSpPr>
          <p:spPr>
            <a:xfrm>
              <a:off x="2015225" y="3411350"/>
              <a:ext cx="152000" cy="152000"/>
            </a:xfrm>
            <a:custGeom>
              <a:rect b="b" l="l" r="r" t="t"/>
              <a:pathLst>
                <a:path extrusionOk="0" h="6080" w="6080">
                  <a:moveTo>
                    <a:pt x="3041" y="2225"/>
                  </a:moveTo>
                  <a:cubicBezTo>
                    <a:pt x="3490" y="2225"/>
                    <a:pt x="3856" y="2591"/>
                    <a:pt x="3856" y="3040"/>
                  </a:cubicBezTo>
                  <a:cubicBezTo>
                    <a:pt x="3856" y="3490"/>
                    <a:pt x="3490" y="3856"/>
                    <a:pt x="3041" y="3856"/>
                  </a:cubicBezTo>
                  <a:cubicBezTo>
                    <a:pt x="2591" y="3856"/>
                    <a:pt x="2225" y="3490"/>
                    <a:pt x="2225" y="3040"/>
                  </a:cubicBezTo>
                  <a:cubicBezTo>
                    <a:pt x="2225" y="2591"/>
                    <a:pt x="2591" y="2225"/>
                    <a:pt x="3041" y="2225"/>
                  </a:cubicBezTo>
                  <a:close/>
                  <a:moveTo>
                    <a:pt x="3263" y="455"/>
                  </a:moveTo>
                  <a:cubicBezTo>
                    <a:pt x="4590" y="568"/>
                    <a:pt x="5635" y="1685"/>
                    <a:pt x="5635" y="3040"/>
                  </a:cubicBezTo>
                  <a:cubicBezTo>
                    <a:pt x="5635" y="3675"/>
                    <a:pt x="5406" y="4258"/>
                    <a:pt x="5025" y="4710"/>
                  </a:cubicBezTo>
                  <a:lnTo>
                    <a:pt x="4074" y="3759"/>
                  </a:lnTo>
                  <a:cubicBezTo>
                    <a:pt x="4216" y="3555"/>
                    <a:pt x="4300" y="3307"/>
                    <a:pt x="4300" y="3040"/>
                  </a:cubicBezTo>
                  <a:cubicBezTo>
                    <a:pt x="4300" y="2421"/>
                    <a:pt x="3851" y="1905"/>
                    <a:pt x="3263" y="1800"/>
                  </a:cubicBezTo>
                  <a:lnTo>
                    <a:pt x="3263" y="455"/>
                  </a:lnTo>
                  <a:close/>
                  <a:moveTo>
                    <a:pt x="2818" y="455"/>
                  </a:moveTo>
                  <a:lnTo>
                    <a:pt x="2818" y="1800"/>
                  </a:lnTo>
                  <a:cubicBezTo>
                    <a:pt x="2229" y="1905"/>
                    <a:pt x="1780" y="2421"/>
                    <a:pt x="1780" y="3040"/>
                  </a:cubicBezTo>
                  <a:cubicBezTo>
                    <a:pt x="1780" y="3735"/>
                    <a:pt x="2345" y="4301"/>
                    <a:pt x="3041" y="4301"/>
                  </a:cubicBezTo>
                  <a:cubicBezTo>
                    <a:pt x="3308" y="4301"/>
                    <a:pt x="3556" y="4217"/>
                    <a:pt x="3760" y="4074"/>
                  </a:cubicBezTo>
                  <a:lnTo>
                    <a:pt x="4710" y="5024"/>
                  </a:lnTo>
                  <a:cubicBezTo>
                    <a:pt x="4259" y="5405"/>
                    <a:pt x="3676" y="5635"/>
                    <a:pt x="3041" y="5635"/>
                  </a:cubicBezTo>
                  <a:cubicBezTo>
                    <a:pt x="1610" y="5635"/>
                    <a:pt x="445" y="4471"/>
                    <a:pt x="445" y="3040"/>
                  </a:cubicBezTo>
                  <a:cubicBezTo>
                    <a:pt x="445" y="1685"/>
                    <a:pt x="1491" y="568"/>
                    <a:pt x="2818" y="455"/>
                  </a:cubicBezTo>
                  <a:close/>
                  <a:moveTo>
                    <a:pt x="3041" y="1"/>
                  </a:moveTo>
                  <a:cubicBezTo>
                    <a:pt x="1364" y="1"/>
                    <a:pt x="1" y="1364"/>
                    <a:pt x="1" y="3040"/>
                  </a:cubicBezTo>
                  <a:cubicBezTo>
                    <a:pt x="1" y="4716"/>
                    <a:pt x="1364" y="6080"/>
                    <a:pt x="3041" y="6080"/>
                  </a:cubicBezTo>
                  <a:cubicBezTo>
                    <a:pt x="4716" y="6080"/>
                    <a:pt x="6080" y="4716"/>
                    <a:pt x="6080" y="3040"/>
                  </a:cubicBezTo>
                  <a:cubicBezTo>
                    <a:pt x="6080" y="1364"/>
                    <a:pt x="4716" y="1"/>
                    <a:pt x="304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4"/>
            <p:cNvSpPr/>
            <p:nvPr/>
          </p:nvSpPr>
          <p:spPr>
            <a:xfrm>
              <a:off x="2193175" y="3433600"/>
              <a:ext cx="107525" cy="11150"/>
            </a:xfrm>
            <a:custGeom>
              <a:rect b="b" l="l" r="r" t="t"/>
              <a:pathLst>
                <a:path extrusionOk="0" h="446" w="4301">
                  <a:moveTo>
                    <a:pt x="222" y="0"/>
                  </a:moveTo>
                  <a:cubicBezTo>
                    <a:pt x="99" y="0"/>
                    <a:pt x="0" y="100"/>
                    <a:pt x="0" y="222"/>
                  </a:cubicBezTo>
                  <a:cubicBezTo>
                    <a:pt x="0" y="346"/>
                    <a:pt x="99" y="445"/>
                    <a:pt x="222" y="445"/>
                  </a:cubicBezTo>
                  <a:lnTo>
                    <a:pt x="4077" y="445"/>
                  </a:lnTo>
                  <a:cubicBezTo>
                    <a:pt x="4201" y="445"/>
                    <a:pt x="4300" y="346"/>
                    <a:pt x="4300" y="222"/>
                  </a:cubicBezTo>
                  <a:cubicBezTo>
                    <a:pt x="4300" y="100"/>
                    <a:pt x="4201" y="0"/>
                    <a:pt x="407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34"/>
            <p:cNvSpPr/>
            <p:nvPr/>
          </p:nvSpPr>
          <p:spPr>
            <a:xfrm>
              <a:off x="2193175" y="3463250"/>
              <a:ext cx="107525" cy="11150"/>
            </a:xfrm>
            <a:custGeom>
              <a:rect b="b" l="l" r="r" t="t"/>
              <a:pathLst>
                <a:path extrusionOk="0" h="446" w="4301">
                  <a:moveTo>
                    <a:pt x="222" y="1"/>
                  </a:moveTo>
                  <a:cubicBezTo>
                    <a:pt x="99" y="1"/>
                    <a:pt x="0" y="100"/>
                    <a:pt x="0" y="222"/>
                  </a:cubicBezTo>
                  <a:cubicBezTo>
                    <a:pt x="0" y="346"/>
                    <a:pt x="99" y="445"/>
                    <a:pt x="222" y="445"/>
                  </a:cubicBezTo>
                  <a:lnTo>
                    <a:pt x="4077" y="445"/>
                  </a:lnTo>
                  <a:cubicBezTo>
                    <a:pt x="4201" y="445"/>
                    <a:pt x="4300" y="346"/>
                    <a:pt x="4300" y="222"/>
                  </a:cubicBezTo>
                  <a:cubicBezTo>
                    <a:pt x="4300" y="100"/>
                    <a:pt x="4201" y="1"/>
                    <a:pt x="407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34"/>
            <p:cNvSpPr/>
            <p:nvPr/>
          </p:nvSpPr>
          <p:spPr>
            <a:xfrm>
              <a:off x="2193175" y="3492900"/>
              <a:ext cx="107525" cy="11150"/>
            </a:xfrm>
            <a:custGeom>
              <a:rect b="b" l="l" r="r" t="t"/>
              <a:pathLst>
                <a:path extrusionOk="0" h="446" w="4301">
                  <a:moveTo>
                    <a:pt x="222" y="1"/>
                  </a:moveTo>
                  <a:cubicBezTo>
                    <a:pt x="99" y="1"/>
                    <a:pt x="0" y="100"/>
                    <a:pt x="0" y="224"/>
                  </a:cubicBezTo>
                  <a:cubicBezTo>
                    <a:pt x="0" y="346"/>
                    <a:pt x="99" y="445"/>
                    <a:pt x="222" y="445"/>
                  </a:cubicBezTo>
                  <a:lnTo>
                    <a:pt x="4077" y="445"/>
                  </a:lnTo>
                  <a:cubicBezTo>
                    <a:pt x="4201" y="445"/>
                    <a:pt x="4300" y="346"/>
                    <a:pt x="4300" y="224"/>
                  </a:cubicBezTo>
                  <a:cubicBezTo>
                    <a:pt x="4300" y="100"/>
                    <a:pt x="4201" y="1"/>
                    <a:pt x="407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34"/>
            <p:cNvSpPr/>
            <p:nvPr/>
          </p:nvSpPr>
          <p:spPr>
            <a:xfrm>
              <a:off x="2193175" y="3522550"/>
              <a:ext cx="55625" cy="11150"/>
            </a:xfrm>
            <a:custGeom>
              <a:rect b="b" l="l" r="r" t="t"/>
              <a:pathLst>
                <a:path extrusionOk="0" h="446" w="2225">
                  <a:moveTo>
                    <a:pt x="222" y="1"/>
                  </a:moveTo>
                  <a:cubicBezTo>
                    <a:pt x="100" y="1"/>
                    <a:pt x="0" y="100"/>
                    <a:pt x="0" y="224"/>
                  </a:cubicBezTo>
                  <a:cubicBezTo>
                    <a:pt x="0" y="346"/>
                    <a:pt x="100" y="446"/>
                    <a:pt x="222" y="446"/>
                  </a:cubicBezTo>
                  <a:lnTo>
                    <a:pt x="2001" y="446"/>
                  </a:lnTo>
                  <a:cubicBezTo>
                    <a:pt x="2125" y="446"/>
                    <a:pt x="2224" y="346"/>
                    <a:pt x="2224" y="224"/>
                  </a:cubicBezTo>
                  <a:cubicBezTo>
                    <a:pt x="2224" y="100"/>
                    <a:pt x="2125" y="1"/>
                    <a:pt x="200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35"/>
          <p:cNvSpPr txBox="1"/>
          <p:nvPr>
            <p:ph type="title"/>
          </p:nvPr>
        </p:nvSpPr>
        <p:spPr>
          <a:xfrm>
            <a:off x="720000" y="249200"/>
            <a:ext cx="6716100" cy="6579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The Value of the Customer</a:t>
            </a: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ctr">
              <a:spcBef>
                <a:spcPts val="1200"/>
              </a:spcBef>
              <a:spcAft>
                <a:spcPts val="0"/>
              </a:spcAft>
              <a:buNone/>
            </a:pPr>
            <a:r>
              <a:rPr b="0" lang="en" sz="2400">
                <a:solidFill>
                  <a:srgbClr val="000000"/>
                </a:solidFill>
                <a:latin typeface="Arial"/>
                <a:ea typeface="Arial"/>
                <a:cs typeface="Arial"/>
                <a:sym typeface="Arial"/>
              </a:rPr>
              <a:t>Customer relations </a:t>
            </a:r>
            <a:r>
              <a:rPr b="0" lang="en" sz="2400">
                <a:solidFill>
                  <a:srgbClr val="000000"/>
                </a:solidFill>
                <a:latin typeface="Arial"/>
                <a:ea typeface="Arial"/>
                <a:cs typeface="Arial"/>
                <a:sym typeface="Arial"/>
              </a:rPr>
              <a:t>management</a:t>
            </a:r>
            <a:r>
              <a:rPr b="0" lang="en" sz="2400">
                <a:solidFill>
                  <a:srgbClr val="000000"/>
                </a:solidFill>
                <a:latin typeface="Arial"/>
                <a:ea typeface="Arial"/>
                <a:cs typeface="Arial"/>
                <a:sym typeface="Arial"/>
              </a:rPr>
              <a:t> bottom line is how the company can reap more value from customers sustainably and repeatedly over time. </a:t>
            </a:r>
            <a:r>
              <a:rPr lang="en" sz="2400">
                <a:solidFill>
                  <a:srgbClr val="000000"/>
                </a:solidFill>
                <a:latin typeface="Arial"/>
                <a:ea typeface="Arial"/>
                <a:cs typeface="Arial"/>
                <a:sym typeface="Arial"/>
              </a:rPr>
              <a:t>Loyal customers</a:t>
            </a:r>
            <a:r>
              <a:rPr b="0" lang="en" sz="2400">
                <a:solidFill>
                  <a:srgbClr val="000000"/>
                </a:solidFill>
                <a:latin typeface="Arial"/>
                <a:ea typeface="Arial"/>
                <a:cs typeface="Arial"/>
                <a:sym typeface="Arial"/>
              </a:rPr>
              <a:t> are more valuable than others because of the overall value they bring to the company. </a:t>
            </a:r>
            <a:r>
              <a:rPr lang="en" sz="2400">
                <a:solidFill>
                  <a:srgbClr val="000000"/>
                </a:solidFill>
                <a:latin typeface="Arial"/>
                <a:ea typeface="Arial"/>
                <a:cs typeface="Arial"/>
                <a:sym typeface="Arial"/>
              </a:rPr>
              <a:t>Customer loyalty</a:t>
            </a:r>
            <a:r>
              <a:rPr b="0" lang="en" sz="2400">
                <a:solidFill>
                  <a:srgbClr val="000000"/>
                </a:solidFill>
                <a:latin typeface="Arial"/>
                <a:ea typeface="Arial"/>
                <a:cs typeface="Arial"/>
                <a:sym typeface="Arial"/>
              </a:rPr>
              <a:t> also brings more income by turning the customers themselves as brand advocates or evangelists that push the brand beyond its marketing reach at zero cost. </a:t>
            </a:r>
            <a:endParaRPr sz="24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36"/>
          <p:cNvSpPr txBox="1"/>
          <p:nvPr>
            <p:ph idx="6" type="subTitle"/>
          </p:nvPr>
        </p:nvSpPr>
        <p:spPr>
          <a:xfrm>
            <a:off x="1583938" y="2913625"/>
            <a:ext cx="2811000" cy="697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800"/>
              <a:t>03</a:t>
            </a:r>
            <a:endParaRPr sz="2800"/>
          </a:p>
        </p:txBody>
      </p:sp>
      <p:sp>
        <p:nvSpPr>
          <p:cNvPr id="340" name="Google Shape;340;p3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How to Create the Base of Relationship Management</a:t>
            </a:r>
            <a:endParaRPr sz="24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341" name="Google Shape;341;p36"/>
          <p:cNvSpPr txBox="1"/>
          <p:nvPr>
            <p:ph idx="1" type="subTitle"/>
          </p:nvPr>
        </p:nvSpPr>
        <p:spPr>
          <a:xfrm>
            <a:off x="1583938" y="2051550"/>
            <a:ext cx="2811000" cy="1000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000000"/>
                </a:solidFill>
                <a:latin typeface="Arial"/>
                <a:ea typeface="Arial"/>
                <a:cs typeface="Arial"/>
                <a:sym typeface="Arial"/>
              </a:rPr>
              <a:t>Identify and segment</a:t>
            </a:r>
            <a:endParaRPr sz="2400"/>
          </a:p>
        </p:txBody>
      </p:sp>
      <p:sp>
        <p:nvSpPr>
          <p:cNvPr id="342" name="Google Shape;342;p36"/>
          <p:cNvSpPr txBox="1"/>
          <p:nvPr>
            <p:ph idx="2" type="subTitle"/>
          </p:nvPr>
        </p:nvSpPr>
        <p:spPr>
          <a:xfrm>
            <a:off x="5410489" y="2051550"/>
            <a:ext cx="2811000" cy="1000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000000"/>
                </a:solidFill>
                <a:latin typeface="Arial"/>
                <a:ea typeface="Arial"/>
                <a:cs typeface="Arial"/>
                <a:sym typeface="Arial"/>
              </a:rPr>
              <a:t>Studying consumer behavior</a:t>
            </a:r>
            <a:endParaRPr sz="2400"/>
          </a:p>
        </p:txBody>
      </p:sp>
      <p:sp>
        <p:nvSpPr>
          <p:cNvPr id="343" name="Google Shape;343;p36"/>
          <p:cNvSpPr txBox="1"/>
          <p:nvPr>
            <p:ph idx="3" type="subTitle"/>
          </p:nvPr>
        </p:nvSpPr>
        <p:spPr>
          <a:xfrm>
            <a:off x="1583938" y="3603800"/>
            <a:ext cx="2811000" cy="1000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rgbClr val="000000"/>
                </a:solidFill>
                <a:latin typeface="Arial"/>
                <a:ea typeface="Arial"/>
                <a:cs typeface="Arial"/>
                <a:sym typeface="Arial"/>
              </a:rPr>
              <a:t>Setting up a strategy</a:t>
            </a:r>
            <a:endParaRPr sz="2400"/>
          </a:p>
        </p:txBody>
      </p:sp>
      <p:sp>
        <p:nvSpPr>
          <p:cNvPr id="344" name="Google Shape;344;p36"/>
          <p:cNvSpPr txBox="1"/>
          <p:nvPr>
            <p:ph idx="4" type="subTitle"/>
          </p:nvPr>
        </p:nvSpPr>
        <p:spPr>
          <a:xfrm>
            <a:off x="4675000" y="3603800"/>
            <a:ext cx="3546600" cy="10002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2400">
                <a:latin typeface="Arial"/>
                <a:ea typeface="Arial"/>
                <a:cs typeface="Arial"/>
                <a:sym typeface="Arial"/>
              </a:rPr>
              <a:t>Maintaining the relationship</a:t>
            </a:r>
            <a:endParaRPr sz="2400">
              <a:latin typeface="Arial"/>
              <a:ea typeface="Arial"/>
              <a:cs typeface="Arial"/>
              <a:sym typeface="Arial"/>
            </a:endParaRPr>
          </a:p>
          <a:p>
            <a:pPr indent="0" lvl="0" marL="0" rtl="0" algn="l">
              <a:spcBef>
                <a:spcPts val="1200"/>
              </a:spcBef>
              <a:spcAft>
                <a:spcPts val="0"/>
              </a:spcAft>
              <a:buNone/>
            </a:pPr>
            <a:r>
              <a:t/>
            </a:r>
            <a:endParaRPr/>
          </a:p>
        </p:txBody>
      </p:sp>
      <p:sp>
        <p:nvSpPr>
          <p:cNvPr id="345" name="Google Shape;345;p36"/>
          <p:cNvSpPr txBox="1"/>
          <p:nvPr>
            <p:ph idx="5" type="subTitle"/>
          </p:nvPr>
        </p:nvSpPr>
        <p:spPr>
          <a:xfrm>
            <a:off x="1583938" y="1361350"/>
            <a:ext cx="2811000" cy="697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800"/>
              <a:t>01</a:t>
            </a:r>
            <a:endParaRPr sz="2800"/>
          </a:p>
        </p:txBody>
      </p:sp>
      <p:sp>
        <p:nvSpPr>
          <p:cNvPr id="346" name="Google Shape;346;p36"/>
          <p:cNvSpPr txBox="1"/>
          <p:nvPr>
            <p:ph idx="7" type="subTitle"/>
          </p:nvPr>
        </p:nvSpPr>
        <p:spPr>
          <a:xfrm>
            <a:off x="5410463" y="1361350"/>
            <a:ext cx="2811000" cy="697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800"/>
              <a:t>02</a:t>
            </a:r>
            <a:endParaRPr sz="2800"/>
          </a:p>
        </p:txBody>
      </p:sp>
      <p:sp>
        <p:nvSpPr>
          <p:cNvPr id="347" name="Google Shape;347;p36"/>
          <p:cNvSpPr txBox="1"/>
          <p:nvPr>
            <p:ph idx="8" type="subTitle"/>
          </p:nvPr>
        </p:nvSpPr>
        <p:spPr>
          <a:xfrm>
            <a:off x="5410463" y="2913625"/>
            <a:ext cx="2811000" cy="697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800"/>
              <a:t>04</a:t>
            </a:r>
            <a:endParaRPr sz="2800"/>
          </a:p>
        </p:txBody>
      </p:sp>
      <p:grpSp>
        <p:nvGrpSpPr>
          <p:cNvPr id="348" name="Google Shape;348;p36"/>
          <p:cNvGrpSpPr/>
          <p:nvPr/>
        </p:nvGrpSpPr>
        <p:grpSpPr>
          <a:xfrm>
            <a:off x="923163" y="1517538"/>
            <a:ext cx="385400" cy="385425"/>
            <a:chOff x="3937575" y="4010275"/>
            <a:chExt cx="385400" cy="385425"/>
          </a:xfrm>
        </p:grpSpPr>
        <p:sp>
          <p:nvSpPr>
            <p:cNvPr id="349" name="Google Shape;349;p36"/>
            <p:cNvSpPr/>
            <p:nvPr/>
          </p:nvSpPr>
          <p:spPr>
            <a:xfrm>
              <a:off x="3937575" y="4010275"/>
              <a:ext cx="385400" cy="385425"/>
            </a:xfrm>
            <a:custGeom>
              <a:rect b="b" l="l" r="r" t="t"/>
              <a:pathLst>
                <a:path extrusionOk="0" h="15417" w="15416">
                  <a:moveTo>
                    <a:pt x="5909" y="8968"/>
                  </a:moveTo>
                  <a:cubicBezTo>
                    <a:pt x="5992" y="9063"/>
                    <a:pt x="6078" y="9157"/>
                    <a:pt x="6169" y="9247"/>
                  </a:cubicBezTo>
                  <a:cubicBezTo>
                    <a:pt x="6260" y="9338"/>
                    <a:pt x="6353" y="9424"/>
                    <a:pt x="6448" y="9507"/>
                  </a:cubicBezTo>
                  <a:lnTo>
                    <a:pt x="5684" y="10272"/>
                  </a:lnTo>
                  <a:lnTo>
                    <a:pt x="5684" y="10272"/>
                  </a:lnTo>
                  <a:lnTo>
                    <a:pt x="5144" y="9733"/>
                  </a:lnTo>
                  <a:lnTo>
                    <a:pt x="5909" y="8968"/>
                  </a:lnTo>
                  <a:close/>
                  <a:moveTo>
                    <a:pt x="4605" y="9841"/>
                  </a:moveTo>
                  <a:lnTo>
                    <a:pt x="4659" y="9894"/>
                  </a:lnTo>
                  <a:cubicBezTo>
                    <a:pt x="4659" y="9894"/>
                    <a:pt x="4659" y="9895"/>
                    <a:pt x="4659" y="9895"/>
                  </a:cubicBezTo>
                  <a:lnTo>
                    <a:pt x="4660" y="9895"/>
                  </a:lnTo>
                  <a:lnTo>
                    <a:pt x="5576" y="10812"/>
                  </a:lnTo>
                  <a:lnTo>
                    <a:pt x="1630" y="14758"/>
                  </a:lnTo>
                  <a:cubicBezTo>
                    <a:pt x="1501" y="14887"/>
                    <a:pt x="1328" y="14959"/>
                    <a:pt x="1145" y="14959"/>
                  </a:cubicBezTo>
                  <a:cubicBezTo>
                    <a:pt x="961" y="14959"/>
                    <a:pt x="789" y="14887"/>
                    <a:pt x="660" y="14758"/>
                  </a:cubicBezTo>
                  <a:cubicBezTo>
                    <a:pt x="529" y="14628"/>
                    <a:pt x="459" y="14455"/>
                    <a:pt x="459" y="14272"/>
                  </a:cubicBezTo>
                  <a:cubicBezTo>
                    <a:pt x="459" y="14089"/>
                    <a:pt x="529" y="13916"/>
                    <a:pt x="660" y="13786"/>
                  </a:cubicBezTo>
                  <a:lnTo>
                    <a:pt x="4605" y="9841"/>
                  </a:lnTo>
                  <a:close/>
                  <a:moveTo>
                    <a:pt x="9978" y="1"/>
                  </a:moveTo>
                  <a:cubicBezTo>
                    <a:pt x="9466" y="1"/>
                    <a:pt x="8957" y="74"/>
                    <a:pt x="8466" y="219"/>
                  </a:cubicBezTo>
                  <a:cubicBezTo>
                    <a:pt x="7966" y="366"/>
                    <a:pt x="7491" y="585"/>
                    <a:pt x="7054" y="869"/>
                  </a:cubicBezTo>
                  <a:cubicBezTo>
                    <a:pt x="7002" y="903"/>
                    <a:pt x="6968" y="955"/>
                    <a:pt x="6954" y="1015"/>
                  </a:cubicBezTo>
                  <a:cubicBezTo>
                    <a:pt x="6942" y="1074"/>
                    <a:pt x="6953" y="1135"/>
                    <a:pt x="6986" y="1187"/>
                  </a:cubicBezTo>
                  <a:cubicBezTo>
                    <a:pt x="7029" y="1252"/>
                    <a:pt x="7100" y="1290"/>
                    <a:pt x="7178" y="1290"/>
                  </a:cubicBezTo>
                  <a:cubicBezTo>
                    <a:pt x="7223" y="1290"/>
                    <a:pt x="7265" y="1278"/>
                    <a:pt x="7304" y="1253"/>
                  </a:cubicBezTo>
                  <a:cubicBezTo>
                    <a:pt x="7704" y="993"/>
                    <a:pt x="8138" y="793"/>
                    <a:pt x="8595" y="658"/>
                  </a:cubicBezTo>
                  <a:cubicBezTo>
                    <a:pt x="9045" y="525"/>
                    <a:pt x="9510" y="459"/>
                    <a:pt x="9979" y="459"/>
                  </a:cubicBezTo>
                  <a:cubicBezTo>
                    <a:pt x="10381" y="459"/>
                    <a:pt x="10782" y="507"/>
                    <a:pt x="11171" y="601"/>
                  </a:cubicBezTo>
                  <a:cubicBezTo>
                    <a:pt x="11566" y="696"/>
                    <a:pt x="11949" y="840"/>
                    <a:pt x="12306" y="1028"/>
                  </a:cubicBezTo>
                  <a:cubicBezTo>
                    <a:pt x="12747" y="1259"/>
                    <a:pt x="13150" y="1556"/>
                    <a:pt x="13506" y="1910"/>
                  </a:cubicBezTo>
                  <a:cubicBezTo>
                    <a:pt x="13978" y="2383"/>
                    <a:pt x="14344" y="2932"/>
                    <a:pt x="14592" y="3542"/>
                  </a:cubicBezTo>
                  <a:cubicBezTo>
                    <a:pt x="14713" y="3836"/>
                    <a:pt x="14805" y="4144"/>
                    <a:pt x="14866" y="4455"/>
                  </a:cubicBezTo>
                  <a:cubicBezTo>
                    <a:pt x="14926" y="4765"/>
                    <a:pt x="14957" y="5081"/>
                    <a:pt x="14957" y="5396"/>
                  </a:cubicBezTo>
                  <a:cubicBezTo>
                    <a:pt x="14957" y="5711"/>
                    <a:pt x="14927" y="6037"/>
                    <a:pt x="14867" y="6350"/>
                  </a:cubicBezTo>
                  <a:cubicBezTo>
                    <a:pt x="14807" y="6666"/>
                    <a:pt x="14716" y="6977"/>
                    <a:pt x="14597" y="7274"/>
                  </a:cubicBezTo>
                  <a:cubicBezTo>
                    <a:pt x="14347" y="7894"/>
                    <a:pt x="13980" y="8449"/>
                    <a:pt x="13505" y="8924"/>
                  </a:cubicBezTo>
                  <a:cubicBezTo>
                    <a:pt x="13031" y="9397"/>
                    <a:pt x="12479" y="9764"/>
                    <a:pt x="11864" y="10013"/>
                  </a:cubicBezTo>
                  <a:cubicBezTo>
                    <a:pt x="11568" y="10132"/>
                    <a:pt x="11258" y="10225"/>
                    <a:pt x="10944" y="10285"/>
                  </a:cubicBezTo>
                  <a:cubicBezTo>
                    <a:pt x="10633" y="10345"/>
                    <a:pt x="10313" y="10376"/>
                    <a:pt x="9996" y="10376"/>
                  </a:cubicBezTo>
                  <a:cubicBezTo>
                    <a:pt x="9678" y="10376"/>
                    <a:pt x="9361" y="10345"/>
                    <a:pt x="9050" y="10285"/>
                  </a:cubicBezTo>
                  <a:cubicBezTo>
                    <a:pt x="8735" y="10224"/>
                    <a:pt x="8426" y="10132"/>
                    <a:pt x="8132" y="10012"/>
                  </a:cubicBezTo>
                  <a:cubicBezTo>
                    <a:pt x="7706" y="9840"/>
                    <a:pt x="7310" y="9611"/>
                    <a:pt x="6950" y="9329"/>
                  </a:cubicBezTo>
                  <a:cubicBezTo>
                    <a:pt x="6938" y="9316"/>
                    <a:pt x="6925" y="9307"/>
                    <a:pt x="6912" y="9298"/>
                  </a:cubicBezTo>
                  <a:cubicBezTo>
                    <a:pt x="6767" y="9182"/>
                    <a:pt x="6627" y="9057"/>
                    <a:pt x="6493" y="8924"/>
                  </a:cubicBezTo>
                  <a:cubicBezTo>
                    <a:pt x="6019" y="8450"/>
                    <a:pt x="5653" y="7898"/>
                    <a:pt x="5403" y="7283"/>
                  </a:cubicBezTo>
                  <a:cubicBezTo>
                    <a:pt x="5283" y="6988"/>
                    <a:pt x="5192" y="6679"/>
                    <a:pt x="5131" y="6365"/>
                  </a:cubicBezTo>
                  <a:cubicBezTo>
                    <a:pt x="5071" y="6054"/>
                    <a:pt x="5040" y="5734"/>
                    <a:pt x="5040" y="5417"/>
                  </a:cubicBezTo>
                  <a:cubicBezTo>
                    <a:pt x="5040" y="5100"/>
                    <a:pt x="5071" y="4780"/>
                    <a:pt x="5131" y="4470"/>
                  </a:cubicBezTo>
                  <a:cubicBezTo>
                    <a:pt x="5192" y="4156"/>
                    <a:pt x="5283" y="3847"/>
                    <a:pt x="5403" y="3551"/>
                  </a:cubicBezTo>
                  <a:cubicBezTo>
                    <a:pt x="5653" y="2937"/>
                    <a:pt x="6019" y="2384"/>
                    <a:pt x="6493" y="1911"/>
                  </a:cubicBezTo>
                  <a:cubicBezTo>
                    <a:pt x="6531" y="1872"/>
                    <a:pt x="6571" y="1834"/>
                    <a:pt x="6615" y="1793"/>
                  </a:cubicBezTo>
                  <a:cubicBezTo>
                    <a:pt x="6706" y="1706"/>
                    <a:pt x="6712" y="1562"/>
                    <a:pt x="6626" y="1470"/>
                  </a:cubicBezTo>
                  <a:cubicBezTo>
                    <a:pt x="6582" y="1423"/>
                    <a:pt x="6522" y="1397"/>
                    <a:pt x="6459" y="1397"/>
                  </a:cubicBezTo>
                  <a:cubicBezTo>
                    <a:pt x="6401" y="1397"/>
                    <a:pt x="6345" y="1419"/>
                    <a:pt x="6302" y="1458"/>
                  </a:cubicBezTo>
                  <a:cubicBezTo>
                    <a:pt x="6258" y="1500"/>
                    <a:pt x="6214" y="1542"/>
                    <a:pt x="6169" y="1587"/>
                  </a:cubicBezTo>
                  <a:cubicBezTo>
                    <a:pt x="5652" y="2104"/>
                    <a:pt x="5252" y="2707"/>
                    <a:pt x="4979" y="3380"/>
                  </a:cubicBezTo>
                  <a:cubicBezTo>
                    <a:pt x="4848" y="3702"/>
                    <a:pt x="4749" y="4040"/>
                    <a:pt x="4681" y="4383"/>
                  </a:cubicBezTo>
                  <a:cubicBezTo>
                    <a:pt x="4616" y="4723"/>
                    <a:pt x="4583" y="5071"/>
                    <a:pt x="4583" y="5417"/>
                  </a:cubicBezTo>
                  <a:cubicBezTo>
                    <a:pt x="4583" y="5763"/>
                    <a:pt x="4616" y="6112"/>
                    <a:pt x="4681" y="6452"/>
                  </a:cubicBezTo>
                  <a:cubicBezTo>
                    <a:pt x="4748" y="6795"/>
                    <a:pt x="4848" y="7133"/>
                    <a:pt x="4979" y="7455"/>
                  </a:cubicBezTo>
                  <a:cubicBezTo>
                    <a:pt x="5146" y="7867"/>
                    <a:pt x="5362" y="8253"/>
                    <a:pt x="5622" y="8608"/>
                  </a:cubicBezTo>
                  <a:lnTo>
                    <a:pt x="4820" y="9409"/>
                  </a:lnTo>
                  <a:lnTo>
                    <a:pt x="4767" y="9355"/>
                  </a:lnTo>
                  <a:cubicBezTo>
                    <a:pt x="4722" y="9310"/>
                    <a:pt x="4663" y="9288"/>
                    <a:pt x="4605" y="9288"/>
                  </a:cubicBezTo>
                  <a:cubicBezTo>
                    <a:pt x="4546" y="9288"/>
                    <a:pt x="4488" y="9310"/>
                    <a:pt x="4443" y="9355"/>
                  </a:cubicBezTo>
                  <a:lnTo>
                    <a:pt x="335" y="13463"/>
                  </a:lnTo>
                  <a:cubicBezTo>
                    <a:pt x="119" y="13678"/>
                    <a:pt x="0" y="13967"/>
                    <a:pt x="0" y="14271"/>
                  </a:cubicBezTo>
                  <a:cubicBezTo>
                    <a:pt x="0" y="14577"/>
                    <a:pt x="119" y="14865"/>
                    <a:pt x="335" y="15081"/>
                  </a:cubicBezTo>
                  <a:cubicBezTo>
                    <a:pt x="552" y="15297"/>
                    <a:pt x="839" y="15416"/>
                    <a:pt x="1145" y="15416"/>
                  </a:cubicBezTo>
                  <a:cubicBezTo>
                    <a:pt x="1450" y="15416"/>
                    <a:pt x="1738" y="15297"/>
                    <a:pt x="1954" y="15081"/>
                  </a:cubicBezTo>
                  <a:lnTo>
                    <a:pt x="6061" y="10973"/>
                  </a:lnTo>
                  <a:cubicBezTo>
                    <a:pt x="6151" y="10884"/>
                    <a:pt x="6151" y="10739"/>
                    <a:pt x="6061" y="10650"/>
                  </a:cubicBezTo>
                  <a:lnTo>
                    <a:pt x="6008" y="10596"/>
                  </a:lnTo>
                  <a:lnTo>
                    <a:pt x="6808" y="9794"/>
                  </a:lnTo>
                  <a:cubicBezTo>
                    <a:pt x="7164" y="10055"/>
                    <a:pt x="7548" y="10269"/>
                    <a:pt x="7959" y="10436"/>
                  </a:cubicBezTo>
                  <a:cubicBezTo>
                    <a:pt x="8281" y="10567"/>
                    <a:pt x="8619" y="10667"/>
                    <a:pt x="8961" y="10734"/>
                  </a:cubicBezTo>
                  <a:cubicBezTo>
                    <a:pt x="9302" y="10800"/>
                    <a:pt x="9649" y="10833"/>
                    <a:pt x="9995" y="10833"/>
                  </a:cubicBezTo>
                  <a:lnTo>
                    <a:pt x="9997" y="10833"/>
                  </a:lnTo>
                  <a:cubicBezTo>
                    <a:pt x="10344" y="10833"/>
                    <a:pt x="10692" y="10800"/>
                    <a:pt x="11032" y="10735"/>
                  </a:cubicBezTo>
                  <a:cubicBezTo>
                    <a:pt x="11375" y="10668"/>
                    <a:pt x="11713" y="10568"/>
                    <a:pt x="12036" y="10437"/>
                  </a:cubicBezTo>
                  <a:cubicBezTo>
                    <a:pt x="12709" y="10165"/>
                    <a:pt x="13312" y="9764"/>
                    <a:pt x="13828" y="9247"/>
                  </a:cubicBezTo>
                  <a:cubicBezTo>
                    <a:pt x="14348" y="8729"/>
                    <a:pt x="14748" y="8122"/>
                    <a:pt x="15021" y="7445"/>
                  </a:cubicBezTo>
                  <a:cubicBezTo>
                    <a:pt x="15151" y="7120"/>
                    <a:pt x="15251" y="6780"/>
                    <a:pt x="15317" y="6435"/>
                  </a:cubicBezTo>
                  <a:cubicBezTo>
                    <a:pt x="15382" y="6094"/>
                    <a:pt x="15416" y="5745"/>
                    <a:pt x="15416" y="5396"/>
                  </a:cubicBezTo>
                  <a:cubicBezTo>
                    <a:pt x="15416" y="5052"/>
                    <a:pt x="15381" y="4706"/>
                    <a:pt x="15315" y="4367"/>
                  </a:cubicBezTo>
                  <a:lnTo>
                    <a:pt x="15315" y="4368"/>
                  </a:lnTo>
                  <a:cubicBezTo>
                    <a:pt x="15249" y="4027"/>
                    <a:pt x="15148" y="3691"/>
                    <a:pt x="15016" y="3369"/>
                  </a:cubicBezTo>
                  <a:cubicBezTo>
                    <a:pt x="14883" y="3043"/>
                    <a:pt x="14716" y="2726"/>
                    <a:pt x="14521" y="2432"/>
                  </a:cubicBezTo>
                  <a:cubicBezTo>
                    <a:pt x="14320" y="2130"/>
                    <a:pt x="14087" y="1846"/>
                    <a:pt x="13829" y="1587"/>
                  </a:cubicBezTo>
                  <a:cubicBezTo>
                    <a:pt x="13442" y="1200"/>
                    <a:pt x="13001" y="876"/>
                    <a:pt x="12519" y="623"/>
                  </a:cubicBezTo>
                  <a:cubicBezTo>
                    <a:pt x="12128" y="417"/>
                    <a:pt x="11710" y="261"/>
                    <a:pt x="11279" y="156"/>
                  </a:cubicBezTo>
                  <a:cubicBezTo>
                    <a:pt x="10855" y="52"/>
                    <a:pt x="10417" y="1"/>
                    <a:pt x="997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36"/>
            <p:cNvSpPr/>
            <p:nvPr/>
          </p:nvSpPr>
          <p:spPr>
            <a:xfrm>
              <a:off x="4075025" y="4033175"/>
              <a:ext cx="225075" cy="225075"/>
            </a:xfrm>
            <a:custGeom>
              <a:rect b="b" l="l" r="r" t="t"/>
              <a:pathLst>
                <a:path extrusionOk="0" h="9003" w="9003">
                  <a:moveTo>
                    <a:pt x="4501" y="458"/>
                  </a:moveTo>
                  <a:cubicBezTo>
                    <a:pt x="6730" y="458"/>
                    <a:pt x="8544" y="2272"/>
                    <a:pt x="8544" y="4501"/>
                  </a:cubicBezTo>
                  <a:cubicBezTo>
                    <a:pt x="8544" y="6731"/>
                    <a:pt x="6730" y="8545"/>
                    <a:pt x="4501" y="8545"/>
                  </a:cubicBezTo>
                  <a:cubicBezTo>
                    <a:pt x="2272" y="8545"/>
                    <a:pt x="458" y="6731"/>
                    <a:pt x="458" y="4501"/>
                  </a:cubicBezTo>
                  <a:cubicBezTo>
                    <a:pt x="458" y="2272"/>
                    <a:pt x="2272" y="458"/>
                    <a:pt x="4501" y="458"/>
                  </a:cubicBezTo>
                  <a:close/>
                  <a:moveTo>
                    <a:pt x="4501" y="0"/>
                  </a:moveTo>
                  <a:cubicBezTo>
                    <a:pt x="2019" y="0"/>
                    <a:pt x="0" y="2020"/>
                    <a:pt x="0" y="4501"/>
                  </a:cubicBezTo>
                  <a:cubicBezTo>
                    <a:pt x="0" y="6983"/>
                    <a:pt x="2019" y="9003"/>
                    <a:pt x="4501" y="9003"/>
                  </a:cubicBezTo>
                  <a:cubicBezTo>
                    <a:pt x="6982" y="9003"/>
                    <a:pt x="9002" y="6983"/>
                    <a:pt x="9002" y="4501"/>
                  </a:cubicBezTo>
                  <a:cubicBezTo>
                    <a:pt x="9002" y="2020"/>
                    <a:pt x="6982" y="0"/>
                    <a:pt x="450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36"/>
            <p:cNvSpPr/>
            <p:nvPr/>
          </p:nvSpPr>
          <p:spPr>
            <a:xfrm>
              <a:off x="4105525" y="4063700"/>
              <a:ext cx="164050" cy="164025"/>
            </a:xfrm>
            <a:custGeom>
              <a:rect b="b" l="l" r="r" t="t"/>
              <a:pathLst>
                <a:path extrusionOk="0" h="6561" w="6562">
                  <a:moveTo>
                    <a:pt x="3281" y="2594"/>
                  </a:moveTo>
                  <a:cubicBezTo>
                    <a:pt x="3660" y="2594"/>
                    <a:pt x="3968" y="2902"/>
                    <a:pt x="3968" y="3280"/>
                  </a:cubicBezTo>
                  <a:cubicBezTo>
                    <a:pt x="3968" y="3658"/>
                    <a:pt x="3660" y="3966"/>
                    <a:pt x="3281" y="3966"/>
                  </a:cubicBezTo>
                  <a:cubicBezTo>
                    <a:pt x="2903" y="3966"/>
                    <a:pt x="2595" y="3658"/>
                    <a:pt x="2595" y="3280"/>
                  </a:cubicBezTo>
                  <a:cubicBezTo>
                    <a:pt x="2595" y="2902"/>
                    <a:pt x="2903" y="2594"/>
                    <a:pt x="3281" y="2594"/>
                  </a:cubicBezTo>
                  <a:close/>
                  <a:moveTo>
                    <a:pt x="3509" y="467"/>
                  </a:moveTo>
                  <a:cubicBezTo>
                    <a:pt x="4960" y="584"/>
                    <a:pt x="6104" y="1801"/>
                    <a:pt x="6104" y="3280"/>
                  </a:cubicBezTo>
                  <a:cubicBezTo>
                    <a:pt x="6104" y="3978"/>
                    <a:pt x="5850" y="4616"/>
                    <a:pt x="5429" y="5110"/>
                  </a:cubicBezTo>
                  <a:lnTo>
                    <a:pt x="4233" y="3913"/>
                  </a:lnTo>
                  <a:cubicBezTo>
                    <a:pt x="4354" y="3732"/>
                    <a:pt x="4425" y="3514"/>
                    <a:pt x="4425" y="3280"/>
                  </a:cubicBezTo>
                  <a:cubicBezTo>
                    <a:pt x="4425" y="2727"/>
                    <a:pt x="4032" y="2265"/>
                    <a:pt x="3509" y="2159"/>
                  </a:cubicBezTo>
                  <a:lnTo>
                    <a:pt x="3509" y="467"/>
                  </a:lnTo>
                  <a:close/>
                  <a:moveTo>
                    <a:pt x="3052" y="467"/>
                  </a:moveTo>
                  <a:lnTo>
                    <a:pt x="3052" y="2159"/>
                  </a:lnTo>
                  <a:cubicBezTo>
                    <a:pt x="2531" y="2265"/>
                    <a:pt x="2137" y="2727"/>
                    <a:pt x="2137" y="3280"/>
                  </a:cubicBezTo>
                  <a:cubicBezTo>
                    <a:pt x="2137" y="3911"/>
                    <a:pt x="2650" y="4425"/>
                    <a:pt x="3281" y="4425"/>
                  </a:cubicBezTo>
                  <a:cubicBezTo>
                    <a:pt x="3513" y="4425"/>
                    <a:pt x="3728" y="4355"/>
                    <a:pt x="3909" y="4237"/>
                  </a:cubicBezTo>
                  <a:lnTo>
                    <a:pt x="5105" y="5432"/>
                  </a:lnTo>
                  <a:cubicBezTo>
                    <a:pt x="4613" y="5850"/>
                    <a:pt x="3976" y="6103"/>
                    <a:pt x="3281" y="6103"/>
                  </a:cubicBezTo>
                  <a:cubicBezTo>
                    <a:pt x="1725" y="6103"/>
                    <a:pt x="458" y="4836"/>
                    <a:pt x="458" y="3280"/>
                  </a:cubicBezTo>
                  <a:cubicBezTo>
                    <a:pt x="458" y="1724"/>
                    <a:pt x="1603" y="584"/>
                    <a:pt x="3052" y="467"/>
                  </a:cubicBezTo>
                  <a:close/>
                  <a:moveTo>
                    <a:pt x="3281" y="1"/>
                  </a:moveTo>
                  <a:cubicBezTo>
                    <a:pt x="1472" y="1"/>
                    <a:pt x="1" y="1472"/>
                    <a:pt x="1" y="3280"/>
                  </a:cubicBezTo>
                  <a:cubicBezTo>
                    <a:pt x="1" y="5089"/>
                    <a:pt x="1472" y="6560"/>
                    <a:pt x="3281" y="6560"/>
                  </a:cubicBezTo>
                  <a:cubicBezTo>
                    <a:pt x="4175" y="6560"/>
                    <a:pt x="4986" y="6202"/>
                    <a:pt x="5578" y="5620"/>
                  </a:cubicBezTo>
                  <a:cubicBezTo>
                    <a:pt x="5585" y="5614"/>
                    <a:pt x="5591" y="5609"/>
                    <a:pt x="5598" y="5602"/>
                  </a:cubicBezTo>
                  <a:cubicBezTo>
                    <a:pt x="5604" y="5596"/>
                    <a:pt x="5610" y="5590"/>
                    <a:pt x="5615" y="5583"/>
                  </a:cubicBezTo>
                  <a:cubicBezTo>
                    <a:pt x="6200" y="4991"/>
                    <a:pt x="6562" y="4177"/>
                    <a:pt x="6562" y="3280"/>
                  </a:cubicBezTo>
                  <a:cubicBezTo>
                    <a:pt x="6562" y="1472"/>
                    <a:pt x="5090" y="1"/>
                    <a:pt x="328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2" name="Google Shape;352;p36"/>
          <p:cNvGrpSpPr/>
          <p:nvPr/>
        </p:nvGrpSpPr>
        <p:grpSpPr>
          <a:xfrm>
            <a:off x="931988" y="3075300"/>
            <a:ext cx="367750" cy="374425"/>
            <a:chOff x="3654050" y="1194000"/>
            <a:chExt cx="367750" cy="374425"/>
          </a:xfrm>
        </p:grpSpPr>
        <p:sp>
          <p:nvSpPr>
            <p:cNvPr id="353" name="Google Shape;353;p36"/>
            <p:cNvSpPr/>
            <p:nvPr/>
          </p:nvSpPr>
          <p:spPr>
            <a:xfrm>
              <a:off x="3654800" y="1453475"/>
              <a:ext cx="114925" cy="114950"/>
            </a:xfrm>
            <a:custGeom>
              <a:rect b="b" l="l" r="r" t="t"/>
              <a:pathLst>
                <a:path extrusionOk="0" h="4598" w="4597">
                  <a:moveTo>
                    <a:pt x="4152" y="445"/>
                  </a:moveTo>
                  <a:lnTo>
                    <a:pt x="4152" y="4153"/>
                  </a:lnTo>
                  <a:lnTo>
                    <a:pt x="445" y="4153"/>
                  </a:lnTo>
                  <a:lnTo>
                    <a:pt x="445" y="445"/>
                  </a:lnTo>
                  <a:close/>
                  <a:moveTo>
                    <a:pt x="222" y="1"/>
                  </a:moveTo>
                  <a:cubicBezTo>
                    <a:pt x="100" y="1"/>
                    <a:pt x="1" y="100"/>
                    <a:pt x="1" y="223"/>
                  </a:cubicBezTo>
                  <a:lnTo>
                    <a:pt x="1" y="4375"/>
                  </a:lnTo>
                  <a:cubicBezTo>
                    <a:pt x="1" y="4498"/>
                    <a:pt x="100" y="4598"/>
                    <a:pt x="222" y="4598"/>
                  </a:cubicBezTo>
                  <a:lnTo>
                    <a:pt x="4375" y="4598"/>
                  </a:lnTo>
                  <a:cubicBezTo>
                    <a:pt x="4497" y="4598"/>
                    <a:pt x="4597" y="4498"/>
                    <a:pt x="4597" y="4375"/>
                  </a:cubicBezTo>
                  <a:lnTo>
                    <a:pt x="4597" y="223"/>
                  </a:lnTo>
                  <a:cubicBezTo>
                    <a:pt x="4597" y="100"/>
                    <a:pt x="4497" y="1"/>
                    <a:pt x="437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36"/>
            <p:cNvSpPr/>
            <p:nvPr/>
          </p:nvSpPr>
          <p:spPr>
            <a:xfrm>
              <a:off x="3780825" y="1401575"/>
              <a:ext cx="114925" cy="166850"/>
            </a:xfrm>
            <a:custGeom>
              <a:rect b="b" l="l" r="r" t="t"/>
              <a:pathLst>
                <a:path extrusionOk="0" h="6674" w="4597">
                  <a:moveTo>
                    <a:pt x="4152" y="446"/>
                  </a:moveTo>
                  <a:lnTo>
                    <a:pt x="4152" y="6229"/>
                  </a:lnTo>
                  <a:lnTo>
                    <a:pt x="445" y="6229"/>
                  </a:lnTo>
                  <a:lnTo>
                    <a:pt x="445" y="446"/>
                  </a:lnTo>
                  <a:close/>
                  <a:moveTo>
                    <a:pt x="224" y="1"/>
                  </a:moveTo>
                  <a:cubicBezTo>
                    <a:pt x="100" y="1"/>
                    <a:pt x="1" y="100"/>
                    <a:pt x="1" y="224"/>
                  </a:cubicBezTo>
                  <a:lnTo>
                    <a:pt x="1" y="6451"/>
                  </a:lnTo>
                  <a:cubicBezTo>
                    <a:pt x="1" y="6574"/>
                    <a:pt x="100" y="6674"/>
                    <a:pt x="224" y="6674"/>
                  </a:cubicBezTo>
                  <a:lnTo>
                    <a:pt x="4375" y="6674"/>
                  </a:lnTo>
                  <a:cubicBezTo>
                    <a:pt x="4497" y="6674"/>
                    <a:pt x="4597" y="6574"/>
                    <a:pt x="4597" y="6451"/>
                  </a:cubicBezTo>
                  <a:lnTo>
                    <a:pt x="4597" y="224"/>
                  </a:lnTo>
                  <a:cubicBezTo>
                    <a:pt x="4597" y="100"/>
                    <a:pt x="4497" y="1"/>
                    <a:pt x="437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6"/>
            <p:cNvSpPr/>
            <p:nvPr/>
          </p:nvSpPr>
          <p:spPr>
            <a:xfrm>
              <a:off x="3906875" y="1194000"/>
              <a:ext cx="114925" cy="374425"/>
            </a:xfrm>
            <a:custGeom>
              <a:rect b="b" l="l" r="r" t="t"/>
              <a:pathLst>
                <a:path extrusionOk="0" h="14977" w="4597">
                  <a:moveTo>
                    <a:pt x="2155" y="445"/>
                  </a:moveTo>
                  <a:cubicBezTo>
                    <a:pt x="2777" y="445"/>
                    <a:pt x="3305" y="851"/>
                    <a:pt x="3489" y="1412"/>
                  </a:cubicBezTo>
                  <a:cubicBezTo>
                    <a:pt x="3408" y="1379"/>
                    <a:pt x="3325" y="1365"/>
                    <a:pt x="3240" y="1365"/>
                  </a:cubicBezTo>
                  <a:cubicBezTo>
                    <a:pt x="3027" y="1365"/>
                    <a:pt x="2798" y="1453"/>
                    <a:pt x="2547" y="1550"/>
                  </a:cubicBezTo>
                  <a:cubicBezTo>
                    <a:pt x="2227" y="1673"/>
                    <a:pt x="1857" y="1815"/>
                    <a:pt x="1424" y="1815"/>
                  </a:cubicBezTo>
                  <a:cubicBezTo>
                    <a:pt x="1217" y="1815"/>
                    <a:pt x="996" y="1783"/>
                    <a:pt x="759" y="1700"/>
                  </a:cubicBezTo>
                  <a:cubicBezTo>
                    <a:pt x="833" y="995"/>
                    <a:pt x="1430" y="445"/>
                    <a:pt x="2155" y="445"/>
                  </a:cubicBezTo>
                  <a:close/>
                  <a:moveTo>
                    <a:pt x="3237" y="1810"/>
                  </a:moveTo>
                  <a:cubicBezTo>
                    <a:pt x="3274" y="1810"/>
                    <a:pt x="3306" y="1816"/>
                    <a:pt x="3333" y="1830"/>
                  </a:cubicBezTo>
                  <a:cubicBezTo>
                    <a:pt x="3418" y="1872"/>
                    <a:pt x="3496" y="2012"/>
                    <a:pt x="3559" y="2234"/>
                  </a:cubicBezTo>
                  <a:lnTo>
                    <a:pt x="3559" y="2892"/>
                  </a:lnTo>
                  <a:cubicBezTo>
                    <a:pt x="3559" y="3586"/>
                    <a:pt x="2994" y="4152"/>
                    <a:pt x="2298" y="4152"/>
                  </a:cubicBezTo>
                  <a:cubicBezTo>
                    <a:pt x="1604" y="4152"/>
                    <a:pt x="1039" y="3587"/>
                    <a:pt x="1039" y="2892"/>
                  </a:cubicBezTo>
                  <a:lnTo>
                    <a:pt x="1039" y="2891"/>
                  </a:lnTo>
                  <a:lnTo>
                    <a:pt x="1039" y="2230"/>
                  </a:lnTo>
                  <a:cubicBezTo>
                    <a:pt x="1172" y="2252"/>
                    <a:pt x="1301" y="2262"/>
                    <a:pt x="1424" y="2262"/>
                  </a:cubicBezTo>
                  <a:cubicBezTo>
                    <a:pt x="1935" y="2262"/>
                    <a:pt x="2361" y="2097"/>
                    <a:pt x="2707" y="1965"/>
                  </a:cubicBezTo>
                  <a:cubicBezTo>
                    <a:pt x="2918" y="1883"/>
                    <a:pt x="3107" y="1810"/>
                    <a:pt x="3237" y="1810"/>
                  </a:cubicBezTo>
                  <a:close/>
                  <a:moveTo>
                    <a:pt x="2966" y="4460"/>
                  </a:moveTo>
                  <a:lnTo>
                    <a:pt x="2966" y="4461"/>
                  </a:lnTo>
                  <a:lnTo>
                    <a:pt x="2966" y="4619"/>
                  </a:lnTo>
                  <a:lnTo>
                    <a:pt x="2792" y="4966"/>
                  </a:lnTo>
                  <a:lnTo>
                    <a:pt x="2398" y="4768"/>
                  </a:lnTo>
                  <a:cubicBezTo>
                    <a:pt x="2397" y="4768"/>
                    <a:pt x="2395" y="4767"/>
                    <a:pt x="2394" y="4767"/>
                  </a:cubicBezTo>
                  <a:cubicBezTo>
                    <a:pt x="2389" y="4765"/>
                    <a:pt x="2386" y="4763"/>
                    <a:pt x="2382" y="4762"/>
                  </a:cubicBezTo>
                  <a:cubicBezTo>
                    <a:pt x="2379" y="4761"/>
                    <a:pt x="2376" y="4759"/>
                    <a:pt x="2373" y="4758"/>
                  </a:cubicBezTo>
                  <a:cubicBezTo>
                    <a:pt x="2370" y="4757"/>
                    <a:pt x="2366" y="4756"/>
                    <a:pt x="2363" y="4755"/>
                  </a:cubicBezTo>
                  <a:cubicBezTo>
                    <a:pt x="2358" y="4754"/>
                    <a:pt x="2355" y="4753"/>
                    <a:pt x="2351" y="4752"/>
                  </a:cubicBezTo>
                  <a:cubicBezTo>
                    <a:pt x="2348" y="4751"/>
                    <a:pt x="2345" y="4751"/>
                    <a:pt x="2342" y="4750"/>
                  </a:cubicBezTo>
                  <a:cubicBezTo>
                    <a:pt x="2339" y="4749"/>
                    <a:pt x="2335" y="4749"/>
                    <a:pt x="2330" y="4747"/>
                  </a:cubicBezTo>
                  <a:cubicBezTo>
                    <a:pt x="2327" y="4747"/>
                    <a:pt x="2324" y="4746"/>
                    <a:pt x="2321" y="4746"/>
                  </a:cubicBezTo>
                  <a:cubicBezTo>
                    <a:pt x="2317" y="4746"/>
                    <a:pt x="2313" y="4745"/>
                    <a:pt x="2309" y="4745"/>
                  </a:cubicBezTo>
                  <a:lnTo>
                    <a:pt x="2288" y="4745"/>
                  </a:lnTo>
                  <a:cubicBezTo>
                    <a:pt x="2284" y="4745"/>
                    <a:pt x="2280" y="4746"/>
                    <a:pt x="2276" y="4746"/>
                  </a:cubicBezTo>
                  <a:cubicBezTo>
                    <a:pt x="2273" y="4746"/>
                    <a:pt x="2269" y="4747"/>
                    <a:pt x="2266" y="4747"/>
                  </a:cubicBezTo>
                  <a:cubicBezTo>
                    <a:pt x="2262" y="4749"/>
                    <a:pt x="2259" y="4749"/>
                    <a:pt x="2255" y="4750"/>
                  </a:cubicBezTo>
                  <a:cubicBezTo>
                    <a:pt x="2252" y="4751"/>
                    <a:pt x="2248" y="4751"/>
                    <a:pt x="2245" y="4752"/>
                  </a:cubicBezTo>
                  <a:cubicBezTo>
                    <a:pt x="2241" y="4753"/>
                    <a:pt x="2238" y="4754"/>
                    <a:pt x="2234" y="4755"/>
                  </a:cubicBezTo>
                  <a:cubicBezTo>
                    <a:pt x="2231" y="4756"/>
                    <a:pt x="2228" y="4757"/>
                    <a:pt x="2224" y="4758"/>
                  </a:cubicBezTo>
                  <a:cubicBezTo>
                    <a:pt x="2220" y="4759"/>
                    <a:pt x="2217" y="4761"/>
                    <a:pt x="2214" y="4762"/>
                  </a:cubicBezTo>
                  <a:cubicBezTo>
                    <a:pt x="2210" y="4763"/>
                    <a:pt x="2206" y="4765"/>
                    <a:pt x="2203" y="4767"/>
                  </a:cubicBezTo>
                  <a:cubicBezTo>
                    <a:pt x="2201" y="4767"/>
                    <a:pt x="2200" y="4768"/>
                    <a:pt x="2199" y="4768"/>
                  </a:cubicBezTo>
                  <a:lnTo>
                    <a:pt x="1805" y="4966"/>
                  </a:lnTo>
                  <a:lnTo>
                    <a:pt x="1631" y="4619"/>
                  </a:lnTo>
                  <a:lnTo>
                    <a:pt x="1631" y="4460"/>
                  </a:lnTo>
                  <a:cubicBezTo>
                    <a:pt x="1836" y="4548"/>
                    <a:pt x="2062" y="4597"/>
                    <a:pt x="2298" y="4597"/>
                  </a:cubicBezTo>
                  <a:cubicBezTo>
                    <a:pt x="2535" y="4597"/>
                    <a:pt x="2761" y="4548"/>
                    <a:pt x="2966" y="4460"/>
                  </a:cubicBezTo>
                  <a:close/>
                  <a:moveTo>
                    <a:pt x="3781" y="4894"/>
                  </a:moveTo>
                  <a:cubicBezTo>
                    <a:pt x="3985" y="4894"/>
                    <a:pt x="4152" y="5060"/>
                    <a:pt x="4152" y="5264"/>
                  </a:cubicBezTo>
                  <a:lnTo>
                    <a:pt x="4152" y="6228"/>
                  </a:lnTo>
                  <a:lnTo>
                    <a:pt x="445" y="6228"/>
                  </a:lnTo>
                  <a:lnTo>
                    <a:pt x="445" y="5264"/>
                  </a:lnTo>
                  <a:cubicBezTo>
                    <a:pt x="445" y="5060"/>
                    <a:pt x="611" y="4894"/>
                    <a:pt x="816" y="4894"/>
                  </a:cubicBezTo>
                  <a:lnTo>
                    <a:pt x="1271" y="4894"/>
                  </a:lnTo>
                  <a:lnTo>
                    <a:pt x="1506" y="5363"/>
                  </a:lnTo>
                  <a:cubicBezTo>
                    <a:pt x="1510" y="5372"/>
                    <a:pt x="1515" y="5379"/>
                    <a:pt x="1520" y="5386"/>
                  </a:cubicBezTo>
                  <a:cubicBezTo>
                    <a:pt x="1521" y="5388"/>
                    <a:pt x="1522" y="5389"/>
                    <a:pt x="1523" y="5391"/>
                  </a:cubicBezTo>
                  <a:cubicBezTo>
                    <a:pt x="1559" y="5443"/>
                    <a:pt x="1615" y="5476"/>
                    <a:pt x="1675" y="5485"/>
                  </a:cubicBezTo>
                  <a:cubicBezTo>
                    <a:pt x="1685" y="5486"/>
                    <a:pt x="1695" y="5487"/>
                    <a:pt x="1705" y="5487"/>
                  </a:cubicBezTo>
                  <a:cubicBezTo>
                    <a:pt x="1736" y="5487"/>
                    <a:pt x="1768" y="5479"/>
                    <a:pt x="1798" y="5466"/>
                  </a:cubicBezTo>
                  <a:cubicBezTo>
                    <a:pt x="1801" y="5465"/>
                    <a:pt x="1803" y="5464"/>
                    <a:pt x="1805" y="5463"/>
                  </a:cubicBezTo>
                  <a:lnTo>
                    <a:pt x="2298" y="5216"/>
                  </a:lnTo>
                  <a:lnTo>
                    <a:pt x="2792" y="5463"/>
                  </a:lnTo>
                  <a:cubicBezTo>
                    <a:pt x="2800" y="5467"/>
                    <a:pt x="2808" y="5470"/>
                    <a:pt x="2817" y="5473"/>
                  </a:cubicBezTo>
                  <a:cubicBezTo>
                    <a:pt x="2832" y="5479"/>
                    <a:pt x="2850" y="5484"/>
                    <a:pt x="2866" y="5485"/>
                  </a:cubicBezTo>
                  <a:cubicBezTo>
                    <a:pt x="2875" y="5486"/>
                    <a:pt x="2883" y="5487"/>
                    <a:pt x="2891" y="5487"/>
                  </a:cubicBezTo>
                  <a:cubicBezTo>
                    <a:pt x="2912" y="5487"/>
                    <a:pt x="2932" y="5484"/>
                    <a:pt x="2951" y="5478"/>
                  </a:cubicBezTo>
                  <a:cubicBezTo>
                    <a:pt x="3010" y="5462"/>
                    <a:pt x="3061" y="5421"/>
                    <a:pt x="3090" y="5363"/>
                  </a:cubicBezTo>
                  <a:lnTo>
                    <a:pt x="3326" y="4894"/>
                  </a:lnTo>
                  <a:close/>
                  <a:moveTo>
                    <a:pt x="2154" y="1"/>
                  </a:moveTo>
                  <a:cubicBezTo>
                    <a:pt x="1136" y="1"/>
                    <a:pt x="307" y="828"/>
                    <a:pt x="305" y="1846"/>
                  </a:cubicBezTo>
                  <a:cubicBezTo>
                    <a:pt x="305" y="1856"/>
                    <a:pt x="305" y="1864"/>
                    <a:pt x="307" y="1872"/>
                  </a:cubicBezTo>
                  <a:cubicBezTo>
                    <a:pt x="307" y="1874"/>
                    <a:pt x="307" y="1875"/>
                    <a:pt x="308" y="1878"/>
                  </a:cubicBezTo>
                  <a:cubicBezTo>
                    <a:pt x="308" y="1883"/>
                    <a:pt x="309" y="1888"/>
                    <a:pt x="310" y="1893"/>
                  </a:cubicBezTo>
                  <a:cubicBezTo>
                    <a:pt x="311" y="1897"/>
                    <a:pt x="312" y="1901"/>
                    <a:pt x="313" y="1906"/>
                  </a:cubicBezTo>
                  <a:cubicBezTo>
                    <a:pt x="313" y="1909"/>
                    <a:pt x="314" y="1911"/>
                    <a:pt x="315" y="1914"/>
                  </a:cubicBezTo>
                  <a:cubicBezTo>
                    <a:pt x="316" y="1919"/>
                    <a:pt x="318" y="1923"/>
                    <a:pt x="320" y="1927"/>
                  </a:cubicBezTo>
                  <a:lnTo>
                    <a:pt x="322" y="1935"/>
                  </a:lnTo>
                  <a:cubicBezTo>
                    <a:pt x="324" y="1939"/>
                    <a:pt x="326" y="1943"/>
                    <a:pt x="327" y="1947"/>
                  </a:cubicBezTo>
                  <a:cubicBezTo>
                    <a:pt x="329" y="1949"/>
                    <a:pt x="329" y="1951"/>
                    <a:pt x="331" y="1953"/>
                  </a:cubicBezTo>
                  <a:cubicBezTo>
                    <a:pt x="333" y="1957"/>
                    <a:pt x="336" y="1961"/>
                    <a:pt x="338" y="1964"/>
                  </a:cubicBezTo>
                  <a:cubicBezTo>
                    <a:pt x="339" y="1967"/>
                    <a:pt x="341" y="1970"/>
                    <a:pt x="342" y="1973"/>
                  </a:cubicBezTo>
                  <a:cubicBezTo>
                    <a:pt x="344" y="1975"/>
                    <a:pt x="346" y="1978"/>
                    <a:pt x="348" y="1980"/>
                  </a:cubicBezTo>
                  <a:cubicBezTo>
                    <a:pt x="350" y="1983"/>
                    <a:pt x="352" y="1987"/>
                    <a:pt x="355" y="1991"/>
                  </a:cubicBezTo>
                  <a:lnTo>
                    <a:pt x="360" y="1996"/>
                  </a:lnTo>
                  <a:cubicBezTo>
                    <a:pt x="364" y="2000"/>
                    <a:pt x="367" y="2003"/>
                    <a:pt x="370" y="2006"/>
                  </a:cubicBezTo>
                  <a:cubicBezTo>
                    <a:pt x="371" y="2008"/>
                    <a:pt x="373" y="2009"/>
                    <a:pt x="375" y="2011"/>
                  </a:cubicBezTo>
                  <a:cubicBezTo>
                    <a:pt x="378" y="2014"/>
                    <a:pt x="381" y="2018"/>
                    <a:pt x="385" y="2021"/>
                  </a:cubicBezTo>
                  <a:cubicBezTo>
                    <a:pt x="387" y="2023"/>
                    <a:pt x="389" y="2024"/>
                    <a:pt x="392" y="2026"/>
                  </a:cubicBezTo>
                  <a:cubicBezTo>
                    <a:pt x="396" y="2028"/>
                    <a:pt x="399" y="2031"/>
                    <a:pt x="403" y="2034"/>
                  </a:cubicBezTo>
                  <a:cubicBezTo>
                    <a:pt x="406" y="2036"/>
                    <a:pt x="410" y="2039"/>
                    <a:pt x="415" y="2041"/>
                  </a:cubicBezTo>
                  <a:cubicBezTo>
                    <a:pt x="416" y="2042"/>
                    <a:pt x="418" y="2043"/>
                    <a:pt x="421" y="2044"/>
                  </a:cubicBezTo>
                  <a:cubicBezTo>
                    <a:pt x="428" y="2049"/>
                    <a:pt x="435" y="2052"/>
                    <a:pt x="442" y="2056"/>
                  </a:cubicBezTo>
                  <a:cubicBezTo>
                    <a:pt x="493" y="2077"/>
                    <a:pt x="544" y="2096"/>
                    <a:pt x="594" y="2114"/>
                  </a:cubicBezTo>
                  <a:lnTo>
                    <a:pt x="594" y="2893"/>
                  </a:lnTo>
                  <a:lnTo>
                    <a:pt x="594" y="2895"/>
                  </a:lnTo>
                  <a:cubicBezTo>
                    <a:pt x="594" y="3409"/>
                    <a:pt x="824" y="3870"/>
                    <a:pt x="1187" y="4183"/>
                  </a:cubicBezTo>
                  <a:lnTo>
                    <a:pt x="1187" y="4449"/>
                  </a:lnTo>
                  <a:lnTo>
                    <a:pt x="816" y="4449"/>
                  </a:lnTo>
                  <a:cubicBezTo>
                    <a:pt x="366" y="4449"/>
                    <a:pt x="1" y="4815"/>
                    <a:pt x="1" y="5265"/>
                  </a:cubicBezTo>
                  <a:lnTo>
                    <a:pt x="1" y="6451"/>
                  </a:lnTo>
                  <a:lnTo>
                    <a:pt x="1" y="14755"/>
                  </a:lnTo>
                  <a:cubicBezTo>
                    <a:pt x="1" y="14813"/>
                    <a:pt x="23" y="14871"/>
                    <a:pt x="66" y="14911"/>
                  </a:cubicBezTo>
                  <a:cubicBezTo>
                    <a:pt x="106" y="14953"/>
                    <a:pt x="163" y="14977"/>
                    <a:pt x="223" y="14977"/>
                  </a:cubicBezTo>
                  <a:lnTo>
                    <a:pt x="4375" y="14977"/>
                  </a:lnTo>
                  <a:cubicBezTo>
                    <a:pt x="4433" y="14977"/>
                    <a:pt x="4490" y="14953"/>
                    <a:pt x="4532" y="14911"/>
                  </a:cubicBezTo>
                  <a:cubicBezTo>
                    <a:pt x="4573" y="14871"/>
                    <a:pt x="4597" y="14813"/>
                    <a:pt x="4597" y="14755"/>
                  </a:cubicBezTo>
                  <a:lnTo>
                    <a:pt x="4597" y="10602"/>
                  </a:lnTo>
                  <a:cubicBezTo>
                    <a:pt x="4597" y="10480"/>
                    <a:pt x="4497" y="10381"/>
                    <a:pt x="4375" y="10381"/>
                  </a:cubicBezTo>
                  <a:cubicBezTo>
                    <a:pt x="4252" y="10381"/>
                    <a:pt x="4152" y="10480"/>
                    <a:pt x="4152" y="10602"/>
                  </a:cubicBezTo>
                  <a:lnTo>
                    <a:pt x="4152" y="14532"/>
                  </a:lnTo>
                  <a:lnTo>
                    <a:pt x="445" y="14532"/>
                  </a:lnTo>
                  <a:lnTo>
                    <a:pt x="445" y="6673"/>
                  </a:lnTo>
                  <a:lnTo>
                    <a:pt x="4152" y="6673"/>
                  </a:lnTo>
                  <a:lnTo>
                    <a:pt x="4152" y="9713"/>
                  </a:lnTo>
                  <a:cubicBezTo>
                    <a:pt x="4152" y="9836"/>
                    <a:pt x="4253" y="9936"/>
                    <a:pt x="4375" y="9936"/>
                  </a:cubicBezTo>
                  <a:cubicBezTo>
                    <a:pt x="4497" y="9936"/>
                    <a:pt x="4597" y="9836"/>
                    <a:pt x="4597" y="9713"/>
                  </a:cubicBezTo>
                  <a:lnTo>
                    <a:pt x="4597" y="6452"/>
                  </a:lnTo>
                  <a:lnTo>
                    <a:pt x="4597" y="6451"/>
                  </a:lnTo>
                  <a:lnTo>
                    <a:pt x="4597" y="5265"/>
                  </a:lnTo>
                  <a:cubicBezTo>
                    <a:pt x="4597" y="4815"/>
                    <a:pt x="4232" y="4450"/>
                    <a:pt x="3783" y="4449"/>
                  </a:cubicBezTo>
                  <a:lnTo>
                    <a:pt x="3411" y="4449"/>
                  </a:lnTo>
                  <a:lnTo>
                    <a:pt x="3411" y="4182"/>
                  </a:lnTo>
                  <a:cubicBezTo>
                    <a:pt x="3774" y="3870"/>
                    <a:pt x="4004" y="3408"/>
                    <a:pt x="4004" y="2892"/>
                  </a:cubicBezTo>
                  <a:lnTo>
                    <a:pt x="4004" y="1850"/>
                  </a:lnTo>
                  <a:lnTo>
                    <a:pt x="4004" y="1847"/>
                  </a:lnTo>
                  <a:cubicBezTo>
                    <a:pt x="4003" y="828"/>
                    <a:pt x="3173" y="1"/>
                    <a:pt x="215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36"/>
            <p:cNvSpPr/>
            <p:nvPr/>
          </p:nvSpPr>
          <p:spPr>
            <a:xfrm>
              <a:off x="3654050" y="1277025"/>
              <a:ext cx="241725" cy="113450"/>
            </a:xfrm>
            <a:custGeom>
              <a:rect b="b" l="l" r="r" t="t"/>
              <a:pathLst>
                <a:path extrusionOk="0" h="4538" w="9669">
                  <a:moveTo>
                    <a:pt x="8854" y="1"/>
                  </a:moveTo>
                  <a:cubicBezTo>
                    <a:pt x="8765" y="1"/>
                    <a:pt x="8681" y="54"/>
                    <a:pt x="8647" y="141"/>
                  </a:cubicBezTo>
                  <a:cubicBezTo>
                    <a:pt x="8601" y="255"/>
                    <a:pt x="8657" y="384"/>
                    <a:pt x="8771" y="430"/>
                  </a:cubicBezTo>
                  <a:lnTo>
                    <a:pt x="8859" y="465"/>
                  </a:lnTo>
                  <a:lnTo>
                    <a:pt x="166" y="4111"/>
                  </a:lnTo>
                  <a:cubicBezTo>
                    <a:pt x="53" y="4157"/>
                    <a:pt x="1" y="4288"/>
                    <a:pt x="48" y="4401"/>
                  </a:cubicBezTo>
                  <a:cubicBezTo>
                    <a:pt x="83" y="4486"/>
                    <a:pt x="166" y="4538"/>
                    <a:pt x="252" y="4538"/>
                  </a:cubicBezTo>
                  <a:cubicBezTo>
                    <a:pt x="282" y="4538"/>
                    <a:pt x="311" y="4533"/>
                    <a:pt x="339" y="4520"/>
                  </a:cubicBezTo>
                  <a:lnTo>
                    <a:pt x="8979" y="898"/>
                  </a:lnTo>
                  <a:lnTo>
                    <a:pt x="8950" y="954"/>
                  </a:lnTo>
                  <a:cubicBezTo>
                    <a:pt x="8895" y="1064"/>
                    <a:pt x="8940" y="1197"/>
                    <a:pt x="9050" y="1252"/>
                  </a:cubicBezTo>
                  <a:cubicBezTo>
                    <a:pt x="9082" y="1269"/>
                    <a:pt x="9116" y="1276"/>
                    <a:pt x="9149" y="1276"/>
                  </a:cubicBezTo>
                  <a:cubicBezTo>
                    <a:pt x="9231" y="1276"/>
                    <a:pt x="9310" y="1231"/>
                    <a:pt x="9348" y="1153"/>
                  </a:cubicBezTo>
                  <a:lnTo>
                    <a:pt x="9645" y="560"/>
                  </a:lnTo>
                  <a:cubicBezTo>
                    <a:pt x="9646" y="558"/>
                    <a:pt x="9647" y="555"/>
                    <a:pt x="9648" y="552"/>
                  </a:cubicBezTo>
                  <a:cubicBezTo>
                    <a:pt x="9650" y="549"/>
                    <a:pt x="9651" y="546"/>
                    <a:pt x="9652" y="543"/>
                  </a:cubicBezTo>
                  <a:cubicBezTo>
                    <a:pt x="9652" y="543"/>
                    <a:pt x="9653" y="543"/>
                    <a:pt x="9653" y="542"/>
                  </a:cubicBezTo>
                  <a:cubicBezTo>
                    <a:pt x="9653" y="542"/>
                    <a:pt x="9653" y="541"/>
                    <a:pt x="9653" y="541"/>
                  </a:cubicBezTo>
                  <a:cubicBezTo>
                    <a:pt x="9655" y="538"/>
                    <a:pt x="9656" y="534"/>
                    <a:pt x="9657" y="531"/>
                  </a:cubicBezTo>
                  <a:cubicBezTo>
                    <a:pt x="9658" y="529"/>
                    <a:pt x="9660" y="525"/>
                    <a:pt x="9660" y="522"/>
                  </a:cubicBezTo>
                  <a:cubicBezTo>
                    <a:pt x="9661" y="521"/>
                    <a:pt x="9661" y="520"/>
                    <a:pt x="9661" y="519"/>
                  </a:cubicBezTo>
                  <a:cubicBezTo>
                    <a:pt x="9662" y="516"/>
                    <a:pt x="9663" y="513"/>
                    <a:pt x="9663" y="510"/>
                  </a:cubicBezTo>
                  <a:cubicBezTo>
                    <a:pt x="9664" y="507"/>
                    <a:pt x="9665" y="504"/>
                    <a:pt x="9665" y="502"/>
                  </a:cubicBezTo>
                  <a:cubicBezTo>
                    <a:pt x="9665" y="501"/>
                    <a:pt x="9666" y="500"/>
                    <a:pt x="9666" y="497"/>
                  </a:cubicBezTo>
                  <a:cubicBezTo>
                    <a:pt x="9666" y="494"/>
                    <a:pt x="9667" y="491"/>
                    <a:pt x="9667" y="488"/>
                  </a:cubicBezTo>
                  <a:cubicBezTo>
                    <a:pt x="9667" y="485"/>
                    <a:pt x="9668" y="483"/>
                    <a:pt x="9668" y="480"/>
                  </a:cubicBezTo>
                  <a:cubicBezTo>
                    <a:pt x="9668" y="479"/>
                    <a:pt x="9668" y="477"/>
                    <a:pt x="9668" y="476"/>
                  </a:cubicBezTo>
                  <a:cubicBezTo>
                    <a:pt x="9669" y="473"/>
                    <a:pt x="9669" y="471"/>
                    <a:pt x="9669" y="467"/>
                  </a:cubicBezTo>
                  <a:cubicBezTo>
                    <a:pt x="9669" y="464"/>
                    <a:pt x="9669" y="461"/>
                    <a:pt x="9669" y="458"/>
                  </a:cubicBezTo>
                  <a:lnTo>
                    <a:pt x="9669" y="454"/>
                  </a:lnTo>
                  <a:lnTo>
                    <a:pt x="9668" y="454"/>
                  </a:lnTo>
                  <a:cubicBezTo>
                    <a:pt x="9668" y="452"/>
                    <a:pt x="9668" y="449"/>
                    <a:pt x="9668" y="447"/>
                  </a:cubicBezTo>
                  <a:cubicBezTo>
                    <a:pt x="9668" y="443"/>
                    <a:pt x="9667" y="439"/>
                    <a:pt x="9667" y="436"/>
                  </a:cubicBezTo>
                  <a:cubicBezTo>
                    <a:pt x="9667" y="435"/>
                    <a:pt x="9667" y="434"/>
                    <a:pt x="9667" y="433"/>
                  </a:cubicBezTo>
                  <a:cubicBezTo>
                    <a:pt x="9667" y="430"/>
                    <a:pt x="9666" y="427"/>
                    <a:pt x="9666" y="425"/>
                  </a:cubicBezTo>
                  <a:cubicBezTo>
                    <a:pt x="9665" y="422"/>
                    <a:pt x="9665" y="419"/>
                    <a:pt x="9664" y="415"/>
                  </a:cubicBezTo>
                  <a:cubicBezTo>
                    <a:pt x="9664" y="414"/>
                    <a:pt x="9663" y="412"/>
                    <a:pt x="9663" y="411"/>
                  </a:cubicBezTo>
                  <a:cubicBezTo>
                    <a:pt x="9663" y="408"/>
                    <a:pt x="9662" y="405"/>
                    <a:pt x="9661" y="403"/>
                  </a:cubicBezTo>
                  <a:cubicBezTo>
                    <a:pt x="9660" y="400"/>
                    <a:pt x="9660" y="397"/>
                    <a:pt x="9658" y="394"/>
                  </a:cubicBezTo>
                  <a:cubicBezTo>
                    <a:pt x="9658" y="393"/>
                    <a:pt x="9657" y="392"/>
                    <a:pt x="9657" y="391"/>
                  </a:cubicBezTo>
                  <a:cubicBezTo>
                    <a:pt x="9656" y="388"/>
                    <a:pt x="9655" y="384"/>
                    <a:pt x="9653" y="380"/>
                  </a:cubicBezTo>
                  <a:cubicBezTo>
                    <a:pt x="9653" y="378"/>
                    <a:pt x="9652" y="376"/>
                    <a:pt x="9651" y="374"/>
                  </a:cubicBezTo>
                  <a:cubicBezTo>
                    <a:pt x="9651" y="374"/>
                    <a:pt x="9651" y="374"/>
                    <a:pt x="9651" y="373"/>
                  </a:cubicBezTo>
                  <a:cubicBezTo>
                    <a:pt x="9651" y="373"/>
                    <a:pt x="9650" y="372"/>
                    <a:pt x="9650" y="371"/>
                  </a:cubicBezTo>
                  <a:cubicBezTo>
                    <a:pt x="9648" y="368"/>
                    <a:pt x="9647" y="364"/>
                    <a:pt x="9645" y="361"/>
                  </a:cubicBezTo>
                  <a:cubicBezTo>
                    <a:pt x="9644" y="360"/>
                    <a:pt x="9644" y="359"/>
                    <a:pt x="9643" y="358"/>
                  </a:cubicBezTo>
                  <a:cubicBezTo>
                    <a:pt x="9643" y="356"/>
                    <a:pt x="9642" y="354"/>
                    <a:pt x="9641" y="353"/>
                  </a:cubicBezTo>
                  <a:cubicBezTo>
                    <a:pt x="9641" y="353"/>
                    <a:pt x="9641" y="352"/>
                    <a:pt x="9641" y="352"/>
                  </a:cubicBezTo>
                  <a:cubicBezTo>
                    <a:pt x="9639" y="349"/>
                    <a:pt x="9637" y="345"/>
                    <a:pt x="9635" y="342"/>
                  </a:cubicBezTo>
                  <a:cubicBezTo>
                    <a:pt x="9633" y="340"/>
                    <a:pt x="9632" y="338"/>
                    <a:pt x="9630" y="335"/>
                  </a:cubicBezTo>
                  <a:cubicBezTo>
                    <a:pt x="9629" y="335"/>
                    <a:pt x="9629" y="335"/>
                    <a:pt x="9629" y="334"/>
                  </a:cubicBezTo>
                  <a:cubicBezTo>
                    <a:pt x="9627" y="331"/>
                    <a:pt x="9624" y="327"/>
                    <a:pt x="9622" y="324"/>
                  </a:cubicBezTo>
                  <a:cubicBezTo>
                    <a:pt x="9620" y="322"/>
                    <a:pt x="9619" y="320"/>
                    <a:pt x="9617" y="318"/>
                  </a:cubicBezTo>
                  <a:cubicBezTo>
                    <a:pt x="9617" y="317"/>
                    <a:pt x="9616" y="317"/>
                    <a:pt x="9616" y="316"/>
                  </a:cubicBezTo>
                  <a:cubicBezTo>
                    <a:pt x="9614" y="314"/>
                    <a:pt x="9611" y="311"/>
                    <a:pt x="9609" y="309"/>
                  </a:cubicBezTo>
                  <a:cubicBezTo>
                    <a:pt x="9607" y="307"/>
                    <a:pt x="9605" y="304"/>
                    <a:pt x="9603" y="302"/>
                  </a:cubicBezTo>
                  <a:lnTo>
                    <a:pt x="9601" y="301"/>
                  </a:lnTo>
                  <a:cubicBezTo>
                    <a:pt x="9599" y="298"/>
                    <a:pt x="9596" y="296"/>
                    <a:pt x="9594" y="294"/>
                  </a:cubicBezTo>
                  <a:cubicBezTo>
                    <a:pt x="9591" y="292"/>
                    <a:pt x="9589" y="289"/>
                    <a:pt x="9586" y="287"/>
                  </a:cubicBezTo>
                  <a:cubicBezTo>
                    <a:pt x="9586" y="287"/>
                    <a:pt x="9585" y="286"/>
                    <a:pt x="9585" y="286"/>
                  </a:cubicBezTo>
                  <a:cubicBezTo>
                    <a:pt x="9583" y="284"/>
                    <a:pt x="9580" y="283"/>
                    <a:pt x="9578" y="281"/>
                  </a:cubicBezTo>
                  <a:cubicBezTo>
                    <a:pt x="9575" y="279"/>
                    <a:pt x="9570" y="276"/>
                    <a:pt x="9567" y="274"/>
                  </a:cubicBezTo>
                  <a:cubicBezTo>
                    <a:pt x="9564" y="271"/>
                    <a:pt x="9562" y="270"/>
                    <a:pt x="9559" y="268"/>
                  </a:cubicBezTo>
                  <a:cubicBezTo>
                    <a:pt x="9555" y="266"/>
                    <a:pt x="9552" y="264"/>
                    <a:pt x="9548" y="262"/>
                  </a:cubicBezTo>
                  <a:cubicBezTo>
                    <a:pt x="9547" y="262"/>
                    <a:pt x="9547" y="261"/>
                    <a:pt x="9545" y="261"/>
                  </a:cubicBezTo>
                  <a:cubicBezTo>
                    <a:pt x="9543" y="260"/>
                    <a:pt x="9541" y="259"/>
                    <a:pt x="9538" y="258"/>
                  </a:cubicBezTo>
                  <a:cubicBezTo>
                    <a:pt x="9536" y="257"/>
                    <a:pt x="9533" y="255"/>
                    <a:pt x="9530" y="254"/>
                  </a:cubicBezTo>
                  <a:lnTo>
                    <a:pt x="9529" y="254"/>
                  </a:lnTo>
                  <a:lnTo>
                    <a:pt x="8936" y="16"/>
                  </a:lnTo>
                  <a:cubicBezTo>
                    <a:pt x="8909" y="6"/>
                    <a:pt x="8881" y="1"/>
                    <a:pt x="885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7" name="Google Shape;357;p36"/>
          <p:cNvSpPr/>
          <p:nvPr/>
        </p:nvSpPr>
        <p:spPr>
          <a:xfrm>
            <a:off x="4811089" y="1523038"/>
            <a:ext cx="344775" cy="374450"/>
          </a:xfrm>
          <a:custGeom>
            <a:rect b="b" l="l" r="r" t="t"/>
            <a:pathLst>
              <a:path extrusionOk="0" h="14978" w="13791">
                <a:moveTo>
                  <a:pt x="12159" y="759"/>
                </a:moveTo>
                <a:lnTo>
                  <a:pt x="12159" y="1316"/>
                </a:lnTo>
                <a:lnTo>
                  <a:pt x="11121" y="2355"/>
                </a:lnTo>
                <a:lnTo>
                  <a:pt x="11121" y="1797"/>
                </a:lnTo>
                <a:lnTo>
                  <a:pt x="12159" y="759"/>
                </a:lnTo>
                <a:close/>
                <a:moveTo>
                  <a:pt x="13031" y="1631"/>
                </a:moveTo>
                <a:lnTo>
                  <a:pt x="11993" y="2669"/>
                </a:lnTo>
                <a:lnTo>
                  <a:pt x="11435" y="2669"/>
                </a:lnTo>
                <a:lnTo>
                  <a:pt x="12473" y="1631"/>
                </a:lnTo>
                <a:close/>
                <a:moveTo>
                  <a:pt x="6154" y="6376"/>
                </a:moveTo>
                <a:cubicBezTo>
                  <a:pt x="6421" y="6376"/>
                  <a:pt x="6669" y="6460"/>
                  <a:pt x="6873" y="6603"/>
                </a:cubicBezTo>
                <a:lnTo>
                  <a:pt x="5996" y="7479"/>
                </a:lnTo>
                <a:cubicBezTo>
                  <a:pt x="5909" y="7566"/>
                  <a:pt x="5909" y="7707"/>
                  <a:pt x="5996" y="7794"/>
                </a:cubicBezTo>
                <a:cubicBezTo>
                  <a:pt x="6040" y="7837"/>
                  <a:pt x="6097" y="7858"/>
                  <a:pt x="6154" y="7858"/>
                </a:cubicBezTo>
                <a:cubicBezTo>
                  <a:pt x="6211" y="7858"/>
                  <a:pt x="6268" y="7838"/>
                  <a:pt x="6310" y="7794"/>
                </a:cubicBezTo>
                <a:lnTo>
                  <a:pt x="7187" y="6917"/>
                </a:lnTo>
                <a:cubicBezTo>
                  <a:pt x="7329" y="7121"/>
                  <a:pt x="7413" y="7369"/>
                  <a:pt x="7413" y="7636"/>
                </a:cubicBezTo>
                <a:cubicBezTo>
                  <a:pt x="7413" y="8331"/>
                  <a:pt x="6848" y="8896"/>
                  <a:pt x="6154" y="8896"/>
                </a:cubicBezTo>
                <a:cubicBezTo>
                  <a:pt x="5458" y="8896"/>
                  <a:pt x="4893" y="8331"/>
                  <a:pt x="4893" y="7636"/>
                </a:cubicBezTo>
                <a:cubicBezTo>
                  <a:pt x="4893" y="6941"/>
                  <a:pt x="5458" y="6376"/>
                  <a:pt x="6154" y="6376"/>
                </a:cubicBezTo>
                <a:close/>
                <a:moveTo>
                  <a:pt x="6154" y="4893"/>
                </a:moveTo>
                <a:cubicBezTo>
                  <a:pt x="6830" y="4893"/>
                  <a:pt x="7450" y="5140"/>
                  <a:pt x="7929" y="5546"/>
                </a:cubicBezTo>
                <a:lnTo>
                  <a:pt x="7190" y="6284"/>
                </a:lnTo>
                <a:cubicBezTo>
                  <a:pt x="6903" y="6064"/>
                  <a:pt x="6543" y="5931"/>
                  <a:pt x="6154" y="5931"/>
                </a:cubicBezTo>
                <a:cubicBezTo>
                  <a:pt x="5213" y="5931"/>
                  <a:pt x="4448" y="6696"/>
                  <a:pt x="4448" y="7636"/>
                </a:cubicBezTo>
                <a:cubicBezTo>
                  <a:pt x="4448" y="8577"/>
                  <a:pt x="5213" y="9342"/>
                  <a:pt x="6154" y="9342"/>
                </a:cubicBezTo>
                <a:cubicBezTo>
                  <a:pt x="7094" y="9342"/>
                  <a:pt x="7858" y="8577"/>
                  <a:pt x="7858" y="7636"/>
                </a:cubicBezTo>
                <a:cubicBezTo>
                  <a:pt x="7858" y="7247"/>
                  <a:pt x="7726" y="6887"/>
                  <a:pt x="7506" y="6599"/>
                </a:cubicBezTo>
                <a:lnTo>
                  <a:pt x="8243" y="5861"/>
                </a:lnTo>
                <a:cubicBezTo>
                  <a:pt x="8650" y="6340"/>
                  <a:pt x="8897" y="6959"/>
                  <a:pt x="8897" y="7636"/>
                </a:cubicBezTo>
                <a:cubicBezTo>
                  <a:pt x="8897" y="9149"/>
                  <a:pt x="7666" y="10380"/>
                  <a:pt x="6154" y="10380"/>
                </a:cubicBezTo>
                <a:cubicBezTo>
                  <a:pt x="4641" y="10380"/>
                  <a:pt x="3410" y="9149"/>
                  <a:pt x="3410" y="7636"/>
                </a:cubicBezTo>
                <a:cubicBezTo>
                  <a:pt x="3410" y="6124"/>
                  <a:pt x="4641" y="4893"/>
                  <a:pt x="6154" y="4893"/>
                </a:cubicBezTo>
                <a:close/>
                <a:moveTo>
                  <a:pt x="6154" y="1928"/>
                </a:moveTo>
                <a:cubicBezTo>
                  <a:pt x="7648" y="1928"/>
                  <a:pt x="9009" y="2505"/>
                  <a:pt x="10027" y="3448"/>
                </a:cubicBezTo>
                <a:lnTo>
                  <a:pt x="9295" y="4180"/>
                </a:lnTo>
                <a:cubicBezTo>
                  <a:pt x="9128" y="4028"/>
                  <a:pt x="8951" y="3889"/>
                  <a:pt x="8765" y="3763"/>
                </a:cubicBezTo>
                <a:cubicBezTo>
                  <a:pt x="8515" y="3595"/>
                  <a:pt x="8248" y="3450"/>
                  <a:pt x="7971" y="3333"/>
                </a:cubicBezTo>
                <a:cubicBezTo>
                  <a:pt x="7396" y="3089"/>
                  <a:pt x="6784" y="2966"/>
                  <a:pt x="6154" y="2966"/>
                </a:cubicBezTo>
                <a:cubicBezTo>
                  <a:pt x="5526" y="2966"/>
                  <a:pt x="4919" y="3088"/>
                  <a:pt x="4345" y="3328"/>
                </a:cubicBezTo>
                <a:cubicBezTo>
                  <a:pt x="4070" y="3445"/>
                  <a:pt x="3804" y="3588"/>
                  <a:pt x="3555" y="3755"/>
                </a:cubicBezTo>
                <a:cubicBezTo>
                  <a:pt x="3309" y="3919"/>
                  <a:pt x="3077" y="4109"/>
                  <a:pt x="2866" y="4319"/>
                </a:cubicBezTo>
                <a:cubicBezTo>
                  <a:pt x="2652" y="4530"/>
                  <a:pt x="2458" y="4762"/>
                  <a:pt x="2289" y="5011"/>
                </a:cubicBezTo>
                <a:cubicBezTo>
                  <a:pt x="2119" y="5262"/>
                  <a:pt x="1972" y="5530"/>
                  <a:pt x="1854" y="5809"/>
                </a:cubicBezTo>
                <a:cubicBezTo>
                  <a:pt x="1607" y="6387"/>
                  <a:pt x="1483" y="7003"/>
                  <a:pt x="1483" y="7636"/>
                </a:cubicBezTo>
                <a:cubicBezTo>
                  <a:pt x="1483" y="7961"/>
                  <a:pt x="1516" y="8286"/>
                  <a:pt x="1582" y="8601"/>
                </a:cubicBezTo>
                <a:cubicBezTo>
                  <a:pt x="1647" y="8908"/>
                  <a:pt x="1743" y="9208"/>
                  <a:pt x="1867" y="9497"/>
                </a:cubicBezTo>
                <a:cubicBezTo>
                  <a:pt x="1903" y="9577"/>
                  <a:pt x="1982" y="9630"/>
                  <a:pt x="2072" y="9630"/>
                </a:cubicBezTo>
                <a:cubicBezTo>
                  <a:pt x="2102" y="9630"/>
                  <a:pt x="2132" y="9624"/>
                  <a:pt x="2160" y="9612"/>
                </a:cubicBezTo>
                <a:cubicBezTo>
                  <a:pt x="2273" y="9563"/>
                  <a:pt x="2325" y="9431"/>
                  <a:pt x="2276" y="9319"/>
                </a:cubicBezTo>
                <a:cubicBezTo>
                  <a:pt x="2045" y="8787"/>
                  <a:pt x="1928" y="8221"/>
                  <a:pt x="1928" y="7636"/>
                </a:cubicBezTo>
                <a:cubicBezTo>
                  <a:pt x="1928" y="7052"/>
                  <a:pt x="2041" y="6505"/>
                  <a:pt x="2263" y="5983"/>
                </a:cubicBezTo>
                <a:cubicBezTo>
                  <a:pt x="2370" y="5731"/>
                  <a:pt x="2503" y="5488"/>
                  <a:pt x="2657" y="5261"/>
                </a:cubicBezTo>
                <a:cubicBezTo>
                  <a:pt x="2810" y="5037"/>
                  <a:pt x="2986" y="4826"/>
                  <a:pt x="3179" y="4634"/>
                </a:cubicBezTo>
                <a:cubicBezTo>
                  <a:pt x="3567" y="4250"/>
                  <a:pt x="4018" y="3948"/>
                  <a:pt x="4517" y="3738"/>
                </a:cubicBezTo>
                <a:cubicBezTo>
                  <a:pt x="5036" y="3520"/>
                  <a:pt x="5586" y="3410"/>
                  <a:pt x="6154" y="3410"/>
                </a:cubicBezTo>
                <a:cubicBezTo>
                  <a:pt x="6721" y="3410"/>
                  <a:pt x="7277" y="3522"/>
                  <a:pt x="7798" y="3742"/>
                </a:cubicBezTo>
                <a:cubicBezTo>
                  <a:pt x="8049" y="3848"/>
                  <a:pt x="8290" y="3980"/>
                  <a:pt x="8516" y="4132"/>
                </a:cubicBezTo>
                <a:cubicBezTo>
                  <a:pt x="8678" y="4242"/>
                  <a:pt x="8834" y="4363"/>
                  <a:pt x="8980" y="4495"/>
                </a:cubicBezTo>
                <a:lnTo>
                  <a:pt x="8244" y="5231"/>
                </a:lnTo>
                <a:cubicBezTo>
                  <a:pt x="7684" y="4744"/>
                  <a:pt x="6952" y="4448"/>
                  <a:pt x="6154" y="4448"/>
                </a:cubicBezTo>
                <a:cubicBezTo>
                  <a:pt x="4395" y="4448"/>
                  <a:pt x="2965" y="5879"/>
                  <a:pt x="2965" y="7636"/>
                </a:cubicBezTo>
                <a:cubicBezTo>
                  <a:pt x="2965" y="9394"/>
                  <a:pt x="4395" y="10825"/>
                  <a:pt x="6154" y="10825"/>
                </a:cubicBezTo>
                <a:cubicBezTo>
                  <a:pt x="7911" y="10825"/>
                  <a:pt x="9341" y="9394"/>
                  <a:pt x="9341" y="7636"/>
                </a:cubicBezTo>
                <a:cubicBezTo>
                  <a:pt x="9341" y="6837"/>
                  <a:pt x="9045" y="6106"/>
                  <a:pt x="8558" y="5546"/>
                </a:cubicBezTo>
                <a:lnTo>
                  <a:pt x="9294" y="4810"/>
                </a:lnTo>
                <a:cubicBezTo>
                  <a:pt x="9426" y="4956"/>
                  <a:pt x="9548" y="5111"/>
                  <a:pt x="9658" y="5274"/>
                </a:cubicBezTo>
                <a:cubicBezTo>
                  <a:pt x="9810" y="5500"/>
                  <a:pt x="9941" y="5741"/>
                  <a:pt x="10048" y="5991"/>
                </a:cubicBezTo>
                <a:cubicBezTo>
                  <a:pt x="10268" y="6512"/>
                  <a:pt x="10380" y="7065"/>
                  <a:pt x="10380" y="7636"/>
                </a:cubicBezTo>
                <a:cubicBezTo>
                  <a:pt x="10380" y="8207"/>
                  <a:pt x="10268" y="8760"/>
                  <a:pt x="10048" y="9281"/>
                </a:cubicBezTo>
                <a:cubicBezTo>
                  <a:pt x="9941" y="9532"/>
                  <a:pt x="9810" y="9773"/>
                  <a:pt x="9658" y="9999"/>
                </a:cubicBezTo>
                <a:cubicBezTo>
                  <a:pt x="9507" y="10222"/>
                  <a:pt x="9332" y="10433"/>
                  <a:pt x="9142" y="10625"/>
                </a:cubicBezTo>
                <a:cubicBezTo>
                  <a:pt x="8950" y="10815"/>
                  <a:pt x="8739" y="10990"/>
                  <a:pt x="8515" y="11141"/>
                </a:cubicBezTo>
                <a:cubicBezTo>
                  <a:pt x="8289" y="11293"/>
                  <a:pt x="8049" y="11424"/>
                  <a:pt x="7798" y="11530"/>
                </a:cubicBezTo>
                <a:cubicBezTo>
                  <a:pt x="7277" y="11751"/>
                  <a:pt x="6724" y="11863"/>
                  <a:pt x="6154" y="11863"/>
                </a:cubicBezTo>
                <a:cubicBezTo>
                  <a:pt x="5801" y="11863"/>
                  <a:pt x="5452" y="11819"/>
                  <a:pt x="5114" y="11734"/>
                </a:cubicBezTo>
                <a:cubicBezTo>
                  <a:pt x="4786" y="11650"/>
                  <a:pt x="4468" y="11528"/>
                  <a:pt x="4169" y="11368"/>
                </a:cubicBezTo>
                <a:cubicBezTo>
                  <a:pt x="3875" y="11211"/>
                  <a:pt x="3599" y="11020"/>
                  <a:pt x="3350" y="10798"/>
                </a:cubicBezTo>
                <a:cubicBezTo>
                  <a:pt x="3101" y="10578"/>
                  <a:pt x="2878" y="10327"/>
                  <a:pt x="2688" y="10054"/>
                </a:cubicBezTo>
                <a:cubicBezTo>
                  <a:pt x="2646" y="9995"/>
                  <a:pt x="2578" y="9960"/>
                  <a:pt x="2505" y="9960"/>
                </a:cubicBezTo>
                <a:cubicBezTo>
                  <a:pt x="2459" y="9960"/>
                  <a:pt x="2415" y="9973"/>
                  <a:pt x="2377" y="10000"/>
                </a:cubicBezTo>
                <a:cubicBezTo>
                  <a:pt x="2277" y="10070"/>
                  <a:pt x="2252" y="10209"/>
                  <a:pt x="2323" y="10309"/>
                </a:cubicBezTo>
                <a:cubicBezTo>
                  <a:pt x="2533" y="10611"/>
                  <a:pt x="2779" y="10887"/>
                  <a:pt x="3055" y="11131"/>
                </a:cubicBezTo>
                <a:cubicBezTo>
                  <a:pt x="3330" y="11376"/>
                  <a:pt x="3635" y="11588"/>
                  <a:pt x="3960" y="11761"/>
                </a:cubicBezTo>
                <a:cubicBezTo>
                  <a:pt x="4290" y="11937"/>
                  <a:pt x="4642" y="12073"/>
                  <a:pt x="5005" y="12164"/>
                </a:cubicBezTo>
                <a:cubicBezTo>
                  <a:pt x="5378" y="12259"/>
                  <a:pt x="5765" y="12307"/>
                  <a:pt x="6154" y="12307"/>
                </a:cubicBezTo>
                <a:cubicBezTo>
                  <a:pt x="6784" y="12307"/>
                  <a:pt x="7396" y="12183"/>
                  <a:pt x="7971" y="11940"/>
                </a:cubicBezTo>
                <a:cubicBezTo>
                  <a:pt x="8248" y="11823"/>
                  <a:pt x="8515" y="11678"/>
                  <a:pt x="8764" y="11509"/>
                </a:cubicBezTo>
                <a:cubicBezTo>
                  <a:pt x="9012" y="11342"/>
                  <a:pt x="9244" y="11150"/>
                  <a:pt x="9456" y="10939"/>
                </a:cubicBezTo>
                <a:cubicBezTo>
                  <a:pt x="9667" y="10727"/>
                  <a:pt x="9859" y="10495"/>
                  <a:pt x="10026" y="10248"/>
                </a:cubicBezTo>
                <a:cubicBezTo>
                  <a:pt x="10195" y="9998"/>
                  <a:pt x="10340" y="9731"/>
                  <a:pt x="10456" y="9454"/>
                </a:cubicBezTo>
                <a:cubicBezTo>
                  <a:pt x="10700" y="8879"/>
                  <a:pt x="10824" y="8267"/>
                  <a:pt x="10824" y="7636"/>
                </a:cubicBezTo>
                <a:cubicBezTo>
                  <a:pt x="10824" y="7006"/>
                  <a:pt x="10700" y="6394"/>
                  <a:pt x="10456" y="5818"/>
                </a:cubicBezTo>
                <a:cubicBezTo>
                  <a:pt x="10339" y="5541"/>
                  <a:pt x="10195" y="5275"/>
                  <a:pt x="10026" y="5025"/>
                </a:cubicBezTo>
                <a:cubicBezTo>
                  <a:pt x="9901" y="4839"/>
                  <a:pt x="9761" y="4661"/>
                  <a:pt x="9609" y="4495"/>
                </a:cubicBezTo>
                <a:lnTo>
                  <a:pt x="10342" y="3762"/>
                </a:lnTo>
                <a:cubicBezTo>
                  <a:pt x="11285" y="4780"/>
                  <a:pt x="11862" y="6142"/>
                  <a:pt x="11862" y="7636"/>
                </a:cubicBezTo>
                <a:cubicBezTo>
                  <a:pt x="11862" y="10784"/>
                  <a:pt x="9301" y="13345"/>
                  <a:pt x="6154" y="13345"/>
                </a:cubicBezTo>
                <a:cubicBezTo>
                  <a:pt x="3006" y="13345"/>
                  <a:pt x="445" y="10784"/>
                  <a:pt x="445" y="7636"/>
                </a:cubicBezTo>
                <a:cubicBezTo>
                  <a:pt x="445" y="4489"/>
                  <a:pt x="3006" y="1928"/>
                  <a:pt x="6154" y="1928"/>
                </a:cubicBezTo>
                <a:close/>
                <a:moveTo>
                  <a:pt x="2474" y="12566"/>
                </a:moveTo>
                <a:cubicBezTo>
                  <a:pt x="2898" y="12884"/>
                  <a:pt x="3366" y="13147"/>
                  <a:pt x="3864" y="13348"/>
                </a:cubicBezTo>
                <a:lnTo>
                  <a:pt x="2274" y="14325"/>
                </a:lnTo>
                <a:lnTo>
                  <a:pt x="2474" y="12566"/>
                </a:lnTo>
                <a:close/>
                <a:moveTo>
                  <a:pt x="9833" y="12566"/>
                </a:moveTo>
                <a:lnTo>
                  <a:pt x="10032" y="14325"/>
                </a:lnTo>
                <a:lnTo>
                  <a:pt x="8443" y="13348"/>
                </a:lnTo>
                <a:cubicBezTo>
                  <a:pt x="8942" y="13147"/>
                  <a:pt x="9408" y="12884"/>
                  <a:pt x="9833" y="12566"/>
                </a:cubicBezTo>
                <a:close/>
                <a:moveTo>
                  <a:pt x="12379" y="0"/>
                </a:moveTo>
                <a:cubicBezTo>
                  <a:pt x="12372" y="0"/>
                  <a:pt x="12366" y="1"/>
                  <a:pt x="12360" y="1"/>
                </a:cubicBezTo>
                <a:cubicBezTo>
                  <a:pt x="12356" y="2"/>
                  <a:pt x="12353" y="2"/>
                  <a:pt x="12350" y="3"/>
                </a:cubicBezTo>
                <a:cubicBezTo>
                  <a:pt x="12345" y="3"/>
                  <a:pt x="12342" y="4"/>
                  <a:pt x="12338" y="4"/>
                </a:cubicBezTo>
                <a:cubicBezTo>
                  <a:pt x="12334" y="5"/>
                  <a:pt x="12331" y="6"/>
                  <a:pt x="12327" y="8"/>
                </a:cubicBezTo>
                <a:cubicBezTo>
                  <a:pt x="12324" y="9"/>
                  <a:pt x="12321" y="9"/>
                  <a:pt x="12317" y="10"/>
                </a:cubicBezTo>
                <a:cubicBezTo>
                  <a:pt x="12313" y="12"/>
                  <a:pt x="12310" y="13"/>
                  <a:pt x="12306" y="14"/>
                </a:cubicBezTo>
                <a:cubicBezTo>
                  <a:pt x="12303" y="15"/>
                  <a:pt x="12300" y="16"/>
                  <a:pt x="12297" y="18"/>
                </a:cubicBezTo>
                <a:cubicBezTo>
                  <a:pt x="12294" y="19"/>
                  <a:pt x="12291" y="20"/>
                  <a:pt x="12286" y="22"/>
                </a:cubicBezTo>
                <a:cubicBezTo>
                  <a:pt x="12283" y="24"/>
                  <a:pt x="12280" y="25"/>
                  <a:pt x="12277" y="27"/>
                </a:cubicBezTo>
                <a:cubicBezTo>
                  <a:pt x="12274" y="28"/>
                  <a:pt x="12271" y="30"/>
                  <a:pt x="12268" y="32"/>
                </a:cubicBezTo>
                <a:cubicBezTo>
                  <a:pt x="12265" y="34"/>
                  <a:pt x="12261" y="36"/>
                  <a:pt x="12258" y="38"/>
                </a:cubicBezTo>
                <a:cubicBezTo>
                  <a:pt x="12255" y="41"/>
                  <a:pt x="12251" y="43"/>
                  <a:pt x="12248" y="45"/>
                </a:cubicBezTo>
                <a:cubicBezTo>
                  <a:pt x="12246" y="47"/>
                  <a:pt x="12243" y="49"/>
                  <a:pt x="12241" y="51"/>
                </a:cubicBezTo>
                <a:cubicBezTo>
                  <a:pt x="12235" y="55"/>
                  <a:pt x="12229" y="60"/>
                  <a:pt x="12224" y="66"/>
                </a:cubicBezTo>
                <a:lnTo>
                  <a:pt x="10742" y="1548"/>
                </a:lnTo>
                <a:cubicBezTo>
                  <a:pt x="10736" y="1553"/>
                  <a:pt x="10731" y="1559"/>
                  <a:pt x="10727" y="1565"/>
                </a:cubicBezTo>
                <a:cubicBezTo>
                  <a:pt x="10725" y="1567"/>
                  <a:pt x="10723" y="1570"/>
                  <a:pt x="10721" y="1573"/>
                </a:cubicBezTo>
                <a:cubicBezTo>
                  <a:pt x="10719" y="1576"/>
                  <a:pt x="10716" y="1579"/>
                  <a:pt x="10714" y="1582"/>
                </a:cubicBezTo>
                <a:cubicBezTo>
                  <a:pt x="10711" y="1586"/>
                  <a:pt x="10709" y="1589"/>
                  <a:pt x="10707" y="1592"/>
                </a:cubicBezTo>
                <a:cubicBezTo>
                  <a:pt x="10706" y="1595"/>
                  <a:pt x="10704" y="1598"/>
                  <a:pt x="10702" y="1601"/>
                </a:cubicBezTo>
                <a:cubicBezTo>
                  <a:pt x="10701" y="1604"/>
                  <a:pt x="10699" y="1607"/>
                  <a:pt x="10698" y="1611"/>
                </a:cubicBezTo>
                <a:cubicBezTo>
                  <a:pt x="10696" y="1615"/>
                  <a:pt x="10695" y="1618"/>
                  <a:pt x="10693" y="1621"/>
                </a:cubicBezTo>
                <a:cubicBezTo>
                  <a:pt x="10692" y="1624"/>
                  <a:pt x="10691" y="1627"/>
                  <a:pt x="10690" y="1631"/>
                </a:cubicBezTo>
                <a:cubicBezTo>
                  <a:pt x="10688" y="1634"/>
                  <a:pt x="10687" y="1637"/>
                  <a:pt x="10686" y="1642"/>
                </a:cubicBezTo>
                <a:cubicBezTo>
                  <a:pt x="10684" y="1645"/>
                  <a:pt x="10683" y="1648"/>
                  <a:pt x="10683" y="1652"/>
                </a:cubicBezTo>
                <a:cubicBezTo>
                  <a:pt x="10682" y="1655"/>
                  <a:pt x="10681" y="1659"/>
                  <a:pt x="10680" y="1662"/>
                </a:cubicBezTo>
                <a:cubicBezTo>
                  <a:pt x="10679" y="1666"/>
                  <a:pt x="10679" y="1671"/>
                  <a:pt x="10678" y="1675"/>
                </a:cubicBezTo>
                <a:cubicBezTo>
                  <a:pt x="10678" y="1678"/>
                  <a:pt x="10677" y="1681"/>
                  <a:pt x="10677" y="1684"/>
                </a:cubicBezTo>
                <a:cubicBezTo>
                  <a:pt x="10676" y="1691"/>
                  <a:pt x="10676" y="1699"/>
                  <a:pt x="10676" y="1706"/>
                </a:cubicBezTo>
                <a:lnTo>
                  <a:pt x="10676" y="2800"/>
                </a:lnTo>
                <a:lnTo>
                  <a:pt x="10342" y="3134"/>
                </a:lnTo>
                <a:cubicBezTo>
                  <a:pt x="9243" y="2110"/>
                  <a:pt x="7770" y="1483"/>
                  <a:pt x="6154" y="1483"/>
                </a:cubicBezTo>
                <a:cubicBezTo>
                  <a:pt x="2760" y="1483"/>
                  <a:pt x="0" y="4244"/>
                  <a:pt x="0" y="7636"/>
                </a:cubicBezTo>
                <a:cubicBezTo>
                  <a:pt x="0" y="9461"/>
                  <a:pt x="798" y="11104"/>
                  <a:pt x="2064" y="12232"/>
                </a:cubicBezTo>
                <a:lnTo>
                  <a:pt x="1781" y="14729"/>
                </a:lnTo>
                <a:cubicBezTo>
                  <a:pt x="1780" y="14731"/>
                  <a:pt x="1780" y="14734"/>
                  <a:pt x="1780" y="14736"/>
                </a:cubicBezTo>
                <a:cubicBezTo>
                  <a:pt x="1780" y="14741"/>
                  <a:pt x="1780" y="14745"/>
                  <a:pt x="1779" y="14749"/>
                </a:cubicBezTo>
                <a:lnTo>
                  <a:pt x="1779" y="14758"/>
                </a:lnTo>
                <a:cubicBezTo>
                  <a:pt x="1779" y="14763"/>
                  <a:pt x="1780" y="14767"/>
                  <a:pt x="1780" y="14771"/>
                </a:cubicBezTo>
                <a:cubicBezTo>
                  <a:pt x="1780" y="14774"/>
                  <a:pt x="1780" y="14777"/>
                  <a:pt x="1781" y="14781"/>
                </a:cubicBezTo>
                <a:cubicBezTo>
                  <a:pt x="1781" y="14784"/>
                  <a:pt x="1782" y="14788"/>
                  <a:pt x="1782" y="14793"/>
                </a:cubicBezTo>
                <a:cubicBezTo>
                  <a:pt x="1783" y="14796"/>
                  <a:pt x="1784" y="14799"/>
                  <a:pt x="1784" y="14803"/>
                </a:cubicBezTo>
                <a:cubicBezTo>
                  <a:pt x="1785" y="14806"/>
                  <a:pt x="1787" y="14810"/>
                  <a:pt x="1788" y="14813"/>
                </a:cubicBezTo>
                <a:cubicBezTo>
                  <a:pt x="1789" y="14818"/>
                  <a:pt x="1790" y="14821"/>
                  <a:pt x="1791" y="14825"/>
                </a:cubicBezTo>
                <a:cubicBezTo>
                  <a:pt x="1792" y="14828"/>
                  <a:pt x="1793" y="14831"/>
                  <a:pt x="1794" y="14834"/>
                </a:cubicBezTo>
                <a:cubicBezTo>
                  <a:pt x="1796" y="14838"/>
                  <a:pt x="1797" y="14841"/>
                  <a:pt x="1799" y="14845"/>
                </a:cubicBezTo>
                <a:cubicBezTo>
                  <a:pt x="1800" y="14849"/>
                  <a:pt x="1801" y="14851"/>
                  <a:pt x="1803" y="14854"/>
                </a:cubicBezTo>
                <a:cubicBezTo>
                  <a:pt x="1805" y="14858"/>
                  <a:pt x="1807" y="14861"/>
                  <a:pt x="1809" y="14865"/>
                </a:cubicBezTo>
                <a:cubicBezTo>
                  <a:pt x="1810" y="14867"/>
                  <a:pt x="1811" y="14869"/>
                  <a:pt x="1812" y="14871"/>
                </a:cubicBezTo>
                <a:cubicBezTo>
                  <a:pt x="1812" y="14871"/>
                  <a:pt x="1813" y="14872"/>
                  <a:pt x="1813" y="14873"/>
                </a:cubicBezTo>
                <a:cubicBezTo>
                  <a:pt x="1819" y="14881"/>
                  <a:pt x="1823" y="14888"/>
                  <a:pt x="1829" y="14894"/>
                </a:cubicBezTo>
                <a:cubicBezTo>
                  <a:pt x="1830" y="14896"/>
                  <a:pt x="1831" y="14897"/>
                  <a:pt x="1833" y="14898"/>
                </a:cubicBezTo>
                <a:cubicBezTo>
                  <a:pt x="1837" y="14904"/>
                  <a:pt x="1841" y="14909"/>
                  <a:pt x="1847" y="14913"/>
                </a:cubicBezTo>
                <a:cubicBezTo>
                  <a:pt x="1849" y="14915"/>
                  <a:pt x="1851" y="14918"/>
                  <a:pt x="1853" y="14919"/>
                </a:cubicBezTo>
                <a:cubicBezTo>
                  <a:pt x="1857" y="14923"/>
                  <a:pt x="1862" y="14927"/>
                  <a:pt x="1867" y="14932"/>
                </a:cubicBezTo>
                <a:cubicBezTo>
                  <a:pt x="1869" y="14933"/>
                  <a:pt x="1870" y="14935"/>
                  <a:pt x="1873" y="14936"/>
                </a:cubicBezTo>
                <a:cubicBezTo>
                  <a:pt x="1880" y="14941"/>
                  <a:pt x="1887" y="14945"/>
                  <a:pt x="1894" y="14949"/>
                </a:cubicBezTo>
                <a:cubicBezTo>
                  <a:pt x="1895" y="14950"/>
                  <a:pt x="1896" y="14950"/>
                  <a:pt x="1898" y="14951"/>
                </a:cubicBezTo>
                <a:cubicBezTo>
                  <a:pt x="1905" y="14954"/>
                  <a:pt x="1911" y="14957"/>
                  <a:pt x="1918" y="14961"/>
                </a:cubicBezTo>
                <a:cubicBezTo>
                  <a:pt x="1920" y="14962"/>
                  <a:pt x="1922" y="14962"/>
                  <a:pt x="1924" y="14963"/>
                </a:cubicBezTo>
                <a:cubicBezTo>
                  <a:pt x="1931" y="14965"/>
                  <a:pt x="1937" y="14967"/>
                  <a:pt x="1942" y="14969"/>
                </a:cubicBezTo>
                <a:cubicBezTo>
                  <a:pt x="1945" y="14969"/>
                  <a:pt x="1947" y="14970"/>
                  <a:pt x="1949" y="14971"/>
                </a:cubicBezTo>
                <a:cubicBezTo>
                  <a:pt x="1957" y="14972"/>
                  <a:pt x="1963" y="14973"/>
                  <a:pt x="1969" y="14974"/>
                </a:cubicBezTo>
                <a:cubicBezTo>
                  <a:pt x="1971" y="14974"/>
                  <a:pt x="1973" y="14975"/>
                  <a:pt x="1975" y="14975"/>
                </a:cubicBezTo>
                <a:lnTo>
                  <a:pt x="1977" y="14975"/>
                </a:lnTo>
                <a:cubicBezTo>
                  <a:pt x="1985" y="14976"/>
                  <a:pt x="1992" y="14976"/>
                  <a:pt x="1999" y="14977"/>
                </a:cubicBezTo>
                <a:lnTo>
                  <a:pt x="2002" y="14977"/>
                </a:lnTo>
                <a:cubicBezTo>
                  <a:pt x="2011" y="14977"/>
                  <a:pt x="2020" y="14976"/>
                  <a:pt x="2028" y="14975"/>
                </a:cubicBezTo>
                <a:cubicBezTo>
                  <a:pt x="2031" y="14975"/>
                  <a:pt x="2033" y="14974"/>
                  <a:pt x="2035" y="14974"/>
                </a:cubicBezTo>
                <a:cubicBezTo>
                  <a:pt x="2044" y="14973"/>
                  <a:pt x="2052" y="14971"/>
                  <a:pt x="2059" y="14969"/>
                </a:cubicBezTo>
                <a:lnTo>
                  <a:pt x="2062" y="14969"/>
                </a:lnTo>
                <a:cubicBezTo>
                  <a:pt x="2071" y="14966"/>
                  <a:pt x="2079" y="14963"/>
                  <a:pt x="2087" y="14960"/>
                </a:cubicBezTo>
                <a:cubicBezTo>
                  <a:pt x="2089" y="14959"/>
                  <a:pt x="2091" y="14957"/>
                  <a:pt x="2093" y="14956"/>
                </a:cubicBezTo>
                <a:cubicBezTo>
                  <a:pt x="2102" y="14953"/>
                  <a:pt x="2110" y="14949"/>
                  <a:pt x="2118" y="14944"/>
                </a:cubicBezTo>
                <a:lnTo>
                  <a:pt x="4407" y="13538"/>
                </a:lnTo>
                <a:cubicBezTo>
                  <a:pt x="4961" y="13702"/>
                  <a:pt x="5547" y="13791"/>
                  <a:pt x="6154" y="13791"/>
                </a:cubicBezTo>
                <a:cubicBezTo>
                  <a:pt x="6760" y="13791"/>
                  <a:pt x="7346" y="13702"/>
                  <a:pt x="7901" y="13538"/>
                </a:cubicBezTo>
                <a:lnTo>
                  <a:pt x="10189" y="14944"/>
                </a:lnTo>
                <a:cubicBezTo>
                  <a:pt x="10197" y="14949"/>
                  <a:pt x="10205" y="14953"/>
                  <a:pt x="10214" y="14957"/>
                </a:cubicBezTo>
                <a:cubicBezTo>
                  <a:pt x="10216" y="14957"/>
                  <a:pt x="10218" y="14959"/>
                  <a:pt x="10220" y="14960"/>
                </a:cubicBezTo>
                <a:cubicBezTo>
                  <a:pt x="10228" y="14963"/>
                  <a:pt x="10237" y="14966"/>
                  <a:pt x="10245" y="14969"/>
                </a:cubicBezTo>
                <a:lnTo>
                  <a:pt x="10248" y="14969"/>
                </a:lnTo>
                <a:cubicBezTo>
                  <a:pt x="10256" y="14971"/>
                  <a:pt x="10264" y="14973"/>
                  <a:pt x="10272" y="14974"/>
                </a:cubicBezTo>
                <a:cubicBezTo>
                  <a:pt x="10274" y="14974"/>
                  <a:pt x="10276" y="14975"/>
                  <a:pt x="10279" y="14975"/>
                </a:cubicBezTo>
                <a:cubicBezTo>
                  <a:pt x="10287" y="14976"/>
                  <a:pt x="10296" y="14977"/>
                  <a:pt x="10305" y="14977"/>
                </a:cubicBezTo>
                <a:lnTo>
                  <a:pt x="10308" y="14977"/>
                </a:lnTo>
                <a:cubicBezTo>
                  <a:pt x="10315" y="14977"/>
                  <a:pt x="10323" y="14976"/>
                  <a:pt x="10331" y="14975"/>
                </a:cubicBezTo>
                <a:lnTo>
                  <a:pt x="10332" y="14975"/>
                </a:lnTo>
                <a:cubicBezTo>
                  <a:pt x="10334" y="14975"/>
                  <a:pt x="10336" y="14974"/>
                  <a:pt x="10338" y="14974"/>
                </a:cubicBezTo>
                <a:cubicBezTo>
                  <a:pt x="10344" y="14973"/>
                  <a:pt x="10352" y="14972"/>
                  <a:pt x="10358" y="14971"/>
                </a:cubicBezTo>
                <a:cubicBezTo>
                  <a:pt x="10360" y="14970"/>
                  <a:pt x="10362" y="14969"/>
                  <a:pt x="10365" y="14969"/>
                </a:cubicBezTo>
                <a:cubicBezTo>
                  <a:pt x="10371" y="14967"/>
                  <a:pt x="10378" y="14965"/>
                  <a:pt x="10383" y="14963"/>
                </a:cubicBezTo>
                <a:cubicBezTo>
                  <a:pt x="10385" y="14962"/>
                  <a:pt x="10388" y="14961"/>
                  <a:pt x="10390" y="14961"/>
                </a:cubicBezTo>
                <a:cubicBezTo>
                  <a:pt x="10396" y="14957"/>
                  <a:pt x="10404" y="14954"/>
                  <a:pt x="10410" y="14951"/>
                </a:cubicBezTo>
                <a:cubicBezTo>
                  <a:pt x="10411" y="14950"/>
                  <a:pt x="10412" y="14950"/>
                  <a:pt x="10413" y="14949"/>
                </a:cubicBezTo>
                <a:cubicBezTo>
                  <a:pt x="10420" y="14945"/>
                  <a:pt x="10427" y="14941"/>
                  <a:pt x="10435" y="14936"/>
                </a:cubicBezTo>
                <a:cubicBezTo>
                  <a:pt x="10437" y="14935"/>
                  <a:pt x="10439" y="14933"/>
                  <a:pt x="10441" y="14932"/>
                </a:cubicBezTo>
                <a:cubicBezTo>
                  <a:pt x="10445" y="14927"/>
                  <a:pt x="10450" y="14923"/>
                  <a:pt x="10454" y="14919"/>
                </a:cubicBezTo>
                <a:cubicBezTo>
                  <a:pt x="10456" y="14917"/>
                  <a:pt x="10459" y="14915"/>
                  <a:pt x="10462" y="14913"/>
                </a:cubicBezTo>
                <a:cubicBezTo>
                  <a:pt x="10466" y="14909"/>
                  <a:pt x="10470" y="14904"/>
                  <a:pt x="10474" y="14898"/>
                </a:cubicBezTo>
                <a:cubicBezTo>
                  <a:pt x="10476" y="14897"/>
                  <a:pt x="10477" y="14895"/>
                  <a:pt x="10478" y="14894"/>
                </a:cubicBezTo>
                <a:cubicBezTo>
                  <a:pt x="10484" y="14887"/>
                  <a:pt x="10490" y="14880"/>
                  <a:pt x="10494" y="14872"/>
                </a:cubicBezTo>
                <a:cubicBezTo>
                  <a:pt x="10494" y="14872"/>
                  <a:pt x="10495" y="14871"/>
                  <a:pt x="10495" y="14871"/>
                </a:cubicBezTo>
                <a:cubicBezTo>
                  <a:pt x="10496" y="14869"/>
                  <a:pt x="10497" y="14867"/>
                  <a:pt x="10498" y="14865"/>
                </a:cubicBezTo>
                <a:cubicBezTo>
                  <a:pt x="10500" y="14861"/>
                  <a:pt x="10502" y="14858"/>
                  <a:pt x="10504" y="14854"/>
                </a:cubicBezTo>
                <a:cubicBezTo>
                  <a:pt x="10506" y="14851"/>
                  <a:pt x="10507" y="14848"/>
                  <a:pt x="10508" y="14844"/>
                </a:cubicBezTo>
                <a:cubicBezTo>
                  <a:pt x="10510" y="14841"/>
                  <a:pt x="10511" y="14837"/>
                  <a:pt x="10513" y="14834"/>
                </a:cubicBezTo>
                <a:cubicBezTo>
                  <a:pt x="10514" y="14831"/>
                  <a:pt x="10515" y="14827"/>
                  <a:pt x="10517" y="14824"/>
                </a:cubicBezTo>
                <a:cubicBezTo>
                  <a:pt x="10518" y="14821"/>
                  <a:pt x="10519" y="14816"/>
                  <a:pt x="10520" y="14813"/>
                </a:cubicBezTo>
                <a:cubicBezTo>
                  <a:pt x="10521" y="14809"/>
                  <a:pt x="10522" y="14806"/>
                  <a:pt x="10523" y="14803"/>
                </a:cubicBezTo>
                <a:cubicBezTo>
                  <a:pt x="10523" y="14799"/>
                  <a:pt x="10524" y="14796"/>
                  <a:pt x="10525" y="14792"/>
                </a:cubicBezTo>
                <a:cubicBezTo>
                  <a:pt x="10525" y="14788"/>
                  <a:pt x="10526" y="14784"/>
                  <a:pt x="10526" y="14781"/>
                </a:cubicBezTo>
                <a:cubicBezTo>
                  <a:pt x="10527" y="14777"/>
                  <a:pt x="10527" y="14774"/>
                  <a:pt x="10527" y="14771"/>
                </a:cubicBezTo>
                <a:cubicBezTo>
                  <a:pt x="10527" y="14767"/>
                  <a:pt x="10528" y="14763"/>
                  <a:pt x="10528" y="14758"/>
                </a:cubicBezTo>
                <a:lnTo>
                  <a:pt x="10528" y="14749"/>
                </a:lnTo>
                <a:cubicBezTo>
                  <a:pt x="10528" y="14745"/>
                  <a:pt x="10527" y="14740"/>
                  <a:pt x="10527" y="14736"/>
                </a:cubicBezTo>
                <a:cubicBezTo>
                  <a:pt x="10527" y="14734"/>
                  <a:pt x="10527" y="14731"/>
                  <a:pt x="10526" y="14729"/>
                </a:cubicBezTo>
                <a:lnTo>
                  <a:pt x="10243" y="12231"/>
                </a:lnTo>
                <a:cubicBezTo>
                  <a:pt x="11509" y="11104"/>
                  <a:pt x="12307" y="9461"/>
                  <a:pt x="12307" y="7636"/>
                </a:cubicBezTo>
                <a:cubicBezTo>
                  <a:pt x="12307" y="6020"/>
                  <a:pt x="11680" y="4548"/>
                  <a:pt x="10656" y="3448"/>
                </a:cubicBezTo>
                <a:lnTo>
                  <a:pt x="10990" y="3114"/>
                </a:lnTo>
                <a:lnTo>
                  <a:pt x="12085" y="3114"/>
                </a:lnTo>
                <a:cubicBezTo>
                  <a:pt x="12092" y="3114"/>
                  <a:pt x="12100" y="3114"/>
                  <a:pt x="12107" y="3113"/>
                </a:cubicBezTo>
                <a:cubicBezTo>
                  <a:pt x="12110" y="3113"/>
                  <a:pt x="12113" y="3112"/>
                  <a:pt x="12116" y="3112"/>
                </a:cubicBezTo>
                <a:cubicBezTo>
                  <a:pt x="12120" y="3111"/>
                  <a:pt x="12125" y="3111"/>
                  <a:pt x="12128" y="3110"/>
                </a:cubicBezTo>
                <a:cubicBezTo>
                  <a:pt x="12132" y="3109"/>
                  <a:pt x="12136" y="3108"/>
                  <a:pt x="12139" y="3108"/>
                </a:cubicBezTo>
                <a:cubicBezTo>
                  <a:pt x="12142" y="3107"/>
                  <a:pt x="12146" y="3106"/>
                  <a:pt x="12150" y="3105"/>
                </a:cubicBezTo>
                <a:cubicBezTo>
                  <a:pt x="12153" y="3103"/>
                  <a:pt x="12157" y="3102"/>
                  <a:pt x="12160" y="3100"/>
                </a:cubicBezTo>
                <a:cubicBezTo>
                  <a:pt x="12163" y="3099"/>
                  <a:pt x="12166" y="3098"/>
                  <a:pt x="12170" y="3097"/>
                </a:cubicBezTo>
                <a:cubicBezTo>
                  <a:pt x="12173" y="3096"/>
                  <a:pt x="12176" y="3094"/>
                  <a:pt x="12180" y="3093"/>
                </a:cubicBezTo>
                <a:cubicBezTo>
                  <a:pt x="12183" y="3091"/>
                  <a:pt x="12187" y="3090"/>
                  <a:pt x="12190" y="3088"/>
                </a:cubicBezTo>
                <a:cubicBezTo>
                  <a:pt x="12193" y="3086"/>
                  <a:pt x="12196" y="3084"/>
                  <a:pt x="12199" y="3083"/>
                </a:cubicBezTo>
                <a:cubicBezTo>
                  <a:pt x="12202" y="3081"/>
                  <a:pt x="12205" y="3079"/>
                  <a:pt x="12209" y="3077"/>
                </a:cubicBezTo>
                <a:cubicBezTo>
                  <a:pt x="12212" y="3074"/>
                  <a:pt x="12215" y="3072"/>
                  <a:pt x="12218" y="3069"/>
                </a:cubicBezTo>
                <a:cubicBezTo>
                  <a:pt x="12221" y="3067"/>
                  <a:pt x="12223" y="3066"/>
                  <a:pt x="12226" y="3064"/>
                </a:cubicBezTo>
                <a:cubicBezTo>
                  <a:pt x="12231" y="3059"/>
                  <a:pt x="12237" y="3054"/>
                  <a:pt x="12242" y="3049"/>
                </a:cubicBezTo>
                <a:lnTo>
                  <a:pt x="13724" y="1566"/>
                </a:lnTo>
                <a:cubicBezTo>
                  <a:pt x="13730" y="1561"/>
                  <a:pt x="13735" y="1556"/>
                  <a:pt x="13740" y="1550"/>
                </a:cubicBezTo>
                <a:cubicBezTo>
                  <a:pt x="13742" y="1547"/>
                  <a:pt x="13743" y="1545"/>
                  <a:pt x="13745" y="1542"/>
                </a:cubicBezTo>
                <a:cubicBezTo>
                  <a:pt x="13748" y="1539"/>
                  <a:pt x="13750" y="1536"/>
                  <a:pt x="13752" y="1533"/>
                </a:cubicBezTo>
                <a:cubicBezTo>
                  <a:pt x="13755" y="1530"/>
                  <a:pt x="13757" y="1526"/>
                  <a:pt x="13759" y="1522"/>
                </a:cubicBezTo>
                <a:cubicBezTo>
                  <a:pt x="13761" y="1520"/>
                  <a:pt x="13762" y="1517"/>
                  <a:pt x="13764" y="1514"/>
                </a:cubicBezTo>
                <a:cubicBezTo>
                  <a:pt x="13766" y="1511"/>
                  <a:pt x="13767" y="1507"/>
                  <a:pt x="13769" y="1504"/>
                </a:cubicBezTo>
                <a:cubicBezTo>
                  <a:pt x="13770" y="1501"/>
                  <a:pt x="13772" y="1497"/>
                  <a:pt x="13773" y="1494"/>
                </a:cubicBezTo>
                <a:cubicBezTo>
                  <a:pt x="13774" y="1491"/>
                  <a:pt x="13775" y="1487"/>
                  <a:pt x="13777" y="1484"/>
                </a:cubicBezTo>
                <a:cubicBezTo>
                  <a:pt x="13778" y="1481"/>
                  <a:pt x="13779" y="1478"/>
                  <a:pt x="13780" y="1474"/>
                </a:cubicBezTo>
                <a:cubicBezTo>
                  <a:pt x="13781" y="1470"/>
                  <a:pt x="13782" y="1467"/>
                  <a:pt x="13784" y="1463"/>
                </a:cubicBezTo>
                <a:cubicBezTo>
                  <a:pt x="13785" y="1460"/>
                  <a:pt x="13786" y="1456"/>
                  <a:pt x="13786" y="1453"/>
                </a:cubicBezTo>
                <a:cubicBezTo>
                  <a:pt x="13787" y="1449"/>
                  <a:pt x="13788" y="1445"/>
                  <a:pt x="13788" y="1440"/>
                </a:cubicBezTo>
                <a:cubicBezTo>
                  <a:pt x="13788" y="1437"/>
                  <a:pt x="13789" y="1434"/>
                  <a:pt x="13789" y="1431"/>
                </a:cubicBezTo>
                <a:cubicBezTo>
                  <a:pt x="13791" y="1417"/>
                  <a:pt x="13791" y="1402"/>
                  <a:pt x="13789" y="1388"/>
                </a:cubicBezTo>
                <a:lnTo>
                  <a:pt x="13789" y="1387"/>
                </a:lnTo>
                <a:cubicBezTo>
                  <a:pt x="13789" y="1383"/>
                  <a:pt x="13788" y="1380"/>
                  <a:pt x="13788" y="1377"/>
                </a:cubicBezTo>
                <a:cubicBezTo>
                  <a:pt x="13787" y="1373"/>
                  <a:pt x="13787" y="1369"/>
                  <a:pt x="13786" y="1365"/>
                </a:cubicBezTo>
                <a:cubicBezTo>
                  <a:pt x="13785" y="1362"/>
                  <a:pt x="13784" y="1359"/>
                  <a:pt x="13782" y="1354"/>
                </a:cubicBezTo>
                <a:cubicBezTo>
                  <a:pt x="13782" y="1351"/>
                  <a:pt x="13781" y="1347"/>
                  <a:pt x="13780" y="1344"/>
                </a:cubicBezTo>
                <a:cubicBezTo>
                  <a:pt x="13779" y="1341"/>
                  <a:pt x="13778" y="1337"/>
                  <a:pt x="13776" y="1334"/>
                </a:cubicBezTo>
                <a:cubicBezTo>
                  <a:pt x="13775" y="1331"/>
                  <a:pt x="13774" y="1327"/>
                  <a:pt x="13773" y="1323"/>
                </a:cubicBezTo>
                <a:cubicBezTo>
                  <a:pt x="13771" y="1320"/>
                  <a:pt x="13770" y="1317"/>
                  <a:pt x="13768" y="1314"/>
                </a:cubicBezTo>
                <a:cubicBezTo>
                  <a:pt x="13767" y="1311"/>
                  <a:pt x="13765" y="1308"/>
                  <a:pt x="13764" y="1304"/>
                </a:cubicBezTo>
                <a:cubicBezTo>
                  <a:pt x="13762" y="1301"/>
                  <a:pt x="13760" y="1298"/>
                  <a:pt x="13759" y="1295"/>
                </a:cubicBezTo>
                <a:cubicBezTo>
                  <a:pt x="13757" y="1292"/>
                  <a:pt x="13755" y="1288"/>
                  <a:pt x="13752" y="1285"/>
                </a:cubicBezTo>
                <a:cubicBezTo>
                  <a:pt x="13750" y="1282"/>
                  <a:pt x="13747" y="1279"/>
                  <a:pt x="13745" y="1276"/>
                </a:cubicBezTo>
                <a:cubicBezTo>
                  <a:pt x="13743" y="1273"/>
                  <a:pt x="13741" y="1270"/>
                  <a:pt x="13739" y="1268"/>
                </a:cubicBezTo>
                <a:cubicBezTo>
                  <a:pt x="13730" y="1257"/>
                  <a:pt x="13719" y="1247"/>
                  <a:pt x="13708" y="1237"/>
                </a:cubicBezTo>
                <a:cubicBezTo>
                  <a:pt x="13706" y="1235"/>
                  <a:pt x="13704" y="1233"/>
                  <a:pt x="13701" y="1231"/>
                </a:cubicBezTo>
                <a:cubicBezTo>
                  <a:pt x="13697" y="1229"/>
                  <a:pt x="13694" y="1226"/>
                  <a:pt x="13691" y="1224"/>
                </a:cubicBezTo>
                <a:cubicBezTo>
                  <a:pt x="13688" y="1222"/>
                  <a:pt x="13685" y="1220"/>
                  <a:pt x="13682" y="1219"/>
                </a:cubicBezTo>
                <a:cubicBezTo>
                  <a:pt x="13679" y="1216"/>
                  <a:pt x="13676" y="1214"/>
                  <a:pt x="13673" y="1212"/>
                </a:cubicBezTo>
                <a:cubicBezTo>
                  <a:pt x="13668" y="1211"/>
                  <a:pt x="13665" y="1209"/>
                  <a:pt x="13662" y="1208"/>
                </a:cubicBezTo>
                <a:cubicBezTo>
                  <a:pt x="13659" y="1206"/>
                  <a:pt x="13656" y="1205"/>
                  <a:pt x="13652" y="1203"/>
                </a:cubicBezTo>
                <a:cubicBezTo>
                  <a:pt x="13649" y="1202"/>
                  <a:pt x="13646" y="1201"/>
                  <a:pt x="13643" y="1200"/>
                </a:cubicBezTo>
                <a:cubicBezTo>
                  <a:pt x="13639" y="1199"/>
                  <a:pt x="13635" y="1197"/>
                  <a:pt x="13632" y="1196"/>
                </a:cubicBezTo>
                <a:cubicBezTo>
                  <a:pt x="13629" y="1195"/>
                  <a:pt x="13626" y="1194"/>
                  <a:pt x="13622" y="1194"/>
                </a:cubicBezTo>
                <a:cubicBezTo>
                  <a:pt x="13619" y="1193"/>
                  <a:pt x="13615" y="1192"/>
                  <a:pt x="13610" y="1191"/>
                </a:cubicBezTo>
                <a:cubicBezTo>
                  <a:pt x="13607" y="1190"/>
                  <a:pt x="13603" y="1190"/>
                  <a:pt x="13600" y="1188"/>
                </a:cubicBezTo>
                <a:cubicBezTo>
                  <a:pt x="13596" y="1188"/>
                  <a:pt x="13593" y="1187"/>
                  <a:pt x="13590" y="1187"/>
                </a:cubicBezTo>
                <a:cubicBezTo>
                  <a:pt x="13583" y="1186"/>
                  <a:pt x="13576" y="1186"/>
                  <a:pt x="13570" y="1186"/>
                </a:cubicBezTo>
                <a:lnTo>
                  <a:pt x="12918" y="1186"/>
                </a:lnTo>
                <a:lnTo>
                  <a:pt x="13131" y="973"/>
                </a:lnTo>
                <a:cubicBezTo>
                  <a:pt x="13218" y="887"/>
                  <a:pt x="13218" y="746"/>
                  <a:pt x="13131" y="659"/>
                </a:cubicBezTo>
                <a:cubicBezTo>
                  <a:pt x="13088" y="615"/>
                  <a:pt x="13031" y="593"/>
                  <a:pt x="12974" y="593"/>
                </a:cubicBezTo>
                <a:cubicBezTo>
                  <a:pt x="12918" y="593"/>
                  <a:pt x="12861" y="615"/>
                  <a:pt x="12817" y="659"/>
                </a:cubicBezTo>
                <a:lnTo>
                  <a:pt x="12604" y="872"/>
                </a:lnTo>
                <a:lnTo>
                  <a:pt x="12604" y="223"/>
                </a:lnTo>
                <a:cubicBezTo>
                  <a:pt x="12604" y="215"/>
                  <a:pt x="12604" y="208"/>
                  <a:pt x="12603" y="200"/>
                </a:cubicBezTo>
                <a:cubicBezTo>
                  <a:pt x="12603" y="197"/>
                  <a:pt x="12602" y="194"/>
                  <a:pt x="12602" y="191"/>
                </a:cubicBezTo>
                <a:cubicBezTo>
                  <a:pt x="12601" y="188"/>
                  <a:pt x="12601" y="184"/>
                  <a:pt x="12599" y="180"/>
                </a:cubicBezTo>
                <a:cubicBezTo>
                  <a:pt x="12598" y="176"/>
                  <a:pt x="12597" y="172"/>
                  <a:pt x="12596" y="168"/>
                </a:cubicBezTo>
                <a:cubicBezTo>
                  <a:pt x="12596" y="165"/>
                  <a:pt x="12595" y="162"/>
                  <a:pt x="12594" y="158"/>
                </a:cubicBezTo>
                <a:cubicBezTo>
                  <a:pt x="12593" y="155"/>
                  <a:pt x="12592" y="152"/>
                  <a:pt x="12590" y="148"/>
                </a:cubicBezTo>
                <a:cubicBezTo>
                  <a:pt x="12589" y="144"/>
                  <a:pt x="12588" y="141"/>
                  <a:pt x="12587" y="138"/>
                </a:cubicBezTo>
                <a:cubicBezTo>
                  <a:pt x="12585" y="134"/>
                  <a:pt x="12584" y="132"/>
                  <a:pt x="12582" y="129"/>
                </a:cubicBezTo>
                <a:cubicBezTo>
                  <a:pt x="12581" y="125"/>
                  <a:pt x="12579" y="122"/>
                  <a:pt x="12578" y="118"/>
                </a:cubicBezTo>
                <a:cubicBezTo>
                  <a:pt x="12576" y="115"/>
                  <a:pt x="12574" y="112"/>
                  <a:pt x="12573" y="109"/>
                </a:cubicBezTo>
                <a:cubicBezTo>
                  <a:pt x="12570" y="106"/>
                  <a:pt x="12568" y="103"/>
                  <a:pt x="12566" y="100"/>
                </a:cubicBezTo>
                <a:cubicBezTo>
                  <a:pt x="12564" y="96"/>
                  <a:pt x="12561" y="93"/>
                  <a:pt x="12559" y="89"/>
                </a:cubicBezTo>
                <a:cubicBezTo>
                  <a:pt x="12557" y="87"/>
                  <a:pt x="12555" y="84"/>
                  <a:pt x="12553" y="82"/>
                </a:cubicBezTo>
                <a:cubicBezTo>
                  <a:pt x="12543" y="71"/>
                  <a:pt x="12533" y="60"/>
                  <a:pt x="12523" y="51"/>
                </a:cubicBezTo>
                <a:cubicBezTo>
                  <a:pt x="12520" y="49"/>
                  <a:pt x="12518" y="47"/>
                  <a:pt x="12514" y="45"/>
                </a:cubicBezTo>
                <a:cubicBezTo>
                  <a:pt x="12511" y="43"/>
                  <a:pt x="12508" y="41"/>
                  <a:pt x="12505" y="38"/>
                </a:cubicBezTo>
                <a:cubicBezTo>
                  <a:pt x="12502" y="36"/>
                  <a:pt x="12499" y="34"/>
                  <a:pt x="12496" y="32"/>
                </a:cubicBezTo>
                <a:cubicBezTo>
                  <a:pt x="12493" y="30"/>
                  <a:pt x="12490" y="28"/>
                  <a:pt x="12486" y="27"/>
                </a:cubicBezTo>
                <a:cubicBezTo>
                  <a:pt x="12483" y="25"/>
                  <a:pt x="12479" y="24"/>
                  <a:pt x="12476" y="22"/>
                </a:cubicBezTo>
                <a:cubicBezTo>
                  <a:pt x="12473" y="20"/>
                  <a:pt x="12470" y="19"/>
                  <a:pt x="12467" y="18"/>
                </a:cubicBezTo>
                <a:cubicBezTo>
                  <a:pt x="12463" y="16"/>
                  <a:pt x="12460" y="15"/>
                  <a:pt x="12456" y="14"/>
                </a:cubicBezTo>
                <a:cubicBezTo>
                  <a:pt x="12453" y="13"/>
                  <a:pt x="12449" y="12"/>
                  <a:pt x="12446" y="10"/>
                </a:cubicBezTo>
                <a:cubicBezTo>
                  <a:pt x="12443" y="9"/>
                  <a:pt x="12440" y="9"/>
                  <a:pt x="12437" y="8"/>
                </a:cubicBezTo>
                <a:cubicBezTo>
                  <a:pt x="12433" y="6"/>
                  <a:pt x="12428" y="5"/>
                  <a:pt x="12425" y="4"/>
                </a:cubicBezTo>
                <a:cubicBezTo>
                  <a:pt x="12421" y="4"/>
                  <a:pt x="12418" y="3"/>
                  <a:pt x="12414" y="3"/>
                </a:cubicBezTo>
                <a:cubicBezTo>
                  <a:pt x="12411" y="2"/>
                  <a:pt x="12407" y="1"/>
                  <a:pt x="12404" y="1"/>
                </a:cubicBezTo>
                <a:cubicBezTo>
                  <a:pt x="12397" y="0"/>
                  <a:pt x="12390" y="0"/>
                  <a:pt x="1238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8" name="Google Shape;358;p36"/>
          <p:cNvGrpSpPr/>
          <p:nvPr/>
        </p:nvGrpSpPr>
        <p:grpSpPr>
          <a:xfrm>
            <a:off x="4859300" y="3051738"/>
            <a:ext cx="248400" cy="374450"/>
            <a:chOff x="1998175" y="1985125"/>
            <a:chExt cx="248400" cy="374450"/>
          </a:xfrm>
        </p:grpSpPr>
        <p:sp>
          <p:nvSpPr>
            <p:cNvPr id="359" name="Google Shape;359;p36"/>
            <p:cNvSpPr/>
            <p:nvPr/>
          </p:nvSpPr>
          <p:spPr>
            <a:xfrm>
              <a:off x="2020425" y="2133425"/>
              <a:ext cx="203900" cy="203900"/>
            </a:xfrm>
            <a:custGeom>
              <a:rect b="b" l="l" r="r" t="t"/>
              <a:pathLst>
                <a:path extrusionOk="0" h="8156" w="8156">
                  <a:moveTo>
                    <a:pt x="4078" y="0"/>
                  </a:moveTo>
                  <a:cubicBezTo>
                    <a:pt x="3523" y="0"/>
                    <a:pt x="2986" y="109"/>
                    <a:pt x="2480" y="325"/>
                  </a:cubicBezTo>
                  <a:cubicBezTo>
                    <a:pt x="2237" y="429"/>
                    <a:pt x="2003" y="557"/>
                    <a:pt x="1784" y="706"/>
                  </a:cubicBezTo>
                  <a:cubicBezTo>
                    <a:pt x="1568" y="854"/>
                    <a:pt x="1363" y="1024"/>
                    <a:pt x="1179" y="1210"/>
                  </a:cubicBezTo>
                  <a:cubicBezTo>
                    <a:pt x="1137" y="1253"/>
                    <a:pt x="1115" y="1309"/>
                    <a:pt x="1115" y="1368"/>
                  </a:cubicBezTo>
                  <a:cubicBezTo>
                    <a:pt x="1115" y="1427"/>
                    <a:pt x="1138" y="1483"/>
                    <a:pt x="1181" y="1525"/>
                  </a:cubicBezTo>
                  <a:cubicBezTo>
                    <a:pt x="1222" y="1566"/>
                    <a:pt x="1278" y="1589"/>
                    <a:pt x="1338" y="1589"/>
                  </a:cubicBezTo>
                  <a:cubicBezTo>
                    <a:pt x="1397" y="1589"/>
                    <a:pt x="1454" y="1566"/>
                    <a:pt x="1495" y="1524"/>
                  </a:cubicBezTo>
                  <a:cubicBezTo>
                    <a:pt x="1830" y="1186"/>
                    <a:pt x="2220" y="920"/>
                    <a:pt x="2655" y="734"/>
                  </a:cubicBezTo>
                  <a:cubicBezTo>
                    <a:pt x="3105" y="543"/>
                    <a:pt x="3584" y="445"/>
                    <a:pt x="4078" y="445"/>
                  </a:cubicBezTo>
                  <a:cubicBezTo>
                    <a:pt x="4806" y="445"/>
                    <a:pt x="5508" y="660"/>
                    <a:pt x="6109" y="1065"/>
                  </a:cubicBezTo>
                  <a:cubicBezTo>
                    <a:pt x="6592" y="1393"/>
                    <a:pt x="6994" y="1836"/>
                    <a:pt x="7272" y="2347"/>
                  </a:cubicBezTo>
                  <a:cubicBezTo>
                    <a:pt x="7413" y="2607"/>
                    <a:pt x="7523" y="2884"/>
                    <a:pt x="7597" y="3170"/>
                  </a:cubicBezTo>
                  <a:cubicBezTo>
                    <a:pt x="7672" y="3465"/>
                    <a:pt x="7711" y="3770"/>
                    <a:pt x="7711" y="4078"/>
                  </a:cubicBezTo>
                  <a:cubicBezTo>
                    <a:pt x="7711" y="4569"/>
                    <a:pt x="7614" y="5045"/>
                    <a:pt x="7426" y="5492"/>
                  </a:cubicBezTo>
                  <a:cubicBezTo>
                    <a:pt x="7242" y="5925"/>
                    <a:pt x="6981" y="6313"/>
                    <a:pt x="6647" y="6646"/>
                  </a:cubicBezTo>
                  <a:cubicBezTo>
                    <a:pt x="6313" y="6980"/>
                    <a:pt x="5924" y="7243"/>
                    <a:pt x="5492" y="7425"/>
                  </a:cubicBezTo>
                  <a:cubicBezTo>
                    <a:pt x="5044" y="7615"/>
                    <a:pt x="4569" y="7711"/>
                    <a:pt x="4078" y="7711"/>
                  </a:cubicBezTo>
                  <a:cubicBezTo>
                    <a:pt x="3587" y="7711"/>
                    <a:pt x="3112" y="7615"/>
                    <a:pt x="2665" y="7425"/>
                  </a:cubicBezTo>
                  <a:cubicBezTo>
                    <a:pt x="2231" y="7243"/>
                    <a:pt x="1844" y="6980"/>
                    <a:pt x="1510" y="6646"/>
                  </a:cubicBezTo>
                  <a:cubicBezTo>
                    <a:pt x="1176" y="6313"/>
                    <a:pt x="913" y="5925"/>
                    <a:pt x="731" y="5492"/>
                  </a:cubicBezTo>
                  <a:cubicBezTo>
                    <a:pt x="541" y="5045"/>
                    <a:pt x="445" y="4569"/>
                    <a:pt x="445" y="4078"/>
                  </a:cubicBezTo>
                  <a:cubicBezTo>
                    <a:pt x="445" y="3737"/>
                    <a:pt x="493" y="3400"/>
                    <a:pt x="586" y="3076"/>
                  </a:cubicBezTo>
                  <a:cubicBezTo>
                    <a:pt x="675" y="2761"/>
                    <a:pt x="808" y="2461"/>
                    <a:pt x="979" y="2182"/>
                  </a:cubicBezTo>
                  <a:cubicBezTo>
                    <a:pt x="1010" y="2131"/>
                    <a:pt x="1019" y="2071"/>
                    <a:pt x="1006" y="2013"/>
                  </a:cubicBezTo>
                  <a:cubicBezTo>
                    <a:pt x="992" y="1956"/>
                    <a:pt x="957" y="1906"/>
                    <a:pt x="906" y="1875"/>
                  </a:cubicBezTo>
                  <a:cubicBezTo>
                    <a:pt x="871" y="1854"/>
                    <a:pt x="831" y="1843"/>
                    <a:pt x="790" y="1843"/>
                  </a:cubicBezTo>
                  <a:cubicBezTo>
                    <a:pt x="711" y="1843"/>
                    <a:pt x="641" y="1882"/>
                    <a:pt x="599" y="1949"/>
                  </a:cubicBezTo>
                  <a:cubicBezTo>
                    <a:pt x="207" y="2588"/>
                    <a:pt x="0" y="3324"/>
                    <a:pt x="0" y="4078"/>
                  </a:cubicBezTo>
                  <a:cubicBezTo>
                    <a:pt x="0" y="4628"/>
                    <a:pt x="109" y="5163"/>
                    <a:pt x="321" y="5665"/>
                  </a:cubicBezTo>
                  <a:cubicBezTo>
                    <a:pt x="423" y="5907"/>
                    <a:pt x="550" y="6139"/>
                    <a:pt x="697" y="6358"/>
                  </a:cubicBezTo>
                  <a:cubicBezTo>
                    <a:pt x="843" y="6574"/>
                    <a:pt x="1010" y="6776"/>
                    <a:pt x="1194" y="6962"/>
                  </a:cubicBezTo>
                  <a:cubicBezTo>
                    <a:pt x="1379" y="7145"/>
                    <a:pt x="1582" y="7313"/>
                    <a:pt x="1798" y="7459"/>
                  </a:cubicBezTo>
                  <a:cubicBezTo>
                    <a:pt x="2017" y="7607"/>
                    <a:pt x="2250" y="7733"/>
                    <a:pt x="2492" y="7835"/>
                  </a:cubicBezTo>
                  <a:cubicBezTo>
                    <a:pt x="2993" y="8047"/>
                    <a:pt x="3528" y="8155"/>
                    <a:pt x="4078" y="8155"/>
                  </a:cubicBezTo>
                  <a:cubicBezTo>
                    <a:pt x="4628" y="8155"/>
                    <a:pt x="5162" y="8047"/>
                    <a:pt x="5665" y="7835"/>
                  </a:cubicBezTo>
                  <a:cubicBezTo>
                    <a:pt x="5907" y="7733"/>
                    <a:pt x="6140" y="7607"/>
                    <a:pt x="6358" y="7459"/>
                  </a:cubicBezTo>
                  <a:cubicBezTo>
                    <a:pt x="6575" y="7313"/>
                    <a:pt x="6777" y="7146"/>
                    <a:pt x="6961" y="6962"/>
                  </a:cubicBezTo>
                  <a:cubicBezTo>
                    <a:pt x="7146" y="6777"/>
                    <a:pt x="7314" y="6574"/>
                    <a:pt x="7459" y="6358"/>
                  </a:cubicBezTo>
                  <a:cubicBezTo>
                    <a:pt x="7607" y="6139"/>
                    <a:pt x="7734" y="5907"/>
                    <a:pt x="7835" y="5665"/>
                  </a:cubicBezTo>
                  <a:cubicBezTo>
                    <a:pt x="8048" y="5163"/>
                    <a:pt x="8156" y="4628"/>
                    <a:pt x="8156" y="4078"/>
                  </a:cubicBezTo>
                  <a:cubicBezTo>
                    <a:pt x="8156" y="3733"/>
                    <a:pt x="8113" y="3390"/>
                    <a:pt x="8028" y="3059"/>
                  </a:cubicBezTo>
                  <a:lnTo>
                    <a:pt x="8027" y="3059"/>
                  </a:lnTo>
                  <a:cubicBezTo>
                    <a:pt x="7944" y="2738"/>
                    <a:pt x="7822" y="2427"/>
                    <a:pt x="7663" y="2134"/>
                  </a:cubicBezTo>
                  <a:cubicBezTo>
                    <a:pt x="7351" y="1560"/>
                    <a:pt x="6900" y="1063"/>
                    <a:pt x="6358" y="697"/>
                  </a:cubicBezTo>
                  <a:cubicBezTo>
                    <a:pt x="5684" y="241"/>
                    <a:pt x="4895" y="0"/>
                    <a:pt x="407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36"/>
            <p:cNvSpPr/>
            <p:nvPr/>
          </p:nvSpPr>
          <p:spPr>
            <a:xfrm>
              <a:off x="2116800" y="2163075"/>
              <a:ext cx="58875" cy="125050"/>
            </a:xfrm>
            <a:custGeom>
              <a:rect b="b" l="l" r="r" t="t"/>
              <a:pathLst>
                <a:path extrusionOk="0" h="5002" w="2355">
                  <a:moveTo>
                    <a:pt x="223" y="1"/>
                  </a:moveTo>
                  <a:cubicBezTo>
                    <a:pt x="101" y="1"/>
                    <a:pt x="1" y="100"/>
                    <a:pt x="1" y="223"/>
                  </a:cubicBezTo>
                  <a:lnTo>
                    <a:pt x="1" y="2892"/>
                  </a:lnTo>
                  <a:cubicBezTo>
                    <a:pt x="1" y="2899"/>
                    <a:pt x="1" y="2907"/>
                    <a:pt x="2" y="2914"/>
                  </a:cubicBezTo>
                  <a:cubicBezTo>
                    <a:pt x="2" y="2917"/>
                    <a:pt x="3" y="2920"/>
                    <a:pt x="3" y="2923"/>
                  </a:cubicBezTo>
                  <a:cubicBezTo>
                    <a:pt x="4" y="2927"/>
                    <a:pt x="4" y="2932"/>
                    <a:pt x="5" y="2936"/>
                  </a:cubicBezTo>
                  <a:cubicBezTo>
                    <a:pt x="5" y="2939"/>
                    <a:pt x="7" y="2943"/>
                    <a:pt x="7" y="2946"/>
                  </a:cubicBezTo>
                  <a:cubicBezTo>
                    <a:pt x="8" y="2949"/>
                    <a:pt x="9" y="2953"/>
                    <a:pt x="10" y="2957"/>
                  </a:cubicBezTo>
                  <a:cubicBezTo>
                    <a:pt x="11" y="2960"/>
                    <a:pt x="12" y="2964"/>
                    <a:pt x="13" y="2967"/>
                  </a:cubicBezTo>
                  <a:cubicBezTo>
                    <a:pt x="14" y="2970"/>
                    <a:pt x="17" y="2974"/>
                    <a:pt x="18" y="2977"/>
                  </a:cubicBezTo>
                  <a:cubicBezTo>
                    <a:pt x="19" y="2980"/>
                    <a:pt x="21" y="2983"/>
                    <a:pt x="22" y="2987"/>
                  </a:cubicBezTo>
                  <a:cubicBezTo>
                    <a:pt x="24" y="2990"/>
                    <a:pt x="25" y="2994"/>
                    <a:pt x="27" y="2997"/>
                  </a:cubicBezTo>
                  <a:cubicBezTo>
                    <a:pt x="28" y="3000"/>
                    <a:pt x="30" y="3003"/>
                    <a:pt x="32" y="3005"/>
                  </a:cubicBezTo>
                  <a:cubicBezTo>
                    <a:pt x="34" y="3009"/>
                    <a:pt x="36" y="3013"/>
                    <a:pt x="38" y="3016"/>
                  </a:cubicBezTo>
                  <a:cubicBezTo>
                    <a:pt x="40" y="3019"/>
                    <a:pt x="42" y="3022"/>
                    <a:pt x="45" y="3025"/>
                  </a:cubicBezTo>
                  <a:cubicBezTo>
                    <a:pt x="47" y="3028"/>
                    <a:pt x="49" y="3030"/>
                    <a:pt x="51" y="3033"/>
                  </a:cubicBezTo>
                  <a:cubicBezTo>
                    <a:pt x="55" y="3038"/>
                    <a:pt x="60" y="3044"/>
                    <a:pt x="65" y="3049"/>
                  </a:cubicBezTo>
                  <a:lnTo>
                    <a:pt x="1953" y="4937"/>
                  </a:lnTo>
                  <a:cubicBezTo>
                    <a:pt x="1996" y="4980"/>
                    <a:pt x="2053" y="5001"/>
                    <a:pt x="2110" y="5001"/>
                  </a:cubicBezTo>
                  <a:cubicBezTo>
                    <a:pt x="2167" y="5001"/>
                    <a:pt x="2224" y="4980"/>
                    <a:pt x="2267" y="4937"/>
                  </a:cubicBezTo>
                  <a:cubicBezTo>
                    <a:pt x="2355" y="4850"/>
                    <a:pt x="2355" y="4709"/>
                    <a:pt x="2267" y="4622"/>
                  </a:cubicBezTo>
                  <a:lnTo>
                    <a:pt x="446" y="2800"/>
                  </a:lnTo>
                  <a:lnTo>
                    <a:pt x="446" y="223"/>
                  </a:lnTo>
                  <a:cubicBezTo>
                    <a:pt x="446" y="100"/>
                    <a:pt x="346" y="1"/>
                    <a:pt x="2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6"/>
            <p:cNvSpPr/>
            <p:nvPr/>
          </p:nvSpPr>
          <p:spPr>
            <a:xfrm>
              <a:off x="1998175" y="1985125"/>
              <a:ext cx="248400" cy="374450"/>
            </a:xfrm>
            <a:custGeom>
              <a:rect b="b" l="l" r="r" t="t"/>
              <a:pathLst>
                <a:path extrusionOk="0" h="14978" w="9936">
                  <a:moveTo>
                    <a:pt x="5249" y="1796"/>
                  </a:moveTo>
                  <a:cubicBezTo>
                    <a:pt x="5933" y="1991"/>
                    <a:pt x="6558" y="2360"/>
                    <a:pt x="7067" y="2869"/>
                  </a:cubicBezTo>
                  <a:cubicBezTo>
                    <a:pt x="7865" y="3667"/>
                    <a:pt x="8304" y="4729"/>
                    <a:pt x="8304" y="5858"/>
                  </a:cubicBezTo>
                  <a:lnTo>
                    <a:pt x="8304" y="6330"/>
                  </a:lnTo>
                  <a:cubicBezTo>
                    <a:pt x="8128" y="6171"/>
                    <a:pt x="7941" y="6024"/>
                    <a:pt x="7745" y="5891"/>
                  </a:cubicBezTo>
                  <a:cubicBezTo>
                    <a:pt x="7480" y="5712"/>
                    <a:pt x="7196" y="5557"/>
                    <a:pt x="6902" y="5434"/>
                  </a:cubicBezTo>
                  <a:cubicBezTo>
                    <a:pt x="6289" y="5175"/>
                    <a:pt x="5639" y="5043"/>
                    <a:pt x="4968" y="5043"/>
                  </a:cubicBezTo>
                  <a:cubicBezTo>
                    <a:pt x="4298" y="5043"/>
                    <a:pt x="3647" y="5175"/>
                    <a:pt x="3034" y="5434"/>
                  </a:cubicBezTo>
                  <a:cubicBezTo>
                    <a:pt x="2741" y="5557"/>
                    <a:pt x="2457" y="5712"/>
                    <a:pt x="2191" y="5891"/>
                  </a:cubicBezTo>
                  <a:cubicBezTo>
                    <a:pt x="1995" y="6024"/>
                    <a:pt x="1808" y="6171"/>
                    <a:pt x="1631" y="6330"/>
                  </a:cubicBezTo>
                  <a:lnTo>
                    <a:pt x="1631" y="5298"/>
                  </a:lnTo>
                  <a:cubicBezTo>
                    <a:pt x="2502" y="5057"/>
                    <a:pt x="3300" y="4593"/>
                    <a:pt x="3946" y="3946"/>
                  </a:cubicBezTo>
                  <a:cubicBezTo>
                    <a:pt x="4550" y="3342"/>
                    <a:pt x="4998" y="2602"/>
                    <a:pt x="5249" y="1796"/>
                  </a:cubicBezTo>
                  <a:close/>
                  <a:moveTo>
                    <a:pt x="4294" y="451"/>
                  </a:moveTo>
                  <a:cubicBezTo>
                    <a:pt x="5660" y="504"/>
                    <a:pt x="6936" y="1059"/>
                    <a:pt x="7906" y="2030"/>
                  </a:cubicBezTo>
                  <a:cubicBezTo>
                    <a:pt x="8927" y="3052"/>
                    <a:pt x="9490" y="4411"/>
                    <a:pt x="9490" y="5858"/>
                  </a:cubicBezTo>
                  <a:lnTo>
                    <a:pt x="9490" y="5860"/>
                  </a:lnTo>
                  <a:lnTo>
                    <a:pt x="9490" y="7953"/>
                  </a:lnTo>
                  <a:cubicBezTo>
                    <a:pt x="9376" y="7703"/>
                    <a:pt x="9242" y="7461"/>
                    <a:pt x="9087" y="7233"/>
                  </a:cubicBezTo>
                  <a:cubicBezTo>
                    <a:pt x="8983" y="7079"/>
                    <a:pt x="8870" y="6931"/>
                    <a:pt x="8749" y="6789"/>
                  </a:cubicBezTo>
                  <a:lnTo>
                    <a:pt x="8749" y="5859"/>
                  </a:lnTo>
                  <a:cubicBezTo>
                    <a:pt x="8749" y="4609"/>
                    <a:pt x="8264" y="3436"/>
                    <a:pt x="7382" y="2554"/>
                  </a:cubicBezTo>
                  <a:cubicBezTo>
                    <a:pt x="6764" y="1937"/>
                    <a:pt x="5990" y="1506"/>
                    <a:pt x="5146" y="1309"/>
                  </a:cubicBezTo>
                  <a:cubicBezTo>
                    <a:pt x="5129" y="1305"/>
                    <a:pt x="5112" y="1303"/>
                    <a:pt x="5096" y="1303"/>
                  </a:cubicBezTo>
                  <a:cubicBezTo>
                    <a:pt x="4997" y="1303"/>
                    <a:pt x="4906" y="1369"/>
                    <a:pt x="4881" y="1469"/>
                  </a:cubicBezTo>
                  <a:cubicBezTo>
                    <a:pt x="4665" y="2283"/>
                    <a:pt x="4233" y="3030"/>
                    <a:pt x="3631" y="3632"/>
                  </a:cubicBezTo>
                  <a:cubicBezTo>
                    <a:pt x="3001" y="4262"/>
                    <a:pt x="2214" y="4704"/>
                    <a:pt x="1358" y="4910"/>
                  </a:cubicBezTo>
                  <a:lnTo>
                    <a:pt x="1356" y="4910"/>
                  </a:lnTo>
                  <a:cubicBezTo>
                    <a:pt x="1349" y="4912"/>
                    <a:pt x="1343" y="4913"/>
                    <a:pt x="1337" y="4915"/>
                  </a:cubicBezTo>
                  <a:cubicBezTo>
                    <a:pt x="1336" y="4916"/>
                    <a:pt x="1335" y="4916"/>
                    <a:pt x="1334" y="4917"/>
                  </a:cubicBezTo>
                  <a:cubicBezTo>
                    <a:pt x="1328" y="4919"/>
                    <a:pt x="1322" y="4922"/>
                    <a:pt x="1317" y="4924"/>
                  </a:cubicBezTo>
                  <a:cubicBezTo>
                    <a:pt x="1315" y="4925"/>
                    <a:pt x="1313" y="4926"/>
                    <a:pt x="1312" y="4926"/>
                  </a:cubicBezTo>
                  <a:cubicBezTo>
                    <a:pt x="1307" y="4929"/>
                    <a:pt x="1303" y="4931"/>
                    <a:pt x="1298" y="4934"/>
                  </a:cubicBezTo>
                  <a:cubicBezTo>
                    <a:pt x="1295" y="4935"/>
                    <a:pt x="1294" y="4936"/>
                    <a:pt x="1292" y="4937"/>
                  </a:cubicBezTo>
                  <a:cubicBezTo>
                    <a:pt x="1288" y="4939"/>
                    <a:pt x="1284" y="4942"/>
                    <a:pt x="1280" y="4945"/>
                  </a:cubicBezTo>
                  <a:cubicBezTo>
                    <a:pt x="1278" y="4946"/>
                    <a:pt x="1276" y="4948"/>
                    <a:pt x="1274" y="4950"/>
                  </a:cubicBezTo>
                  <a:cubicBezTo>
                    <a:pt x="1271" y="4953"/>
                    <a:pt x="1266" y="4956"/>
                    <a:pt x="1263" y="4958"/>
                  </a:cubicBezTo>
                  <a:cubicBezTo>
                    <a:pt x="1261" y="4960"/>
                    <a:pt x="1259" y="4962"/>
                    <a:pt x="1257" y="4964"/>
                  </a:cubicBezTo>
                  <a:cubicBezTo>
                    <a:pt x="1254" y="4967"/>
                    <a:pt x="1251" y="4970"/>
                    <a:pt x="1248" y="4973"/>
                  </a:cubicBezTo>
                  <a:cubicBezTo>
                    <a:pt x="1246" y="4975"/>
                    <a:pt x="1245" y="4976"/>
                    <a:pt x="1243" y="4979"/>
                  </a:cubicBezTo>
                  <a:cubicBezTo>
                    <a:pt x="1239" y="4983"/>
                    <a:pt x="1236" y="4986"/>
                    <a:pt x="1233" y="4990"/>
                  </a:cubicBezTo>
                  <a:cubicBezTo>
                    <a:pt x="1232" y="4991"/>
                    <a:pt x="1231" y="4993"/>
                    <a:pt x="1229" y="4995"/>
                  </a:cubicBezTo>
                  <a:cubicBezTo>
                    <a:pt x="1227" y="4999"/>
                    <a:pt x="1224" y="5003"/>
                    <a:pt x="1221" y="5008"/>
                  </a:cubicBezTo>
                  <a:cubicBezTo>
                    <a:pt x="1220" y="5010"/>
                    <a:pt x="1219" y="5011"/>
                    <a:pt x="1218" y="5013"/>
                  </a:cubicBezTo>
                  <a:cubicBezTo>
                    <a:pt x="1216" y="5017"/>
                    <a:pt x="1212" y="5021"/>
                    <a:pt x="1210" y="5026"/>
                  </a:cubicBezTo>
                  <a:cubicBezTo>
                    <a:pt x="1209" y="5027"/>
                    <a:pt x="1208" y="5029"/>
                    <a:pt x="1208" y="5031"/>
                  </a:cubicBezTo>
                  <a:cubicBezTo>
                    <a:pt x="1206" y="5037"/>
                    <a:pt x="1204" y="5041"/>
                    <a:pt x="1202" y="5045"/>
                  </a:cubicBezTo>
                  <a:cubicBezTo>
                    <a:pt x="1201" y="5047"/>
                    <a:pt x="1200" y="5050"/>
                    <a:pt x="1200" y="5052"/>
                  </a:cubicBezTo>
                  <a:cubicBezTo>
                    <a:pt x="1198" y="5056"/>
                    <a:pt x="1197" y="5060"/>
                    <a:pt x="1196" y="5065"/>
                  </a:cubicBezTo>
                  <a:cubicBezTo>
                    <a:pt x="1195" y="5068"/>
                    <a:pt x="1194" y="5071"/>
                    <a:pt x="1193" y="5074"/>
                  </a:cubicBezTo>
                  <a:cubicBezTo>
                    <a:pt x="1193" y="5078"/>
                    <a:pt x="1192" y="5081"/>
                    <a:pt x="1191" y="5085"/>
                  </a:cubicBezTo>
                  <a:cubicBezTo>
                    <a:pt x="1190" y="5089"/>
                    <a:pt x="1190" y="5093"/>
                    <a:pt x="1189" y="5097"/>
                  </a:cubicBezTo>
                  <a:cubicBezTo>
                    <a:pt x="1189" y="5100"/>
                    <a:pt x="1188" y="5103"/>
                    <a:pt x="1188" y="5107"/>
                  </a:cubicBezTo>
                  <a:cubicBezTo>
                    <a:pt x="1188" y="5111"/>
                    <a:pt x="1188" y="5115"/>
                    <a:pt x="1188" y="5120"/>
                  </a:cubicBezTo>
                  <a:cubicBezTo>
                    <a:pt x="1188" y="5122"/>
                    <a:pt x="1187" y="5124"/>
                    <a:pt x="1187" y="5126"/>
                  </a:cubicBezTo>
                  <a:lnTo>
                    <a:pt x="1187" y="6789"/>
                  </a:lnTo>
                  <a:cubicBezTo>
                    <a:pt x="1066" y="6931"/>
                    <a:pt x="953" y="7079"/>
                    <a:pt x="849" y="7233"/>
                  </a:cubicBezTo>
                  <a:cubicBezTo>
                    <a:pt x="695" y="7462"/>
                    <a:pt x="559" y="7703"/>
                    <a:pt x="445" y="7953"/>
                  </a:cubicBezTo>
                  <a:lnTo>
                    <a:pt x="445" y="4295"/>
                  </a:lnTo>
                  <a:cubicBezTo>
                    <a:pt x="2516" y="4183"/>
                    <a:pt x="4180" y="2520"/>
                    <a:pt x="4294" y="451"/>
                  </a:cubicBezTo>
                  <a:close/>
                  <a:moveTo>
                    <a:pt x="4078" y="1"/>
                  </a:moveTo>
                  <a:cubicBezTo>
                    <a:pt x="4017" y="1"/>
                    <a:pt x="3961" y="26"/>
                    <a:pt x="3921" y="66"/>
                  </a:cubicBezTo>
                  <a:cubicBezTo>
                    <a:pt x="3880" y="107"/>
                    <a:pt x="3855" y="163"/>
                    <a:pt x="3855" y="224"/>
                  </a:cubicBezTo>
                  <a:lnTo>
                    <a:pt x="3855" y="225"/>
                  </a:lnTo>
                  <a:cubicBezTo>
                    <a:pt x="3855" y="2227"/>
                    <a:pt x="2225" y="3857"/>
                    <a:pt x="222" y="3857"/>
                  </a:cubicBezTo>
                  <a:cubicBezTo>
                    <a:pt x="100" y="3857"/>
                    <a:pt x="0" y="3956"/>
                    <a:pt x="0" y="4079"/>
                  </a:cubicBezTo>
                  <a:lnTo>
                    <a:pt x="0" y="10010"/>
                  </a:lnTo>
                  <a:cubicBezTo>
                    <a:pt x="0" y="10528"/>
                    <a:pt x="80" y="11039"/>
                    <a:pt x="237" y="11527"/>
                  </a:cubicBezTo>
                  <a:cubicBezTo>
                    <a:pt x="388" y="12000"/>
                    <a:pt x="610" y="12447"/>
                    <a:pt x="895" y="12855"/>
                  </a:cubicBezTo>
                  <a:cubicBezTo>
                    <a:pt x="1177" y="13259"/>
                    <a:pt x="1517" y="13616"/>
                    <a:pt x="1904" y="13920"/>
                  </a:cubicBezTo>
                  <a:cubicBezTo>
                    <a:pt x="2295" y="14227"/>
                    <a:pt x="2727" y="14473"/>
                    <a:pt x="3190" y="14649"/>
                  </a:cubicBezTo>
                  <a:lnTo>
                    <a:pt x="3190" y="14650"/>
                  </a:lnTo>
                  <a:cubicBezTo>
                    <a:pt x="3192" y="14650"/>
                    <a:pt x="3193" y="14651"/>
                    <a:pt x="3195" y="14651"/>
                  </a:cubicBezTo>
                  <a:cubicBezTo>
                    <a:pt x="3760" y="14868"/>
                    <a:pt x="4357" y="14978"/>
                    <a:pt x="4968" y="14978"/>
                  </a:cubicBezTo>
                  <a:cubicBezTo>
                    <a:pt x="5615" y="14978"/>
                    <a:pt x="6244" y="14854"/>
                    <a:pt x="6839" y="14613"/>
                  </a:cubicBezTo>
                  <a:cubicBezTo>
                    <a:pt x="7125" y="14497"/>
                    <a:pt x="7401" y="14352"/>
                    <a:pt x="7662" y="14184"/>
                  </a:cubicBezTo>
                  <a:cubicBezTo>
                    <a:pt x="7920" y="14018"/>
                    <a:pt x="8162" y="13827"/>
                    <a:pt x="8385" y="13615"/>
                  </a:cubicBezTo>
                  <a:cubicBezTo>
                    <a:pt x="8474" y="13531"/>
                    <a:pt x="8477" y="13390"/>
                    <a:pt x="8393" y="13301"/>
                  </a:cubicBezTo>
                  <a:cubicBezTo>
                    <a:pt x="8351" y="13255"/>
                    <a:pt x="8294" y="13232"/>
                    <a:pt x="8232" y="13232"/>
                  </a:cubicBezTo>
                  <a:cubicBezTo>
                    <a:pt x="8175" y="13232"/>
                    <a:pt x="8121" y="13253"/>
                    <a:pt x="8078" y="13293"/>
                  </a:cubicBezTo>
                  <a:cubicBezTo>
                    <a:pt x="7235" y="14092"/>
                    <a:pt x="6130" y="14533"/>
                    <a:pt x="4968" y="14533"/>
                  </a:cubicBezTo>
                  <a:cubicBezTo>
                    <a:pt x="4410" y="14533"/>
                    <a:pt x="3865" y="14432"/>
                    <a:pt x="3348" y="14234"/>
                  </a:cubicBezTo>
                  <a:cubicBezTo>
                    <a:pt x="2928" y="14073"/>
                    <a:pt x="2534" y="13850"/>
                    <a:pt x="2179" y="13570"/>
                  </a:cubicBezTo>
                  <a:cubicBezTo>
                    <a:pt x="1826" y="13294"/>
                    <a:pt x="1517" y="12967"/>
                    <a:pt x="1260" y="12600"/>
                  </a:cubicBezTo>
                  <a:cubicBezTo>
                    <a:pt x="727" y="11839"/>
                    <a:pt x="445" y="10943"/>
                    <a:pt x="445" y="10010"/>
                  </a:cubicBezTo>
                  <a:cubicBezTo>
                    <a:pt x="445" y="9399"/>
                    <a:pt x="564" y="8806"/>
                    <a:pt x="801" y="8250"/>
                  </a:cubicBezTo>
                  <a:cubicBezTo>
                    <a:pt x="914" y="7982"/>
                    <a:pt x="1054" y="7723"/>
                    <a:pt x="1218" y="7481"/>
                  </a:cubicBezTo>
                  <a:cubicBezTo>
                    <a:pt x="1379" y="7242"/>
                    <a:pt x="1565" y="7017"/>
                    <a:pt x="1769" y="6812"/>
                  </a:cubicBezTo>
                  <a:cubicBezTo>
                    <a:pt x="1975" y="6607"/>
                    <a:pt x="2200" y="6422"/>
                    <a:pt x="2439" y="6260"/>
                  </a:cubicBezTo>
                  <a:cubicBezTo>
                    <a:pt x="2681" y="6096"/>
                    <a:pt x="2940" y="5956"/>
                    <a:pt x="3207" y="5842"/>
                  </a:cubicBezTo>
                  <a:cubicBezTo>
                    <a:pt x="3765" y="5607"/>
                    <a:pt x="4357" y="5488"/>
                    <a:pt x="4968" y="5488"/>
                  </a:cubicBezTo>
                  <a:cubicBezTo>
                    <a:pt x="5579" y="5488"/>
                    <a:pt x="6171" y="5607"/>
                    <a:pt x="6728" y="5842"/>
                  </a:cubicBezTo>
                  <a:cubicBezTo>
                    <a:pt x="6996" y="5956"/>
                    <a:pt x="7254" y="6096"/>
                    <a:pt x="7497" y="6260"/>
                  </a:cubicBezTo>
                  <a:cubicBezTo>
                    <a:pt x="7736" y="6422"/>
                    <a:pt x="7961" y="6607"/>
                    <a:pt x="8165" y="6812"/>
                  </a:cubicBezTo>
                  <a:cubicBezTo>
                    <a:pt x="8371" y="7017"/>
                    <a:pt x="8556" y="7242"/>
                    <a:pt x="8718" y="7481"/>
                  </a:cubicBezTo>
                  <a:cubicBezTo>
                    <a:pt x="8882" y="7723"/>
                    <a:pt x="9022" y="7982"/>
                    <a:pt x="9135" y="8250"/>
                  </a:cubicBezTo>
                  <a:cubicBezTo>
                    <a:pt x="9371" y="8806"/>
                    <a:pt x="9490" y="9399"/>
                    <a:pt x="9490" y="10010"/>
                  </a:cubicBezTo>
                  <a:cubicBezTo>
                    <a:pt x="9490" y="10493"/>
                    <a:pt x="9415" y="10969"/>
                    <a:pt x="9265" y="11424"/>
                  </a:cubicBezTo>
                  <a:cubicBezTo>
                    <a:pt x="9120" y="11864"/>
                    <a:pt x="8909" y="12278"/>
                    <a:pt x="8636" y="12655"/>
                  </a:cubicBezTo>
                  <a:cubicBezTo>
                    <a:pt x="8565" y="12755"/>
                    <a:pt x="8587" y="12894"/>
                    <a:pt x="8687" y="12966"/>
                  </a:cubicBezTo>
                  <a:cubicBezTo>
                    <a:pt x="8725" y="12993"/>
                    <a:pt x="8770" y="13008"/>
                    <a:pt x="8817" y="13008"/>
                  </a:cubicBezTo>
                  <a:cubicBezTo>
                    <a:pt x="8888" y="13008"/>
                    <a:pt x="8955" y="12973"/>
                    <a:pt x="8997" y="12915"/>
                  </a:cubicBezTo>
                  <a:cubicBezTo>
                    <a:pt x="9297" y="12502"/>
                    <a:pt x="9529" y="12047"/>
                    <a:pt x="9687" y="11563"/>
                  </a:cubicBezTo>
                  <a:cubicBezTo>
                    <a:pt x="9852" y="11064"/>
                    <a:pt x="9935" y="10541"/>
                    <a:pt x="9935" y="10010"/>
                  </a:cubicBezTo>
                  <a:lnTo>
                    <a:pt x="9935" y="5858"/>
                  </a:lnTo>
                  <a:lnTo>
                    <a:pt x="9935" y="5857"/>
                  </a:lnTo>
                  <a:cubicBezTo>
                    <a:pt x="9935" y="4291"/>
                    <a:pt x="9326" y="2821"/>
                    <a:pt x="8220" y="1716"/>
                  </a:cubicBezTo>
                  <a:cubicBezTo>
                    <a:pt x="7115" y="610"/>
                    <a:pt x="5645" y="2"/>
                    <a:pt x="408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37"/>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REASONS FOR FAILURE:</a:t>
            </a:r>
            <a:endParaRPr b="1">
              <a:latin typeface="Albert Sans"/>
              <a:ea typeface="Albert Sans"/>
              <a:cs typeface="Albert Sans"/>
              <a:sym typeface="Albert Sans"/>
            </a:endParaRPr>
          </a:p>
        </p:txBody>
      </p:sp>
      <p:sp>
        <p:nvSpPr>
          <p:cNvPr id="367" name="Google Shape;367;p37"/>
          <p:cNvSpPr txBox="1"/>
          <p:nvPr>
            <p:ph idx="2" type="title"/>
          </p:nvPr>
        </p:nvSpPr>
        <p:spPr>
          <a:xfrm>
            <a:off x="713225" y="1487876"/>
            <a:ext cx="734700" cy="49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368" name="Google Shape;368;p37"/>
          <p:cNvSpPr txBox="1"/>
          <p:nvPr>
            <p:ph idx="3" type="title"/>
          </p:nvPr>
        </p:nvSpPr>
        <p:spPr>
          <a:xfrm>
            <a:off x="713225" y="3058475"/>
            <a:ext cx="734700" cy="49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369" name="Google Shape;369;p37"/>
          <p:cNvSpPr txBox="1"/>
          <p:nvPr>
            <p:ph idx="4" type="title"/>
          </p:nvPr>
        </p:nvSpPr>
        <p:spPr>
          <a:xfrm>
            <a:off x="3419275" y="1487876"/>
            <a:ext cx="734700" cy="49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370" name="Google Shape;370;p37"/>
          <p:cNvSpPr txBox="1"/>
          <p:nvPr>
            <p:ph idx="5" type="title"/>
          </p:nvPr>
        </p:nvSpPr>
        <p:spPr>
          <a:xfrm>
            <a:off x="3419275" y="3058475"/>
            <a:ext cx="734700" cy="49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05</a:t>
            </a:r>
            <a:endParaRPr/>
          </a:p>
        </p:txBody>
      </p:sp>
      <p:sp>
        <p:nvSpPr>
          <p:cNvPr id="371" name="Google Shape;371;p37"/>
          <p:cNvSpPr txBox="1"/>
          <p:nvPr>
            <p:ph idx="6" type="title"/>
          </p:nvPr>
        </p:nvSpPr>
        <p:spPr>
          <a:xfrm>
            <a:off x="6118550" y="1487876"/>
            <a:ext cx="734700" cy="49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372" name="Google Shape;372;p37"/>
          <p:cNvSpPr txBox="1"/>
          <p:nvPr>
            <p:ph idx="7" type="title"/>
          </p:nvPr>
        </p:nvSpPr>
        <p:spPr>
          <a:xfrm>
            <a:off x="6118550" y="3058475"/>
            <a:ext cx="734700" cy="49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06</a:t>
            </a:r>
            <a:endParaRPr/>
          </a:p>
        </p:txBody>
      </p:sp>
      <p:sp>
        <p:nvSpPr>
          <p:cNvPr id="373" name="Google Shape;373;p37"/>
          <p:cNvSpPr txBox="1"/>
          <p:nvPr>
            <p:ph idx="1" type="subTitle"/>
          </p:nvPr>
        </p:nvSpPr>
        <p:spPr>
          <a:xfrm>
            <a:off x="229275" y="1990125"/>
            <a:ext cx="2591700" cy="7509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0" lang="en" sz="2100">
                <a:solidFill>
                  <a:srgbClr val="000000"/>
                </a:solidFill>
                <a:latin typeface="Arial"/>
                <a:ea typeface="Arial"/>
                <a:cs typeface="Arial"/>
                <a:sym typeface="Arial"/>
              </a:rPr>
              <a:t>Negligence of their concerns</a:t>
            </a:r>
            <a:endParaRPr b="0" sz="21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374" name="Google Shape;374;p37"/>
          <p:cNvSpPr txBox="1"/>
          <p:nvPr>
            <p:ph idx="8" type="subTitle"/>
          </p:nvPr>
        </p:nvSpPr>
        <p:spPr>
          <a:xfrm>
            <a:off x="2900700" y="1654702"/>
            <a:ext cx="2824200" cy="108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0" lang="en" sz="2100">
                <a:solidFill>
                  <a:srgbClr val="000000"/>
                </a:solidFill>
                <a:latin typeface="Arial"/>
                <a:ea typeface="Arial"/>
                <a:cs typeface="Arial"/>
                <a:sym typeface="Arial"/>
              </a:rPr>
              <a:t>Fraudulent claims such as false advertising</a:t>
            </a:r>
            <a:endParaRPr b="0" sz="21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375" name="Google Shape;375;p37"/>
          <p:cNvSpPr txBox="1"/>
          <p:nvPr>
            <p:ph idx="9" type="subTitle"/>
          </p:nvPr>
        </p:nvSpPr>
        <p:spPr>
          <a:xfrm>
            <a:off x="5372775" y="1654828"/>
            <a:ext cx="3051300" cy="108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0" lang="en" sz="2100">
                <a:solidFill>
                  <a:srgbClr val="000000"/>
                </a:solidFill>
                <a:latin typeface="Arial"/>
                <a:ea typeface="Arial"/>
                <a:cs typeface="Arial"/>
                <a:sym typeface="Arial"/>
              </a:rPr>
              <a:t>Failing to meet customer standards or expectations</a:t>
            </a:r>
            <a:endParaRPr b="0" sz="21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376" name="Google Shape;376;p37"/>
          <p:cNvSpPr txBox="1"/>
          <p:nvPr>
            <p:ph idx="13" type="subTitle"/>
          </p:nvPr>
        </p:nvSpPr>
        <p:spPr>
          <a:xfrm>
            <a:off x="229275" y="3561000"/>
            <a:ext cx="2789400" cy="750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Service incompetence</a:t>
            </a:r>
            <a:endParaRPr b="0" sz="21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377" name="Google Shape;377;p37"/>
          <p:cNvSpPr txBox="1"/>
          <p:nvPr>
            <p:ph idx="14" type="subTitle"/>
          </p:nvPr>
        </p:nvSpPr>
        <p:spPr>
          <a:xfrm>
            <a:off x="2935375" y="3561000"/>
            <a:ext cx="2789400" cy="750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0" lang="en" sz="700">
                <a:solidFill>
                  <a:srgbClr val="000000"/>
                </a:solidFill>
                <a:latin typeface="Times New Roman"/>
                <a:ea typeface="Times New Roman"/>
                <a:cs typeface="Times New Roman"/>
                <a:sym typeface="Times New Roman"/>
              </a:rPr>
              <a:t> </a:t>
            </a:r>
            <a:r>
              <a:rPr b="0" lang="en" sz="2100">
                <a:solidFill>
                  <a:srgbClr val="000000"/>
                </a:solidFill>
                <a:latin typeface="Arial"/>
                <a:ea typeface="Arial"/>
                <a:cs typeface="Arial"/>
                <a:sym typeface="Arial"/>
              </a:rPr>
              <a:t>Wrong pricing</a:t>
            </a:r>
            <a:endParaRPr b="0" sz="21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378" name="Google Shape;378;p37"/>
          <p:cNvSpPr txBox="1"/>
          <p:nvPr>
            <p:ph idx="15" type="subTitle"/>
          </p:nvPr>
        </p:nvSpPr>
        <p:spPr>
          <a:xfrm>
            <a:off x="5372775" y="3561000"/>
            <a:ext cx="3051300" cy="750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Blaming them</a:t>
            </a:r>
            <a:endParaRPr b="0" sz="21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38"/>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REASONS FOR FAILURE:</a:t>
            </a:r>
            <a:endParaRPr b="1">
              <a:latin typeface="Albert Sans"/>
              <a:ea typeface="Albert Sans"/>
              <a:cs typeface="Albert Sans"/>
              <a:sym typeface="Albert Sans"/>
            </a:endParaRPr>
          </a:p>
        </p:txBody>
      </p:sp>
      <p:sp>
        <p:nvSpPr>
          <p:cNvPr id="384" name="Google Shape;384;p38"/>
          <p:cNvSpPr txBox="1"/>
          <p:nvPr>
            <p:ph idx="2" type="title"/>
          </p:nvPr>
        </p:nvSpPr>
        <p:spPr>
          <a:xfrm>
            <a:off x="713225" y="1487876"/>
            <a:ext cx="734700" cy="49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07</a:t>
            </a:r>
            <a:endParaRPr/>
          </a:p>
        </p:txBody>
      </p:sp>
      <p:sp>
        <p:nvSpPr>
          <p:cNvPr id="385" name="Google Shape;385;p38"/>
          <p:cNvSpPr txBox="1"/>
          <p:nvPr>
            <p:ph idx="3" type="title"/>
          </p:nvPr>
        </p:nvSpPr>
        <p:spPr>
          <a:xfrm>
            <a:off x="713225" y="3058475"/>
            <a:ext cx="734700" cy="49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1</a:t>
            </a:r>
            <a:r>
              <a:rPr lang="en"/>
              <a:t>0</a:t>
            </a:r>
            <a:endParaRPr/>
          </a:p>
        </p:txBody>
      </p:sp>
      <p:sp>
        <p:nvSpPr>
          <p:cNvPr id="386" name="Google Shape;386;p38"/>
          <p:cNvSpPr txBox="1"/>
          <p:nvPr>
            <p:ph idx="4" type="title"/>
          </p:nvPr>
        </p:nvSpPr>
        <p:spPr>
          <a:xfrm>
            <a:off x="3419275" y="1487876"/>
            <a:ext cx="734700" cy="49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08</a:t>
            </a:r>
            <a:endParaRPr/>
          </a:p>
        </p:txBody>
      </p:sp>
      <p:sp>
        <p:nvSpPr>
          <p:cNvPr id="387" name="Google Shape;387;p38"/>
          <p:cNvSpPr txBox="1"/>
          <p:nvPr>
            <p:ph idx="5" type="title"/>
          </p:nvPr>
        </p:nvSpPr>
        <p:spPr>
          <a:xfrm>
            <a:off x="3419275" y="3058475"/>
            <a:ext cx="734700" cy="49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11</a:t>
            </a:r>
            <a:endParaRPr/>
          </a:p>
        </p:txBody>
      </p:sp>
      <p:sp>
        <p:nvSpPr>
          <p:cNvPr id="388" name="Google Shape;388;p38"/>
          <p:cNvSpPr txBox="1"/>
          <p:nvPr>
            <p:ph idx="6" type="title"/>
          </p:nvPr>
        </p:nvSpPr>
        <p:spPr>
          <a:xfrm>
            <a:off x="6118550" y="1487876"/>
            <a:ext cx="734700" cy="49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09</a:t>
            </a:r>
            <a:endParaRPr/>
          </a:p>
        </p:txBody>
      </p:sp>
      <p:sp>
        <p:nvSpPr>
          <p:cNvPr id="389" name="Google Shape;389;p38"/>
          <p:cNvSpPr txBox="1"/>
          <p:nvPr>
            <p:ph idx="1" type="subTitle"/>
          </p:nvPr>
        </p:nvSpPr>
        <p:spPr>
          <a:xfrm>
            <a:off x="269125" y="1714500"/>
            <a:ext cx="2749500" cy="10266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0" lang="en" sz="1200">
                <a:solidFill>
                  <a:srgbClr val="000000"/>
                </a:solidFill>
                <a:latin typeface="Arial"/>
                <a:ea typeface="Arial"/>
                <a:cs typeface="Arial"/>
                <a:sym typeface="Arial"/>
              </a:rPr>
              <a:t>·</a:t>
            </a:r>
            <a:r>
              <a:rPr b="0" lang="en" sz="2100">
                <a:solidFill>
                  <a:srgbClr val="000000"/>
                </a:solidFill>
                <a:latin typeface="Arial"/>
                <a:ea typeface="Arial"/>
                <a:cs typeface="Arial"/>
                <a:sym typeface="Arial"/>
              </a:rPr>
              <a:t>No methods of communication with the customer</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0" sz="700">
              <a:solidFill>
                <a:srgbClr val="000000"/>
              </a:solidFill>
              <a:latin typeface="Times New Roman"/>
              <a:ea typeface="Times New Roman"/>
              <a:cs typeface="Times New Roman"/>
              <a:sym typeface="Times New Roman"/>
            </a:endParaRPr>
          </a:p>
          <a:p>
            <a:pPr indent="0" lvl="0" marL="0" rtl="0" algn="l">
              <a:spcBef>
                <a:spcPts val="1200"/>
              </a:spcBef>
              <a:spcAft>
                <a:spcPts val="0"/>
              </a:spcAft>
              <a:buNone/>
            </a:pPr>
            <a:r>
              <a:t/>
            </a:r>
            <a:endParaRPr/>
          </a:p>
        </p:txBody>
      </p:sp>
      <p:sp>
        <p:nvSpPr>
          <p:cNvPr id="390" name="Google Shape;390;p38"/>
          <p:cNvSpPr txBox="1"/>
          <p:nvPr>
            <p:ph idx="8" type="subTitle"/>
          </p:nvPr>
        </p:nvSpPr>
        <p:spPr>
          <a:xfrm>
            <a:off x="3139925" y="1988675"/>
            <a:ext cx="2584800" cy="750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Lack of marketing</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0" sz="12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391" name="Google Shape;391;p38"/>
          <p:cNvSpPr txBox="1"/>
          <p:nvPr>
            <p:ph idx="9" type="subTitle"/>
          </p:nvPr>
        </p:nvSpPr>
        <p:spPr>
          <a:xfrm>
            <a:off x="5674550" y="1988675"/>
            <a:ext cx="2749500" cy="7509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0" lang="en" sz="2100">
                <a:solidFill>
                  <a:srgbClr val="000000"/>
                </a:solidFill>
                <a:latin typeface="Arial"/>
                <a:ea typeface="Arial"/>
                <a:cs typeface="Arial"/>
                <a:sym typeface="Arial"/>
              </a:rPr>
              <a:t>Not replying to customer queries</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0" sz="700">
              <a:solidFill>
                <a:srgbClr val="000000"/>
              </a:solidFill>
              <a:latin typeface="Times New Roman"/>
              <a:ea typeface="Times New Roman"/>
              <a:cs typeface="Times New Roman"/>
              <a:sym typeface="Times New Roman"/>
            </a:endParaRPr>
          </a:p>
          <a:p>
            <a:pPr indent="0" lvl="0" marL="0" rtl="0" algn="l">
              <a:spcBef>
                <a:spcPts val="1200"/>
              </a:spcBef>
              <a:spcAft>
                <a:spcPts val="0"/>
              </a:spcAft>
              <a:buNone/>
            </a:pPr>
            <a:r>
              <a:t/>
            </a:r>
            <a:endParaRPr/>
          </a:p>
        </p:txBody>
      </p:sp>
      <p:sp>
        <p:nvSpPr>
          <p:cNvPr id="392" name="Google Shape;392;p38"/>
          <p:cNvSpPr txBox="1"/>
          <p:nvPr>
            <p:ph idx="13" type="subTitle"/>
          </p:nvPr>
        </p:nvSpPr>
        <p:spPr>
          <a:xfrm>
            <a:off x="388750" y="3561000"/>
            <a:ext cx="2630100" cy="750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Discrimination</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0" sz="700">
              <a:solidFill>
                <a:srgbClr val="000000"/>
              </a:solidFill>
              <a:latin typeface="Times New Roman"/>
              <a:ea typeface="Times New Roman"/>
              <a:cs typeface="Times New Roman"/>
              <a:sym typeface="Times New Roman"/>
            </a:endParaRPr>
          </a:p>
          <a:p>
            <a:pPr indent="0" lvl="0" marL="0" rtl="0" algn="l">
              <a:spcBef>
                <a:spcPts val="1200"/>
              </a:spcBef>
              <a:spcAft>
                <a:spcPts val="0"/>
              </a:spcAft>
              <a:buNone/>
            </a:pPr>
            <a:r>
              <a:t/>
            </a:r>
            <a:endParaRPr/>
          </a:p>
        </p:txBody>
      </p:sp>
      <p:sp>
        <p:nvSpPr>
          <p:cNvPr id="393" name="Google Shape;393;p38"/>
          <p:cNvSpPr txBox="1"/>
          <p:nvPr>
            <p:ph idx="14" type="subTitle"/>
          </p:nvPr>
        </p:nvSpPr>
        <p:spPr>
          <a:xfrm>
            <a:off x="3139975" y="3561000"/>
            <a:ext cx="2584800" cy="750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Insensitive marketing</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b="0" sz="700">
              <a:solidFill>
                <a:srgbClr val="000000"/>
              </a:solidFill>
              <a:latin typeface="Times New Roman"/>
              <a:ea typeface="Times New Roman"/>
              <a:cs typeface="Times New Roman"/>
              <a:sym typeface="Times New Roman"/>
            </a:endParaRPr>
          </a:p>
          <a:p>
            <a:pPr indent="0" lvl="0" marL="0" rtl="0" algn="l">
              <a:spcBef>
                <a:spcPts val="120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3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700">
                <a:solidFill>
                  <a:srgbClr val="000000"/>
                </a:solidFill>
                <a:latin typeface="Arial"/>
                <a:ea typeface="Arial"/>
                <a:cs typeface="Arial"/>
                <a:sym typeface="Arial"/>
              </a:rPr>
              <a:t>The Trends Why Customers Say NO</a:t>
            </a:r>
            <a:endParaRPr sz="27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399" name="Google Shape;399;p39"/>
          <p:cNvSpPr txBox="1"/>
          <p:nvPr>
            <p:ph idx="1" type="subTitle"/>
          </p:nvPr>
        </p:nvSpPr>
        <p:spPr>
          <a:xfrm>
            <a:off x="191100" y="1710150"/>
            <a:ext cx="2629500" cy="103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RELATIVE PRICE</a:t>
            </a:r>
            <a:endParaRPr sz="3000"/>
          </a:p>
        </p:txBody>
      </p:sp>
      <p:sp>
        <p:nvSpPr>
          <p:cNvPr id="400" name="Google Shape;400;p39"/>
          <p:cNvSpPr txBox="1"/>
          <p:nvPr>
            <p:ph idx="2" type="subTitle"/>
          </p:nvPr>
        </p:nvSpPr>
        <p:spPr>
          <a:xfrm>
            <a:off x="2681400" y="1710150"/>
            <a:ext cx="2994300" cy="103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PROXIMITY</a:t>
            </a:r>
            <a:endParaRPr sz="3000"/>
          </a:p>
        </p:txBody>
      </p:sp>
      <p:sp>
        <p:nvSpPr>
          <p:cNvPr id="401" name="Google Shape;401;p39"/>
          <p:cNvSpPr txBox="1"/>
          <p:nvPr>
            <p:ph idx="3" type="subTitle"/>
          </p:nvPr>
        </p:nvSpPr>
        <p:spPr>
          <a:xfrm>
            <a:off x="191100" y="3369200"/>
            <a:ext cx="2629500" cy="1163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HARD TO FOLLOW INSTRUCTIONS</a:t>
            </a:r>
            <a:endParaRPr sz="3000"/>
          </a:p>
        </p:txBody>
      </p:sp>
      <p:sp>
        <p:nvSpPr>
          <p:cNvPr id="402" name="Google Shape;402;p39"/>
          <p:cNvSpPr txBox="1"/>
          <p:nvPr>
            <p:ph idx="4" type="subTitle"/>
          </p:nvPr>
        </p:nvSpPr>
        <p:spPr>
          <a:xfrm>
            <a:off x="2860825" y="3498800"/>
            <a:ext cx="2814900" cy="103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GLOBAL COMPETITION</a:t>
            </a:r>
            <a:endParaRPr sz="3000"/>
          </a:p>
        </p:txBody>
      </p:sp>
      <p:sp>
        <p:nvSpPr>
          <p:cNvPr id="403" name="Google Shape;403;p39"/>
          <p:cNvSpPr txBox="1"/>
          <p:nvPr>
            <p:ph idx="7" type="subTitle"/>
          </p:nvPr>
        </p:nvSpPr>
        <p:spPr>
          <a:xfrm>
            <a:off x="723900" y="1060275"/>
            <a:ext cx="2096700" cy="653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01</a:t>
            </a:r>
            <a:endParaRPr sz="2500"/>
          </a:p>
        </p:txBody>
      </p:sp>
      <p:sp>
        <p:nvSpPr>
          <p:cNvPr id="404" name="Google Shape;404;p39"/>
          <p:cNvSpPr txBox="1"/>
          <p:nvPr>
            <p:ph idx="8" type="subTitle"/>
          </p:nvPr>
        </p:nvSpPr>
        <p:spPr>
          <a:xfrm>
            <a:off x="3579000" y="1060275"/>
            <a:ext cx="2096700" cy="653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02</a:t>
            </a:r>
            <a:endParaRPr sz="2500"/>
          </a:p>
        </p:txBody>
      </p:sp>
      <p:sp>
        <p:nvSpPr>
          <p:cNvPr id="405" name="Google Shape;405;p39"/>
          <p:cNvSpPr txBox="1"/>
          <p:nvPr>
            <p:ph idx="9" type="subTitle"/>
          </p:nvPr>
        </p:nvSpPr>
        <p:spPr>
          <a:xfrm>
            <a:off x="6334075" y="1060275"/>
            <a:ext cx="2096700" cy="653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03</a:t>
            </a:r>
            <a:endParaRPr sz="2500"/>
          </a:p>
        </p:txBody>
      </p:sp>
      <p:sp>
        <p:nvSpPr>
          <p:cNvPr id="406" name="Google Shape;406;p39"/>
          <p:cNvSpPr txBox="1"/>
          <p:nvPr>
            <p:ph idx="5" type="subTitle"/>
          </p:nvPr>
        </p:nvSpPr>
        <p:spPr>
          <a:xfrm>
            <a:off x="5013925" y="1710150"/>
            <a:ext cx="3417000" cy="103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PROACTIVITY TO CUSTOMER NEEDS</a:t>
            </a:r>
            <a:endParaRPr sz="3000"/>
          </a:p>
        </p:txBody>
      </p:sp>
      <p:sp>
        <p:nvSpPr>
          <p:cNvPr id="407" name="Google Shape;407;p39"/>
          <p:cNvSpPr txBox="1"/>
          <p:nvPr>
            <p:ph idx="6" type="subTitle"/>
          </p:nvPr>
        </p:nvSpPr>
        <p:spPr>
          <a:xfrm>
            <a:off x="5438325" y="3498800"/>
            <a:ext cx="3297000" cy="103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COST</a:t>
            </a:r>
            <a:endParaRPr sz="3000"/>
          </a:p>
        </p:txBody>
      </p:sp>
      <p:sp>
        <p:nvSpPr>
          <p:cNvPr id="408" name="Google Shape;408;p39"/>
          <p:cNvSpPr txBox="1"/>
          <p:nvPr>
            <p:ph idx="13" type="subTitle"/>
          </p:nvPr>
        </p:nvSpPr>
        <p:spPr>
          <a:xfrm>
            <a:off x="723900" y="2845800"/>
            <a:ext cx="2096700" cy="653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04</a:t>
            </a:r>
            <a:r>
              <a:rPr lang="en"/>
              <a:t> </a:t>
            </a:r>
            <a:endParaRPr/>
          </a:p>
        </p:txBody>
      </p:sp>
      <p:sp>
        <p:nvSpPr>
          <p:cNvPr id="409" name="Google Shape;409;p39"/>
          <p:cNvSpPr txBox="1"/>
          <p:nvPr>
            <p:ph idx="14" type="subTitle"/>
          </p:nvPr>
        </p:nvSpPr>
        <p:spPr>
          <a:xfrm>
            <a:off x="3579000" y="2845801"/>
            <a:ext cx="2096700" cy="653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05</a:t>
            </a:r>
            <a:endParaRPr sz="2500"/>
          </a:p>
        </p:txBody>
      </p:sp>
      <p:sp>
        <p:nvSpPr>
          <p:cNvPr id="410" name="Google Shape;410;p39"/>
          <p:cNvSpPr txBox="1"/>
          <p:nvPr>
            <p:ph idx="15" type="subTitle"/>
          </p:nvPr>
        </p:nvSpPr>
        <p:spPr>
          <a:xfrm>
            <a:off x="5920675" y="2845800"/>
            <a:ext cx="2814900" cy="653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06</a:t>
            </a:r>
            <a:endParaRPr sz="25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40"/>
          <p:cNvSpPr txBox="1"/>
          <p:nvPr>
            <p:ph type="title"/>
          </p:nvPr>
        </p:nvSpPr>
        <p:spPr>
          <a:xfrm>
            <a:off x="720000" y="0"/>
            <a:ext cx="7704000" cy="10176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Cause of Complaints about </a:t>
            </a:r>
            <a:r>
              <a:rPr lang="en" sz="2400">
                <a:solidFill>
                  <a:srgbClr val="000000"/>
                </a:solidFill>
                <a:latin typeface="Arial"/>
                <a:ea typeface="Arial"/>
                <a:cs typeface="Arial"/>
                <a:sym typeface="Arial"/>
              </a:rPr>
              <a:t>Non Commercial</a:t>
            </a:r>
            <a:r>
              <a:rPr lang="en" sz="2400">
                <a:solidFill>
                  <a:srgbClr val="000000"/>
                </a:solidFill>
                <a:latin typeface="Arial"/>
                <a:ea typeface="Arial"/>
                <a:cs typeface="Arial"/>
                <a:sym typeface="Arial"/>
              </a:rPr>
              <a:t> Establishments</a:t>
            </a:r>
            <a:endParaRPr sz="24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416" name="Google Shape;416;p40"/>
          <p:cNvSpPr txBox="1"/>
          <p:nvPr/>
        </p:nvSpPr>
        <p:spPr>
          <a:xfrm>
            <a:off x="4154300" y="1220547"/>
            <a:ext cx="4041000" cy="7605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lang="en" sz="1200"/>
              <a:t>·</a:t>
            </a:r>
            <a:r>
              <a:rPr lang="en" sz="700">
                <a:latin typeface="Times New Roman"/>
                <a:ea typeface="Times New Roman"/>
                <a:cs typeface="Times New Roman"/>
                <a:sym typeface="Times New Roman"/>
              </a:rPr>
              <a:t>        </a:t>
            </a:r>
            <a:endParaRPr sz="700">
              <a:latin typeface="Times New Roman"/>
              <a:ea typeface="Times New Roman"/>
              <a:cs typeface="Times New Roman"/>
              <a:sym typeface="Times New Roman"/>
            </a:endParaRPr>
          </a:p>
          <a:p>
            <a:pPr indent="0" lvl="0" marL="0" rtl="0" algn="l">
              <a:spcBef>
                <a:spcPts val="0"/>
              </a:spcBef>
              <a:spcAft>
                <a:spcPts val="0"/>
              </a:spcAft>
              <a:buNone/>
            </a:pPr>
            <a:r>
              <a:t/>
            </a:r>
            <a:endParaRPr sz="1200"/>
          </a:p>
          <a:p>
            <a:pPr indent="0" lvl="0" marL="0" rtl="0" algn="l">
              <a:spcBef>
                <a:spcPts val="0"/>
              </a:spcBef>
              <a:spcAft>
                <a:spcPts val="0"/>
              </a:spcAft>
              <a:buNone/>
            </a:pPr>
            <a:r>
              <a:rPr lang="en" sz="2400"/>
              <a:t>Little to no customer support</a:t>
            </a:r>
            <a:endParaRPr sz="2400"/>
          </a:p>
          <a:p>
            <a:pPr indent="0" lvl="0" marL="0" rtl="0" algn="l">
              <a:spcBef>
                <a:spcPts val="0"/>
              </a:spcBef>
              <a:spcAft>
                <a:spcPts val="0"/>
              </a:spcAft>
              <a:buNone/>
            </a:pPr>
            <a:r>
              <a:t/>
            </a:r>
            <a:endParaRPr b="1" sz="2000">
              <a:solidFill>
                <a:schemeClr val="dk1"/>
              </a:solidFill>
              <a:latin typeface="Albert Sans"/>
              <a:ea typeface="Albert Sans"/>
              <a:cs typeface="Albert Sans"/>
              <a:sym typeface="Albert Sans"/>
            </a:endParaRPr>
          </a:p>
        </p:txBody>
      </p:sp>
      <p:sp>
        <p:nvSpPr>
          <p:cNvPr id="417" name="Google Shape;417;p40"/>
          <p:cNvSpPr txBox="1"/>
          <p:nvPr/>
        </p:nvSpPr>
        <p:spPr>
          <a:xfrm>
            <a:off x="4154300" y="2348925"/>
            <a:ext cx="4041000" cy="1017600"/>
          </a:xfrm>
          <a:prstGeom prst="rect">
            <a:avLst/>
          </a:prstGeom>
          <a:noFill/>
          <a:ln>
            <a:noFill/>
          </a:ln>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1200"/>
              <a:t>·</a:t>
            </a:r>
            <a:r>
              <a:rPr lang="en" sz="700">
                <a:latin typeface="Times New Roman"/>
                <a:ea typeface="Times New Roman"/>
                <a:cs typeface="Times New Roman"/>
                <a:sym typeface="Times New Roman"/>
              </a:rPr>
              <a:t>         </a:t>
            </a:r>
            <a:endParaRPr sz="700">
              <a:latin typeface="Times New Roman"/>
              <a:ea typeface="Times New Roman"/>
              <a:cs typeface="Times New Roman"/>
              <a:sym typeface="Times New Roman"/>
            </a:endParaRPr>
          </a:p>
          <a:p>
            <a:pPr indent="0" lvl="0" marL="0" rtl="0" algn="just">
              <a:lnSpc>
                <a:spcPct val="115000"/>
              </a:lnSpc>
              <a:spcBef>
                <a:spcPts val="1200"/>
              </a:spcBef>
              <a:spcAft>
                <a:spcPts val="0"/>
              </a:spcAft>
              <a:buNone/>
            </a:pPr>
            <a:r>
              <a:t/>
            </a:r>
            <a:endParaRPr sz="1200"/>
          </a:p>
          <a:p>
            <a:pPr indent="0" lvl="0" marL="0" rtl="0" algn="just">
              <a:lnSpc>
                <a:spcPct val="115000"/>
              </a:lnSpc>
              <a:spcBef>
                <a:spcPts val="1200"/>
              </a:spcBef>
              <a:spcAft>
                <a:spcPts val="0"/>
              </a:spcAft>
              <a:buNone/>
            </a:pPr>
            <a:r>
              <a:t/>
            </a:r>
            <a:endParaRPr sz="1200"/>
          </a:p>
          <a:p>
            <a:pPr indent="0" lvl="0" marL="0" rtl="0" algn="just">
              <a:lnSpc>
                <a:spcPct val="115000"/>
              </a:lnSpc>
              <a:spcBef>
                <a:spcPts val="1200"/>
              </a:spcBef>
              <a:spcAft>
                <a:spcPts val="0"/>
              </a:spcAft>
              <a:buNone/>
            </a:pPr>
            <a:r>
              <a:t/>
            </a:r>
            <a:endParaRPr sz="1200"/>
          </a:p>
          <a:p>
            <a:pPr indent="0" lvl="0" marL="0" rtl="0" algn="just">
              <a:lnSpc>
                <a:spcPct val="115000"/>
              </a:lnSpc>
              <a:spcBef>
                <a:spcPts val="1200"/>
              </a:spcBef>
              <a:spcAft>
                <a:spcPts val="0"/>
              </a:spcAft>
              <a:buNone/>
            </a:pPr>
            <a:r>
              <a:t/>
            </a:r>
            <a:endParaRPr sz="1200"/>
          </a:p>
          <a:p>
            <a:pPr indent="0" lvl="0" marL="0" rtl="0" algn="just">
              <a:lnSpc>
                <a:spcPct val="115000"/>
              </a:lnSpc>
              <a:spcBef>
                <a:spcPts val="1200"/>
              </a:spcBef>
              <a:spcAft>
                <a:spcPts val="0"/>
              </a:spcAft>
              <a:buNone/>
            </a:pPr>
            <a:r>
              <a:t/>
            </a:r>
            <a:endParaRPr sz="1200"/>
          </a:p>
          <a:p>
            <a:pPr indent="0" lvl="0" marL="0" rtl="0" algn="just">
              <a:lnSpc>
                <a:spcPct val="115000"/>
              </a:lnSpc>
              <a:spcBef>
                <a:spcPts val="1200"/>
              </a:spcBef>
              <a:spcAft>
                <a:spcPts val="0"/>
              </a:spcAft>
              <a:buNone/>
            </a:pPr>
            <a:r>
              <a:t/>
            </a:r>
            <a:endParaRPr sz="1200"/>
          </a:p>
          <a:p>
            <a:pPr indent="0" lvl="0" marL="0" rtl="0" algn="just">
              <a:lnSpc>
                <a:spcPct val="115000"/>
              </a:lnSpc>
              <a:spcBef>
                <a:spcPts val="1200"/>
              </a:spcBef>
              <a:spcAft>
                <a:spcPts val="0"/>
              </a:spcAft>
              <a:buNone/>
            </a:pPr>
            <a:r>
              <a:t/>
            </a:r>
            <a:endParaRPr sz="2400"/>
          </a:p>
          <a:p>
            <a:pPr indent="0" lvl="0" marL="0" rtl="0" algn="just">
              <a:lnSpc>
                <a:spcPct val="115000"/>
              </a:lnSpc>
              <a:spcBef>
                <a:spcPts val="1200"/>
              </a:spcBef>
              <a:spcAft>
                <a:spcPts val="0"/>
              </a:spcAft>
              <a:buNone/>
            </a:pPr>
            <a:r>
              <a:rPr lang="en" sz="2400"/>
              <a:t>Delay in fixing problems and lack of initiative to solve it</a:t>
            </a:r>
            <a:endParaRPr sz="2400"/>
          </a:p>
          <a:p>
            <a:pPr indent="0" lvl="0" marL="0" rtl="0" algn="l">
              <a:spcBef>
                <a:spcPts val="1200"/>
              </a:spcBef>
              <a:spcAft>
                <a:spcPts val="0"/>
              </a:spcAft>
              <a:buNone/>
            </a:pPr>
            <a:r>
              <a:t/>
            </a:r>
            <a:endParaRPr b="1" sz="2000">
              <a:solidFill>
                <a:schemeClr val="dk1"/>
              </a:solidFill>
              <a:latin typeface="Albert Sans"/>
              <a:ea typeface="Albert Sans"/>
              <a:cs typeface="Albert Sans"/>
              <a:sym typeface="Albert Sans"/>
            </a:endParaRPr>
          </a:p>
        </p:txBody>
      </p:sp>
      <p:sp>
        <p:nvSpPr>
          <p:cNvPr id="418" name="Google Shape;418;p40"/>
          <p:cNvSpPr txBox="1"/>
          <p:nvPr/>
        </p:nvSpPr>
        <p:spPr>
          <a:xfrm>
            <a:off x="4094500" y="3734400"/>
            <a:ext cx="4041000" cy="713700"/>
          </a:xfrm>
          <a:prstGeom prst="rect">
            <a:avLst/>
          </a:prstGeom>
          <a:noFill/>
          <a:ln>
            <a:noFill/>
          </a:ln>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2400"/>
              <a:t>Lacking work quality of the finished project</a:t>
            </a:r>
            <a:endParaRPr sz="2400"/>
          </a:p>
          <a:p>
            <a:pPr indent="0" lvl="0" marL="0" rtl="0" algn="l">
              <a:spcBef>
                <a:spcPts val="1200"/>
              </a:spcBef>
              <a:spcAft>
                <a:spcPts val="0"/>
              </a:spcAft>
              <a:buNone/>
            </a:pPr>
            <a:r>
              <a:t/>
            </a:r>
            <a:endParaRPr b="1" sz="2000">
              <a:solidFill>
                <a:schemeClr val="dk1"/>
              </a:solidFill>
              <a:latin typeface="Albert Sans"/>
              <a:ea typeface="Albert Sans"/>
              <a:cs typeface="Albert Sans"/>
              <a:sym typeface="Albert Sans"/>
            </a:endParaRPr>
          </a:p>
        </p:txBody>
      </p:sp>
      <p:sp>
        <p:nvSpPr>
          <p:cNvPr id="419" name="Google Shape;419;p40"/>
          <p:cNvSpPr/>
          <p:nvPr/>
        </p:nvSpPr>
        <p:spPr>
          <a:xfrm>
            <a:off x="2907200" y="1189216"/>
            <a:ext cx="1085400" cy="10854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40"/>
          <p:cNvSpPr/>
          <p:nvPr/>
        </p:nvSpPr>
        <p:spPr>
          <a:xfrm>
            <a:off x="3093025" y="2656974"/>
            <a:ext cx="713700" cy="7137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40"/>
          <p:cNvSpPr/>
          <p:nvPr/>
        </p:nvSpPr>
        <p:spPr>
          <a:xfrm>
            <a:off x="3200750" y="3831183"/>
            <a:ext cx="498300" cy="4983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40"/>
          <p:cNvSpPr txBox="1"/>
          <p:nvPr>
            <p:ph idx="4294967295" type="title"/>
          </p:nvPr>
        </p:nvSpPr>
        <p:spPr>
          <a:xfrm>
            <a:off x="1225950" y="1177958"/>
            <a:ext cx="1519500" cy="498300"/>
          </a:xfrm>
          <a:prstGeom prst="rect">
            <a:avLst/>
          </a:prstGeom>
          <a:ln>
            <a:noFill/>
          </a:ln>
        </p:spPr>
        <p:txBody>
          <a:bodyPr anchorCtr="0" anchor="ctr" bIns="91425" lIns="91425" spcFirstLastPara="1" rIns="91425" wrap="square" tIns="91425">
            <a:noAutofit/>
          </a:bodyPr>
          <a:lstStyle/>
          <a:p>
            <a:pPr indent="0" lvl="0" marL="0" rtl="0" algn="ctr">
              <a:spcBef>
                <a:spcPts val="0"/>
              </a:spcBef>
              <a:spcAft>
                <a:spcPts val="0"/>
              </a:spcAft>
              <a:buNone/>
            </a:pPr>
            <a:r>
              <a:rPr b="0" lang="en">
                <a:solidFill>
                  <a:schemeClr val="accent2"/>
                </a:solidFill>
                <a:latin typeface="Assistant"/>
                <a:ea typeface="Assistant"/>
                <a:cs typeface="Assistant"/>
                <a:sym typeface="Assistant"/>
              </a:rPr>
              <a:t>01</a:t>
            </a:r>
            <a:endParaRPr b="0">
              <a:solidFill>
                <a:schemeClr val="accent2"/>
              </a:solidFill>
              <a:latin typeface="Assistant"/>
              <a:ea typeface="Assistant"/>
              <a:cs typeface="Assistant"/>
              <a:sym typeface="Assistant"/>
            </a:endParaRPr>
          </a:p>
        </p:txBody>
      </p:sp>
      <p:sp>
        <p:nvSpPr>
          <p:cNvPr id="423" name="Google Shape;423;p40"/>
          <p:cNvSpPr txBox="1"/>
          <p:nvPr>
            <p:ph idx="4294967295" type="title"/>
          </p:nvPr>
        </p:nvSpPr>
        <p:spPr>
          <a:xfrm>
            <a:off x="1225950" y="2199770"/>
            <a:ext cx="1519500" cy="498300"/>
          </a:xfrm>
          <a:prstGeom prst="rect">
            <a:avLst/>
          </a:prstGeom>
          <a:ln>
            <a:noFill/>
          </a:ln>
        </p:spPr>
        <p:txBody>
          <a:bodyPr anchorCtr="0" anchor="ctr" bIns="91425" lIns="91425" spcFirstLastPara="1" rIns="91425" wrap="square" tIns="91425">
            <a:noAutofit/>
          </a:bodyPr>
          <a:lstStyle/>
          <a:p>
            <a:pPr indent="0" lvl="0" marL="0" rtl="0" algn="ctr">
              <a:spcBef>
                <a:spcPts val="0"/>
              </a:spcBef>
              <a:spcAft>
                <a:spcPts val="0"/>
              </a:spcAft>
              <a:buNone/>
            </a:pPr>
            <a:r>
              <a:rPr b="0" lang="en">
                <a:solidFill>
                  <a:schemeClr val="accent2"/>
                </a:solidFill>
                <a:latin typeface="Assistant"/>
                <a:ea typeface="Assistant"/>
                <a:cs typeface="Assistant"/>
                <a:sym typeface="Assistant"/>
              </a:rPr>
              <a:t>02</a:t>
            </a:r>
            <a:endParaRPr b="0">
              <a:solidFill>
                <a:schemeClr val="accent2"/>
              </a:solidFill>
              <a:latin typeface="Assistant"/>
              <a:ea typeface="Assistant"/>
              <a:cs typeface="Assistant"/>
              <a:sym typeface="Assistant"/>
            </a:endParaRPr>
          </a:p>
        </p:txBody>
      </p:sp>
      <p:sp>
        <p:nvSpPr>
          <p:cNvPr id="424" name="Google Shape;424;p40"/>
          <p:cNvSpPr txBox="1"/>
          <p:nvPr>
            <p:ph idx="4294967295" type="title"/>
          </p:nvPr>
        </p:nvSpPr>
        <p:spPr>
          <a:xfrm>
            <a:off x="1225950" y="3221583"/>
            <a:ext cx="1519500" cy="498300"/>
          </a:xfrm>
          <a:prstGeom prst="rect">
            <a:avLst/>
          </a:prstGeom>
          <a:ln>
            <a:noFill/>
          </a:ln>
        </p:spPr>
        <p:txBody>
          <a:bodyPr anchorCtr="0" anchor="ctr" bIns="91425" lIns="91425" spcFirstLastPara="1" rIns="91425" wrap="square" tIns="91425">
            <a:noAutofit/>
          </a:bodyPr>
          <a:lstStyle/>
          <a:p>
            <a:pPr indent="0" lvl="0" marL="0" rtl="0" algn="ctr">
              <a:spcBef>
                <a:spcPts val="0"/>
              </a:spcBef>
              <a:spcAft>
                <a:spcPts val="0"/>
              </a:spcAft>
              <a:buNone/>
            </a:pPr>
            <a:r>
              <a:rPr b="0" lang="en">
                <a:solidFill>
                  <a:schemeClr val="accent2"/>
                </a:solidFill>
                <a:latin typeface="Assistant"/>
                <a:ea typeface="Assistant"/>
                <a:cs typeface="Assistant"/>
                <a:sym typeface="Assistant"/>
              </a:rPr>
              <a:t>03</a:t>
            </a:r>
            <a:endParaRPr b="0">
              <a:solidFill>
                <a:schemeClr val="accent2"/>
              </a:solidFill>
              <a:latin typeface="Assistant"/>
              <a:ea typeface="Assistant"/>
              <a:cs typeface="Assistant"/>
              <a:sym typeface="Assistant"/>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41"/>
          <p:cNvSpPr txBox="1"/>
          <p:nvPr>
            <p:ph type="title"/>
          </p:nvPr>
        </p:nvSpPr>
        <p:spPr>
          <a:xfrm>
            <a:off x="720000" y="0"/>
            <a:ext cx="7704000" cy="10176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Cause of Complaints about Non Commercial Establishments</a:t>
            </a:r>
            <a:endParaRPr sz="24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430" name="Google Shape;430;p41"/>
          <p:cNvSpPr txBox="1"/>
          <p:nvPr/>
        </p:nvSpPr>
        <p:spPr>
          <a:xfrm>
            <a:off x="4154350" y="1303009"/>
            <a:ext cx="4041000" cy="7605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lang="en" sz="1200"/>
              <a:t>·</a:t>
            </a:r>
            <a:r>
              <a:rPr lang="en" sz="700">
                <a:latin typeface="Times New Roman"/>
                <a:ea typeface="Times New Roman"/>
                <a:cs typeface="Times New Roman"/>
                <a:sym typeface="Times New Roman"/>
              </a:rPr>
              <a:t>        </a:t>
            </a:r>
            <a:endParaRPr sz="700">
              <a:latin typeface="Times New Roman"/>
              <a:ea typeface="Times New Roman"/>
              <a:cs typeface="Times New Roman"/>
              <a:sym typeface="Times New Roman"/>
            </a:endParaRPr>
          </a:p>
          <a:p>
            <a:pPr indent="0" lvl="0" marL="0" rtl="0" algn="l">
              <a:spcBef>
                <a:spcPts val="0"/>
              </a:spcBef>
              <a:spcAft>
                <a:spcPts val="0"/>
              </a:spcAft>
              <a:buNone/>
            </a:pPr>
            <a:r>
              <a:t/>
            </a:r>
            <a:endParaRPr sz="1200"/>
          </a:p>
          <a:p>
            <a:pPr indent="0" lvl="0" marL="0" rtl="0" algn="l">
              <a:spcBef>
                <a:spcPts val="0"/>
              </a:spcBef>
              <a:spcAft>
                <a:spcPts val="0"/>
              </a:spcAft>
              <a:buNone/>
            </a:pPr>
            <a:r>
              <a:rPr lang="en" sz="2400"/>
              <a:t>Poor overall service</a:t>
            </a:r>
            <a:endParaRPr sz="2400"/>
          </a:p>
          <a:p>
            <a:pPr indent="0" lvl="0" marL="0" rtl="0" algn="l">
              <a:spcBef>
                <a:spcPts val="0"/>
              </a:spcBef>
              <a:spcAft>
                <a:spcPts val="0"/>
              </a:spcAft>
              <a:buNone/>
            </a:pPr>
            <a:r>
              <a:t/>
            </a:r>
            <a:endParaRPr b="1" sz="2000">
              <a:solidFill>
                <a:schemeClr val="dk1"/>
              </a:solidFill>
              <a:latin typeface="Albert Sans"/>
              <a:ea typeface="Albert Sans"/>
              <a:cs typeface="Albert Sans"/>
              <a:sym typeface="Albert Sans"/>
            </a:endParaRPr>
          </a:p>
        </p:txBody>
      </p:sp>
      <p:sp>
        <p:nvSpPr>
          <p:cNvPr id="431" name="Google Shape;431;p41"/>
          <p:cNvSpPr txBox="1"/>
          <p:nvPr/>
        </p:nvSpPr>
        <p:spPr>
          <a:xfrm>
            <a:off x="4094500" y="3734400"/>
            <a:ext cx="4041000" cy="13500"/>
          </a:xfrm>
          <a:prstGeom prst="rect">
            <a:avLst/>
          </a:prstGeom>
          <a:noFill/>
          <a:ln>
            <a:noFill/>
          </a:ln>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2400"/>
              <a:t>Overpricing</a:t>
            </a:r>
            <a:endParaRPr sz="2400"/>
          </a:p>
          <a:p>
            <a:pPr indent="0" lvl="0" marL="0" rtl="0" algn="l">
              <a:spcBef>
                <a:spcPts val="1200"/>
              </a:spcBef>
              <a:spcAft>
                <a:spcPts val="0"/>
              </a:spcAft>
              <a:buNone/>
            </a:pPr>
            <a:r>
              <a:t/>
            </a:r>
            <a:endParaRPr b="1" sz="2000">
              <a:solidFill>
                <a:schemeClr val="dk1"/>
              </a:solidFill>
              <a:latin typeface="Albert Sans"/>
              <a:ea typeface="Albert Sans"/>
              <a:cs typeface="Albert Sans"/>
              <a:sym typeface="Albert Sans"/>
            </a:endParaRPr>
          </a:p>
        </p:txBody>
      </p:sp>
      <p:sp>
        <p:nvSpPr>
          <p:cNvPr id="432" name="Google Shape;432;p41"/>
          <p:cNvSpPr/>
          <p:nvPr/>
        </p:nvSpPr>
        <p:spPr>
          <a:xfrm>
            <a:off x="2907200" y="1189216"/>
            <a:ext cx="1085400" cy="10854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41"/>
          <p:cNvSpPr/>
          <p:nvPr/>
        </p:nvSpPr>
        <p:spPr>
          <a:xfrm>
            <a:off x="3093025" y="2656974"/>
            <a:ext cx="713700" cy="7137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41"/>
          <p:cNvSpPr/>
          <p:nvPr/>
        </p:nvSpPr>
        <p:spPr>
          <a:xfrm>
            <a:off x="3200750" y="3831183"/>
            <a:ext cx="498300" cy="4983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41"/>
          <p:cNvSpPr txBox="1"/>
          <p:nvPr>
            <p:ph idx="4294967295" type="title"/>
          </p:nvPr>
        </p:nvSpPr>
        <p:spPr>
          <a:xfrm>
            <a:off x="1225950" y="1482758"/>
            <a:ext cx="1519500" cy="498300"/>
          </a:xfrm>
          <a:prstGeom prst="rect">
            <a:avLst/>
          </a:prstGeom>
          <a:ln>
            <a:noFill/>
          </a:ln>
        </p:spPr>
        <p:txBody>
          <a:bodyPr anchorCtr="0" anchor="ctr" bIns="91425" lIns="91425" spcFirstLastPara="1" rIns="91425" wrap="square" tIns="91425">
            <a:noAutofit/>
          </a:bodyPr>
          <a:lstStyle/>
          <a:p>
            <a:pPr indent="0" lvl="0" marL="0" rtl="0" algn="ctr">
              <a:spcBef>
                <a:spcPts val="0"/>
              </a:spcBef>
              <a:spcAft>
                <a:spcPts val="0"/>
              </a:spcAft>
              <a:buNone/>
            </a:pPr>
            <a:r>
              <a:rPr b="0" lang="en">
                <a:solidFill>
                  <a:schemeClr val="accent2"/>
                </a:solidFill>
                <a:latin typeface="Assistant"/>
                <a:ea typeface="Assistant"/>
                <a:cs typeface="Assistant"/>
                <a:sym typeface="Assistant"/>
              </a:rPr>
              <a:t>04</a:t>
            </a:r>
            <a:endParaRPr b="0">
              <a:solidFill>
                <a:schemeClr val="accent2"/>
              </a:solidFill>
              <a:latin typeface="Assistant"/>
              <a:ea typeface="Assistant"/>
              <a:cs typeface="Assistant"/>
              <a:sym typeface="Assistant"/>
            </a:endParaRPr>
          </a:p>
        </p:txBody>
      </p:sp>
      <p:sp>
        <p:nvSpPr>
          <p:cNvPr id="436" name="Google Shape;436;p41"/>
          <p:cNvSpPr txBox="1"/>
          <p:nvPr>
            <p:ph idx="4294967295" type="title"/>
          </p:nvPr>
        </p:nvSpPr>
        <p:spPr>
          <a:xfrm>
            <a:off x="1225950" y="2656970"/>
            <a:ext cx="1519500" cy="498300"/>
          </a:xfrm>
          <a:prstGeom prst="rect">
            <a:avLst/>
          </a:prstGeom>
          <a:ln>
            <a:noFill/>
          </a:ln>
        </p:spPr>
        <p:txBody>
          <a:bodyPr anchorCtr="0" anchor="ctr" bIns="91425" lIns="91425" spcFirstLastPara="1" rIns="91425" wrap="square" tIns="91425">
            <a:noAutofit/>
          </a:bodyPr>
          <a:lstStyle/>
          <a:p>
            <a:pPr indent="0" lvl="0" marL="0" rtl="0" algn="ctr">
              <a:spcBef>
                <a:spcPts val="0"/>
              </a:spcBef>
              <a:spcAft>
                <a:spcPts val="0"/>
              </a:spcAft>
              <a:buNone/>
            </a:pPr>
            <a:r>
              <a:rPr b="0" lang="en">
                <a:solidFill>
                  <a:schemeClr val="accent2"/>
                </a:solidFill>
                <a:latin typeface="Assistant"/>
                <a:ea typeface="Assistant"/>
                <a:cs typeface="Assistant"/>
                <a:sym typeface="Assistant"/>
              </a:rPr>
              <a:t>05</a:t>
            </a:r>
            <a:endParaRPr b="0">
              <a:solidFill>
                <a:schemeClr val="accent2"/>
              </a:solidFill>
              <a:latin typeface="Assistant"/>
              <a:ea typeface="Assistant"/>
              <a:cs typeface="Assistant"/>
              <a:sym typeface="Assistant"/>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42"/>
          <p:cNvSpPr txBox="1"/>
          <p:nvPr>
            <p:ph type="title"/>
          </p:nvPr>
        </p:nvSpPr>
        <p:spPr>
          <a:xfrm>
            <a:off x="720000" y="159500"/>
            <a:ext cx="7704000" cy="374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a:solidFill>
                  <a:srgbClr val="000000"/>
                </a:solidFill>
                <a:latin typeface="Arial"/>
                <a:ea typeface="Arial"/>
                <a:cs typeface="Arial"/>
                <a:sym typeface="Arial"/>
              </a:rPr>
              <a:t>Customer-focused </a:t>
            </a:r>
            <a:r>
              <a:rPr lang="en">
                <a:solidFill>
                  <a:srgbClr val="000000"/>
                </a:solidFill>
                <a:latin typeface="Arial"/>
                <a:ea typeface="Arial"/>
                <a:cs typeface="Arial"/>
                <a:sym typeface="Arial"/>
              </a:rPr>
              <a:t>Principles</a:t>
            </a:r>
            <a:r>
              <a:rPr lang="en">
                <a:solidFill>
                  <a:srgbClr val="000000"/>
                </a:solidFill>
                <a:latin typeface="Arial"/>
                <a:ea typeface="Arial"/>
                <a:cs typeface="Arial"/>
                <a:sym typeface="Arial"/>
              </a:rPr>
              <a:t>:</a:t>
            </a:r>
            <a:endParaRPr>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442" name="Google Shape;442;p42"/>
          <p:cNvGrpSpPr/>
          <p:nvPr/>
        </p:nvGrpSpPr>
        <p:grpSpPr>
          <a:xfrm>
            <a:off x="3972851" y="3833252"/>
            <a:ext cx="340573" cy="339271"/>
            <a:chOff x="2085450" y="842250"/>
            <a:chExt cx="483700" cy="481850"/>
          </a:xfrm>
        </p:grpSpPr>
        <p:sp>
          <p:nvSpPr>
            <p:cNvPr id="443" name="Google Shape;443;p42"/>
            <p:cNvSpPr/>
            <p:nvPr/>
          </p:nvSpPr>
          <p:spPr>
            <a:xfrm>
              <a:off x="2085525" y="926925"/>
              <a:ext cx="483625" cy="397175"/>
            </a:xfrm>
            <a:custGeom>
              <a:rect b="b" l="l" r="r" t="t"/>
              <a:pathLst>
                <a:path extrusionOk="0" h="15887" w="19345">
                  <a:moveTo>
                    <a:pt x="1693" y="1"/>
                  </a:moveTo>
                  <a:cubicBezTo>
                    <a:pt x="756" y="1"/>
                    <a:pt x="0" y="760"/>
                    <a:pt x="0" y="1696"/>
                  </a:cubicBezTo>
                  <a:cubicBezTo>
                    <a:pt x="0" y="2630"/>
                    <a:pt x="756" y="3389"/>
                    <a:pt x="1693" y="3389"/>
                  </a:cubicBezTo>
                  <a:lnTo>
                    <a:pt x="3990" y="3389"/>
                  </a:lnTo>
                  <a:cubicBezTo>
                    <a:pt x="4924" y="3389"/>
                    <a:pt x="5683" y="4147"/>
                    <a:pt x="5683" y="5084"/>
                  </a:cubicBezTo>
                  <a:lnTo>
                    <a:pt x="5683" y="8547"/>
                  </a:lnTo>
                  <a:cubicBezTo>
                    <a:pt x="5683" y="11347"/>
                    <a:pt x="7962" y="13627"/>
                    <a:pt x="10766" y="13627"/>
                  </a:cubicBezTo>
                  <a:lnTo>
                    <a:pt x="13626" y="13627"/>
                  </a:lnTo>
                  <a:lnTo>
                    <a:pt x="13626" y="15322"/>
                  </a:lnTo>
                  <a:cubicBezTo>
                    <a:pt x="13626" y="15656"/>
                    <a:pt x="13901" y="15887"/>
                    <a:pt x="14194" y="15887"/>
                  </a:cubicBezTo>
                  <a:cubicBezTo>
                    <a:pt x="14308" y="15887"/>
                    <a:pt x="14425" y="15852"/>
                    <a:pt x="14530" y="15774"/>
                  </a:cubicBezTo>
                  <a:lnTo>
                    <a:pt x="19046" y="12386"/>
                  </a:lnTo>
                  <a:cubicBezTo>
                    <a:pt x="19345" y="12160"/>
                    <a:pt x="19345" y="11706"/>
                    <a:pt x="19046" y="11483"/>
                  </a:cubicBezTo>
                  <a:lnTo>
                    <a:pt x="14530" y="8095"/>
                  </a:lnTo>
                  <a:cubicBezTo>
                    <a:pt x="14424" y="8016"/>
                    <a:pt x="14307" y="7981"/>
                    <a:pt x="14192" y="7981"/>
                  </a:cubicBezTo>
                  <a:cubicBezTo>
                    <a:pt x="13899" y="7981"/>
                    <a:pt x="13626" y="8212"/>
                    <a:pt x="13626" y="8547"/>
                  </a:cubicBezTo>
                  <a:lnTo>
                    <a:pt x="13626" y="10239"/>
                  </a:lnTo>
                  <a:lnTo>
                    <a:pt x="10766" y="10239"/>
                  </a:lnTo>
                  <a:cubicBezTo>
                    <a:pt x="9829" y="10239"/>
                    <a:pt x="9070" y="9480"/>
                    <a:pt x="9070" y="8547"/>
                  </a:cubicBezTo>
                  <a:lnTo>
                    <a:pt x="9070" y="5084"/>
                  </a:lnTo>
                  <a:cubicBezTo>
                    <a:pt x="9070" y="2280"/>
                    <a:pt x="6791" y="1"/>
                    <a:pt x="399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444" name="Google Shape;444;p42"/>
            <p:cNvSpPr/>
            <p:nvPr/>
          </p:nvSpPr>
          <p:spPr>
            <a:xfrm>
              <a:off x="2085450" y="1151875"/>
              <a:ext cx="143650" cy="87575"/>
            </a:xfrm>
            <a:custGeom>
              <a:rect b="b" l="l" r="r" t="t"/>
              <a:pathLst>
                <a:path extrusionOk="0" h="3503" w="5746">
                  <a:moveTo>
                    <a:pt x="4577" y="1"/>
                  </a:moveTo>
                  <a:cubicBezTo>
                    <a:pt x="4391" y="73"/>
                    <a:pt x="4192" y="112"/>
                    <a:pt x="3990" y="115"/>
                  </a:cubicBezTo>
                  <a:lnTo>
                    <a:pt x="1693" y="115"/>
                  </a:lnTo>
                  <a:cubicBezTo>
                    <a:pt x="759" y="115"/>
                    <a:pt x="0" y="871"/>
                    <a:pt x="0" y="1807"/>
                  </a:cubicBezTo>
                  <a:cubicBezTo>
                    <a:pt x="0" y="2744"/>
                    <a:pt x="759" y="3503"/>
                    <a:pt x="1693" y="3503"/>
                  </a:cubicBezTo>
                  <a:lnTo>
                    <a:pt x="1696" y="3500"/>
                  </a:lnTo>
                  <a:lnTo>
                    <a:pt x="3993" y="3500"/>
                  </a:lnTo>
                  <a:cubicBezTo>
                    <a:pt x="4589" y="3500"/>
                    <a:pt x="5183" y="3391"/>
                    <a:pt x="5746" y="3186"/>
                  </a:cubicBezTo>
                  <a:cubicBezTo>
                    <a:pt x="5065" y="2253"/>
                    <a:pt x="4662" y="1151"/>
                    <a:pt x="45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445" name="Google Shape;445;p42"/>
            <p:cNvSpPr/>
            <p:nvPr/>
          </p:nvSpPr>
          <p:spPr>
            <a:xfrm>
              <a:off x="2274775" y="842250"/>
              <a:ext cx="294375" cy="197650"/>
            </a:xfrm>
            <a:custGeom>
              <a:rect b="b" l="l" r="r" t="t"/>
              <a:pathLst>
                <a:path extrusionOk="0" h="7906" w="11775">
                  <a:moveTo>
                    <a:pt x="6622" y="0"/>
                  </a:moveTo>
                  <a:cubicBezTo>
                    <a:pt x="6329" y="0"/>
                    <a:pt x="6056" y="231"/>
                    <a:pt x="6056" y="566"/>
                  </a:cubicBezTo>
                  <a:lnTo>
                    <a:pt x="6056" y="2259"/>
                  </a:lnTo>
                  <a:lnTo>
                    <a:pt x="3196" y="2259"/>
                  </a:lnTo>
                  <a:cubicBezTo>
                    <a:pt x="2030" y="2265"/>
                    <a:pt x="904" y="2668"/>
                    <a:pt x="1" y="3406"/>
                  </a:cubicBezTo>
                  <a:cubicBezTo>
                    <a:pt x="940" y="4068"/>
                    <a:pt x="1675" y="4978"/>
                    <a:pt x="2130" y="6032"/>
                  </a:cubicBezTo>
                  <a:cubicBezTo>
                    <a:pt x="2431" y="5785"/>
                    <a:pt x="2804" y="5649"/>
                    <a:pt x="3196" y="5646"/>
                  </a:cubicBezTo>
                  <a:lnTo>
                    <a:pt x="6056" y="5646"/>
                  </a:lnTo>
                  <a:lnTo>
                    <a:pt x="6056" y="7342"/>
                  </a:lnTo>
                  <a:cubicBezTo>
                    <a:pt x="6056" y="7679"/>
                    <a:pt x="6334" y="7906"/>
                    <a:pt x="6625" y="7906"/>
                  </a:cubicBezTo>
                  <a:cubicBezTo>
                    <a:pt x="6740" y="7906"/>
                    <a:pt x="6857" y="7871"/>
                    <a:pt x="6960" y="7793"/>
                  </a:cubicBezTo>
                  <a:lnTo>
                    <a:pt x="11476" y="4406"/>
                  </a:lnTo>
                  <a:cubicBezTo>
                    <a:pt x="11775" y="4180"/>
                    <a:pt x="11775" y="3725"/>
                    <a:pt x="11476" y="3502"/>
                  </a:cubicBezTo>
                  <a:lnTo>
                    <a:pt x="6960" y="115"/>
                  </a:lnTo>
                  <a:cubicBezTo>
                    <a:pt x="6854" y="36"/>
                    <a:pt x="6737" y="0"/>
                    <a:pt x="662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446" name="Google Shape;446;p42"/>
          <p:cNvSpPr txBox="1"/>
          <p:nvPr/>
        </p:nvSpPr>
        <p:spPr>
          <a:xfrm>
            <a:off x="723900" y="1210350"/>
            <a:ext cx="1630500" cy="6174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2500">
                <a:solidFill>
                  <a:schemeClr val="dk1"/>
                </a:solidFill>
                <a:latin typeface="Albert Sans"/>
                <a:ea typeface="Albert Sans"/>
                <a:cs typeface="Albert Sans"/>
                <a:sym typeface="Albert Sans"/>
              </a:rPr>
              <a:t>01</a:t>
            </a:r>
            <a:endParaRPr b="1" sz="2500">
              <a:solidFill>
                <a:schemeClr val="dk1"/>
              </a:solidFill>
              <a:latin typeface="Albert Sans"/>
              <a:ea typeface="Albert Sans"/>
              <a:cs typeface="Albert Sans"/>
              <a:sym typeface="Albert Sans"/>
            </a:endParaRPr>
          </a:p>
        </p:txBody>
      </p:sp>
      <p:sp>
        <p:nvSpPr>
          <p:cNvPr id="447" name="Google Shape;447;p42"/>
          <p:cNvSpPr txBox="1"/>
          <p:nvPr/>
        </p:nvSpPr>
        <p:spPr>
          <a:xfrm>
            <a:off x="723900" y="2351802"/>
            <a:ext cx="1630500" cy="6174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2500">
                <a:solidFill>
                  <a:schemeClr val="dk1"/>
                </a:solidFill>
                <a:latin typeface="Albert Sans"/>
                <a:ea typeface="Albert Sans"/>
                <a:cs typeface="Albert Sans"/>
                <a:sym typeface="Albert Sans"/>
              </a:rPr>
              <a:t>02</a:t>
            </a:r>
            <a:endParaRPr b="1" sz="2500">
              <a:solidFill>
                <a:schemeClr val="dk1"/>
              </a:solidFill>
              <a:latin typeface="Albert Sans"/>
              <a:ea typeface="Albert Sans"/>
              <a:cs typeface="Albert Sans"/>
              <a:sym typeface="Albert Sans"/>
            </a:endParaRPr>
          </a:p>
        </p:txBody>
      </p:sp>
      <p:sp>
        <p:nvSpPr>
          <p:cNvPr id="448" name="Google Shape;448;p42"/>
          <p:cNvSpPr txBox="1"/>
          <p:nvPr/>
        </p:nvSpPr>
        <p:spPr>
          <a:xfrm>
            <a:off x="723900" y="3493327"/>
            <a:ext cx="1630500" cy="6174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2500">
                <a:solidFill>
                  <a:schemeClr val="dk1"/>
                </a:solidFill>
                <a:latin typeface="Albert Sans"/>
                <a:ea typeface="Albert Sans"/>
                <a:cs typeface="Albert Sans"/>
                <a:sym typeface="Albert Sans"/>
              </a:rPr>
              <a:t>03</a:t>
            </a:r>
            <a:endParaRPr b="1" sz="2500">
              <a:solidFill>
                <a:schemeClr val="dk1"/>
              </a:solidFill>
              <a:latin typeface="Albert Sans"/>
              <a:ea typeface="Albert Sans"/>
              <a:cs typeface="Albert Sans"/>
              <a:sym typeface="Albert Sans"/>
            </a:endParaRPr>
          </a:p>
        </p:txBody>
      </p:sp>
      <p:sp>
        <p:nvSpPr>
          <p:cNvPr id="449" name="Google Shape;449;p42"/>
          <p:cNvSpPr txBox="1"/>
          <p:nvPr/>
        </p:nvSpPr>
        <p:spPr>
          <a:xfrm>
            <a:off x="4917100" y="981750"/>
            <a:ext cx="1630500" cy="617400"/>
          </a:xfrm>
          <a:prstGeom prst="rect">
            <a:avLst/>
          </a:prstGeom>
          <a:noFill/>
          <a:ln>
            <a:noFill/>
          </a:ln>
        </p:spPr>
        <p:txBody>
          <a:bodyPr anchorCtr="0" anchor="b" bIns="91425" lIns="91425" spcFirstLastPara="1" rIns="91425" wrap="square" tIns="91425">
            <a:noAutofit/>
          </a:bodyPr>
          <a:lstStyle/>
          <a:p>
            <a:pPr indent="0" lvl="0" marL="0" rtl="0" algn="r">
              <a:spcBef>
                <a:spcPts val="0"/>
              </a:spcBef>
              <a:spcAft>
                <a:spcPts val="0"/>
              </a:spcAft>
              <a:buNone/>
            </a:pPr>
            <a:r>
              <a:rPr b="1" lang="en" sz="2500">
                <a:solidFill>
                  <a:schemeClr val="dk1"/>
                </a:solidFill>
                <a:latin typeface="Albert Sans"/>
                <a:ea typeface="Albert Sans"/>
                <a:cs typeface="Albert Sans"/>
                <a:sym typeface="Albert Sans"/>
              </a:rPr>
              <a:t>04</a:t>
            </a:r>
            <a:endParaRPr b="1" sz="2500">
              <a:solidFill>
                <a:schemeClr val="dk1"/>
              </a:solidFill>
              <a:latin typeface="Albert Sans"/>
              <a:ea typeface="Albert Sans"/>
              <a:cs typeface="Albert Sans"/>
              <a:sym typeface="Albert Sans"/>
            </a:endParaRPr>
          </a:p>
        </p:txBody>
      </p:sp>
      <p:sp>
        <p:nvSpPr>
          <p:cNvPr id="450" name="Google Shape;450;p42"/>
          <p:cNvSpPr txBox="1"/>
          <p:nvPr/>
        </p:nvSpPr>
        <p:spPr>
          <a:xfrm>
            <a:off x="4917100" y="2275602"/>
            <a:ext cx="1630500" cy="617400"/>
          </a:xfrm>
          <a:prstGeom prst="rect">
            <a:avLst/>
          </a:prstGeom>
          <a:noFill/>
          <a:ln>
            <a:noFill/>
          </a:ln>
        </p:spPr>
        <p:txBody>
          <a:bodyPr anchorCtr="0" anchor="b" bIns="91425" lIns="91425" spcFirstLastPara="1" rIns="91425" wrap="square" tIns="91425">
            <a:noAutofit/>
          </a:bodyPr>
          <a:lstStyle/>
          <a:p>
            <a:pPr indent="0" lvl="0" marL="0" rtl="0" algn="r">
              <a:spcBef>
                <a:spcPts val="0"/>
              </a:spcBef>
              <a:spcAft>
                <a:spcPts val="0"/>
              </a:spcAft>
              <a:buNone/>
            </a:pPr>
            <a:r>
              <a:rPr b="1" lang="en" sz="2500">
                <a:solidFill>
                  <a:schemeClr val="dk1"/>
                </a:solidFill>
                <a:latin typeface="Albert Sans"/>
                <a:ea typeface="Albert Sans"/>
                <a:cs typeface="Albert Sans"/>
                <a:sym typeface="Albert Sans"/>
              </a:rPr>
              <a:t>05</a:t>
            </a:r>
            <a:endParaRPr b="1" sz="2500">
              <a:solidFill>
                <a:schemeClr val="dk1"/>
              </a:solidFill>
              <a:latin typeface="Albert Sans"/>
              <a:ea typeface="Albert Sans"/>
              <a:cs typeface="Albert Sans"/>
              <a:sym typeface="Albert Sans"/>
            </a:endParaRPr>
          </a:p>
        </p:txBody>
      </p:sp>
      <p:sp>
        <p:nvSpPr>
          <p:cNvPr id="451" name="Google Shape;451;p42"/>
          <p:cNvSpPr txBox="1"/>
          <p:nvPr/>
        </p:nvSpPr>
        <p:spPr>
          <a:xfrm>
            <a:off x="4917100" y="3493326"/>
            <a:ext cx="1630500" cy="617400"/>
          </a:xfrm>
          <a:prstGeom prst="rect">
            <a:avLst/>
          </a:prstGeom>
          <a:noFill/>
          <a:ln>
            <a:noFill/>
          </a:ln>
        </p:spPr>
        <p:txBody>
          <a:bodyPr anchorCtr="0" anchor="b" bIns="91425" lIns="91425" spcFirstLastPara="1" rIns="91425" wrap="square" tIns="91425">
            <a:noAutofit/>
          </a:bodyPr>
          <a:lstStyle/>
          <a:p>
            <a:pPr indent="0" lvl="0" marL="0" rtl="0" algn="r">
              <a:spcBef>
                <a:spcPts val="0"/>
              </a:spcBef>
              <a:spcAft>
                <a:spcPts val="0"/>
              </a:spcAft>
              <a:buNone/>
            </a:pPr>
            <a:r>
              <a:rPr b="1" lang="en" sz="2500">
                <a:solidFill>
                  <a:schemeClr val="dk1"/>
                </a:solidFill>
                <a:latin typeface="Albert Sans"/>
                <a:ea typeface="Albert Sans"/>
                <a:cs typeface="Albert Sans"/>
                <a:sym typeface="Albert Sans"/>
              </a:rPr>
              <a:t>06</a:t>
            </a:r>
            <a:endParaRPr b="1" sz="2500">
              <a:solidFill>
                <a:schemeClr val="dk1"/>
              </a:solidFill>
              <a:latin typeface="Albert Sans"/>
              <a:ea typeface="Albert Sans"/>
              <a:cs typeface="Albert Sans"/>
              <a:sym typeface="Albert Sans"/>
            </a:endParaRPr>
          </a:p>
        </p:txBody>
      </p:sp>
      <p:sp>
        <p:nvSpPr>
          <p:cNvPr id="452" name="Google Shape;452;p42"/>
          <p:cNvSpPr txBox="1"/>
          <p:nvPr/>
        </p:nvSpPr>
        <p:spPr>
          <a:xfrm>
            <a:off x="59800" y="1755850"/>
            <a:ext cx="2294700" cy="483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000"/>
              <a:t>Urgent delivery of value</a:t>
            </a:r>
            <a:endParaRPr sz="2000">
              <a:solidFill>
                <a:schemeClr val="dk2"/>
              </a:solidFill>
              <a:latin typeface="Assistant"/>
              <a:ea typeface="Assistant"/>
              <a:cs typeface="Assistant"/>
              <a:sym typeface="Assistant"/>
            </a:endParaRPr>
          </a:p>
        </p:txBody>
      </p:sp>
      <p:sp>
        <p:nvSpPr>
          <p:cNvPr id="453" name="Google Shape;453;p42"/>
          <p:cNvSpPr txBox="1"/>
          <p:nvPr/>
        </p:nvSpPr>
        <p:spPr>
          <a:xfrm>
            <a:off x="119625" y="2674100"/>
            <a:ext cx="2671500" cy="706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2000"/>
              <a:t>Personalized service to every customer</a:t>
            </a:r>
            <a:endParaRPr sz="2000"/>
          </a:p>
          <a:p>
            <a:pPr indent="0" lvl="0" marL="0" rtl="0" algn="l">
              <a:spcBef>
                <a:spcPts val="1200"/>
              </a:spcBef>
              <a:spcAft>
                <a:spcPts val="0"/>
              </a:spcAft>
              <a:buNone/>
            </a:pPr>
            <a:r>
              <a:t/>
            </a:r>
            <a:endParaRPr sz="1200">
              <a:solidFill>
                <a:schemeClr val="dk2"/>
              </a:solidFill>
              <a:latin typeface="Assistant"/>
              <a:ea typeface="Assistant"/>
              <a:cs typeface="Assistant"/>
              <a:sym typeface="Assistant"/>
            </a:endParaRPr>
          </a:p>
        </p:txBody>
      </p:sp>
      <p:sp>
        <p:nvSpPr>
          <p:cNvPr id="454" name="Google Shape;454;p42"/>
          <p:cNvSpPr txBox="1"/>
          <p:nvPr/>
        </p:nvSpPr>
        <p:spPr>
          <a:xfrm>
            <a:off x="209325" y="3747975"/>
            <a:ext cx="2671500" cy="774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2000"/>
              <a:t>Proactivity and exceeding expectations</a:t>
            </a:r>
            <a:endParaRPr sz="2000"/>
          </a:p>
          <a:p>
            <a:pPr indent="0" lvl="0" marL="0" rtl="0" algn="l">
              <a:spcBef>
                <a:spcPts val="1200"/>
              </a:spcBef>
              <a:spcAft>
                <a:spcPts val="0"/>
              </a:spcAft>
              <a:buNone/>
            </a:pPr>
            <a:r>
              <a:t/>
            </a:r>
            <a:endParaRPr sz="1200">
              <a:solidFill>
                <a:schemeClr val="dk2"/>
              </a:solidFill>
              <a:latin typeface="Assistant"/>
              <a:ea typeface="Assistant"/>
              <a:cs typeface="Assistant"/>
              <a:sym typeface="Assistant"/>
            </a:endParaRPr>
          </a:p>
        </p:txBody>
      </p:sp>
      <p:sp>
        <p:nvSpPr>
          <p:cNvPr id="455" name="Google Shape;455;p42"/>
          <p:cNvSpPr txBox="1"/>
          <p:nvPr/>
        </p:nvSpPr>
        <p:spPr>
          <a:xfrm>
            <a:off x="4391250" y="1527250"/>
            <a:ext cx="2156400" cy="483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000"/>
              <a:t>Hospitality in all engagements</a:t>
            </a:r>
            <a:endParaRPr sz="2000">
              <a:solidFill>
                <a:schemeClr val="dk2"/>
              </a:solidFill>
              <a:latin typeface="Assistant"/>
              <a:ea typeface="Assistant"/>
              <a:cs typeface="Assistant"/>
              <a:sym typeface="Assistant"/>
            </a:endParaRPr>
          </a:p>
        </p:txBody>
      </p:sp>
      <p:sp>
        <p:nvSpPr>
          <p:cNvPr id="456" name="Google Shape;456;p42"/>
          <p:cNvSpPr txBox="1"/>
          <p:nvPr/>
        </p:nvSpPr>
        <p:spPr>
          <a:xfrm>
            <a:off x="4391200" y="2494625"/>
            <a:ext cx="2831100" cy="921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2000"/>
              <a:t>Transparency with the customer</a:t>
            </a:r>
            <a:endParaRPr sz="2000"/>
          </a:p>
          <a:p>
            <a:pPr indent="0" lvl="0" marL="0" rtl="0" algn="r">
              <a:spcBef>
                <a:spcPts val="1200"/>
              </a:spcBef>
              <a:spcAft>
                <a:spcPts val="0"/>
              </a:spcAft>
              <a:buNone/>
            </a:pPr>
            <a:r>
              <a:t/>
            </a:r>
            <a:endParaRPr sz="1200">
              <a:solidFill>
                <a:schemeClr val="dk2"/>
              </a:solidFill>
              <a:latin typeface="Assistant"/>
              <a:ea typeface="Assistant"/>
              <a:cs typeface="Assistant"/>
              <a:sym typeface="Assistant"/>
            </a:endParaRPr>
          </a:p>
        </p:txBody>
      </p:sp>
      <p:sp>
        <p:nvSpPr>
          <p:cNvPr id="457" name="Google Shape;457;p42"/>
          <p:cNvSpPr txBox="1"/>
          <p:nvPr/>
        </p:nvSpPr>
        <p:spPr>
          <a:xfrm>
            <a:off x="4102175" y="3747900"/>
            <a:ext cx="1746000" cy="7743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lang="en" sz="2000"/>
              <a:t>Consistency in delivering value</a:t>
            </a:r>
            <a:endParaRPr sz="2000">
              <a:solidFill>
                <a:schemeClr val="dk2"/>
              </a:solidFill>
              <a:latin typeface="Assistant"/>
              <a:ea typeface="Assistant"/>
              <a:cs typeface="Assistant"/>
              <a:sym typeface="Assistant"/>
            </a:endParaRPr>
          </a:p>
        </p:txBody>
      </p:sp>
      <p:grpSp>
        <p:nvGrpSpPr>
          <p:cNvPr id="458" name="Google Shape;458;p42"/>
          <p:cNvGrpSpPr/>
          <p:nvPr/>
        </p:nvGrpSpPr>
        <p:grpSpPr>
          <a:xfrm>
            <a:off x="3019687" y="3815613"/>
            <a:ext cx="322525" cy="374425"/>
            <a:chOff x="3846325" y="1989575"/>
            <a:chExt cx="322525" cy="374425"/>
          </a:xfrm>
        </p:grpSpPr>
        <p:sp>
          <p:nvSpPr>
            <p:cNvPr id="459" name="Google Shape;459;p42"/>
            <p:cNvSpPr/>
            <p:nvPr/>
          </p:nvSpPr>
          <p:spPr>
            <a:xfrm>
              <a:off x="3846325" y="1989575"/>
              <a:ext cx="322525" cy="374425"/>
            </a:xfrm>
            <a:custGeom>
              <a:rect b="b" l="l" r="r" t="t"/>
              <a:pathLst>
                <a:path extrusionOk="0" h="14977" w="12901">
                  <a:moveTo>
                    <a:pt x="453" y="8833"/>
                  </a:moveTo>
                  <a:lnTo>
                    <a:pt x="453" y="8833"/>
                  </a:lnTo>
                  <a:cubicBezTo>
                    <a:pt x="700" y="9456"/>
                    <a:pt x="1047" y="10041"/>
                    <a:pt x="1483" y="10565"/>
                  </a:cubicBezTo>
                  <a:lnTo>
                    <a:pt x="1483" y="11898"/>
                  </a:lnTo>
                  <a:cubicBezTo>
                    <a:pt x="882" y="11015"/>
                    <a:pt x="510" y="9965"/>
                    <a:pt x="453" y="8833"/>
                  </a:cubicBezTo>
                  <a:close/>
                  <a:moveTo>
                    <a:pt x="12448" y="8833"/>
                  </a:moveTo>
                  <a:lnTo>
                    <a:pt x="12448" y="8833"/>
                  </a:lnTo>
                  <a:cubicBezTo>
                    <a:pt x="12391" y="9965"/>
                    <a:pt x="12019" y="11015"/>
                    <a:pt x="11418" y="11898"/>
                  </a:cubicBezTo>
                  <a:lnTo>
                    <a:pt x="11418" y="10565"/>
                  </a:lnTo>
                  <a:cubicBezTo>
                    <a:pt x="11855" y="10041"/>
                    <a:pt x="12201" y="9457"/>
                    <a:pt x="12448" y="8833"/>
                  </a:cubicBezTo>
                  <a:close/>
                  <a:moveTo>
                    <a:pt x="6451" y="446"/>
                  </a:moveTo>
                  <a:cubicBezTo>
                    <a:pt x="9762" y="446"/>
                    <a:pt x="12456" y="3140"/>
                    <a:pt x="12456" y="6451"/>
                  </a:cubicBezTo>
                  <a:cubicBezTo>
                    <a:pt x="12456" y="9763"/>
                    <a:pt x="9762" y="12456"/>
                    <a:pt x="6451" y="12456"/>
                  </a:cubicBezTo>
                  <a:cubicBezTo>
                    <a:pt x="3139" y="12456"/>
                    <a:pt x="445" y="9763"/>
                    <a:pt x="445" y="6451"/>
                  </a:cubicBezTo>
                  <a:cubicBezTo>
                    <a:pt x="445" y="3140"/>
                    <a:pt x="3139" y="446"/>
                    <a:pt x="6451" y="446"/>
                  </a:cubicBezTo>
                  <a:close/>
                  <a:moveTo>
                    <a:pt x="1928" y="11049"/>
                  </a:moveTo>
                  <a:cubicBezTo>
                    <a:pt x="2415" y="11528"/>
                    <a:pt x="2965" y="11921"/>
                    <a:pt x="3559" y="12220"/>
                  </a:cubicBezTo>
                  <a:lnTo>
                    <a:pt x="3559" y="13789"/>
                  </a:lnTo>
                  <a:cubicBezTo>
                    <a:pt x="2941" y="13448"/>
                    <a:pt x="2389" y="13001"/>
                    <a:pt x="1928" y="12473"/>
                  </a:cubicBezTo>
                  <a:lnTo>
                    <a:pt x="1928" y="11049"/>
                  </a:lnTo>
                  <a:close/>
                  <a:moveTo>
                    <a:pt x="10973" y="11049"/>
                  </a:moveTo>
                  <a:lnTo>
                    <a:pt x="10973" y="12473"/>
                  </a:lnTo>
                  <a:cubicBezTo>
                    <a:pt x="10512" y="13001"/>
                    <a:pt x="9960" y="13448"/>
                    <a:pt x="9342" y="13789"/>
                  </a:cubicBezTo>
                  <a:lnTo>
                    <a:pt x="9342" y="12220"/>
                  </a:lnTo>
                  <a:cubicBezTo>
                    <a:pt x="9936" y="11921"/>
                    <a:pt x="10486" y="11528"/>
                    <a:pt x="10973" y="11049"/>
                  </a:cubicBezTo>
                  <a:close/>
                  <a:moveTo>
                    <a:pt x="4004" y="12422"/>
                  </a:moveTo>
                  <a:cubicBezTo>
                    <a:pt x="4704" y="12709"/>
                    <a:pt x="5454" y="12871"/>
                    <a:pt x="6228" y="12897"/>
                  </a:cubicBezTo>
                  <a:lnTo>
                    <a:pt x="6228" y="14527"/>
                  </a:lnTo>
                  <a:cubicBezTo>
                    <a:pt x="5439" y="14499"/>
                    <a:pt x="4688" y="14316"/>
                    <a:pt x="4004" y="14011"/>
                  </a:cubicBezTo>
                  <a:lnTo>
                    <a:pt x="4004" y="12422"/>
                  </a:lnTo>
                  <a:close/>
                  <a:moveTo>
                    <a:pt x="8898" y="12422"/>
                  </a:moveTo>
                  <a:lnTo>
                    <a:pt x="8898" y="14011"/>
                  </a:lnTo>
                  <a:cubicBezTo>
                    <a:pt x="8213" y="14316"/>
                    <a:pt x="7463" y="14499"/>
                    <a:pt x="6673" y="14528"/>
                  </a:cubicBezTo>
                  <a:lnTo>
                    <a:pt x="6673" y="12897"/>
                  </a:lnTo>
                  <a:cubicBezTo>
                    <a:pt x="7447" y="12871"/>
                    <a:pt x="8198" y="12709"/>
                    <a:pt x="8898" y="12422"/>
                  </a:cubicBezTo>
                  <a:close/>
                  <a:moveTo>
                    <a:pt x="6451" y="0"/>
                  </a:moveTo>
                  <a:cubicBezTo>
                    <a:pt x="4728" y="0"/>
                    <a:pt x="3108" y="671"/>
                    <a:pt x="1890" y="1889"/>
                  </a:cubicBezTo>
                  <a:cubicBezTo>
                    <a:pt x="671" y="3107"/>
                    <a:pt x="1" y="4728"/>
                    <a:pt x="1" y="6450"/>
                  </a:cubicBezTo>
                  <a:lnTo>
                    <a:pt x="1" y="8527"/>
                  </a:lnTo>
                  <a:cubicBezTo>
                    <a:pt x="1" y="10249"/>
                    <a:pt x="671" y="11870"/>
                    <a:pt x="1890" y="13088"/>
                  </a:cubicBezTo>
                  <a:cubicBezTo>
                    <a:pt x="3108" y="14306"/>
                    <a:pt x="4728" y="14977"/>
                    <a:pt x="6451" y="14977"/>
                  </a:cubicBezTo>
                  <a:cubicBezTo>
                    <a:pt x="8174" y="14977"/>
                    <a:pt x="9793" y="14306"/>
                    <a:pt x="11012" y="13088"/>
                  </a:cubicBezTo>
                  <a:cubicBezTo>
                    <a:pt x="12230" y="11870"/>
                    <a:pt x="12901" y="10249"/>
                    <a:pt x="12901" y="8527"/>
                  </a:cubicBezTo>
                  <a:lnTo>
                    <a:pt x="12901" y="6450"/>
                  </a:lnTo>
                  <a:cubicBezTo>
                    <a:pt x="12901" y="4728"/>
                    <a:pt x="12230" y="3107"/>
                    <a:pt x="11012" y="1889"/>
                  </a:cubicBezTo>
                  <a:cubicBezTo>
                    <a:pt x="9793" y="671"/>
                    <a:pt x="8174" y="0"/>
                    <a:pt x="645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42"/>
            <p:cNvSpPr/>
            <p:nvPr/>
          </p:nvSpPr>
          <p:spPr>
            <a:xfrm>
              <a:off x="3875975" y="2019225"/>
              <a:ext cx="263225" cy="263250"/>
            </a:xfrm>
            <a:custGeom>
              <a:rect b="b" l="l" r="r" t="t"/>
              <a:pathLst>
                <a:path extrusionOk="0" h="10530" w="10529">
                  <a:moveTo>
                    <a:pt x="5264" y="0"/>
                  </a:moveTo>
                  <a:cubicBezTo>
                    <a:pt x="4731" y="0"/>
                    <a:pt x="4204" y="80"/>
                    <a:pt x="3700" y="238"/>
                  </a:cubicBezTo>
                  <a:cubicBezTo>
                    <a:pt x="3699" y="238"/>
                    <a:pt x="3698" y="238"/>
                    <a:pt x="3697" y="239"/>
                  </a:cubicBezTo>
                  <a:cubicBezTo>
                    <a:pt x="2811" y="514"/>
                    <a:pt x="2009" y="1025"/>
                    <a:pt x="1380" y="1713"/>
                  </a:cubicBezTo>
                  <a:cubicBezTo>
                    <a:pt x="746" y="2405"/>
                    <a:pt x="309" y="3254"/>
                    <a:pt x="115" y="4167"/>
                  </a:cubicBezTo>
                  <a:cubicBezTo>
                    <a:pt x="103" y="4225"/>
                    <a:pt x="114" y="4284"/>
                    <a:pt x="146" y="4335"/>
                  </a:cubicBezTo>
                  <a:cubicBezTo>
                    <a:pt x="178" y="4385"/>
                    <a:pt x="229" y="4419"/>
                    <a:pt x="287" y="4432"/>
                  </a:cubicBezTo>
                  <a:cubicBezTo>
                    <a:pt x="302" y="4435"/>
                    <a:pt x="318" y="4436"/>
                    <a:pt x="334" y="4436"/>
                  </a:cubicBezTo>
                  <a:cubicBezTo>
                    <a:pt x="437" y="4436"/>
                    <a:pt x="529" y="4362"/>
                    <a:pt x="550" y="4259"/>
                  </a:cubicBezTo>
                  <a:cubicBezTo>
                    <a:pt x="728" y="3425"/>
                    <a:pt x="1127" y="2649"/>
                    <a:pt x="1706" y="2015"/>
                  </a:cubicBezTo>
                  <a:cubicBezTo>
                    <a:pt x="2283" y="1384"/>
                    <a:pt x="3015" y="917"/>
                    <a:pt x="3825" y="664"/>
                  </a:cubicBezTo>
                  <a:cubicBezTo>
                    <a:pt x="3827" y="664"/>
                    <a:pt x="3828" y="664"/>
                    <a:pt x="3829" y="663"/>
                  </a:cubicBezTo>
                  <a:cubicBezTo>
                    <a:pt x="4292" y="519"/>
                    <a:pt x="4775" y="446"/>
                    <a:pt x="5265" y="446"/>
                  </a:cubicBezTo>
                  <a:cubicBezTo>
                    <a:pt x="5916" y="446"/>
                    <a:pt x="6546" y="574"/>
                    <a:pt x="7140" y="824"/>
                  </a:cubicBezTo>
                  <a:cubicBezTo>
                    <a:pt x="7425" y="945"/>
                    <a:pt x="7701" y="1095"/>
                    <a:pt x="7958" y="1268"/>
                  </a:cubicBezTo>
                  <a:cubicBezTo>
                    <a:pt x="8213" y="1441"/>
                    <a:pt x="8454" y="1639"/>
                    <a:pt x="8673" y="1857"/>
                  </a:cubicBezTo>
                  <a:cubicBezTo>
                    <a:pt x="8890" y="2076"/>
                    <a:pt x="9088" y="2315"/>
                    <a:pt x="9261" y="2570"/>
                  </a:cubicBezTo>
                  <a:cubicBezTo>
                    <a:pt x="9435" y="2829"/>
                    <a:pt x="9584" y="3103"/>
                    <a:pt x="9705" y="3390"/>
                  </a:cubicBezTo>
                  <a:cubicBezTo>
                    <a:pt x="9956" y="3983"/>
                    <a:pt x="10084" y="4614"/>
                    <a:pt x="10084" y="5265"/>
                  </a:cubicBezTo>
                  <a:cubicBezTo>
                    <a:pt x="10084" y="5915"/>
                    <a:pt x="9956" y="6547"/>
                    <a:pt x="9705" y="7141"/>
                  </a:cubicBezTo>
                  <a:cubicBezTo>
                    <a:pt x="9584" y="7426"/>
                    <a:pt x="9435" y="7702"/>
                    <a:pt x="9261" y="7959"/>
                  </a:cubicBezTo>
                  <a:cubicBezTo>
                    <a:pt x="9088" y="8214"/>
                    <a:pt x="8890" y="8454"/>
                    <a:pt x="8673" y="8672"/>
                  </a:cubicBezTo>
                  <a:cubicBezTo>
                    <a:pt x="8454" y="8891"/>
                    <a:pt x="8213" y="9089"/>
                    <a:pt x="7958" y="9261"/>
                  </a:cubicBezTo>
                  <a:cubicBezTo>
                    <a:pt x="7701" y="9435"/>
                    <a:pt x="7425" y="9585"/>
                    <a:pt x="7140" y="9705"/>
                  </a:cubicBezTo>
                  <a:cubicBezTo>
                    <a:pt x="6546" y="9957"/>
                    <a:pt x="5916" y="10084"/>
                    <a:pt x="5265" y="10084"/>
                  </a:cubicBezTo>
                  <a:cubicBezTo>
                    <a:pt x="4614" y="10084"/>
                    <a:pt x="3982" y="9957"/>
                    <a:pt x="3389" y="9705"/>
                  </a:cubicBezTo>
                  <a:cubicBezTo>
                    <a:pt x="3103" y="9585"/>
                    <a:pt x="2828" y="9435"/>
                    <a:pt x="2570" y="9261"/>
                  </a:cubicBezTo>
                  <a:cubicBezTo>
                    <a:pt x="2315" y="9089"/>
                    <a:pt x="2075" y="8891"/>
                    <a:pt x="1857" y="8672"/>
                  </a:cubicBezTo>
                  <a:cubicBezTo>
                    <a:pt x="1639" y="8454"/>
                    <a:pt x="1441" y="8214"/>
                    <a:pt x="1269" y="7959"/>
                  </a:cubicBezTo>
                  <a:cubicBezTo>
                    <a:pt x="1095" y="7702"/>
                    <a:pt x="945" y="7426"/>
                    <a:pt x="824" y="7141"/>
                  </a:cubicBezTo>
                  <a:cubicBezTo>
                    <a:pt x="573" y="6547"/>
                    <a:pt x="446" y="5915"/>
                    <a:pt x="446" y="5265"/>
                  </a:cubicBezTo>
                  <a:cubicBezTo>
                    <a:pt x="446" y="5210"/>
                    <a:pt x="447" y="5155"/>
                    <a:pt x="448" y="5102"/>
                  </a:cubicBezTo>
                  <a:cubicBezTo>
                    <a:pt x="452" y="4980"/>
                    <a:pt x="355" y="4877"/>
                    <a:pt x="233" y="4873"/>
                  </a:cubicBezTo>
                  <a:cubicBezTo>
                    <a:pt x="230" y="4873"/>
                    <a:pt x="228" y="4873"/>
                    <a:pt x="225" y="4873"/>
                  </a:cubicBezTo>
                  <a:cubicBezTo>
                    <a:pt x="168" y="4873"/>
                    <a:pt x="113" y="4895"/>
                    <a:pt x="71" y="4935"/>
                  </a:cubicBezTo>
                  <a:cubicBezTo>
                    <a:pt x="30" y="4976"/>
                    <a:pt x="5" y="5030"/>
                    <a:pt x="4" y="5088"/>
                  </a:cubicBezTo>
                  <a:cubicBezTo>
                    <a:pt x="2" y="5146"/>
                    <a:pt x="1" y="5206"/>
                    <a:pt x="1" y="5265"/>
                  </a:cubicBezTo>
                  <a:cubicBezTo>
                    <a:pt x="1" y="5975"/>
                    <a:pt x="140" y="6665"/>
                    <a:pt x="414" y="7314"/>
                  </a:cubicBezTo>
                  <a:cubicBezTo>
                    <a:pt x="546" y="7626"/>
                    <a:pt x="710" y="7927"/>
                    <a:pt x="900" y="8208"/>
                  </a:cubicBezTo>
                  <a:cubicBezTo>
                    <a:pt x="1088" y="8487"/>
                    <a:pt x="1304" y="8749"/>
                    <a:pt x="1543" y="8986"/>
                  </a:cubicBezTo>
                  <a:cubicBezTo>
                    <a:pt x="1781" y="9225"/>
                    <a:pt x="2042" y="9441"/>
                    <a:pt x="2321" y="9629"/>
                  </a:cubicBezTo>
                  <a:cubicBezTo>
                    <a:pt x="2603" y="9820"/>
                    <a:pt x="2904" y="9983"/>
                    <a:pt x="3216" y="10115"/>
                  </a:cubicBezTo>
                  <a:cubicBezTo>
                    <a:pt x="3865" y="10389"/>
                    <a:pt x="4554" y="10529"/>
                    <a:pt x="5265" y="10529"/>
                  </a:cubicBezTo>
                  <a:cubicBezTo>
                    <a:pt x="5975" y="10529"/>
                    <a:pt x="6664" y="10389"/>
                    <a:pt x="7313" y="10115"/>
                  </a:cubicBezTo>
                  <a:cubicBezTo>
                    <a:pt x="7626" y="9983"/>
                    <a:pt x="7926" y="9820"/>
                    <a:pt x="8207" y="9629"/>
                  </a:cubicBezTo>
                  <a:cubicBezTo>
                    <a:pt x="8486" y="9441"/>
                    <a:pt x="8748" y="9225"/>
                    <a:pt x="8987" y="8986"/>
                  </a:cubicBezTo>
                  <a:cubicBezTo>
                    <a:pt x="9224" y="8749"/>
                    <a:pt x="9441" y="8487"/>
                    <a:pt x="9630" y="8208"/>
                  </a:cubicBezTo>
                  <a:cubicBezTo>
                    <a:pt x="9819" y="7927"/>
                    <a:pt x="9983" y="7626"/>
                    <a:pt x="10115" y="7314"/>
                  </a:cubicBezTo>
                  <a:cubicBezTo>
                    <a:pt x="10390" y="6665"/>
                    <a:pt x="10529" y="5975"/>
                    <a:pt x="10529" y="5265"/>
                  </a:cubicBezTo>
                  <a:cubicBezTo>
                    <a:pt x="10529" y="4554"/>
                    <a:pt x="10390" y="3864"/>
                    <a:pt x="10115" y="3215"/>
                  </a:cubicBezTo>
                  <a:cubicBezTo>
                    <a:pt x="9983" y="2903"/>
                    <a:pt x="9819" y="2603"/>
                    <a:pt x="9630" y="2322"/>
                  </a:cubicBezTo>
                  <a:cubicBezTo>
                    <a:pt x="9441" y="2043"/>
                    <a:pt x="9225" y="1780"/>
                    <a:pt x="8987" y="1543"/>
                  </a:cubicBezTo>
                  <a:cubicBezTo>
                    <a:pt x="8748" y="1305"/>
                    <a:pt x="8486" y="1088"/>
                    <a:pt x="8207" y="900"/>
                  </a:cubicBezTo>
                  <a:cubicBezTo>
                    <a:pt x="7926" y="709"/>
                    <a:pt x="7626" y="547"/>
                    <a:pt x="7313" y="414"/>
                  </a:cubicBezTo>
                  <a:cubicBezTo>
                    <a:pt x="6664" y="140"/>
                    <a:pt x="5975" y="0"/>
                    <a:pt x="52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42"/>
            <p:cNvSpPr/>
            <p:nvPr/>
          </p:nvSpPr>
          <p:spPr>
            <a:xfrm>
              <a:off x="4002000" y="2056300"/>
              <a:ext cx="74600" cy="163025"/>
            </a:xfrm>
            <a:custGeom>
              <a:rect b="b" l="l" r="r" t="t"/>
              <a:pathLst>
                <a:path extrusionOk="0" h="6521" w="2984">
                  <a:moveTo>
                    <a:pt x="224" y="1"/>
                  </a:moveTo>
                  <a:cubicBezTo>
                    <a:pt x="100" y="1"/>
                    <a:pt x="1" y="100"/>
                    <a:pt x="1" y="223"/>
                  </a:cubicBezTo>
                  <a:lnTo>
                    <a:pt x="1" y="3781"/>
                  </a:lnTo>
                  <a:cubicBezTo>
                    <a:pt x="1" y="3788"/>
                    <a:pt x="2" y="3797"/>
                    <a:pt x="3" y="3803"/>
                  </a:cubicBezTo>
                  <a:cubicBezTo>
                    <a:pt x="3" y="3807"/>
                    <a:pt x="3" y="3809"/>
                    <a:pt x="4" y="3812"/>
                  </a:cubicBezTo>
                  <a:cubicBezTo>
                    <a:pt x="4" y="3816"/>
                    <a:pt x="5" y="3821"/>
                    <a:pt x="6" y="3825"/>
                  </a:cubicBezTo>
                  <a:cubicBezTo>
                    <a:pt x="6" y="3829"/>
                    <a:pt x="7" y="3832"/>
                    <a:pt x="8" y="3836"/>
                  </a:cubicBezTo>
                  <a:cubicBezTo>
                    <a:pt x="9" y="3839"/>
                    <a:pt x="10" y="3842"/>
                    <a:pt x="11" y="3845"/>
                  </a:cubicBezTo>
                  <a:cubicBezTo>
                    <a:pt x="12" y="3850"/>
                    <a:pt x="13" y="3853"/>
                    <a:pt x="14" y="3857"/>
                  </a:cubicBezTo>
                  <a:cubicBezTo>
                    <a:pt x="15" y="3860"/>
                    <a:pt x="16" y="3863"/>
                    <a:pt x="18" y="3866"/>
                  </a:cubicBezTo>
                  <a:cubicBezTo>
                    <a:pt x="19" y="3869"/>
                    <a:pt x="20" y="3872"/>
                    <a:pt x="23" y="3877"/>
                  </a:cubicBezTo>
                  <a:cubicBezTo>
                    <a:pt x="24" y="3880"/>
                    <a:pt x="26" y="3883"/>
                    <a:pt x="28" y="3886"/>
                  </a:cubicBezTo>
                  <a:cubicBezTo>
                    <a:pt x="29" y="3889"/>
                    <a:pt x="31" y="3892"/>
                    <a:pt x="33" y="3895"/>
                  </a:cubicBezTo>
                  <a:cubicBezTo>
                    <a:pt x="35" y="3898"/>
                    <a:pt x="36" y="3901"/>
                    <a:pt x="38" y="3905"/>
                  </a:cubicBezTo>
                  <a:cubicBezTo>
                    <a:pt x="41" y="3909"/>
                    <a:pt x="43" y="3912"/>
                    <a:pt x="45" y="3915"/>
                  </a:cubicBezTo>
                  <a:cubicBezTo>
                    <a:pt x="47" y="3917"/>
                    <a:pt x="50" y="3920"/>
                    <a:pt x="52" y="3922"/>
                  </a:cubicBezTo>
                  <a:cubicBezTo>
                    <a:pt x="56" y="3928"/>
                    <a:pt x="61" y="3933"/>
                    <a:pt x="65" y="3938"/>
                  </a:cubicBezTo>
                  <a:cubicBezTo>
                    <a:pt x="66" y="3938"/>
                    <a:pt x="66" y="3939"/>
                    <a:pt x="66" y="3939"/>
                  </a:cubicBezTo>
                  <a:lnTo>
                    <a:pt x="2582" y="6455"/>
                  </a:lnTo>
                  <a:cubicBezTo>
                    <a:pt x="2626" y="6499"/>
                    <a:pt x="2683" y="6520"/>
                    <a:pt x="2740" y="6520"/>
                  </a:cubicBezTo>
                  <a:cubicBezTo>
                    <a:pt x="2796" y="6520"/>
                    <a:pt x="2853" y="6499"/>
                    <a:pt x="2897" y="6455"/>
                  </a:cubicBezTo>
                  <a:cubicBezTo>
                    <a:pt x="2984" y="6368"/>
                    <a:pt x="2984" y="6227"/>
                    <a:pt x="2897" y="6141"/>
                  </a:cubicBezTo>
                  <a:lnTo>
                    <a:pt x="2898" y="6141"/>
                  </a:lnTo>
                  <a:lnTo>
                    <a:pt x="446" y="3690"/>
                  </a:lnTo>
                  <a:lnTo>
                    <a:pt x="446" y="223"/>
                  </a:lnTo>
                  <a:cubicBezTo>
                    <a:pt x="446" y="100"/>
                    <a:pt x="346" y="1"/>
                    <a:pt x="22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2" name="Google Shape;462;p42"/>
          <p:cNvSpPr/>
          <p:nvPr/>
        </p:nvSpPr>
        <p:spPr>
          <a:xfrm>
            <a:off x="2985225" y="1532575"/>
            <a:ext cx="372575" cy="374450"/>
          </a:xfrm>
          <a:custGeom>
            <a:rect b="b" l="l" r="r" t="t"/>
            <a:pathLst>
              <a:path extrusionOk="0" h="14978" w="14903">
                <a:moveTo>
                  <a:pt x="3965" y="449"/>
                </a:moveTo>
                <a:cubicBezTo>
                  <a:pt x="5274" y="449"/>
                  <a:pt x="6362" y="1416"/>
                  <a:pt x="6553" y="2672"/>
                </a:cubicBezTo>
                <a:cubicBezTo>
                  <a:pt x="6476" y="2593"/>
                  <a:pt x="6392" y="2531"/>
                  <a:pt x="6301" y="2485"/>
                </a:cubicBezTo>
                <a:cubicBezTo>
                  <a:pt x="6162" y="2414"/>
                  <a:pt x="6016" y="2385"/>
                  <a:pt x="5862" y="2385"/>
                </a:cubicBezTo>
                <a:cubicBezTo>
                  <a:pt x="5516" y="2385"/>
                  <a:pt x="5132" y="2533"/>
                  <a:pt x="4708" y="2696"/>
                </a:cubicBezTo>
                <a:cubicBezTo>
                  <a:pt x="4135" y="2917"/>
                  <a:pt x="3472" y="3173"/>
                  <a:pt x="2691" y="3173"/>
                </a:cubicBezTo>
                <a:cubicBezTo>
                  <a:pt x="2279" y="3173"/>
                  <a:pt x="1834" y="3102"/>
                  <a:pt x="1352" y="2917"/>
                </a:cubicBezTo>
                <a:cubicBezTo>
                  <a:pt x="1430" y="1543"/>
                  <a:pt x="2572" y="449"/>
                  <a:pt x="3965" y="449"/>
                </a:cubicBezTo>
                <a:close/>
                <a:moveTo>
                  <a:pt x="5857" y="2834"/>
                </a:moveTo>
                <a:cubicBezTo>
                  <a:pt x="5947" y="2834"/>
                  <a:pt x="6028" y="2850"/>
                  <a:pt x="6099" y="2886"/>
                </a:cubicBezTo>
                <a:cubicBezTo>
                  <a:pt x="6296" y="2985"/>
                  <a:pt x="6454" y="3257"/>
                  <a:pt x="6583" y="3715"/>
                </a:cubicBezTo>
                <a:lnTo>
                  <a:pt x="6583" y="4582"/>
                </a:lnTo>
                <a:cubicBezTo>
                  <a:pt x="6583" y="5626"/>
                  <a:pt x="5921" y="6561"/>
                  <a:pt x="4937" y="6910"/>
                </a:cubicBezTo>
                <a:lnTo>
                  <a:pt x="4936" y="6910"/>
                </a:lnTo>
                <a:cubicBezTo>
                  <a:pt x="4673" y="7003"/>
                  <a:pt x="4396" y="7050"/>
                  <a:pt x="4114" y="7050"/>
                </a:cubicBezTo>
                <a:cubicBezTo>
                  <a:pt x="3832" y="7050"/>
                  <a:pt x="3555" y="7003"/>
                  <a:pt x="3292" y="6910"/>
                </a:cubicBezTo>
                <a:cubicBezTo>
                  <a:pt x="2308" y="6562"/>
                  <a:pt x="1646" y="5626"/>
                  <a:pt x="1646" y="4582"/>
                </a:cubicBezTo>
                <a:lnTo>
                  <a:pt x="1646" y="3483"/>
                </a:lnTo>
                <a:cubicBezTo>
                  <a:pt x="2014" y="3582"/>
                  <a:pt x="2362" y="3621"/>
                  <a:pt x="2689" y="3621"/>
                </a:cubicBezTo>
                <a:cubicBezTo>
                  <a:pt x="3556" y="3621"/>
                  <a:pt x="4282" y="3342"/>
                  <a:pt x="4870" y="3115"/>
                </a:cubicBezTo>
                <a:cubicBezTo>
                  <a:pt x="5265" y="2963"/>
                  <a:pt x="5599" y="2834"/>
                  <a:pt x="5857" y="2834"/>
                </a:cubicBezTo>
                <a:close/>
                <a:moveTo>
                  <a:pt x="2843" y="7207"/>
                </a:moveTo>
                <a:cubicBezTo>
                  <a:pt x="2939" y="7254"/>
                  <a:pt x="3039" y="7296"/>
                  <a:pt x="3142" y="7333"/>
                </a:cubicBezTo>
                <a:lnTo>
                  <a:pt x="3143" y="7333"/>
                </a:lnTo>
                <a:cubicBezTo>
                  <a:pt x="3383" y="7418"/>
                  <a:pt x="3634" y="7471"/>
                  <a:pt x="3890" y="7489"/>
                </a:cubicBezTo>
                <a:lnTo>
                  <a:pt x="3890" y="8034"/>
                </a:lnTo>
                <a:lnTo>
                  <a:pt x="3532" y="8212"/>
                </a:lnTo>
                <a:lnTo>
                  <a:pt x="2843" y="7753"/>
                </a:lnTo>
                <a:lnTo>
                  <a:pt x="2843" y="7207"/>
                </a:lnTo>
                <a:close/>
                <a:moveTo>
                  <a:pt x="5386" y="7207"/>
                </a:moveTo>
                <a:lnTo>
                  <a:pt x="5386" y="7753"/>
                </a:lnTo>
                <a:lnTo>
                  <a:pt x="4697" y="8212"/>
                </a:lnTo>
                <a:lnTo>
                  <a:pt x="4339" y="8034"/>
                </a:lnTo>
                <a:lnTo>
                  <a:pt x="4339" y="7489"/>
                </a:lnTo>
                <a:cubicBezTo>
                  <a:pt x="4595" y="7471"/>
                  <a:pt x="4845" y="7418"/>
                  <a:pt x="5087" y="7333"/>
                </a:cubicBezTo>
                <a:cubicBezTo>
                  <a:pt x="5088" y="7333"/>
                  <a:pt x="5089" y="7332"/>
                  <a:pt x="5090" y="7332"/>
                </a:cubicBezTo>
                <a:cubicBezTo>
                  <a:pt x="5191" y="7295"/>
                  <a:pt x="5290" y="7254"/>
                  <a:pt x="5386" y="7207"/>
                </a:cubicBezTo>
                <a:close/>
                <a:moveTo>
                  <a:pt x="4114" y="8422"/>
                </a:moveTo>
                <a:lnTo>
                  <a:pt x="4412" y="8572"/>
                </a:lnTo>
                <a:lnTo>
                  <a:pt x="4275" y="8844"/>
                </a:lnTo>
                <a:lnTo>
                  <a:pt x="3954" y="8844"/>
                </a:lnTo>
                <a:lnTo>
                  <a:pt x="3818" y="8572"/>
                </a:lnTo>
                <a:lnTo>
                  <a:pt x="4114" y="8422"/>
                </a:lnTo>
                <a:close/>
                <a:moveTo>
                  <a:pt x="4213" y="9293"/>
                </a:moveTo>
                <a:lnTo>
                  <a:pt x="4462" y="11537"/>
                </a:lnTo>
                <a:lnTo>
                  <a:pt x="3767" y="11537"/>
                </a:lnTo>
                <a:lnTo>
                  <a:pt x="4017" y="9293"/>
                </a:lnTo>
                <a:close/>
                <a:moveTo>
                  <a:pt x="6195" y="8097"/>
                </a:moveTo>
                <a:cubicBezTo>
                  <a:pt x="6057" y="8449"/>
                  <a:pt x="5984" y="8829"/>
                  <a:pt x="5984" y="9219"/>
                </a:cubicBezTo>
                <a:cubicBezTo>
                  <a:pt x="5984" y="10038"/>
                  <a:pt x="6304" y="10807"/>
                  <a:pt x="6882" y="11387"/>
                </a:cubicBezTo>
                <a:cubicBezTo>
                  <a:pt x="6934" y="11439"/>
                  <a:pt x="6988" y="11489"/>
                  <a:pt x="7044" y="11537"/>
                </a:cubicBezTo>
                <a:lnTo>
                  <a:pt x="4913" y="11537"/>
                </a:lnTo>
                <a:lnTo>
                  <a:pt x="4644" y="9110"/>
                </a:lnTo>
                <a:lnTo>
                  <a:pt x="4886" y="8625"/>
                </a:lnTo>
                <a:lnTo>
                  <a:pt x="5679" y="8097"/>
                </a:lnTo>
                <a:close/>
                <a:moveTo>
                  <a:pt x="9050" y="6601"/>
                </a:moveTo>
                <a:cubicBezTo>
                  <a:pt x="9750" y="6601"/>
                  <a:pt x="10406" y="6873"/>
                  <a:pt x="10901" y="7368"/>
                </a:cubicBezTo>
                <a:cubicBezTo>
                  <a:pt x="11396" y="7863"/>
                  <a:pt x="11668" y="8519"/>
                  <a:pt x="11668" y="9219"/>
                </a:cubicBezTo>
                <a:cubicBezTo>
                  <a:pt x="11668" y="9918"/>
                  <a:pt x="11396" y="10575"/>
                  <a:pt x="10901" y="11069"/>
                </a:cubicBezTo>
                <a:cubicBezTo>
                  <a:pt x="10406" y="11564"/>
                  <a:pt x="9749" y="11836"/>
                  <a:pt x="9050" y="11836"/>
                </a:cubicBezTo>
                <a:cubicBezTo>
                  <a:pt x="8352" y="11836"/>
                  <a:pt x="7694" y="11564"/>
                  <a:pt x="7200" y="11069"/>
                </a:cubicBezTo>
                <a:cubicBezTo>
                  <a:pt x="6705" y="10575"/>
                  <a:pt x="6433" y="9918"/>
                  <a:pt x="6433" y="9219"/>
                </a:cubicBezTo>
                <a:cubicBezTo>
                  <a:pt x="6433" y="8800"/>
                  <a:pt x="6532" y="8397"/>
                  <a:pt x="6716" y="8034"/>
                </a:cubicBezTo>
                <a:cubicBezTo>
                  <a:pt x="6749" y="8003"/>
                  <a:pt x="6771" y="7961"/>
                  <a:pt x="6781" y="7915"/>
                </a:cubicBezTo>
                <a:cubicBezTo>
                  <a:pt x="6894" y="7717"/>
                  <a:pt x="7034" y="7533"/>
                  <a:pt x="7200" y="7368"/>
                </a:cubicBezTo>
                <a:cubicBezTo>
                  <a:pt x="7694" y="6873"/>
                  <a:pt x="8352" y="6601"/>
                  <a:pt x="9050" y="6601"/>
                </a:cubicBezTo>
                <a:close/>
                <a:moveTo>
                  <a:pt x="11372" y="11222"/>
                </a:moveTo>
                <a:lnTo>
                  <a:pt x="11782" y="11633"/>
                </a:lnTo>
                <a:lnTo>
                  <a:pt x="11465" y="11951"/>
                </a:lnTo>
                <a:lnTo>
                  <a:pt x="11055" y="11539"/>
                </a:lnTo>
                <a:cubicBezTo>
                  <a:pt x="11110" y="11490"/>
                  <a:pt x="11165" y="11440"/>
                  <a:pt x="11218" y="11387"/>
                </a:cubicBezTo>
                <a:cubicBezTo>
                  <a:pt x="11271" y="11334"/>
                  <a:pt x="11323" y="11279"/>
                  <a:pt x="11372" y="11222"/>
                </a:cubicBezTo>
                <a:close/>
                <a:moveTo>
                  <a:pt x="12311" y="11739"/>
                </a:moveTo>
                <a:lnTo>
                  <a:pt x="14206" y="13635"/>
                </a:lnTo>
                <a:cubicBezTo>
                  <a:pt x="14411" y="13839"/>
                  <a:pt x="14411" y="14171"/>
                  <a:pt x="14206" y="14375"/>
                </a:cubicBezTo>
                <a:cubicBezTo>
                  <a:pt x="14104" y="14477"/>
                  <a:pt x="13970" y="14528"/>
                  <a:pt x="13836" y="14528"/>
                </a:cubicBezTo>
                <a:cubicBezTo>
                  <a:pt x="13702" y="14528"/>
                  <a:pt x="13568" y="14477"/>
                  <a:pt x="13466" y="14375"/>
                </a:cubicBezTo>
                <a:lnTo>
                  <a:pt x="11571" y="12480"/>
                </a:lnTo>
                <a:lnTo>
                  <a:pt x="12311" y="11739"/>
                </a:lnTo>
                <a:close/>
                <a:moveTo>
                  <a:pt x="3965" y="0"/>
                </a:moveTo>
                <a:cubicBezTo>
                  <a:pt x="2275" y="0"/>
                  <a:pt x="900" y="1375"/>
                  <a:pt x="899" y="3065"/>
                </a:cubicBezTo>
                <a:cubicBezTo>
                  <a:pt x="899" y="3073"/>
                  <a:pt x="899" y="3082"/>
                  <a:pt x="900" y="3090"/>
                </a:cubicBezTo>
                <a:cubicBezTo>
                  <a:pt x="900" y="3092"/>
                  <a:pt x="901" y="3094"/>
                  <a:pt x="901" y="3096"/>
                </a:cubicBezTo>
                <a:cubicBezTo>
                  <a:pt x="902" y="3101"/>
                  <a:pt x="902" y="3107"/>
                  <a:pt x="903" y="3111"/>
                </a:cubicBezTo>
                <a:cubicBezTo>
                  <a:pt x="904" y="3115"/>
                  <a:pt x="905" y="3120"/>
                  <a:pt x="906" y="3124"/>
                </a:cubicBezTo>
                <a:cubicBezTo>
                  <a:pt x="907" y="3126"/>
                  <a:pt x="907" y="3129"/>
                  <a:pt x="908" y="3132"/>
                </a:cubicBezTo>
                <a:cubicBezTo>
                  <a:pt x="909" y="3137"/>
                  <a:pt x="911" y="3141"/>
                  <a:pt x="913" y="3146"/>
                </a:cubicBezTo>
                <a:cubicBezTo>
                  <a:pt x="914" y="3148"/>
                  <a:pt x="914" y="3150"/>
                  <a:pt x="915" y="3152"/>
                </a:cubicBezTo>
                <a:cubicBezTo>
                  <a:pt x="918" y="3156"/>
                  <a:pt x="920" y="3161"/>
                  <a:pt x="922" y="3165"/>
                </a:cubicBezTo>
                <a:cubicBezTo>
                  <a:pt x="923" y="3168"/>
                  <a:pt x="924" y="3170"/>
                  <a:pt x="925" y="3172"/>
                </a:cubicBezTo>
                <a:cubicBezTo>
                  <a:pt x="927" y="3176"/>
                  <a:pt x="929" y="3179"/>
                  <a:pt x="931" y="3182"/>
                </a:cubicBezTo>
                <a:cubicBezTo>
                  <a:pt x="933" y="3185"/>
                  <a:pt x="934" y="3189"/>
                  <a:pt x="936" y="3191"/>
                </a:cubicBezTo>
                <a:cubicBezTo>
                  <a:pt x="938" y="3194"/>
                  <a:pt x="940" y="3197"/>
                  <a:pt x="941" y="3199"/>
                </a:cubicBezTo>
                <a:cubicBezTo>
                  <a:pt x="944" y="3202"/>
                  <a:pt x="947" y="3205"/>
                  <a:pt x="949" y="3208"/>
                </a:cubicBezTo>
                <a:cubicBezTo>
                  <a:pt x="951" y="3210"/>
                  <a:pt x="953" y="3212"/>
                  <a:pt x="954" y="3214"/>
                </a:cubicBezTo>
                <a:cubicBezTo>
                  <a:pt x="957" y="3219"/>
                  <a:pt x="960" y="3222"/>
                  <a:pt x="963" y="3225"/>
                </a:cubicBezTo>
                <a:cubicBezTo>
                  <a:pt x="965" y="3227"/>
                  <a:pt x="967" y="3228"/>
                  <a:pt x="968" y="3230"/>
                </a:cubicBezTo>
                <a:cubicBezTo>
                  <a:pt x="972" y="3233"/>
                  <a:pt x="976" y="3236"/>
                  <a:pt x="980" y="3239"/>
                </a:cubicBezTo>
                <a:cubicBezTo>
                  <a:pt x="982" y="3241"/>
                  <a:pt x="984" y="3244"/>
                  <a:pt x="986" y="3245"/>
                </a:cubicBezTo>
                <a:cubicBezTo>
                  <a:pt x="990" y="3248"/>
                  <a:pt x="993" y="3250"/>
                  <a:pt x="996" y="3253"/>
                </a:cubicBezTo>
                <a:cubicBezTo>
                  <a:pt x="1002" y="3255"/>
                  <a:pt x="1006" y="3258"/>
                  <a:pt x="1010" y="3261"/>
                </a:cubicBezTo>
                <a:cubicBezTo>
                  <a:pt x="1012" y="3262"/>
                  <a:pt x="1013" y="3263"/>
                  <a:pt x="1015" y="3264"/>
                </a:cubicBezTo>
                <a:cubicBezTo>
                  <a:pt x="1022" y="3267"/>
                  <a:pt x="1030" y="3272"/>
                  <a:pt x="1037" y="3275"/>
                </a:cubicBezTo>
                <a:cubicBezTo>
                  <a:pt x="1091" y="3297"/>
                  <a:pt x="1145" y="3318"/>
                  <a:pt x="1197" y="3339"/>
                </a:cubicBezTo>
                <a:lnTo>
                  <a:pt x="1197" y="4582"/>
                </a:lnTo>
                <a:cubicBezTo>
                  <a:pt x="1197" y="5528"/>
                  <a:pt x="1657" y="6398"/>
                  <a:pt x="2394" y="6938"/>
                </a:cubicBezTo>
                <a:lnTo>
                  <a:pt x="2394" y="7649"/>
                </a:lnTo>
                <a:lnTo>
                  <a:pt x="1721" y="7649"/>
                </a:lnTo>
                <a:cubicBezTo>
                  <a:pt x="772" y="7649"/>
                  <a:pt x="1" y="8420"/>
                  <a:pt x="1" y="9369"/>
                </a:cubicBezTo>
                <a:lnTo>
                  <a:pt x="1" y="9967"/>
                </a:lnTo>
                <a:cubicBezTo>
                  <a:pt x="1" y="10091"/>
                  <a:pt x="102" y="10191"/>
                  <a:pt x="226" y="10191"/>
                </a:cubicBezTo>
                <a:cubicBezTo>
                  <a:pt x="349" y="10191"/>
                  <a:pt x="450" y="10091"/>
                  <a:pt x="450" y="9967"/>
                </a:cubicBezTo>
                <a:lnTo>
                  <a:pt x="450" y="9369"/>
                </a:lnTo>
                <a:lnTo>
                  <a:pt x="450" y="9368"/>
                </a:lnTo>
                <a:cubicBezTo>
                  <a:pt x="450" y="8667"/>
                  <a:pt x="1020" y="8097"/>
                  <a:pt x="1721" y="8097"/>
                </a:cubicBezTo>
                <a:lnTo>
                  <a:pt x="2551" y="8097"/>
                </a:lnTo>
                <a:lnTo>
                  <a:pt x="3342" y="8625"/>
                </a:lnTo>
                <a:lnTo>
                  <a:pt x="3585" y="9111"/>
                </a:lnTo>
                <a:lnTo>
                  <a:pt x="3316" y="11537"/>
                </a:lnTo>
                <a:lnTo>
                  <a:pt x="1945" y="11537"/>
                </a:lnTo>
                <a:lnTo>
                  <a:pt x="1945" y="10566"/>
                </a:lnTo>
                <a:cubicBezTo>
                  <a:pt x="1945" y="10441"/>
                  <a:pt x="1845" y="10341"/>
                  <a:pt x="1721" y="10341"/>
                </a:cubicBezTo>
                <a:cubicBezTo>
                  <a:pt x="1598" y="10341"/>
                  <a:pt x="1497" y="10441"/>
                  <a:pt x="1497" y="10566"/>
                </a:cubicBezTo>
                <a:lnTo>
                  <a:pt x="1497" y="11537"/>
                </a:lnTo>
                <a:lnTo>
                  <a:pt x="450" y="11537"/>
                </a:lnTo>
                <a:lnTo>
                  <a:pt x="450" y="10864"/>
                </a:lnTo>
                <a:cubicBezTo>
                  <a:pt x="450" y="10741"/>
                  <a:pt x="349" y="10640"/>
                  <a:pt x="226" y="10640"/>
                </a:cubicBezTo>
                <a:cubicBezTo>
                  <a:pt x="103" y="10640"/>
                  <a:pt x="1" y="10741"/>
                  <a:pt x="1" y="10864"/>
                </a:cubicBezTo>
                <a:lnTo>
                  <a:pt x="1" y="11761"/>
                </a:lnTo>
                <a:lnTo>
                  <a:pt x="1" y="11762"/>
                </a:lnTo>
                <a:cubicBezTo>
                  <a:pt x="1" y="11851"/>
                  <a:pt x="54" y="11928"/>
                  <a:pt x="130" y="11964"/>
                </a:cubicBezTo>
                <a:cubicBezTo>
                  <a:pt x="159" y="11978"/>
                  <a:pt x="191" y="11986"/>
                  <a:pt x="226" y="11986"/>
                </a:cubicBezTo>
                <a:lnTo>
                  <a:pt x="7726" y="11986"/>
                </a:lnTo>
                <a:cubicBezTo>
                  <a:pt x="8134" y="12182"/>
                  <a:pt x="8584" y="12286"/>
                  <a:pt x="9050" y="12286"/>
                </a:cubicBezTo>
                <a:cubicBezTo>
                  <a:pt x="9639" y="12286"/>
                  <a:pt x="10204" y="12120"/>
                  <a:pt x="10690" y="11811"/>
                </a:cubicBezTo>
                <a:lnTo>
                  <a:pt x="11147" y="12268"/>
                </a:lnTo>
                <a:lnTo>
                  <a:pt x="11094" y="12321"/>
                </a:lnTo>
                <a:cubicBezTo>
                  <a:pt x="11007" y="12409"/>
                  <a:pt x="11007" y="12551"/>
                  <a:pt x="11094" y="12638"/>
                </a:cubicBezTo>
                <a:lnTo>
                  <a:pt x="13149" y="14693"/>
                </a:lnTo>
                <a:cubicBezTo>
                  <a:pt x="13332" y="14877"/>
                  <a:pt x="13576" y="14977"/>
                  <a:pt x="13836" y="14977"/>
                </a:cubicBezTo>
                <a:cubicBezTo>
                  <a:pt x="14095" y="14977"/>
                  <a:pt x="14340" y="14877"/>
                  <a:pt x="14524" y="14693"/>
                </a:cubicBezTo>
                <a:cubicBezTo>
                  <a:pt x="14902" y="14314"/>
                  <a:pt x="14902" y="13697"/>
                  <a:pt x="14524" y="13317"/>
                </a:cubicBezTo>
                <a:lnTo>
                  <a:pt x="12470" y="11263"/>
                </a:lnTo>
                <a:cubicBezTo>
                  <a:pt x="12426" y="11219"/>
                  <a:pt x="12368" y="11197"/>
                  <a:pt x="12311" y="11197"/>
                </a:cubicBezTo>
                <a:cubicBezTo>
                  <a:pt x="12275" y="11197"/>
                  <a:pt x="12239" y="11206"/>
                  <a:pt x="12206" y="11223"/>
                </a:cubicBezTo>
                <a:cubicBezTo>
                  <a:pt x="12187" y="11233"/>
                  <a:pt x="12169" y="11247"/>
                  <a:pt x="12152" y="11263"/>
                </a:cubicBezTo>
                <a:lnTo>
                  <a:pt x="12100" y="11316"/>
                </a:lnTo>
                <a:lnTo>
                  <a:pt x="11642" y="10859"/>
                </a:lnTo>
                <a:cubicBezTo>
                  <a:pt x="11951" y="10373"/>
                  <a:pt x="12116" y="9809"/>
                  <a:pt x="12116" y="9219"/>
                </a:cubicBezTo>
                <a:cubicBezTo>
                  <a:pt x="12116" y="8400"/>
                  <a:pt x="11798" y="7629"/>
                  <a:pt x="11218" y="7051"/>
                </a:cubicBezTo>
                <a:cubicBezTo>
                  <a:pt x="10640" y="6471"/>
                  <a:pt x="9869" y="6153"/>
                  <a:pt x="9050" y="6153"/>
                </a:cubicBezTo>
                <a:cubicBezTo>
                  <a:pt x="8231" y="6153"/>
                  <a:pt x="7461" y="6471"/>
                  <a:pt x="6882" y="7051"/>
                </a:cubicBezTo>
                <a:cubicBezTo>
                  <a:pt x="6700" y="7232"/>
                  <a:pt x="6544" y="7433"/>
                  <a:pt x="6416" y="7648"/>
                </a:cubicBezTo>
                <a:lnTo>
                  <a:pt x="5834" y="7648"/>
                </a:lnTo>
                <a:lnTo>
                  <a:pt x="5834" y="6937"/>
                </a:lnTo>
                <a:cubicBezTo>
                  <a:pt x="6572" y="6396"/>
                  <a:pt x="7031" y="5528"/>
                  <a:pt x="7031" y="4582"/>
                </a:cubicBezTo>
                <a:lnTo>
                  <a:pt x="7031" y="3695"/>
                </a:lnTo>
                <a:cubicBezTo>
                  <a:pt x="7031" y="3690"/>
                  <a:pt x="7031" y="3687"/>
                  <a:pt x="7031" y="3684"/>
                </a:cubicBezTo>
                <a:lnTo>
                  <a:pt x="7031" y="3071"/>
                </a:lnTo>
                <a:cubicBezTo>
                  <a:pt x="7031" y="3069"/>
                  <a:pt x="7031" y="3068"/>
                  <a:pt x="7031" y="3067"/>
                </a:cubicBezTo>
                <a:cubicBezTo>
                  <a:pt x="7031" y="1376"/>
                  <a:pt x="5656" y="0"/>
                  <a:pt x="39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63" name="Google Shape;463;p42"/>
          <p:cNvGrpSpPr/>
          <p:nvPr/>
        </p:nvGrpSpPr>
        <p:grpSpPr>
          <a:xfrm>
            <a:off x="2977163" y="2724963"/>
            <a:ext cx="388700" cy="272700"/>
            <a:chOff x="1388300" y="4099025"/>
            <a:chExt cx="388700" cy="272700"/>
          </a:xfrm>
        </p:grpSpPr>
        <p:sp>
          <p:nvSpPr>
            <p:cNvPr id="464" name="Google Shape;464;p42"/>
            <p:cNvSpPr/>
            <p:nvPr/>
          </p:nvSpPr>
          <p:spPr>
            <a:xfrm>
              <a:off x="1389125" y="4329450"/>
              <a:ext cx="88350" cy="42275"/>
            </a:xfrm>
            <a:custGeom>
              <a:rect b="b" l="l" r="r" t="t"/>
              <a:pathLst>
                <a:path extrusionOk="0" h="1691" w="3534">
                  <a:moveTo>
                    <a:pt x="922" y="461"/>
                  </a:moveTo>
                  <a:lnTo>
                    <a:pt x="922" y="1229"/>
                  </a:lnTo>
                  <a:lnTo>
                    <a:pt x="461" y="1229"/>
                  </a:lnTo>
                  <a:lnTo>
                    <a:pt x="461" y="461"/>
                  </a:lnTo>
                  <a:close/>
                  <a:moveTo>
                    <a:pt x="2151" y="461"/>
                  </a:moveTo>
                  <a:lnTo>
                    <a:pt x="2151" y="1229"/>
                  </a:lnTo>
                  <a:lnTo>
                    <a:pt x="1382" y="1229"/>
                  </a:lnTo>
                  <a:lnTo>
                    <a:pt x="1382" y="461"/>
                  </a:lnTo>
                  <a:close/>
                  <a:moveTo>
                    <a:pt x="3072" y="461"/>
                  </a:moveTo>
                  <a:lnTo>
                    <a:pt x="3072" y="1229"/>
                  </a:lnTo>
                  <a:lnTo>
                    <a:pt x="2612" y="1229"/>
                  </a:lnTo>
                  <a:lnTo>
                    <a:pt x="2612" y="461"/>
                  </a:lnTo>
                  <a:close/>
                  <a:moveTo>
                    <a:pt x="230" y="0"/>
                  </a:moveTo>
                  <a:cubicBezTo>
                    <a:pt x="104" y="0"/>
                    <a:pt x="0" y="104"/>
                    <a:pt x="0" y="230"/>
                  </a:cubicBezTo>
                  <a:lnTo>
                    <a:pt x="0" y="1460"/>
                  </a:lnTo>
                  <a:cubicBezTo>
                    <a:pt x="0" y="1586"/>
                    <a:pt x="104" y="1690"/>
                    <a:pt x="230" y="1690"/>
                  </a:cubicBezTo>
                  <a:lnTo>
                    <a:pt x="3303" y="1690"/>
                  </a:lnTo>
                  <a:cubicBezTo>
                    <a:pt x="3430" y="1690"/>
                    <a:pt x="3534" y="1586"/>
                    <a:pt x="3534" y="1460"/>
                  </a:cubicBezTo>
                  <a:lnTo>
                    <a:pt x="3534" y="230"/>
                  </a:lnTo>
                  <a:cubicBezTo>
                    <a:pt x="3534" y="104"/>
                    <a:pt x="3430" y="0"/>
                    <a:pt x="330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42"/>
            <p:cNvSpPr/>
            <p:nvPr/>
          </p:nvSpPr>
          <p:spPr>
            <a:xfrm>
              <a:off x="1488975" y="4329450"/>
              <a:ext cx="88350" cy="42275"/>
            </a:xfrm>
            <a:custGeom>
              <a:rect b="b" l="l" r="r" t="t"/>
              <a:pathLst>
                <a:path extrusionOk="0" h="1691" w="3534">
                  <a:moveTo>
                    <a:pt x="922" y="461"/>
                  </a:moveTo>
                  <a:lnTo>
                    <a:pt x="922" y="1229"/>
                  </a:lnTo>
                  <a:lnTo>
                    <a:pt x="460" y="1229"/>
                  </a:lnTo>
                  <a:lnTo>
                    <a:pt x="460" y="461"/>
                  </a:lnTo>
                  <a:close/>
                  <a:moveTo>
                    <a:pt x="2151" y="461"/>
                  </a:moveTo>
                  <a:lnTo>
                    <a:pt x="2151" y="1229"/>
                  </a:lnTo>
                  <a:lnTo>
                    <a:pt x="1382" y="1229"/>
                  </a:lnTo>
                  <a:lnTo>
                    <a:pt x="1382" y="461"/>
                  </a:lnTo>
                  <a:close/>
                  <a:moveTo>
                    <a:pt x="3072" y="461"/>
                  </a:moveTo>
                  <a:lnTo>
                    <a:pt x="3072" y="1229"/>
                  </a:lnTo>
                  <a:lnTo>
                    <a:pt x="2611" y="1229"/>
                  </a:lnTo>
                  <a:lnTo>
                    <a:pt x="2611" y="461"/>
                  </a:lnTo>
                  <a:close/>
                  <a:moveTo>
                    <a:pt x="230" y="0"/>
                  </a:moveTo>
                  <a:cubicBezTo>
                    <a:pt x="104" y="0"/>
                    <a:pt x="0" y="104"/>
                    <a:pt x="0" y="230"/>
                  </a:cubicBezTo>
                  <a:lnTo>
                    <a:pt x="0" y="1460"/>
                  </a:lnTo>
                  <a:cubicBezTo>
                    <a:pt x="0" y="1586"/>
                    <a:pt x="104" y="1690"/>
                    <a:pt x="230" y="1690"/>
                  </a:cubicBezTo>
                  <a:lnTo>
                    <a:pt x="3302" y="1690"/>
                  </a:lnTo>
                  <a:cubicBezTo>
                    <a:pt x="3430" y="1690"/>
                    <a:pt x="3534" y="1586"/>
                    <a:pt x="3534" y="1460"/>
                  </a:cubicBezTo>
                  <a:lnTo>
                    <a:pt x="3534" y="230"/>
                  </a:lnTo>
                  <a:cubicBezTo>
                    <a:pt x="3534" y="104"/>
                    <a:pt x="3430" y="0"/>
                    <a:pt x="330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42"/>
            <p:cNvSpPr/>
            <p:nvPr/>
          </p:nvSpPr>
          <p:spPr>
            <a:xfrm>
              <a:off x="1588800" y="4329450"/>
              <a:ext cx="88350" cy="42275"/>
            </a:xfrm>
            <a:custGeom>
              <a:rect b="b" l="l" r="r" t="t"/>
              <a:pathLst>
                <a:path extrusionOk="0" h="1691" w="3534">
                  <a:moveTo>
                    <a:pt x="923" y="461"/>
                  </a:moveTo>
                  <a:lnTo>
                    <a:pt x="923" y="1229"/>
                  </a:lnTo>
                  <a:lnTo>
                    <a:pt x="461" y="1229"/>
                  </a:lnTo>
                  <a:lnTo>
                    <a:pt x="461" y="461"/>
                  </a:lnTo>
                  <a:close/>
                  <a:moveTo>
                    <a:pt x="2151" y="461"/>
                  </a:moveTo>
                  <a:lnTo>
                    <a:pt x="2151" y="1229"/>
                  </a:lnTo>
                  <a:lnTo>
                    <a:pt x="1383" y="1229"/>
                  </a:lnTo>
                  <a:lnTo>
                    <a:pt x="1383" y="461"/>
                  </a:lnTo>
                  <a:close/>
                  <a:moveTo>
                    <a:pt x="3073" y="461"/>
                  </a:moveTo>
                  <a:lnTo>
                    <a:pt x="3073" y="1229"/>
                  </a:lnTo>
                  <a:lnTo>
                    <a:pt x="2612" y="1229"/>
                  </a:lnTo>
                  <a:lnTo>
                    <a:pt x="2612" y="461"/>
                  </a:lnTo>
                  <a:close/>
                  <a:moveTo>
                    <a:pt x="231" y="0"/>
                  </a:moveTo>
                  <a:cubicBezTo>
                    <a:pt x="104" y="0"/>
                    <a:pt x="1" y="104"/>
                    <a:pt x="1" y="230"/>
                  </a:cubicBezTo>
                  <a:lnTo>
                    <a:pt x="1" y="1460"/>
                  </a:lnTo>
                  <a:cubicBezTo>
                    <a:pt x="1" y="1586"/>
                    <a:pt x="104" y="1690"/>
                    <a:pt x="231" y="1690"/>
                  </a:cubicBezTo>
                  <a:lnTo>
                    <a:pt x="3303" y="1690"/>
                  </a:lnTo>
                  <a:cubicBezTo>
                    <a:pt x="3431" y="1690"/>
                    <a:pt x="3533" y="1586"/>
                    <a:pt x="3533" y="1460"/>
                  </a:cubicBezTo>
                  <a:lnTo>
                    <a:pt x="3533" y="230"/>
                  </a:lnTo>
                  <a:cubicBezTo>
                    <a:pt x="3533" y="104"/>
                    <a:pt x="3431" y="0"/>
                    <a:pt x="330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42"/>
            <p:cNvSpPr/>
            <p:nvPr/>
          </p:nvSpPr>
          <p:spPr>
            <a:xfrm>
              <a:off x="1688650" y="4329450"/>
              <a:ext cx="88350" cy="42275"/>
            </a:xfrm>
            <a:custGeom>
              <a:rect b="b" l="l" r="r" t="t"/>
              <a:pathLst>
                <a:path extrusionOk="0" h="1691" w="3534">
                  <a:moveTo>
                    <a:pt x="923" y="461"/>
                  </a:moveTo>
                  <a:lnTo>
                    <a:pt x="923" y="1229"/>
                  </a:lnTo>
                  <a:lnTo>
                    <a:pt x="461" y="1229"/>
                  </a:lnTo>
                  <a:lnTo>
                    <a:pt x="461" y="461"/>
                  </a:lnTo>
                  <a:close/>
                  <a:moveTo>
                    <a:pt x="2151" y="461"/>
                  </a:moveTo>
                  <a:lnTo>
                    <a:pt x="2151" y="1229"/>
                  </a:lnTo>
                  <a:lnTo>
                    <a:pt x="1383" y="1229"/>
                  </a:lnTo>
                  <a:lnTo>
                    <a:pt x="1383" y="461"/>
                  </a:lnTo>
                  <a:close/>
                  <a:moveTo>
                    <a:pt x="3073" y="461"/>
                  </a:moveTo>
                  <a:lnTo>
                    <a:pt x="3073" y="1229"/>
                  </a:lnTo>
                  <a:lnTo>
                    <a:pt x="2612" y="1229"/>
                  </a:lnTo>
                  <a:lnTo>
                    <a:pt x="2612" y="461"/>
                  </a:lnTo>
                  <a:close/>
                  <a:moveTo>
                    <a:pt x="231" y="0"/>
                  </a:moveTo>
                  <a:cubicBezTo>
                    <a:pt x="103" y="0"/>
                    <a:pt x="1" y="104"/>
                    <a:pt x="1" y="230"/>
                  </a:cubicBezTo>
                  <a:lnTo>
                    <a:pt x="1" y="1460"/>
                  </a:lnTo>
                  <a:cubicBezTo>
                    <a:pt x="1" y="1586"/>
                    <a:pt x="103" y="1690"/>
                    <a:pt x="231" y="1690"/>
                  </a:cubicBezTo>
                  <a:lnTo>
                    <a:pt x="3303" y="1690"/>
                  </a:lnTo>
                  <a:cubicBezTo>
                    <a:pt x="3431" y="1690"/>
                    <a:pt x="3533" y="1586"/>
                    <a:pt x="3533" y="1460"/>
                  </a:cubicBezTo>
                  <a:lnTo>
                    <a:pt x="3533" y="230"/>
                  </a:lnTo>
                  <a:cubicBezTo>
                    <a:pt x="3533" y="104"/>
                    <a:pt x="3431" y="0"/>
                    <a:pt x="330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42"/>
            <p:cNvSpPr/>
            <p:nvPr/>
          </p:nvSpPr>
          <p:spPr>
            <a:xfrm>
              <a:off x="1488975" y="4275675"/>
              <a:ext cx="88350" cy="42275"/>
            </a:xfrm>
            <a:custGeom>
              <a:rect b="b" l="l" r="r" t="t"/>
              <a:pathLst>
                <a:path extrusionOk="0" h="1691" w="3534">
                  <a:moveTo>
                    <a:pt x="922" y="461"/>
                  </a:moveTo>
                  <a:lnTo>
                    <a:pt x="922" y="1229"/>
                  </a:lnTo>
                  <a:lnTo>
                    <a:pt x="460" y="1229"/>
                  </a:lnTo>
                  <a:lnTo>
                    <a:pt x="460" y="461"/>
                  </a:lnTo>
                  <a:close/>
                  <a:moveTo>
                    <a:pt x="2151" y="461"/>
                  </a:moveTo>
                  <a:lnTo>
                    <a:pt x="2151" y="1229"/>
                  </a:lnTo>
                  <a:lnTo>
                    <a:pt x="1382" y="1229"/>
                  </a:lnTo>
                  <a:lnTo>
                    <a:pt x="1382" y="461"/>
                  </a:lnTo>
                  <a:close/>
                  <a:moveTo>
                    <a:pt x="3072" y="461"/>
                  </a:moveTo>
                  <a:lnTo>
                    <a:pt x="3072" y="1229"/>
                  </a:lnTo>
                  <a:lnTo>
                    <a:pt x="2611" y="1229"/>
                  </a:lnTo>
                  <a:lnTo>
                    <a:pt x="2611" y="461"/>
                  </a:lnTo>
                  <a:close/>
                  <a:moveTo>
                    <a:pt x="230" y="1"/>
                  </a:moveTo>
                  <a:cubicBezTo>
                    <a:pt x="104" y="1"/>
                    <a:pt x="0" y="103"/>
                    <a:pt x="0" y="231"/>
                  </a:cubicBezTo>
                  <a:lnTo>
                    <a:pt x="0" y="1459"/>
                  </a:lnTo>
                  <a:cubicBezTo>
                    <a:pt x="0" y="1587"/>
                    <a:pt x="104" y="1691"/>
                    <a:pt x="230" y="1691"/>
                  </a:cubicBezTo>
                  <a:lnTo>
                    <a:pt x="3302" y="1691"/>
                  </a:lnTo>
                  <a:cubicBezTo>
                    <a:pt x="3430" y="1691"/>
                    <a:pt x="3534" y="1587"/>
                    <a:pt x="3534" y="1459"/>
                  </a:cubicBezTo>
                  <a:lnTo>
                    <a:pt x="3534" y="231"/>
                  </a:lnTo>
                  <a:cubicBezTo>
                    <a:pt x="3534" y="103"/>
                    <a:pt x="3430" y="1"/>
                    <a:pt x="330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42"/>
            <p:cNvSpPr/>
            <p:nvPr/>
          </p:nvSpPr>
          <p:spPr>
            <a:xfrm>
              <a:off x="1588800" y="4275675"/>
              <a:ext cx="88350" cy="42275"/>
            </a:xfrm>
            <a:custGeom>
              <a:rect b="b" l="l" r="r" t="t"/>
              <a:pathLst>
                <a:path extrusionOk="0" h="1691" w="3534">
                  <a:moveTo>
                    <a:pt x="923" y="461"/>
                  </a:moveTo>
                  <a:lnTo>
                    <a:pt x="923" y="1229"/>
                  </a:lnTo>
                  <a:lnTo>
                    <a:pt x="461" y="1229"/>
                  </a:lnTo>
                  <a:lnTo>
                    <a:pt x="461" y="461"/>
                  </a:lnTo>
                  <a:close/>
                  <a:moveTo>
                    <a:pt x="2151" y="461"/>
                  </a:moveTo>
                  <a:lnTo>
                    <a:pt x="2151" y="1229"/>
                  </a:lnTo>
                  <a:lnTo>
                    <a:pt x="1383" y="1229"/>
                  </a:lnTo>
                  <a:lnTo>
                    <a:pt x="1383" y="461"/>
                  </a:lnTo>
                  <a:close/>
                  <a:moveTo>
                    <a:pt x="3073" y="461"/>
                  </a:moveTo>
                  <a:lnTo>
                    <a:pt x="3073" y="1229"/>
                  </a:lnTo>
                  <a:lnTo>
                    <a:pt x="2612" y="1229"/>
                  </a:lnTo>
                  <a:lnTo>
                    <a:pt x="2612" y="461"/>
                  </a:lnTo>
                  <a:close/>
                  <a:moveTo>
                    <a:pt x="231" y="1"/>
                  </a:moveTo>
                  <a:cubicBezTo>
                    <a:pt x="104" y="1"/>
                    <a:pt x="1" y="103"/>
                    <a:pt x="1" y="231"/>
                  </a:cubicBezTo>
                  <a:lnTo>
                    <a:pt x="1" y="1459"/>
                  </a:lnTo>
                  <a:cubicBezTo>
                    <a:pt x="1" y="1587"/>
                    <a:pt x="104" y="1691"/>
                    <a:pt x="231" y="1691"/>
                  </a:cubicBezTo>
                  <a:lnTo>
                    <a:pt x="3303" y="1691"/>
                  </a:lnTo>
                  <a:cubicBezTo>
                    <a:pt x="3431" y="1691"/>
                    <a:pt x="3533" y="1587"/>
                    <a:pt x="3533" y="1459"/>
                  </a:cubicBezTo>
                  <a:lnTo>
                    <a:pt x="3533" y="231"/>
                  </a:lnTo>
                  <a:cubicBezTo>
                    <a:pt x="3533" y="103"/>
                    <a:pt x="3431" y="1"/>
                    <a:pt x="330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42"/>
            <p:cNvSpPr/>
            <p:nvPr/>
          </p:nvSpPr>
          <p:spPr>
            <a:xfrm>
              <a:off x="1688650" y="4275675"/>
              <a:ext cx="88350" cy="42275"/>
            </a:xfrm>
            <a:custGeom>
              <a:rect b="b" l="l" r="r" t="t"/>
              <a:pathLst>
                <a:path extrusionOk="0" h="1691" w="3534">
                  <a:moveTo>
                    <a:pt x="923" y="461"/>
                  </a:moveTo>
                  <a:lnTo>
                    <a:pt x="923" y="1229"/>
                  </a:lnTo>
                  <a:lnTo>
                    <a:pt x="461" y="1229"/>
                  </a:lnTo>
                  <a:lnTo>
                    <a:pt x="461" y="461"/>
                  </a:lnTo>
                  <a:close/>
                  <a:moveTo>
                    <a:pt x="2151" y="461"/>
                  </a:moveTo>
                  <a:lnTo>
                    <a:pt x="2151" y="1229"/>
                  </a:lnTo>
                  <a:lnTo>
                    <a:pt x="1383" y="1229"/>
                  </a:lnTo>
                  <a:lnTo>
                    <a:pt x="1383" y="461"/>
                  </a:lnTo>
                  <a:close/>
                  <a:moveTo>
                    <a:pt x="3073" y="461"/>
                  </a:moveTo>
                  <a:lnTo>
                    <a:pt x="3073" y="1229"/>
                  </a:lnTo>
                  <a:lnTo>
                    <a:pt x="2612" y="1229"/>
                  </a:lnTo>
                  <a:lnTo>
                    <a:pt x="2612" y="461"/>
                  </a:lnTo>
                  <a:close/>
                  <a:moveTo>
                    <a:pt x="231" y="1"/>
                  </a:moveTo>
                  <a:cubicBezTo>
                    <a:pt x="103" y="1"/>
                    <a:pt x="1" y="103"/>
                    <a:pt x="1" y="231"/>
                  </a:cubicBezTo>
                  <a:lnTo>
                    <a:pt x="1" y="1459"/>
                  </a:lnTo>
                  <a:cubicBezTo>
                    <a:pt x="1" y="1587"/>
                    <a:pt x="103" y="1691"/>
                    <a:pt x="231" y="1691"/>
                  </a:cubicBezTo>
                  <a:lnTo>
                    <a:pt x="3303" y="1691"/>
                  </a:lnTo>
                  <a:cubicBezTo>
                    <a:pt x="3431" y="1691"/>
                    <a:pt x="3533" y="1587"/>
                    <a:pt x="3533" y="1459"/>
                  </a:cubicBezTo>
                  <a:lnTo>
                    <a:pt x="3533" y="231"/>
                  </a:lnTo>
                  <a:cubicBezTo>
                    <a:pt x="3533" y="103"/>
                    <a:pt x="3431" y="1"/>
                    <a:pt x="330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42"/>
            <p:cNvSpPr/>
            <p:nvPr/>
          </p:nvSpPr>
          <p:spPr>
            <a:xfrm>
              <a:off x="1588800" y="4221925"/>
              <a:ext cx="88350" cy="42275"/>
            </a:xfrm>
            <a:custGeom>
              <a:rect b="b" l="l" r="r" t="t"/>
              <a:pathLst>
                <a:path extrusionOk="0" h="1691" w="3534">
                  <a:moveTo>
                    <a:pt x="923" y="461"/>
                  </a:moveTo>
                  <a:lnTo>
                    <a:pt x="923" y="1229"/>
                  </a:lnTo>
                  <a:lnTo>
                    <a:pt x="461" y="1229"/>
                  </a:lnTo>
                  <a:lnTo>
                    <a:pt x="461" y="461"/>
                  </a:lnTo>
                  <a:close/>
                  <a:moveTo>
                    <a:pt x="2151" y="461"/>
                  </a:moveTo>
                  <a:lnTo>
                    <a:pt x="2151" y="1229"/>
                  </a:lnTo>
                  <a:lnTo>
                    <a:pt x="1383" y="1229"/>
                  </a:lnTo>
                  <a:lnTo>
                    <a:pt x="1383" y="461"/>
                  </a:lnTo>
                  <a:close/>
                  <a:moveTo>
                    <a:pt x="3073" y="461"/>
                  </a:moveTo>
                  <a:lnTo>
                    <a:pt x="3073" y="1229"/>
                  </a:lnTo>
                  <a:lnTo>
                    <a:pt x="2612" y="1229"/>
                  </a:lnTo>
                  <a:lnTo>
                    <a:pt x="2612" y="461"/>
                  </a:lnTo>
                  <a:close/>
                  <a:moveTo>
                    <a:pt x="231" y="0"/>
                  </a:moveTo>
                  <a:cubicBezTo>
                    <a:pt x="104" y="0"/>
                    <a:pt x="1" y="103"/>
                    <a:pt x="1" y="230"/>
                  </a:cubicBezTo>
                  <a:lnTo>
                    <a:pt x="1" y="1459"/>
                  </a:lnTo>
                  <a:cubicBezTo>
                    <a:pt x="1" y="1587"/>
                    <a:pt x="104" y="1690"/>
                    <a:pt x="231" y="1690"/>
                  </a:cubicBezTo>
                  <a:lnTo>
                    <a:pt x="3303" y="1690"/>
                  </a:lnTo>
                  <a:cubicBezTo>
                    <a:pt x="3431" y="1690"/>
                    <a:pt x="3533" y="1587"/>
                    <a:pt x="3533" y="1459"/>
                  </a:cubicBezTo>
                  <a:lnTo>
                    <a:pt x="3533" y="230"/>
                  </a:lnTo>
                  <a:cubicBezTo>
                    <a:pt x="3533" y="103"/>
                    <a:pt x="3431" y="0"/>
                    <a:pt x="330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42"/>
            <p:cNvSpPr/>
            <p:nvPr/>
          </p:nvSpPr>
          <p:spPr>
            <a:xfrm>
              <a:off x="1688650" y="4221925"/>
              <a:ext cx="88350" cy="42275"/>
            </a:xfrm>
            <a:custGeom>
              <a:rect b="b" l="l" r="r" t="t"/>
              <a:pathLst>
                <a:path extrusionOk="0" h="1691" w="3534">
                  <a:moveTo>
                    <a:pt x="923" y="461"/>
                  </a:moveTo>
                  <a:lnTo>
                    <a:pt x="923" y="1229"/>
                  </a:lnTo>
                  <a:lnTo>
                    <a:pt x="461" y="1229"/>
                  </a:lnTo>
                  <a:lnTo>
                    <a:pt x="461" y="461"/>
                  </a:lnTo>
                  <a:close/>
                  <a:moveTo>
                    <a:pt x="2151" y="461"/>
                  </a:moveTo>
                  <a:lnTo>
                    <a:pt x="2151" y="1229"/>
                  </a:lnTo>
                  <a:lnTo>
                    <a:pt x="1383" y="1229"/>
                  </a:lnTo>
                  <a:lnTo>
                    <a:pt x="1383" y="461"/>
                  </a:lnTo>
                  <a:close/>
                  <a:moveTo>
                    <a:pt x="3073" y="461"/>
                  </a:moveTo>
                  <a:lnTo>
                    <a:pt x="3073" y="1229"/>
                  </a:lnTo>
                  <a:lnTo>
                    <a:pt x="2612" y="1229"/>
                  </a:lnTo>
                  <a:lnTo>
                    <a:pt x="2612" y="461"/>
                  </a:lnTo>
                  <a:close/>
                  <a:moveTo>
                    <a:pt x="231" y="0"/>
                  </a:moveTo>
                  <a:cubicBezTo>
                    <a:pt x="103" y="0"/>
                    <a:pt x="1" y="103"/>
                    <a:pt x="1" y="230"/>
                  </a:cubicBezTo>
                  <a:lnTo>
                    <a:pt x="1" y="1459"/>
                  </a:lnTo>
                  <a:cubicBezTo>
                    <a:pt x="1" y="1587"/>
                    <a:pt x="103" y="1690"/>
                    <a:pt x="231" y="1690"/>
                  </a:cubicBezTo>
                  <a:lnTo>
                    <a:pt x="3303" y="1690"/>
                  </a:lnTo>
                  <a:cubicBezTo>
                    <a:pt x="3431" y="1690"/>
                    <a:pt x="3533" y="1587"/>
                    <a:pt x="3533" y="1459"/>
                  </a:cubicBezTo>
                  <a:lnTo>
                    <a:pt x="3533" y="230"/>
                  </a:lnTo>
                  <a:cubicBezTo>
                    <a:pt x="3533" y="103"/>
                    <a:pt x="3431" y="0"/>
                    <a:pt x="330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42"/>
            <p:cNvSpPr/>
            <p:nvPr/>
          </p:nvSpPr>
          <p:spPr>
            <a:xfrm>
              <a:off x="1688650" y="4099025"/>
              <a:ext cx="88350" cy="111375"/>
            </a:xfrm>
            <a:custGeom>
              <a:rect b="b" l="l" r="r" t="t"/>
              <a:pathLst>
                <a:path extrusionOk="0" h="4455" w="3534">
                  <a:moveTo>
                    <a:pt x="498" y="2995"/>
                  </a:moveTo>
                  <a:lnTo>
                    <a:pt x="498" y="2995"/>
                  </a:lnTo>
                  <a:cubicBezTo>
                    <a:pt x="505" y="3002"/>
                    <a:pt x="511" y="3010"/>
                    <a:pt x="518" y="3016"/>
                  </a:cubicBezTo>
                  <a:cubicBezTo>
                    <a:pt x="638" y="3137"/>
                    <a:pt x="774" y="3238"/>
                    <a:pt x="923" y="3319"/>
                  </a:cubicBezTo>
                  <a:lnTo>
                    <a:pt x="923" y="3683"/>
                  </a:lnTo>
                  <a:cubicBezTo>
                    <a:pt x="715" y="3507"/>
                    <a:pt x="564" y="3268"/>
                    <a:pt x="498" y="2995"/>
                  </a:cubicBezTo>
                  <a:close/>
                  <a:moveTo>
                    <a:pt x="3036" y="2995"/>
                  </a:moveTo>
                  <a:lnTo>
                    <a:pt x="3036" y="2995"/>
                  </a:lnTo>
                  <a:cubicBezTo>
                    <a:pt x="2970" y="3268"/>
                    <a:pt x="2819" y="3507"/>
                    <a:pt x="2612" y="3683"/>
                  </a:cubicBezTo>
                  <a:lnTo>
                    <a:pt x="2612" y="3319"/>
                  </a:lnTo>
                  <a:cubicBezTo>
                    <a:pt x="2760" y="3238"/>
                    <a:pt x="2896" y="3137"/>
                    <a:pt x="3016" y="3016"/>
                  </a:cubicBezTo>
                  <a:cubicBezTo>
                    <a:pt x="3023" y="3010"/>
                    <a:pt x="3029" y="3002"/>
                    <a:pt x="3036" y="2995"/>
                  </a:cubicBezTo>
                  <a:close/>
                  <a:moveTo>
                    <a:pt x="2151" y="3492"/>
                  </a:moveTo>
                  <a:lnTo>
                    <a:pt x="2151" y="3936"/>
                  </a:lnTo>
                  <a:cubicBezTo>
                    <a:pt x="2030" y="3974"/>
                    <a:pt x="1901" y="3995"/>
                    <a:pt x="1768" y="3995"/>
                  </a:cubicBezTo>
                  <a:cubicBezTo>
                    <a:pt x="1634" y="3995"/>
                    <a:pt x="1504" y="3974"/>
                    <a:pt x="1383" y="3936"/>
                  </a:cubicBezTo>
                  <a:lnTo>
                    <a:pt x="1383" y="3492"/>
                  </a:lnTo>
                  <a:cubicBezTo>
                    <a:pt x="1508" y="3519"/>
                    <a:pt x="1637" y="3533"/>
                    <a:pt x="1768" y="3533"/>
                  </a:cubicBezTo>
                  <a:cubicBezTo>
                    <a:pt x="1898" y="3533"/>
                    <a:pt x="2026" y="3519"/>
                    <a:pt x="2151" y="3492"/>
                  </a:cubicBezTo>
                  <a:close/>
                  <a:moveTo>
                    <a:pt x="1767" y="1"/>
                  </a:moveTo>
                  <a:cubicBezTo>
                    <a:pt x="1462" y="1"/>
                    <a:pt x="1162" y="80"/>
                    <a:pt x="899" y="229"/>
                  </a:cubicBezTo>
                  <a:cubicBezTo>
                    <a:pt x="845" y="259"/>
                    <a:pt x="806" y="309"/>
                    <a:pt x="790" y="368"/>
                  </a:cubicBezTo>
                  <a:cubicBezTo>
                    <a:pt x="773" y="427"/>
                    <a:pt x="780" y="489"/>
                    <a:pt x="812" y="543"/>
                  </a:cubicBezTo>
                  <a:cubicBezTo>
                    <a:pt x="852" y="615"/>
                    <a:pt x="929" y="659"/>
                    <a:pt x="1012" y="659"/>
                  </a:cubicBezTo>
                  <a:cubicBezTo>
                    <a:pt x="1052" y="659"/>
                    <a:pt x="1090" y="649"/>
                    <a:pt x="1126" y="630"/>
                  </a:cubicBezTo>
                  <a:cubicBezTo>
                    <a:pt x="1320" y="520"/>
                    <a:pt x="1542" y="461"/>
                    <a:pt x="1768" y="461"/>
                  </a:cubicBezTo>
                  <a:cubicBezTo>
                    <a:pt x="2116" y="461"/>
                    <a:pt x="2444" y="597"/>
                    <a:pt x="2690" y="844"/>
                  </a:cubicBezTo>
                  <a:cubicBezTo>
                    <a:pt x="2937" y="1090"/>
                    <a:pt x="3073" y="1419"/>
                    <a:pt x="3073" y="1767"/>
                  </a:cubicBezTo>
                  <a:cubicBezTo>
                    <a:pt x="3073" y="2116"/>
                    <a:pt x="2937" y="2443"/>
                    <a:pt x="2690" y="2690"/>
                  </a:cubicBezTo>
                  <a:cubicBezTo>
                    <a:pt x="2444" y="2937"/>
                    <a:pt x="2116" y="3073"/>
                    <a:pt x="1768" y="3073"/>
                  </a:cubicBezTo>
                  <a:cubicBezTo>
                    <a:pt x="1419" y="3073"/>
                    <a:pt x="1090" y="2937"/>
                    <a:pt x="844" y="2690"/>
                  </a:cubicBezTo>
                  <a:cubicBezTo>
                    <a:pt x="597" y="2443"/>
                    <a:pt x="461" y="2116"/>
                    <a:pt x="461" y="1767"/>
                  </a:cubicBezTo>
                  <a:cubicBezTo>
                    <a:pt x="461" y="1564"/>
                    <a:pt x="507" y="1370"/>
                    <a:pt x="595" y="1191"/>
                  </a:cubicBezTo>
                  <a:cubicBezTo>
                    <a:pt x="622" y="1136"/>
                    <a:pt x="627" y="1073"/>
                    <a:pt x="606" y="1015"/>
                  </a:cubicBezTo>
                  <a:cubicBezTo>
                    <a:pt x="587" y="957"/>
                    <a:pt x="545" y="910"/>
                    <a:pt x="490" y="882"/>
                  </a:cubicBezTo>
                  <a:cubicBezTo>
                    <a:pt x="458" y="866"/>
                    <a:pt x="424" y="858"/>
                    <a:pt x="389" y="858"/>
                  </a:cubicBezTo>
                  <a:cubicBezTo>
                    <a:pt x="300" y="858"/>
                    <a:pt x="221" y="908"/>
                    <a:pt x="181" y="987"/>
                  </a:cubicBezTo>
                  <a:cubicBezTo>
                    <a:pt x="63" y="1227"/>
                    <a:pt x="1" y="1497"/>
                    <a:pt x="1" y="1767"/>
                  </a:cubicBezTo>
                  <a:lnTo>
                    <a:pt x="1" y="2689"/>
                  </a:lnTo>
                  <a:cubicBezTo>
                    <a:pt x="1" y="3405"/>
                    <a:pt x="429" y="4021"/>
                    <a:pt x="1042" y="4299"/>
                  </a:cubicBezTo>
                  <a:cubicBezTo>
                    <a:pt x="1051" y="4305"/>
                    <a:pt x="1061" y="4309"/>
                    <a:pt x="1072" y="4313"/>
                  </a:cubicBezTo>
                  <a:cubicBezTo>
                    <a:pt x="1285" y="4404"/>
                    <a:pt x="1521" y="4455"/>
                    <a:pt x="1768" y="4455"/>
                  </a:cubicBezTo>
                  <a:cubicBezTo>
                    <a:pt x="2014" y="4455"/>
                    <a:pt x="2249" y="4404"/>
                    <a:pt x="2462" y="4313"/>
                  </a:cubicBezTo>
                  <a:cubicBezTo>
                    <a:pt x="2473" y="4309"/>
                    <a:pt x="2483" y="4305"/>
                    <a:pt x="2492" y="4299"/>
                  </a:cubicBezTo>
                  <a:cubicBezTo>
                    <a:pt x="3106" y="4021"/>
                    <a:pt x="3533" y="3405"/>
                    <a:pt x="3533" y="2689"/>
                  </a:cubicBezTo>
                  <a:lnTo>
                    <a:pt x="3533" y="1767"/>
                  </a:lnTo>
                  <a:cubicBezTo>
                    <a:pt x="3533" y="1528"/>
                    <a:pt x="3487" y="1297"/>
                    <a:pt x="3394" y="1079"/>
                  </a:cubicBezTo>
                  <a:cubicBezTo>
                    <a:pt x="3306" y="870"/>
                    <a:pt x="3179" y="680"/>
                    <a:pt x="3016" y="518"/>
                  </a:cubicBezTo>
                  <a:cubicBezTo>
                    <a:pt x="2854" y="355"/>
                    <a:pt x="2665" y="228"/>
                    <a:pt x="2455" y="140"/>
                  </a:cubicBezTo>
                  <a:cubicBezTo>
                    <a:pt x="2237" y="47"/>
                    <a:pt x="2005" y="1"/>
                    <a:pt x="176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42"/>
            <p:cNvSpPr/>
            <p:nvPr/>
          </p:nvSpPr>
          <p:spPr>
            <a:xfrm>
              <a:off x="1727050" y="4122075"/>
              <a:ext cx="11550" cy="42275"/>
            </a:xfrm>
            <a:custGeom>
              <a:rect b="b" l="l" r="r" t="t"/>
              <a:pathLst>
                <a:path extrusionOk="0" h="1691" w="462">
                  <a:moveTo>
                    <a:pt x="232" y="0"/>
                  </a:moveTo>
                  <a:cubicBezTo>
                    <a:pt x="104" y="0"/>
                    <a:pt x="0" y="103"/>
                    <a:pt x="0" y="231"/>
                  </a:cubicBezTo>
                  <a:lnTo>
                    <a:pt x="0" y="1459"/>
                  </a:lnTo>
                  <a:cubicBezTo>
                    <a:pt x="0" y="1587"/>
                    <a:pt x="104" y="1690"/>
                    <a:pt x="232" y="1690"/>
                  </a:cubicBezTo>
                  <a:cubicBezTo>
                    <a:pt x="358" y="1690"/>
                    <a:pt x="462" y="1587"/>
                    <a:pt x="462" y="1459"/>
                  </a:cubicBezTo>
                  <a:lnTo>
                    <a:pt x="462" y="231"/>
                  </a:lnTo>
                  <a:cubicBezTo>
                    <a:pt x="462" y="103"/>
                    <a:pt x="358" y="0"/>
                    <a:pt x="23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42"/>
            <p:cNvSpPr/>
            <p:nvPr/>
          </p:nvSpPr>
          <p:spPr>
            <a:xfrm>
              <a:off x="1388300" y="4141275"/>
              <a:ext cx="265800" cy="153625"/>
            </a:xfrm>
            <a:custGeom>
              <a:rect b="b" l="l" r="r" t="t"/>
              <a:pathLst>
                <a:path extrusionOk="0" h="6145" w="10632">
                  <a:moveTo>
                    <a:pt x="9480" y="1"/>
                  </a:moveTo>
                  <a:cubicBezTo>
                    <a:pt x="9369" y="1"/>
                    <a:pt x="9271" y="81"/>
                    <a:pt x="9253" y="194"/>
                  </a:cubicBezTo>
                  <a:cubicBezTo>
                    <a:pt x="9232" y="319"/>
                    <a:pt x="9317" y="437"/>
                    <a:pt x="9442" y="458"/>
                  </a:cubicBezTo>
                  <a:lnTo>
                    <a:pt x="9705" y="503"/>
                  </a:lnTo>
                  <a:lnTo>
                    <a:pt x="154" y="5713"/>
                  </a:lnTo>
                  <a:cubicBezTo>
                    <a:pt x="42" y="5773"/>
                    <a:pt x="0" y="5913"/>
                    <a:pt x="61" y="6025"/>
                  </a:cubicBezTo>
                  <a:cubicBezTo>
                    <a:pt x="103" y="6101"/>
                    <a:pt x="183" y="6145"/>
                    <a:pt x="263" y="6145"/>
                  </a:cubicBezTo>
                  <a:cubicBezTo>
                    <a:pt x="301" y="6145"/>
                    <a:pt x="339" y="6136"/>
                    <a:pt x="374" y="6117"/>
                  </a:cubicBezTo>
                  <a:lnTo>
                    <a:pt x="9998" y="868"/>
                  </a:lnTo>
                  <a:lnTo>
                    <a:pt x="9876" y="1234"/>
                  </a:lnTo>
                  <a:cubicBezTo>
                    <a:pt x="9835" y="1354"/>
                    <a:pt x="9901" y="1484"/>
                    <a:pt x="10022" y="1525"/>
                  </a:cubicBezTo>
                  <a:cubicBezTo>
                    <a:pt x="10046" y="1533"/>
                    <a:pt x="10071" y="1537"/>
                    <a:pt x="10095" y="1537"/>
                  </a:cubicBezTo>
                  <a:cubicBezTo>
                    <a:pt x="10191" y="1537"/>
                    <a:pt x="10281" y="1476"/>
                    <a:pt x="10313" y="1380"/>
                  </a:cubicBezTo>
                  <a:lnTo>
                    <a:pt x="10620" y="458"/>
                  </a:lnTo>
                  <a:cubicBezTo>
                    <a:pt x="10621" y="456"/>
                    <a:pt x="10621" y="455"/>
                    <a:pt x="10621" y="454"/>
                  </a:cubicBezTo>
                  <a:cubicBezTo>
                    <a:pt x="10622" y="452"/>
                    <a:pt x="10622" y="450"/>
                    <a:pt x="10623" y="448"/>
                  </a:cubicBezTo>
                  <a:cubicBezTo>
                    <a:pt x="10624" y="444"/>
                    <a:pt x="10624" y="441"/>
                    <a:pt x="10625" y="438"/>
                  </a:cubicBezTo>
                  <a:cubicBezTo>
                    <a:pt x="10627" y="436"/>
                    <a:pt x="10627" y="434"/>
                    <a:pt x="10628" y="431"/>
                  </a:cubicBezTo>
                  <a:cubicBezTo>
                    <a:pt x="10628" y="430"/>
                    <a:pt x="10628" y="428"/>
                    <a:pt x="10629" y="426"/>
                  </a:cubicBezTo>
                  <a:cubicBezTo>
                    <a:pt x="10629" y="425"/>
                    <a:pt x="10629" y="424"/>
                    <a:pt x="10629" y="423"/>
                  </a:cubicBezTo>
                  <a:cubicBezTo>
                    <a:pt x="10630" y="421"/>
                    <a:pt x="10630" y="420"/>
                    <a:pt x="10630" y="418"/>
                  </a:cubicBezTo>
                  <a:cubicBezTo>
                    <a:pt x="10630" y="415"/>
                    <a:pt x="10631" y="412"/>
                    <a:pt x="10631" y="409"/>
                  </a:cubicBezTo>
                  <a:cubicBezTo>
                    <a:pt x="10631" y="407"/>
                    <a:pt x="10631" y="405"/>
                    <a:pt x="10632" y="403"/>
                  </a:cubicBezTo>
                  <a:cubicBezTo>
                    <a:pt x="10632" y="400"/>
                    <a:pt x="10632" y="398"/>
                    <a:pt x="10632" y="395"/>
                  </a:cubicBezTo>
                  <a:cubicBezTo>
                    <a:pt x="10632" y="393"/>
                    <a:pt x="10632" y="390"/>
                    <a:pt x="10632" y="386"/>
                  </a:cubicBezTo>
                  <a:cubicBezTo>
                    <a:pt x="10632" y="384"/>
                    <a:pt x="10632" y="382"/>
                    <a:pt x="10632" y="380"/>
                  </a:cubicBezTo>
                  <a:cubicBezTo>
                    <a:pt x="10632" y="377"/>
                    <a:pt x="10632" y="374"/>
                    <a:pt x="10632" y="371"/>
                  </a:cubicBezTo>
                  <a:cubicBezTo>
                    <a:pt x="10632" y="369"/>
                    <a:pt x="10632" y="367"/>
                    <a:pt x="10631" y="364"/>
                  </a:cubicBezTo>
                  <a:cubicBezTo>
                    <a:pt x="10631" y="362"/>
                    <a:pt x="10631" y="359"/>
                    <a:pt x="10631" y="357"/>
                  </a:cubicBezTo>
                  <a:cubicBezTo>
                    <a:pt x="10630" y="354"/>
                    <a:pt x="10630" y="351"/>
                    <a:pt x="10630" y="348"/>
                  </a:cubicBezTo>
                  <a:cubicBezTo>
                    <a:pt x="10629" y="346"/>
                    <a:pt x="10629" y="344"/>
                    <a:pt x="10629" y="342"/>
                  </a:cubicBezTo>
                  <a:cubicBezTo>
                    <a:pt x="10628" y="340"/>
                    <a:pt x="10628" y="338"/>
                    <a:pt x="10627" y="336"/>
                  </a:cubicBezTo>
                  <a:cubicBezTo>
                    <a:pt x="10627" y="333"/>
                    <a:pt x="10625" y="329"/>
                    <a:pt x="10624" y="326"/>
                  </a:cubicBezTo>
                  <a:cubicBezTo>
                    <a:pt x="10624" y="324"/>
                    <a:pt x="10623" y="322"/>
                    <a:pt x="10622" y="320"/>
                  </a:cubicBezTo>
                  <a:cubicBezTo>
                    <a:pt x="10622" y="318"/>
                    <a:pt x="10621" y="316"/>
                    <a:pt x="10621" y="314"/>
                  </a:cubicBezTo>
                  <a:cubicBezTo>
                    <a:pt x="10620" y="311"/>
                    <a:pt x="10619" y="308"/>
                    <a:pt x="10618" y="306"/>
                  </a:cubicBezTo>
                  <a:cubicBezTo>
                    <a:pt x="10617" y="303"/>
                    <a:pt x="10616" y="300"/>
                    <a:pt x="10615" y="298"/>
                  </a:cubicBezTo>
                  <a:cubicBezTo>
                    <a:pt x="10614" y="296"/>
                    <a:pt x="10614" y="295"/>
                    <a:pt x="10613" y="293"/>
                  </a:cubicBezTo>
                  <a:cubicBezTo>
                    <a:pt x="10612" y="290"/>
                    <a:pt x="10611" y="288"/>
                    <a:pt x="10609" y="285"/>
                  </a:cubicBezTo>
                  <a:cubicBezTo>
                    <a:pt x="10608" y="283"/>
                    <a:pt x="10607" y="280"/>
                    <a:pt x="10606" y="278"/>
                  </a:cubicBezTo>
                  <a:cubicBezTo>
                    <a:pt x="10605" y="277"/>
                    <a:pt x="10605" y="275"/>
                    <a:pt x="10604" y="274"/>
                  </a:cubicBezTo>
                  <a:cubicBezTo>
                    <a:pt x="10604" y="273"/>
                    <a:pt x="10603" y="272"/>
                    <a:pt x="10603" y="272"/>
                  </a:cubicBezTo>
                  <a:cubicBezTo>
                    <a:pt x="10602" y="270"/>
                    <a:pt x="10601" y="268"/>
                    <a:pt x="10599" y="266"/>
                  </a:cubicBezTo>
                  <a:cubicBezTo>
                    <a:pt x="10597" y="263"/>
                    <a:pt x="10595" y="261"/>
                    <a:pt x="10594" y="258"/>
                  </a:cubicBezTo>
                  <a:cubicBezTo>
                    <a:pt x="10592" y="256"/>
                    <a:pt x="10591" y="254"/>
                    <a:pt x="10590" y="253"/>
                  </a:cubicBezTo>
                  <a:cubicBezTo>
                    <a:pt x="10589" y="251"/>
                    <a:pt x="10588" y="250"/>
                    <a:pt x="10587" y="247"/>
                  </a:cubicBezTo>
                  <a:lnTo>
                    <a:pt x="10581" y="240"/>
                  </a:lnTo>
                  <a:cubicBezTo>
                    <a:pt x="10579" y="238"/>
                    <a:pt x="10578" y="236"/>
                    <a:pt x="10577" y="234"/>
                  </a:cubicBezTo>
                  <a:lnTo>
                    <a:pt x="10574" y="231"/>
                  </a:lnTo>
                  <a:cubicBezTo>
                    <a:pt x="10571" y="228"/>
                    <a:pt x="10568" y="226"/>
                    <a:pt x="10566" y="223"/>
                  </a:cubicBezTo>
                  <a:cubicBezTo>
                    <a:pt x="10564" y="222"/>
                    <a:pt x="10562" y="219"/>
                    <a:pt x="10561" y="218"/>
                  </a:cubicBezTo>
                  <a:cubicBezTo>
                    <a:pt x="10560" y="217"/>
                    <a:pt x="10559" y="216"/>
                    <a:pt x="10558" y="215"/>
                  </a:cubicBezTo>
                  <a:cubicBezTo>
                    <a:pt x="10555" y="212"/>
                    <a:pt x="10552" y="210"/>
                    <a:pt x="10550" y="208"/>
                  </a:cubicBezTo>
                  <a:cubicBezTo>
                    <a:pt x="10548" y="206"/>
                    <a:pt x="10546" y="205"/>
                    <a:pt x="10545" y="204"/>
                  </a:cubicBezTo>
                  <a:cubicBezTo>
                    <a:pt x="10543" y="203"/>
                    <a:pt x="10541" y="202"/>
                    <a:pt x="10540" y="201"/>
                  </a:cubicBezTo>
                  <a:cubicBezTo>
                    <a:pt x="10537" y="199"/>
                    <a:pt x="10534" y="197"/>
                    <a:pt x="10531" y="195"/>
                  </a:cubicBezTo>
                  <a:cubicBezTo>
                    <a:pt x="10530" y="194"/>
                    <a:pt x="10528" y="193"/>
                    <a:pt x="10526" y="191"/>
                  </a:cubicBezTo>
                  <a:cubicBezTo>
                    <a:pt x="10525" y="190"/>
                    <a:pt x="10523" y="189"/>
                    <a:pt x="10521" y="188"/>
                  </a:cubicBezTo>
                  <a:cubicBezTo>
                    <a:pt x="10518" y="186"/>
                    <a:pt x="10516" y="184"/>
                    <a:pt x="10512" y="183"/>
                  </a:cubicBezTo>
                  <a:cubicBezTo>
                    <a:pt x="10510" y="182"/>
                    <a:pt x="10508" y="181"/>
                    <a:pt x="10507" y="180"/>
                  </a:cubicBezTo>
                  <a:cubicBezTo>
                    <a:pt x="10505" y="179"/>
                    <a:pt x="10503" y="178"/>
                    <a:pt x="10500" y="177"/>
                  </a:cubicBezTo>
                  <a:cubicBezTo>
                    <a:pt x="10498" y="176"/>
                    <a:pt x="10495" y="174"/>
                    <a:pt x="10492" y="173"/>
                  </a:cubicBezTo>
                  <a:cubicBezTo>
                    <a:pt x="10491" y="173"/>
                    <a:pt x="10489" y="172"/>
                    <a:pt x="10487" y="171"/>
                  </a:cubicBezTo>
                  <a:cubicBezTo>
                    <a:pt x="10484" y="170"/>
                    <a:pt x="10481" y="169"/>
                    <a:pt x="10479" y="168"/>
                  </a:cubicBezTo>
                  <a:cubicBezTo>
                    <a:pt x="10477" y="168"/>
                    <a:pt x="10476" y="167"/>
                    <a:pt x="10474" y="167"/>
                  </a:cubicBezTo>
                  <a:cubicBezTo>
                    <a:pt x="10473" y="166"/>
                    <a:pt x="10472" y="166"/>
                    <a:pt x="10471" y="166"/>
                  </a:cubicBezTo>
                  <a:cubicBezTo>
                    <a:pt x="10469" y="165"/>
                    <a:pt x="10467" y="165"/>
                    <a:pt x="10465" y="164"/>
                  </a:cubicBezTo>
                  <a:cubicBezTo>
                    <a:pt x="10463" y="162"/>
                    <a:pt x="10460" y="162"/>
                    <a:pt x="10456" y="161"/>
                  </a:cubicBezTo>
                  <a:cubicBezTo>
                    <a:pt x="10454" y="160"/>
                    <a:pt x="10451" y="160"/>
                    <a:pt x="10448" y="159"/>
                  </a:cubicBezTo>
                  <a:lnTo>
                    <a:pt x="10442" y="158"/>
                  </a:lnTo>
                  <a:cubicBezTo>
                    <a:pt x="10441" y="158"/>
                    <a:pt x="10440" y="157"/>
                    <a:pt x="10440" y="157"/>
                  </a:cubicBezTo>
                  <a:lnTo>
                    <a:pt x="9518" y="4"/>
                  </a:lnTo>
                  <a:cubicBezTo>
                    <a:pt x="9505" y="2"/>
                    <a:pt x="9493" y="1"/>
                    <a:pt x="948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6" name="Google Shape;476;p42"/>
          <p:cNvGrpSpPr/>
          <p:nvPr/>
        </p:nvGrpSpPr>
        <p:grpSpPr>
          <a:xfrm>
            <a:off x="4012194" y="3815600"/>
            <a:ext cx="248400" cy="374450"/>
            <a:chOff x="1998175" y="1985125"/>
            <a:chExt cx="248400" cy="374450"/>
          </a:xfrm>
        </p:grpSpPr>
        <p:sp>
          <p:nvSpPr>
            <p:cNvPr id="477" name="Google Shape;477;p42"/>
            <p:cNvSpPr/>
            <p:nvPr/>
          </p:nvSpPr>
          <p:spPr>
            <a:xfrm>
              <a:off x="2020425" y="2133425"/>
              <a:ext cx="203900" cy="203900"/>
            </a:xfrm>
            <a:custGeom>
              <a:rect b="b" l="l" r="r" t="t"/>
              <a:pathLst>
                <a:path extrusionOk="0" h="8156" w="8156">
                  <a:moveTo>
                    <a:pt x="4078" y="0"/>
                  </a:moveTo>
                  <a:cubicBezTo>
                    <a:pt x="3523" y="0"/>
                    <a:pt x="2986" y="109"/>
                    <a:pt x="2480" y="325"/>
                  </a:cubicBezTo>
                  <a:cubicBezTo>
                    <a:pt x="2237" y="429"/>
                    <a:pt x="2003" y="557"/>
                    <a:pt x="1784" y="706"/>
                  </a:cubicBezTo>
                  <a:cubicBezTo>
                    <a:pt x="1568" y="854"/>
                    <a:pt x="1363" y="1024"/>
                    <a:pt x="1179" y="1210"/>
                  </a:cubicBezTo>
                  <a:cubicBezTo>
                    <a:pt x="1137" y="1253"/>
                    <a:pt x="1115" y="1309"/>
                    <a:pt x="1115" y="1368"/>
                  </a:cubicBezTo>
                  <a:cubicBezTo>
                    <a:pt x="1115" y="1427"/>
                    <a:pt x="1138" y="1483"/>
                    <a:pt x="1181" y="1525"/>
                  </a:cubicBezTo>
                  <a:cubicBezTo>
                    <a:pt x="1222" y="1566"/>
                    <a:pt x="1278" y="1589"/>
                    <a:pt x="1338" y="1589"/>
                  </a:cubicBezTo>
                  <a:cubicBezTo>
                    <a:pt x="1397" y="1589"/>
                    <a:pt x="1454" y="1566"/>
                    <a:pt x="1495" y="1524"/>
                  </a:cubicBezTo>
                  <a:cubicBezTo>
                    <a:pt x="1830" y="1186"/>
                    <a:pt x="2220" y="920"/>
                    <a:pt x="2655" y="734"/>
                  </a:cubicBezTo>
                  <a:cubicBezTo>
                    <a:pt x="3105" y="543"/>
                    <a:pt x="3584" y="445"/>
                    <a:pt x="4078" y="445"/>
                  </a:cubicBezTo>
                  <a:cubicBezTo>
                    <a:pt x="4806" y="445"/>
                    <a:pt x="5508" y="660"/>
                    <a:pt x="6109" y="1065"/>
                  </a:cubicBezTo>
                  <a:cubicBezTo>
                    <a:pt x="6592" y="1393"/>
                    <a:pt x="6994" y="1836"/>
                    <a:pt x="7272" y="2347"/>
                  </a:cubicBezTo>
                  <a:cubicBezTo>
                    <a:pt x="7413" y="2607"/>
                    <a:pt x="7523" y="2884"/>
                    <a:pt x="7597" y="3170"/>
                  </a:cubicBezTo>
                  <a:cubicBezTo>
                    <a:pt x="7672" y="3465"/>
                    <a:pt x="7711" y="3770"/>
                    <a:pt x="7711" y="4078"/>
                  </a:cubicBezTo>
                  <a:cubicBezTo>
                    <a:pt x="7711" y="4569"/>
                    <a:pt x="7614" y="5045"/>
                    <a:pt x="7426" y="5492"/>
                  </a:cubicBezTo>
                  <a:cubicBezTo>
                    <a:pt x="7242" y="5925"/>
                    <a:pt x="6981" y="6313"/>
                    <a:pt x="6647" y="6646"/>
                  </a:cubicBezTo>
                  <a:cubicBezTo>
                    <a:pt x="6313" y="6980"/>
                    <a:pt x="5924" y="7243"/>
                    <a:pt x="5492" y="7425"/>
                  </a:cubicBezTo>
                  <a:cubicBezTo>
                    <a:pt x="5044" y="7615"/>
                    <a:pt x="4569" y="7711"/>
                    <a:pt x="4078" y="7711"/>
                  </a:cubicBezTo>
                  <a:cubicBezTo>
                    <a:pt x="3587" y="7711"/>
                    <a:pt x="3112" y="7615"/>
                    <a:pt x="2665" y="7425"/>
                  </a:cubicBezTo>
                  <a:cubicBezTo>
                    <a:pt x="2231" y="7243"/>
                    <a:pt x="1844" y="6980"/>
                    <a:pt x="1510" y="6646"/>
                  </a:cubicBezTo>
                  <a:cubicBezTo>
                    <a:pt x="1176" y="6313"/>
                    <a:pt x="913" y="5925"/>
                    <a:pt x="731" y="5492"/>
                  </a:cubicBezTo>
                  <a:cubicBezTo>
                    <a:pt x="541" y="5045"/>
                    <a:pt x="445" y="4569"/>
                    <a:pt x="445" y="4078"/>
                  </a:cubicBezTo>
                  <a:cubicBezTo>
                    <a:pt x="445" y="3737"/>
                    <a:pt x="493" y="3400"/>
                    <a:pt x="586" y="3076"/>
                  </a:cubicBezTo>
                  <a:cubicBezTo>
                    <a:pt x="675" y="2761"/>
                    <a:pt x="808" y="2461"/>
                    <a:pt x="979" y="2182"/>
                  </a:cubicBezTo>
                  <a:cubicBezTo>
                    <a:pt x="1010" y="2131"/>
                    <a:pt x="1019" y="2071"/>
                    <a:pt x="1006" y="2013"/>
                  </a:cubicBezTo>
                  <a:cubicBezTo>
                    <a:pt x="992" y="1956"/>
                    <a:pt x="957" y="1906"/>
                    <a:pt x="906" y="1875"/>
                  </a:cubicBezTo>
                  <a:cubicBezTo>
                    <a:pt x="871" y="1854"/>
                    <a:pt x="831" y="1843"/>
                    <a:pt x="790" y="1843"/>
                  </a:cubicBezTo>
                  <a:cubicBezTo>
                    <a:pt x="711" y="1843"/>
                    <a:pt x="641" y="1882"/>
                    <a:pt x="599" y="1949"/>
                  </a:cubicBezTo>
                  <a:cubicBezTo>
                    <a:pt x="207" y="2588"/>
                    <a:pt x="0" y="3324"/>
                    <a:pt x="0" y="4078"/>
                  </a:cubicBezTo>
                  <a:cubicBezTo>
                    <a:pt x="0" y="4628"/>
                    <a:pt x="109" y="5163"/>
                    <a:pt x="321" y="5665"/>
                  </a:cubicBezTo>
                  <a:cubicBezTo>
                    <a:pt x="423" y="5907"/>
                    <a:pt x="550" y="6139"/>
                    <a:pt x="697" y="6358"/>
                  </a:cubicBezTo>
                  <a:cubicBezTo>
                    <a:pt x="843" y="6574"/>
                    <a:pt x="1010" y="6776"/>
                    <a:pt x="1194" y="6962"/>
                  </a:cubicBezTo>
                  <a:cubicBezTo>
                    <a:pt x="1379" y="7145"/>
                    <a:pt x="1582" y="7313"/>
                    <a:pt x="1798" y="7459"/>
                  </a:cubicBezTo>
                  <a:cubicBezTo>
                    <a:pt x="2017" y="7607"/>
                    <a:pt x="2250" y="7733"/>
                    <a:pt x="2492" y="7835"/>
                  </a:cubicBezTo>
                  <a:cubicBezTo>
                    <a:pt x="2993" y="8047"/>
                    <a:pt x="3528" y="8155"/>
                    <a:pt x="4078" y="8155"/>
                  </a:cubicBezTo>
                  <a:cubicBezTo>
                    <a:pt x="4628" y="8155"/>
                    <a:pt x="5162" y="8047"/>
                    <a:pt x="5665" y="7835"/>
                  </a:cubicBezTo>
                  <a:cubicBezTo>
                    <a:pt x="5907" y="7733"/>
                    <a:pt x="6140" y="7607"/>
                    <a:pt x="6358" y="7459"/>
                  </a:cubicBezTo>
                  <a:cubicBezTo>
                    <a:pt x="6575" y="7313"/>
                    <a:pt x="6777" y="7146"/>
                    <a:pt x="6961" y="6962"/>
                  </a:cubicBezTo>
                  <a:cubicBezTo>
                    <a:pt x="7146" y="6777"/>
                    <a:pt x="7314" y="6574"/>
                    <a:pt x="7459" y="6358"/>
                  </a:cubicBezTo>
                  <a:cubicBezTo>
                    <a:pt x="7607" y="6139"/>
                    <a:pt x="7734" y="5907"/>
                    <a:pt x="7835" y="5665"/>
                  </a:cubicBezTo>
                  <a:cubicBezTo>
                    <a:pt x="8048" y="5163"/>
                    <a:pt x="8156" y="4628"/>
                    <a:pt x="8156" y="4078"/>
                  </a:cubicBezTo>
                  <a:cubicBezTo>
                    <a:pt x="8156" y="3733"/>
                    <a:pt x="8113" y="3390"/>
                    <a:pt x="8028" y="3059"/>
                  </a:cubicBezTo>
                  <a:lnTo>
                    <a:pt x="8027" y="3059"/>
                  </a:lnTo>
                  <a:cubicBezTo>
                    <a:pt x="7944" y="2738"/>
                    <a:pt x="7822" y="2427"/>
                    <a:pt x="7663" y="2134"/>
                  </a:cubicBezTo>
                  <a:cubicBezTo>
                    <a:pt x="7351" y="1560"/>
                    <a:pt x="6900" y="1063"/>
                    <a:pt x="6358" y="697"/>
                  </a:cubicBezTo>
                  <a:cubicBezTo>
                    <a:pt x="5684" y="241"/>
                    <a:pt x="4895" y="0"/>
                    <a:pt x="407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42"/>
            <p:cNvSpPr/>
            <p:nvPr/>
          </p:nvSpPr>
          <p:spPr>
            <a:xfrm>
              <a:off x="2116800" y="2163075"/>
              <a:ext cx="58875" cy="125050"/>
            </a:xfrm>
            <a:custGeom>
              <a:rect b="b" l="l" r="r" t="t"/>
              <a:pathLst>
                <a:path extrusionOk="0" h="5002" w="2355">
                  <a:moveTo>
                    <a:pt x="223" y="1"/>
                  </a:moveTo>
                  <a:cubicBezTo>
                    <a:pt x="101" y="1"/>
                    <a:pt x="1" y="100"/>
                    <a:pt x="1" y="223"/>
                  </a:cubicBezTo>
                  <a:lnTo>
                    <a:pt x="1" y="2892"/>
                  </a:lnTo>
                  <a:cubicBezTo>
                    <a:pt x="1" y="2899"/>
                    <a:pt x="1" y="2907"/>
                    <a:pt x="2" y="2914"/>
                  </a:cubicBezTo>
                  <a:cubicBezTo>
                    <a:pt x="2" y="2917"/>
                    <a:pt x="3" y="2920"/>
                    <a:pt x="3" y="2923"/>
                  </a:cubicBezTo>
                  <a:cubicBezTo>
                    <a:pt x="4" y="2927"/>
                    <a:pt x="4" y="2932"/>
                    <a:pt x="5" y="2936"/>
                  </a:cubicBezTo>
                  <a:cubicBezTo>
                    <a:pt x="5" y="2939"/>
                    <a:pt x="7" y="2943"/>
                    <a:pt x="7" y="2946"/>
                  </a:cubicBezTo>
                  <a:cubicBezTo>
                    <a:pt x="8" y="2949"/>
                    <a:pt x="9" y="2953"/>
                    <a:pt x="10" y="2957"/>
                  </a:cubicBezTo>
                  <a:cubicBezTo>
                    <a:pt x="11" y="2960"/>
                    <a:pt x="12" y="2964"/>
                    <a:pt x="13" y="2967"/>
                  </a:cubicBezTo>
                  <a:cubicBezTo>
                    <a:pt x="14" y="2970"/>
                    <a:pt x="17" y="2974"/>
                    <a:pt x="18" y="2977"/>
                  </a:cubicBezTo>
                  <a:cubicBezTo>
                    <a:pt x="19" y="2980"/>
                    <a:pt x="21" y="2983"/>
                    <a:pt x="22" y="2987"/>
                  </a:cubicBezTo>
                  <a:cubicBezTo>
                    <a:pt x="24" y="2990"/>
                    <a:pt x="25" y="2994"/>
                    <a:pt x="27" y="2997"/>
                  </a:cubicBezTo>
                  <a:cubicBezTo>
                    <a:pt x="28" y="3000"/>
                    <a:pt x="30" y="3003"/>
                    <a:pt x="32" y="3005"/>
                  </a:cubicBezTo>
                  <a:cubicBezTo>
                    <a:pt x="34" y="3009"/>
                    <a:pt x="36" y="3013"/>
                    <a:pt x="38" y="3016"/>
                  </a:cubicBezTo>
                  <a:cubicBezTo>
                    <a:pt x="40" y="3019"/>
                    <a:pt x="42" y="3022"/>
                    <a:pt x="45" y="3025"/>
                  </a:cubicBezTo>
                  <a:cubicBezTo>
                    <a:pt x="47" y="3028"/>
                    <a:pt x="49" y="3030"/>
                    <a:pt x="51" y="3033"/>
                  </a:cubicBezTo>
                  <a:cubicBezTo>
                    <a:pt x="55" y="3038"/>
                    <a:pt x="60" y="3044"/>
                    <a:pt x="65" y="3049"/>
                  </a:cubicBezTo>
                  <a:lnTo>
                    <a:pt x="1953" y="4937"/>
                  </a:lnTo>
                  <a:cubicBezTo>
                    <a:pt x="1996" y="4980"/>
                    <a:pt x="2053" y="5001"/>
                    <a:pt x="2110" y="5001"/>
                  </a:cubicBezTo>
                  <a:cubicBezTo>
                    <a:pt x="2167" y="5001"/>
                    <a:pt x="2224" y="4980"/>
                    <a:pt x="2267" y="4937"/>
                  </a:cubicBezTo>
                  <a:cubicBezTo>
                    <a:pt x="2355" y="4850"/>
                    <a:pt x="2355" y="4709"/>
                    <a:pt x="2267" y="4622"/>
                  </a:cubicBezTo>
                  <a:lnTo>
                    <a:pt x="446" y="2800"/>
                  </a:lnTo>
                  <a:lnTo>
                    <a:pt x="446" y="223"/>
                  </a:lnTo>
                  <a:cubicBezTo>
                    <a:pt x="446" y="100"/>
                    <a:pt x="346" y="1"/>
                    <a:pt x="2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42"/>
            <p:cNvSpPr/>
            <p:nvPr/>
          </p:nvSpPr>
          <p:spPr>
            <a:xfrm>
              <a:off x="1998175" y="1985125"/>
              <a:ext cx="248400" cy="374450"/>
            </a:xfrm>
            <a:custGeom>
              <a:rect b="b" l="l" r="r" t="t"/>
              <a:pathLst>
                <a:path extrusionOk="0" h="14978" w="9936">
                  <a:moveTo>
                    <a:pt x="5249" y="1796"/>
                  </a:moveTo>
                  <a:cubicBezTo>
                    <a:pt x="5933" y="1991"/>
                    <a:pt x="6558" y="2360"/>
                    <a:pt x="7067" y="2869"/>
                  </a:cubicBezTo>
                  <a:cubicBezTo>
                    <a:pt x="7865" y="3667"/>
                    <a:pt x="8304" y="4729"/>
                    <a:pt x="8304" y="5858"/>
                  </a:cubicBezTo>
                  <a:lnTo>
                    <a:pt x="8304" y="6330"/>
                  </a:lnTo>
                  <a:cubicBezTo>
                    <a:pt x="8128" y="6171"/>
                    <a:pt x="7941" y="6024"/>
                    <a:pt x="7745" y="5891"/>
                  </a:cubicBezTo>
                  <a:cubicBezTo>
                    <a:pt x="7480" y="5712"/>
                    <a:pt x="7196" y="5557"/>
                    <a:pt x="6902" y="5434"/>
                  </a:cubicBezTo>
                  <a:cubicBezTo>
                    <a:pt x="6289" y="5175"/>
                    <a:pt x="5639" y="5043"/>
                    <a:pt x="4968" y="5043"/>
                  </a:cubicBezTo>
                  <a:cubicBezTo>
                    <a:pt x="4298" y="5043"/>
                    <a:pt x="3647" y="5175"/>
                    <a:pt x="3034" y="5434"/>
                  </a:cubicBezTo>
                  <a:cubicBezTo>
                    <a:pt x="2741" y="5557"/>
                    <a:pt x="2457" y="5712"/>
                    <a:pt x="2191" y="5891"/>
                  </a:cubicBezTo>
                  <a:cubicBezTo>
                    <a:pt x="1995" y="6024"/>
                    <a:pt x="1808" y="6171"/>
                    <a:pt x="1631" y="6330"/>
                  </a:cubicBezTo>
                  <a:lnTo>
                    <a:pt x="1631" y="5298"/>
                  </a:lnTo>
                  <a:cubicBezTo>
                    <a:pt x="2502" y="5057"/>
                    <a:pt x="3300" y="4593"/>
                    <a:pt x="3946" y="3946"/>
                  </a:cubicBezTo>
                  <a:cubicBezTo>
                    <a:pt x="4550" y="3342"/>
                    <a:pt x="4998" y="2602"/>
                    <a:pt x="5249" y="1796"/>
                  </a:cubicBezTo>
                  <a:close/>
                  <a:moveTo>
                    <a:pt x="4294" y="451"/>
                  </a:moveTo>
                  <a:cubicBezTo>
                    <a:pt x="5660" y="504"/>
                    <a:pt x="6936" y="1059"/>
                    <a:pt x="7906" y="2030"/>
                  </a:cubicBezTo>
                  <a:cubicBezTo>
                    <a:pt x="8927" y="3052"/>
                    <a:pt x="9490" y="4411"/>
                    <a:pt x="9490" y="5858"/>
                  </a:cubicBezTo>
                  <a:lnTo>
                    <a:pt x="9490" y="5860"/>
                  </a:lnTo>
                  <a:lnTo>
                    <a:pt x="9490" y="7953"/>
                  </a:lnTo>
                  <a:cubicBezTo>
                    <a:pt x="9376" y="7703"/>
                    <a:pt x="9242" y="7461"/>
                    <a:pt x="9087" y="7233"/>
                  </a:cubicBezTo>
                  <a:cubicBezTo>
                    <a:pt x="8983" y="7079"/>
                    <a:pt x="8870" y="6931"/>
                    <a:pt x="8749" y="6789"/>
                  </a:cubicBezTo>
                  <a:lnTo>
                    <a:pt x="8749" y="5859"/>
                  </a:lnTo>
                  <a:cubicBezTo>
                    <a:pt x="8749" y="4609"/>
                    <a:pt x="8264" y="3436"/>
                    <a:pt x="7382" y="2554"/>
                  </a:cubicBezTo>
                  <a:cubicBezTo>
                    <a:pt x="6764" y="1937"/>
                    <a:pt x="5990" y="1506"/>
                    <a:pt x="5146" y="1309"/>
                  </a:cubicBezTo>
                  <a:cubicBezTo>
                    <a:pt x="5129" y="1305"/>
                    <a:pt x="5112" y="1303"/>
                    <a:pt x="5096" y="1303"/>
                  </a:cubicBezTo>
                  <a:cubicBezTo>
                    <a:pt x="4997" y="1303"/>
                    <a:pt x="4906" y="1369"/>
                    <a:pt x="4881" y="1469"/>
                  </a:cubicBezTo>
                  <a:cubicBezTo>
                    <a:pt x="4665" y="2283"/>
                    <a:pt x="4233" y="3030"/>
                    <a:pt x="3631" y="3632"/>
                  </a:cubicBezTo>
                  <a:cubicBezTo>
                    <a:pt x="3001" y="4262"/>
                    <a:pt x="2214" y="4704"/>
                    <a:pt x="1358" y="4910"/>
                  </a:cubicBezTo>
                  <a:lnTo>
                    <a:pt x="1356" y="4910"/>
                  </a:lnTo>
                  <a:cubicBezTo>
                    <a:pt x="1349" y="4912"/>
                    <a:pt x="1343" y="4913"/>
                    <a:pt x="1337" y="4915"/>
                  </a:cubicBezTo>
                  <a:cubicBezTo>
                    <a:pt x="1336" y="4916"/>
                    <a:pt x="1335" y="4916"/>
                    <a:pt x="1334" y="4917"/>
                  </a:cubicBezTo>
                  <a:cubicBezTo>
                    <a:pt x="1328" y="4919"/>
                    <a:pt x="1322" y="4922"/>
                    <a:pt x="1317" y="4924"/>
                  </a:cubicBezTo>
                  <a:cubicBezTo>
                    <a:pt x="1315" y="4925"/>
                    <a:pt x="1313" y="4926"/>
                    <a:pt x="1312" y="4926"/>
                  </a:cubicBezTo>
                  <a:cubicBezTo>
                    <a:pt x="1307" y="4929"/>
                    <a:pt x="1303" y="4931"/>
                    <a:pt x="1298" y="4934"/>
                  </a:cubicBezTo>
                  <a:cubicBezTo>
                    <a:pt x="1295" y="4935"/>
                    <a:pt x="1294" y="4936"/>
                    <a:pt x="1292" y="4937"/>
                  </a:cubicBezTo>
                  <a:cubicBezTo>
                    <a:pt x="1288" y="4939"/>
                    <a:pt x="1284" y="4942"/>
                    <a:pt x="1280" y="4945"/>
                  </a:cubicBezTo>
                  <a:cubicBezTo>
                    <a:pt x="1278" y="4946"/>
                    <a:pt x="1276" y="4948"/>
                    <a:pt x="1274" y="4950"/>
                  </a:cubicBezTo>
                  <a:cubicBezTo>
                    <a:pt x="1271" y="4953"/>
                    <a:pt x="1266" y="4956"/>
                    <a:pt x="1263" y="4958"/>
                  </a:cubicBezTo>
                  <a:cubicBezTo>
                    <a:pt x="1261" y="4960"/>
                    <a:pt x="1259" y="4962"/>
                    <a:pt x="1257" y="4964"/>
                  </a:cubicBezTo>
                  <a:cubicBezTo>
                    <a:pt x="1254" y="4967"/>
                    <a:pt x="1251" y="4970"/>
                    <a:pt x="1248" y="4973"/>
                  </a:cubicBezTo>
                  <a:cubicBezTo>
                    <a:pt x="1246" y="4975"/>
                    <a:pt x="1245" y="4976"/>
                    <a:pt x="1243" y="4979"/>
                  </a:cubicBezTo>
                  <a:cubicBezTo>
                    <a:pt x="1239" y="4983"/>
                    <a:pt x="1236" y="4986"/>
                    <a:pt x="1233" y="4990"/>
                  </a:cubicBezTo>
                  <a:cubicBezTo>
                    <a:pt x="1232" y="4991"/>
                    <a:pt x="1231" y="4993"/>
                    <a:pt x="1229" y="4995"/>
                  </a:cubicBezTo>
                  <a:cubicBezTo>
                    <a:pt x="1227" y="4999"/>
                    <a:pt x="1224" y="5003"/>
                    <a:pt x="1221" y="5008"/>
                  </a:cubicBezTo>
                  <a:cubicBezTo>
                    <a:pt x="1220" y="5010"/>
                    <a:pt x="1219" y="5011"/>
                    <a:pt x="1218" y="5013"/>
                  </a:cubicBezTo>
                  <a:cubicBezTo>
                    <a:pt x="1216" y="5017"/>
                    <a:pt x="1212" y="5021"/>
                    <a:pt x="1210" y="5026"/>
                  </a:cubicBezTo>
                  <a:cubicBezTo>
                    <a:pt x="1209" y="5027"/>
                    <a:pt x="1208" y="5029"/>
                    <a:pt x="1208" y="5031"/>
                  </a:cubicBezTo>
                  <a:cubicBezTo>
                    <a:pt x="1206" y="5037"/>
                    <a:pt x="1204" y="5041"/>
                    <a:pt x="1202" y="5045"/>
                  </a:cubicBezTo>
                  <a:cubicBezTo>
                    <a:pt x="1201" y="5047"/>
                    <a:pt x="1200" y="5050"/>
                    <a:pt x="1200" y="5052"/>
                  </a:cubicBezTo>
                  <a:cubicBezTo>
                    <a:pt x="1198" y="5056"/>
                    <a:pt x="1197" y="5060"/>
                    <a:pt x="1196" y="5065"/>
                  </a:cubicBezTo>
                  <a:cubicBezTo>
                    <a:pt x="1195" y="5068"/>
                    <a:pt x="1194" y="5071"/>
                    <a:pt x="1193" y="5074"/>
                  </a:cubicBezTo>
                  <a:cubicBezTo>
                    <a:pt x="1193" y="5078"/>
                    <a:pt x="1192" y="5081"/>
                    <a:pt x="1191" y="5085"/>
                  </a:cubicBezTo>
                  <a:cubicBezTo>
                    <a:pt x="1190" y="5089"/>
                    <a:pt x="1190" y="5093"/>
                    <a:pt x="1189" y="5097"/>
                  </a:cubicBezTo>
                  <a:cubicBezTo>
                    <a:pt x="1189" y="5100"/>
                    <a:pt x="1188" y="5103"/>
                    <a:pt x="1188" y="5107"/>
                  </a:cubicBezTo>
                  <a:cubicBezTo>
                    <a:pt x="1188" y="5111"/>
                    <a:pt x="1188" y="5115"/>
                    <a:pt x="1188" y="5120"/>
                  </a:cubicBezTo>
                  <a:cubicBezTo>
                    <a:pt x="1188" y="5122"/>
                    <a:pt x="1187" y="5124"/>
                    <a:pt x="1187" y="5126"/>
                  </a:cubicBezTo>
                  <a:lnTo>
                    <a:pt x="1187" y="6789"/>
                  </a:lnTo>
                  <a:cubicBezTo>
                    <a:pt x="1066" y="6931"/>
                    <a:pt x="953" y="7079"/>
                    <a:pt x="849" y="7233"/>
                  </a:cubicBezTo>
                  <a:cubicBezTo>
                    <a:pt x="695" y="7462"/>
                    <a:pt x="559" y="7703"/>
                    <a:pt x="445" y="7953"/>
                  </a:cubicBezTo>
                  <a:lnTo>
                    <a:pt x="445" y="4295"/>
                  </a:lnTo>
                  <a:cubicBezTo>
                    <a:pt x="2516" y="4183"/>
                    <a:pt x="4180" y="2520"/>
                    <a:pt x="4294" y="451"/>
                  </a:cubicBezTo>
                  <a:close/>
                  <a:moveTo>
                    <a:pt x="4078" y="1"/>
                  </a:moveTo>
                  <a:cubicBezTo>
                    <a:pt x="4017" y="1"/>
                    <a:pt x="3961" y="26"/>
                    <a:pt x="3921" y="66"/>
                  </a:cubicBezTo>
                  <a:cubicBezTo>
                    <a:pt x="3880" y="107"/>
                    <a:pt x="3855" y="163"/>
                    <a:pt x="3855" y="224"/>
                  </a:cubicBezTo>
                  <a:lnTo>
                    <a:pt x="3855" y="225"/>
                  </a:lnTo>
                  <a:cubicBezTo>
                    <a:pt x="3855" y="2227"/>
                    <a:pt x="2225" y="3857"/>
                    <a:pt x="222" y="3857"/>
                  </a:cubicBezTo>
                  <a:cubicBezTo>
                    <a:pt x="100" y="3857"/>
                    <a:pt x="0" y="3956"/>
                    <a:pt x="0" y="4079"/>
                  </a:cubicBezTo>
                  <a:lnTo>
                    <a:pt x="0" y="10010"/>
                  </a:lnTo>
                  <a:cubicBezTo>
                    <a:pt x="0" y="10528"/>
                    <a:pt x="80" y="11039"/>
                    <a:pt x="237" y="11527"/>
                  </a:cubicBezTo>
                  <a:cubicBezTo>
                    <a:pt x="388" y="12000"/>
                    <a:pt x="610" y="12447"/>
                    <a:pt x="895" y="12855"/>
                  </a:cubicBezTo>
                  <a:cubicBezTo>
                    <a:pt x="1177" y="13259"/>
                    <a:pt x="1517" y="13616"/>
                    <a:pt x="1904" y="13920"/>
                  </a:cubicBezTo>
                  <a:cubicBezTo>
                    <a:pt x="2295" y="14227"/>
                    <a:pt x="2727" y="14473"/>
                    <a:pt x="3190" y="14649"/>
                  </a:cubicBezTo>
                  <a:lnTo>
                    <a:pt x="3190" y="14650"/>
                  </a:lnTo>
                  <a:cubicBezTo>
                    <a:pt x="3192" y="14650"/>
                    <a:pt x="3193" y="14651"/>
                    <a:pt x="3195" y="14651"/>
                  </a:cubicBezTo>
                  <a:cubicBezTo>
                    <a:pt x="3760" y="14868"/>
                    <a:pt x="4357" y="14978"/>
                    <a:pt x="4968" y="14978"/>
                  </a:cubicBezTo>
                  <a:cubicBezTo>
                    <a:pt x="5615" y="14978"/>
                    <a:pt x="6244" y="14854"/>
                    <a:pt x="6839" y="14613"/>
                  </a:cubicBezTo>
                  <a:cubicBezTo>
                    <a:pt x="7125" y="14497"/>
                    <a:pt x="7401" y="14352"/>
                    <a:pt x="7662" y="14184"/>
                  </a:cubicBezTo>
                  <a:cubicBezTo>
                    <a:pt x="7920" y="14018"/>
                    <a:pt x="8162" y="13827"/>
                    <a:pt x="8385" y="13615"/>
                  </a:cubicBezTo>
                  <a:cubicBezTo>
                    <a:pt x="8474" y="13531"/>
                    <a:pt x="8477" y="13390"/>
                    <a:pt x="8393" y="13301"/>
                  </a:cubicBezTo>
                  <a:cubicBezTo>
                    <a:pt x="8351" y="13255"/>
                    <a:pt x="8294" y="13232"/>
                    <a:pt x="8232" y="13232"/>
                  </a:cubicBezTo>
                  <a:cubicBezTo>
                    <a:pt x="8175" y="13232"/>
                    <a:pt x="8121" y="13253"/>
                    <a:pt x="8078" y="13293"/>
                  </a:cubicBezTo>
                  <a:cubicBezTo>
                    <a:pt x="7235" y="14092"/>
                    <a:pt x="6130" y="14533"/>
                    <a:pt x="4968" y="14533"/>
                  </a:cubicBezTo>
                  <a:cubicBezTo>
                    <a:pt x="4410" y="14533"/>
                    <a:pt x="3865" y="14432"/>
                    <a:pt x="3348" y="14234"/>
                  </a:cubicBezTo>
                  <a:cubicBezTo>
                    <a:pt x="2928" y="14073"/>
                    <a:pt x="2534" y="13850"/>
                    <a:pt x="2179" y="13570"/>
                  </a:cubicBezTo>
                  <a:cubicBezTo>
                    <a:pt x="1826" y="13294"/>
                    <a:pt x="1517" y="12967"/>
                    <a:pt x="1260" y="12600"/>
                  </a:cubicBezTo>
                  <a:cubicBezTo>
                    <a:pt x="727" y="11839"/>
                    <a:pt x="445" y="10943"/>
                    <a:pt x="445" y="10010"/>
                  </a:cubicBezTo>
                  <a:cubicBezTo>
                    <a:pt x="445" y="9399"/>
                    <a:pt x="564" y="8806"/>
                    <a:pt x="801" y="8250"/>
                  </a:cubicBezTo>
                  <a:cubicBezTo>
                    <a:pt x="914" y="7982"/>
                    <a:pt x="1054" y="7723"/>
                    <a:pt x="1218" y="7481"/>
                  </a:cubicBezTo>
                  <a:cubicBezTo>
                    <a:pt x="1379" y="7242"/>
                    <a:pt x="1565" y="7017"/>
                    <a:pt x="1769" y="6812"/>
                  </a:cubicBezTo>
                  <a:cubicBezTo>
                    <a:pt x="1975" y="6607"/>
                    <a:pt x="2200" y="6422"/>
                    <a:pt x="2439" y="6260"/>
                  </a:cubicBezTo>
                  <a:cubicBezTo>
                    <a:pt x="2681" y="6096"/>
                    <a:pt x="2940" y="5956"/>
                    <a:pt x="3207" y="5842"/>
                  </a:cubicBezTo>
                  <a:cubicBezTo>
                    <a:pt x="3765" y="5607"/>
                    <a:pt x="4357" y="5488"/>
                    <a:pt x="4968" y="5488"/>
                  </a:cubicBezTo>
                  <a:cubicBezTo>
                    <a:pt x="5579" y="5488"/>
                    <a:pt x="6171" y="5607"/>
                    <a:pt x="6728" y="5842"/>
                  </a:cubicBezTo>
                  <a:cubicBezTo>
                    <a:pt x="6996" y="5956"/>
                    <a:pt x="7254" y="6096"/>
                    <a:pt x="7497" y="6260"/>
                  </a:cubicBezTo>
                  <a:cubicBezTo>
                    <a:pt x="7736" y="6422"/>
                    <a:pt x="7961" y="6607"/>
                    <a:pt x="8165" y="6812"/>
                  </a:cubicBezTo>
                  <a:cubicBezTo>
                    <a:pt x="8371" y="7017"/>
                    <a:pt x="8556" y="7242"/>
                    <a:pt x="8718" y="7481"/>
                  </a:cubicBezTo>
                  <a:cubicBezTo>
                    <a:pt x="8882" y="7723"/>
                    <a:pt x="9022" y="7982"/>
                    <a:pt x="9135" y="8250"/>
                  </a:cubicBezTo>
                  <a:cubicBezTo>
                    <a:pt x="9371" y="8806"/>
                    <a:pt x="9490" y="9399"/>
                    <a:pt x="9490" y="10010"/>
                  </a:cubicBezTo>
                  <a:cubicBezTo>
                    <a:pt x="9490" y="10493"/>
                    <a:pt x="9415" y="10969"/>
                    <a:pt x="9265" y="11424"/>
                  </a:cubicBezTo>
                  <a:cubicBezTo>
                    <a:pt x="9120" y="11864"/>
                    <a:pt x="8909" y="12278"/>
                    <a:pt x="8636" y="12655"/>
                  </a:cubicBezTo>
                  <a:cubicBezTo>
                    <a:pt x="8565" y="12755"/>
                    <a:pt x="8587" y="12894"/>
                    <a:pt x="8687" y="12966"/>
                  </a:cubicBezTo>
                  <a:cubicBezTo>
                    <a:pt x="8725" y="12993"/>
                    <a:pt x="8770" y="13008"/>
                    <a:pt x="8817" y="13008"/>
                  </a:cubicBezTo>
                  <a:cubicBezTo>
                    <a:pt x="8888" y="13008"/>
                    <a:pt x="8955" y="12973"/>
                    <a:pt x="8997" y="12915"/>
                  </a:cubicBezTo>
                  <a:cubicBezTo>
                    <a:pt x="9297" y="12502"/>
                    <a:pt x="9529" y="12047"/>
                    <a:pt x="9687" y="11563"/>
                  </a:cubicBezTo>
                  <a:cubicBezTo>
                    <a:pt x="9852" y="11064"/>
                    <a:pt x="9935" y="10541"/>
                    <a:pt x="9935" y="10010"/>
                  </a:cubicBezTo>
                  <a:lnTo>
                    <a:pt x="9935" y="5858"/>
                  </a:lnTo>
                  <a:lnTo>
                    <a:pt x="9935" y="5857"/>
                  </a:lnTo>
                  <a:cubicBezTo>
                    <a:pt x="9935" y="4291"/>
                    <a:pt x="9326" y="2821"/>
                    <a:pt x="8220" y="1716"/>
                  </a:cubicBezTo>
                  <a:cubicBezTo>
                    <a:pt x="7115" y="610"/>
                    <a:pt x="5645" y="2"/>
                    <a:pt x="408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0" name="Google Shape;480;p42"/>
          <p:cNvGrpSpPr/>
          <p:nvPr/>
        </p:nvGrpSpPr>
        <p:grpSpPr>
          <a:xfrm>
            <a:off x="4030732" y="1514963"/>
            <a:ext cx="211325" cy="374425"/>
            <a:chOff x="3479625" y="2631475"/>
            <a:chExt cx="211325" cy="374425"/>
          </a:xfrm>
        </p:grpSpPr>
        <p:sp>
          <p:nvSpPr>
            <p:cNvPr id="481" name="Google Shape;481;p42"/>
            <p:cNvSpPr/>
            <p:nvPr/>
          </p:nvSpPr>
          <p:spPr>
            <a:xfrm>
              <a:off x="3516700" y="2661150"/>
              <a:ext cx="137175" cy="203900"/>
            </a:xfrm>
            <a:custGeom>
              <a:rect b="b" l="l" r="r" t="t"/>
              <a:pathLst>
                <a:path extrusionOk="0" h="8156" w="5487">
                  <a:moveTo>
                    <a:pt x="2596" y="445"/>
                  </a:moveTo>
                  <a:cubicBezTo>
                    <a:pt x="3467" y="445"/>
                    <a:pt x="4200" y="1049"/>
                    <a:pt x="4397" y="1861"/>
                  </a:cubicBezTo>
                  <a:cubicBezTo>
                    <a:pt x="4374" y="1847"/>
                    <a:pt x="4351" y="1833"/>
                    <a:pt x="4328" y="1822"/>
                  </a:cubicBezTo>
                  <a:cubicBezTo>
                    <a:pt x="4216" y="1765"/>
                    <a:pt x="4100" y="1742"/>
                    <a:pt x="3980" y="1742"/>
                  </a:cubicBezTo>
                  <a:cubicBezTo>
                    <a:pt x="3717" y="1742"/>
                    <a:pt x="3432" y="1852"/>
                    <a:pt x="3117" y="1973"/>
                  </a:cubicBezTo>
                  <a:cubicBezTo>
                    <a:pt x="2703" y="2132"/>
                    <a:pt x="2226" y="2316"/>
                    <a:pt x="1664" y="2316"/>
                  </a:cubicBezTo>
                  <a:cubicBezTo>
                    <a:pt x="1381" y="2316"/>
                    <a:pt x="1076" y="2270"/>
                    <a:pt x="748" y="2149"/>
                  </a:cubicBezTo>
                  <a:cubicBezTo>
                    <a:pt x="825" y="1197"/>
                    <a:pt x="1623" y="445"/>
                    <a:pt x="2596" y="445"/>
                  </a:cubicBezTo>
                  <a:close/>
                  <a:moveTo>
                    <a:pt x="3977" y="2187"/>
                  </a:moveTo>
                  <a:cubicBezTo>
                    <a:pt x="4034" y="2187"/>
                    <a:pt x="4084" y="2196"/>
                    <a:pt x="4127" y="2218"/>
                  </a:cubicBezTo>
                  <a:cubicBezTo>
                    <a:pt x="4253" y="2282"/>
                    <a:pt x="4361" y="2471"/>
                    <a:pt x="4448" y="2781"/>
                  </a:cubicBezTo>
                  <a:lnTo>
                    <a:pt x="4448" y="3633"/>
                  </a:lnTo>
                  <a:cubicBezTo>
                    <a:pt x="4448" y="4237"/>
                    <a:pt x="4133" y="4768"/>
                    <a:pt x="3658" y="5071"/>
                  </a:cubicBezTo>
                  <a:cubicBezTo>
                    <a:pt x="3658" y="5071"/>
                    <a:pt x="3657" y="5072"/>
                    <a:pt x="3656" y="5072"/>
                  </a:cubicBezTo>
                  <a:cubicBezTo>
                    <a:pt x="3393" y="5240"/>
                    <a:pt x="3080" y="5339"/>
                    <a:pt x="2744" y="5339"/>
                  </a:cubicBezTo>
                  <a:cubicBezTo>
                    <a:pt x="1803" y="5339"/>
                    <a:pt x="1038" y="4573"/>
                    <a:pt x="1038" y="3633"/>
                  </a:cubicBezTo>
                  <a:lnTo>
                    <a:pt x="1038" y="2696"/>
                  </a:lnTo>
                  <a:cubicBezTo>
                    <a:pt x="1257" y="2743"/>
                    <a:pt x="1466" y="2762"/>
                    <a:pt x="1665" y="2762"/>
                  </a:cubicBezTo>
                  <a:cubicBezTo>
                    <a:pt x="2307" y="2762"/>
                    <a:pt x="2843" y="2556"/>
                    <a:pt x="3278" y="2388"/>
                  </a:cubicBezTo>
                  <a:cubicBezTo>
                    <a:pt x="3562" y="2279"/>
                    <a:pt x="3801" y="2187"/>
                    <a:pt x="3977" y="2187"/>
                  </a:cubicBezTo>
                  <a:close/>
                  <a:moveTo>
                    <a:pt x="1928" y="5622"/>
                  </a:moveTo>
                  <a:cubicBezTo>
                    <a:pt x="2114" y="5698"/>
                    <a:pt x="2314" y="5750"/>
                    <a:pt x="2521" y="5771"/>
                  </a:cubicBezTo>
                  <a:lnTo>
                    <a:pt x="2521" y="5772"/>
                  </a:lnTo>
                  <a:lnTo>
                    <a:pt x="2521" y="6034"/>
                  </a:lnTo>
                  <a:lnTo>
                    <a:pt x="2282" y="6194"/>
                  </a:lnTo>
                  <a:lnTo>
                    <a:pt x="1928" y="6017"/>
                  </a:lnTo>
                  <a:lnTo>
                    <a:pt x="1928" y="5622"/>
                  </a:lnTo>
                  <a:close/>
                  <a:moveTo>
                    <a:pt x="3559" y="5622"/>
                  </a:moveTo>
                  <a:lnTo>
                    <a:pt x="3559" y="6017"/>
                  </a:lnTo>
                  <a:lnTo>
                    <a:pt x="3204" y="6194"/>
                  </a:lnTo>
                  <a:lnTo>
                    <a:pt x="2966" y="6034"/>
                  </a:lnTo>
                  <a:lnTo>
                    <a:pt x="2966" y="5772"/>
                  </a:lnTo>
                  <a:cubicBezTo>
                    <a:pt x="3174" y="5750"/>
                    <a:pt x="3373" y="5698"/>
                    <a:pt x="3559" y="5622"/>
                  </a:cubicBezTo>
                  <a:close/>
                  <a:moveTo>
                    <a:pt x="4375" y="6377"/>
                  </a:moveTo>
                  <a:cubicBezTo>
                    <a:pt x="4743" y="6377"/>
                    <a:pt x="5041" y="6676"/>
                    <a:pt x="5041" y="7043"/>
                  </a:cubicBezTo>
                  <a:lnTo>
                    <a:pt x="5041" y="7711"/>
                  </a:lnTo>
                  <a:lnTo>
                    <a:pt x="445" y="7711"/>
                  </a:lnTo>
                  <a:lnTo>
                    <a:pt x="445" y="7043"/>
                  </a:lnTo>
                  <a:cubicBezTo>
                    <a:pt x="445" y="6675"/>
                    <a:pt x="745" y="6377"/>
                    <a:pt x="1113" y="6377"/>
                  </a:cubicBezTo>
                  <a:lnTo>
                    <a:pt x="1653" y="6377"/>
                  </a:lnTo>
                  <a:lnTo>
                    <a:pt x="2200" y="6649"/>
                  </a:lnTo>
                  <a:cubicBezTo>
                    <a:pt x="2203" y="6651"/>
                    <a:pt x="2206" y="6652"/>
                    <a:pt x="2210" y="6653"/>
                  </a:cubicBezTo>
                  <a:cubicBezTo>
                    <a:pt x="2214" y="6655"/>
                    <a:pt x="2218" y="6658"/>
                    <a:pt x="2222" y="6659"/>
                  </a:cubicBezTo>
                  <a:cubicBezTo>
                    <a:pt x="2228" y="6661"/>
                    <a:pt x="2233" y="6663"/>
                    <a:pt x="2239" y="6664"/>
                  </a:cubicBezTo>
                  <a:cubicBezTo>
                    <a:pt x="2241" y="6665"/>
                    <a:pt x="2244" y="6666"/>
                    <a:pt x="2247" y="6667"/>
                  </a:cubicBezTo>
                  <a:cubicBezTo>
                    <a:pt x="2254" y="6668"/>
                    <a:pt x="2263" y="6670"/>
                    <a:pt x="2271" y="6671"/>
                  </a:cubicBezTo>
                  <a:lnTo>
                    <a:pt x="2272" y="6671"/>
                  </a:lnTo>
                  <a:cubicBezTo>
                    <a:pt x="2281" y="6672"/>
                    <a:pt x="2290" y="6673"/>
                    <a:pt x="2299" y="6673"/>
                  </a:cubicBezTo>
                  <a:cubicBezTo>
                    <a:pt x="2309" y="6673"/>
                    <a:pt x="2320" y="6672"/>
                    <a:pt x="2330" y="6671"/>
                  </a:cubicBezTo>
                  <a:cubicBezTo>
                    <a:pt x="2334" y="6670"/>
                    <a:pt x="2338" y="6669"/>
                    <a:pt x="2343" y="6668"/>
                  </a:cubicBezTo>
                  <a:cubicBezTo>
                    <a:pt x="2349" y="6667"/>
                    <a:pt x="2354" y="6666"/>
                    <a:pt x="2360" y="6664"/>
                  </a:cubicBezTo>
                  <a:cubicBezTo>
                    <a:pt x="2364" y="6663"/>
                    <a:pt x="2369" y="6661"/>
                    <a:pt x="2374" y="6660"/>
                  </a:cubicBezTo>
                  <a:cubicBezTo>
                    <a:pt x="2379" y="6658"/>
                    <a:pt x="2384" y="6655"/>
                    <a:pt x="2390" y="6653"/>
                  </a:cubicBezTo>
                  <a:cubicBezTo>
                    <a:pt x="2394" y="6651"/>
                    <a:pt x="2398" y="6649"/>
                    <a:pt x="2402" y="6647"/>
                  </a:cubicBezTo>
                  <a:cubicBezTo>
                    <a:pt x="2407" y="6644"/>
                    <a:pt x="2413" y="6641"/>
                    <a:pt x="2418" y="6638"/>
                  </a:cubicBezTo>
                  <a:cubicBezTo>
                    <a:pt x="2420" y="6637"/>
                    <a:pt x="2421" y="6636"/>
                    <a:pt x="2422" y="6636"/>
                  </a:cubicBezTo>
                  <a:lnTo>
                    <a:pt x="2744" y="6421"/>
                  </a:lnTo>
                  <a:lnTo>
                    <a:pt x="3065" y="6636"/>
                  </a:lnTo>
                  <a:cubicBezTo>
                    <a:pt x="3066" y="6637"/>
                    <a:pt x="3067" y="6637"/>
                    <a:pt x="3068" y="6638"/>
                  </a:cubicBezTo>
                  <a:cubicBezTo>
                    <a:pt x="3075" y="6641"/>
                    <a:pt x="3081" y="6644"/>
                    <a:pt x="3086" y="6647"/>
                  </a:cubicBezTo>
                  <a:cubicBezTo>
                    <a:pt x="3090" y="6649"/>
                    <a:pt x="3093" y="6651"/>
                    <a:pt x="3097" y="6653"/>
                  </a:cubicBezTo>
                  <a:cubicBezTo>
                    <a:pt x="3104" y="6655"/>
                    <a:pt x="3109" y="6658"/>
                    <a:pt x="3115" y="6660"/>
                  </a:cubicBezTo>
                  <a:cubicBezTo>
                    <a:pt x="3119" y="6662"/>
                    <a:pt x="3123" y="6663"/>
                    <a:pt x="3127" y="6664"/>
                  </a:cubicBezTo>
                  <a:cubicBezTo>
                    <a:pt x="3133" y="6666"/>
                    <a:pt x="3139" y="6667"/>
                    <a:pt x="3145" y="6668"/>
                  </a:cubicBezTo>
                  <a:cubicBezTo>
                    <a:pt x="3149" y="6669"/>
                    <a:pt x="3153" y="6670"/>
                    <a:pt x="3158" y="6671"/>
                  </a:cubicBezTo>
                  <a:cubicBezTo>
                    <a:pt x="3168" y="6672"/>
                    <a:pt x="3178" y="6673"/>
                    <a:pt x="3189" y="6673"/>
                  </a:cubicBezTo>
                  <a:cubicBezTo>
                    <a:pt x="3198" y="6673"/>
                    <a:pt x="3206" y="6672"/>
                    <a:pt x="3216" y="6671"/>
                  </a:cubicBezTo>
                  <a:lnTo>
                    <a:pt x="3217" y="6671"/>
                  </a:lnTo>
                  <a:cubicBezTo>
                    <a:pt x="3225" y="6670"/>
                    <a:pt x="3233" y="6669"/>
                    <a:pt x="3240" y="6667"/>
                  </a:cubicBezTo>
                  <a:cubicBezTo>
                    <a:pt x="3244" y="6666"/>
                    <a:pt x="3246" y="6665"/>
                    <a:pt x="3248" y="6665"/>
                  </a:cubicBezTo>
                  <a:cubicBezTo>
                    <a:pt x="3254" y="6663"/>
                    <a:pt x="3260" y="6662"/>
                    <a:pt x="3265" y="6659"/>
                  </a:cubicBezTo>
                  <a:cubicBezTo>
                    <a:pt x="3270" y="6658"/>
                    <a:pt x="3274" y="6655"/>
                    <a:pt x="3277" y="6654"/>
                  </a:cubicBezTo>
                  <a:cubicBezTo>
                    <a:pt x="3281" y="6652"/>
                    <a:pt x="3284" y="6651"/>
                    <a:pt x="3288" y="6649"/>
                  </a:cubicBezTo>
                  <a:lnTo>
                    <a:pt x="3834" y="6377"/>
                  </a:lnTo>
                  <a:close/>
                  <a:moveTo>
                    <a:pt x="2596" y="0"/>
                  </a:moveTo>
                  <a:cubicBezTo>
                    <a:pt x="1328" y="0"/>
                    <a:pt x="298" y="1030"/>
                    <a:pt x="297" y="2296"/>
                  </a:cubicBezTo>
                  <a:cubicBezTo>
                    <a:pt x="297" y="2304"/>
                    <a:pt x="297" y="2312"/>
                    <a:pt x="298" y="2320"/>
                  </a:cubicBezTo>
                  <a:cubicBezTo>
                    <a:pt x="298" y="2324"/>
                    <a:pt x="299" y="2326"/>
                    <a:pt x="299" y="2328"/>
                  </a:cubicBezTo>
                  <a:cubicBezTo>
                    <a:pt x="300" y="2333"/>
                    <a:pt x="300" y="2337"/>
                    <a:pt x="301" y="2342"/>
                  </a:cubicBezTo>
                  <a:cubicBezTo>
                    <a:pt x="302" y="2346"/>
                    <a:pt x="303" y="2351"/>
                    <a:pt x="304" y="2355"/>
                  </a:cubicBezTo>
                  <a:cubicBezTo>
                    <a:pt x="305" y="2358"/>
                    <a:pt x="305" y="2360"/>
                    <a:pt x="306" y="2363"/>
                  </a:cubicBezTo>
                  <a:cubicBezTo>
                    <a:pt x="308" y="2367"/>
                    <a:pt x="309" y="2372"/>
                    <a:pt x="311" y="2376"/>
                  </a:cubicBezTo>
                  <a:cubicBezTo>
                    <a:pt x="313" y="2379"/>
                    <a:pt x="313" y="2381"/>
                    <a:pt x="314" y="2383"/>
                  </a:cubicBezTo>
                  <a:cubicBezTo>
                    <a:pt x="316" y="2387"/>
                    <a:pt x="318" y="2392"/>
                    <a:pt x="320" y="2396"/>
                  </a:cubicBezTo>
                  <a:cubicBezTo>
                    <a:pt x="321" y="2398"/>
                    <a:pt x="322" y="2400"/>
                    <a:pt x="323" y="2402"/>
                  </a:cubicBezTo>
                  <a:cubicBezTo>
                    <a:pt x="325" y="2407"/>
                    <a:pt x="327" y="2410"/>
                    <a:pt x="329" y="2413"/>
                  </a:cubicBezTo>
                  <a:cubicBezTo>
                    <a:pt x="331" y="2416"/>
                    <a:pt x="332" y="2419"/>
                    <a:pt x="334" y="2421"/>
                  </a:cubicBezTo>
                  <a:cubicBezTo>
                    <a:pt x="335" y="2424"/>
                    <a:pt x="337" y="2427"/>
                    <a:pt x="339" y="2429"/>
                  </a:cubicBezTo>
                  <a:cubicBezTo>
                    <a:pt x="343" y="2432"/>
                    <a:pt x="345" y="2436"/>
                    <a:pt x="347" y="2439"/>
                  </a:cubicBezTo>
                  <a:cubicBezTo>
                    <a:pt x="349" y="2441"/>
                    <a:pt x="351" y="2443"/>
                    <a:pt x="352" y="2445"/>
                  </a:cubicBezTo>
                  <a:cubicBezTo>
                    <a:pt x="355" y="2448"/>
                    <a:pt x="358" y="2452"/>
                    <a:pt x="361" y="2455"/>
                  </a:cubicBezTo>
                  <a:cubicBezTo>
                    <a:pt x="363" y="2456"/>
                    <a:pt x="364" y="2458"/>
                    <a:pt x="366" y="2459"/>
                  </a:cubicBezTo>
                  <a:cubicBezTo>
                    <a:pt x="370" y="2464"/>
                    <a:pt x="374" y="2467"/>
                    <a:pt x="377" y="2470"/>
                  </a:cubicBezTo>
                  <a:cubicBezTo>
                    <a:pt x="379" y="2472"/>
                    <a:pt x="382" y="2473"/>
                    <a:pt x="384" y="2475"/>
                  </a:cubicBezTo>
                  <a:cubicBezTo>
                    <a:pt x="387" y="2477"/>
                    <a:pt x="390" y="2480"/>
                    <a:pt x="394" y="2482"/>
                  </a:cubicBezTo>
                  <a:cubicBezTo>
                    <a:pt x="399" y="2485"/>
                    <a:pt x="403" y="2488"/>
                    <a:pt x="407" y="2491"/>
                  </a:cubicBezTo>
                  <a:cubicBezTo>
                    <a:pt x="409" y="2492"/>
                    <a:pt x="411" y="2493"/>
                    <a:pt x="412" y="2494"/>
                  </a:cubicBezTo>
                  <a:cubicBezTo>
                    <a:pt x="419" y="2498"/>
                    <a:pt x="427" y="2501"/>
                    <a:pt x="435" y="2504"/>
                  </a:cubicBezTo>
                  <a:cubicBezTo>
                    <a:pt x="488" y="2527"/>
                    <a:pt x="541" y="2548"/>
                    <a:pt x="593" y="2566"/>
                  </a:cubicBezTo>
                  <a:lnTo>
                    <a:pt x="593" y="3633"/>
                  </a:lnTo>
                  <a:cubicBezTo>
                    <a:pt x="593" y="4349"/>
                    <a:pt x="945" y="4982"/>
                    <a:pt x="1483" y="5374"/>
                  </a:cubicBezTo>
                  <a:lnTo>
                    <a:pt x="1483" y="5932"/>
                  </a:lnTo>
                  <a:lnTo>
                    <a:pt x="1111" y="5932"/>
                  </a:lnTo>
                  <a:cubicBezTo>
                    <a:pt x="498" y="5933"/>
                    <a:pt x="0" y="6430"/>
                    <a:pt x="0" y="7044"/>
                  </a:cubicBezTo>
                  <a:lnTo>
                    <a:pt x="0" y="7934"/>
                  </a:lnTo>
                  <a:cubicBezTo>
                    <a:pt x="0" y="8056"/>
                    <a:pt x="100" y="8156"/>
                    <a:pt x="222" y="8156"/>
                  </a:cubicBezTo>
                  <a:lnTo>
                    <a:pt x="5264" y="8156"/>
                  </a:lnTo>
                  <a:cubicBezTo>
                    <a:pt x="5387" y="8156"/>
                    <a:pt x="5486" y="8056"/>
                    <a:pt x="5486" y="7934"/>
                  </a:cubicBezTo>
                  <a:lnTo>
                    <a:pt x="5486" y="7044"/>
                  </a:lnTo>
                  <a:cubicBezTo>
                    <a:pt x="5486" y="6430"/>
                    <a:pt x="4989" y="5933"/>
                    <a:pt x="4376" y="5932"/>
                  </a:cubicBezTo>
                  <a:lnTo>
                    <a:pt x="4004" y="5932"/>
                  </a:lnTo>
                  <a:lnTo>
                    <a:pt x="4004" y="5373"/>
                  </a:lnTo>
                  <a:cubicBezTo>
                    <a:pt x="4543" y="4982"/>
                    <a:pt x="4893" y="4349"/>
                    <a:pt x="4893" y="3633"/>
                  </a:cubicBezTo>
                  <a:lnTo>
                    <a:pt x="4893" y="2299"/>
                  </a:lnTo>
                  <a:cubicBezTo>
                    <a:pt x="4893" y="1032"/>
                    <a:pt x="3863" y="0"/>
                    <a:pt x="259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42"/>
            <p:cNvSpPr/>
            <p:nvPr/>
          </p:nvSpPr>
          <p:spPr>
            <a:xfrm>
              <a:off x="3479625" y="2631475"/>
              <a:ext cx="211325" cy="374425"/>
            </a:xfrm>
            <a:custGeom>
              <a:rect b="b" l="l" r="r" t="t"/>
              <a:pathLst>
                <a:path extrusionOk="0" h="14977" w="8453">
                  <a:moveTo>
                    <a:pt x="8008" y="12605"/>
                  </a:moveTo>
                  <a:lnTo>
                    <a:pt x="8008" y="13865"/>
                  </a:lnTo>
                  <a:cubicBezTo>
                    <a:pt x="8008" y="14233"/>
                    <a:pt x="7708" y="14532"/>
                    <a:pt x="7340" y="14532"/>
                  </a:cubicBezTo>
                  <a:lnTo>
                    <a:pt x="1113" y="14532"/>
                  </a:lnTo>
                  <a:cubicBezTo>
                    <a:pt x="745" y="14532"/>
                    <a:pt x="446" y="14233"/>
                    <a:pt x="446" y="13865"/>
                  </a:cubicBezTo>
                  <a:lnTo>
                    <a:pt x="446" y="12605"/>
                  </a:lnTo>
                  <a:close/>
                  <a:moveTo>
                    <a:pt x="1113" y="1"/>
                  </a:moveTo>
                  <a:cubicBezTo>
                    <a:pt x="499" y="1"/>
                    <a:pt x="1" y="500"/>
                    <a:pt x="1" y="1112"/>
                  </a:cubicBezTo>
                  <a:lnTo>
                    <a:pt x="1" y="1113"/>
                  </a:lnTo>
                  <a:lnTo>
                    <a:pt x="1" y="3486"/>
                  </a:lnTo>
                  <a:cubicBezTo>
                    <a:pt x="1" y="3608"/>
                    <a:pt x="100" y="3708"/>
                    <a:pt x="224" y="3708"/>
                  </a:cubicBezTo>
                  <a:cubicBezTo>
                    <a:pt x="346" y="3708"/>
                    <a:pt x="446" y="3608"/>
                    <a:pt x="446" y="3486"/>
                  </a:cubicBezTo>
                  <a:lnTo>
                    <a:pt x="446" y="1113"/>
                  </a:lnTo>
                  <a:cubicBezTo>
                    <a:pt x="446" y="745"/>
                    <a:pt x="745" y="446"/>
                    <a:pt x="1113" y="446"/>
                  </a:cubicBezTo>
                  <a:lnTo>
                    <a:pt x="7340" y="446"/>
                  </a:lnTo>
                  <a:cubicBezTo>
                    <a:pt x="7708" y="446"/>
                    <a:pt x="8008" y="745"/>
                    <a:pt x="8008" y="1113"/>
                  </a:cubicBezTo>
                  <a:lnTo>
                    <a:pt x="8008" y="12160"/>
                  </a:lnTo>
                  <a:lnTo>
                    <a:pt x="446" y="12160"/>
                  </a:lnTo>
                  <a:lnTo>
                    <a:pt x="446" y="4375"/>
                  </a:lnTo>
                  <a:cubicBezTo>
                    <a:pt x="446" y="4253"/>
                    <a:pt x="346" y="4152"/>
                    <a:pt x="224" y="4152"/>
                  </a:cubicBezTo>
                  <a:cubicBezTo>
                    <a:pt x="100" y="4152"/>
                    <a:pt x="1" y="4253"/>
                    <a:pt x="1" y="4375"/>
                  </a:cubicBezTo>
                  <a:lnTo>
                    <a:pt x="1" y="13865"/>
                  </a:lnTo>
                  <a:cubicBezTo>
                    <a:pt x="1" y="14479"/>
                    <a:pt x="499" y="14977"/>
                    <a:pt x="1113" y="14977"/>
                  </a:cubicBezTo>
                  <a:lnTo>
                    <a:pt x="7340" y="14977"/>
                  </a:lnTo>
                  <a:cubicBezTo>
                    <a:pt x="7954" y="14977"/>
                    <a:pt x="8453" y="14478"/>
                    <a:pt x="8453" y="13865"/>
                  </a:cubicBezTo>
                  <a:lnTo>
                    <a:pt x="8453" y="1113"/>
                  </a:lnTo>
                  <a:cubicBezTo>
                    <a:pt x="8453" y="500"/>
                    <a:pt x="7954" y="1"/>
                    <a:pt x="73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42"/>
            <p:cNvSpPr/>
            <p:nvPr/>
          </p:nvSpPr>
          <p:spPr>
            <a:xfrm>
              <a:off x="3564875" y="2950300"/>
              <a:ext cx="40800" cy="40800"/>
            </a:xfrm>
            <a:custGeom>
              <a:rect b="b" l="l" r="r" t="t"/>
              <a:pathLst>
                <a:path extrusionOk="0" h="1632" w="1632">
                  <a:moveTo>
                    <a:pt x="817" y="446"/>
                  </a:moveTo>
                  <a:cubicBezTo>
                    <a:pt x="1021" y="446"/>
                    <a:pt x="1187" y="612"/>
                    <a:pt x="1187" y="816"/>
                  </a:cubicBezTo>
                  <a:cubicBezTo>
                    <a:pt x="1187" y="1020"/>
                    <a:pt x="1021" y="1187"/>
                    <a:pt x="817" y="1187"/>
                  </a:cubicBezTo>
                  <a:cubicBezTo>
                    <a:pt x="613" y="1187"/>
                    <a:pt x="446" y="1020"/>
                    <a:pt x="446" y="816"/>
                  </a:cubicBezTo>
                  <a:cubicBezTo>
                    <a:pt x="446" y="612"/>
                    <a:pt x="613" y="446"/>
                    <a:pt x="817" y="446"/>
                  </a:cubicBezTo>
                  <a:close/>
                  <a:moveTo>
                    <a:pt x="817" y="1"/>
                  </a:moveTo>
                  <a:cubicBezTo>
                    <a:pt x="367" y="1"/>
                    <a:pt x="1" y="366"/>
                    <a:pt x="1" y="816"/>
                  </a:cubicBezTo>
                  <a:cubicBezTo>
                    <a:pt x="1" y="1266"/>
                    <a:pt x="367" y="1632"/>
                    <a:pt x="817" y="1632"/>
                  </a:cubicBezTo>
                  <a:cubicBezTo>
                    <a:pt x="1267" y="1632"/>
                    <a:pt x="1632" y="1266"/>
                    <a:pt x="1632" y="816"/>
                  </a:cubicBezTo>
                  <a:cubicBezTo>
                    <a:pt x="1632" y="366"/>
                    <a:pt x="1267" y="1"/>
                    <a:pt x="81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42"/>
            <p:cNvSpPr/>
            <p:nvPr/>
          </p:nvSpPr>
          <p:spPr>
            <a:xfrm>
              <a:off x="3516700" y="2876150"/>
              <a:ext cx="48200" cy="48200"/>
            </a:xfrm>
            <a:custGeom>
              <a:rect b="b" l="l" r="r" t="t"/>
              <a:pathLst>
                <a:path extrusionOk="0" h="1928" w="1928">
                  <a:moveTo>
                    <a:pt x="965" y="445"/>
                  </a:moveTo>
                  <a:cubicBezTo>
                    <a:pt x="1250" y="445"/>
                    <a:pt x="1483" y="679"/>
                    <a:pt x="1483" y="964"/>
                  </a:cubicBezTo>
                  <a:cubicBezTo>
                    <a:pt x="1483" y="1250"/>
                    <a:pt x="1250" y="1483"/>
                    <a:pt x="965" y="1483"/>
                  </a:cubicBezTo>
                  <a:cubicBezTo>
                    <a:pt x="679" y="1483"/>
                    <a:pt x="445" y="1250"/>
                    <a:pt x="445" y="964"/>
                  </a:cubicBezTo>
                  <a:cubicBezTo>
                    <a:pt x="445" y="679"/>
                    <a:pt x="679" y="445"/>
                    <a:pt x="965" y="445"/>
                  </a:cubicBezTo>
                  <a:close/>
                  <a:moveTo>
                    <a:pt x="965" y="1"/>
                  </a:moveTo>
                  <a:cubicBezTo>
                    <a:pt x="433" y="1"/>
                    <a:pt x="0" y="433"/>
                    <a:pt x="0" y="965"/>
                  </a:cubicBezTo>
                  <a:cubicBezTo>
                    <a:pt x="0" y="1496"/>
                    <a:pt x="433" y="1928"/>
                    <a:pt x="965" y="1928"/>
                  </a:cubicBezTo>
                  <a:cubicBezTo>
                    <a:pt x="1496" y="1928"/>
                    <a:pt x="1928" y="1496"/>
                    <a:pt x="1928" y="965"/>
                  </a:cubicBezTo>
                  <a:cubicBezTo>
                    <a:pt x="1928" y="433"/>
                    <a:pt x="1496" y="1"/>
                    <a:pt x="96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42"/>
            <p:cNvSpPr/>
            <p:nvPr/>
          </p:nvSpPr>
          <p:spPr>
            <a:xfrm>
              <a:off x="3605650" y="2876150"/>
              <a:ext cx="48250" cy="48200"/>
            </a:xfrm>
            <a:custGeom>
              <a:rect b="b" l="l" r="r" t="t"/>
              <a:pathLst>
                <a:path extrusionOk="0" h="1928" w="1930">
                  <a:moveTo>
                    <a:pt x="965" y="445"/>
                  </a:moveTo>
                  <a:cubicBezTo>
                    <a:pt x="1251" y="445"/>
                    <a:pt x="1483" y="679"/>
                    <a:pt x="1483" y="964"/>
                  </a:cubicBezTo>
                  <a:cubicBezTo>
                    <a:pt x="1483" y="1250"/>
                    <a:pt x="1251" y="1483"/>
                    <a:pt x="965" y="1483"/>
                  </a:cubicBezTo>
                  <a:cubicBezTo>
                    <a:pt x="679" y="1483"/>
                    <a:pt x="446" y="1250"/>
                    <a:pt x="446" y="964"/>
                  </a:cubicBezTo>
                  <a:cubicBezTo>
                    <a:pt x="446" y="679"/>
                    <a:pt x="679" y="445"/>
                    <a:pt x="965" y="445"/>
                  </a:cubicBezTo>
                  <a:close/>
                  <a:moveTo>
                    <a:pt x="965" y="1"/>
                  </a:moveTo>
                  <a:cubicBezTo>
                    <a:pt x="433" y="1"/>
                    <a:pt x="1" y="433"/>
                    <a:pt x="1" y="965"/>
                  </a:cubicBezTo>
                  <a:cubicBezTo>
                    <a:pt x="1" y="1496"/>
                    <a:pt x="433" y="1928"/>
                    <a:pt x="965" y="1928"/>
                  </a:cubicBezTo>
                  <a:cubicBezTo>
                    <a:pt x="1497" y="1928"/>
                    <a:pt x="1929" y="1496"/>
                    <a:pt x="1929" y="965"/>
                  </a:cubicBezTo>
                  <a:cubicBezTo>
                    <a:pt x="1929" y="433"/>
                    <a:pt x="1497" y="1"/>
                    <a:pt x="96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6" name="Google Shape;486;p42"/>
          <p:cNvGrpSpPr/>
          <p:nvPr/>
        </p:nvGrpSpPr>
        <p:grpSpPr>
          <a:xfrm>
            <a:off x="3949182" y="2674100"/>
            <a:ext cx="374425" cy="374450"/>
            <a:chOff x="1428900" y="2623700"/>
            <a:chExt cx="374425" cy="374450"/>
          </a:xfrm>
        </p:grpSpPr>
        <p:sp>
          <p:nvSpPr>
            <p:cNvPr id="487" name="Google Shape;487;p42"/>
            <p:cNvSpPr/>
            <p:nvPr/>
          </p:nvSpPr>
          <p:spPr>
            <a:xfrm>
              <a:off x="1428900" y="2742650"/>
              <a:ext cx="181675" cy="255500"/>
            </a:xfrm>
            <a:custGeom>
              <a:rect b="b" l="l" r="r" t="t"/>
              <a:pathLst>
                <a:path extrusionOk="0" h="10220" w="7267">
                  <a:moveTo>
                    <a:pt x="3486" y="447"/>
                  </a:moveTo>
                  <a:cubicBezTo>
                    <a:pt x="4697" y="447"/>
                    <a:pt x="5703" y="1331"/>
                    <a:pt x="5897" y="2487"/>
                  </a:cubicBezTo>
                  <a:cubicBezTo>
                    <a:pt x="5832" y="2425"/>
                    <a:pt x="5760" y="2374"/>
                    <a:pt x="5684" y="2336"/>
                  </a:cubicBezTo>
                  <a:cubicBezTo>
                    <a:pt x="5551" y="2269"/>
                    <a:pt x="5412" y="2241"/>
                    <a:pt x="5266" y="2241"/>
                  </a:cubicBezTo>
                  <a:cubicBezTo>
                    <a:pt x="4939" y="2241"/>
                    <a:pt x="4578" y="2380"/>
                    <a:pt x="4179" y="2534"/>
                  </a:cubicBezTo>
                  <a:cubicBezTo>
                    <a:pt x="3642" y="2741"/>
                    <a:pt x="3021" y="2980"/>
                    <a:pt x="2289" y="2980"/>
                  </a:cubicBezTo>
                  <a:cubicBezTo>
                    <a:pt x="1906" y="2980"/>
                    <a:pt x="1492" y="2915"/>
                    <a:pt x="1044" y="2744"/>
                  </a:cubicBezTo>
                  <a:cubicBezTo>
                    <a:pt x="1121" y="1464"/>
                    <a:pt x="2186" y="447"/>
                    <a:pt x="3486" y="447"/>
                  </a:cubicBezTo>
                  <a:close/>
                  <a:moveTo>
                    <a:pt x="5262" y="2686"/>
                  </a:moveTo>
                  <a:cubicBezTo>
                    <a:pt x="5345" y="2686"/>
                    <a:pt x="5419" y="2700"/>
                    <a:pt x="5484" y="2733"/>
                  </a:cubicBezTo>
                  <a:cubicBezTo>
                    <a:pt x="5665" y="2825"/>
                    <a:pt x="5812" y="3078"/>
                    <a:pt x="5931" y="3504"/>
                  </a:cubicBezTo>
                  <a:lnTo>
                    <a:pt x="5931" y="4511"/>
                  </a:lnTo>
                  <a:cubicBezTo>
                    <a:pt x="5931" y="5778"/>
                    <a:pt x="4901" y="6810"/>
                    <a:pt x="3634" y="6810"/>
                  </a:cubicBezTo>
                  <a:cubicBezTo>
                    <a:pt x="2366" y="6810"/>
                    <a:pt x="1335" y="5778"/>
                    <a:pt x="1335" y="4511"/>
                  </a:cubicBezTo>
                  <a:lnTo>
                    <a:pt x="1335" y="3303"/>
                  </a:lnTo>
                  <a:cubicBezTo>
                    <a:pt x="1671" y="3389"/>
                    <a:pt x="1988" y="3425"/>
                    <a:pt x="2287" y="3425"/>
                  </a:cubicBezTo>
                  <a:cubicBezTo>
                    <a:pt x="3103" y="3425"/>
                    <a:pt x="3786" y="3162"/>
                    <a:pt x="4339" y="2949"/>
                  </a:cubicBezTo>
                  <a:cubicBezTo>
                    <a:pt x="4710" y="2806"/>
                    <a:pt x="5022" y="2686"/>
                    <a:pt x="5262" y="2686"/>
                  </a:cubicBezTo>
                  <a:close/>
                  <a:moveTo>
                    <a:pt x="2521" y="7018"/>
                  </a:moveTo>
                  <a:cubicBezTo>
                    <a:pt x="2797" y="7141"/>
                    <a:pt x="3097" y="7219"/>
                    <a:pt x="3411" y="7245"/>
                  </a:cubicBezTo>
                  <a:lnTo>
                    <a:pt x="3411" y="7474"/>
                  </a:lnTo>
                  <a:lnTo>
                    <a:pt x="2902" y="7678"/>
                  </a:lnTo>
                  <a:lnTo>
                    <a:pt x="2521" y="7488"/>
                  </a:lnTo>
                  <a:lnTo>
                    <a:pt x="2521" y="7018"/>
                  </a:lnTo>
                  <a:close/>
                  <a:moveTo>
                    <a:pt x="4745" y="7018"/>
                  </a:moveTo>
                  <a:lnTo>
                    <a:pt x="4745" y="7488"/>
                  </a:lnTo>
                  <a:lnTo>
                    <a:pt x="4365" y="7678"/>
                  </a:lnTo>
                  <a:lnTo>
                    <a:pt x="3856" y="7474"/>
                  </a:lnTo>
                  <a:lnTo>
                    <a:pt x="3856" y="7245"/>
                  </a:lnTo>
                  <a:cubicBezTo>
                    <a:pt x="4170" y="7219"/>
                    <a:pt x="4470" y="7141"/>
                    <a:pt x="4745" y="7018"/>
                  </a:cubicBezTo>
                  <a:close/>
                  <a:moveTo>
                    <a:pt x="3634" y="7864"/>
                  </a:moveTo>
                  <a:lnTo>
                    <a:pt x="4068" y="8038"/>
                  </a:lnTo>
                  <a:lnTo>
                    <a:pt x="3941" y="8292"/>
                  </a:lnTo>
                  <a:lnTo>
                    <a:pt x="3326" y="8292"/>
                  </a:lnTo>
                  <a:lnTo>
                    <a:pt x="3199" y="8038"/>
                  </a:lnTo>
                  <a:lnTo>
                    <a:pt x="3634" y="7864"/>
                  </a:lnTo>
                  <a:close/>
                  <a:moveTo>
                    <a:pt x="2247" y="7848"/>
                  </a:moveTo>
                  <a:lnTo>
                    <a:pt x="2727" y="8087"/>
                  </a:lnTo>
                  <a:lnTo>
                    <a:pt x="2956" y="8545"/>
                  </a:lnTo>
                  <a:lnTo>
                    <a:pt x="2710" y="9775"/>
                  </a:lnTo>
                  <a:lnTo>
                    <a:pt x="446" y="9775"/>
                  </a:lnTo>
                  <a:lnTo>
                    <a:pt x="446" y="8820"/>
                  </a:lnTo>
                  <a:cubicBezTo>
                    <a:pt x="446" y="8819"/>
                    <a:pt x="446" y="8817"/>
                    <a:pt x="446" y="8816"/>
                  </a:cubicBezTo>
                  <a:cubicBezTo>
                    <a:pt x="446" y="8814"/>
                    <a:pt x="446" y="8813"/>
                    <a:pt x="446" y="8811"/>
                  </a:cubicBezTo>
                  <a:cubicBezTo>
                    <a:pt x="446" y="8280"/>
                    <a:pt x="878" y="7848"/>
                    <a:pt x="1409" y="7848"/>
                  </a:cubicBezTo>
                  <a:close/>
                  <a:moveTo>
                    <a:pt x="3896" y="8737"/>
                  </a:moveTo>
                  <a:lnTo>
                    <a:pt x="4104" y="9775"/>
                  </a:lnTo>
                  <a:lnTo>
                    <a:pt x="3163" y="9775"/>
                  </a:lnTo>
                  <a:lnTo>
                    <a:pt x="3371" y="8737"/>
                  </a:lnTo>
                  <a:close/>
                  <a:moveTo>
                    <a:pt x="5858" y="7848"/>
                  </a:moveTo>
                  <a:cubicBezTo>
                    <a:pt x="6389" y="7848"/>
                    <a:pt x="6821" y="8280"/>
                    <a:pt x="6821" y="8811"/>
                  </a:cubicBezTo>
                  <a:lnTo>
                    <a:pt x="6821" y="9775"/>
                  </a:lnTo>
                  <a:lnTo>
                    <a:pt x="4557" y="9775"/>
                  </a:lnTo>
                  <a:lnTo>
                    <a:pt x="4311" y="8545"/>
                  </a:lnTo>
                  <a:lnTo>
                    <a:pt x="4540" y="8087"/>
                  </a:lnTo>
                  <a:lnTo>
                    <a:pt x="5020" y="7848"/>
                  </a:lnTo>
                  <a:close/>
                  <a:moveTo>
                    <a:pt x="3486" y="1"/>
                  </a:moveTo>
                  <a:cubicBezTo>
                    <a:pt x="1891" y="1"/>
                    <a:pt x="595" y="1298"/>
                    <a:pt x="594" y="2892"/>
                  </a:cubicBezTo>
                  <a:cubicBezTo>
                    <a:pt x="594" y="2899"/>
                    <a:pt x="594" y="2907"/>
                    <a:pt x="595" y="2915"/>
                  </a:cubicBezTo>
                  <a:cubicBezTo>
                    <a:pt x="595" y="2917"/>
                    <a:pt x="596" y="2920"/>
                    <a:pt x="596" y="2922"/>
                  </a:cubicBezTo>
                  <a:cubicBezTo>
                    <a:pt x="597" y="2927"/>
                    <a:pt x="597" y="2931"/>
                    <a:pt x="598" y="2936"/>
                  </a:cubicBezTo>
                  <a:cubicBezTo>
                    <a:pt x="599" y="2940"/>
                    <a:pt x="600" y="2944"/>
                    <a:pt x="601" y="2950"/>
                  </a:cubicBezTo>
                  <a:cubicBezTo>
                    <a:pt x="602" y="2952"/>
                    <a:pt x="602" y="2955"/>
                    <a:pt x="603" y="2957"/>
                  </a:cubicBezTo>
                  <a:cubicBezTo>
                    <a:pt x="605" y="2962"/>
                    <a:pt x="606" y="2966"/>
                    <a:pt x="608" y="2971"/>
                  </a:cubicBezTo>
                  <a:cubicBezTo>
                    <a:pt x="609" y="2973"/>
                    <a:pt x="609" y="2976"/>
                    <a:pt x="610" y="2978"/>
                  </a:cubicBezTo>
                  <a:cubicBezTo>
                    <a:pt x="613" y="2982"/>
                    <a:pt x="615" y="2986"/>
                    <a:pt x="617" y="2990"/>
                  </a:cubicBezTo>
                  <a:cubicBezTo>
                    <a:pt x="618" y="2992"/>
                    <a:pt x="619" y="2994"/>
                    <a:pt x="620" y="2997"/>
                  </a:cubicBezTo>
                  <a:cubicBezTo>
                    <a:pt x="622" y="3000"/>
                    <a:pt x="624" y="3004"/>
                    <a:pt x="626" y="3008"/>
                  </a:cubicBezTo>
                  <a:cubicBezTo>
                    <a:pt x="628" y="3010"/>
                    <a:pt x="629" y="3013"/>
                    <a:pt x="631" y="3016"/>
                  </a:cubicBezTo>
                  <a:cubicBezTo>
                    <a:pt x="632" y="3018"/>
                    <a:pt x="634" y="3021"/>
                    <a:pt x="636" y="3024"/>
                  </a:cubicBezTo>
                  <a:cubicBezTo>
                    <a:pt x="640" y="3027"/>
                    <a:pt x="642" y="3030"/>
                    <a:pt x="644" y="3034"/>
                  </a:cubicBezTo>
                  <a:cubicBezTo>
                    <a:pt x="646" y="3036"/>
                    <a:pt x="647" y="3038"/>
                    <a:pt x="649" y="3039"/>
                  </a:cubicBezTo>
                  <a:cubicBezTo>
                    <a:pt x="652" y="3043"/>
                    <a:pt x="655" y="3046"/>
                    <a:pt x="658" y="3049"/>
                  </a:cubicBezTo>
                  <a:cubicBezTo>
                    <a:pt x="660" y="3051"/>
                    <a:pt x="661" y="3052"/>
                    <a:pt x="663" y="3054"/>
                  </a:cubicBezTo>
                  <a:cubicBezTo>
                    <a:pt x="666" y="3057"/>
                    <a:pt x="671" y="3061"/>
                    <a:pt x="674" y="3064"/>
                  </a:cubicBezTo>
                  <a:cubicBezTo>
                    <a:pt x="676" y="3066"/>
                    <a:pt x="679" y="3067"/>
                    <a:pt x="681" y="3069"/>
                  </a:cubicBezTo>
                  <a:cubicBezTo>
                    <a:pt x="684" y="3072"/>
                    <a:pt x="687" y="3074"/>
                    <a:pt x="691" y="3077"/>
                  </a:cubicBezTo>
                  <a:cubicBezTo>
                    <a:pt x="696" y="3079"/>
                    <a:pt x="700" y="3082"/>
                    <a:pt x="704" y="3084"/>
                  </a:cubicBezTo>
                  <a:cubicBezTo>
                    <a:pt x="706" y="3085"/>
                    <a:pt x="708" y="3086"/>
                    <a:pt x="709" y="3088"/>
                  </a:cubicBezTo>
                  <a:cubicBezTo>
                    <a:pt x="716" y="3092"/>
                    <a:pt x="724" y="3095"/>
                    <a:pt x="732" y="3098"/>
                  </a:cubicBezTo>
                  <a:cubicBezTo>
                    <a:pt x="785" y="3121"/>
                    <a:pt x="838" y="3141"/>
                    <a:pt x="890" y="3162"/>
                  </a:cubicBezTo>
                  <a:lnTo>
                    <a:pt x="890" y="4511"/>
                  </a:lnTo>
                  <a:cubicBezTo>
                    <a:pt x="890" y="5446"/>
                    <a:pt x="1360" y="6273"/>
                    <a:pt x="2077" y="6768"/>
                  </a:cubicBezTo>
                  <a:lnTo>
                    <a:pt x="2077" y="7403"/>
                  </a:lnTo>
                  <a:lnTo>
                    <a:pt x="1410" y="7403"/>
                  </a:lnTo>
                  <a:cubicBezTo>
                    <a:pt x="632" y="7403"/>
                    <a:pt x="1" y="8034"/>
                    <a:pt x="1" y="8811"/>
                  </a:cubicBezTo>
                  <a:cubicBezTo>
                    <a:pt x="1" y="8813"/>
                    <a:pt x="1" y="8814"/>
                    <a:pt x="1" y="8816"/>
                  </a:cubicBezTo>
                  <a:cubicBezTo>
                    <a:pt x="1" y="8817"/>
                    <a:pt x="1" y="8819"/>
                    <a:pt x="1" y="8821"/>
                  </a:cubicBezTo>
                  <a:lnTo>
                    <a:pt x="1" y="9997"/>
                  </a:lnTo>
                  <a:cubicBezTo>
                    <a:pt x="1" y="10120"/>
                    <a:pt x="100" y="10220"/>
                    <a:pt x="223" y="10220"/>
                  </a:cubicBezTo>
                  <a:lnTo>
                    <a:pt x="7044" y="10220"/>
                  </a:lnTo>
                  <a:cubicBezTo>
                    <a:pt x="7166" y="10220"/>
                    <a:pt x="7267" y="10120"/>
                    <a:pt x="7267" y="9997"/>
                  </a:cubicBezTo>
                  <a:lnTo>
                    <a:pt x="7267" y="8811"/>
                  </a:lnTo>
                  <a:cubicBezTo>
                    <a:pt x="7267" y="8034"/>
                    <a:pt x="6634" y="7403"/>
                    <a:pt x="5858" y="7403"/>
                  </a:cubicBezTo>
                  <a:lnTo>
                    <a:pt x="5190" y="7403"/>
                  </a:lnTo>
                  <a:lnTo>
                    <a:pt x="5190" y="6768"/>
                  </a:lnTo>
                  <a:cubicBezTo>
                    <a:pt x="5907" y="6273"/>
                    <a:pt x="6376" y="5445"/>
                    <a:pt x="6376" y="4511"/>
                  </a:cubicBezTo>
                  <a:lnTo>
                    <a:pt x="6376" y="2893"/>
                  </a:lnTo>
                  <a:lnTo>
                    <a:pt x="6376" y="2892"/>
                  </a:lnTo>
                  <a:cubicBezTo>
                    <a:pt x="6376" y="1298"/>
                    <a:pt x="5079" y="1"/>
                    <a:pt x="348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42"/>
            <p:cNvSpPr/>
            <p:nvPr/>
          </p:nvSpPr>
          <p:spPr>
            <a:xfrm>
              <a:off x="1621650" y="2742675"/>
              <a:ext cx="181675" cy="255475"/>
            </a:xfrm>
            <a:custGeom>
              <a:rect b="b" l="l" r="r" t="t"/>
              <a:pathLst>
                <a:path extrusionOk="0" h="10219" w="7267">
                  <a:moveTo>
                    <a:pt x="3634" y="446"/>
                  </a:moveTo>
                  <a:cubicBezTo>
                    <a:pt x="4782" y="446"/>
                    <a:pt x="5737" y="1293"/>
                    <a:pt x="5906" y="2395"/>
                  </a:cubicBezTo>
                  <a:lnTo>
                    <a:pt x="5552" y="2112"/>
                  </a:lnTo>
                  <a:cubicBezTo>
                    <a:pt x="5512" y="2079"/>
                    <a:pt x="5463" y="2064"/>
                    <a:pt x="5415" y="2064"/>
                  </a:cubicBezTo>
                  <a:cubicBezTo>
                    <a:pt x="5401" y="2064"/>
                    <a:pt x="5388" y="2065"/>
                    <a:pt x="5375" y="2067"/>
                  </a:cubicBezTo>
                  <a:lnTo>
                    <a:pt x="5373" y="2067"/>
                  </a:lnTo>
                  <a:cubicBezTo>
                    <a:pt x="5367" y="2068"/>
                    <a:pt x="5361" y="2069"/>
                    <a:pt x="5356" y="2071"/>
                  </a:cubicBezTo>
                  <a:lnTo>
                    <a:pt x="5353" y="2072"/>
                  </a:lnTo>
                  <a:cubicBezTo>
                    <a:pt x="5346" y="2074"/>
                    <a:pt x="5341" y="2076"/>
                    <a:pt x="5335" y="2078"/>
                  </a:cubicBezTo>
                  <a:cubicBezTo>
                    <a:pt x="5334" y="2079"/>
                    <a:pt x="5333" y="2079"/>
                    <a:pt x="5332" y="2079"/>
                  </a:cubicBezTo>
                  <a:cubicBezTo>
                    <a:pt x="5326" y="2081"/>
                    <a:pt x="5321" y="2084"/>
                    <a:pt x="5315" y="2086"/>
                  </a:cubicBezTo>
                  <a:cubicBezTo>
                    <a:pt x="5314" y="2087"/>
                    <a:pt x="5313" y="2088"/>
                    <a:pt x="5311" y="2088"/>
                  </a:cubicBezTo>
                  <a:cubicBezTo>
                    <a:pt x="5306" y="2091"/>
                    <a:pt x="5302" y="2094"/>
                    <a:pt x="5297" y="2096"/>
                  </a:cubicBezTo>
                  <a:cubicBezTo>
                    <a:pt x="5295" y="2097"/>
                    <a:pt x="5294" y="2098"/>
                    <a:pt x="5293" y="2099"/>
                  </a:cubicBezTo>
                  <a:cubicBezTo>
                    <a:pt x="5287" y="2103"/>
                    <a:pt x="5283" y="2106"/>
                    <a:pt x="5279" y="2109"/>
                  </a:cubicBezTo>
                  <a:cubicBezTo>
                    <a:pt x="5278" y="2110"/>
                    <a:pt x="5276" y="2111"/>
                    <a:pt x="5275" y="2112"/>
                  </a:cubicBezTo>
                  <a:cubicBezTo>
                    <a:pt x="5268" y="2117"/>
                    <a:pt x="4576" y="2656"/>
                    <a:pt x="3634" y="2656"/>
                  </a:cubicBezTo>
                  <a:cubicBezTo>
                    <a:pt x="2691" y="2656"/>
                    <a:pt x="2000" y="2117"/>
                    <a:pt x="1993" y="2112"/>
                  </a:cubicBezTo>
                  <a:cubicBezTo>
                    <a:pt x="1991" y="2110"/>
                    <a:pt x="1988" y="2109"/>
                    <a:pt x="1986" y="2107"/>
                  </a:cubicBezTo>
                  <a:cubicBezTo>
                    <a:pt x="1983" y="2105"/>
                    <a:pt x="1980" y="2103"/>
                    <a:pt x="1977" y="2100"/>
                  </a:cubicBezTo>
                  <a:cubicBezTo>
                    <a:pt x="1974" y="2098"/>
                    <a:pt x="1971" y="2096"/>
                    <a:pt x="1966" y="2094"/>
                  </a:cubicBezTo>
                  <a:cubicBezTo>
                    <a:pt x="1963" y="2092"/>
                    <a:pt x="1960" y="2090"/>
                    <a:pt x="1957" y="2089"/>
                  </a:cubicBezTo>
                  <a:cubicBezTo>
                    <a:pt x="1954" y="2087"/>
                    <a:pt x="1950" y="2085"/>
                    <a:pt x="1947" y="2084"/>
                  </a:cubicBezTo>
                  <a:cubicBezTo>
                    <a:pt x="1944" y="2082"/>
                    <a:pt x="1941" y="2081"/>
                    <a:pt x="1937" y="2080"/>
                  </a:cubicBezTo>
                  <a:cubicBezTo>
                    <a:pt x="1933" y="2078"/>
                    <a:pt x="1930" y="2077"/>
                    <a:pt x="1926" y="2076"/>
                  </a:cubicBezTo>
                  <a:cubicBezTo>
                    <a:pt x="1923" y="2075"/>
                    <a:pt x="1920" y="2074"/>
                    <a:pt x="1918" y="2072"/>
                  </a:cubicBezTo>
                  <a:cubicBezTo>
                    <a:pt x="1914" y="2071"/>
                    <a:pt x="1908" y="2070"/>
                    <a:pt x="1904" y="2069"/>
                  </a:cubicBezTo>
                  <a:cubicBezTo>
                    <a:pt x="1902" y="2068"/>
                    <a:pt x="1899" y="2068"/>
                    <a:pt x="1897" y="2067"/>
                  </a:cubicBezTo>
                  <a:cubicBezTo>
                    <a:pt x="1892" y="2066"/>
                    <a:pt x="1888" y="2066"/>
                    <a:pt x="1882" y="2065"/>
                  </a:cubicBezTo>
                  <a:cubicBezTo>
                    <a:pt x="1880" y="2065"/>
                    <a:pt x="1878" y="2064"/>
                    <a:pt x="1875" y="2064"/>
                  </a:cubicBezTo>
                  <a:lnTo>
                    <a:pt x="1862" y="2064"/>
                  </a:lnTo>
                  <a:cubicBezTo>
                    <a:pt x="1859" y="2064"/>
                    <a:pt x="1857" y="2063"/>
                    <a:pt x="1854" y="2063"/>
                  </a:cubicBezTo>
                  <a:cubicBezTo>
                    <a:pt x="1849" y="2063"/>
                    <a:pt x="1845" y="2064"/>
                    <a:pt x="1840" y="2064"/>
                  </a:cubicBezTo>
                  <a:lnTo>
                    <a:pt x="1833" y="2064"/>
                  </a:lnTo>
                  <a:cubicBezTo>
                    <a:pt x="1829" y="2065"/>
                    <a:pt x="1823" y="2066"/>
                    <a:pt x="1819" y="2066"/>
                  </a:cubicBezTo>
                  <a:cubicBezTo>
                    <a:pt x="1816" y="2067"/>
                    <a:pt x="1814" y="2067"/>
                    <a:pt x="1812" y="2067"/>
                  </a:cubicBezTo>
                  <a:cubicBezTo>
                    <a:pt x="1807" y="2068"/>
                    <a:pt x="1803" y="2069"/>
                    <a:pt x="1798" y="2070"/>
                  </a:cubicBezTo>
                  <a:cubicBezTo>
                    <a:pt x="1795" y="2071"/>
                    <a:pt x="1793" y="2072"/>
                    <a:pt x="1791" y="2072"/>
                  </a:cubicBezTo>
                  <a:cubicBezTo>
                    <a:pt x="1786" y="2075"/>
                    <a:pt x="1782" y="2076"/>
                    <a:pt x="1778" y="2077"/>
                  </a:cubicBezTo>
                  <a:cubicBezTo>
                    <a:pt x="1776" y="2078"/>
                    <a:pt x="1773" y="2079"/>
                    <a:pt x="1770" y="2080"/>
                  </a:cubicBezTo>
                  <a:cubicBezTo>
                    <a:pt x="1766" y="2082"/>
                    <a:pt x="1762" y="2084"/>
                    <a:pt x="1759" y="2085"/>
                  </a:cubicBezTo>
                  <a:cubicBezTo>
                    <a:pt x="1756" y="2087"/>
                    <a:pt x="1753" y="2088"/>
                    <a:pt x="1751" y="2089"/>
                  </a:cubicBezTo>
                  <a:cubicBezTo>
                    <a:pt x="1747" y="2091"/>
                    <a:pt x="1744" y="2093"/>
                    <a:pt x="1739" y="2095"/>
                  </a:cubicBezTo>
                  <a:cubicBezTo>
                    <a:pt x="1737" y="2096"/>
                    <a:pt x="1734" y="2098"/>
                    <a:pt x="1732" y="2100"/>
                  </a:cubicBezTo>
                  <a:cubicBezTo>
                    <a:pt x="1729" y="2103"/>
                    <a:pt x="1725" y="2105"/>
                    <a:pt x="1722" y="2108"/>
                  </a:cubicBezTo>
                  <a:cubicBezTo>
                    <a:pt x="1720" y="2109"/>
                    <a:pt x="1717" y="2111"/>
                    <a:pt x="1714" y="2113"/>
                  </a:cubicBezTo>
                  <a:cubicBezTo>
                    <a:pt x="1711" y="2116"/>
                    <a:pt x="1708" y="2118"/>
                    <a:pt x="1705" y="2121"/>
                  </a:cubicBezTo>
                  <a:cubicBezTo>
                    <a:pt x="1702" y="2123"/>
                    <a:pt x="1700" y="2125"/>
                    <a:pt x="1698" y="2128"/>
                  </a:cubicBezTo>
                  <a:cubicBezTo>
                    <a:pt x="1695" y="2131"/>
                    <a:pt x="1693" y="2134"/>
                    <a:pt x="1690" y="2137"/>
                  </a:cubicBezTo>
                  <a:cubicBezTo>
                    <a:pt x="1688" y="2139"/>
                    <a:pt x="1685" y="2141"/>
                    <a:pt x="1683" y="2143"/>
                  </a:cubicBezTo>
                  <a:lnTo>
                    <a:pt x="1344" y="2550"/>
                  </a:lnTo>
                  <a:cubicBezTo>
                    <a:pt x="1443" y="1374"/>
                    <a:pt x="2432" y="446"/>
                    <a:pt x="3634" y="446"/>
                  </a:cubicBezTo>
                  <a:close/>
                  <a:moveTo>
                    <a:pt x="5405" y="2564"/>
                  </a:moveTo>
                  <a:lnTo>
                    <a:pt x="5932" y="2986"/>
                  </a:lnTo>
                  <a:lnTo>
                    <a:pt x="5932" y="4510"/>
                  </a:lnTo>
                  <a:cubicBezTo>
                    <a:pt x="5932" y="5777"/>
                    <a:pt x="4902" y="6809"/>
                    <a:pt x="3635" y="6809"/>
                  </a:cubicBezTo>
                  <a:cubicBezTo>
                    <a:pt x="2367" y="6809"/>
                    <a:pt x="1336" y="5777"/>
                    <a:pt x="1336" y="4510"/>
                  </a:cubicBezTo>
                  <a:lnTo>
                    <a:pt x="1336" y="3257"/>
                  </a:lnTo>
                  <a:lnTo>
                    <a:pt x="1896" y="2585"/>
                  </a:lnTo>
                  <a:cubicBezTo>
                    <a:pt x="2190" y="2771"/>
                    <a:pt x="2826" y="3101"/>
                    <a:pt x="3634" y="3101"/>
                  </a:cubicBezTo>
                  <a:cubicBezTo>
                    <a:pt x="4442" y="3101"/>
                    <a:pt x="5126" y="2746"/>
                    <a:pt x="5405" y="2564"/>
                  </a:cubicBezTo>
                  <a:close/>
                  <a:moveTo>
                    <a:pt x="2522" y="7017"/>
                  </a:moveTo>
                  <a:cubicBezTo>
                    <a:pt x="2798" y="7140"/>
                    <a:pt x="3098" y="7219"/>
                    <a:pt x="3412" y="7244"/>
                  </a:cubicBezTo>
                  <a:lnTo>
                    <a:pt x="3412" y="7473"/>
                  </a:lnTo>
                  <a:lnTo>
                    <a:pt x="2903" y="7677"/>
                  </a:lnTo>
                  <a:lnTo>
                    <a:pt x="2522" y="7487"/>
                  </a:lnTo>
                  <a:lnTo>
                    <a:pt x="2522" y="7017"/>
                  </a:lnTo>
                  <a:close/>
                  <a:moveTo>
                    <a:pt x="4746" y="7017"/>
                  </a:moveTo>
                  <a:lnTo>
                    <a:pt x="4746" y="7487"/>
                  </a:lnTo>
                  <a:lnTo>
                    <a:pt x="4366" y="7677"/>
                  </a:lnTo>
                  <a:lnTo>
                    <a:pt x="3857" y="7473"/>
                  </a:lnTo>
                  <a:lnTo>
                    <a:pt x="3857" y="7244"/>
                  </a:lnTo>
                  <a:cubicBezTo>
                    <a:pt x="4171" y="7219"/>
                    <a:pt x="4470" y="7140"/>
                    <a:pt x="4746" y="7017"/>
                  </a:cubicBezTo>
                  <a:close/>
                  <a:moveTo>
                    <a:pt x="5859" y="7847"/>
                  </a:moveTo>
                  <a:cubicBezTo>
                    <a:pt x="6390" y="7847"/>
                    <a:pt x="6822" y="8279"/>
                    <a:pt x="6822" y="8810"/>
                  </a:cubicBezTo>
                  <a:lnTo>
                    <a:pt x="6822" y="9774"/>
                  </a:lnTo>
                  <a:lnTo>
                    <a:pt x="446" y="9774"/>
                  </a:lnTo>
                  <a:lnTo>
                    <a:pt x="446" y="8820"/>
                  </a:lnTo>
                  <a:cubicBezTo>
                    <a:pt x="446" y="8818"/>
                    <a:pt x="445" y="8817"/>
                    <a:pt x="445" y="8815"/>
                  </a:cubicBezTo>
                  <a:cubicBezTo>
                    <a:pt x="445" y="8814"/>
                    <a:pt x="446" y="8812"/>
                    <a:pt x="446" y="8810"/>
                  </a:cubicBezTo>
                  <a:cubicBezTo>
                    <a:pt x="446" y="8279"/>
                    <a:pt x="879" y="7847"/>
                    <a:pt x="1410" y="7847"/>
                  </a:cubicBezTo>
                  <a:lnTo>
                    <a:pt x="2247" y="7847"/>
                  </a:lnTo>
                  <a:lnTo>
                    <a:pt x="2793" y="8119"/>
                  </a:lnTo>
                  <a:cubicBezTo>
                    <a:pt x="2794" y="8120"/>
                    <a:pt x="2795" y="8120"/>
                    <a:pt x="2796" y="8120"/>
                  </a:cubicBezTo>
                  <a:cubicBezTo>
                    <a:pt x="2799" y="8121"/>
                    <a:pt x="2801" y="8122"/>
                    <a:pt x="2804" y="8124"/>
                  </a:cubicBezTo>
                  <a:cubicBezTo>
                    <a:pt x="2810" y="8126"/>
                    <a:pt x="2818" y="8130"/>
                    <a:pt x="2824" y="8132"/>
                  </a:cubicBezTo>
                  <a:cubicBezTo>
                    <a:pt x="2827" y="8133"/>
                    <a:pt x="2830" y="8134"/>
                    <a:pt x="2833" y="8135"/>
                  </a:cubicBezTo>
                  <a:cubicBezTo>
                    <a:pt x="2840" y="8136"/>
                    <a:pt x="2848" y="8138"/>
                    <a:pt x="2855" y="8139"/>
                  </a:cubicBezTo>
                  <a:cubicBezTo>
                    <a:pt x="2857" y="8140"/>
                    <a:pt x="2860" y="8140"/>
                    <a:pt x="2863" y="8141"/>
                  </a:cubicBezTo>
                  <a:cubicBezTo>
                    <a:pt x="2873" y="8142"/>
                    <a:pt x="2883" y="8143"/>
                    <a:pt x="2892" y="8143"/>
                  </a:cubicBezTo>
                  <a:lnTo>
                    <a:pt x="2893" y="8143"/>
                  </a:lnTo>
                  <a:cubicBezTo>
                    <a:pt x="2902" y="8143"/>
                    <a:pt x="2911" y="8142"/>
                    <a:pt x="2920" y="8141"/>
                  </a:cubicBezTo>
                  <a:cubicBezTo>
                    <a:pt x="2922" y="8141"/>
                    <a:pt x="2924" y="8140"/>
                    <a:pt x="2927" y="8140"/>
                  </a:cubicBezTo>
                  <a:cubicBezTo>
                    <a:pt x="2935" y="8139"/>
                    <a:pt x="2942" y="8137"/>
                    <a:pt x="2950" y="8135"/>
                  </a:cubicBezTo>
                  <a:lnTo>
                    <a:pt x="2953" y="8135"/>
                  </a:lnTo>
                  <a:cubicBezTo>
                    <a:pt x="2961" y="8133"/>
                    <a:pt x="2968" y="8130"/>
                    <a:pt x="2975" y="8128"/>
                  </a:cubicBezTo>
                  <a:lnTo>
                    <a:pt x="3635" y="7863"/>
                  </a:lnTo>
                  <a:lnTo>
                    <a:pt x="4293" y="8128"/>
                  </a:lnTo>
                  <a:cubicBezTo>
                    <a:pt x="4300" y="8130"/>
                    <a:pt x="4308" y="8133"/>
                    <a:pt x="4315" y="8135"/>
                  </a:cubicBezTo>
                  <a:lnTo>
                    <a:pt x="4319" y="8135"/>
                  </a:lnTo>
                  <a:cubicBezTo>
                    <a:pt x="4326" y="8137"/>
                    <a:pt x="4335" y="8139"/>
                    <a:pt x="4342" y="8140"/>
                  </a:cubicBezTo>
                  <a:cubicBezTo>
                    <a:pt x="4344" y="8141"/>
                    <a:pt x="4346" y="8141"/>
                    <a:pt x="4348" y="8141"/>
                  </a:cubicBezTo>
                  <a:cubicBezTo>
                    <a:pt x="4357" y="8142"/>
                    <a:pt x="4367" y="8143"/>
                    <a:pt x="4376" y="8143"/>
                  </a:cubicBezTo>
                  <a:cubicBezTo>
                    <a:pt x="4385" y="8143"/>
                    <a:pt x="4396" y="8142"/>
                    <a:pt x="4405" y="8141"/>
                  </a:cubicBezTo>
                  <a:cubicBezTo>
                    <a:pt x="4408" y="8140"/>
                    <a:pt x="4411" y="8140"/>
                    <a:pt x="4413" y="8139"/>
                  </a:cubicBezTo>
                  <a:cubicBezTo>
                    <a:pt x="4421" y="8138"/>
                    <a:pt x="4428" y="8137"/>
                    <a:pt x="4435" y="8135"/>
                  </a:cubicBezTo>
                  <a:cubicBezTo>
                    <a:pt x="4438" y="8134"/>
                    <a:pt x="4441" y="8133"/>
                    <a:pt x="4444" y="8132"/>
                  </a:cubicBezTo>
                  <a:cubicBezTo>
                    <a:pt x="4451" y="8130"/>
                    <a:pt x="4458" y="8126"/>
                    <a:pt x="4464" y="8124"/>
                  </a:cubicBezTo>
                  <a:cubicBezTo>
                    <a:pt x="4467" y="8122"/>
                    <a:pt x="4470" y="8122"/>
                    <a:pt x="4472" y="8120"/>
                  </a:cubicBezTo>
                  <a:cubicBezTo>
                    <a:pt x="4473" y="8120"/>
                    <a:pt x="4474" y="8120"/>
                    <a:pt x="4474" y="8119"/>
                  </a:cubicBezTo>
                  <a:lnTo>
                    <a:pt x="5021" y="7847"/>
                  </a:lnTo>
                  <a:close/>
                  <a:moveTo>
                    <a:pt x="3634" y="1"/>
                  </a:moveTo>
                  <a:cubicBezTo>
                    <a:pt x="2127" y="1"/>
                    <a:pt x="901" y="1221"/>
                    <a:pt x="891" y="2727"/>
                  </a:cubicBezTo>
                  <a:cubicBezTo>
                    <a:pt x="891" y="2728"/>
                    <a:pt x="891" y="2729"/>
                    <a:pt x="891" y="2731"/>
                  </a:cubicBezTo>
                  <a:lnTo>
                    <a:pt x="891" y="4510"/>
                  </a:lnTo>
                  <a:cubicBezTo>
                    <a:pt x="891" y="5445"/>
                    <a:pt x="1361" y="6272"/>
                    <a:pt x="2077" y="6767"/>
                  </a:cubicBezTo>
                  <a:lnTo>
                    <a:pt x="2077" y="7402"/>
                  </a:lnTo>
                  <a:lnTo>
                    <a:pt x="1410" y="7402"/>
                  </a:lnTo>
                  <a:cubicBezTo>
                    <a:pt x="633" y="7402"/>
                    <a:pt x="1" y="8033"/>
                    <a:pt x="1" y="8810"/>
                  </a:cubicBezTo>
                  <a:cubicBezTo>
                    <a:pt x="1" y="8812"/>
                    <a:pt x="2" y="8813"/>
                    <a:pt x="2" y="8815"/>
                  </a:cubicBezTo>
                  <a:cubicBezTo>
                    <a:pt x="2" y="8816"/>
                    <a:pt x="1" y="8818"/>
                    <a:pt x="1" y="8820"/>
                  </a:cubicBezTo>
                  <a:lnTo>
                    <a:pt x="1" y="9996"/>
                  </a:lnTo>
                  <a:cubicBezTo>
                    <a:pt x="1" y="10119"/>
                    <a:pt x="100" y="10219"/>
                    <a:pt x="224" y="10219"/>
                  </a:cubicBezTo>
                  <a:lnTo>
                    <a:pt x="7045" y="10219"/>
                  </a:lnTo>
                  <a:cubicBezTo>
                    <a:pt x="7167" y="10219"/>
                    <a:pt x="7267" y="10119"/>
                    <a:pt x="7267" y="9996"/>
                  </a:cubicBezTo>
                  <a:lnTo>
                    <a:pt x="7267" y="8810"/>
                  </a:lnTo>
                  <a:cubicBezTo>
                    <a:pt x="7267" y="8033"/>
                    <a:pt x="6635" y="7402"/>
                    <a:pt x="5858" y="7402"/>
                  </a:cubicBezTo>
                  <a:lnTo>
                    <a:pt x="5191" y="7402"/>
                  </a:lnTo>
                  <a:lnTo>
                    <a:pt x="5191" y="6767"/>
                  </a:lnTo>
                  <a:cubicBezTo>
                    <a:pt x="5907" y="6272"/>
                    <a:pt x="6377" y="5444"/>
                    <a:pt x="6377" y="4510"/>
                  </a:cubicBezTo>
                  <a:lnTo>
                    <a:pt x="6377" y="2731"/>
                  </a:lnTo>
                  <a:cubicBezTo>
                    <a:pt x="6377" y="2729"/>
                    <a:pt x="6377" y="2728"/>
                    <a:pt x="6377" y="2727"/>
                  </a:cubicBezTo>
                  <a:cubicBezTo>
                    <a:pt x="6368" y="1221"/>
                    <a:pt x="5141" y="1"/>
                    <a:pt x="363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42"/>
            <p:cNvSpPr/>
            <p:nvPr/>
          </p:nvSpPr>
          <p:spPr>
            <a:xfrm>
              <a:off x="1540100" y="2623700"/>
              <a:ext cx="174250" cy="114975"/>
            </a:xfrm>
            <a:custGeom>
              <a:rect b="b" l="l" r="r" t="t"/>
              <a:pathLst>
                <a:path extrusionOk="0" h="4599" w="6970">
                  <a:moveTo>
                    <a:pt x="224" y="1"/>
                  </a:moveTo>
                  <a:cubicBezTo>
                    <a:pt x="165" y="1"/>
                    <a:pt x="108" y="25"/>
                    <a:pt x="66" y="66"/>
                  </a:cubicBezTo>
                  <a:cubicBezTo>
                    <a:pt x="25" y="108"/>
                    <a:pt x="1" y="165"/>
                    <a:pt x="1" y="224"/>
                  </a:cubicBezTo>
                  <a:lnTo>
                    <a:pt x="1" y="700"/>
                  </a:lnTo>
                  <a:cubicBezTo>
                    <a:pt x="1" y="822"/>
                    <a:pt x="100" y="923"/>
                    <a:pt x="224" y="923"/>
                  </a:cubicBezTo>
                  <a:cubicBezTo>
                    <a:pt x="346" y="923"/>
                    <a:pt x="446" y="822"/>
                    <a:pt x="446" y="700"/>
                  </a:cubicBezTo>
                  <a:lnTo>
                    <a:pt x="446" y="446"/>
                  </a:lnTo>
                  <a:lnTo>
                    <a:pt x="6525" y="446"/>
                  </a:lnTo>
                  <a:lnTo>
                    <a:pt x="6525" y="3560"/>
                  </a:lnTo>
                  <a:lnTo>
                    <a:pt x="1706" y="3560"/>
                  </a:lnTo>
                  <a:cubicBezTo>
                    <a:pt x="1663" y="3560"/>
                    <a:pt x="1619" y="3573"/>
                    <a:pt x="1583" y="3598"/>
                  </a:cubicBezTo>
                  <a:lnTo>
                    <a:pt x="1039" y="3959"/>
                  </a:lnTo>
                  <a:lnTo>
                    <a:pt x="1039" y="3782"/>
                  </a:lnTo>
                  <a:cubicBezTo>
                    <a:pt x="1039" y="3724"/>
                    <a:pt x="1015" y="3666"/>
                    <a:pt x="973" y="3625"/>
                  </a:cubicBezTo>
                  <a:cubicBezTo>
                    <a:pt x="932" y="3584"/>
                    <a:pt x="875" y="3560"/>
                    <a:pt x="817" y="3560"/>
                  </a:cubicBezTo>
                  <a:lnTo>
                    <a:pt x="446" y="3560"/>
                  </a:lnTo>
                  <a:lnTo>
                    <a:pt x="446" y="1589"/>
                  </a:lnTo>
                  <a:cubicBezTo>
                    <a:pt x="446" y="1467"/>
                    <a:pt x="346" y="1367"/>
                    <a:pt x="224" y="1367"/>
                  </a:cubicBezTo>
                  <a:cubicBezTo>
                    <a:pt x="100" y="1367"/>
                    <a:pt x="1" y="1467"/>
                    <a:pt x="1" y="1589"/>
                  </a:cubicBezTo>
                  <a:lnTo>
                    <a:pt x="1" y="3782"/>
                  </a:lnTo>
                  <a:cubicBezTo>
                    <a:pt x="1" y="3841"/>
                    <a:pt x="25" y="3898"/>
                    <a:pt x="66" y="3940"/>
                  </a:cubicBezTo>
                  <a:cubicBezTo>
                    <a:pt x="108" y="3981"/>
                    <a:pt x="165" y="4005"/>
                    <a:pt x="224" y="4005"/>
                  </a:cubicBezTo>
                  <a:lnTo>
                    <a:pt x="594" y="4005"/>
                  </a:lnTo>
                  <a:lnTo>
                    <a:pt x="594" y="4375"/>
                  </a:lnTo>
                  <a:cubicBezTo>
                    <a:pt x="594" y="4458"/>
                    <a:pt x="639" y="4533"/>
                    <a:pt x="711" y="4571"/>
                  </a:cubicBezTo>
                  <a:cubicBezTo>
                    <a:pt x="743" y="4589"/>
                    <a:pt x="779" y="4598"/>
                    <a:pt x="816" y="4598"/>
                  </a:cubicBezTo>
                  <a:cubicBezTo>
                    <a:pt x="860" y="4598"/>
                    <a:pt x="903" y="4585"/>
                    <a:pt x="939" y="4561"/>
                  </a:cubicBezTo>
                  <a:lnTo>
                    <a:pt x="1773" y="4005"/>
                  </a:lnTo>
                  <a:lnTo>
                    <a:pt x="6747" y="4005"/>
                  </a:lnTo>
                  <a:cubicBezTo>
                    <a:pt x="6805" y="4005"/>
                    <a:pt x="6863" y="3981"/>
                    <a:pt x="6905" y="3940"/>
                  </a:cubicBezTo>
                  <a:cubicBezTo>
                    <a:pt x="6946" y="3898"/>
                    <a:pt x="6969" y="3841"/>
                    <a:pt x="6969" y="3782"/>
                  </a:cubicBezTo>
                  <a:lnTo>
                    <a:pt x="6969" y="224"/>
                  </a:lnTo>
                  <a:cubicBezTo>
                    <a:pt x="6969" y="165"/>
                    <a:pt x="6946" y="108"/>
                    <a:pt x="6905" y="66"/>
                  </a:cubicBezTo>
                  <a:cubicBezTo>
                    <a:pt x="6863" y="25"/>
                    <a:pt x="6806" y="1"/>
                    <a:pt x="674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42"/>
            <p:cNvSpPr/>
            <p:nvPr/>
          </p:nvSpPr>
          <p:spPr>
            <a:xfrm>
              <a:off x="1569750" y="2653400"/>
              <a:ext cx="114975" cy="11100"/>
            </a:xfrm>
            <a:custGeom>
              <a:rect b="b" l="l" r="r" t="t"/>
              <a:pathLst>
                <a:path extrusionOk="0" h="444" w="4599">
                  <a:moveTo>
                    <a:pt x="224" y="0"/>
                  </a:moveTo>
                  <a:cubicBezTo>
                    <a:pt x="100" y="0"/>
                    <a:pt x="1" y="100"/>
                    <a:pt x="1" y="222"/>
                  </a:cubicBezTo>
                  <a:cubicBezTo>
                    <a:pt x="1" y="344"/>
                    <a:pt x="100" y="444"/>
                    <a:pt x="224" y="444"/>
                  </a:cubicBezTo>
                  <a:lnTo>
                    <a:pt x="4375" y="444"/>
                  </a:lnTo>
                  <a:cubicBezTo>
                    <a:pt x="4499" y="444"/>
                    <a:pt x="4598" y="344"/>
                    <a:pt x="4598" y="222"/>
                  </a:cubicBezTo>
                  <a:cubicBezTo>
                    <a:pt x="4598" y="100"/>
                    <a:pt x="4499" y="0"/>
                    <a:pt x="437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42"/>
            <p:cNvSpPr/>
            <p:nvPr/>
          </p:nvSpPr>
          <p:spPr>
            <a:xfrm>
              <a:off x="1569750" y="2683050"/>
              <a:ext cx="63075" cy="11125"/>
            </a:xfrm>
            <a:custGeom>
              <a:rect b="b" l="l" r="r" t="t"/>
              <a:pathLst>
                <a:path extrusionOk="0" h="445" w="2523">
                  <a:moveTo>
                    <a:pt x="224" y="0"/>
                  </a:moveTo>
                  <a:cubicBezTo>
                    <a:pt x="100" y="0"/>
                    <a:pt x="1" y="100"/>
                    <a:pt x="1" y="222"/>
                  </a:cubicBezTo>
                  <a:cubicBezTo>
                    <a:pt x="1" y="345"/>
                    <a:pt x="100" y="445"/>
                    <a:pt x="224" y="445"/>
                  </a:cubicBezTo>
                  <a:lnTo>
                    <a:pt x="2300" y="445"/>
                  </a:lnTo>
                  <a:cubicBezTo>
                    <a:pt x="2423" y="445"/>
                    <a:pt x="2522" y="345"/>
                    <a:pt x="2522" y="222"/>
                  </a:cubicBezTo>
                  <a:cubicBezTo>
                    <a:pt x="2522" y="100"/>
                    <a:pt x="2423" y="0"/>
                    <a:pt x="230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sp>
        <p:nvSpPr>
          <p:cNvPr id="496" name="Google Shape;496;p43"/>
          <p:cNvSpPr txBox="1"/>
          <p:nvPr>
            <p:ph type="title"/>
          </p:nvPr>
        </p:nvSpPr>
        <p:spPr>
          <a:xfrm>
            <a:off x="720000" y="149525"/>
            <a:ext cx="7704000" cy="8682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a:solidFill>
                  <a:srgbClr val="000000"/>
                </a:solidFill>
                <a:latin typeface="Arial"/>
                <a:ea typeface="Arial"/>
                <a:cs typeface="Arial"/>
                <a:sym typeface="Arial"/>
              </a:rPr>
              <a:t>Community Relations</a:t>
            </a:r>
            <a:endParaRPr>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a:solidFill>
                  <a:srgbClr val="000000"/>
                </a:solidFill>
                <a:latin typeface="Arial"/>
                <a:ea typeface="Arial"/>
                <a:cs typeface="Arial"/>
                <a:sym typeface="Arial"/>
              </a:rPr>
              <a:t> </a:t>
            </a:r>
            <a:endParaRPr>
              <a:solidFill>
                <a:srgbClr val="000000"/>
              </a:solidFill>
              <a:latin typeface="Arial"/>
              <a:ea typeface="Arial"/>
              <a:cs typeface="Arial"/>
              <a:sym typeface="Arial"/>
            </a:endParaRPr>
          </a:p>
          <a:p>
            <a:pPr indent="0" lvl="0" marL="0" rtl="0" algn="ctr">
              <a:spcBef>
                <a:spcPts val="1200"/>
              </a:spcBef>
              <a:spcAft>
                <a:spcPts val="0"/>
              </a:spcAft>
              <a:buNone/>
            </a:pPr>
            <a:r>
              <a:rPr b="0" lang="en">
                <a:solidFill>
                  <a:srgbClr val="000000"/>
                </a:solidFill>
                <a:latin typeface="Arial"/>
                <a:ea typeface="Arial"/>
                <a:cs typeface="Arial"/>
                <a:sym typeface="Arial"/>
              </a:rPr>
              <a:t>Moving beyond the dynamic of brands and consumers we move toward stakeholders or the very communities that exist around the company or organization.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sp>
        <p:nvSpPr>
          <p:cNvPr id="501" name="Google Shape;501;p44"/>
          <p:cNvSpPr txBox="1"/>
          <p:nvPr>
            <p:ph type="title"/>
          </p:nvPr>
        </p:nvSpPr>
        <p:spPr>
          <a:xfrm>
            <a:off x="309000" y="0"/>
            <a:ext cx="8115000" cy="8175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300">
                <a:solidFill>
                  <a:srgbClr val="000000"/>
                </a:solidFill>
                <a:latin typeface="Arial"/>
                <a:ea typeface="Arial"/>
                <a:cs typeface="Arial"/>
                <a:sym typeface="Arial"/>
              </a:rPr>
              <a:t>Psychological Contract and the Community</a:t>
            </a:r>
            <a:r>
              <a:rPr b="0" lang="en" sz="2300">
                <a:solidFill>
                  <a:srgbClr val="000000"/>
                </a:solidFill>
                <a:latin typeface="Arial"/>
                <a:ea typeface="Arial"/>
                <a:cs typeface="Arial"/>
                <a:sym typeface="Arial"/>
              </a:rPr>
              <a:t> </a:t>
            </a:r>
            <a:endParaRPr b="0" sz="23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0" lang="en" sz="2300">
                <a:solidFill>
                  <a:srgbClr val="000000"/>
                </a:solidFill>
                <a:latin typeface="Arial"/>
                <a:ea typeface="Arial"/>
                <a:cs typeface="Arial"/>
                <a:sym typeface="Arial"/>
              </a:rPr>
              <a:t>Later we will discuss employees and employers, we will tackle the psychological contract between them. It was established that this relationship strives to create overall value by reciprocating each other's expectations. Discussing it as concisely as possible, this contract is neither absolute nor infallible. Its success and continuity rest on each party's dedication to meet and exceed their expectations from one another.</a:t>
            </a:r>
            <a:endParaRPr b="0" sz="23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0" lang="en" sz="1100">
                <a:solidFill>
                  <a:srgbClr val="000000"/>
                </a:solidFill>
                <a:latin typeface="Arial"/>
                <a:ea typeface="Arial"/>
                <a:cs typeface="Arial"/>
                <a:sym typeface="Arial"/>
              </a:rPr>
              <a:t> </a:t>
            </a:r>
            <a:endParaRPr b="0" sz="110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45"/>
          <p:cNvSpPr txBox="1"/>
          <p:nvPr>
            <p:ph type="title"/>
          </p:nvPr>
        </p:nvSpPr>
        <p:spPr>
          <a:xfrm>
            <a:off x="309000" y="0"/>
            <a:ext cx="8115000" cy="817500"/>
          </a:xfrm>
          <a:prstGeom prst="rect">
            <a:avLst/>
          </a:prstGeom>
        </p:spPr>
        <p:txBody>
          <a:bodyPr anchorCtr="0" anchor="t" bIns="91425" lIns="91425" spcFirstLastPara="1" rIns="91425" wrap="square" tIns="91425">
            <a:noAutofit/>
          </a:bodyPr>
          <a:lstStyle/>
          <a:p>
            <a:pPr indent="12700" lvl="0" marL="0" rtl="0" algn="ctr">
              <a:lnSpc>
                <a:spcPct val="115000"/>
              </a:lnSpc>
              <a:spcBef>
                <a:spcPts val="1200"/>
              </a:spcBef>
              <a:spcAft>
                <a:spcPts val="0"/>
              </a:spcAft>
              <a:buNone/>
            </a:pPr>
            <a:r>
              <a:rPr lang="en" sz="2600">
                <a:solidFill>
                  <a:srgbClr val="000000"/>
                </a:solidFill>
                <a:latin typeface="Arial"/>
                <a:ea typeface="Arial"/>
                <a:cs typeface="Arial"/>
                <a:sym typeface="Arial"/>
              </a:rPr>
              <a:t>Some Queries:</a:t>
            </a:r>
            <a:endParaRPr sz="26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Company Questions:</a:t>
            </a:r>
            <a:endParaRPr sz="20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0" lang="en" sz="2000">
                <a:solidFill>
                  <a:srgbClr val="000000"/>
                </a:solidFill>
                <a:latin typeface="Arial"/>
                <a:ea typeface="Arial"/>
                <a:cs typeface="Arial"/>
                <a:sym typeface="Arial"/>
              </a:rPr>
              <a:t>·</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What are the community's pressing needs and expectations of</a:t>
            </a:r>
            <a:endParaRPr b="0" sz="2000">
              <a:solidFill>
                <a:srgbClr val="000000"/>
              </a:solidFill>
              <a:latin typeface="Arial"/>
              <a:ea typeface="Arial"/>
              <a:cs typeface="Arial"/>
              <a:sym typeface="Arial"/>
            </a:endParaRPr>
          </a:p>
          <a:p>
            <a:pPr indent="0" lvl="0" marL="0" rtl="0" algn="just">
              <a:lnSpc>
                <a:spcPct val="150000"/>
              </a:lnSpc>
              <a:spcBef>
                <a:spcPts val="0"/>
              </a:spcBef>
              <a:spcAft>
                <a:spcPts val="0"/>
              </a:spcAft>
              <a:buNone/>
            </a:pPr>
            <a:r>
              <a:rPr b="0" lang="en" sz="2000">
                <a:solidFill>
                  <a:srgbClr val="000000"/>
                </a:solidFill>
                <a:latin typeface="Arial"/>
                <a:ea typeface="Arial"/>
                <a:cs typeface="Arial"/>
                <a:sym typeface="Arial"/>
              </a:rPr>
              <a:t>the company?</a:t>
            </a:r>
            <a:endParaRPr b="0" sz="20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0" lang="en" sz="2000">
                <a:solidFill>
                  <a:srgbClr val="000000"/>
                </a:solidFill>
                <a:latin typeface="Arial"/>
                <a:ea typeface="Arial"/>
                <a:cs typeface="Arial"/>
                <a:sym typeface="Arial"/>
              </a:rPr>
              <a:t>·</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What is the community's culture, and what types of behavior are  accepted and detested?</a:t>
            </a:r>
            <a:endParaRPr b="0" sz="20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0" lang="en" sz="2000">
                <a:solidFill>
                  <a:srgbClr val="000000"/>
                </a:solidFill>
                <a:latin typeface="Arial"/>
                <a:ea typeface="Arial"/>
                <a:cs typeface="Arial"/>
                <a:sym typeface="Arial"/>
              </a:rPr>
              <a:t>·</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What should not be done by the company to avoid hostilities with the local folk?</a:t>
            </a:r>
            <a:endParaRPr b="0" sz="20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0" lang="en" sz="2000">
                <a:solidFill>
                  <a:srgbClr val="000000"/>
                </a:solidFill>
                <a:latin typeface="Arial"/>
                <a:ea typeface="Arial"/>
                <a:cs typeface="Arial"/>
                <a:sym typeface="Arial"/>
              </a:rPr>
              <a:t>·</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How welcoming are they to corporations coming in?</a:t>
            </a:r>
            <a:endParaRPr b="0" sz="20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0" lang="en" sz="2000">
                <a:solidFill>
                  <a:srgbClr val="000000"/>
                </a:solidFill>
                <a:latin typeface="Arial"/>
                <a:ea typeface="Arial"/>
                <a:cs typeface="Arial"/>
                <a:sym typeface="Arial"/>
              </a:rPr>
              <a:t>·</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How can we reach the community and who are the </a:t>
            </a:r>
            <a:endParaRPr b="0" sz="20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0" lang="en" sz="2000">
                <a:solidFill>
                  <a:srgbClr val="000000"/>
                </a:solidFill>
                <a:latin typeface="Arial"/>
                <a:ea typeface="Arial"/>
                <a:cs typeface="Arial"/>
                <a:sym typeface="Arial"/>
              </a:rPr>
              <a:t>best channels to communicate with?</a:t>
            </a:r>
            <a:endParaRPr b="0"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0" lang="en" sz="1100">
                <a:solidFill>
                  <a:srgbClr val="000000"/>
                </a:solidFill>
                <a:latin typeface="Arial"/>
                <a:ea typeface="Arial"/>
                <a:cs typeface="Arial"/>
                <a:sym typeface="Arial"/>
              </a:rPr>
              <a:t> </a:t>
            </a:r>
            <a:endParaRPr b="0" sz="110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sp>
        <p:nvSpPr>
          <p:cNvPr id="511" name="Google Shape;511;p46"/>
          <p:cNvSpPr txBox="1"/>
          <p:nvPr>
            <p:ph type="title"/>
          </p:nvPr>
        </p:nvSpPr>
        <p:spPr>
          <a:xfrm>
            <a:off x="309000" y="0"/>
            <a:ext cx="8115000" cy="289200"/>
          </a:xfrm>
          <a:prstGeom prst="rect">
            <a:avLst/>
          </a:prstGeom>
        </p:spPr>
        <p:txBody>
          <a:bodyPr anchorCtr="0" anchor="t" bIns="91425" lIns="91425" spcFirstLastPara="1" rIns="91425" wrap="square" tIns="91425">
            <a:noAutofit/>
          </a:bodyPr>
          <a:lstStyle/>
          <a:p>
            <a:pPr indent="12700" lvl="0" marL="0" rtl="0" algn="ctr">
              <a:lnSpc>
                <a:spcPct val="100000"/>
              </a:lnSpc>
              <a:spcBef>
                <a:spcPts val="1200"/>
              </a:spcBef>
              <a:spcAft>
                <a:spcPts val="0"/>
              </a:spcAft>
              <a:buNone/>
            </a:pPr>
            <a:r>
              <a:rPr lang="en" sz="2600">
                <a:solidFill>
                  <a:srgbClr val="000000"/>
                </a:solidFill>
                <a:latin typeface="Arial"/>
                <a:ea typeface="Arial"/>
                <a:cs typeface="Arial"/>
                <a:sym typeface="Arial"/>
              </a:rPr>
              <a:t>Some Queries:</a:t>
            </a:r>
            <a:endParaRPr sz="2600">
              <a:solidFill>
                <a:srgbClr val="000000"/>
              </a:solidFill>
              <a:latin typeface="Arial"/>
              <a:ea typeface="Arial"/>
              <a:cs typeface="Arial"/>
              <a:sym typeface="Arial"/>
            </a:endParaRPr>
          </a:p>
          <a:p>
            <a:pPr indent="12700" lvl="0" marL="0" rtl="0" algn="just">
              <a:lnSpc>
                <a:spcPct val="100000"/>
              </a:lnSpc>
              <a:spcBef>
                <a:spcPts val="1200"/>
              </a:spcBef>
              <a:spcAft>
                <a:spcPts val="0"/>
              </a:spcAft>
              <a:buNone/>
            </a:pPr>
            <a:r>
              <a:rPr lang="en" sz="2000">
                <a:solidFill>
                  <a:srgbClr val="000000"/>
                </a:solidFill>
                <a:latin typeface="Arial"/>
                <a:ea typeface="Arial"/>
                <a:cs typeface="Arial"/>
                <a:sym typeface="Arial"/>
              </a:rPr>
              <a:t>Community Questions: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000">
                <a:solidFill>
                  <a:srgbClr val="000000"/>
                </a:solidFill>
                <a:latin typeface="Arial"/>
                <a:ea typeface="Arial"/>
                <a:cs typeface="Arial"/>
                <a:sym typeface="Arial"/>
              </a:rPr>
              <a:t>·</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What does the company need from us, and what do they expect from the community?</a:t>
            </a:r>
            <a:endParaRPr b="0"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000">
                <a:solidFill>
                  <a:srgbClr val="000000"/>
                </a:solidFill>
                <a:latin typeface="Arial"/>
                <a:ea typeface="Arial"/>
                <a:cs typeface="Arial"/>
                <a:sym typeface="Arial"/>
              </a:rPr>
              <a:t>·</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What will the company do, and will they cause problems or opportunities for the people?</a:t>
            </a:r>
            <a:endParaRPr b="0"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000">
                <a:solidFill>
                  <a:srgbClr val="000000"/>
                </a:solidFill>
                <a:latin typeface="Arial"/>
                <a:ea typeface="Arial"/>
                <a:cs typeface="Arial"/>
                <a:sym typeface="Arial"/>
              </a:rPr>
              <a:t>·</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What will the company bring to the community? Will these be beneficial?</a:t>
            </a:r>
            <a:endParaRPr b="0"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000">
                <a:solidFill>
                  <a:srgbClr val="000000"/>
                </a:solidFill>
                <a:latin typeface="Arial"/>
                <a:ea typeface="Arial"/>
                <a:cs typeface="Arial"/>
                <a:sym typeface="Arial"/>
              </a:rPr>
              <a:t>·</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How will they mesh with the culture we have?</a:t>
            </a:r>
            <a:endParaRPr b="0" sz="20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0" lang="en" sz="2000">
                <a:solidFill>
                  <a:srgbClr val="000000"/>
                </a:solidFill>
                <a:latin typeface="Arial"/>
                <a:ea typeface="Arial"/>
                <a:cs typeface="Arial"/>
                <a:sym typeface="Arial"/>
              </a:rPr>
              <a:t>·</a:t>
            </a:r>
            <a:r>
              <a:rPr b="0" lang="en" sz="2000">
                <a:solidFill>
                  <a:srgbClr val="000000"/>
                </a:solidFill>
                <a:latin typeface="Times New Roman"/>
                <a:ea typeface="Times New Roman"/>
                <a:cs typeface="Times New Roman"/>
                <a:sym typeface="Times New Roman"/>
              </a:rPr>
              <a:t>   </a:t>
            </a:r>
            <a:r>
              <a:rPr b="0" lang="en" sz="2000">
                <a:solidFill>
                  <a:srgbClr val="000000"/>
                </a:solidFill>
                <a:latin typeface="Arial"/>
                <a:ea typeface="Arial"/>
                <a:cs typeface="Arial"/>
                <a:sym typeface="Arial"/>
              </a:rPr>
              <a:t>How can the community be protected from possible </a:t>
            </a:r>
            <a:endParaRPr b="0"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000">
                <a:solidFill>
                  <a:srgbClr val="000000"/>
                </a:solidFill>
                <a:latin typeface="Arial"/>
                <a:ea typeface="Arial"/>
                <a:cs typeface="Arial"/>
                <a:sym typeface="Arial"/>
              </a:rPr>
              <a:t>exploitative practices of the company?</a:t>
            </a:r>
            <a:endParaRPr b="0"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0" lang="en" sz="2000">
                <a:solidFill>
                  <a:srgbClr val="000000"/>
                </a:solidFill>
                <a:latin typeface="Arial"/>
                <a:ea typeface="Arial"/>
                <a:cs typeface="Arial"/>
                <a:sym typeface="Arial"/>
              </a:rPr>
              <a:t> </a:t>
            </a:r>
            <a:endParaRPr b="0" sz="2000">
              <a:solidFill>
                <a:srgbClr val="000000"/>
              </a:solidFill>
              <a:latin typeface="Arial"/>
              <a:ea typeface="Arial"/>
              <a:cs typeface="Arial"/>
              <a:sym typeface="Arial"/>
            </a:endParaRPr>
          </a:p>
          <a:p>
            <a:pPr indent="0" lvl="0" marL="0" rtl="0" algn="ctr">
              <a:spcBef>
                <a:spcPts val="1200"/>
              </a:spcBef>
              <a:spcAft>
                <a:spcPts val="0"/>
              </a:spcAft>
              <a:buNone/>
            </a:pPr>
            <a:r>
              <a:t/>
            </a:r>
            <a:endParaRPr sz="2000">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5" name="Shape 515"/>
        <p:cNvGrpSpPr/>
        <p:nvPr/>
      </p:nvGrpSpPr>
      <p:grpSpPr>
        <a:xfrm>
          <a:off x="0" y="0"/>
          <a:ext cx="0" cy="0"/>
          <a:chOff x="0" y="0"/>
          <a:chExt cx="0" cy="0"/>
        </a:xfrm>
      </p:grpSpPr>
      <p:sp>
        <p:nvSpPr>
          <p:cNvPr id="516" name="Google Shape;516;p47"/>
          <p:cNvSpPr txBox="1"/>
          <p:nvPr>
            <p:ph type="title"/>
          </p:nvPr>
        </p:nvSpPr>
        <p:spPr>
          <a:xfrm>
            <a:off x="720000" y="149525"/>
            <a:ext cx="7704000" cy="697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100">
                <a:solidFill>
                  <a:srgbClr val="000000"/>
                </a:solidFill>
                <a:latin typeface="Arial"/>
                <a:ea typeface="Arial"/>
                <a:cs typeface="Arial"/>
                <a:sym typeface="Arial"/>
              </a:rPr>
              <a:t>The Community as Gatekeepers </a:t>
            </a:r>
            <a:endParaRPr sz="2100">
              <a:solidFill>
                <a:srgbClr val="000000"/>
              </a:solidFill>
              <a:latin typeface="Arial"/>
              <a:ea typeface="Arial"/>
              <a:cs typeface="Arial"/>
              <a:sym typeface="Arial"/>
            </a:endParaRPr>
          </a:p>
          <a:p>
            <a:pPr indent="0" lvl="0" marL="0" rtl="0" algn="ctr">
              <a:spcBef>
                <a:spcPts val="1200"/>
              </a:spcBef>
              <a:spcAft>
                <a:spcPts val="0"/>
              </a:spcAft>
              <a:buNone/>
            </a:pPr>
            <a:r>
              <a:rPr b="0" lang="en" sz="2100">
                <a:solidFill>
                  <a:srgbClr val="000000"/>
                </a:solidFill>
                <a:latin typeface="Arial"/>
                <a:ea typeface="Arial"/>
                <a:cs typeface="Arial"/>
                <a:sym typeface="Arial"/>
              </a:rPr>
              <a:t>The role of the community is a large one in the success factor of a company. Later on, we will see various kinds of communities, but in this instance, we are sticking with the most basic community collective, and these are the people living within cities and towns. Using this as our basis, communities are members of a collective that share a common or shared identity. While each member has their own perspectives and interests, the amalgamation of these views culminates in the overall expectation of the community. </a:t>
            </a:r>
            <a:endParaRPr sz="2100">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p48"/>
          <p:cNvSpPr txBox="1"/>
          <p:nvPr>
            <p:ph type="title"/>
          </p:nvPr>
        </p:nvSpPr>
        <p:spPr>
          <a:xfrm>
            <a:off x="720000" y="149525"/>
            <a:ext cx="7704000" cy="697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500">
                <a:solidFill>
                  <a:srgbClr val="000000"/>
                </a:solidFill>
                <a:latin typeface="Arial"/>
                <a:ea typeface="Arial"/>
                <a:cs typeface="Arial"/>
                <a:sym typeface="Arial"/>
              </a:rPr>
              <a:t>A Brief History of Community Engagement </a:t>
            </a:r>
            <a:endParaRPr sz="2500">
              <a:solidFill>
                <a:srgbClr val="000000"/>
              </a:solidFill>
              <a:latin typeface="Arial"/>
              <a:ea typeface="Arial"/>
              <a:cs typeface="Arial"/>
              <a:sym typeface="Arial"/>
            </a:endParaRPr>
          </a:p>
          <a:p>
            <a:pPr indent="0" lvl="0" marL="0" rtl="0" algn="ctr">
              <a:spcBef>
                <a:spcPts val="1200"/>
              </a:spcBef>
              <a:spcAft>
                <a:spcPts val="0"/>
              </a:spcAft>
              <a:buNone/>
            </a:pPr>
            <a:r>
              <a:rPr b="0" lang="en" sz="2500">
                <a:solidFill>
                  <a:srgbClr val="000000"/>
                </a:solidFill>
                <a:latin typeface="Arial"/>
                <a:ea typeface="Arial"/>
                <a:cs typeface="Arial"/>
                <a:sym typeface="Arial"/>
              </a:rPr>
              <a:t>Before the eighties, companies were contented with dole-outs as their primary tool for community engagement. The power of the bank check defines the era, and it was the only way to every community's heart. Many in the industry have coined the term "balloons and T-shirts" because of how these projects are conducted. </a:t>
            </a:r>
            <a:endParaRPr sz="2500">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5" name="Shape 525"/>
        <p:cNvGrpSpPr/>
        <p:nvPr/>
      </p:nvGrpSpPr>
      <p:grpSpPr>
        <a:xfrm>
          <a:off x="0" y="0"/>
          <a:ext cx="0" cy="0"/>
          <a:chOff x="0" y="0"/>
          <a:chExt cx="0" cy="0"/>
        </a:xfrm>
      </p:grpSpPr>
      <p:sp>
        <p:nvSpPr>
          <p:cNvPr id="526" name="Google Shape;526;p49"/>
          <p:cNvSpPr txBox="1"/>
          <p:nvPr>
            <p:ph type="title"/>
          </p:nvPr>
        </p:nvSpPr>
        <p:spPr>
          <a:xfrm>
            <a:off x="720000" y="149525"/>
            <a:ext cx="7704000" cy="697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Why is there a Need to be Involved?</a:t>
            </a:r>
            <a:endParaRPr sz="2400">
              <a:solidFill>
                <a:srgbClr val="000000"/>
              </a:solidFill>
              <a:latin typeface="Arial"/>
              <a:ea typeface="Arial"/>
              <a:cs typeface="Arial"/>
              <a:sym typeface="Arial"/>
            </a:endParaRPr>
          </a:p>
          <a:p>
            <a:pPr indent="0" lvl="0" marL="0" rtl="0" algn="ctr">
              <a:spcBef>
                <a:spcPts val="1200"/>
              </a:spcBef>
              <a:spcAft>
                <a:spcPts val="0"/>
              </a:spcAft>
              <a:buNone/>
            </a:pPr>
            <a:r>
              <a:rPr b="0" lang="en" sz="2400">
                <a:solidFill>
                  <a:srgbClr val="000000"/>
                </a:solidFill>
                <a:latin typeface="Arial"/>
                <a:ea typeface="Arial"/>
                <a:cs typeface="Arial"/>
                <a:sym typeface="Arial"/>
              </a:rPr>
              <a:t>At first, companies did not see the importance of community involvement in the company's growth. They saw community relations as a token for companies to ensure their approval within the community. Ritualistic, tokenistic, and temporary; this is how companies initially saw community relations. It was during the nineties when community relations became trendy for companies. </a:t>
            </a:r>
            <a:endParaRPr sz="2400">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sp>
        <p:nvSpPr>
          <p:cNvPr id="531" name="Google Shape;531;p50"/>
          <p:cNvSpPr txBox="1"/>
          <p:nvPr>
            <p:ph idx="4" type="subTitle"/>
          </p:nvPr>
        </p:nvSpPr>
        <p:spPr>
          <a:xfrm>
            <a:off x="4923125" y="2419697"/>
            <a:ext cx="2505600" cy="674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02</a:t>
            </a:r>
            <a:endParaRPr sz="2600"/>
          </a:p>
        </p:txBody>
      </p:sp>
      <p:sp>
        <p:nvSpPr>
          <p:cNvPr id="532" name="Google Shape;532;p50"/>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700">
                <a:solidFill>
                  <a:srgbClr val="000000"/>
                </a:solidFill>
                <a:latin typeface="Arial"/>
                <a:ea typeface="Arial"/>
                <a:cs typeface="Arial"/>
                <a:sym typeface="Arial"/>
              </a:rPr>
              <a:t>Marketing the "Good"</a:t>
            </a:r>
            <a:endParaRPr sz="27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533" name="Google Shape;533;p50"/>
          <p:cNvSpPr txBox="1"/>
          <p:nvPr>
            <p:ph idx="1" type="subTitle"/>
          </p:nvPr>
        </p:nvSpPr>
        <p:spPr>
          <a:xfrm>
            <a:off x="4923138" y="3093859"/>
            <a:ext cx="2505600" cy="150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SOCIAL MARKETING</a:t>
            </a:r>
            <a:endParaRPr sz="3000"/>
          </a:p>
        </p:txBody>
      </p:sp>
      <p:sp>
        <p:nvSpPr>
          <p:cNvPr id="534" name="Google Shape;534;p50"/>
          <p:cNvSpPr txBox="1"/>
          <p:nvPr>
            <p:ph idx="2" type="subTitle"/>
          </p:nvPr>
        </p:nvSpPr>
        <p:spPr>
          <a:xfrm>
            <a:off x="1715263" y="3093859"/>
            <a:ext cx="2505600" cy="150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CAUSE MARKETING</a:t>
            </a:r>
            <a:endParaRPr sz="3000"/>
          </a:p>
        </p:txBody>
      </p:sp>
      <p:sp>
        <p:nvSpPr>
          <p:cNvPr id="535" name="Google Shape;535;p50"/>
          <p:cNvSpPr txBox="1"/>
          <p:nvPr>
            <p:ph idx="3" type="subTitle"/>
          </p:nvPr>
        </p:nvSpPr>
        <p:spPr>
          <a:xfrm>
            <a:off x="1715250" y="2419697"/>
            <a:ext cx="2505600" cy="674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01</a:t>
            </a:r>
            <a:endParaRPr sz="2600"/>
          </a:p>
        </p:txBody>
      </p:sp>
      <p:grpSp>
        <p:nvGrpSpPr>
          <p:cNvPr id="536" name="Google Shape;536;p50"/>
          <p:cNvGrpSpPr/>
          <p:nvPr/>
        </p:nvGrpSpPr>
        <p:grpSpPr>
          <a:xfrm>
            <a:off x="1828788" y="2019124"/>
            <a:ext cx="352175" cy="374425"/>
            <a:chOff x="2680875" y="1197000"/>
            <a:chExt cx="352175" cy="374425"/>
          </a:xfrm>
        </p:grpSpPr>
        <p:sp>
          <p:nvSpPr>
            <p:cNvPr id="537" name="Google Shape;537;p50"/>
            <p:cNvSpPr/>
            <p:nvPr/>
          </p:nvSpPr>
          <p:spPr>
            <a:xfrm>
              <a:off x="2680875" y="1197000"/>
              <a:ext cx="352175" cy="374425"/>
            </a:xfrm>
            <a:custGeom>
              <a:rect b="b" l="l" r="r" t="t"/>
              <a:pathLst>
                <a:path extrusionOk="0" h="14977" w="14087">
                  <a:moveTo>
                    <a:pt x="9280" y="445"/>
                  </a:moveTo>
                  <a:cubicBezTo>
                    <a:pt x="9091" y="646"/>
                    <a:pt x="8959" y="901"/>
                    <a:pt x="8915" y="1186"/>
                  </a:cubicBezTo>
                  <a:lnTo>
                    <a:pt x="471" y="1186"/>
                  </a:lnTo>
                  <a:cubicBezTo>
                    <a:pt x="571" y="761"/>
                    <a:pt x="954" y="445"/>
                    <a:pt x="1408" y="445"/>
                  </a:cubicBezTo>
                  <a:close/>
                  <a:moveTo>
                    <a:pt x="8822" y="9934"/>
                  </a:moveTo>
                  <a:cubicBezTo>
                    <a:pt x="9517" y="9934"/>
                    <a:pt x="10083" y="10500"/>
                    <a:pt x="10083" y="11195"/>
                  </a:cubicBezTo>
                  <a:cubicBezTo>
                    <a:pt x="10083" y="11889"/>
                    <a:pt x="9517" y="12455"/>
                    <a:pt x="8822" y="12455"/>
                  </a:cubicBezTo>
                  <a:cubicBezTo>
                    <a:pt x="8128" y="12455"/>
                    <a:pt x="7562" y="11889"/>
                    <a:pt x="7562" y="11195"/>
                  </a:cubicBezTo>
                  <a:cubicBezTo>
                    <a:pt x="7562" y="10500"/>
                    <a:pt x="8128" y="9934"/>
                    <a:pt x="8822" y="9934"/>
                  </a:cubicBezTo>
                  <a:close/>
                  <a:moveTo>
                    <a:pt x="13615" y="12307"/>
                  </a:moveTo>
                  <a:cubicBezTo>
                    <a:pt x="13514" y="12731"/>
                    <a:pt x="13133" y="13049"/>
                    <a:pt x="12678" y="13049"/>
                  </a:cubicBezTo>
                  <a:lnTo>
                    <a:pt x="12675" y="13049"/>
                  </a:lnTo>
                  <a:cubicBezTo>
                    <a:pt x="12221" y="13048"/>
                    <a:pt x="11841" y="12731"/>
                    <a:pt x="11740" y="12307"/>
                  </a:cubicBezTo>
                  <a:close/>
                  <a:moveTo>
                    <a:pt x="9490" y="12763"/>
                  </a:moveTo>
                  <a:lnTo>
                    <a:pt x="9490" y="14337"/>
                  </a:lnTo>
                  <a:lnTo>
                    <a:pt x="9490" y="14338"/>
                  </a:lnTo>
                  <a:lnTo>
                    <a:pt x="8946" y="13975"/>
                  </a:lnTo>
                  <a:cubicBezTo>
                    <a:pt x="8933" y="13967"/>
                    <a:pt x="8921" y="13960"/>
                    <a:pt x="8906" y="13955"/>
                  </a:cubicBezTo>
                  <a:cubicBezTo>
                    <a:pt x="8901" y="13953"/>
                    <a:pt x="8896" y="13951"/>
                    <a:pt x="8890" y="13949"/>
                  </a:cubicBezTo>
                  <a:cubicBezTo>
                    <a:pt x="8889" y="13949"/>
                    <a:pt x="8888" y="13947"/>
                    <a:pt x="8887" y="13947"/>
                  </a:cubicBezTo>
                  <a:cubicBezTo>
                    <a:pt x="8881" y="13945"/>
                    <a:pt x="8875" y="13944"/>
                    <a:pt x="8869" y="13943"/>
                  </a:cubicBezTo>
                  <a:cubicBezTo>
                    <a:pt x="8868" y="13942"/>
                    <a:pt x="8867" y="13942"/>
                    <a:pt x="8866" y="13942"/>
                  </a:cubicBezTo>
                  <a:cubicBezTo>
                    <a:pt x="8861" y="13941"/>
                    <a:pt x="8856" y="13940"/>
                    <a:pt x="8850" y="13940"/>
                  </a:cubicBezTo>
                  <a:cubicBezTo>
                    <a:pt x="8848" y="13939"/>
                    <a:pt x="8846" y="13939"/>
                    <a:pt x="8844" y="13939"/>
                  </a:cubicBezTo>
                  <a:cubicBezTo>
                    <a:pt x="8840" y="13938"/>
                    <a:pt x="8836" y="13938"/>
                    <a:pt x="8832" y="13938"/>
                  </a:cubicBezTo>
                  <a:lnTo>
                    <a:pt x="8813" y="13938"/>
                  </a:lnTo>
                  <a:cubicBezTo>
                    <a:pt x="8809" y="13938"/>
                    <a:pt x="8805" y="13938"/>
                    <a:pt x="8801" y="13939"/>
                  </a:cubicBezTo>
                  <a:cubicBezTo>
                    <a:pt x="8799" y="13939"/>
                    <a:pt x="8797" y="13939"/>
                    <a:pt x="8794" y="13940"/>
                  </a:cubicBezTo>
                  <a:cubicBezTo>
                    <a:pt x="8789" y="13940"/>
                    <a:pt x="8784" y="13941"/>
                    <a:pt x="8779" y="13942"/>
                  </a:cubicBezTo>
                  <a:cubicBezTo>
                    <a:pt x="8778" y="13942"/>
                    <a:pt x="8777" y="13943"/>
                    <a:pt x="8775" y="13943"/>
                  </a:cubicBezTo>
                  <a:cubicBezTo>
                    <a:pt x="8770" y="13944"/>
                    <a:pt x="8764" y="13945"/>
                    <a:pt x="8758" y="13947"/>
                  </a:cubicBezTo>
                  <a:cubicBezTo>
                    <a:pt x="8757" y="13947"/>
                    <a:pt x="8755" y="13949"/>
                    <a:pt x="8754" y="13949"/>
                  </a:cubicBezTo>
                  <a:cubicBezTo>
                    <a:pt x="8749" y="13951"/>
                    <a:pt x="8744" y="13953"/>
                    <a:pt x="8738" y="13955"/>
                  </a:cubicBezTo>
                  <a:cubicBezTo>
                    <a:pt x="8725" y="13960"/>
                    <a:pt x="8712" y="13967"/>
                    <a:pt x="8699" y="13975"/>
                  </a:cubicBezTo>
                  <a:lnTo>
                    <a:pt x="8155" y="14337"/>
                  </a:lnTo>
                  <a:lnTo>
                    <a:pt x="8155" y="12763"/>
                  </a:lnTo>
                  <a:cubicBezTo>
                    <a:pt x="8360" y="12852"/>
                    <a:pt x="8586" y="12900"/>
                    <a:pt x="8822" y="12900"/>
                  </a:cubicBezTo>
                  <a:cubicBezTo>
                    <a:pt x="9059" y="12900"/>
                    <a:pt x="9285" y="12852"/>
                    <a:pt x="9490" y="12763"/>
                  </a:cubicBezTo>
                  <a:close/>
                  <a:moveTo>
                    <a:pt x="1408" y="0"/>
                  </a:moveTo>
                  <a:cubicBezTo>
                    <a:pt x="632" y="0"/>
                    <a:pt x="0" y="632"/>
                    <a:pt x="0" y="1408"/>
                  </a:cubicBezTo>
                  <a:cubicBezTo>
                    <a:pt x="0" y="1532"/>
                    <a:pt x="100" y="1631"/>
                    <a:pt x="222" y="1631"/>
                  </a:cubicBezTo>
                  <a:lnTo>
                    <a:pt x="9119" y="1631"/>
                  </a:lnTo>
                  <a:cubicBezTo>
                    <a:pt x="9242" y="1631"/>
                    <a:pt x="9342" y="1532"/>
                    <a:pt x="9342" y="1408"/>
                  </a:cubicBezTo>
                  <a:cubicBezTo>
                    <a:pt x="9342" y="877"/>
                    <a:pt x="9774" y="445"/>
                    <a:pt x="10305" y="445"/>
                  </a:cubicBezTo>
                  <a:cubicBezTo>
                    <a:pt x="10837" y="445"/>
                    <a:pt x="11269" y="877"/>
                    <a:pt x="11269" y="1408"/>
                  </a:cubicBezTo>
                  <a:lnTo>
                    <a:pt x="11269" y="12084"/>
                  </a:lnTo>
                  <a:cubicBezTo>
                    <a:pt x="11269" y="12458"/>
                    <a:pt x="11415" y="12797"/>
                    <a:pt x="11652" y="13049"/>
                  </a:cubicBezTo>
                  <a:lnTo>
                    <a:pt x="9935" y="13049"/>
                  </a:lnTo>
                  <a:lnTo>
                    <a:pt x="9935" y="12486"/>
                  </a:lnTo>
                  <a:cubicBezTo>
                    <a:pt x="10298" y="12173"/>
                    <a:pt x="10528" y="11711"/>
                    <a:pt x="10528" y="11195"/>
                  </a:cubicBezTo>
                  <a:cubicBezTo>
                    <a:pt x="10528" y="10254"/>
                    <a:pt x="9763" y="9490"/>
                    <a:pt x="8822" y="9490"/>
                  </a:cubicBezTo>
                  <a:cubicBezTo>
                    <a:pt x="7882" y="9490"/>
                    <a:pt x="7118" y="10254"/>
                    <a:pt x="7118" y="11195"/>
                  </a:cubicBezTo>
                  <a:cubicBezTo>
                    <a:pt x="7118" y="11711"/>
                    <a:pt x="7348" y="12173"/>
                    <a:pt x="7711" y="12486"/>
                  </a:cubicBezTo>
                  <a:lnTo>
                    <a:pt x="7711" y="13049"/>
                  </a:lnTo>
                  <a:lnTo>
                    <a:pt x="3780" y="13049"/>
                  </a:lnTo>
                  <a:cubicBezTo>
                    <a:pt x="3250" y="13049"/>
                    <a:pt x="2817" y="12616"/>
                    <a:pt x="2817" y="12084"/>
                  </a:cubicBezTo>
                  <a:lnTo>
                    <a:pt x="2817" y="2298"/>
                  </a:lnTo>
                  <a:cubicBezTo>
                    <a:pt x="2817" y="2175"/>
                    <a:pt x="2718" y="2076"/>
                    <a:pt x="2594" y="2076"/>
                  </a:cubicBezTo>
                  <a:cubicBezTo>
                    <a:pt x="2472" y="2076"/>
                    <a:pt x="2372" y="2175"/>
                    <a:pt x="2372" y="2298"/>
                  </a:cubicBezTo>
                  <a:lnTo>
                    <a:pt x="2372" y="12084"/>
                  </a:lnTo>
                  <a:cubicBezTo>
                    <a:pt x="2372" y="12861"/>
                    <a:pt x="3004" y="13493"/>
                    <a:pt x="3780" y="13493"/>
                  </a:cubicBezTo>
                  <a:lnTo>
                    <a:pt x="7711" y="13493"/>
                  </a:lnTo>
                  <a:lnTo>
                    <a:pt x="7711" y="14753"/>
                  </a:lnTo>
                  <a:cubicBezTo>
                    <a:pt x="7711" y="14755"/>
                    <a:pt x="7711" y="14756"/>
                    <a:pt x="7711" y="14757"/>
                  </a:cubicBezTo>
                  <a:cubicBezTo>
                    <a:pt x="7711" y="14763"/>
                    <a:pt x="7711" y="14770"/>
                    <a:pt x="7712" y="14775"/>
                  </a:cubicBezTo>
                  <a:cubicBezTo>
                    <a:pt x="7712" y="14778"/>
                    <a:pt x="7712" y="14780"/>
                    <a:pt x="7713" y="14783"/>
                  </a:cubicBezTo>
                  <a:cubicBezTo>
                    <a:pt x="7713" y="14787"/>
                    <a:pt x="7714" y="14792"/>
                    <a:pt x="7715" y="14797"/>
                  </a:cubicBezTo>
                  <a:cubicBezTo>
                    <a:pt x="7715" y="14801"/>
                    <a:pt x="7716" y="14804"/>
                    <a:pt x="7717" y="14807"/>
                  </a:cubicBezTo>
                  <a:cubicBezTo>
                    <a:pt x="7718" y="14810"/>
                    <a:pt x="7719" y="14814"/>
                    <a:pt x="7720" y="14818"/>
                  </a:cubicBezTo>
                  <a:cubicBezTo>
                    <a:pt x="7721" y="14822"/>
                    <a:pt x="7722" y="14826"/>
                    <a:pt x="7724" y="14830"/>
                  </a:cubicBezTo>
                  <a:cubicBezTo>
                    <a:pt x="7726" y="14832"/>
                    <a:pt x="7727" y="14835"/>
                    <a:pt x="7728" y="14838"/>
                  </a:cubicBezTo>
                  <a:cubicBezTo>
                    <a:pt x="7730" y="14843"/>
                    <a:pt x="7732" y="14847"/>
                    <a:pt x="7734" y="14852"/>
                  </a:cubicBezTo>
                  <a:cubicBezTo>
                    <a:pt x="7735" y="14854"/>
                    <a:pt x="7736" y="14856"/>
                    <a:pt x="7737" y="14858"/>
                  </a:cubicBezTo>
                  <a:cubicBezTo>
                    <a:pt x="7740" y="14864"/>
                    <a:pt x="7743" y="14869"/>
                    <a:pt x="7747" y="14874"/>
                  </a:cubicBezTo>
                  <a:cubicBezTo>
                    <a:pt x="7747" y="14875"/>
                    <a:pt x="7747" y="14876"/>
                    <a:pt x="7748" y="14876"/>
                  </a:cubicBezTo>
                  <a:cubicBezTo>
                    <a:pt x="7752" y="14884"/>
                    <a:pt x="7759" y="14891"/>
                    <a:pt x="7764" y="14897"/>
                  </a:cubicBezTo>
                  <a:cubicBezTo>
                    <a:pt x="7766" y="14899"/>
                    <a:pt x="7767" y="14901"/>
                    <a:pt x="7769" y="14903"/>
                  </a:cubicBezTo>
                  <a:cubicBezTo>
                    <a:pt x="7773" y="14908"/>
                    <a:pt x="7777" y="14912"/>
                    <a:pt x="7781" y="14916"/>
                  </a:cubicBezTo>
                  <a:cubicBezTo>
                    <a:pt x="7784" y="14918"/>
                    <a:pt x="7786" y="14920"/>
                    <a:pt x="7789" y="14922"/>
                  </a:cubicBezTo>
                  <a:cubicBezTo>
                    <a:pt x="7793" y="14925"/>
                    <a:pt x="7797" y="14929"/>
                    <a:pt x="7802" y="14932"/>
                  </a:cubicBezTo>
                  <a:cubicBezTo>
                    <a:pt x="7804" y="14935"/>
                    <a:pt x="7806" y="14936"/>
                    <a:pt x="7807" y="14937"/>
                  </a:cubicBezTo>
                  <a:cubicBezTo>
                    <a:pt x="7815" y="14942"/>
                    <a:pt x="7822" y="14946"/>
                    <a:pt x="7829" y="14950"/>
                  </a:cubicBezTo>
                  <a:cubicBezTo>
                    <a:pt x="7830" y="14950"/>
                    <a:pt x="7832" y="14951"/>
                    <a:pt x="7834" y="14952"/>
                  </a:cubicBezTo>
                  <a:cubicBezTo>
                    <a:pt x="7840" y="14955"/>
                    <a:pt x="7846" y="14957"/>
                    <a:pt x="7852" y="14960"/>
                  </a:cubicBezTo>
                  <a:cubicBezTo>
                    <a:pt x="7854" y="14961"/>
                    <a:pt x="7856" y="14961"/>
                    <a:pt x="7858" y="14963"/>
                  </a:cubicBezTo>
                  <a:cubicBezTo>
                    <a:pt x="7864" y="14965"/>
                    <a:pt x="7870" y="14967"/>
                    <a:pt x="7876" y="14968"/>
                  </a:cubicBezTo>
                  <a:cubicBezTo>
                    <a:pt x="7878" y="14969"/>
                    <a:pt x="7881" y="14970"/>
                    <a:pt x="7883" y="14970"/>
                  </a:cubicBezTo>
                  <a:cubicBezTo>
                    <a:pt x="7889" y="14971"/>
                    <a:pt x="7896" y="14972"/>
                    <a:pt x="7902" y="14973"/>
                  </a:cubicBezTo>
                  <a:cubicBezTo>
                    <a:pt x="7904" y="14974"/>
                    <a:pt x="7906" y="14974"/>
                    <a:pt x="7908" y="14974"/>
                  </a:cubicBezTo>
                  <a:cubicBezTo>
                    <a:pt x="7916" y="14975"/>
                    <a:pt x="7924" y="14976"/>
                    <a:pt x="7932" y="14976"/>
                  </a:cubicBezTo>
                  <a:lnTo>
                    <a:pt x="7935" y="14976"/>
                  </a:lnTo>
                  <a:cubicBezTo>
                    <a:pt x="7944" y="14976"/>
                    <a:pt x="7953" y="14975"/>
                    <a:pt x="7961" y="14974"/>
                  </a:cubicBezTo>
                  <a:cubicBezTo>
                    <a:pt x="7964" y="14973"/>
                    <a:pt x="7967" y="14973"/>
                    <a:pt x="7969" y="14973"/>
                  </a:cubicBezTo>
                  <a:cubicBezTo>
                    <a:pt x="7977" y="14971"/>
                    <a:pt x="7986" y="14970"/>
                    <a:pt x="7993" y="14968"/>
                  </a:cubicBezTo>
                  <a:cubicBezTo>
                    <a:pt x="7995" y="14967"/>
                    <a:pt x="7996" y="14967"/>
                    <a:pt x="7997" y="14966"/>
                  </a:cubicBezTo>
                  <a:cubicBezTo>
                    <a:pt x="8006" y="14964"/>
                    <a:pt x="8016" y="14959"/>
                    <a:pt x="8025" y="14955"/>
                  </a:cubicBezTo>
                  <a:cubicBezTo>
                    <a:pt x="8026" y="14955"/>
                    <a:pt x="8028" y="14954"/>
                    <a:pt x="8030" y="14953"/>
                  </a:cubicBezTo>
                  <a:cubicBezTo>
                    <a:pt x="8039" y="14949"/>
                    <a:pt x="8048" y="14944"/>
                    <a:pt x="8056" y="14939"/>
                  </a:cubicBezTo>
                  <a:lnTo>
                    <a:pt x="8057" y="14938"/>
                  </a:lnTo>
                  <a:lnTo>
                    <a:pt x="8822" y="14428"/>
                  </a:lnTo>
                  <a:lnTo>
                    <a:pt x="9588" y="14938"/>
                  </a:lnTo>
                  <a:lnTo>
                    <a:pt x="9589" y="14938"/>
                  </a:lnTo>
                  <a:lnTo>
                    <a:pt x="9589" y="14939"/>
                  </a:lnTo>
                  <a:lnTo>
                    <a:pt x="9590" y="14939"/>
                  </a:lnTo>
                  <a:cubicBezTo>
                    <a:pt x="9598" y="14944"/>
                    <a:pt x="9606" y="14949"/>
                    <a:pt x="9616" y="14953"/>
                  </a:cubicBezTo>
                  <a:cubicBezTo>
                    <a:pt x="9617" y="14954"/>
                    <a:pt x="9619" y="14955"/>
                    <a:pt x="9621" y="14955"/>
                  </a:cubicBezTo>
                  <a:cubicBezTo>
                    <a:pt x="9629" y="14959"/>
                    <a:pt x="9638" y="14964"/>
                    <a:pt x="9648" y="14966"/>
                  </a:cubicBezTo>
                  <a:cubicBezTo>
                    <a:pt x="9650" y="14967"/>
                    <a:pt x="9651" y="14967"/>
                    <a:pt x="9652" y="14968"/>
                  </a:cubicBezTo>
                  <a:cubicBezTo>
                    <a:pt x="9660" y="14970"/>
                    <a:pt x="9667" y="14971"/>
                    <a:pt x="9676" y="14973"/>
                  </a:cubicBezTo>
                  <a:cubicBezTo>
                    <a:pt x="9679" y="14973"/>
                    <a:pt x="9681" y="14973"/>
                    <a:pt x="9684" y="14974"/>
                  </a:cubicBezTo>
                  <a:cubicBezTo>
                    <a:pt x="9692" y="14975"/>
                    <a:pt x="9702" y="14976"/>
                    <a:pt x="9710" y="14976"/>
                  </a:cubicBezTo>
                  <a:lnTo>
                    <a:pt x="9714" y="14976"/>
                  </a:lnTo>
                  <a:cubicBezTo>
                    <a:pt x="9722" y="14976"/>
                    <a:pt x="9730" y="14975"/>
                    <a:pt x="9737" y="14974"/>
                  </a:cubicBezTo>
                  <a:cubicBezTo>
                    <a:pt x="9740" y="14974"/>
                    <a:pt x="9742" y="14974"/>
                    <a:pt x="9744" y="14973"/>
                  </a:cubicBezTo>
                  <a:cubicBezTo>
                    <a:pt x="9750" y="14972"/>
                    <a:pt x="9757" y="14971"/>
                    <a:pt x="9763" y="14970"/>
                  </a:cubicBezTo>
                  <a:cubicBezTo>
                    <a:pt x="9765" y="14970"/>
                    <a:pt x="9767" y="14969"/>
                    <a:pt x="9770" y="14968"/>
                  </a:cubicBezTo>
                  <a:cubicBezTo>
                    <a:pt x="9775" y="14967"/>
                    <a:pt x="9782" y="14965"/>
                    <a:pt x="9787" y="14963"/>
                  </a:cubicBezTo>
                  <a:cubicBezTo>
                    <a:pt x="9790" y="14961"/>
                    <a:pt x="9792" y="14960"/>
                    <a:pt x="9794" y="14960"/>
                  </a:cubicBezTo>
                  <a:cubicBezTo>
                    <a:pt x="9800" y="14957"/>
                    <a:pt x="9805" y="14955"/>
                    <a:pt x="9812" y="14952"/>
                  </a:cubicBezTo>
                  <a:cubicBezTo>
                    <a:pt x="9814" y="14951"/>
                    <a:pt x="9815" y="14950"/>
                    <a:pt x="9817" y="14950"/>
                  </a:cubicBezTo>
                  <a:cubicBezTo>
                    <a:pt x="9824" y="14946"/>
                    <a:pt x="9831" y="14942"/>
                    <a:pt x="9838" y="14937"/>
                  </a:cubicBezTo>
                  <a:cubicBezTo>
                    <a:pt x="9840" y="14936"/>
                    <a:pt x="9842" y="14935"/>
                    <a:pt x="9844" y="14932"/>
                  </a:cubicBezTo>
                  <a:cubicBezTo>
                    <a:pt x="9848" y="14929"/>
                    <a:pt x="9853" y="14925"/>
                    <a:pt x="9857" y="14922"/>
                  </a:cubicBezTo>
                  <a:cubicBezTo>
                    <a:pt x="9859" y="14920"/>
                    <a:pt x="9862" y="14918"/>
                    <a:pt x="9864" y="14916"/>
                  </a:cubicBezTo>
                  <a:cubicBezTo>
                    <a:pt x="9869" y="14912"/>
                    <a:pt x="9873" y="14908"/>
                    <a:pt x="9876" y="14903"/>
                  </a:cubicBezTo>
                  <a:cubicBezTo>
                    <a:pt x="9878" y="14901"/>
                    <a:pt x="9880" y="14899"/>
                    <a:pt x="9882" y="14897"/>
                  </a:cubicBezTo>
                  <a:cubicBezTo>
                    <a:pt x="9887" y="14891"/>
                    <a:pt x="9892" y="14884"/>
                    <a:pt x="9898" y="14876"/>
                  </a:cubicBezTo>
                  <a:cubicBezTo>
                    <a:pt x="9898" y="14875"/>
                    <a:pt x="9899" y="14875"/>
                    <a:pt x="9899" y="14874"/>
                  </a:cubicBezTo>
                  <a:cubicBezTo>
                    <a:pt x="9902" y="14869"/>
                    <a:pt x="9906" y="14864"/>
                    <a:pt x="9909" y="14858"/>
                  </a:cubicBezTo>
                  <a:cubicBezTo>
                    <a:pt x="9910" y="14856"/>
                    <a:pt x="9910" y="14854"/>
                    <a:pt x="9911" y="14852"/>
                  </a:cubicBezTo>
                  <a:cubicBezTo>
                    <a:pt x="9914" y="14847"/>
                    <a:pt x="9916" y="14843"/>
                    <a:pt x="9918" y="14838"/>
                  </a:cubicBezTo>
                  <a:cubicBezTo>
                    <a:pt x="9919" y="14835"/>
                    <a:pt x="9920" y="14832"/>
                    <a:pt x="9921" y="14829"/>
                  </a:cubicBezTo>
                  <a:cubicBezTo>
                    <a:pt x="9923" y="14826"/>
                    <a:pt x="9924" y="14822"/>
                    <a:pt x="9926" y="14817"/>
                  </a:cubicBezTo>
                  <a:cubicBezTo>
                    <a:pt x="9927" y="14814"/>
                    <a:pt x="9927" y="14810"/>
                    <a:pt x="9928" y="14807"/>
                  </a:cubicBezTo>
                  <a:cubicBezTo>
                    <a:pt x="9929" y="14803"/>
                    <a:pt x="9930" y="14800"/>
                    <a:pt x="9931" y="14797"/>
                  </a:cubicBezTo>
                  <a:cubicBezTo>
                    <a:pt x="9932" y="14792"/>
                    <a:pt x="9932" y="14787"/>
                    <a:pt x="9933" y="14783"/>
                  </a:cubicBezTo>
                  <a:cubicBezTo>
                    <a:pt x="9933" y="14780"/>
                    <a:pt x="9933" y="14778"/>
                    <a:pt x="9934" y="14775"/>
                  </a:cubicBezTo>
                  <a:cubicBezTo>
                    <a:pt x="9934" y="14770"/>
                    <a:pt x="9934" y="14763"/>
                    <a:pt x="9935" y="14757"/>
                  </a:cubicBezTo>
                  <a:cubicBezTo>
                    <a:pt x="9935" y="14756"/>
                    <a:pt x="9935" y="14755"/>
                    <a:pt x="9935" y="14753"/>
                  </a:cubicBezTo>
                  <a:lnTo>
                    <a:pt x="9935" y="13493"/>
                  </a:lnTo>
                  <a:lnTo>
                    <a:pt x="12678" y="13493"/>
                  </a:lnTo>
                  <a:cubicBezTo>
                    <a:pt x="13455" y="13493"/>
                    <a:pt x="14086" y="12861"/>
                    <a:pt x="14086" y="12084"/>
                  </a:cubicBezTo>
                  <a:cubicBezTo>
                    <a:pt x="14086" y="11962"/>
                    <a:pt x="13987" y="11862"/>
                    <a:pt x="13865" y="11862"/>
                  </a:cubicBezTo>
                  <a:lnTo>
                    <a:pt x="11714" y="11862"/>
                  </a:lnTo>
                  <a:lnTo>
                    <a:pt x="11714" y="1408"/>
                  </a:lnTo>
                  <a:cubicBezTo>
                    <a:pt x="11714" y="632"/>
                    <a:pt x="11082" y="0"/>
                    <a:pt x="1030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50"/>
            <p:cNvSpPr/>
            <p:nvPr/>
          </p:nvSpPr>
          <p:spPr>
            <a:xfrm>
              <a:off x="2884750" y="1460200"/>
              <a:ext cx="33400" cy="33375"/>
            </a:xfrm>
            <a:custGeom>
              <a:rect b="b" l="l" r="r" t="t"/>
              <a:pathLst>
                <a:path extrusionOk="0" h="1335" w="1336">
                  <a:moveTo>
                    <a:pt x="667" y="445"/>
                  </a:moveTo>
                  <a:cubicBezTo>
                    <a:pt x="790" y="445"/>
                    <a:pt x="890" y="544"/>
                    <a:pt x="890" y="667"/>
                  </a:cubicBezTo>
                  <a:cubicBezTo>
                    <a:pt x="890" y="789"/>
                    <a:pt x="790" y="890"/>
                    <a:pt x="667" y="890"/>
                  </a:cubicBezTo>
                  <a:cubicBezTo>
                    <a:pt x="545" y="890"/>
                    <a:pt x="446" y="789"/>
                    <a:pt x="446" y="667"/>
                  </a:cubicBezTo>
                  <a:cubicBezTo>
                    <a:pt x="446" y="544"/>
                    <a:pt x="545" y="445"/>
                    <a:pt x="667" y="445"/>
                  </a:cubicBezTo>
                  <a:close/>
                  <a:moveTo>
                    <a:pt x="667" y="0"/>
                  </a:moveTo>
                  <a:cubicBezTo>
                    <a:pt x="299" y="0"/>
                    <a:pt x="1" y="299"/>
                    <a:pt x="1" y="667"/>
                  </a:cubicBezTo>
                  <a:cubicBezTo>
                    <a:pt x="1" y="1035"/>
                    <a:pt x="299" y="1334"/>
                    <a:pt x="667" y="1334"/>
                  </a:cubicBezTo>
                  <a:cubicBezTo>
                    <a:pt x="1036" y="1334"/>
                    <a:pt x="1335" y="1035"/>
                    <a:pt x="1335" y="667"/>
                  </a:cubicBezTo>
                  <a:cubicBezTo>
                    <a:pt x="1335" y="299"/>
                    <a:pt x="1036" y="0"/>
                    <a:pt x="66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50"/>
            <p:cNvSpPr/>
            <p:nvPr/>
          </p:nvSpPr>
          <p:spPr>
            <a:xfrm>
              <a:off x="2777250" y="1345250"/>
              <a:ext cx="159425" cy="11150"/>
            </a:xfrm>
            <a:custGeom>
              <a:rect b="b" l="l" r="r" t="t"/>
              <a:pathLst>
                <a:path extrusionOk="0" h="446" w="6377">
                  <a:moveTo>
                    <a:pt x="223" y="1"/>
                  </a:moveTo>
                  <a:cubicBezTo>
                    <a:pt x="100" y="1"/>
                    <a:pt x="0" y="100"/>
                    <a:pt x="0" y="224"/>
                  </a:cubicBezTo>
                  <a:cubicBezTo>
                    <a:pt x="0" y="346"/>
                    <a:pt x="100" y="446"/>
                    <a:pt x="223" y="446"/>
                  </a:cubicBezTo>
                  <a:lnTo>
                    <a:pt x="6154" y="446"/>
                  </a:lnTo>
                  <a:cubicBezTo>
                    <a:pt x="6277" y="446"/>
                    <a:pt x="6376" y="346"/>
                    <a:pt x="6376" y="224"/>
                  </a:cubicBezTo>
                  <a:cubicBezTo>
                    <a:pt x="6376" y="100"/>
                    <a:pt x="6277" y="1"/>
                    <a:pt x="615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50"/>
            <p:cNvSpPr/>
            <p:nvPr/>
          </p:nvSpPr>
          <p:spPr>
            <a:xfrm>
              <a:off x="2777250" y="1374900"/>
              <a:ext cx="159425" cy="11150"/>
            </a:xfrm>
            <a:custGeom>
              <a:rect b="b" l="l" r="r" t="t"/>
              <a:pathLst>
                <a:path extrusionOk="0" h="446" w="6377">
                  <a:moveTo>
                    <a:pt x="223" y="1"/>
                  </a:moveTo>
                  <a:cubicBezTo>
                    <a:pt x="100" y="1"/>
                    <a:pt x="0" y="100"/>
                    <a:pt x="0" y="224"/>
                  </a:cubicBezTo>
                  <a:cubicBezTo>
                    <a:pt x="0" y="346"/>
                    <a:pt x="100" y="446"/>
                    <a:pt x="223" y="446"/>
                  </a:cubicBezTo>
                  <a:lnTo>
                    <a:pt x="6154" y="446"/>
                  </a:lnTo>
                  <a:cubicBezTo>
                    <a:pt x="6277" y="446"/>
                    <a:pt x="6376" y="346"/>
                    <a:pt x="6376" y="224"/>
                  </a:cubicBezTo>
                  <a:cubicBezTo>
                    <a:pt x="6376" y="100"/>
                    <a:pt x="6277" y="1"/>
                    <a:pt x="615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50"/>
            <p:cNvSpPr/>
            <p:nvPr/>
          </p:nvSpPr>
          <p:spPr>
            <a:xfrm>
              <a:off x="2777250" y="1404600"/>
              <a:ext cx="85275" cy="11100"/>
            </a:xfrm>
            <a:custGeom>
              <a:rect b="b" l="l" r="r" t="t"/>
              <a:pathLst>
                <a:path extrusionOk="0" h="444" w="3411">
                  <a:moveTo>
                    <a:pt x="223" y="0"/>
                  </a:moveTo>
                  <a:cubicBezTo>
                    <a:pt x="100" y="0"/>
                    <a:pt x="0" y="100"/>
                    <a:pt x="0" y="222"/>
                  </a:cubicBezTo>
                  <a:cubicBezTo>
                    <a:pt x="0" y="345"/>
                    <a:pt x="100" y="444"/>
                    <a:pt x="223" y="444"/>
                  </a:cubicBezTo>
                  <a:lnTo>
                    <a:pt x="3188" y="444"/>
                  </a:lnTo>
                  <a:cubicBezTo>
                    <a:pt x="3311" y="444"/>
                    <a:pt x="3410" y="345"/>
                    <a:pt x="3410" y="222"/>
                  </a:cubicBezTo>
                  <a:cubicBezTo>
                    <a:pt x="3410" y="100"/>
                    <a:pt x="3311" y="0"/>
                    <a:pt x="318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50"/>
            <p:cNvSpPr/>
            <p:nvPr/>
          </p:nvSpPr>
          <p:spPr>
            <a:xfrm>
              <a:off x="2777250" y="1278525"/>
              <a:ext cx="159425" cy="33400"/>
            </a:xfrm>
            <a:custGeom>
              <a:rect b="b" l="l" r="r" t="t"/>
              <a:pathLst>
                <a:path extrusionOk="0" h="1336" w="6377">
                  <a:moveTo>
                    <a:pt x="5932" y="446"/>
                  </a:moveTo>
                  <a:lnTo>
                    <a:pt x="5932" y="891"/>
                  </a:lnTo>
                  <a:lnTo>
                    <a:pt x="445" y="891"/>
                  </a:lnTo>
                  <a:lnTo>
                    <a:pt x="445" y="446"/>
                  </a:lnTo>
                  <a:close/>
                  <a:moveTo>
                    <a:pt x="223" y="1"/>
                  </a:moveTo>
                  <a:cubicBezTo>
                    <a:pt x="100" y="1"/>
                    <a:pt x="0" y="101"/>
                    <a:pt x="0" y="224"/>
                  </a:cubicBezTo>
                  <a:lnTo>
                    <a:pt x="0" y="1114"/>
                  </a:lnTo>
                  <a:cubicBezTo>
                    <a:pt x="0" y="1236"/>
                    <a:pt x="100" y="1335"/>
                    <a:pt x="223" y="1335"/>
                  </a:cubicBezTo>
                  <a:lnTo>
                    <a:pt x="6154" y="1335"/>
                  </a:lnTo>
                  <a:cubicBezTo>
                    <a:pt x="6277" y="1335"/>
                    <a:pt x="6376" y="1236"/>
                    <a:pt x="6376" y="1114"/>
                  </a:cubicBezTo>
                  <a:lnTo>
                    <a:pt x="6376" y="224"/>
                  </a:lnTo>
                  <a:cubicBezTo>
                    <a:pt x="6376" y="101"/>
                    <a:pt x="6277" y="1"/>
                    <a:pt x="615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3" name="Google Shape;543;p50"/>
          <p:cNvGrpSpPr/>
          <p:nvPr/>
        </p:nvGrpSpPr>
        <p:grpSpPr>
          <a:xfrm>
            <a:off x="5029193" y="2019112"/>
            <a:ext cx="278050" cy="374450"/>
            <a:chOff x="2256700" y="1187400"/>
            <a:chExt cx="278050" cy="374450"/>
          </a:xfrm>
        </p:grpSpPr>
        <p:sp>
          <p:nvSpPr>
            <p:cNvPr id="544" name="Google Shape;544;p50"/>
            <p:cNvSpPr/>
            <p:nvPr/>
          </p:nvSpPr>
          <p:spPr>
            <a:xfrm>
              <a:off x="2256700" y="1187400"/>
              <a:ext cx="278050" cy="374450"/>
            </a:xfrm>
            <a:custGeom>
              <a:rect b="b" l="l" r="r" t="t"/>
              <a:pathLst>
                <a:path extrusionOk="0" h="14978" w="11122">
                  <a:moveTo>
                    <a:pt x="8008" y="11121"/>
                  </a:moveTo>
                  <a:lnTo>
                    <a:pt x="8008" y="11592"/>
                  </a:lnTo>
                  <a:lnTo>
                    <a:pt x="3115" y="11837"/>
                  </a:lnTo>
                  <a:lnTo>
                    <a:pt x="3115" y="11121"/>
                  </a:lnTo>
                  <a:close/>
                  <a:moveTo>
                    <a:pt x="8008" y="12038"/>
                  </a:moveTo>
                  <a:lnTo>
                    <a:pt x="8008" y="12482"/>
                  </a:lnTo>
                  <a:lnTo>
                    <a:pt x="3115" y="12726"/>
                  </a:lnTo>
                  <a:lnTo>
                    <a:pt x="3115" y="12283"/>
                  </a:lnTo>
                  <a:lnTo>
                    <a:pt x="8008" y="12038"/>
                  </a:lnTo>
                  <a:close/>
                  <a:moveTo>
                    <a:pt x="8008" y="12928"/>
                  </a:moveTo>
                  <a:lnTo>
                    <a:pt x="8008" y="13476"/>
                  </a:lnTo>
                  <a:lnTo>
                    <a:pt x="7546" y="13940"/>
                  </a:lnTo>
                  <a:lnTo>
                    <a:pt x="3578" y="13940"/>
                  </a:lnTo>
                  <a:lnTo>
                    <a:pt x="3115" y="13476"/>
                  </a:lnTo>
                  <a:lnTo>
                    <a:pt x="3115" y="13172"/>
                  </a:lnTo>
                  <a:lnTo>
                    <a:pt x="8008" y="12928"/>
                  </a:lnTo>
                  <a:close/>
                  <a:moveTo>
                    <a:pt x="6299" y="14384"/>
                  </a:moveTo>
                  <a:cubicBezTo>
                    <a:pt x="6130" y="14467"/>
                    <a:pt x="5874" y="14533"/>
                    <a:pt x="5561" y="14533"/>
                  </a:cubicBezTo>
                  <a:cubicBezTo>
                    <a:pt x="5248" y="14533"/>
                    <a:pt x="4993" y="14467"/>
                    <a:pt x="4823" y="14384"/>
                  </a:cubicBezTo>
                  <a:close/>
                  <a:moveTo>
                    <a:pt x="5561" y="1"/>
                  </a:moveTo>
                  <a:cubicBezTo>
                    <a:pt x="5103" y="1"/>
                    <a:pt x="4648" y="57"/>
                    <a:pt x="4207" y="166"/>
                  </a:cubicBezTo>
                  <a:cubicBezTo>
                    <a:pt x="3780" y="274"/>
                    <a:pt x="3365" y="433"/>
                    <a:pt x="2974" y="638"/>
                  </a:cubicBezTo>
                  <a:cubicBezTo>
                    <a:pt x="2590" y="840"/>
                    <a:pt x="2229" y="1088"/>
                    <a:pt x="1902" y="1374"/>
                  </a:cubicBezTo>
                  <a:cubicBezTo>
                    <a:pt x="1576" y="1659"/>
                    <a:pt x="1283" y="1983"/>
                    <a:pt x="1031" y="2335"/>
                  </a:cubicBezTo>
                  <a:cubicBezTo>
                    <a:pt x="703" y="2796"/>
                    <a:pt x="448" y="3302"/>
                    <a:pt x="272" y="3839"/>
                  </a:cubicBezTo>
                  <a:cubicBezTo>
                    <a:pt x="92" y="4394"/>
                    <a:pt x="1" y="4973"/>
                    <a:pt x="1" y="5561"/>
                  </a:cubicBezTo>
                  <a:cubicBezTo>
                    <a:pt x="1" y="6275"/>
                    <a:pt x="134" y="6971"/>
                    <a:pt x="398" y="7628"/>
                  </a:cubicBezTo>
                  <a:cubicBezTo>
                    <a:pt x="432" y="7713"/>
                    <a:pt x="513" y="7768"/>
                    <a:pt x="604" y="7768"/>
                  </a:cubicBezTo>
                  <a:cubicBezTo>
                    <a:pt x="633" y="7768"/>
                    <a:pt x="660" y="7763"/>
                    <a:pt x="687" y="7752"/>
                  </a:cubicBezTo>
                  <a:cubicBezTo>
                    <a:pt x="801" y="7706"/>
                    <a:pt x="856" y="7577"/>
                    <a:pt x="810" y="7464"/>
                  </a:cubicBezTo>
                  <a:cubicBezTo>
                    <a:pt x="568" y="6858"/>
                    <a:pt x="445" y="6218"/>
                    <a:pt x="445" y="5561"/>
                  </a:cubicBezTo>
                  <a:cubicBezTo>
                    <a:pt x="445" y="5020"/>
                    <a:pt x="529" y="4486"/>
                    <a:pt x="695" y="3976"/>
                  </a:cubicBezTo>
                  <a:cubicBezTo>
                    <a:pt x="856" y="3483"/>
                    <a:pt x="1091" y="3018"/>
                    <a:pt x="1393" y="2594"/>
                  </a:cubicBezTo>
                  <a:cubicBezTo>
                    <a:pt x="1625" y="2269"/>
                    <a:pt x="1895" y="1972"/>
                    <a:pt x="2195" y="1709"/>
                  </a:cubicBezTo>
                  <a:cubicBezTo>
                    <a:pt x="2496" y="1446"/>
                    <a:pt x="2828" y="1218"/>
                    <a:pt x="3181" y="1032"/>
                  </a:cubicBezTo>
                  <a:cubicBezTo>
                    <a:pt x="3540" y="842"/>
                    <a:pt x="3922" y="696"/>
                    <a:pt x="4315" y="599"/>
                  </a:cubicBezTo>
                  <a:cubicBezTo>
                    <a:pt x="4720" y="497"/>
                    <a:pt x="5139" y="445"/>
                    <a:pt x="5561" y="445"/>
                  </a:cubicBezTo>
                  <a:cubicBezTo>
                    <a:pt x="6252" y="445"/>
                    <a:pt x="6922" y="581"/>
                    <a:pt x="7553" y="848"/>
                  </a:cubicBezTo>
                  <a:cubicBezTo>
                    <a:pt x="7856" y="976"/>
                    <a:pt x="8148" y="1135"/>
                    <a:pt x="8421" y="1319"/>
                  </a:cubicBezTo>
                  <a:cubicBezTo>
                    <a:pt x="8691" y="1502"/>
                    <a:pt x="8946" y="1712"/>
                    <a:pt x="9179" y="1944"/>
                  </a:cubicBezTo>
                  <a:cubicBezTo>
                    <a:pt x="9410" y="2176"/>
                    <a:pt x="9620" y="2431"/>
                    <a:pt x="9803" y="2701"/>
                  </a:cubicBezTo>
                  <a:cubicBezTo>
                    <a:pt x="9987" y="2975"/>
                    <a:pt x="10147" y="3268"/>
                    <a:pt x="10275" y="3570"/>
                  </a:cubicBezTo>
                  <a:cubicBezTo>
                    <a:pt x="10541" y="4201"/>
                    <a:pt x="10677" y="4870"/>
                    <a:pt x="10677" y="5561"/>
                  </a:cubicBezTo>
                  <a:cubicBezTo>
                    <a:pt x="10677" y="6026"/>
                    <a:pt x="10615" y="6485"/>
                    <a:pt x="10492" y="6929"/>
                  </a:cubicBezTo>
                  <a:cubicBezTo>
                    <a:pt x="10373" y="7358"/>
                    <a:pt x="10198" y="7770"/>
                    <a:pt x="9971" y="8155"/>
                  </a:cubicBezTo>
                  <a:cubicBezTo>
                    <a:pt x="9523" y="8915"/>
                    <a:pt x="8882" y="9551"/>
                    <a:pt x="8119" y="9992"/>
                  </a:cubicBezTo>
                  <a:cubicBezTo>
                    <a:pt x="8116" y="9994"/>
                    <a:pt x="8113" y="9997"/>
                    <a:pt x="8110" y="9999"/>
                  </a:cubicBezTo>
                  <a:cubicBezTo>
                    <a:pt x="8108" y="10000"/>
                    <a:pt x="8105" y="10001"/>
                    <a:pt x="8103" y="10002"/>
                  </a:cubicBezTo>
                  <a:cubicBezTo>
                    <a:pt x="8100" y="10005"/>
                    <a:pt x="8096" y="10008"/>
                    <a:pt x="8092" y="10010"/>
                  </a:cubicBezTo>
                  <a:cubicBezTo>
                    <a:pt x="8091" y="10012"/>
                    <a:pt x="8089" y="10013"/>
                    <a:pt x="8087" y="10015"/>
                  </a:cubicBezTo>
                  <a:cubicBezTo>
                    <a:pt x="8083" y="10018"/>
                    <a:pt x="8080" y="10021"/>
                    <a:pt x="8076" y="10025"/>
                  </a:cubicBezTo>
                  <a:cubicBezTo>
                    <a:pt x="8074" y="10027"/>
                    <a:pt x="8072" y="10028"/>
                    <a:pt x="8071" y="10030"/>
                  </a:cubicBezTo>
                  <a:cubicBezTo>
                    <a:pt x="8068" y="10033"/>
                    <a:pt x="8064" y="10037"/>
                    <a:pt x="8061" y="10040"/>
                  </a:cubicBezTo>
                  <a:lnTo>
                    <a:pt x="8057" y="10045"/>
                  </a:lnTo>
                  <a:cubicBezTo>
                    <a:pt x="8054" y="10049"/>
                    <a:pt x="8052" y="10053"/>
                    <a:pt x="8048" y="10057"/>
                  </a:cubicBezTo>
                  <a:cubicBezTo>
                    <a:pt x="8046" y="10059"/>
                    <a:pt x="8045" y="10061"/>
                    <a:pt x="8044" y="10063"/>
                  </a:cubicBezTo>
                  <a:cubicBezTo>
                    <a:pt x="8041" y="10067"/>
                    <a:pt x="8039" y="10070"/>
                    <a:pt x="8037" y="10074"/>
                  </a:cubicBezTo>
                  <a:cubicBezTo>
                    <a:pt x="8036" y="10076"/>
                    <a:pt x="8034" y="10079"/>
                    <a:pt x="8033" y="10082"/>
                  </a:cubicBezTo>
                  <a:cubicBezTo>
                    <a:pt x="8031" y="10086"/>
                    <a:pt x="8029" y="10089"/>
                    <a:pt x="8028" y="10093"/>
                  </a:cubicBezTo>
                  <a:cubicBezTo>
                    <a:pt x="8027" y="10096"/>
                    <a:pt x="8025" y="10099"/>
                    <a:pt x="8024" y="10101"/>
                  </a:cubicBezTo>
                  <a:cubicBezTo>
                    <a:pt x="8023" y="10105"/>
                    <a:pt x="8020" y="10110"/>
                    <a:pt x="8019" y="10114"/>
                  </a:cubicBezTo>
                  <a:cubicBezTo>
                    <a:pt x="8018" y="10116"/>
                    <a:pt x="8017" y="10119"/>
                    <a:pt x="8016" y="10122"/>
                  </a:cubicBezTo>
                  <a:cubicBezTo>
                    <a:pt x="8016" y="10124"/>
                    <a:pt x="8015" y="10125"/>
                    <a:pt x="8015" y="10127"/>
                  </a:cubicBezTo>
                  <a:cubicBezTo>
                    <a:pt x="8014" y="10130"/>
                    <a:pt x="8014" y="10132"/>
                    <a:pt x="8013" y="10134"/>
                  </a:cubicBezTo>
                  <a:cubicBezTo>
                    <a:pt x="8013" y="10138"/>
                    <a:pt x="8012" y="10141"/>
                    <a:pt x="8011" y="10144"/>
                  </a:cubicBezTo>
                  <a:cubicBezTo>
                    <a:pt x="8011" y="10148"/>
                    <a:pt x="8010" y="10152"/>
                    <a:pt x="8009" y="10156"/>
                  </a:cubicBezTo>
                  <a:cubicBezTo>
                    <a:pt x="8009" y="10159"/>
                    <a:pt x="8009" y="10162"/>
                    <a:pt x="8008" y="10166"/>
                  </a:cubicBezTo>
                  <a:cubicBezTo>
                    <a:pt x="8008" y="10171"/>
                    <a:pt x="8008" y="10175"/>
                    <a:pt x="8008" y="10179"/>
                  </a:cubicBezTo>
                  <a:cubicBezTo>
                    <a:pt x="8008" y="10181"/>
                    <a:pt x="8008" y="10183"/>
                    <a:pt x="8008" y="10184"/>
                  </a:cubicBezTo>
                  <a:lnTo>
                    <a:pt x="8008" y="10677"/>
                  </a:lnTo>
                  <a:lnTo>
                    <a:pt x="3114" y="10677"/>
                  </a:lnTo>
                  <a:lnTo>
                    <a:pt x="3114" y="10184"/>
                  </a:lnTo>
                  <a:cubicBezTo>
                    <a:pt x="3114" y="10183"/>
                    <a:pt x="3114" y="10181"/>
                    <a:pt x="3114" y="10179"/>
                  </a:cubicBezTo>
                  <a:cubicBezTo>
                    <a:pt x="3114" y="10175"/>
                    <a:pt x="3114" y="10170"/>
                    <a:pt x="3113" y="10166"/>
                  </a:cubicBezTo>
                  <a:cubicBezTo>
                    <a:pt x="3113" y="10162"/>
                    <a:pt x="3113" y="10159"/>
                    <a:pt x="3112" y="10156"/>
                  </a:cubicBezTo>
                  <a:cubicBezTo>
                    <a:pt x="3112" y="10152"/>
                    <a:pt x="3111" y="10148"/>
                    <a:pt x="3110" y="10144"/>
                  </a:cubicBezTo>
                  <a:cubicBezTo>
                    <a:pt x="3110" y="10141"/>
                    <a:pt x="3109" y="10138"/>
                    <a:pt x="3108" y="10134"/>
                  </a:cubicBezTo>
                  <a:cubicBezTo>
                    <a:pt x="3108" y="10132"/>
                    <a:pt x="3108" y="10130"/>
                    <a:pt x="3107" y="10127"/>
                  </a:cubicBezTo>
                  <a:cubicBezTo>
                    <a:pt x="3106" y="10125"/>
                    <a:pt x="3106" y="10124"/>
                    <a:pt x="3105" y="10122"/>
                  </a:cubicBezTo>
                  <a:cubicBezTo>
                    <a:pt x="3104" y="10119"/>
                    <a:pt x="3104" y="10116"/>
                    <a:pt x="3103" y="10114"/>
                  </a:cubicBezTo>
                  <a:cubicBezTo>
                    <a:pt x="3101" y="10110"/>
                    <a:pt x="3100" y="10105"/>
                    <a:pt x="3099" y="10102"/>
                  </a:cubicBezTo>
                  <a:cubicBezTo>
                    <a:pt x="3097" y="10099"/>
                    <a:pt x="3096" y="10096"/>
                    <a:pt x="3095" y="10093"/>
                  </a:cubicBezTo>
                  <a:cubicBezTo>
                    <a:pt x="3092" y="10089"/>
                    <a:pt x="3090" y="10086"/>
                    <a:pt x="3089" y="10083"/>
                  </a:cubicBezTo>
                  <a:cubicBezTo>
                    <a:pt x="3087" y="10079"/>
                    <a:pt x="3086" y="10076"/>
                    <a:pt x="3084" y="10073"/>
                  </a:cubicBezTo>
                  <a:cubicBezTo>
                    <a:pt x="3082" y="10070"/>
                    <a:pt x="3080" y="10067"/>
                    <a:pt x="3078" y="10064"/>
                  </a:cubicBezTo>
                  <a:cubicBezTo>
                    <a:pt x="3076" y="10061"/>
                    <a:pt x="3075" y="10059"/>
                    <a:pt x="3073" y="10056"/>
                  </a:cubicBezTo>
                  <a:cubicBezTo>
                    <a:pt x="3071" y="10053"/>
                    <a:pt x="3069" y="10049"/>
                    <a:pt x="3066" y="10046"/>
                  </a:cubicBezTo>
                  <a:cubicBezTo>
                    <a:pt x="3063" y="10043"/>
                    <a:pt x="3061" y="10041"/>
                    <a:pt x="3059" y="10039"/>
                  </a:cubicBezTo>
                  <a:cubicBezTo>
                    <a:pt x="3057" y="10036"/>
                    <a:pt x="3054" y="10033"/>
                    <a:pt x="3052" y="10031"/>
                  </a:cubicBezTo>
                  <a:cubicBezTo>
                    <a:pt x="3049" y="10028"/>
                    <a:pt x="3047" y="10026"/>
                    <a:pt x="3044" y="10022"/>
                  </a:cubicBezTo>
                  <a:cubicBezTo>
                    <a:pt x="3042" y="10020"/>
                    <a:pt x="3039" y="10018"/>
                    <a:pt x="3036" y="10016"/>
                  </a:cubicBezTo>
                  <a:cubicBezTo>
                    <a:pt x="3033" y="10013"/>
                    <a:pt x="3030" y="10011"/>
                    <a:pt x="3027" y="10008"/>
                  </a:cubicBezTo>
                  <a:cubicBezTo>
                    <a:pt x="3024" y="10007"/>
                    <a:pt x="3022" y="10005"/>
                    <a:pt x="3019" y="10003"/>
                  </a:cubicBezTo>
                  <a:cubicBezTo>
                    <a:pt x="3016" y="10001"/>
                    <a:pt x="3013" y="9999"/>
                    <a:pt x="3010" y="9997"/>
                  </a:cubicBezTo>
                  <a:lnTo>
                    <a:pt x="3003" y="9992"/>
                  </a:lnTo>
                  <a:cubicBezTo>
                    <a:pt x="2264" y="9564"/>
                    <a:pt x="1637" y="8953"/>
                    <a:pt x="1192" y="8224"/>
                  </a:cubicBezTo>
                  <a:cubicBezTo>
                    <a:pt x="1151" y="8157"/>
                    <a:pt x="1080" y="8117"/>
                    <a:pt x="1001" y="8117"/>
                  </a:cubicBezTo>
                  <a:cubicBezTo>
                    <a:pt x="961" y="8117"/>
                    <a:pt x="921" y="8128"/>
                    <a:pt x="886" y="8150"/>
                  </a:cubicBezTo>
                  <a:cubicBezTo>
                    <a:pt x="835" y="8181"/>
                    <a:pt x="800" y="8230"/>
                    <a:pt x="786" y="8287"/>
                  </a:cubicBezTo>
                  <a:cubicBezTo>
                    <a:pt x="772" y="8345"/>
                    <a:pt x="781" y="8405"/>
                    <a:pt x="813" y="8456"/>
                  </a:cubicBezTo>
                  <a:cubicBezTo>
                    <a:pt x="1274" y="9211"/>
                    <a:pt x="1915" y="9850"/>
                    <a:pt x="2669" y="10311"/>
                  </a:cubicBezTo>
                  <a:lnTo>
                    <a:pt x="2669" y="11859"/>
                  </a:lnTo>
                  <a:lnTo>
                    <a:pt x="2584" y="11863"/>
                  </a:lnTo>
                  <a:cubicBezTo>
                    <a:pt x="2461" y="11869"/>
                    <a:pt x="2367" y="11974"/>
                    <a:pt x="2373" y="12096"/>
                  </a:cubicBezTo>
                  <a:cubicBezTo>
                    <a:pt x="2379" y="12215"/>
                    <a:pt x="2478" y="12308"/>
                    <a:pt x="2595" y="12308"/>
                  </a:cubicBezTo>
                  <a:lnTo>
                    <a:pt x="2606" y="12308"/>
                  </a:lnTo>
                  <a:lnTo>
                    <a:pt x="2669" y="12304"/>
                  </a:lnTo>
                  <a:lnTo>
                    <a:pt x="2669" y="12749"/>
                  </a:lnTo>
                  <a:lnTo>
                    <a:pt x="2584" y="12753"/>
                  </a:lnTo>
                  <a:cubicBezTo>
                    <a:pt x="2461" y="12760"/>
                    <a:pt x="2367" y="12863"/>
                    <a:pt x="2373" y="12987"/>
                  </a:cubicBezTo>
                  <a:cubicBezTo>
                    <a:pt x="2379" y="13105"/>
                    <a:pt x="2478" y="13198"/>
                    <a:pt x="2595" y="13198"/>
                  </a:cubicBezTo>
                  <a:cubicBezTo>
                    <a:pt x="2599" y="13198"/>
                    <a:pt x="2603" y="13198"/>
                    <a:pt x="2606" y="13197"/>
                  </a:cubicBezTo>
                  <a:lnTo>
                    <a:pt x="2669" y="13194"/>
                  </a:lnTo>
                  <a:lnTo>
                    <a:pt x="2669" y="13568"/>
                  </a:lnTo>
                  <a:cubicBezTo>
                    <a:pt x="2669" y="13576"/>
                    <a:pt x="2669" y="13583"/>
                    <a:pt x="2670" y="13590"/>
                  </a:cubicBezTo>
                  <a:cubicBezTo>
                    <a:pt x="2670" y="13593"/>
                    <a:pt x="2672" y="13596"/>
                    <a:pt x="2672" y="13599"/>
                  </a:cubicBezTo>
                  <a:cubicBezTo>
                    <a:pt x="2673" y="13604"/>
                    <a:pt x="2673" y="13608"/>
                    <a:pt x="2674" y="13612"/>
                  </a:cubicBezTo>
                  <a:cubicBezTo>
                    <a:pt x="2675" y="13616"/>
                    <a:pt x="2676" y="13619"/>
                    <a:pt x="2677" y="13622"/>
                  </a:cubicBezTo>
                  <a:cubicBezTo>
                    <a:pt x="2677" y="13626"/>
                    <a:pt x="2678" y="13630"/>
                    <a:pt x="2679" y="13633"/>
                  </a:cubicBezTo>
                  <a:cubicBezTo>
                    <a:pt x="2680" y="13637"/>
                    <a:pt x="2682" y="13640"/>
                    <a:pt x="2683" y="13643"/>
                  </a:cubicBezTo>
                  <a:cubicBezTo>
                    <a:pt x="2684" y="13647"/>
                    <a:pt x="2685" y="13650"/>
                    <a:pt x="2686" y="13653"/>
                  </a:cubicBezTo>
                  <a:cubicBezTo>
                    <a:pt x="2688" y="13657"/>
                    <a:pt x="2689" y="13660"/>
                    <a:pt x="2691" y="13663"/>
                  </a:cubicBezTo>
                  <a:cubicBezTo>
                    <a:pt x="2692" y="13667"/>
                    <a:pt x="2694" y="13670"/>
                    <a:pt x="2695" y="13673"/>
                  </a:cubicBezTo>
                  <a:cubicBezTo>
                    <a:pt x="2697" y="13676"/>
                    <a:pt x="2700" y="13679"/>
                    <a:pt x="2701" y="13682"/>
                  </a:cubicBezTo>
                  <a:cubicBezTo>
                    <a:pt x="2703" y="13686"/>
                    <a:pt x="2705" y="13689"/>
                    <a:pt x="2707" y="13692"/>
                  </a:cubicBezTo>
                  <a:cubicBezTo>
                    <a:pt x="2709" y="13696"/>
                    <a:pt x="2712" y="13699"/>
                    <a:pt x="2714" y="13702"/>
                  </a:cubicBezTo>
                  <a:cubicBezTo>
                    <a:pt x="2716" y="13704"/>
                    <a:pt x="2718" y="13707"/>
                    <a:pt x="2720" y="13709"/>
                  </a:cubicBezTo>
                  <a:cubicBezTo>
                    <a:pt x="2724" y="13716"/>
                    <a:pt x="2730" y="13721"/>
                    <a:pt x="2735" y="13726"/>
                  </a:cubicBezTo>
                  <a:lnTo>
                    <a:pt x="3328" y="14319"/>
                  </a:lnTo>
                  <a:cubicBezTo>
                    <a:pt x="3333" y="14324"/>
                    <a:pt x="3338" y="14329"/>
                    <a:pt x="3344" y="14334"/>
                  </a:cubicBezTo>
                  <a:cubicBezTo>
                    <a:pt x="3346" y="14336"/>
                    <a:pt x="3350" y="14338"/>
                    <a:pt x="3352" y="14340"/>
                  </a:cubicBezTo>
                  <a:cubicBezTo>
                    <a:pt x="3355" y="14342"/>
                    <a:pt x="3358" y="14344"/>
                    <a:pt x="3362" y="14347"/>
                  </a:cubicBezTo>
                  <a:cubicBezTo>
                    <a:pt x="3365" y="14349"/>
                    <a:pt x="3368" y="14350"/>
                    <a:pt x="3371" y="14352"/>
                  </a:cubicBezTo>
                  <a:cubicBezTo>
                    <a:pt x="3374" y="14354"/>
                    <a:pt x="3378" y="14356"/>
                    <a:pt x="3381" y="14357"/>
                  </a:cubicBezTo>
                  <a:cubicBezTo>
                    <a:pt x="3384" y="14359"/>
                    <a:pt x="3387" y="14362"/>
                    <a:pt x="3390" y="14363"/>
                  </a:cubicBezTo>
                  <a:cubicBezTo>
                    <a:pt x="3393" y="14365"/>
                    <a:pt x="3396" y="14366"/>
                    <a:pt x="3400" y="14367"/>
                  </a:cubicBezTo>
                  <a:cubicBezTo>
                    <a:pt x="3404" y="14369"/>
                    <a:pt x="3407" y="14370"/>
                    <a:pt x="3410" y="14371"/>
                  </a:cubicBezTo>
                  <a:cubicBezTo>
                    <a:pt x="3414" y="14372"/>
                    <a:pt x="3417" y="14373"/>
                    <a:pt x="3421" y="14375"/>
                  </a:cubicBezTo>
                  <a:cubicBezTo>
                    <a:pt x="3424" y="14376"/>
                    <a:pt x="3427" y="14376"/>
                    <a:pt x="3430" y="14377"/>
                  </a:cubicBezTo>
                  <a:cubicBezTo>
                    <a:pt x="3435" y="14378"/>
                    <a:pt x="3438" y="14379"/>
                    <a:pt x="3442" y="14380"/>
                  </a:cubicBezTo>
                  <a:cubicBezTo>
                    <a:pt x="3446" y="14380"/>
                    <a:pt x="3449" y="14381"/>
                    <a:pt x="3453" y="14381"/>
                  </a:cubicBezTo>
                  <a:cubicBezTo>
                    <a:pt x="3456" y="14382"/>
                    <a:pt x="3460" y="14383"/>
                    <a:pt x="3464" y="14383"/>
                  </a:cubicBezTo>
                  <a:cubicBezTo>
                    <a:pt x="3471" y="14383"/>
                    <a:pt x="3478" y="14384"/>
                    <a:pt x="3485" y="14384"/>
                  </a:cubicBezTo>
                  <a:lnTo>
                    <a:pt x="4202" y="14384"/>
                  </a:lnTo>
                  <a:cubicBezTo>
                    <a:pt x="4360" y="14734"/>
                    <a:pt x="4892" y="14977"/>
                    <a:pt x="5561" y="14977"/>
                  </a:cubicBezTo>
                  <a:cubicBezTo>
                    <a:pt x="6230" y="14977"/>
                    <a:pt x="6762" y="14734"/>
                    <a:pt x="6920" y="14384"/>
                  </a:cubicBezTo>
                  <a:lnTo>
                    <a:pt x="7637" y="14384"/>
                  </a:lnTo>
                  <a:cubicBezTo>
                    <a:pt x="7644" y="14384"/>
                    <a:pt x="7651" y="14384"/>
                    <a:pt x="7659" y="14383"/>
                  </a:cubicBezTo>
                  <a:cubicBezTo>
                    <a:pt x="7663" y="14383"/>
                    <a:pt x="7666" y="14382"/>
                    <a:pt x="7669" y="14382"/>
                  </a:cubicBezTo>
                  <a:cubicBezTo>
                    <a:pt x="7673" y="14381"/>
                    <a:pt x="7676" y="14381"/>
                    <a:pt x="7680" y="14380"/>
                  </a:cubicBezTo>
                  <a:cubicBezTo>
                    <a:pt x="7685" y="14379"/>
                    <a:pt x="7688" y="14378"/>
                    <a:pt x="7692" y="14377"/>
                  </a:cubicBezTo>
                  <a:cubicBezTo>
                    <a:pt x="7695" y="14376"/>
                    <a:pt x="7698" y="14376"/>
                    <a:pt x="7701" y="14375"/>
                  </a:cubicBezTo>
                  <a:cubicBezTo>
                    <a:pt x="7705" y="14374"/>
                    <a:pt x="7708" y="14372"/>
                    <a:pt x="7713" y="14371"/>
                  </a:cubicBezTo>
                  <a:cubicBezTo>
                    <a:pt x="7716" y="14370"/>
                    <a:pt x="7719" y="14369"/>
                    <a:pt x="7722" y="14368"/>
                  </a:cubicBezTo>
                  <a:cubicBezTo>
                    <a:pt x="7725" y="14366"/>
                    <a:pt x="7729" y="14365"/>
                    <a:pt x="7732" y="14363"/>
                  </a:cubicBezTo>
                  <a:cubicBezTo>
                    <a:pt x="7735" y="14362"/>
                    <a:pt x="7738" y="14359"/>
                    <a:pt x="7742" y="14358"/>
                  </a:cubicBezTo>
                  <a:cubicBezTo>
                    <a:pt x="7745" y="14356"/>
                    <a:pt x="7748" y="14354"/>
                    <a:pt x="7751" y="14352"/>
                  </a:cubicBezTo>
                  <a:cubicBezTo>
                    <a:pt x="7754" y="14351"/>
                    <a:pt x="7757" y="14349"/>
                    <a:pt x="7760" y="14347"/>
                  </a:cubicBezTo>
                  <a:cubicBezTo>
                    <a:pt x="7763" y="14345"/>
                    <a:pt x="7767" y="14342"/>
                    <a:pt x="7771" y="14340"/>
                  </a:cubicBezTo>
                  <a:cubicBezTo>
                    <a:pt x="7773" y="14338"/>
                    <a:pt x="7776" y="14336"/>
                    <a:pt x="7778" y="14334"/>
                  </a:cubicBezTo>
                  <a:cubicBezTo>
                    <a:pt x="7783" y="14329"/>
                    <a:pt x="7788" y="14325"/>
                    <a:pt x="7793" y="14320"/>
                  </a:cubicBezTo>
                  <a:cubicBezTo>
                    <a:pt x="7793" y="14320"/>
                    <a:pt x="7794" y="14319"/>
                    <a:pt x="7794" y="14319"/>
                  </a:cubicBezTo>
                  <a:lnTo>
                    <a:pt x="8388" y="13726"/>
                  </a:lnTo>
                  <a:cubicBezTo>
                    <a:pt x="8388" y="13726"/>
                    <a:pt x="8389" y="13725"/>
                    <a:pt x="8389" y="13725"/>
                  </a:cubicBezTo>
                  <a:cubicBezTo>
                    <a:pt x="8394" y="13720"/>
                    <a:pt x="8398" y="13715"/>
                    <a:pt x="8402" y="13709"/>
                  </a:cubicBezTo>
                  <a:cubicBezTo>
                    <a:pt x="8404" y="13707"/>
                    <a:pt x="8406" y="13704"/>
                    <a:pt x="8408" y="13701"/>
                  </a:cubicBezTo>
                  <a:cubicBezTo>
                    <a:pt x="8410" y="13698"/>
                    <a:pt x="8413" y="13695"/>
                    <a:pt x="8415" y="13692"/>
                  </a:cubicBezTo>
                  <a:cubicBezTo>
                    <a:pt x="8418" y="13689"/>
                    <a:pt x="8420" y="13686"/>
                    <a:pt x="8422" y="13682"/>
                  </a:cubicBezTo>
                  <a:cubicBezTo>
                    <a:pt x="8423" y="13679"/>
                    <a:pt x="8425" y="13676"/>
                    <a:pt x="8426" y="13673"/>
                  </a:cubicBezTo>
                  <a:cubicBezTo>
                    <a:pt x="8428" y="13670"/>
                    <a:pt x="8430" y="13667"/>
                    <a:pt x="8431" y="13663"/>
                  </a:cubicBezTo>
                  <a:cubicBezTo>
                    <a:pt x="8433" y="13660"/>
                    <a:pt x="8434" y="13657"/>
                    <a:pt x="8435" y="13653"/>
                  </a:cubicBezTo>
                  <a:cubicBezTo>
                    <a:pt x="8437" y="13650"/>
                    <a:pt x="8438" y="13647"/>
                    <a:pt x="8439" y="13643"/>
                  </a:cubicBezTo>
                  <a:cubicBezTo>
                    <a:pt x="8440" y="13640"/>
                    <a:pt x="8442" y="13637"/>
                    <a:pt x="8443" y="13634"/>
                  </a:cubicBezTo>
                  <a:cubicBezTo>
                    <a:pt x="8445" y="13630"/>
                    <a:pt x="8445" y="13626"/>
                    <a:pt x="8446" y="13622"/>
                  </a:cubicBezTo>
                  <a:cubicBezTo>
                    <a:pt x="8447" y="13619"/>
                    <a:pt x="8448" y="13616"/>
                    <a:pt x="8449" y="13612"/>
                  </a:cubicBezTo>
                  <a:cubicBezTo>
                    <a:pt x="8449" y="13608"/>
                    <a:pt x="8450" y="13604"/>
                    <a:pt x="8451" y="13599"/>
                  </a:cubicBezTo>
                  <a:cubicBezTo>
                    <a:pt x="8451" y="13596"/>
                    <a:pt x="8451" y="13593"/>
                    <a:pt x="8452" y="13590"/>
                  </a:cubicBezTo>
                  <a:cubicBezTo>
                    <a:pt x="8452" y="13583"/>
                    <a:pt x="8453" y="13576"/>
                    <a:pt x="8453" y="13568"/>
                  </a:cubicBezTo>
                  <a:lnTo>
                    <a:pt x="8453" y="12906"/>
                  </a:lnTo>
                  <a:lnTo>
                    <a:pt x="8538" y="12901"/>
                  </a:lnTo>
                  <a:cubicBezTo>
                    <a:pt x="8660" y="12895"/>
                    <a:pt x="8755" y="12791"/>
                    <a:pt x="8749" y="12667"/>
                  </a:cubicBezTo>
                  <a:cubicBezTo>
                    <a:pt x="8743" y="12549"/>
                    <a:pt x="8645" y="12457"/>
                    <a:pt x="8527" y="12457"/>
                  </a:cubicBezTo>
                  <a:cubicBezTo>
                    <a:pt x="8524" y="12457"/>
                    <a:pt x="8520" y="12457"/>
                    <a:pt x="8516" y="12457"/>
                  </a:cubicBezTo>
                  <a:lnTo>
                    <a:pt x="8453" y="12460"/>
                  </a:lnTo>
                  <a:lnTo>
                    <a:pt x="8453" y="12015"/>
                  </a:lnTo>
                  <a:lnTo>
                    <a:pt x="8538" y="12011"/>
                  </a:lnTo>
                  <a:cubicBezTo>
                    <a:pt x="8660" y="12005"/>
                    <a:pt x="8755" y="11901"/>
                    <a:pt x="8749" y="11778"/>
                  </a:cubicBezTo>
                  <a:cubicBezTo>
                    <a:pt x="8743" y="11659"/>
                    <a:pt x="8645" y="11567"/>
                    <a:pt x="8527" y="11567"/>
                  </a:cubicBezTo>
                  <a:cubicBezTo>
                    <a:pt x="8524" y="11567"/>
                    <a:pt x="8520" y="11567"/>
                    <a:pt x="8516" y="11567"/>
                  </a:cubicBezTo>
                  <a:lnTo>
                    <a:pt x="8453" y="11570"/>
                  </a:lnTo>
                  <a:lnTo>
                    <a:pt x="8453" y="10312"/>
                  </a:lnTo>
                  <a:cubicBezTo>
                    <a:pt x="9234" y="9835"/>
                    <a:pt x="9890" y="9170"/>
                    <a:pt x="10354" y="8381"/>
                  </a:cubicBezTo>
                  <a:cubicBezTo>
                    <a:pt x="10601" y="7962"/>
                    <a:pt x="10792" y="7513"/>
                    <a:pt x="10920" y="7047"/>
                  </a:cubicBezTo>
                  <a:cubicBezTo>
                    <a:pt x="11054" y="6566"/>
                    <a:pt x="11122" y="6066"/>
                    <a:pt x="11122" y="5561"/>
                  </a:cubicBezTo>
                  <a:cubicBezTo>
                    <a:pt x="11122" y="4810"/>
                    <a:pt x="10974" y="4082"/>
                    <a:pt x="10684" y="3397"/>
                  </a:cubicBezTo>
                  <a:lnTo>
                    <a:pt x="10685" y="3397"/>
                  </a:lnTo>
                  <a:cubicBezTo>
                    <a:pt x="10545" y="3067"/>
                    <a:pt x="10373" y="2749"/>
                    <a:pt x="10172" y="2453"/>
                  </a:cubicBezTo>
                  <a:cubicBezTo>
                    <a:pt x="9974" y="2158"/>
                    <a:pt x="9745" y="1881"/>
                    <a:pt x="9493" y="1629"/>
                  </a:cubicBezTo>
                  <a:cubicBezTo>
                    <a:pt x="9242" y="1377"/>
                    <a:pt x="8965" y="1149"/>
                    <a:pt x="8671" y="950"/>
                  </a:cubicBezTo>
                  <a:cubicBezTo>
                    <a:pt x="8373" y="749"/>
                    <a:pt x="8055" y="577"/>
                    <a:pt x="7726" y="438"/>
                  </a:cubicBezTo>
                  <a:cubicBezTo>
                    <a:pt x="7041" y="148"/>
                    <a:pt x="6312" y="1"/>
                    <a:pt x="556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50"/>
            <p:cNvSpPr/>
            <p:nvPr/>
          </p:nvSpPr>
          <p:spPr>
            <a:xfrm>
              <a:off x="2308625" y="1276350"/>
              <a:ext cx="174225" cy="137175"/>
            </a:xfrm>
            <a:custGeom>
              <a:rect b="b" l="l" r="r" t="t"/>
              <a:pathLst>
                <a:path extrusionOk="0" h="5487" w="6969">
                  <a:moveTo>
                    <a:pt x="2947" y="447"/>
                  </a:moveTo>
                  <a:lnTo>
                    <a:pt x="2298" y="1096"/>
                  </a:lnTo>
                  <a:lnTo>
                    <a:pt x="1649" y="447"/>
                  </a:lnTo>
                  <a:close/>
                  <a:moveTo>
                    <a:pt x="5320" y="447"/>
                  </a:moveTo>
                  <a:lnTo>
                    <a:pt x="4670" y="1096"/>
                  </a:lnTo>
                  <a:lnTo>
                    <a:pt x="4021" y="447"/>
                  </a:lnTo>
                  <a:close/>
                  <a:moveTo>
                    <a:pt x="1136" y="563"/>
                  </a:moveTo>
                  <a:lnTo>
                    <a:pt x="1761" y="1188"/>
                  </a:lnTo>
                  <a:lnTo>
                    <a:pt x="667" y="1188"/>
                  </a:lnTo>
                  <a:lnTo>
                    <a:pt x="1136" y="563"/>
                  </a:lnTo>
                  <a:close/>
                  <a:moveTo>
                    <a:pt x="3484" y="539"/>
                  </a:moveTo>
                  <a:lnTo>
                    <a:pt x="4133" y="1188"/>
                  </a:lnTo>
                  <a:lnTo>
                    <a:pt x="2835" y="1188"/>
                  </a:lnTo>
                  <a:lnTo>
                    <a:pt x="3484" y="539"/>
                  </a:lnTo>
                  <a:close/>
                  <a:moveTo>
                    <a:pt x="5833" y="563"/>
                  </a:moveTo>
                  <a:lnTo>
                    <a:pt x="6302" y="1188"/>
                  </a:lnTo>
                  <a:lnTo>
                    <a:pt x="5207" y="1188"/>
                  </a:lnTo>
                  <a:lnTo>
                    <a:pt x="5833" y="563"/>
                  </a:lnTo>
                  <a:close/>
                  <a:moveTo>
                    <a:pt x="2134" y="1633"/>
                  </a:moveTo>
                  <a:lnTo>
                    <a:pt x="2952" y="4292"/>
                  </a:lnTo>
                  <a:lnTo>
                    <a:pt x="701" y="1633"/>
                  </a:lnTo>
                  <a:close/>
                  <a:moveTo>
                    <a:pt x="6267" y="1633"/>
                  </a:moveTo>
                  <a:lnTo>
                    <a:pt x="4016" y="4292"/>
                  </a:lnTo>
                  <a:lnTo>
                    <a:pt x="4835" y="1633"/>
                  </a:lnTo>
                  <a:close/>
                  <a:moveTo>
                    <a:pt x="4370" y="1633"/>
                  </a:moveTo>
                  <a:lnTo>
                    <a:pt x="3484" y="4509"/>
                  </a:lnTo>
                  <a:lnTo>
                    <a:pt x="2599" y="1633"/>
                  </a:lnTo>
                  <a:close/>
                  <a:moveTo>
                    <a:pt x="1107" y="1"/>
                  </a:moveTo>
                  <a:cubicBezTo>
                    <a:pt x="1104" y="1"/>
                    <a:pt x="1100" y="1"/>
                    <a:pt x="1096" y="2"/>
                  </a:cubicBezTo>
                  <a:lnTo>
                    <a:pt x="1090" y="2"/>
                  </a:lnTo>
                  <a:cubicBezTo>
                    <a:pt x="1088" y="2"/>
                    <a:pt x="1087" y="2"/>
                    <a:pt x="1085" y="3"/>
                  </a:cubicBezTo>
                  <a:cubicBezTo>
                    <a:pt x="1082" y="3"/>
                    <a:pt x="1079" y="3"/>
                    <a:pt x="1076" y="4"/>
                  </a:cubicBezTo>
                  <a:cubicBezTo>
                    <a:pt x="1074" y="4"/>
                    <a:pt x="1071" y="5"/>
                    <a:pt x="1069" y="5"/>
                  </a:cubicBezTo>
                  <a:cubicBezTo>
                    <a:pt x="1067" y="5"/>
                    <a:pt x="1065" y="6"/>
                    <a:pt x="1063" y="6"/>
                  </a:cubicBezTo>
                  <a:cubicBezTo>
                    <a:pt x="1060" y="7"/>
                    <a:pt x="1058" y="8"/>
                    <a:pt x="1056" y="8"/>
                  </a:cubicBezTo>
                  <a:cubicBezTo>
                    <a:pt x="1053" y="9"/>
                    <a:pt x="1051" y="9"/>
                    <a:pt x="1048" y="10"/>
                  </a:cubicBezTo>
                  <a:cubicBezTo>
                    <a:pt x="1046" y="11"/>
                    <a:pt x="1045" y="11"/>
                    <a:pt x="1042" y="12"/>
                  </a:cubicBezTo>
                  <a:cubicBezTo>
                    <a:pt x="1039" y="13"/>
                    <a:pt x="1037" y="14"/>
                    <a:pt x="1035" y="14"/>
                  </a:cubicBezTo>
                  <a:cubicBezTo>
                    <a:pt x="1032" y="15"/>
                    <a:pt x="1030" y="16"/>
                    <a:pt x="1027" y="17"/>
                  </a:cubicBezTo>
                  <a:cubicBezTo>
                    <a:pt x="1026" y="19"/>
                    <a:pt x="1024" y="20"/>
                    <a:pt x="1023" y="20"/>
                  </a:cubicBezTo>
                  <a:cubicBezTo>
                    <a:pt x="1020" y="21"/>
                    <a:pt x="1018" y="23"/>
                    <a:pt x="1014" y="24"/>
                  </a:cubicBezTo>
                  <a:cubicBezTo>
                    <a:pt x="1012" y="25"/>
                    <a:pt x="1010" y="26"/>
                    <a:pt x="1007" y="27"/>
                  </a:cubicBezTo>
                  <a:cubicBezTo>
                    <a:pt x="1006" y="28"/>
                    <a:pt x="1005" y="29"/>
                    <a:pt x="1003" y="29"/>
                  </a:cubicBezTo>
                  <a:cubicBezTo>
                    <a:pt x="1001" y="31"/>
                    <a:pt x="998" y="33"/>
                    <a:pt x="995" y="34"/>
                  </a:cubicBezTo>
                  <a:cubicBezTo>
                    <a:pt x="993" y="35"/>
                    <a:pt x="991" y="37"/>
                    <a:pt x="989" y="38"/>
                  </a:cubicBezTo>
                  <a:cubicBezTo>
                    <a:pt x="987" y="39"/>
                    <a:pt x="986" y="39"/>
                    <a:pt x="985" y="40"/>
                  </a:cubicBezTo>
                  <a:cubicBezTo>
                    <a:pt x="982" y="42"/>
                    <a:pt x="979" y="44"/>
                    <a:pt x="976" y="48"/>
                  </a:cubicBezTo>
                  <a:cubicBezTo>
                    <a:pt x="975" y="49"/>
                    <a:pt x="973" y="50"/>
                    <a:pt x="972" y="51"/>
                  </a:cubicBezTo>
                  <a:cubicBezTo>
                    <a:pt x="971" y="52"/>
                    <a:pt x="970" y="53"/>
                    <a:pt x="969" y="54"/>
                  </a:cubicBezTo>
                  <a:cubicBezTo>
                    <a:pt x="966" y="56"/>
                    <a:pt x="963" y="59"/>
                    <a:pt x="959" y="62"/>
                  </a:cubicBezTo>
                  <a:cubicBezTo>
                    <a:pt x="957" y="64"/>
                    <a:pt x="955" y="66"/>
                    <a:pt x="952" y="69"/>
                  </a:cubicBezTo>
                  <a:cubicBezTo>
                    <a:pt x="950" y="71"/>
                    <a:pt x="948" y="75"/>
                    <a:pt x="945" y="77"/>
                  </a:cubicBezTo>
                  <a:cubicBezTo>
                    <a:pt x="944" y="79"/>
                    <a:pt x="942" y="81"/>
                    <a:pt x="941" y="82"/>
                  </a:cubicBezTo>
                  <a:cubicBezTo>
                    <a:pt x="940" y="84"/>
                    <a:pt x="939" y="85"/>
                    <a:pt x="937" y="87"/>
                  </a:cubicBezTo>
                  <a:cubicBezTo>
                    <a:pt x="937" y="88"/>
                    <a:pt x="936" y="89"/>
                    <a:pt x="935" y="90"/>
                  </a:cubicBezTo>
                  <a:lnTo>
                    <a:pt x="45" y="1276"/>
                  </a:lnTo>
                  <a:cubicBezTo>
                    <a:pt x="44" y="1277"/>
                    <a:pt x="43" y="1278"/>
                    <a:pt x="42" y="1280"/>
                  </a:cubicBezTo>
                  <a:cubicBezTo>
                    <a:pt x="41" y="1282"/>
                    <a:pt x="39" y="1284"/>
                    <a:pt x="37" y="1288"/>
                  </a:cubicBezTo>
                  <a:cubicBezTo>
                    <a:pt x="36" y="1290"/>
                    <a:pt x="35" y="1291"/>
                    <a:pt x="34" y="1293"/>
                  </a:cubicBezTo>
                  <a:cubicBezTo>
                    <a:pt x="33" y="1295"/>
                    <a:pt x="32" y="1297"/>
                    <a:pt x="29" y="1299"/>
                  </a:cubicBezTo>
                  <a:cubicBezTo>
                    <a:pt x="28" y="1301"/>
                    <a:pt x="27" y="1304"/>
                    <a:pt x="26" y="1306"/>
                  </a:cubicBezTo>
                  <a:cubicBezTo>
                    <a:pt x="25" y="1308"/>
                    <a:pt x="24" y="1310"/>
                    <a:pt x="23" y="1312"/>
                  </a:cubicBezTo>
                  <a:cubicBezTo>
                    <a:pt x="22" y="1315"/>
                    <a:pt x="21" y="1317"/>
                    <a:pt x="20" y="1319"/>
                  </a:cubicBezTo>
                  <a:cubicBezTo>
                    <a:pt x="19" y="1321"/>
                    <a:pt x="18" y="1324"/>
                    <a:pt x="17" y="1326"/>
                  </a:cubicBezTo>
                  <a:cubicBezTo>
                    <a:pt x="16" y="1328"/>
                    <a:pt x="15" y="1330"/>
                    <a:pt x="15" y="1332"/>
                  </a:cubicBezTo>
                  <a:cubicBezTo>
                    <a:pt x="14" y="1334"/>
                    <a:pt x="13" y="1336"/>
                    <a:pt x="12" y="1339"/>
                  </a:cubicBezTo>
                  <a:cubicBezTo>
                    <a:pt x="11" y="1342"/>
                    <a:pt x="10" y="1344"/>
                    <a:pt x="10" y="1347"/>
                  </a:cubicBezTo>
                  <a:lnTo>
                    <a:pt x="8" y="1352"/>
                  </a:lnTo>
                  <a:cubicBezTo>
                    <a:pt x="8" y="1355"/>
                    <a:pt x="7" y="1357"/>
                    <a:pt x="6" y="1360"/>
                  </a:cubicBezTo>
                  <a:cubicBezTo>
                    <a:pt x="6" y="1362"/>
                    <a:pt x="5" y="1365"/>
                    <a:pt x="5" y="1367"/>
                  </a:cubicBezTo>
                  <a:cubicBezTo>
                    <a:pt x="5" y="1370"/>
                    <a:pt x="4" y="1371"/>
                    <a:pt x="4" y="1373"/>
                  </a:cubicBezTo>
                  <a:cubicBezTo>
                    <a:pt x="4" y="1376"/>
                    <a:pt x="2" y="1379"/>
                    <a:pt x="2" y="1382"/>
                  </a:cubicBezTo>
                  <a:cubicBezTo>
                    <a:pt x="2" y="1384"/>
                    <a:pt x="1" y="1386"/>
                    <a:pt x="1" y="1388"/>
                  </a:cubicBezTo>
                  <a:cubicBezTo>
                    <a:pt x="1" y="1390"/>
                    <a:pt x="1" y="1392"/>
                    <a:pt x="1" y="1394"/>
                  </a:cubicBezTo>
                  <a:cubicBezTo>
                    <a:pt x="0" y="1398"/>
                    <a:pt x="0" y="1401"/>
                    <a:pt x="0" y="1404"/>
                  </a:cubicBezTo>
                  <a:cubicBezTo>
                    <a:pt x="0" y="1406"/>
                    <a:pt x="0" y="1408"/>
                    <a:pt x="0" y="1409"/>
                  </a:cubicBezTo>
                  <a:lnTo>
                    <a:pt x="0" y="1410"/>
                  </a:lnTo>
                  <a:cubicBezTo>
                    <a:pt x="0" y="1412"/>
                    <a:pt x="0" y="1414"/>
                    <a:pt x="0" y="1416"/>
                  </a:cubicBezTo>
                  <a:cubicBezTo>
                    <a:pt x="0" y="1419"/>
                    <a:pt x="1" y="1422"/>
                    <a:pt x="1" y="1425"/>
                  </a:cubicBezTo>
                  <a:cubicBezTo>
                    <a:pt x="1" y="1428"/>
                    <a:pt x="1" y="1431"/>
                    <a:pt x="1" y="1433"/>
                  </a:cubicBezTo>
                  <a:cubicBezTo>
                    <a:pt x="1" y="1434"/>
                    <a:pt x="2" y="1436"/>
                    <a:pt x="2" y="1437"/>
                  </a:cubicBezTo>
                  <a:cubicBezTo>
                    <a:pt x="2" y="1440"/>
                    <a:pt x="4" y="1443"/>
                    <a:pt x="4" y="1446"/>
                  </a:cubicBezTo>
                  <a:cubicBezTo>
                    <a:pt x="4" y="1447"/>
                    <a:pt x="4" y="1448"/>
                    <a:pt x="4" y="1448"/>
                  </a:cubicBezTo>
                  <a:cubicBezTo>
                    <a:pt x="5" y="1450"/>
                    <a:pt x="5" y="1452"/>
                    <a:pt x="5" y="1455"/>
                  </a:cubicBezTo>
                  <a:cubicBezTo>
                    <a:pt x="6" y="1456"/>
                    <a:pt x="6" y="1458"/>
                    <a:pt x="6" y="1459"/>
                  </a:cubicBezTo>
                  <a:cubicBezTo>
                    <a:pt x="7" y="1462"/>
                    <a:pt x="8" y="1464"/>
                    <a:pt x="9" y="1467"/>
                  </a:cubicBezTo>
                  <a:lnTo>
                    <a:pt x="10" y="1472"/>
                  </a:lnTo>
                  <a:cubicBezTo>
                    <a:pt x="10" y="1473"/>
                    <a:pt x="10" y="1474"/>
                    <a:pt x="11" y="1475"/>
                  </a:cubicBezTo>
                  <a:cubicBezTo>
                    <a:pt x="11" y="1476"/>
                    <a:pt x="12" y="1477"/>
                    <a:pt x="12" y="1479"/>
                  </a:cubicBezTo>
                  <a:cubicBezTo>
                    <a:pt x="13" y="1483"/>
                    <a:pt x="14" y="1485"/>
                    <a:pt x="15" y="1488"/>
                  </a:cubicBezTo>
                  <a:cubicBezTo>
                    <a:pt x="16" y="1490"/>
                    <a:pt x="16" y="1491"/>
                    <a:pt x="17" y="1493"/>
                  </a:cubicBezTo>
                  <a:cubicBezTo>
                    <a:pt x="17" y="1494"/>
                    <a:pt x="17" y="1495"/>
                    <a:pt x="18" y="1495"/>
                  </a:cubicBezTo>
                  <a:cubicBezTo>
                    <a:pt x="18" y="1497"/>
                    <a:pt x="19" y="1498"/>
                    <a:pt x="19" y="1499"/>
                  </a:cubicBezTo>
                  <a:cubicBezTo>
                    <a:pt x="21" y="1502"/>
                    <a:pt x="22" y="1505"/>
                    <a:pt x="24" y="1508"/>
                  </a:cubicBezTo>
                  <a:cubicBezTo>
                    <a:pt x="25" y="1511"/>
                    <a:pt x="26" y="1513"/>
                    <a:pt x="27" y="1515"/>
                  </a:cubicBezTo>
                  <a:cubicBezTo>
                    <a:pt x="28" y="1516"/>
                    <a:pt x="28" y="1517"/>
                    <a:pt x="29" y="1518"/>
                  </a:cubicBezTo>
                  <a:cubicBezTo>
                    <a:pt x="30" y="1521"/>
                    <a:pt x="33" y="1524"/>
                    <a:pt x="35" y="1527"/>
                  </a:cubicBezTo>
                  <a:cubicBezTo>
                    <a:pt x="37" y="1529"/>
                    <a:pt x="38" y="1531"/>
                    <a:pt x="39" y="1533"/>
                  </a:cubicBezTo>
                  <a:cubicBezTo>
                    <a:pt x="40" y="1534"/>
                    <a:pt x="40" y="1535"/>
                    <a:pt x="41" y="1536"/>
                  </a:cubicBezTo>
                  <a:cubicBezTo>
                    <a:pt x="43" y="1540"/>
                    <a:pt x="45" y="1543"/>
                    <a:pt x="48" y="1546"/>
                  </a:cubicBezTo>
                  <a:cubicBezTo>
                    <a:pt x="49" y="1548"/>
                    <a:pt x="50" y="1549"/>
                    <a:pt x="52" y="1551"/>
                  </a:cubicBezTo>
                  <a:cubicBezTo>
                    <a:pt x="52" y="1552"/>
                    <a:pt x="53" y="1552"/>
                    <a:pt x="53" y="1552"/>
                  </a:cubicBezTo>
                  <a:lnTo>
                    <a:pt x="3315" y="5408"/>
                  </a:lnTo>
                  <a:cubicBezTo>
                    <a:pt x="3316" y="5409"/>
                    <a:pt x="3318" y="5410"/>
                    <a:pt x="3319" y="5412"/>
                  </a:cubicBezTo>
                  <a:cubicBezTo>
                    <a:pt x="3321" y="5414"/>
                    <a:pt x="3323" y="5417"/>
                    <a:pt x="3326" y="5419"/>
                  </a:cubicBezTo>
                  <a:cubicBezTo>
                    <a:pt x="3327" y="5419"/>
                    <a:pt x="3327" y="5420"/>
                    <a:pt x="3328" y="5420"/>
                  </a:cubicBezTo>
                  <a:cubicBezTo>
                    <a:pt x="3328" y="5421"/>
                    <a:pt x="3329" y="5422"/>
                    <a:pt x="3330" y="5422"/>
                  </a:cubicBezTo>
                  <a:cubicBezTo>
                    <a:pt x="3330" y="5423"/>
                    <a:pt x="3330" y="5423"/>
                    <a:pt x="3331" y="5423"/>
                  </a:cubicBezTo>
                  <a:lnTo>
                    <a:pt x="3337" y="5430"/>
                  </a:lnTo>
                  <a:cubicBezTo>
                    <a:pt x="3340" y="5433"/>
                    <a:pt x="3344" y="5436"/>
                    <a:pt x="3348" y="5439"/>
                  </a:cubicBezTo>
                  <a:cubicBezTo>
                    <a:pt x="3349" y="5440"/>
                    <a:pt x="3351" y="5442"/>
                    <a:pt x="3353" y="5443"/>
                  </a:cubicBezTo>
                  <a:cubicBezTo>
                    <a:pt x="3355" y="5444"/>
                    <a:pt x="3355" y="5444"/>
                    <a:pt x="3356" y="5445"/>
                  </a:cubicBezTo>
                  <a:cubicBezTo>
                    <a:pt x="3357" y="5445"/>
                    <a:pt x="3358" y="5446"/>
                    <a:pt x="3359" y="5447"/>
                  </a:cubicBezTo>
                  <a:cubicBezTo>
                    <a:pt x="3361" y="5448"/>
                    <a:pt x="3364" y="5450"/>
                    <a:pt x="3366" y="5453"/>
                  </a:cubicBezTo>
                  <a:lnTo>
                    <a:pt x="3367" y="5453"/>
                  </a:lnTo>
                  <a:cubicBezTo>
                    <a:pt x="3369" y="5454"/>
                    <a:pt x="3371" y="5456"/>
                    <a:pt x="3373" y="5457"/>
                  </a:cubicBezTo>
                  <a:cubicBezTo>
                    <a:pt x="3374" y="5458"/>
                    <a:pt x="3375" y="5458"/>
                    <a:pt x="3376" y="5459"/>
                  </a:cubicBezTo>
                  <a:cubicBezTo>
                    <a:pt x="3378" y="5460"/>
                    <a:pt x="3380" y="5461"/>
                    <a:pt x="3383" y="5462"/>
                  </a:cubicBezTo>
                  <a:cubicBezTo>
                    <a:pt x="3384" y="5462"/>
                    <a:pt x="3385" y="5463"/>
                    <a:pt x="3386" y="5463"/>
                  </a:cubicBezTo>
                  <a:cubicBezTo>
                    <a:pt x="3388" y="5464"/>
                    <a:pt x="3390" y="5466"/>
                    <a:pt x="3393" y="5467"/>
                  </a:cubicBezTo>
                  <a:cubicBezTo>
                    <a:pt x="3394" y="5467"/>
                    <a:pt x="3395" y="5468"/>
                    <a:pt x="3396" y="5468"/>
                  </a:cubicBezTo>
                  <a:cubicBezTo>
                    <a:pt x="3398" y="5469"/>
                    <a:pt x="3400" y="5470"/>
                    <a:pt x="3402" y="5470"/>
                  </a:cubicBezTo>
                  <a:cubicBezTo>
                    <a:pt x="3405" y="5472"/>
                    <a:pt x="3409" y="5473"/>
                    <a:pt x="3414" y="5475"/>
                  </a:cubicBezTo>
                  <a:lnTo>
                    <a:pt x="3416" y="5475"/>
                  </a:lnTo>
                  <a:cubicBezTo>
                    <a:pt x="3416" y="5475"/>
                    <a:pt x="3417" y="5475"/>
                    <a:pt x="3417" y="5476"/>
                  </a:cubicBezTo>
                  <a:lnTo>
                    <a:pt x="3418" y="5476"/>
                  </a:lnTo>
                  <a:cubicBezTo>
                    <a:pt x="3419" y="5476"/>
                    <a:pt x="3419" y="5476"/>
                    <a:pt x="3420" y="5477"/>
                  </a:cubicBezTo>
                  <a:lnTo>
                    <a:pt x="3422" y="5477"/>
                  </a:lnTo>
                  <a:cubicBezTo>
                    <a:pt x="3426" y="5478"/>
                    <a:pt x="3430" y="5479"/>
                    <a:pt x="3435" y="5481"/>
                  </a:cubicBezTo>
                  <a:cubicBezTo>
                    <a:pt x="3437" y="5482"/>
                    <a:pt x="3440" y="5482"/>
                    <a:pt x="3442" y="5483"/>
                  </a:cubicBezTo>
                  <a:lnTo>
                    <a:pt x="3449" y="5484"/>
                  </a:lnTo>
                  <a:cubicBezTo>
                    <a:pt x="3450" y="5484"/>
                    <a:pt x="3450" y="5484"/>
                    <a:pt x="3451" y="5485"/>
                  </a:cubicBezTo>
                  <a:lnTo>
                    <a:pt x="3457" y="5485"/>
                  </a:lnTo>
                  <a:cubicBezTo>
                    <a:pt x="3459" y="5486"/>
                    <a:pt x="3461" y="5486"/>
                    <a:pt x="3463" y="5486"/>
                  </a:cubicBezTo>
                  <a:cubicBezTo>
                    <a:pt x="3470" y="5487"/>
                    <a:pt x="3477" y="5487"/>
                    <a:pt x="3483" y="5487"/>
                  </a:cubicBezTo>
                  <a:lnTo>
                    <a:pt x="3486" y="5487"/>
                  </a:lnTo>
                  <a:cubicBezTo>
                    <a:pt x="3493" y="5487"/>
                    <a:pt x="3500" y="5487"/>
                    <a:pt x="3507" y="5486"/>
                  </a:cubicBezTo>
                  <a:cubicBezTo>
                    <a:pt x="3509" y="5486"/>
                    <a:pt x="3511" y="5485"/>
                    <a:pt x="3512" y="5485"/>
                  </a:cubicBezTo>
                  <a:lnTo>
                    <a:pt x="3518" y="5485"/>
                  </a:lnTo>
                  <a:cubicBezTo>
                    <a:pt x="3519" y="5485"/>
                    <a:pt x="3520" y="5484"/>
                    <a:pt x="3521" y="5484"/>
                  </a:cubicBezTo>
                  <a:cubicBezTo>
                    <a:pt x="3524" y="5484"/>
                    <a:pt x="3527" y="5483"/>
                    <a:pt x="3529" y="5483"/>
                  </a:cubicBezTo>
                  <a:cubicBezTo>
                    <a:pt x="3531" y="5482"/>
                    <a:pt x="3533" y="5482"/>
                    <a:pt x="3535" y="5481"/>
                  </a:cubicBezTo>
                  <a:cubicBezTo>
                    <a:pt x="3539" y="5479"/>
                    <a:pt x="3544" y="5478"/>
                    <a:pt x="3548" y="5477"/>
                  </a:cubicBezTo>
                  <a:cubicBezTo>
                    <a:pt x="3548" y="5477"/>
                    <a:pt x="3549" y="5477"/>
                    <a:pt x="3550" y="5476"/>
                  </a:cubicBezTo>
                  <a:lnTo>
                    <a:pt x="3553" y="5476"/>
                  </a:lnTo>
                  <a:cubicBezTo>
                    <a:pt x="3553" y="5476"/>
                    <a:pt x="3554" y="5476"/>
                    <a:pt x="3554" y="5475"/>
                  </a:cubicBezTo>
                  <a:lnTo>
                    <a:pt x="3555" y="5475"/>
                  </a:lnTo>
                  <a:cubicBezTo>
                    <a:pt x="3555" y="5475"/>
                    <a:pt x="3556" y="5475"/>
                    <a:pt x="3557" y="5474"/>
                  </a:cubicBezTo>
                  <a:cubicBezTo>
                    <a:pt x="3561" y="5473"/>
                    <a:pt x="3564" y="5472"/>
                    <a:pt x="3568" y="5470"/>
                  </a:cubicBezTo>
                  <a:cubicBezTo>
                    <a:pt x="3570" y="5469"/>
                    <a:pt x="3572" y="5469"/>
                    <a:pt x="3574" y="5468"/>
                  </a:cubicBezTo>
                  <a:cubicBezTo>
                    <a:pt x="3575" y="5467"/>
                    <a:pt x="3576" y="5467"/>
                    <a:pt x="3577" y="5466"/>
                  </a:cubicBezTo>
                  <a:cubicBezTo>
                    <a:pt x="3580" y="5465"/>
                    <a:pt x="3582" y="5464"/>
                    <a:pt x="3585" y="5463"/>
                  </a:cubicBezTo>
                  <a:cubicBezTo>
                    <a:pt x="3586" y="5462"/>
                    <a:pt x="3587" y="5462"/>
                    <a:pt x="3588" y="5461"/>
                  </a:cubicBezTo>
                  <a:cubicBezTo>
                    <a:pt x="3590" y="5460"/>
                    <a:pt x="3592" y="5459"/>
                    <a:pt x="3594" y="5458"/>
                  </a:cubicBezTo>
                  <a:cubicBezTo>
                    <a:pt x="3595" y="5458"/>
                    <a:pt x="3596" y="5457"/>
                    <a:pt x="3597" y="5457"/>
                  </a:cubicBezTo>
                  <a:cubicBezTo>
                    <a:pt x="3599" y="5455"/>
                    <a:pt x="3601" y="5454"/>
                    <a:pt x="3603" y="5453"/>
                  </a:cubicBezTo>
                  <a:cubicBezTo>
                    <a:pt x="3606" y="5450"/>
                    <a:pt x="3610" y="5448"/>
                    <a:pt x="3612" y="5447"/>
                  </a:cubicBezTo>
                  <a:cubicBezTo>
                    <a:pt x="3613" y="5446"/>
                    <a:pt x="3614" y="5445"/>
                    <a:pt x="3615" y="5445"/>
                  </a:cubicBezTo>
                  <a:cubicBezTo>
                    <a:pt x="3615" y="5444"/>
                    <a:pt x="3616" y="5444"/>
                    <a:pt x="3617" y="5443"/>
                  </a:cubicBezTo>
                  <a:cubicBezTo>
                    <a:pt x="3618" y="5442"/>
                    <a:pt x="3620" y="5440"/>
                    <a:pt x="3622" y="5439"/>
                  </a:cubicBezTo>
                  <a:cubicBezTo>
                    <a:pt x="3626" y="5436"/>
                    <a:pt x="3629" y="5433"/>
                    <a:pt x="3633" y="5430"/>
                  </a:cubicBezTo>
                  <a:cubicBezTo>
                    <a:pt x="3636" y="5428"/>
                    <a:pt x="3638" y="5426"/>
                    <a:pt x="3640" y="5423"/>
                  </a:cubicBezTo>
                  <a:cubicBezTo>
                    <a:pt x="3640" y="5423"/>
                    <a:pt x="3641" y="5423"/>
                    <a:pt x="3641" y="5422"/>
                  </a:cubicBezTo>
                  <a:cubicBezTo>
                    <a:pt x="3642" y="5422"/>
                    <a:pt x="3642" y="5421"/>
                    <a:pt x="3643" y="5421"/>
                  </a:cubicBezTo>
                  <a:lnTo>
                    <a:pt x="3645" y="5419"/>
                  </a:lnTo>
                  <a:cubicBezTo>
                    <a:pt x="3646" y="5417"/>
                    <a:pt x="3648" y="5415"/>
                    <a:pt x="3650" y="5413"/>
                  </a:cubicBezTo>
                  <a:cubicBezTo>
                    <a:pt x="3650" y="5412"/>
                    <a:pt x="3651" y="5412"/>
                    <a:pt x="3651" y="5411"/>
                  </a:cubicBezTo>
                  <a:cubicBezTo>
                    <a:pt x="3652" y="5410"/>
                    <a:pt x="3653" y="5409"/>
                    <a:pt x="3654" y="5408"/>
                  </a:cubicBezTo>
                  <a:lnTo>
                    <a:pt x="6917" y="1553"/>
                  </a:lnTo>
                  <a:lnTo>
                    <a:pt x="6917" y="1551"/>
                  </a:lnTo>
                  <a:cubicBezTo>
                    <a:pt x="6919" y="1550"/>
                    <a:pt x="6921" y="1547"/>
                    <a:pt x="6922" y="1546"/>
                  </a:cubicBezTo>
                  <a:cubicBezTo>
                    <a:pt x="6924" y="1543"/>
                    <a:pt x="6927" y="1540"/>
                    <a:pt x="6929" y="1536"/>
                  </a:cubicBezTo>
                  <a:cubicBezTo>
                    <a:pt x="6929" y="1535"/>
                    <a:pt x="6931" y="1534"/>
                    <a:pt x="6931" y="1533"/>
                  </a:cubicBezTo>
                  <a:cubicBezTo>
                    <a:pt x="6933" y="1531"/>
                    <a:pt x="6934" y="1529"/>
                    <a:pt x="6935" y="1527"/>
                  </a:cubicBezTo>
                  <a:cubicBezTo>
                    <a:pt x="6937" y="1524"/>
                    <a:pt x="6939" y="1521"/>
                    <a:pt x="6941" y="1518"/>
                  </a:cubicBezTo>
                  <a:cubicBezTo>
                    <a:pt x="6941" y="1517"/>
                    <a:pt x="6942" y="1516"/>
                    <a:pt x="6942" y="1515"/>
                  </a:cubicBezTo>
                  <a:cubicBezTo>
                    <a:pt x="6944" y="1513"/>
                    <a:pt x="6945" y="1511"/>
                    <a:pt x="6946" y="1508"/>
                  </a:cubicBezTo>
                  <a:cubicBezTo>
                    <a:pt x="6947" y="1505"/>
                    <a:pt x="6949" y="1502"/>
                    <a:pt x="6950" y="1499"/>
                  </a:cubicBezTo>
                  <a:cubicBezTo>
                    <a:pt x="6952" y="1495"/>
                    <a:pt x="6953" y="1492"/>
                    <a:pt x="6954" y="1488"/>
                  </a:cubicBezTo>
                  <a:cubicBezTo>
                    <a:pt x="6955" y="1485"/>
                    <a:pt x="6956" y="1483"/>
                    <a:pt x="6957" y="1479"/>
                  </a:cubicBezTo>
                  <a:cubicBezTo>
                    <a:pt x="6959" y="1478"/>
                    <a:pt x="6959" y="1476"/>
                    <a:pt x="6960" y="1475"/>
                  </a:cubicBezTo>
                  <a:cubicBezTo>
                    <a:pt x="6961" y="1472"/>
                    <a:pt x="6961" y="1469"/>
                    <a:pt x="6962" y="1467"/>
                  </a:cubicBezTo>
                  <a:cubicBezTo>
                    <a:pt x="6962" y="1464"/>
                    <a:pt x="6963" y="1462"/>
                    <a:pt x="6964" y="1459"/>
                  </a:cubicBezTo>
                  <a:cubicBezTo>
                    <a:pt x="6964" y="1458"/>
                    <a:pt x="6965" y="1456"/>
                    <a:pt x="6965" y="1455"/>
                  </a:cubicBezTo>
                  <a:cubicBezTo>
                    <a:pt x="6965" y="1452"/>
                    <a:pt x="6965" y="1451"/>
                    <a:pt x="6966" y="1449"/>
                  </a:cubicBezTo>
                  <a:cubicBezTo>
                    <a:pt x="6966" y="1448"/>
                    <a:pt x="6966" y="1447"/>
                    <a:pt x="6966" y="1446"/>
                  </a:cubicBezTo>
                  <a:cubicBezTo>
                    <a:pt x="6967" y="1443"/>
                    <a:pt x="6967" y="1440"/>
                    <a:pt x="6967" y="1438"/>
                  </a:cubicBezTo>
                  <a:cubicBezTo>
                    <a:pt x="6968" y="1436"/>
                    <a:pt x="6968" y="1434"/>
                    <a:pt x="6968" y="1433"/>
                  </a:cubicBezTo>
                  <a:cubicBezTo>
                    <a:pt x="6968" y="1431"/>
                    <a:pt x="6968" y="1429"/>
                    <a:pt x="6968" y="1427"/>
                  </a:cubicBezTo>
                  <a:lnTo>
                    <a:pt x="6968" y="1425"/>
                  </a:lnTo>
                  <a:cubicBezTo>
                    <a:pt x="6969" y="1422"/>
                    <a:pt x="6969" y="1419"/>
                    <a:pt x="6969" y="1416"/>
                  </a:cubicBezTo>
                  <a:cubicBezTo>
                    <a:pt x="6969" y="1414"/>
                    <a:pt x="6969" y="1412"/>
                    <a:pt x="6969" y="1410"/>
                  </a:cubicBezTo>
                  <a:lnTo>
                    <a:pt x="6969" y="1409"/>
                  </a:lnTo>
                  <a:cubicBezTo>
                    <a:pt x="6969" y="1408"/>
                    <a:pt x="6969" y="1407"/>
                    <a:pt x="6969" y="1406"/>
                  </a:cubicBezTo>
                  <a:cubicBezTo>
                    <a:pt x="6969" y="1402"/>
                    <a:pt x="6969" y="1399"/>
                    <a:pt x="6969" y="1395"/>
                  </a:cubicBezTo>
                  <a:cubicBezTo>
                    <a:pt x="6969" y="1393"/>
                    <a:pt x="6968" y="1391"/>
                    <a:pt x="6968" y="1389"/>
                  </a:cubicBezTo>
                  <a:lnTo>
                    <a:pt x="6967" y="1383"/>
                  </a:lnTo>
                  <a:cubicBezTo>
                    <a:pt x="6967" y="1380"/>
                    <a:pt x="6967" y="1377"/>
                    <a:pt x="6966" y="1374"/>
                  </a:cubicBezTo>
                  <a:cubicBezTo>
                    <a:pt x="6966" y="1372"/>
                    <a:pt x="6965" y="1371"/>
                    <a:pt x="6965" y="1368"/>
                  </a:cubicBezTo>
                  <a:cubicBezTo>
                    <a:pt x="6965" y="1365"/>
                    <a:pt x="6964" y="1363"/>
                    <a:pt x="6964" y="1361"/>
                  </a:cubicBezTo>
                  <a:cubicBezTo>
                    <a:pt x="6963" y="1358"/>
                    <a:pt x="6962" y="1356"/>
                    <a:pt x="6962" y="1353"/>
                  </a:cubicBezTo>
                  <a:cubicBezTo>
                    <a:pt x="6961" y="1351"/>
                    <a:pt x="6961" y="1349"/>
                    <a:pt x="6960" y="1347"/>
                  </a:cubicBezTo>
                  <a:cubicBezTo>
                    <a:pt x="6960" y="1345"/>
                    <a:pt x="6959" y="1343"/>
                    <a:pt x="6957" y="1339"/>
                  </a:cubicBezTo>
                  <a:cubicBezTo>
                    <a:pt x="6956" y="1337"/>
                    <a:pt x="6955" y="1335"/>
                    <a:pt x="6955" y="1332"/>
                  </a:cubicBezTo>
                  <a:cubicBezTo>
                    <a:pt x="6954" y="1330"/>
                    <a:pt x="6953" y="1328"/>
                    <a:pt x="6952" y="1327"/>
                  </a:cubicBezTo>
                  <a:cubicBezTo>
                    <a:pt x="6951" y="1324"/>
                    <a:pt x="6950" y="1322"/>
                    <a:pt x="6949" y="1319"/>
                  </a:cubicBezTo>
                  <a:cubicBezTo>
                    <a:pt x="6948" y="1317"/>
                    <a:pt x="6948" y="1315"/>
                    <a:pt x="6946" y="1312"/>
                  </a:cubicBezTo>
                  <a:cubicBezTo>
                    <a:pt x="6945" y="1310"/>
                    <a:pt x="6944" y="1308"/>
                    <a:pt x="6943" y="1306"/>
                  </a:cubicBezTo>
                  <a:cubicBezTo>
                    <a:pt x="6942" y="1304"/>
                    <a:pt x="6941" y="1302"/>
                    <a:pt x="6940" y="1299"/>
                  </a:cubicBezTo>
                  <a:cubicBezTo>
                    <a:pt x="6939" y="1298"/>
                    <a:pt x="6938" y="1296"/>
                    <a:pt x="6936" y="1294"/>
                  </a:cubicBezTo>
                  <a:cubicBezTo>
                    <a:pt x="6935" y="1292"/>
                    <a:pt x="6934" y="1290"/>
                    <a:pt x="6933" y="1288"/>
                  </a:cubicBezTo>
                  <a:cubicBezTo>
                    <a:pt x="6931" y="1286"/>
                    <a:pt x="6929" y="1283"/>
                    <a:pt x="6927" y="1280"/>
                  </a:cubicBezTo>
                  <a:cubicBezTo>
                    <a:pt x="6926" y="1279"/>
                    <a:pt x="6925" y="1278"/>
                    <a:pt x="6924" y="1276"/>
                  </a:cubicBezTo>
                  <a:lnTo>
                    <a:pt x="6035" y="90"/>
                  </a:lnTo>
                  <a:cubicBezTo>
                    <a:pt x="6034" y="89"/>
                    <a:pt x="6033" y="88"/>
                    <a:pt x="6032" y="87"/>
                  </a:cubicBezTo>
                  <a:cubicBezTo>
                    <a:pt x="6030" y="84"/>
                    <a:pt x="6026" y="81"/>
                    <a:pt x="6024" y="78"/>
                  </a:cubicBezTo>
                  <a:cubicBezTo>
                    <a:pt x="6022" y="75"/>
                    <a:pt x="6019" y="72"/>
                    <a:pt x="6017" y="69"/>
                  </a:cubicBezTo>
                  <a:cubicBezTo>
                    <a:pt x="6015" y="67"/>
                    <a:pt x="6012" y="64"/>
                    <a:pt x="6010" y="62"/>
                  </a:cubicBezTo>
                  <a:cubicBezTo>
                    <a:pt x="6007" y="60"/>
                    <a:pt x="6004" y="57"/>
                    <a:pt x="6000" y="55"/>
                  </a:cubicBezTo>
                  <a:cubicBezTo>
                    <a:pt x="5998" y="53"/>
                    <a:pt x="5996" y="51"/>
                    <a:pt x="5993" y="49"/>
                  </a:cubicBezTo>
                  <a:cubicBezTo>
                    <a:pt x="5990" y="45"/>
                    <a:pt x="5987" y="43"/>
                    <a:pt x="5984" y="41"/>
                  </a:cubicBezTo>
                  <a:cubicBezTo>
                    <a:pt x="5982" y="40"/>
                    <a:pt x="5981" y="39"/>
                    <a:pt x="5980" y="38"/>
                  </a:cubicBezTo>
                  <a:cubicBezTo>
                    <a:pt x="5979" y="38"/>
                    <a:pt x="5979" y="37"/>
                    <a:pt x="5978" y="37"/>
                  </a:cubicBezTo>
                  <a:cubicBezTo>
                    <a:pt x="5978" y="36"/>
                    <a:pt x="5977" y="36"/>
                    <a:pt x="5976" y="36"/>
                  </a:cubicBezTo>
                  <a:cubicBezTo>
                    <a:pt x="5972" y="34"/>
                    <a:pt x="5969" y="32"/>
                    <a:pt x="5966" y="30"/>
                  </a:cubicBezTo>
                  <a:cubicBezTo>
                    <a:pt x="5964" y="29"/>
                    <a:pt x="5962" y="28"/>
                    <a:pt x="5961" y="27"/>
                  </a:cubicBezTo>
                  <a:lnTo>
                    <a:pt x="5958" y="26"/>
                  </a:lnTo>
                  <a:cubicBezTo>
                    <a:pt x="5957" y="25"/>
                    <a:pt x="5957" y="25"/>
                    <a:pt x="5956" y="25"/>
                  </a:cubicBezTo>
                  <a:cubicBezTo>
                    <a:pt x="5954" y="23"/>
                    <a:pt x="5951" y="22"/>
                    <a:pt x="5948" y="21"/>
                  </a:cubicBezTo>
                  <a:cubicBezTo>
                    <a:pt x="5946" y="20"/>
                    <a:pt x="5943" y="19"/>
                    <a:pt x="5941" y="17"/>
                  </a:cubicBezTo>
                  <a:cubicBezTo>
                    <a:pt x="5940" y="17"/>
                    <a:pt x="5938" y="16"/>
                    <a:pt x="5937" y="16"/>
                  </a:cubicBezTo>
                  <a:cubicBezTo>
                    <a:pt x="5937" y="16"/>
                    <a:pt x="5936" y="16"/>
                    <a:pt x="5936" y="15"/>
                  </a:cubicBezTo>
                  <a:cubicBezTo>
                    <a:pt x="5933" y="14"/>
                    <a:pt x="5930" y="13"/>
                    <a:pt x="5927" y="12"/>
                  </a:cubicBezTo>
                  <a:cubicBezTo>
                    <a:pt x="5925" y="12"/>
                    <a:pt x="5923" y="11"/>
                    <a:pt x="5921" y="10"/>
                  </a:cubicBezTo>
                  <a:cubicBezTo>
                    <a:pt x="5920" y="10"/>
                    <a:pt x="5919" y="10"/>
                    <a:pt x="5918" y="9"/>
                  </a:cubicBezTo>
                  <a:lnTo>
                    <a:pt x="5915" y="9"/>
                  </a:lnTo>
                  <a:cubicBezTo>
                    <a:pt x="5912" y="8"/>
                    <a:pt x="5909" y="7"/>
                    <a:pt x="5906" y="7"/>
                  </a:cubicBezTo>
                  <a:cubicBezTo>
                    <a:pt x="5904" y="6"/>
                    <a:pt x="5902" y="6"/>
                    <a:pt x="5900" y="5"/>
                  </a:cubicBezTo>
                  <a:lnTo>
                    <a:pt x="5896" y="5"/>
                  </a:lnTo>
                  <a:cubicBezTo>
                    <a:pt x="5895" y="5"/>
                    <a:pt x="5895" y="5"/>
                    <a:pt x="5895" y="4"/>
                  </a:cubicBezTo>
                  <a:cubicBezTo>
                    <a:pt x="5892" y="4"/>
                    <a:pt x="5887" y="3"/>
                    <a:pt x="5884" y="3"/>
                  </a:cubicBezTo>
                  <a:cubicBezTo>
                    <a:pt x="5882" y="3"/>
                    <a:pt x="5880" y="2"/>
                    <a:pt x="5878" y="2"/>
                  </a:cubicBezTo>
                  <a:lnTo>
                    <a:pt x="5874" y="2"/>
                  </a:lnTo>
                  <a:cubicBezTo>
                    <a:pt x="5870" y="2"/>
                    <a:pt x="5866" y="1"/>
                    <a:pt x="586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9" name="Shape 549"/>
        <p:cNvGrpSpPr/>
        <p:nvPr/>
      </p:nvGrpSpPr>
      <p:grpSpPr>
        <a:xfrm>
          <a:off x="0" y="0"/>
          <a:ext cx="0" cy="0"/>
          <a:chOff x="0" y="0"/>
          <a:chExt cx="0" cy="0"/>
        </a:xfrm>
      </p:grpSpPr>
      <p:sp>
        <p:nvSpPr>
          <p:cNvPr id="550" name="Google Shape;550;p51"/>
          <p:cNvSpPr txBox="1"/>
          <p:nvPr>
            <p:ph type="ctrTitle"/>
          </p:nvPr>
        </p:nvSpPr>
        <p:spPr>
          <a:xfrm>
            <a:off x="1199550" y="1365625"/>
            <a:ext cx="6047100" cy="1983600"/>
          </a:xfrm>
          <a:prstGeom prst="rect">
            <a:avLst/>
          </a:prstGeom>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3000">
                <a:solidFill>
                  <a:srgbClr val="000000"/>
                </a:solidFill>
                <a:latin typeface="Arial"/>
                <a:ea typeface="Arial"/>
                <a:cs typeface="Arial"/>
                <a:sym typeface="Arial"/>
              </a:rPr>
              <a:t>Strategies for Community Relations</a:t>
            </a:r>
            <a:endParaRPr sz="3000">
              <a:solidFill>
                <a:srgbClr val="000000"/>
              </a:solidFill>
              <a:latin typeface="Arial"/>
              <a:ea typeface="Arial"/>
              <a:cs typeface="Arial"/>
              <a:sym typeface="Arial"/>
            </a:endParaRPr>
          </a:p>
          <a:p>
            <a:pPr indent="0" lvl="0" marL="0" rtl="0" algn="ctr">
              <a:spcBef>
                <a:spcPts val="1200"/>
              </a:spcBef>
              <a:spcAft>
                <a:spcPts val="0"/>
              </a:spcAft>
              <a:buNone/>
            </a:pPr>
            <a:r>
              <a:t/>
            </a:r>
            <a:endParaRPr sz="1200">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4" name="Shape 554"/>
        <p:cNvGrpSpPr/>
        <p:nvPr/>
      </p:nvGrpSpPr>
      <p:grpSpPr>
        <a:xfrm>
          <a:off x="0" y="0"/>
          <a:ext cx="0" cy="0"/>
          <a:chOff x="0" y="0"/>
          <a:chExt cx="0" cy="0"/>
        </a:xfrm>
      </p:grpSpPr>
      <p:sp>
        <p:nvSpPr>
          <p:cNvPr id="555" name="Google Shape;555;p52"/>
          <p:cNvSpPr txBox="1"/>
          <p:nvPr>
            <p:ph idx="1" type="subTitle"/>
          </p:nvPr>
        </p:nvSpPr>
        <p:spPr>
          <a:xfrm>
            <a:off x="798375" y="3040254"/>
            <a:ext cx="3492600" cy="598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000"/>
              <a:t>02</a:t>
            </a:r>
            <a:endParaRPr sz="3000"/>
          </a:p>
        </p:txBody>
      </p:sp>
      <p:sp>
        <p:nvSpPr>
          <p:cNvPr id="556" name="Google Shape;556;p52"/>
          <p:cNvSpPr txBox="1"/>
          <p:nvPr>
            <p:ph type="title"/>
          </p:nvPr>
        </p:nvSpPr>
        <p:spPr>
          <a:xfrm>
            <a:off x="798375" y="2301013"/>
            <a:ext cx="3492600" cy="768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rgbClr val="000000"/>
                </a:solidFill>
                <a:latin typeface="Arial"/>
                <a:ea typeface="Arial"/>
                <a:cs typeface="Arial"/>
                <a:sym typeface="Arial"/>
              </a:rPr>
              <a:t>Knowing the needs of the people</a:t>
            </a:r>
            <a:endParaRPr sz="2400"/>
          </a:p>
        </p:txBody>
      </p:sp>
      <p:sp>
        <p:nvSpPr>
          <p:cNvPr id="557" name="Google Shape;557;p52"/>
          <p:cNvSpPr txBox="1"/>
          <p:nvPr>
            <p:ph idx="2" type="title"/>
          </p:nvPr>
        </p:nvSpPr>
        <p:spPr>
          <a:xfrm>
            <a:off x="2825688" y="666227"/>
            <a:ext cx="3492600" cy="768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rgbClr val="000000"/>
                </a:solidFill>
                <a:latin typeface="Arial"/>
                <a:ea typeface="Arial"/>
                <a:cs typeface="Arial"/>
                <a:sym typeface="Arial"/>
              </a:rPr>
              <a:t>Create sustainable community links</a:t>
            </a:r>
            <a:endParaRPr sz="2400"/>
          </a:p>
        </p:txBody>
      </p:sp>
      <p:sp>
        <p:nvSpPr>
          <p:cNvPr id="558" name="Google Shape;558;p52"/>
          <p:cNvSpPr txBox="1"/>
          <p:nvPr>
            <p:ph idx="3" type="subTitle"/>
          </p:nvPr>
        </p:nvSpPr>
        <p:spPr>
          <a:xfrm>
            <a:off x="2785813" y="1372131"/>
            <a:ext cx="3492600" cy="598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000"/>
              <a:t>01</a:t>
            </a:r>
            <a:endParaRPr sz="3000"/>
          </a:p>
        </p:txBody>
      </p:sp>
      <p:sp>
        <p:nvSpPr>
          <p:cNvPr id="559" name="Google Shape;559;p52"/>
          <p:cNvSpPr txBox="1"/>
          <p:nvPr>
            <p:ph idx="4" type="title"/>
          </p:nvPr>
        </p:nvSpPr>
        <p:spPr>
          <a:xfrm>
            <a:off x="4853000" y="2301013"/>
            <a:ext cx="3492600" cy="768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rgbClr val="000000"/>
                </a:solidFill>
                <a:latin typeface="Arial"/>
                <a:ea typeface="Arial"/>
                <a:cs typeface="Arial"/>
                <a:sym typeface="Arial"/>
              </a:rPr>
              <a:t>Aim to improve the community</a:t>
            </a:r>
            <a:endParaRPr sz="2400"/>
          </a:p>
        </p:txBody>
      </p:sp>
      <p:sp>
        <p:nvSpPr>
          <p:cNvPr id="560" name="Google Shape;560;p52"/>
          <p:cNvSpPr txBox="1"/>
          <p:nvPr>
            <p:ph idx="5" type="subTitle"/>
          </p:nvPr>
        </p:nvSpPr>
        <p:spPr>
          <a:xfrm>
            <a:off x="4853000" y="3040254"/>
            <a:ext cx="3492600" cy="598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000"/>
              <a:t>03</a:t>
            </a:r>
            <a:endParaRPr sz="3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4" name="Shape 564"/>
        <p:cNvGrpSpPr/>
        <p:nvPr/>
      </p:nvGrpSpPr>
      <p:grpSpPr>
        <a:xfrm>
          <a:off x="0" y="0"/>
          <a:ext cx="0" cy="0"/>
          <a:chOff x="0" y="0"/>
          <a:chExt cx="0" cy="0"/>
        </a:xfrm>
      </p:grpSpPr>
      <p:sp>
        <p:nvSpPr>
          <p:cNvPr id="565" name="Google Shape;565;p53"/>
          <p:cNvSpPr txBox="1"/>
          <p:nvPr>
            <p:ph type="title"/>
          </p:nvPr>
        </p:nvSpPr>
        <p:spPr>
          <a:xfrm>
            <a:off x="720000" y="445025"/>
            <a:ext cx="7704000" cy="15732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a:solidFill>
                  <a:srgbClr val="000000"/>
                </a:solidFill>
                <a:latin typeface="Arial"/>
                <a:ea typeface="Arial"/>
                <a:cs typeface="Arial"/>
                <a:sym typeface="Arial"/>
              </a:rPr>
              <a:t>Types of Communities Around the Corporation:</a:t>
            </a:r>
            <a:endParaRPr>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566" name="Google Shape;566;p53"/>
          <p:cNvSpPr/>
          <p:nvPr/>
        </p:nvSpPr>
        <p:spPr>
          <a:xfrm>
            <a:off x="1115835" y="2540250"/>
            <a:ext cx="650700" cy="6507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53"/>
          <p:cNvSpPr/>
          <p:nvPr/>
        </p:nvSpPr>
        <p:spPr>
          <a:xfrm>
            <a:off x="2570735" y="2489675"/>
            <a:ext cx="650700" cy="6507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68" name="Google Shape;568;p53"/>
          <p:cNvGrpSpPr/>
          <p:nvPr/>
        </p:nvGrpSpPr>
        <p:grpSpPr>
          <a:xfrm>
            <a:off x="4025635" y="2489675"/>
            <a:ext cx="650700" cy="650700"/>
            <a:chOff x="3321675" y="2712625"/>
            <a:chExt cx="650700" cy="650700"/>
          </a:xfrm>
        </p:grpSpPr>
        <p:sp>
          <p:nvSpPr>
            <p:cNvPr id="569" name="Google Shape;569;p53"/>
            <p:cNvSpPr/>
            <p:nvPr/>
          </p:nvSpPr>
          <p:spPr>
            <a:xfrm>
              <a:off x="3321675" y="2712625"/>
              <a:ext cx="650700" cy="6507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53"/>
            <p:cNvSpPr/>
            <p:nvPr/>
          </p:nvSpPr>
          <p:spPr>
            <a:xfrm>
              <a:off x="3477075" y="2868025"/>
              <a:ext cx="339900" cy="3399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1" name="Google Shape;571;p53"/>
          <p:cNvGrpSpPr/>
          <p:nvPr/>
        </p:nvGrpSpPr>
        <p:grpSpPr>
          <a:xfrm>
            <a:off x="5333460" y="2489675"/>
            <a:ext cx="1303200" cy="1303200"/>
            <a:chOff x="4914250" y="3207925"/>
            <a:chExt cx="1303200" cy="1303200"/>
          </a:xfrm>
        </p:grpSpPr>
        <p:sp>
          <p:nvSpPr>
            <p:cNvPr id="572" name="Google Shape;572;p53"/>
            <p:cNvSpPr/>
            <p:nvPr/>
          </p:nvSpPr>
          <p:spPr>
            <a:xfrm>
              <a:off x="4914250" y="3207925"/>
              <a:ext cx="1303200" cy="1303200"/>
            </a:xfrm>
            <a:prstGeom prst="pie">
              <a:avLst>
                <a:gd fmla="val 10798494" name="adj1"/>
                <a:gd fmla="val 16200000"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53"/>
            <p:cNvSpPr/>
            <p:nvPr/>
          </p:nvSpPr>
          <p:spPr>
            <a:xfrm>
              <a:off x="5240500" y="3534175"/>
              <a:ext cx="650700" cy="650700"/>
            </a:xfrm>
            <a:prstGeom prst="pie">
              <a:avLst>
                <a:gd fmla="val 10798494" name="adj1"/>
                <a:gd fmla="val 1620000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74" name="Google Shape;574;p53"/>
          <p:cNvSpPr/>
          <p:nvPr/>
        </p:nvSpPr>
        <p:spPr>
          <a:xfrm>
            <a:off x="7076435" y="2489663"/>
            <a:ext cx="650700" cy="650700"/>
          </a:xfrm>
          <a:prstGeom prst="frame">
            <a:avLst>
              <a:gd fmla="val 18884" name="adj1"/>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53"/>
          <p:cNvSpPr/>
          <p:nvPr/>
        </p:nvSpPr>
        <p:spPr>
          <a:xfrm>
            <a:off x="2717810" y="3611975"/>
            <a:ext cx="650700" cy="650700"/>
          </a:xfrm>
          <a:prstGeom prst="round2DiagRect">
            <a:avLst>
              <a:gd fmla="val 50000"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53"/>
          <p:cNvSpPr/>
          <p:nvPr/>
        </p:nvSpPr>
        <p:spPr>
          <a:xfrm>
            <a:off x="1092510" y="3628225"/>
            <a:ext cx="650700" cy="650700"/>
          </a:xfrm>
          <a:prstGeom prst="halfFrame">
            <a:avLst>
              <a:gd fmla="val 33333" name="adj1"/>
              <a:gd fmla="val 33333" name="adj2"/>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53"/>
          <p:cNvSpPr/>
          <p:nvPr/>
        </p:nvSpPr>
        <p:spPr>
          <a:xfrm rot="10800000">
            <a:off x="1139160" y="3661525"/>
            <a:ext cx="650700" cy="650700"/>
          </a:xfrm>
          <a:prstGeom prst="halfFrame">
            <a:avLst>
              <a:gd fmla="val 33333" name="adj1"/>
              <a:gd fmla="val 33333"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53"/>
          <p:cNvSpPr/>
          <p:nvPr/>
        </p:nvSpPr>
        <p:spPr>
          <a:xfrm>
            <a:off x="3944498" y="3659651"/>
            <a:ext cx="812957" cy="756891"/>
          </a:xfrm>
          <a:custGeom>
            <a:rect b="b" l="l" r="r" t="t"/>
            <a:pathLst>
              <a:path extrusionOk="0" h="80649" w="86623">
                <a:moveTo>
                  <a:pt x="74387" y="0"/>
                </a:moveTo>
                <a:cubicBezTo>
                  <a:pt x="72681" y="0"/>
                  <a:pt x="70899" y="137"/>
                  <a:pt x="69097" y="137"/>
                </a:cubicBezTo>
                <a:lnTo>
                  <a:pt x="1" y="137"/>
                </a:lnTo>
                <a:lnTo>
                  <a:pt x="1132" y="78766"/>
                </a:lnTo>
                <a:cubicBezTo>
                  <a:pt x="3181" y="80056"/>
                  <a:pt x="5427" y="80649"/>
                  <a:pt x="7666" y="80649"/>
                </a:cubicBezTo>
                <a:cubicBezTo>
                  <a:pt x="12265" y="80649"/>
                  <a:pt x="16840" y="78148"/>
                  <a:pt x="19645" y="74041"/>
                </a:cubicBezTo>
                <a:cubicBezTo>
                  <a:pt x="21815" y="70858"/>
                  <a:pt x="22628" y="66946"/>
                  <a:pt x="24328" y="63486"/>
                </a:cubicBezTo>
                <a:cubicBezTo>
                  <a:pt x="25967" y="60127"/>
                  <a:pt x="29012" y="56950"/>
                  <a:pt x="32702" y="56950"/>
                </a:cubicBezTo>
                <a:cubicBezTo>
                  <a:pt x="32823" y="56950"/>
                  <a:pt x="32944" y="56953"/>
                  <a:pt x="33066" y="56960"/>
                </a:cubicBezTo>
                <a:cubicBezTo>
                  <a:pt x="38344" y="57261"/>
                  <a:pt x="41058" y="63519"/>
                  <a:pt x="45758" y="65949"/>
                </a:cubicBezTo>
                <a:cubicBezTo>
                  <a:pt x="47117" y="66654"/>
                  <a:pt x="48583" y="66974"/>
                  <a:pt x="50063" y="66974"/>
                </a:cubicBezTo>
                <a:cubicBezTo>
                  <a:pt x="54508" y="66974"/>
                  <a:pt x="59075" y="64082"/>
                  <a:pt x="61256" y="60034"/>
                </a:cubicBezTo>
                <a:cubicBezTo>
                  <a:pt x="64162" y="54631"/>
                  <a:pt x="63635" y="47988"/>
                  <a:pt x="61767" y="42140"/>
                </a:cubicBezTo>
                <a:cubicBezTo>
                  <a:pt x="60066" y="36804"/>
                  <a:pt x="57310" y="31066"/>
                  <a:pt x="59471" y="25905"/>
                </a:cubicBezTo>
                <a:cubicBezTo>
                  <a:pt x="61482" y="21105"/>
                  <a:pt x="67103" y="18843"/>
                  <a:pt x="72288" y="18458"/>
                </a:cubicBezTo>
                <a:cubicBezTo>
                  <a:pt x="74785" y="18265"/>
                  <a:pt x="77399" y="18374"/>
                  <a:pt x="79669" y="17310"/>
                </a:cubicBezTo>
                <a:cubicBezTo>
                  <a:pt x="84838" y="14897"/>
                  <a:pt x="86622" y="8832"/>
                  <a:pt x="83506" y="4158"/>
                </a:cubicBezTo>
                <a:cubicBezTo>
                  <a:pt x="81123" y="583"/>
                  <a:pt x="77917" y="0"/>
                  <a:pt x="743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53"/>
          <p:cNvSpPr/>
          <p:nvPr/>
        </p:nvSpPr>
        <p:spPr>
          <a:xfrm>
            <a:off x="5185856" y="3527839"/>
            <a:ext cx="1127734" cy="818968"/>
          </a:xfrm>
          <a:custGeom>
            <a:rect b="b" l="l" r="r" t="t"/>
            <a:pathLst>
              <a:path extrusionOk="0" h="69360" w="95510">
                <a:moveTo>
                  <a:pt x="88169" y="1"/>
                </a:moveTo>
                <a:cubicBezTo>
                  <a:pt x="87763" y="1"/>
                  <a:pt x="87358" y="40"/>
                  <a:pt x="86957" y="121"/>
                </a:cubicBezTo>
                <a:cubicBezTo>
                  <a:pt x="81277" y="1278"/>
                  <a:pt x="79275" y="8817"/>
                  <a:pt x="74039" y="11314"/>
                </a:cubicBezTo>
                <a:cubicBezTo>
                  <a:pt x="72798" y="11903"/>
                  <a:pt x="71483" y="12159"/>
                  <a:pt x="70147" y="12159"/>
                </a:cubicBezTo>
                <a:cubicBezTo>
                  <a:pt x="66984" y="12159"/>
                  <a:pt x="63704" y="10724"/>
                  <a:pt x="61012" y="8893"/>
                </a:cubicBezTo>
                <a:cubicBezTo>
                  <a:pt x="57192" y="6296"/>
                  <a:pt x="53841" y="2869"/>
                  <a:pt x="49535" y="1169"/>
                </a:cubicBezTo>
                <a:cubicBezTo>
                  <a:pt x="48129" y="610"/>
                  <a:pt x="46558" y="314"/>
                  <a:pt x="45007" y="314"/>
                </a:cubicBezTo>
                <a:cubicBezTo>
                  <a:pt x="41815" y="314"/>
                  <a:pt x="38711" y="1565"/>
                  <a:pt x="37313" y="4344"/>
                </a:cubicBezTo>
                <a:cubicBezTo>
                  <a:pt x="36416" y="6128"/>
                  <a:pt x="36374" y="8214"/>
                  <a:pt x="36466" y="10208"/>
                </a:cubicBezTo>
                <a:cubicBezTo>
                  <a:pt x="36617" y="13517"/>
                  <a:pt x="37061" y="16817"/>
                  <a:pt x="37807" y="20043"/>
                </a:cubicBezTo>
                <a:cubicBezTo>
                  <a:pt x="38544" y="23209"/>
                  <a:pt x="39449" y="26912"/>
                  <a:pt x="37380" y="29417"/>
                </a:cubicBezTo>
                <a:cubicBezTo>
                  <a:pt x="36324" y="30707"/>
                  <a:pt x="34682" y="31360"/>
                  <a:pt x="33057" y="31754"/>
                </a:cubicBezTo>
                <a:cubicBezTo>
                  <a:pt x="27553" y="33078"/>
                  <a:pt x="21580" y="31964"/>
                  <a:pt x="16587" y="35155"/>
                </a:cubicBezTo>
                <a:cubicBezTo>
                  <a:pt x="14434" y="36538"/>
                  <a:pt x="12650" y="38816"/>
                  <a:pt x="12658" y="41371"/>
                </a:cubicBezTo>
                <a:cubicBezTo>
                  <a:pt x="12667" y="45577"/>
                  <a:pt x="18933" y="48835"/>
                  <a:pt x="17349" y="53049"/>
                </a:cubicBezTo>
                <a:cubicBezTo>
                  <a:pt x="16755" y="54641"/>
                  <a:pt x="15054" y="55479"/>
                  <a:pt x="13479" y="56115"/>
                </a:cubicBezTo>
                <a:cubicBezTo>
                  <a:pt x="9550" y="57707"/>
                  <a:pt x="4884" y="55671"/>
                  <a:pt x="2438" y="59140"/>
                </a:cubicBezTo>
                <a:cubicBezTo>
                  <a:pt x="0" y="62608"/>
                  <a:pt x="1114" y="68748"/>
                  <a:pt x="5311" y="69360"/>
                </a:cubicBezTo>
                <a:lnTo>
                  <a:pt x="95510" y="69360"/>
                </a:lnTo>
                <a:lnTo>
                  <a:pt x="95510" y="4034"/>
                </a:lnTo>
                <a:cubicBezTo>
                  <a:pt x="93747" y="1832"/>
                  <a:pt x="90956" y="1"/>
                  <a:pt x="88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53"/>
          <p:cNvSpPr/>
          <p:nvPr/>
        </p:nvSpPr>
        <p:spPr>
          <a:xfrm>
            <a:off x="6880514" y="3553972"/>
            <a:ext cx="1215086" cy="799202"/>
          </a:xfrm>
          <a:custGeom>
            <a:rect b="b" l="l" r="r" t="t"/>
            <a:pathLst>
              <a:path extrusionOk="0" h="67686" w="102908">
                <a:moveTo>
                  <a:pt x="81854" y="1"/>
                </a:moveTo>
                <a:cubicBezTo>
                  <a:pt x="75290" y="1"/>
                  <a:pt x="69876" y="5705"/>
                  <a:pt x="63333" y="6659"/>
                </a:cubicBezTo>
                <a:cubicBezTo>
                  <a:pt x="62630" y="6762"/>
                  <a:pt x="61931" y="6808"/>
                  <a:pt x="61235" y="6808"/>
                </a:cubicBezTo>
                <a:cubicBezTo>
                  <a:pt x="55914" y="6808"/>
                  <a:pt x="50763" y="4080"/>
                  <a:pt x="45481" y="2805"/>
                </a:cubicBezTo>
                <a:cubicBezTo>
                  <a:pt x="43263" y="2269"/>
                  <a:pt x="40979" y="1999"/>
                  <a:pt x="38697" y="1999"/>
                </a:cubicBezTo>
                <a:cubicBezTo>
                  <a:pt x="34314" y="1999"/>
                  <a:pt x="29937" y="2995"/>
                  <a:pt x="26054" y="5017"/>
                </a:cubicBezTo>
                <a:cubicBezTo>
                  <a:pt x="20148" y="8100"/>
                  <a:pt x="15473" y="13570"/>
                  <a:pt x="13647" y="19979"/>
                </a:cubicBezTo>
                <a:cubicBezTo>
                  <a:pt x="12776" y="23011"/>
                  <a:pt x="12524" y="26237"/>
                  <a:pt x="11167" y="29085"/>
                </a:cubicBezTo>
                <a:cubicBezTo>
                  <a:pt x="9132" y="33366"/>
                  <a:pt x="4893" y="36231"/>
                  <a:pt x="2589" y="40377"/>
                </a:cubicBezTo>
                <a:cubicBezTo>
                  <a:pt x="0" y="45035"/>
                  <a:pt x="260" y="51134"/>
                  <a:pt x="3242" y="55549"/>
                </a:cubicBezTo>
                <a:cubicBezTo>
                  <a:pt x="5901" y="59496"/>
                  <a:pt x="10629" y="61936"/>
                  <a:pt x="15378" y="61936"/>
                </a:cubicBezTo>
                <a:cubicBezTo>
                  <a:pt x="15941" y="61936"/>
                  <a:pt x="16505" y="61902"/>
                  <a:pt x="17065" y="61832"/>
                </a:cubicBezTo>
                <a:cubicBezTo>
                  <a:pt x="19042" y="61589"/>
                  <a:pt x="20952" y="60935"/>
                  <a:pt x="22921" y="60634"/>
                </a:cubicBezTo>
                <a:cubicBezTo>
                  <a:pt x="23824" y="60497"/>
                  <a:pt x="24721" y="60435"/>
                  <a:pt x="25612" y="60435"/>
                </a:cubicBezTo>
                <a:cubicBezTo>
                  <a:pt x="34890" y="60435"/>
                  <a:pt x="43595" y="67204"/>
                  <a:pt x="53096" y="67662"/>
                </a:cubicBezTo>
                <a:cubicBezTo>
                  <a:pt x="53410" y="67678"/>
                  <a:pt x="53724" y="67685"/>
                  <a:pt x="54037" y="67685"/>
                </a:cubicBezTo>
                <a:cubicBezTo>
                  <a:pt x="61528" y="67685"/>
                  <a:pt x="68906" y="63409"/>
                  <a:pt x="72565" y="56856"/>
                </a:cubicBezTo>
                <a:cubicBezTo>
                  <a:pt x="75053" y="52407"/>
                  <a:pt x="75974" y="47012"/>
                  <a:pt x="79459" y="43301"/>
                </a:cubicBezTo>
                <a:cubicBezTo>
                  <a:pt x="83162" y="39364"/>
                  <a:pt x="89001" y="38141"/>
                  <a:pt x="93005" y="34513"/>
                </a:cubicBezTo>
                <a:cubicBezTo>
                  <a:pt x="102907" y="25550"/>
                  <a:pt x="96658" y="493"/>
                  <a:pt x="82224" y="7"/>
                </a:cubicBezTo>
                <a:lnTo>
                  <a:pt x="82232" y="7"/>
                </a:lnTo>
                <a:cubicBezTo>
                  <a:pt x="82106" y="3"/>
                  <a:pt x="81980" y="1"/>
                  <a:pt x="8185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4" name="Shape 584"/>
        <p:cNvGrpSpPr/>
        <p:nvPr/>
      </p:nvGrpSpPr>
      <p:grpSpPr>
        <a:xfrm>
          <a:off x="0" y="0"/>
          <a:ext cx="0" cy="0"/>
          <a:chOff x="0" y="0"/>
          <a:chExt cx="0" cy="0"/>
        </a:xfrm>
      </p:grpSpPr>
      <p:sp>
        <p:nvSpPr>
          <p:cNvPr id="585" name="Google Shape;585;p54"/>
          <p:cNvSpPr txBox="1"/>
          <p:nvPr>
            <p:ph idx="1" type="subTitle"/>
          </p:nvPr>
        </p:nvSpPr>
        <p:spPr>
          <a:xfrm>
            <a:off x="798375" y="2811654"/>
            <a:ext cx="3492600" cy="598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000"/>
              <a:t>02</a:t>
            </a:r>
            <a:endParaRPr sz="3000"/>
          </a:p>
        </p:txBody>
      </p:sp>
      <p:sp>
        <p:nvSpPr>
          <p:cNvPr id="586" name="Google Shape;586;p54"/>
          <p:cNvSpPr txBox="1"/>
          <p:nvPr>
            <p:ph type="title"/>
          </p:nvPr>
        </p:nvSpPr>
        <p:spPr>
          <a:xfrm>
            <a:off x="798375" y="2072413"/>
            <a:ext cx="3492600" cy="768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rgbClr val="000000"/>
                </a:solidFill>
                <a:latin typeface="Arial"/>
                <a:ea typeface="Arial"/>
                <a:cs typeface="Arial"/>
                <a:sym typeface="Arial"/>
              </a:rPr>
              <a:t>SITE COMMUNITY</a:t>
            </a:r>
            <a:endParaRPr sz="2400"/>
          </a:p>
        </p:txBody>
      </p:sp>
      <p:sp>
        <p:nvSpPr>
          <p:cNvPr id="587" name="Google Shape;587;p54"/>
          <p:cNvSpPr txBox="1"/>
          <p:nvPr>
            <p:ph idx="2" type="title"/>
          </p:nvPr>
        </p:nvSpPr>
        <p:spPr>
          <a:xfrm>
            <a:off x="2825688" y="666227"/>
            <a:ext cx="3492600" cy="768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rgbClr val="000000"/>
                </a:solidFill>
                <a:latin typeface="Arial"/>
                <a:ea typeface="Arial"/>
                <a:cs typeface="Arial"/>
                <a:sym typeface="Arial"/>
              </a:rPr>
              <a:t>FENCELINE COMMUNITY</a:t>
            </a:r>
            <a:endParaRPr sz="2400"/>
          </a:p>
        </p:txBody>
      </p:sp>
      <p:sp>
        <p:nvSpPr>
          <p:cNvPr id="588" name="Google Shape;588;p54"/>
          <p:cNvSpPr txBox="1"/>
          <p:nvPr>
            <p:ph idx="3" type="subTitle"/>
          </p:nvPr>
        </p:nvSpPr>
        <p:spPr>
          <a:xfrm>
            <a:off x="2785813" y="1372131"/>
            <a:ext cx="3492600" cy="598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000"/>
              <a:t>01</a:t>
            </a:r>
            <a:endParaRPr sz="3000"/>
          </a:p>
        </p:txBody>
      </p:sp>
      <p:sp>
        <p:nvSpPr>
          <p:cNvPr id="589" name="Google Shape;589;p54"/>
          <p:cNvSpPr txBox="1"/>
          <p:nvPr>
            <p:ph idx="4" type="title"/>
          </p:nvPr>
        </p:nvSpPr>
        <p:spPr>
          <a:xfrm>
            <a:off x="4853000" y="2072413"/>
            <a:ext cx="3492600" cy="768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rgbClr val="000000"/>
                </a:solidFill>
                <a:latin typeface="Arial"/>
                <a:ea typeface="Arial"/>
                <a:cs typeface="Arial"/>
                <a:sym typeface="Arial"/>
              </a:rPr>
              <a:t>INTEREST COMMUNITY</a:t>
            </a:r>
            <a:endParaRPr sz="2400"/>
          </a:p>
        </p:txBody>
      </p:sp>
      <p:sp>
        <p:nvSpPr>
          <p:cNvPr id="590" name="Google Shape;590;p54"/>
          <p:cNvSpPr txBox="1"/>
          <p:nvPr>
            <p:ph idx="5" type="subTitle"/>
          </p:nvPr>
        </p:nvSpPr>
        <p:spPr>
          <a:xfrm>
            <a:off x="4853000" y="2811654"/>
            <a:ext cx="3492600" cy="598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000"/>
              <a:t>03</a:t>
            </a:r>
            <a:endParaRPr sz="30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4" name="Shape 594"/>
        <p:cNvGrpSpPr/>
        <p:nvPr/>
      </p:nvGrpSpPr>
      <p:grpSpPr>
        <a:xfrm>
          <a:off x="0" y="0"/>
          <a:ext cx="0" cy="0"/>
          <a:chOff x="0" y="0"/>
          <a:chExt cx="0" cy="0"/>
        </a:xfrm>
      </p:grpSpPr>
      <p:sp>
        <p:nvSpPr>
          <p:cNvPr id="595" name="Google Shape;595;p55"/>
          <p:cNvSpPr txBox="1"/>
          <p:nvPr>
            <p:ph idx="1" type="subTitle"/>
          </p:nvPr>
        </p:nvSpPr>
        <p:spPr>
          <a:xfrm>
            <a:off x="798375" y="2735454"/>
            <a:ext cx="3492600" cy="598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000"/>
              <a:t>05</a:t>
            </a:r>
            <a:endParaRPr sz="3000"/>
          </a:p>
        </p:txBody>
      </p:sp>
      <p:sp>
        <p:nvSpPr>
          <p:cNvPr id="596" name="Google Shape;596;p55"/>
          <p:cNvSpPr txBox="1"/>
          <p:nvPr>
            <p:ph type="title"/>
          </p:nvPr>
        </p:nvSpPr>
        <p:spPr>
          <a:xfrm>
            <a:off x="798375" y="1996213"/>
            <a:ext cx="3492600" cy="768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rgbClr val="000000"/>
                </a:solidFill>
                <a:latin typeface="Arial"/>
                <a:ea typeface="Arial"/>
                <a:cs typeface="Arial"/>
                <a:sym typeface="Arial"/>
              </a:rPr>
              <a:t>EMPLOYEE </a:t>
            </a:r>
            <a:r>
              <a:rPr b="1" lang="en" sz="2400">
                <a:solidFill>
                  <a:srgbClr val="000000"/>
                </a:solidFill>
                <a:latin typeface="Arial"/>
                <a:ea typeface="Arial"/>
                <a:cs typeface="Arial"/>
                <a:sym typeface="Arial"/>
              </a:rPr>
              <a:t>COMMUNITY</a:t>
            </a:r>
            <a:endParaRPr sz="2400"/>
          </a:p>
        </p:txBody>
      </p:sp>
      <p:sp>
        <p:nvSpPr>
          <p:cNvPr id="597" name="Google Shape;597;p55"/>
          <p:cNvSpPr txBox="1"/>
          <p:nvPr>
            <p:ph idx="2" type="title"/>
          </p:nvPr>
        </p:nvSpPr>
        <p:spPr>
          <a:xfrm>
            <a:off x="2825688" y="590027"/>
            <a:ext cx="3492600" cy="768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rgbClr val="000000"/>
                </a:solidFill>
                <a:latin typeface="Arial"/>
                <a:ea typeface="Arial"/>
                <a:cs typeface="Arial"/>
                <a:sym typeface="Arial"/>
              </a:rPr>
              <a:t>IMPACT </a:t>
            </a:r>
            <a:r>
              <a:rPr b="1" lang="en" sz="2400">
                <a:solidFill>
                  <a:srgbClr val="000000"/>
                </a:solidFill>
                <a:latin typeface="Arial"/>
                <a:ea typeface="Arial"/>
                <a:cs typeface="Arial"/>
                <a:sym typeface="Arial"/>
              </a:rPr>
              <a:t>COMMUNITY</a:t>
            </a:r>
            <a:endParaRPr sz="2400"/>
          </a:p>
        </p:txBody>
      </p:sp>
      <p:sp>
        <p:nvSpPr>
          <p:cNvPr id="598" name="Google Shape;598;p55"/>
          <p:cNvSpPr txBox="1"/>
          <p:nvPr>
            <p:ph idx="3" type="subTitle"/>
          </p:nvPr>
        </p:nvSpPr>
        <p:spPr>
          <a:xfrm>
            <a:off x="2785813" y="1295931"/>
            <a:ext cx="3492600" cy="598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000"/>
              <a:t>04</a:t>
            </a:r>
            <a:endParaRPr sz="3000"/>
          </a:p>
        </p:txBody>
      </p:sp>
      <p:sp>
        <p:nvSpPr>
          <p:cNvPr id="599" name="Google Shape;599;p55"/>
          <p:cNvSpPr txBox="1"/>
          <p:nvPr>
            <p:ph idx="4" type="title"/>
          </p:nvPr>
        </p:nvSpPr>
        <p:spPr>
          <a:xfrm>
            <a:off x="4853000" y="1996213"/>
            <a:ext cx="3492600" cy="768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2400">
                <a:solidFill>
                  <a:srgbClr val="000000"/>
                </a:solidFill>
                <a:latin typeface="Arial"/>
                <a:ea typeface="Arial"/>
                <a:cs typeface="Arial"/>
                <a:sym typeface="Arial"/>
              </a:rPr>
              <a:t>CYBER </a:t>
            </a:r>
            <a:r>
              <a:rPr b="1" lang="en" sz="2400">
                <a:solidFill>
                  <a:srgbClr val="000000"/>
                </a:solidFill>
                <a:latin typeface="Arial"/>
                <a:ea typeface="Arial"/>
                <a:cs typeface="Arial"/>
                <a:sym typeface="Arial"/>
              </a:rPr>
              <a:t>COMMUNITY</a:t>
            </a:r>
            <a:endParaRPr sz="2400"/>
          </a:p>
        </p:txBody>
      </p:sp>
      <p:sp>
        <p:nvSpPr>
          <p:cNvPr id="600" name="Google Shape;600;p55"/>
          <p:cNvSpPr txBox="1"/>
          <p:nvPr>
            <p:ph idx="5" type="subTitle"/>
          </p:nvPr>
        </p:nvSpPr>
        <p:spPr>
          <a:xfrm>
            <a:off x="4853000" y="2735454"/>
            <a:ext cx="3492600" cy="598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000"/>
              <a:t>06</a:t>
            </a:r>
            <a:endParaRPr sz="30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4" name="Shape 604"/>
        <p:cNvGrpSpPr/>
        <p:nvPr/>
      </p:nvGrpSpPr>
      <p:grpSpPr>
        <a:xfrm>
          <a:off x="0" y="0"/>
          <a:ext cx="0" cy="0"/>
          <a:chOff x="0" y="0"/>
          <a:chExt cx="0" cy="0"/>
        </a:xfrm>
      </p:grpSpPr>
      <p:sp>
        <p:nvSpPr>
          <p:cNvPr id="605" name="Google Shape;605;p56"/>
          <p:cNvSpPr txBox="1"/>
          <p:nvPr>
            <p:ph idx="1" type="subTitle"/>
          </p:nvPr>
        </p:nvSpPr>
        <p:spPr>
          <a:xfrm>
            <a:off x="59800" y="179425"/>
            <a:ext cx="6748500" cy="48045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rgbClr val="000000"/>
                </a:solidFill>
                <a:latin typeface="Arial"/>
                <a:ea typeface="Arial"/>
                <a:cs typeface="Arial"/>
                <a:sym typeface="Arial"/>
              </a:rPr>
              <a:t>Employee and Industry Relations </a:t>
            </a:r>
            <a:endParaRPr b="1" sz="2100">
              <a:solidFill>
                <a:srgbClr val="000000"/>
              </a:solidFill>
              <a:latin typeface="Arial"/>
              <a:ea typeface="Arial"/>
              <a:cs typeface="Arial"/>
              <a:sym typeface="Arial"/>
            </a:endParaRPr>
          </a:p>
          <a:p>
            <a:pPr indent="0" lvl="0" marL="685800" rtl="0" algn="l">
              <a:lnSpc>
                <a:spcPct val="150000"/>
              </a:lnSpc>
              <a:spcBef>
                <a:spcPts val="1200"/>
              </a:spcBef>
              <a:spcAft>
                <a:spcPts val="0"/>
              </a:spcAft>
              <a:buNone/>
            </a:pPr>
            <a:r>
              <a:rPr lang="en" sz="2100">
                <a:solidFill>
                  <a:srgbClr val="000000"/>
                </a:solidFill>
                <a:latin typeface="Arial"/>
                <a:ea typeface="Arial"/>
                <a:cs typeface="Arial"/>
                <a:sym typeface="Arial"/>
              </a:rPr>
              <a:t>The idea of employee relations is a loaded one. Many may think that the idea behind it is too abstract that cannot be subjected to a systemic and grounded explanation. Some may agree that to capture the essence of what it is about would be a tall order given the complexity of variables involved in discussing its dynamics. </a:t>
            </a:r>
            <a:endParaRPr b="1" sz="2100">
              <a:solidFill>
                <a:srgbClr val="000000"/>
              </a:solidFill>
              <a:latin typeface="Arial"/>
              <a:ea typeface="Arial"/>
              <a:cs typeface="Arial"/>
              <a:sym typeface="Arial"/>
            </a:endParaRPr>
          </a:p>
        </p:txBody>
      </p:sp>
      <p:pic>
        <p:nvPicPr>
          <p:cNvPr id="606" name="Google Shape;606;p56"/>
          <p:cNvPicPr preferRelativeResize="0"/>
          <p:nvPr>
            <p:ph idx="2" type="pic"/>
          </p:nvPr>
        </p:nvPicPr>
        <p:blipFill rotWithShape="1">
          <a:blip r:embed="rId3">
            <a:alphaModFix/>
          </a:blip>
          <a:srcRect b="0" l="26222" r="28007" t="0"/>
          <a:stretch/>
        </p:blipFill>
        <p:spPr>
          <a:xfrm>
            <a:off x="7127125" y="539550"/>
            <a:ext cx="1794300" cy="4064400"/>
          </a:xfrm>
          <a:prstGeom prst="ellipse">
            <a:avLst/>
          </a:prstGeom>
        </p:spPr>
      </p:pic>
      <p:sp>
        <p:nvSpPr>
          <p:cNvPr id="607" name="Google Shape;607;p56"/>
          <p:cNvSpPr/>
          <p:nvPr/>
        </p:nvSpPr>
        <p:spPr>
          <a:xfrm rot="10800000">
            <a:off x="5578091" y="2606021"/>
            <a:ext cx="3718309" cy="2685379"/>
          </a:xfrm>
          <a:custGeom>
            <a:rect b="b" l="l" r="r" t="t"/>
            <a:pathLst>
              <a:path extrusionOk="0" h="42800" w="59263">
                <a:moveTo>
                  <a:pt x="43" y="0"/>
                </a:moveTo>
                <a:cubicBezTo>
                  <a:pt x="43" y="0"/>
                  <a:pt x="1" y="36617"/>
                  <a:pt x="1" y="42800"/>
                </a:cubicBezTo>
                <a:cubicBezTo>
                  <a:pt x="1" y="42523"/>
                  <a:pt x="6904" y="39373"/>
                  <a:pt x="7700" y="38854"/>
                </a:cubicBezTo>
                <a:cubicBezTo>
                  <a:pt x="10598" y="36961"/>
                  <a:pt x="13019" y="34339"/>
                  <a:pt x="14670" y="31298"/>
                </a:cubicBezTo>
                <a:cubicBezTo>
                  <a:pt x="16873" y="27251"/>
                  <a:pt x="18758" y="22912"/>
                  <a:pt x="22201" y="19720"/>
                </a:cubicBezTo>
                <a:cubicBezTo>
                  <a:pt x="27587" y="14719"/>
                  <a:pt x="35420" y="13739"/>
                  <a:pt x="42558" y="11980"/>
                </a:cubicBezTo>
                <a:cubicBezTo>
                  <a:pt x="49695" y="10220"/>
                  <a:pt x="57310" y="7087"/>
                  <a:pt x="592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1" name="Shape 611"/>
        <p:cNvGrpSpPr/>
        <p:nvPr/>
      </p:nvGrpSpPr>
      <p:grpSpPr>
        <a:xfrm>
          <a:off x="0" y="0"/>
          <a:ext cx="0" cy="0"/>
          <a:chOff x="0" y="0"/>
          <a:chExt cx="0" cy="0"/>
        </a:xfrm>
      </p:grpSpPr>
      <p:sp>
        <p:nvSpPr>
          <p:cNvPr id="612" name="Google Shape;612;p57"/>
          <p:cNvSpPr txBox="1"/>
          <p:nvPr>
            <p:ph idx="1" type="subTitle"/>
          </p:nvPr>
        </p:nvSpPr>
        <p:spPr>
          <a:xfrm>
            <a:off x="59800" y="179425"/>
            <a:ext cx="6748500" cy="48045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rgbClr val="000000"/>
                </a:solidFill>
                <a:latin typeface="Arial"/>
                <a:ea typeface="Arial"/>
                <a:cs typeface="Arial"/>
                <a:sym typeface="Arial"/>
              </a:rPr>
              <a:t>Employee </a:t>
            </a:r>
            <a:r>
              <a:rPr b="1" lang="en" sz="2100">
                <a:solidFill>
                  <a:srgbClr val="000000"/>
                </a:solidFill>
                <a:latin typeface="Arial"/>
                <a:ea typeface="Arial"/>
                <a:cs typeface="Arial"/>
                <a:sym typeface="Arial"/>
              </a:rPr>
              <a:t>Relations vs </a:t>
            </a:r>
            <a:r>
              <a:rPr b="1" lang="en" sz="2100">
                <a:solidFill>
                  <a:srgbClr val="000000"/>
                </a:solidFill>
                <a:latin typeface="Arial"/>
                <a:ea typeface="Arial"/>
                <a:cs typeface="Arial"/>
                <a:sym typeface="Arial"/>
              </a:rPr>
              <a:t>Industry Relations </a:t>
            </a:r>
            <a:endParaRPr b="1" sz="2100">
              <a:solidFill>
                <a:srgbClr val="000000"/>
              </a:solidFill>
              <a:latin typeface="Arial"/>
              <a:ea typeface="Arial"/>
              <a:cs typeface="Arial"/>
              <a:sym typeface="Arial"/>
            </a:endParaRPr>
          </a:p>
          <a:p>
            <a:pPr indent="0" lvl="0" marL="685800" rtl="0" algn="l">
              <a:lnSpc>
                <a:spcPct val="150000"/>
              </a:lnSpc>
              <a:spcBef>
                <a:spcPts val="1200"/>
              </a:spcBef>
              <a:spcAft>
                <a:spcPts val="0"/>
              </a:spcAft>
              <a:buNone/>
            </a:pPr>
            <a:r>
              <a:rPr lang="en" sz="2400">
                <a:solidFill>
                  <a:srgbClr val="000000"/>
                </a:solidFill>
                <a:latin typeface="Arial"/>
                <a:ea typeface="Arial"/>
                <a:cs typeface="Arial"/>
                <a:sym typeface="Arial"/>
              </a:rPr>
              <a:t>Over the past few decades, there has been confusion between the two terms. A debate regarding the nuances between the concept of "Employee Relations" and "Industry Relations" has continuously been contested. </a:t>
            </a:r>
            <a:endParaRPr b="1" sz="2400">
              <a:solidFill>
                <a:srgbClr val="000000"/>
              </a:solidFill>
              <a:latin typeface="Arial"/>
              <a:ea typeface="Arial"/>
              <a:cs typeface="Arial"/>
              <a:sym typeface="Arial"/>
            </a:endParaRPr>
          </a:p>
        </p:txBody>
      </p:sp>
      <p:pic>
        <p:nvPicPr>
          <p:cNvPr id="613" name="Google Shape;613;p57"/>
          <p:cNvPicPr preferRelativeResize="0"/>
          <p:nvPr>
            <p:ph idx="2" type="pic"/>
          </p:nvPr>
        </p:nvPicPr>
        <p:blipFill rotWithShape="1">
          <a:blip r:embed="rId3">
            <a:alphaModFix/>
          </a:blip>
          <a:srcRect b="0" l="26222" r="28007" t="0"/>
          <a:stretch/>
        </p:blipFill>
        <p:spPr>
          <a:xfrm>
            <a:off x="7127125" y="539550"/>
            <a:ext cx="1794300" cy="4064400"/>
          </a:xfrm>
          <a:prstGeom prst="ellipse">
            <a:avLst/>
          </a:prstGeom>
        </p:spPr>
      </p:pic>
      <p:sp>
        <p:nvSpPr>
          <p:cNvPr id="614" name="Google Shape;614;p57"/>
          <p:cNvSpPr/>
          <p:nvPr/>
        </p:nvSpPr>
        <p:spPr>
          <a:xfrm rot="10800000">
            <a:off x="5578091" y="2606021"/>
            <a:ext cx="3718309" cy="2685379"/>
          </a:xfrm>
          <a:custGeom>
            <a:rect b="b" l="l" r="r" t="t"/>
            <a:pathLst>
              <a:path extrusionOk="0" h="42800" w="59263">
                <a:moveTo>
                  <a:pt x="43" y="0"/>
                </a:moveTo>
                <a:cubicBezTo>
                  <a:pt x="43" y="0"/>
                  <a:pt x="1" y="36617"/>
                  <a:pt x="1" y="42800"/>
                </a:cubicBezTo>
                <a:cubicBezTo>
                  <a:pt x="1" y="42523"/>
                  <a:pt x="6904" y="39373"/>
                  <a:pt x="7700" y="38854"/>
                </a:cubicBezTo>
                <a:cubicBezTo>
                  <a:pt x="10598" y="36961"/>
                  <a:pt x="13019" y="34339"/>
                  <a:pt x="14670" y="31298"/>
                </a:cubicBezTo>
                <a:cubicBezTo>
                  <a:pt x="16873" y="27251"/>
                  <a:pt x="18758" y="22912"/>
                  <a:pt x="22201" y="19720"/>
                </a:cubicBezTo>
                <a:cubicBezTo>
                  <a:pt x="27587" y="14719"/>
                  <a:pt x="35420" y="13739"/>
                  <a:pt x="42558" y="11980"/>
                </a:cubicBezTo>
                <a:cubicBezTo>
                  <a:pt x="49695" y="10220"/>
                  <a:pt x="57310" y="7087"/>
                  <a:pt x="592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8" name="Shape 618"/>
        <p:cNvGrpSpPr/>
        <p:nvPr/>
      </p:nvGrpSpPr>
      <p:grpSpPr>
        <a:xfrm>
          <a:off x="0" y="0"/>
          <a:ext cx="0" cy="0"/>
          <a:chOff x="0" y="0"/>
          <a:chExt cx="0" cy="0"/>
        </a:xfrm>
      </p:grpSpPr>
      <p:sp>
        <p:nvSpPr>
          <p:cNvPr id="619" name="Google Shape;619;p58"/>
          <p:cNvSpPr txBox="1"/>
          <p:nvPr>
            <p:ph idx="1" type="subTitle"/>
          </p:nvPr>
        </p:nvSpPr>
        <p:spPr>
          <a:xfrm>
            <a:off x="288400" y="179425"/>
            <a:ext cx="6748500" cy="48045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What is "Industrial Relations" for many:</a:t>
            </a:r>
            <a:endParaRPr b="1"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The term is synonymous and associated with collectives, such as mass movements of workers, trade unions, and others.</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It was also linked to "Industrial" work, such as the manufacturing sector, labor- intensive tasks, and factory work that are full-time.</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The tone of "Industrial Relations" was thought to be more focused on "collective action," such as bargaining agreements.</a:t>
            </a:r>
            <a:endParaRPr sz="2100">
              <a:solidFill>
                <a:srgbClr val="000000"/>
              </a:solidFill>
              <a:latin typeface="Arial"/>
              <a:ea typeface="Arial"/>
              <a:cs typeface="Arial"/>
              <a:sym typeface="Arial"/>
            </a:endParaRPr>
          </a:p>
          <a:p>
            <a:pPr indent="0" lvl="0" marL="685800" rtl="0" algn="l">
              <a:lnSpc>
                <a:spcPct val="150000"/>
              </a:lnSpc>
              <a:spcBef>
                <a:spcPts val="1200"/>
              </a:spcBef>
              <a:spcAft>
                <a:spcPts val="0"/>
              </a:spcAft>
              <a:buNone/>
            </a:pPr>
            <a:r>
              <a:t/>
            </a:r>
            <a:endParaRPr b="1" sz="2100">
              <a:solidFill>
                <a:srgbClr val="000000"/>
              </a:solidFill>
              <a:latin typeface="Arial"/>
              <a:ea typeface="Arial"/>
              <a:cs typeface="Arial"/>
              <a:sym typeface="Arial"/>
            </a:endParaRPr>
          </a:p>
        </p:txBody>
      </p:sp>
      <p:pic>
        <p:nvPicPr>
          <p:cNvPr id="620" name="Google Shape;620;p58"/>
          <p:cNvPicPr preferRelativeResize="0"/>
          <p:nvPr>
            <p:ph idx="2" type="pic"/>
          </p:nvPr>
        </p:nvPicPr>
        <p:blipFill rotWithShape="1">
          <a:blip r:embed="rId3">
            <a:alphaModFix/>
          </a:blip>
          <a:srcRect b="0" l="26222" r="28007" t="0"/>
          <a:stretch/>
        </p:blipFill>
        <p:spPr>
          <a:xfrm>
            <a:off x="7127125" y="539550"/>
            <a:ext cx="1794300" cy="4064400"/>
          </a:xfrm>
          <a:prstGeom prst="ellipse">
            <a:avLst/>
          </a:prstGeom>
        </p:spPr>
      </p:pic>
      <p:sp>
        <p:nvSpPr>
          <p:cNvPr id="621" name="Google Shape;621;p58"/>
          <p:cNvSpPr/>
          <p:nvPr/>
        </p:nvSpPr>
        <p:spPr>
          <a:xfrm rot="10800000">
            <a:off x="5578091" y="2606021"/>
            <a:ext cx="3718309" cy="2685379"/>
          </a:xfrm>
          <a:custGeom>
            <a:rect b="b" l="l" r="r" t="t"/>
            <a:pathLst>
              <a:path extrusionOk="0" h="42800" w="59263">
                <a:moveTo>
                  <a:pt x="43" y="0"/>
                </a:moveTo>
                <a:cubicBezTo>
                  <a:pt x="43" y="0"/>
                  <a:pt x="1" y="36617"/>
                  <a:pt x="1" y="42800"/>
                </a:cubicBezTo>
                <a:cubicBezTo>
                  <a:pt x="1" y="42523"/>
                  <a:pt x="6904" y="39373"/>
                  <a:pt x="7700" y="38854"/>
                </a:cubicBezTo>
                <a:cubicBezTo>
                  <a:pt x="10598" y="36961"/>
                  <a:pt x="13019" y="34339"/>
                  <a:pt x="14670" y="31298"/>
                </a:cubicBezTo>
                <a:cubicBezTo>
                  <a:pt x="16873" y="27251"/>
                  <a:pt x="18758" y="22912"/>
                  <a:pt x="22201" y="19720"/>
                </a:cubicBezTo>
                <a:cubicBezTo>
                  <a:pt x="27587" y="14719"/>
                  <a:pt x="35420" y="13739"/>
                  <a:pt x="42558" y="11980"/>
                </a:cubicBezTo>
                <a:cubicBezTo>
                  <a:pt x="49695" y="10220"/>
                  <a:pt x="57310" y="7087"/>
                  <a:pt x="592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5" name="Shape 625"/>
        <p:cNvGrpSpPr/>
        <p:nvPr/>
      </p:nvGrpSpPr>
      <p:grpSpPr>
        <a:xfrm>
          <a:off x="0" y="0"/>
          <a:ext cx="0" cy="0"/>
          <a:chOff x="0" y="0"/>
          <a:chExt cx="0" cy="0"/>
        </a:xfrm>
      </p:grpSpPr>
      <p:sp>
        <p:nvSpPr>
          <p:cNvPr id="626" name="Google Shape;626;p59"/>
          <p:cNvSpPr txBox="1"/>
          <p:nvPr>
            <p:ph idx="1" type="subTitle"/>
          </p:nvPr>
        </p:nvSpPr>
        <p:spPr>
          <a:xfrm>
            <a:off x="288400" y="179425"/>
            <a:ext cx="6748500" cy="48045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What is "Employee Relations" for many:</a:t>
            </a:r>
            <a:endParaRPr b="1"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a:t>
            </a:r>
            <a:r>
              <a:rPr lang="en" sz="2400">
                <a:solidFill>
                  <a:srgbClr val="000000"/>
                </a:solidFill>
                <a:latin typeface="Times New Roman"/>
                <a:ea typeface="Times New Roman"/>
                <a:cs typeface="Times New Roman"/>
                <a:sym typeface="Times New Roman"/>
              </a:rPr>
              <a:t>         </a:t>
            </a:r>
            <a:r>
              <a:rPr lang="en" sz="2400">
                <a:solidFill>
                  <a:srgbClr val="000000"/>
                </a:solidFill>
                <a:latin typeface="Arial"/>
                <a:ea typeface="Arial"/>
                <a:cs typeface="Arial"/>
                <a:sym typeface="Arial"/>
              </a:rPr>
              <a:t>The term revolves around a smaller subset of industries and goes beyond the collectives, such as trade unions.</a:t>
            </a:r>
            <a:endParaRPr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a:t>
            </a:r>
            <a:r>
              <a:rPr lang="en" sz="2400">
                <a:solidFill>
                  <a:srgbClr val="000000"/>
                </a:solidFill>
                <a:latin typeface="Times New Roman"/>
                <a:ea typeface="Times New Roman"/>
                <a:cs typeface="Times New Roman"/>
                <a:sym typeface="Times New Roman"/>
              </a:rPr>
              <a:t>         </a:t>
            </a:r>
            <a:r>
              <a:rPr lang="en" sz="2400">
                <a:solidFill>
                  <a:srgbClr val="000000"/>
                </a:solidFill>
                <a:latin typeface="Arial"/>
                <a:ea typeface="Arial"/>
                <a:cs typeface="Arial"/>
                <a:sym typeface="Arial"/>
              </a:rPr>
              <a:t>Are no longer just focused on factory work, manufacturing jobs, but now also includes the service sector/non-union entities, part-time, and contractual workers</a:t>
            </a:r>
            <a:endParaRPr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685800" rtl="0" algn="l">
              <a:lnSpc>
                <a:spcPct val="150000"/>
              </a:lnSpc>
              <a:spcBef>
                <a:spcPts val="1200"/>
              </a:spcBef>
              <a:spcAft>
                <a:spcPts val="0"/>
              </a:spcAft>
              <a:buNone/>
            </a:pPr>
            <a:r>
              <a:t/>
            </a:r>
            <a:endParaRPr b="1" sz="2100">
              <a:solidFill>
                <a:srgbClr val="000000"/>
              </a:solidFill>
              <a:latin typeface="Arial"/>
              <a:ea typeface="Arial"/>
              <a:cs typeface="Arial"/>
              <a:sym typeface="Arial"/>
            </a:endParaRPr>
          </a:p>
        </p:txBody>
      </p:sp>
      <p:pic>
        <p:nvPicPr>
          <p:cNvPr id="627" name="Google Shape;627;p59"/>
          <p:cNvPicPr preferRelativeResize="0"/>
          <p:nvPr>
            <p:ph idx="2" type="pic"/>
          </p:nvPr>
        </p:nvPicPr>
        <p:blipFill rotWithShape="1">
          <a:blip r:embed="rId3">
            <a:alphaModFix/>
          </a:blip>
          <a:srcRect b="0" l="26222" r="28007" t="0"/>
          <a:stretch/>
        </p:blipFill>
        <p:spPr>
          <a:xfrm>
            <a:off x="7127125" y="539550"/>
            <a:ext cx="1794300" cy="4064400"/>
          </a:xfrm>
          <a:prstGeom prst="ellipse">
            <a:avLst/>
          </a:prstGeom>
        </p:spPr>
      </p:pic>
      <p:sp>
        <p:nvSpPr>
          <p:cNvPr id="628" name="Google Shape;628;p59"/>
          <p:cNvSpPr/>
          <p:nvPr/>
        </p:nvSpPr>
        <p:spPr>
          <a:xfrm rot="10800000">
            <a:off x="5578091" y="2606021"/>
            <a:ext cx="3718309" cy="2685379"/>
          </a:xfrm>
          <a:custGeom>
            <a:rect b="b" l="l" r="r" t="t"/>
            <a:pathLst>
              <a:path extrusionOk="0" h="42800" w="59263">
                <a:moveTo>
                  <a:pt x="43" y="0"/>
                </a:moveTo>
                <a:cubicBezTo>
                  <a:pt x="43" y="0"/>
                  <a:pt x="1" y="36617"/>
                  <a:pt x="1" y="42800"/>
                </a:cubicBezTo>
                <a:cubicBezTo>
                  <a:pt x="1" y="42523"/>
                  <a:pt x="6904" y="39373"/>
                  <a:pt x="7700" y="38854"/>
                </a:cubicBezTo>
                <a:cubicBezTo>
                  <a:pt x="10598" y="36961"/>
                  <a:pt x="13019" y="34339"/>
                  <a:pt x="14670" y="31298"/>
                </a:cubicBezTo>
                <a:cubicBezTo>
                  <a:pt x="16873" y="27251"/>
                  <a:pt x="18758" y="22912"/>
                  <a:pt x="22201" y="19720"/>
                </a:cubicBezTo>
                <a:cubicBezTo>
                  <a:pt x="27587" y="14719"/>
                  <a:pt x="35420" y="13739"/>
                  <a:pt x="42558" y="11980"/>
                </a:cubicBezTo>
                <a:cubicBezTo>
                  <a:pt x="49695" y="10220"/>
                  <a:pt x="57310" y="7087"/>
                  <a:pt x="592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2" name="Shape 632"/>
        <p:cNvGrpSpPr/>
        <p:nvPr/>
      </p:nvGrpSpPr>
      <p:grpSpPr>
        <a:xfrm>
          <a:off x="0" y="0"/>
          <a:ext cx="0" cy="0"/>
          <a:chOff x="0" y="0"/>
          <a:chExt cx="0" cy="0"/>
        </a:xfrm>
      </p:grpSpPr>
      <p:sp>
        <p:nvSpPr>
          <p:cNvPr id="633" name="Google Shape;633;p60"/>
          <p:cNvSpPr txBox="1"/>
          <p:nvPr>
            <p:ph type="title"/>
          </p:nvPr>
        </p:nvSpPr>
        <p:spPr>
          <a:xfrm>
            <a:off x="720000" y="445025"/>
            <a:ext cx="7704000" cy="15732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a:solidFill>
                  <a:srgbClr val="000000"/>
                </a:solidFill>
                <a:latin typeface="Arial"/>
                <a:ea typeface="Arial"/>
                <a:cs typeface="Arial"/>
                <a:sym typeface="Arial"/>
              </a:rPr>
              <a:t>Psychological Contract and Why It Matters</a:t>
            </a:r>
            <a:endParaRPr>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634" name="Google Shape;634;p60"/>
          <p:cNvSpPr/>
          <p:nvPr/>
        </p:nvSpPr>
        <p:spPr>
          <a:xfrm>
            <a:off x="1115835" y="2540250"/>
            <a:ext cx="650700" cy="6507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60"/>
          <p:cNvSpPr/>
          <p:nvPr/>
        </p:nvSpPr>
        <p:spPr>
          <a:xfrm>
            <a:off x="2570735" y="2489675"/>
            <a:ext cx="650700" cy="6507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36" name="Google Shape;636;p60"/>
          <p:cNvGrpSpPr/>
          <p:nvPr/>
        </p:nvGrpSpPr>
        <p:grpSpPr>
          <a:xfrm>
            <a:off x="4025635" y="2489675"/>
            <a:ext cx="650700" cy="650700"/>
            <a:chOff x="3321675" y="2712625"/>
            <a:chExt cx="650700" cy="650700"/>
          </a:xfrm>
        </p:grpSpPr>
        <p:sp>
          <p:nvSpPr>
            <p:cNvPr id="637" name="Google Shape;637;p60"/>
            <p:cNvSpPr/>
            <p:nvPr/>
          </p:nvSpPr>
          <p:spPr>
            <a:xfrm>
              <a:off x="3321675" y="2712625"/>
              <a:ext cx="650700" cy="650700"/>
            </a:xfrm>
            <a:prstGeom prst="roundRect">
              <a:avLst>
                <a:gd fmla="val 16667"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60"/>
            <p:cNvSpPr/>
            <p:nvPr/>
          </p:nvSpPr>
          <p:spPr>
            <a:xfrm>
              <a:off x="3477075" y="2868025"/>
              <a:ext cx="339900" cy="3399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9" name="Google Shape;639;p60"/>
          <p:cNvGrpSpPr/>
          <p:nvPr/>
        </p:nvGrpSpPr>
        <p:grpSpPr>
          <a:xfrm>
            <a:off x="5333460" y="2489675"/>
            <a:ext cx="1303200" cy="1303200"/>
            <a:chOff x="4914250" y="3207925"/>
            <a:chExt cx="1303200" cy="1303200"/>
          </a:xfrm>
        </p:grpSpPr>
        <p:sp>
          <p:nvSpPr>
            <p:cNvPr id="640" name="Google Shape;640;p60"/>
            <p:cNvSpPr/>
            <p:nvPr/>
          </p:nvSpPr>
          <p:spPr>
            <a:xfrm>
              <a:off x="4914250" y="3207925"/>
              <a:ext cx="1303200" cy="1303200"/>
            </a:xfrm>
            <a:prstGeom prst="pie">
              <a:avLst>
                <a:gd fmla="val 10798494" name="adj1"/>
                <a:gd fmla="val 16200000"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60"/>
            <p:cNvSpPr/>
            <p:nvPr/>
          </p:nvSpPr>
          <p:spPr>
            <a:xfrm>
              <a:off x="5240500" y="3534175"/>
              <a:ext cx="650700" cy="650700"/>
            </a:xfrm>
            <a:prstGeom prst="pie">
              <a:avLst>
                <a:gd fmla="val 10798494" name="adj1"/>
                <a:gd fmla="val 1620000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42" name="Google Shape;642;p60"/>
          <p:cNvSpPr/>
          <p:nvPr/>
        </p:nvSpPr>
        <p:spPr>
          <a:xfrm>
            <a:off x="7076435" y="2489663"/>
            <a:ext cx="650700" cy="650700"/>
          </a:xfrm>
          <a:prstGeom prst="frame">
            <a:avLst>
              <a:gd fmla="val 18884" name="adj1"/>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60"/>
          <p:cNvSpPr/>
          <p:nvPr/>
        </p:nvSpPr>
        <p:spPr>
          <a:xfrm>
            <a:off x="2717810" y="3611975"/>
            <a:ext cx="650700" cy="650700"/>
          </a:xfrm>
          <a:prstGeom prst="round2DiagRect">
            <a:avLst>
              <a:gd fmla="val 50000"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60"/>
          <p:cNvSpPr/>
          <p:nvPr/>
        </p:nvSpPr>
        <p:spPr>
          <a:xfrm>
            <a:off x="1092510" y="3628225"/>
            <a:ext cx="650700" cy="650700"/>
          </a:xfrm>
          <a:prstGeom prst="halfFrame">
            <a:avLst>
              <a:gd fmla="val 33333" name="adj1"/>
              <a:gd fmla="val 33333" name="adj2"/>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60"/>
          <p:cNvSpPr/>
          <p:nvPr/>
        </p:nvSpPr>
        <p:spPr>
          <a:xfrm rot="10800000">
            <a:off x="1139160" y="3661525"/>
            <a:ext cx="650700" cy="650700"/>
          </a:xfrm>
          <a:prstGeom prst="halfFrame">
            <a:avLst>
              <a:gd fmla="val 33333" name="adj1"/>
              <a:gd fmla="val 33333"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60"/>
          <p:cNvSpPr/>
          <p:nvPr/>
        </p:nvSpPr>
        <p:spPr>
          <a:xfrm>
            <a:off x="3944498" y="3659651"/>
            <a:ext cx="812957" cy="756891"/>
          </a:xfrm>
          <a:custGeom>
            <a:rect b="b" l="l" r="r" t="t"/>
            <a:pathLst>
              <a:path extrusionOk="0" h="80649" w="86623">
                <a:moveTo>
                  <a:pt x="74387" y="0"/>
                </a:moveTo>
                <a:cubicBezTo>
                  <a:pt x="72681" y="0"/>
                  <a:pt x="70899" y="137"/>
                  <a:pt x="69097" y="137"/>
                </a:cubicBezTo>
                <a:lnTo>
                  <a:pt x="1" y="137"/>
                </a:lnTo>
                <a:lnTo>
                  <a:pt x="1132" y="78766"/>
                </a:lnTo>
                <a:cubicBezTo>
                  <a:pt x="3181" y="80056"/>
                  <a:pt x="5427" y="80649"/>
                  <a:pt x="7666" y="80649"/>
                </a:cubicBezTo>
                <a:cubicBezTo>
                  <a:pt x="12265" y="80649"/>
                  <a:pt x="16840" y="78148"/>
                  <a:pt x="19645" y="74041"/>
                </a:cubicBezTo>
                <a:cubicBezTo>
                  <a:pt x="21815" y="70858"/>
                  <a:pt x="22628" y="66946"/>
                  <a:pt x="24328" y="63486"/>
                </a:cubicBezTo>
                <a:cubicBezTo>
                  <a:pt x="25967" y="60127"/>
                  <a:pt x="29012" y="56950"/>
                  <a:pt x="32702" y="56950"/>
                </a:cubicBezTo>
                <a:cubicBezTo>
                  <a:pt x="32823" y="56950"/>
                  <a:pt x="32944" y="56953"/>
                  <a:pt x="33066" y="56960"/>
                </a:cubicBezTo>
                <a:cubicBezTo>
                  <a:pt x="38344" y="57261"/>
                  <a:pt x="41058" y="63519"/>
                  <a:pt x="45758" y="65949"/>
                </a:cubicBezTo>
                <a:cubicBezTo>
                  <a:pt x="47117" y="66654"/>
                  <a:pt x="48583" y="66974"/>
                  <a:pt x="50063" y="66974"/>
                </a:cubicBezTo>
                <a:cubicBezTo>
                  <a:pt x="54508" y="66974"/>
                  <a:pt x="59075" y="64082"/>
                  <a:pt x="61256" y="60034"/>
                </a:cubicBezTo>
                <a:cubicBezTo>
                  <a:pt x="64162" y="54631"/>
                  <a:pt x="63635" y="47988"/>
                  <a:pt x="61767" y="42140"/>
                </a:cubicBezTo>
                <a:cubicBezTo>
                  <a:pt x="60066" y="36804"/>
                  <a:pt x="57310" y="31066"/>
                  <a:pt x="59471" y="25905"/>
                </a:cubicBezTo>
                <a:cubicBezTo>
                  <a:pt x="61482" y="21105"/>
                  <a:pt x="67103" y="18843"/>
                  <a:pt x="72288" y="18458"/>
                </a:cubicBezTo>
                <a:cubicBezTo>
                  <a:pt x="74785" y="18265"/>
                  <a:pt x="77399" y="18374"/>
                  <a:pt x="79669" y="17310"/>
                </a:cubicBezTo>
                <a:cubicBezTo>
                  <a:pt x="84838" y="14897"/>
                  <a:pt x="86622" y="8832"/>
                  <a:pt x="83506" y="4158"/>
                </a:cubicBezTo>
                <a:cubicBezTo>
                  <a:pt x="81123" y="583"/>
                  <a:pt x="77917" y="0"/>
                  <a:pt x="7438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60"/>
          <p:cNvSpPr/>
          <p:nvPr/>
        </p:nvSpPr>
        <p:spPr>
          <a:xfrm>
            <a:off x="5185856" y="3527839"/>
            <a:ext cx="1127734" cy="818968"/>
          </a:xfrm>
          <a:custGeom>
            <a:rect b="b" l="l" r="r" t="t"/>
            <a:pathLst>
              <a:path extrusionOk="0" h="69360" w="95510">
                <a:moveTo>
                  <a:pt x="88169" y="1"/>
                </a:moveTo>
                <a:cubicBezTo>
                  <a:pt x="87763" y="1"/>
                  <a:pt x="87358" y="40"/>
                  <a:pt x="86957" y="121"/>
                </a:cubicBezTo>
                <a:cubicBezTo>
                  <a:pt x="81277" y="1278"/>
                  <a:pt x="79275" y="8817"/>
                  <a:pt x="74039" y="11314"/>
                </a:cubicBezTo>
                <a:cubicBezTo>
                  <a:pt x="72798" y="11903"/>
                  <a:pt x="71483" y="12159"/>
                  <a:pt x="70147" y="12159"/>
                </a:cubicBezTo>
                <a:cubicBezTo>
                  <a:pt x="66984" y="12159"/>
                  <a:pt x="63704" y="10724"/>
                  <a:pt x="61012" y="8893"/>
                </a:cubicBezTo>
                <a:cubicBezTo>
                  <a:pt x="57192" y="6296"/>
                  <a:pt x="53841" y="2869"/>
                  <a:pt x="49535" y="1169"/>
                </a:cubicBezTo>
                <a:cubicBezTo>
                  <a:pt x="48129" y="610"/>
                  <a:pt x="46558" y="314"/>
                  <a:pt x="45007" y="314"/>
                </a:cubicBezTo>
                <a:cubicBezTo>
                  <a:pt x="41815" y="314"/>
                  <a:pt x="38711" y="1565"/>
                  <a:pt x="37313" y="4344"/>
                </a:cubicBezTo>
                <a:cubicBezTo>
                  <a:pt x="36416" y="6128"/>
                  <a:pt x="36374" y="8214"/>
                  <a:pt x="36466" y="10208"/>
                </a:cubicBezTo>
                <a:cubicBezTo>
                  <a:pt x="36617" y="13517"/>
                  <a:pt x="37061" y="16817"/>
                  <a:pt x="37807" y="20043"/>
                </a:cubicBezTo>
                <a:cubicBezTo>
                  <a:pt x="38544" y="23209"/>
                  <a:pt x="39449" y="26912"/>
                  <a:pt x="37380" y="29417"/>
                </a:cubicBezTo>
                <a:cubicBezTo>
                  <a:pt x="36324" y="30707"/>
                  <a:pt x="34682" y="31360"/>
                  <a:pt x="33057" y="31754"/>
                </a:cubicBezTo>
                <a:cubicBezTo>
                  <a:pt x="27553" y="33078"/>
                  <a:pt x="21580" y="31964"/>
                  <a:pt x="16587" y="35155"/>
                </a:cubicBezTo>
                <a:cubicBezTo>
                  <a:pt x="14434" y="36538"/>
                  <a:pt x="12650" y="38816"/>
                  <a:pt x="12658" y="41371"/>
                </a:cubicBezTo>
                <a:cubicBezTo>
                  <a:pt x="12667" y="45577"/>
                  <a:pt x="18933" y="48835"/>
                  <a:pt x="17349" y="53049"/>
                </a:cubicBezTo>
                <a:cubicBezTo>
                  <a:pt x="16755" y="54641"/>
                  <a:pt x="15054" y="55479"/>
                  <a:pt x="13479" y="56115"/>
                </a:cubicBezTo>
                <a:cubicBezTo>
                  <a:pt x="9550" y="57707"/>
                  <a:pt x="4884" y="55671"/>
                  <a:pt x="2438" y="59140"/>
                </a:cubicBezTo>
                <a:cubicBezTo>
                  <a:pt x="0" y="62608"/>
                  <a:pt x="1114" y="68748"/>
                  <a:pt x="5311" y="69360"/>
                </a:cubicBezTo>
                <a:lnTo>
                  <a:pt x="95510" y="69360"/>
                </a:lnTo>
                <a:lnTo>
                  <a:pt x="95510" y="4034"/>
                </a:lnTo>
                <a:cubicBezTo>
                  <a:pt x="93747" y="1832"/>
                  <a:pt x="90956" y="1"/>
                  <a:pt x="881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60"/>
          <p:cNvSpPr/>
          <p:nvPr/>
        </p:nvSpPr>
        <p:spPr>
          <a:xfrm>
            <a:off x="6880514" y="3553972"/>
            <a:ext cx="1215086" cy="799202"/>
          </a:xfrm>
          <a:custGeom>
            <a:rect b="b" l="l" r="r" t="t"/>
            <a:pathLst>
              <a:path extrusionOk="0" h="67686" w="102908">
                <a:moveTo>
                  <a:pt x="81854" y="1"/>
                </a:moveTo>
                <a:cubicBezTo>
                  <a:pt x="75290" y="1"/>
                  <a:pt x="69876" y="5705"/>
                  <a:pt x="63333" y="6659"/>
                </a:cubicBezTo>
                <a:cubicBezTo>
                  <a:pt x="62630" y="6762"/>
                  <a:pt x="61931" y="6808"/>
                  <a:pt x="61235" y="6808"/>
                </a:cubicBezTo>
                <a:cubicBezTo>
                  <a:pt x="55914" y="6808"/>
                  <a:pt x="50763" y="4080"/>
                  <a:pt x="45481" y="2805"/>
                </a:cubicBezTo>
                <a:cubicBezTo>
                  <a:pt x="43263" y="2269"/>
                  <a:pt x="40979" y="1999"/>
                  <a:pt x="38697" y="1999"/>
                </a:cubicBezTo>
                <a:cubicBezTo>
                  <a:pt x="34314" y="1999"/>
                  <a:pt x="29937" y="2995"/>
                  <a:pt x="26054" y="5017"/>
                </a:cubicBezTo>
                <a:cubicBezTo>
                  <a:pt x="20148" y="8100"/>
                  <a:pt x="15473" y="13570"/>
                  <a:pt x="13647" y="19979"/>
                </a:cubicBezTo>
                <a:cubicBezTo>
                  <a:pt x="12776" y="23011"/>
                  <a:pt x="12524" y="26237"/>
                  <a:pt x="11167" y="29085"/>
                </a:cubicBezTo>
                <a:cubicBezTo>
                  <a:pt x="9132" y="33366"/>
                  <a:pt x="4893" y="36231"/>
                  <a:pt x="2589" y="40377"/>
                </a:cubicBezTo>
                <a:cubicBezTo>
                  <a:pt x="0" y="45035"/>
                  <a:pt x="260" y="51134"/>
                  <a:pt x="3242" y="55549"/>
                </a:cubicBezTo>
                <a:cubicBezTo>
                  <a:pt x="5901" y="59496"/>
                  <a:pt x="10629" y="61936"/>
                  <a:pt x="15378" y="61936"/>
                </a:cubicBezTo>
                <a:cubicBezTo>
                  <a:pt x="15941" y="61936"/>
                  <a:pt x="16505" y="61902"/>
                  <a:pt x="17065" y="61832"/>
                </a:cubicBezTo>
                <a:cubicBezTo>
                  <a:pt x="19042" y="61589"/>
                  <a:pt x="20952" y="60935"/>
                  <a:pt x="22921" y="60634"/>
                </a:cubicBezTo>
                <a:cubicBezTo>
                  <a:pt x="23824" y="60497"/>
                  <a:pt x="24721" y="60435"/>
                  <a:pt x="25612" y="60435"/>
                </a:cubicBezTo>
                <a:cubicBezTo>
                  <a:pt x="34890" y="60435"/>
                  <a:pt x="43595" y="67204"/>
                  <a:pt x="53096" y="67662"/>
                </a:cubicBezTo>
                <a:cubicBezTo>
                  <a:pt x="53410" y="67678"/>
                  <a:pt x="53724" y="67685"/>
                  <a:pt x="54037" y="67685"/>
                </a:cubicBezTo>
                <a:cubicBezTo>
                  <a:pt x="61528" y="67685"/>
                  <a:pt x="68906" y="63409"/>
                  <a:pt x="72565" y="56856"/>
                </a:cubicBezTo>
                <a:cubicBezTo>
                  <a:pt x="75053" y="52407"/>
                  <a:pt x="75974" y="47012"/>
                  <a:pt x="79459" y="43301"/>
                </a:cubicBezTo>
                <a:cubicBezTo>
                  <a:pt x="83162" y="39364"/>
                  <a:pt x="89001" y="38141"/>
                  <a:pt x="93005" y="34513"/>
                </a:cubicBezTo>
                <a:cubicBezTo>
                  <a:pt x="102907" y="25550"/>
                  <a:pt x="96658" y="493"/>
                  <a:pt x="82224" y="7"/>
                </a:cubicBezTo>
                <a:lnTo>
                  <a:pt x="82232" y="7"/>
                </a:lnTo>
                <a:cubicBezTo>
                  <a:pt x="82106" y="3"/>
                  <a:pt x="81980" y="1"/>
                  <a:pt x="8185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2" name="Shape 652"/>
        <p:cNvGrpSpPr/>
        <p:nvPr/>
      </p:nvGrpSpPr>
      <p:grpSpPr>
        <a:xfrm>
          <a:off x="0" y="0"/>
          <a:ext cx="0" cy="0"/>
          <a:chOff x="0" y="0"/>
          <a:chExt cx="0" cy="0"/>
        </a:xfrm>
      </p:grpSpPr>
      <p:sp>
        <p:nvSpPr>
          <p:cNvPr id="653" name="Google Shape;653;p61"/>
          <p:cNvSpPr txBox="1"/>
          <p:nvPr>
            <p:ph type="title"/>
          </p:nvPr>
        </p:nvSpPr>
        <p:spPr>
          <a:xfrm>
            <a:off x="1284000" y="591000"/>
            <a:ext cx="6576000" cy="9471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1200"/>
              </a:spcAft>
              <a:buNone/>
            </a:pPr>
            <a:r>
              <a:rPr b="1" lang="en" sz="2500">
                <a:solidFill>
                  <a:srgbClr val="000000"/>
                </a:solidFill>
                <a:latin typeface="Arial"/>
                <a:ea typeface="Arial"/>
                <a:cs typeface="Arial"/>
                <a:sym typeface="Arial"/>
              </a:rPr>
              <a:t>Examples of these norms are as follows</a:t>
            </a:r>
            <a:r>
              <a:rPr lang="en" sz="2500">
                <a:solidFill>
                  <a:srgbClr val="000000"/>
                </a:solidFill>
                <a:latin typeface="Arial"/>
                <a:ea typeface="Arial"/>
                <a:cs typeface="Arial"/>
                <a:sym typeface="Arial"/>
              </a:rPr>
              <a:t>:</a:t>
            </a:r>
            <a:endParaRPr b="1" sz="2400">
              <a:solidFill>
                <a:srgbClr val="000000"/>
              </a:solidFill>
              <a:latin typeface="Arial"/>
              <a:ea typeface="Arial"/>
              <a:cs typeface="Arial"/>
              <a:sym typeface="Arial"/>
            </a:endParaRPr>
          </a:p>
        </p:txBody>
      </p:sp>
      <p:sp>
        <p:nvSpPr>
          <p:cNvPr id="654" name="Google Shape;654;p61"/>
          <p:cNvSpPr txBox="1"/>
          <p:nvPr>
            <p:ph idx="1" type="subTitle"/>
          </p:nvPr>
        </p:nvSpPr>
        <p:spPr>
          <a:xfrm>
            <a:off x="1284000" y="1009650"/>
            <a:ext cx="6576000" cy="2726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Both parties observe fairness and transparency.</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Employee impact and value are recognized and rewarded by their employer in various forms, such as benefits, tenure, or career growth.</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Both employer and employee will work toward the shared goal of growth that will be beneficial for both parties based on shared values, mores, and vision.</a:t>
            </a:r>
            <a:endParaRPr sz="2000">
              <a:solidFill>
                <a:srgbClr val="000000"/>
              </a:solidFill>
              <a:latin typeface="Arial"/>
              <a:ea typeface="Arial"/>
              <a:cs typeface="Arial"/>
              <a:sym typeface="Arial"/>
            </a:endParaRPr>
          </a:p>
          <a:p>
            <a:pPr indent="0" lvl="0" marL="0" rtl="0" algn="ctr">
              <a:spcBef>
                <a:spcPts val="1200"/>
              </a:spcBef>
              <a:spcAft>
                <a:spcPts val="0"/>
              </a:spcAft>
              <a:buNone/>
            </a:pPr>
            <a:r>
              <a:rPr lang="en" sz="2200">
                <a:solidFill>
                  <a:srgbClr val="000000"/>
                </a:solidFill>
                <a:latin typeface="Arial"/>
                <a:ea typeface="Arial"/>
                <a:cs typeface="Arial"/>
                <a:sym typeface="Arial"/>
              </a:rPr>
              <a:t> </a:t>
            </a:r>
            <a:endParaRPr sz="22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8" name="Shape 658"/>
        <p:cNvGrpSpPr/>
        <p:nvPr/>
      </p:nvGrpSpPr>
      <p:grpSpPr>
        <a:xfrm>
          <a:off x="0" y="0"/>
          <a:ext cx="0" cy="0"/>
          <a:chOff x="0" y="0"/>
          <a:chExt cx="0" cy="0"/>
        </a:xfrm>
      </p:grpSpPr>
      <p:sp>
        <p:nvSpPr>
          <p:cNvPr id="659" name="Google Shape;659;p62"/>
          <p:cNvSpPr/>
          <p:nvPr/>
        </p:nvSpPr>
        <p:spPr>
          <a:xfrm>
            <a:off x="1315200" y="1239322"/>
            <a:ext cx="621900" cy="6219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62"/>
          <p:cNvSpPr/>
          <p:nvPr/>
        </p:nvSpPr>
        <p:spPr>
          <a:xfrm>
            <a:off x="3276804" y="1239322"/>
            <a:ext cx="621900" cy="6219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62"/>
          <p:cNvSpPr/>
          <p:nvPr/>
        </p:nvSpPr>
        <p:spPr>
          <a:xfrm>
            <a:off x="5236233" y="1239322"/>
            <a:ext cx="621900" cy="6219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62"/>
          <p:cNvSpPr/>
          <p:nvPr/>
        </p:nvSpPr>
        <p:spPr>
          <a:xfrm>
            <a:off x="7200013" y="1239322"/>
            <a:ext cx="621900" cy="6219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62"/>
          <p:cNvSpPr/>
          <p:nvPr/>
        </p:nvSpPr>
        <p:spPr>
          <a:xfrm>
            <a:off x="1308413" y="3149972"/>
            <a:ext cx="621900" cy="6219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62"/>
          <p:cNvSpPr/>
          <p:nvPr/>
        </p:nvSpPr>
        <p:spPr>
          <a:xfrm>
            <a:off x="3272350" y="3149972"/>
            <a:ext cx="621900" cy="6219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62"/>
          <p:cNvSpPr/>
          <p:nvPr/>
        </p:nvSpPr>
        <p:spPr>
          <a:xfrm>
            <a:off x="5236288" y="3149972"/>
            <a:ext cx="621900" cy="6219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62"/>
          <p:cNvSpPr/>
          <p:nvPr/>
        </p:nvSpPr>
        <p:spPr>
          <a:xfrm>
            <a:off x="7200225" y="3149972"/>
            <a:ext cx="621900" cy="6219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667" name="Google Shape;667;p62"/>
          <p:cNvCxnSpPr>
            <a:stCxn id="659" idx="6"/>
            <a:endCxn id="660" idx="2"/>
          </p:cNvCxnSpPr>
          <p:nvPr/>
        </p:nvCxnSpPr>
        <p:spPr>
          <a:xfrm>
            <a:off x="1937100" y="1550272"/>
            <a:ext cx="1339800" cy="0"/>
          </a:xfrm>
          <a:prstGeom prst="straightConnector1">
            <a:avLst/>
          </a:prstGeom>
          <a:noFill/>
          <a:ln cap="flat" cmpd="sng" w="9525">
            <a:solidFill>
              <a:schemeClr val="dk1"/>
            </a:solidFill>
            <a:prstDash val="solid"/>
            <a:round/>
            <a:headEnd len="med" w="med" type="none"/>
            <a:tailEnd len="med" w="med" type="none"/>
          </a:ln>
        </p:spPr>
      </p:cxnSp>
      <p:cxnSp>
        <p:nvCxnSpPr>
          <p:cNvPr id="668" name="Google Shape;668;p62"/>
          <p:cNvCxnSpPr>
            <a:stCxn id="660" idx="6"/>
            <a:endCxn id="661" idx="2"/>
          </p:cNvCxnSpPr>
          <p:nvPr/>
        </p:nvCxnSpPr>
        <p:spPr>
          <a:xfrm>
            <a:off x="3898704" y="1550272"/>
            <a:ext cx="1337400" cy="0"/>
          </a:xfrm>
          <a:prstGeom prst="straightConnector1">
            <a:avLst/>
          </a:prstGeom>
          <a:noFill/>
          <a:ln cap="flat" cmpd="sng" w="9525">
            <a:solidFill>
              <a:schemeClr val="dk1"/>
            </a:solidFill>
            <a:prstDash val="solid"/>
            <a:round/>
            <a:headEnd len="med" w="med" type="none"/>
            <a:tailEnd len="med" w="med" type="none"/>
          </a:ln>
        </p:spPr>
      </p:cxnSp>
      <p:cxnSp>
        <p:nvCxnSpPr>
          <p:cNvPr id="669" name="Google Shape;669;p62"/>
          <p:cNvCxnSpPr>
            <a:stCxn id="661" idx="6"/>
            <a:endCxn id="662" idx="2"/>
          </p:cNvCxnSpPr>
          <p:nvPr/>
        </p:nvCxnSpPr>
        <p:spPr>
          <a:xfrm>
            <a:off x="5858133" y="1550272"/>
            <a:ext cx="1341900" cy="0"/>
          </a:xfrm>
          <a:prstGeom prst="straightConnector1">
            <a:avLst/>
          </a:prstGeom>
          <a:noFill/>
          <a:ln cap="flat" cmpd="sng" w="9525">
            <a:solidFill>
              <a:schemeClr val="dk1"/>
            </a:solidFill>
            <a:prstDash val="solid"/>
            <a:round/>
            <a:headEnd len="med" w="med" type="none"/>
            <a:tailEnd len="med" w="med" type="none"/>
          </a:ln>
        </p:spPr>
      </p:cxnSp>
      <p:cxnSp>
        <p:nvCxnSpPr>
          <p:cNvPr id="670" name="Google Shape;670;p62"/>
          <p:cNvCxnSpPr>
            <a:stCxn id="663" idx="6"/>
            <a:endCxn id="664" idx="2"/>
          </p:cNvCxnSpPr>
          <p:nvPr/>
        </p:nvCxnSpPr>
        <p:spPr>
          <a:xfrm>
            <a:off x="1930313" y="3460922"/>
            <a:ext cx="1341900" cy="0"/>
          </a:xfrm>
          <a:prstGeom prst="straightConnector1">
            <a:avLst/>
          </a:prstGeom>
          <a:noFill/>
          <a:ln cap="flat" cmpd="sng" w="9525">
            <a:solidFill>
              <a:schemeClr val="dk1"/>
            </a:solidFill>
            <a:prstDash val="solid"/>
            <a:round/>
            <a:headEnd len="med" w="med" type="none"/>
            <a:tailEnd len="med" w="med" type="none"/>
          </a:ln>
        </p:spPr>
      </p:cxnSp>
      <p:cxnSp>
        <p:nvCxnSpPr>
          <p:cNvPr id="671" name="Google Shape;671;p62"/>
          <p:cNvCxnSpPr>
            <a:stCxn id="664" idx="6"/>
            <a:endCxn id="665" idx="2"/>
          </p:cNvCxnSpPr>
          <p:nvPr/>
        </p:nvCxnSpPr>
        <p:spPr>
          <a:xfrm>
            <a:off x="3894250" y="3460922"/>
            <a:ext cx="1341900" cy="0"/>
          </a:xfrm>
          <a:prstGeom prst="straightConnector1">
            <a:avLst/>
          </a:prstGeom>
          <a:noFill/>
          <a:ln cap="flat" cmpd="sng" w="9525">
            <a:solidFill>
              <a:schemeClr val="dk1"/>
            </a:solidFill>
            <a:prstDash val="solid"/>
            <a:round/>
            <a:headEnd len="med" w="med" type="none"/>
            <a:tailEnd len="med" w="med" type="none"/>
          </a:ln>
        </p:spPr>
      </p:cxnSp>
      <p:cxnSp>
        <p:nvCxnSpPr>
          <p:cNvPr id="672" name="Google Shape;672;p62"/>
          <p:cNvCxnSpPr>
            <a:stCxn id="665" idx="6"/>
            <a:endCxn id="666" idx="2"/>
          </p:cNvCxnSpPr>
          <p:nvPr/>
        </p:nvCxnSpPr>
        <p:spPr>
          <a:xfrm>
            <a:off x="5858188" y="3460922"/>
            <a:ext cx="1341900" cy="0"/>
          </a:xfrm>
          <a:prstGeom prst="straightConnector1">
            <a:avLst/>
          </a:prstGeom>
          <a:noFill/>
          <a:ln cap="flat" cmpd="sng" w="9525">
            <a:solidFill>
              <a:schemeClr val="dk1"/>
            </a:solidFill>
            <a:prstDash val="solid"/>
            <a:round/>
            <a:headEnd len="med" w="med" type="none"/>
            <a:tailEnd len="med" w="med" type="none"/>
          </a:ln>
        </p:spPr>
      </p:cxnSp>
      <p:cxnSp>
        <p:nvCxnSpPr>
          <p:cNvPr id="673" name="Google Shape;673;p62"/>
          <p:cNvCxnSpPr>
            <a:stCxn id="662" idx="6"/>
            <a:endCxn id="663" idx="0"/>
          </p:cNvCxnSpPr>
          <p:nvPr/>
        </p:nvCxnSpPr>
        <p:spPr>
          <a:xfrm flipH="1">
            <a:off x="1619413" y="1550272"/>
            <a:ext cx="6202500" cy="1599600"/>
          </a:xfrm>
          <a:prstGeom prst="bentConnector4">
            <a:avLst>
              <a:gd fmla="val -9854" name="adj1"/>
              <a:gd fmla="val 84932" name="adj2"/>
            </a:avLst>
          </a:prstGeom>
          <a:noFill/>
          <a:ln cap="flat" cmpd="sng" w="9525">
            <a:solidFill>
              <a:schemeClr val="dk1"/>
            </a:solidFill>
            <a:prstDash val="solid"/>
            <a:round/>
            <a:headEnd len="med" w="med" type="none"/>
            <a:tailEnd len="med" w="med" type="none"/>
          </a:ln>
        </p:spPr>
      </p:cxnSp>
      <p:sp>
        <p:nvSpPr>
          <p:cNvPr id="674" name="Google Shape;674;p62"/>
          <p:cNvSpPr txBox="1"/>
          <p:nvPr>
            <p:ph idx="4294967295" type="title"/>
          </p:nvPr>
        </p:nvSpPr>
        <p:spPr>
          <a:xfrm>
            <a:off x="1252025" y="1301123"/>
            <a:ext cx="734700" cy="498300"/>
          </a:xfrm>
          <a:prstGeom prst="rect">
            <a:avLst/>
          </a:prstGeom>
          <a:ln>
            <a:noFill/>
          </a:ln>
        </p:spPr>
        <p:txBody>
          <a:bodyPr anchorCtr="0" anchor="ctr" bIns="91425" lIns="91425" spcFirstLastPara="1" rIns="91425" wrap="square" tIns="91425">
            <a:noAutofit/>
          </a:bodyPr>
          <a:lstStyle/>
          <a:p>
            <a:pPr indent="0" lvl="0" marL="0" rtl="0" algn="ctr">
              <a:spcBef>
                <a:spcPts val="0"/>
              </a:spcBef>
              <a:spcAft>
                <a:spcPts val="0"/>
              </a:spcAft>
              <a:buNone/>
            </a:pPr>
            <a:r>
              <a:rPr b="0" lang="en" sz="2500">
                <a:solidFill>
                  <a:schemeClr val="accent2"/>
                </a:solidFill>
              </a:rPr>
              <a:t>01</a:t>
            </a:r>
            <a:endParaRPr b="0" sz="2500">
              <a:solidFill>
                <a:schemeClr val="accent2"/>
              </a:solidFill>
            </a:endParaRPr>
          </a:p>
        </p:txBody>
      </p:sp>
      <p:sp>
        <p:nvSpPr>
          <p:cNvPr id="675" name="Google Shape;675;p62"/>
          <p:cNvSpPr txBox="1"/>
          <p:nvPr>
            <p:ph idx="4294967295" type="title"/>
          </p:nvPr>
        </p:nvSpPr>
        <p:spPr>
          <a:xfrm>
            <a:off x="3215925" y="1301123"/>
            <a:ext cx="734700" cy="498300"/>
          </a:xfrm>
          <a:prstGeom prst="rect">
            <a:avLst/>
          </a:prstGeom>
          <a:ln>
            <a:noFill/>
          </a:ln>
        </p:spPr>
        <p:txBody>
          <a:bodyPr anchorCtr="0" anchor="ctr" bIns="91425" lIns="91425" spcFirstLastPara="1" rIns="91425" wrap="square" tIns="91425">
            <a:noAutofit/>
          </a:bodyPr>
          <a:lstStyle/>
          <a:p>
            <a:pPr indent="0" lvl="0" marL="0" rtl="0" algn="ctr">
              <a:spcBef>
                <a:spcPts val="0"/>
              </a:spcBef>
              <a:spcAft>
                <a:spcPts val="0"/>
              </a:spcAft>
              <a:buNone/>
            </a:pPr>
            <a:r>
              <a:rPr b="0" lang="en" sz="2500">
                <a:solidFill>
                  <a:schemeClr val="accent2"/>
                </a:solidFill>
              </a:rPr>
              <a:t>02</a:t>
            </a:r>
            <a:endParaRPr b="0" sz="2500">
              <a:solidFill>
                <a:schemeClr val="accent2"/>
              </a:solidFill>
            </a:endParaRPr>
          </a:p>
        </p:txBody>
      </p:sp>
      <p:sp>
        <p:nvSpPr>
          <p:cNvPr id="676" name="Google Shape;676;p62"/>
          <p:cNvSpPr txBox="1"/>
          <p:nvPr>
            <p:ph idx="4294967295" type="title"/>
          </p:nvPr>
        </p:nvSpPr>
        <p:spPr>
          <a:xfrm>
            <a:off x="5173303" y="1301123"/>
            <a:ext cx="734700" cy="498300"/>
          </a:xfrm>
          <a:prstGeom prst="rect">
            <a:avLst/>
          </a:prstGeom>
          <a:ln>
            <a:noFill/>
          </a:ln>
        </p:spPr>
        <p:txBody>
          <a:bodyPr anchorCtr="0" anchor="ctr" bIns="91425" lIns="91425" spcFirstLastPara="1" rIns="91425" wrap="square" tIns="91425">
            <a:noAutofit/>
          </a:bodyPr>
          <a:lstStyle/>
          <a:p>
            <a:pPr indent="0" lvl="0" marL="0" rtl="0" algn="ctr">
              <a:spcBef>
                <a:spcPts val="0"/>
              </a:spcBef>
              <a:spcAft>
                <a:spcPts val="0"/>
              </a:spcAft>
              <a:buNone/>
            </a:pPr>
            <a:r>
              <a:rPr b="0" lang="en" sz="2500">
                <a:solidFill>
                  <a:schemeClr val="accent2"/>
                </a:solidFill>
              </a:rPr>
              <a:t>03</a:t>
            </a:r>
            <a:endParaRPr b="0" sz="2500">
              <a:solidFill>
                <a:schemeClr val="accent2"/>
              </a:solidFill>
            </a:endParaRPr>
          </a:p>
        </p:txBody>
      </p:sp>
      <p:sp>
        <p:nvSpPr>
          <p:cNvPr id="677" name="Google Shape;677;p62"/>
          <p:cNvSpPr txBox="1"/>
          <p:nvPr>
            <p:ph idx="4294967295" type="title"/>
          </p:nvPr>
        </p:nvSpPr>
        <p:spPr>
          <a:xfrm>
            <a:off x="7143725" y="1301123"/>
            <a:ext cx="734700" cy="498300"/>
          </a:xfrm>
          <a:prstGeom prst="rect">
            <a:avLst/>
          </a:prstGeom>
          <a:ln>
            <a:noFill/>
          </a:ln>
        </p:spPr>
        <p:txBody>
          <a:bodyPr anchorCtr="0" anchor="ctr" bIns="91425" lIns="91425" spcFirstLastPara="1" rIns="91425" wrap="square" tIns="91425">
            <a:noAutofit/>
          </a:bodyPr>
          <a:lstStyle/>
          <a:p>
            <a:pPr indent="0" lvl="0" marL="0" rtl="0" algn="ctr">
              <a:spcBef>
                <a:spcPts val="0"/>
              </a:spcBef>
              <a:spcAft>
                <a:spcPts val="0"/>
              </a:spcAft>
              <a:buNone/>
            </a:pPr>
            <a:r>
              <a:rPr b="0" lang="en" sz="2500">
                <a:solidFill>
                  <a:schemeClr val="accent2"/>
                </a:solidFill>
              </a:rPr>
              <a:t>04</a:t>
            </a:r>
            <a:endParaRPr b="0" sz="2500">
              <a:solidFill>
                <a:schemeClr val="accent2"/>
              </a:solidFill>
            </a:endParaRPr>
          </a:p>
        </p:txBody>
      </p:sp>
      <p:sp>
        <p:nvSpPr>
          <p:cNvPr id="678" name="Google Shape;678;p62"/>
          <p:cNvSpPr txBox="1"/>
          <p:nvPr>
            <p:ph idx="4294967295" type="title"/>
          </p:nvPr>
        </p:nvSpPr>
        <p:spPr>
          <a:xfrm>
            <a:off x="1258800" y="3211773"/>
            <a:ext cx="734700" cy="498300"/>
          </a:xfrm>
          <a:prstGeom prst="rect">
            <a:avLst/>
          </a:prstGeom>
          <a:ln>
            <a:noFill/>
          </a:ln>
        </p:spPr>
        <p:txBody>
          <a:bodyPr anchorCtr="0" anchor="ctr" bIns="91425" lIns="91425" spcFirstLastPara="1" rIns="91425" wrap="square" tIns="91425">
            <a:noAutofit/>
          </a:bodyPr>
          <a:lstStyle/>
          <a:p>
            <a:pPr indent="0" lvl="0" marL="0" rtl="0" algn="ctr">
              <a:spcBef>
                <a:spcPts val="0"/>
              </a:spcBef>
              <a:spcAft>
                <a:spcPts val="0"/>
              </a:spcAft>
              <a:buNone/>
            </a:pPr>
            <a:r>
              <a:rPr b="0" lang="en" sz="2500">
                <a:solidFill>
                  <a:schemeClr val="accent2"/>
                </a:solidFill>
              </a:rPr>
              <a:t>05</a:t>
            </a:r>
            <a:endParaRPr b="0" sz="2500">
              <a:solidFill>
                <a:schemeClr val="accent2"/>
              </a:solidFill>
            </a:endParaRPr>
          </a:p>
        </p:txBody>
      </p:sp>
      <p:sp>
        <p:nvSpPr>
          <p:cNvPr id="679" name="Google Shape;679;p62"/>
          <p:cNvSpPr txBox="1"/>
          <p:nvPr>
            <p:ph idx="4294967295" type="title"/>
          </p:nvPr>
        </p:nvSpPr>
        <p:spPr>
          <a:xfrm>
            <a:off x="3222700" y="3211773"/>
            <a:ext cx="734700" cy="498300"/>
          </a:xfrm>
          <a:prstGeom prst="rect">
            <a:avLst/>
          </a:prstGeom>
          <a:ln>
            <a:noFill/>
          </a:ln>
        </p:spPr>
        <p:txBody>
          <a:bodyPr anchorCtr="0" anchor="ctr" bIns="91425" lIns="91425" spcFirstLastPara="1" rIns="91425" wrap="square" tIns="91425">
            <a:noAutofit/>
          </a:bodyPr>
          <a:lstStyle/>
          <a:p>
            <a:pPr indent="0" lvl="0" marL="0" rtl="0" algn="ctr">
              <a:spcBef>
                <a:spcPts val="0"/>
              </a:spcBef>
              <a:spcAft>
                <a:spcPts val="0"/>
              </a:spcAft>
              <a:buNone/>
            </a:pPr>
            <a:r>
              <a:rPr b="0" lang="en" sz="2500">
                <a:solidFill>
                  <a:schemeClr val="accent2"/>
                </a:solidFill>
              </a:rPr>
              <a:t>06</a:t>
            </a:r>
            <a:endParaRPr b="0" sz="2500">
              <a:solidFill>
                <a:schemeClr val="accent2"/>
              </a:solidFill>
            </a:endParaRPr>
          </a:p>
        </p:txBody>
      </p:sp>
      <p:sp>
        <p:nvSpPr>
          <p:cNvPr id="680" name="Google Shape;680;p62"/>
          <p:cNvSpPr txBox="1"/>
          <p:nvPr>
            <p:ph idx="4294967295" type="title"/>
          </p:nvPr>
        </p:nvSpPr>
        <p:spPr>
          <a:xfrm>
            <a:off x="5180078" y="3211773"/>
            <a:ext cx="734700" cy="498300"/>
          </a:xfrm>
          <a:prstGeom prst="rect">
            <a:avLst/>
          </a:prstGeom>
          <a:ln>
            <a:noFill/>
          </a:ln>
        </p:spPr>
        <p:txBody>
          <a:bodyPr anchorCtr="0" anchor="ctr" bIns="91425" lIns="91425" spcFirstLastPara="1" rIns="91425" wrap="square" tIns="91425">
            <a:noAutofit/>
          </a:bodyPr>
          <a:lstStyle/>
          <a:p>
            <a:pPr indent="0" lvl="0" marL="0" rtl="0" algn="ctr">
              <a:spcBef>
                <a:spcPts val="0"/>
              </a:spcBef>
              <a:spcAft>
                <a:spcPts val="0"/>
              </a:spcAft>
              <a:buNone/>
            </a:pPr>
            <a:r>
              <a:rPr b="0" lang="en" sz="2500">
                <a:solidFill>
                  <a:schemeClr val="accent2"/>
                </a:solidFill>
              </a:rPr>
              <a:t>07</a:t>
            </a:r>
            <a:endParaRPr b="0" sz="2500">
              <a:solidFill>
                <a:schemeClr val="accent2"/>
              </a:solidFill>
            </a:endParaRPr>
          </a:p>
        </p:txBody>
      </p:sp>
      <p:sp>
        <p:nvSpPr>
          <p:cNvPr id="681" name="Google Shape;681;p62"/>
          <p:cNvSpPr txBox="1"/>
          <p:nvPr>
            <p:ph idx="4294967295" type="title"/>
          </p:nvPr>
        </p:nvSpPr>
        <p:spPr>
          <a:xfrm>
            <a:off x="7143978" y="3211773"/>
            <a:ext cx="734700" cy="498300"/>
          </a:xfrm>
          <a:prstGeom prst="rect">
            <a:avLst/>
          </a:prstGeom>
          <a:ln>
            <a:noFill/>
          </a:ln>
        </p:spPr>
        <p:txBody>
          <a:bodyPr anchorCtr="0" anchor="ctr" bIns="91425" lIns="91425" spcFirstLastPara="1" rIns="91425" wrap="square" tIns="91425">
            <a:noAutofit/>
          </a:bodyPr>
          <a:lstStyle/>
          <a:p>
            <a:pPr indent="0" lvl="0" marL="0" rtl="0" algn="ctr">
              <a:spcBef>
                <a:spcPts val="0"/>
              </a:spcBef>
              <a:spcAft>
                <a:spcPts val="0"/>
              </a:spcAft>
              <a:buNone/>
            </a:pPr>
            <a:r>
              <a:rPr b="0" lang="en" sz="2500">
                <a:solidFill>
                  <a:schemeClr val="accent2"/>
                </a:solidFill>
              </a:rPr>
              <a:t>08</a:t>
            </a:r>
            <a:endParaRPr b="0" sz="2500">
              <a:solidFill>
                <a:schemeClr val="accent2"/>
              </a:solidFill>
            </a:endParaRPr>
          </a:p>
        </p:txBody>
      </p:sp>
      <p:sp>
        <p:nvSpPr>
          <p:cNvPr id="682" name="Google Shape;682;p62"/>
          <p:cNvSpPr txBox="1"/>
          <p:nvPr>
            <p:ph type="title"/>
          </p:nvPr>
        </p:nvSpPr>
        <p:spPr>
          <a:xfrm>
            <a:off x="720000" y="214925"/>
            <a:ext cx="7704000" cy="802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Employees seeking for specific conditions:</a:t>
            </a:r>
            <a:endParaRPr/>
          </a:p>
        </p:txBody>
      </p:sp>
      <p:sp>
        <p:nvSpPr>
          <p:cNvPr id="683" name="Google Shape;683;p62"/>
          <p:cNvSpPr txBox="1"/>
          <p:nvPr/>
        </p:nvSpPr>
        <p:spPr>
          <a:xfrm flipH="1">
            <a:off x="129725" y="1869100"/>
            <a:ext cx="2395800" cy="802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1900"/>
              <a:t>Community building among peers</a:t>
            </a:r>
            <a:endParaRPr sz="1900"/>
          </a:p>
          <a:p>
            <a:pPr indent="0" lvl="0" marL="0" rtl="0" algn="ctr">
              <a:spcBef>
                <a:spcPts val="1200"/>
              </a:spcBef>
              <a:spcAft>
                <a:spcPts val="0"/>
              </a:spcAft>
              <a:buNone/>
            </a:pPr>
            <a:r>
              <a:t/>
            </a:r>
            <a:endParaRPr sz="1200">
              <a:solidFill>
                <a:schemeClr val="dk2"/>
              </a:solidFill>
              <a:latin typeface="Assistant"/>
              <a:ea typeface="Assistant"/>
              <a:cs typeface="Assistant"/>
              <a:sym typeface="Assistant"/>
            </a:endParaRPr>
          </a:p>
        </p:txBody>
      </p:sp>
      <p:sp>
        <p:nvSpPr>
          <p:cNvPr id="684" name="Google Shape;684;p62"/>
          <p:cNvSpPr txBox="1"/>
          <p:nvPr/>
        </p:nvSpPr>
        <p:spPr>
          <a:xfrm flipH="1">
            <a:off x="2482125" y="1869100"/>
            <a:ext cx="2007300" cy="802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1900"/>
              <a:t>Tenure and security</a:t>
            </a:r>
            <a:endParaRPr sz="1900"/>
          </a:p>
          <a:p>
            <a:pPr indent="0" lvl="0" marL="0" rtl="0" algn="ctr">
              <a:spcBef>
                <a:spcPts val="1200"/>
              </a:spcBef>
              <a:spcAft>
                <a:spcPts val="0"/>
              </a:spcAft>
              <a:buNone/>
            </a:pPr>
            <a:r>
              <a:t/>
            </a:r>
            <a:endParaRPr sz="1200">
              <a:solidFill>
                <a:schemeClr val="dk2"/>
              </a:solidFill>
              <a:latin typeface="Assistant"/>
              <a:ea typeface="Assistant"/>
              <a:cs typeface="Assistant"/>
              <a:sym typeface="Assistant"/>
            </a:endParaRPr>
          </a:p>
        </p:txBody>
      </p:sp>
      <p:sp>
        <p:nvSpPr>
          <p:cNvPr id="685" name="Google Shape;685;p62"/>
          <p:cNvSpPr txBox="1"/>
          <p:nvPr/>
        </p:nvSpPr>
        <p:spPr>
          <a:xfrm flipH="1">
            <a:off x="3950725" y="1869100"/>
            <a:ext cx="2502600" cy="802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1900"/>
              <a:t>Corporate mobility and promotions</a:t>
            </a:r>
            <a:endParaRPr sz="1900"/>
          </a:p>
          <a:p>
            <a:pPr indent="0" lvl="0" marL="0" rtl="0" algn="ctr">
              <a:spcBef>
                <a:spcPts val="1200"/>
              </a:spcBef>
              <a:spcAft>
                <a:spcPts val="0"/>
              </a:spcAft>
              <a:buNone/>
            </a:pPr>
            <a:r>
              <a:rPr b="1" lang="en" sz="1200">
                <a:solidFill>
                  <a:schemeClr val="dk2"/>
                </a:solidFill>
                <a:latin typeface="Assistant"/>
                <a:ea typeface="Assistant"/>
                <a:cs typeface="Assistant"/>
                <a:sym typeface="Assistant"/>
              </a:rPr>
              <a:t> </a:t>
            </a:r>
            <a:endParaRPr sz="1200">
              <a:solidFill>
                <a:schemeClr val="dk2"/>
              </a:solidFill>
              <a:latin typeface="Assistant"/>
              <a:ea typeface="Assistant"/>
              <a:cs typeface="Assistant"/>
              <a:sym typeface="Assistant"/>
            </a:endParaRPr>
          </a:p>
        </p:txBody>
      </p:sp>
      <p:sp>
        <p:nvSpPr>
          <p:cNvPr id="686" name="Google Shape;686;p62"/>
          <p:cNvSpPr txBox="1"/>
          <p:nvPr/>
        </p:nvSpPr>
        <p:spPr>
          <a:xfrm flipH="1">
            <a:off x="6160275" y="1869100"/>
            <a:ext cx="2731200" cy="802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1900"/>
              <a:t>Expansion of </a:t>
            </a:r>
            <a:r>
              <a:rPr lang="en" sz="1900"/>
              <a:t>skill sets</a:t>
            </a:r>
            <a:r>
              <a:rPr lang="en" sz="1900"/>
              <a:t> and training</a:t>
            </a:r>
            <a:endParaRPr sz="1900"/>
          </a:p>
          <a:p>
            <a:pPr indent="0" lvl="0" marL="0" rtl="0" algn="ctr">
              <a:spcBef>
                <a:spcPts val="1200"/>
              </a:spcBef>
              <a:spcAft>
                <a:spcPts val="0"/>
              </a:spcAft>
              <a:buNone/>
            </a:pPr>
            <a:r>
              <a:t/>
            </a:r>
            <a:endParaRPr sz="1200">
              <a:solidFill>
                <a:schemeClr val="dk2"/>
              </a:solidFill>
              <a:latin typeface="Assistant"/>
              <a:ea typeface="Assistant"/>
              <a:cs typeface="Assistant"/>
              <a:sym typeface="Assistant"/>
            </a:endParaRPr>
          </a:p>
        </p:txBody>
      </p:sp>
      <p:sp>
        <p:nvSpPr>
          <p:cNvPr id="687" name="Google Shape;687;p62"/>
          <p:cNvSpPr txBox="1"/>
          <p:nvPr/>
        </p:nvSpPr>
        <p:spPr>
          <a:xfrm flipH="1">
            <a:off x="129725" y="3779750"/>
            <a:ext cx="2395800" cy="802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1900"/>
              <a:t>Humane treatment</a:t>
            </a:r>
            <a:endParaRPr sz="1900"/>
          </a:p>
          <a:p>
            <a:pPr indent="0" lvl="0" marL="0" rtl="0" algn="ctr">
              <a:spcBef>
                <a:spcPts val="1200"/>
              </a:spcBef>
              <a:spcAft>
                <a:spcPts val="0"/>
              </a:spcAft>
              <a:buNone/>
            </a:pPr>
            <a:r>
              <a:t/>
            </a:r>
            <a:endParaRPr sz="1200">
              <a:solidFill>
                <a:schemeClr val="dk2"/>
              </a:solidFill>
              <a:latin typeface="Assistant"/>
              <a:ea typeface="Assistant"/>
              <a:cs typeface="Assistant"/>
              <a:sym typeface="Assistant"/>
            </a:endParaRPr>
          </a:p>
        </p:txBody>
      </p:sp>
      <p:sp>
        <p:nvSpPr>
          <p:cNvPr id="688" name="Google Shape;688;p62"/>
          <p:cNvSpPr txBox="1"/>
          <p:nvPr/>
        </p:nvSpPr>
        <p:spPr>
          <a:xfrm flipH="1">
            <a:off x="2525225" y="3598450"/>
            <a:ext cx="2007300" cy="984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1900"/>
              <a:t>Work/life balance or integration</a:t>
            </a:r>
            <a:endParaRPr sz="1900"/>
          </a:p>
          <a:p>
            <a:pPr indent="0" lvl="0" marL="0" rtl="0" algn="ctr">
              <a:spcBef>
                <a:spcPts val="1200"/>
              </a:spcBef>
              <a:spcAft>
                <a:spcPts val="0"/>
              </a:spcAft>
              <a:buNone/>
            </a:pPr>
            <a:r>
              <a:t/>
            </a:r>
            <a:endParaRPr b="1" sz="1200">
              <a:solidFill>
                <a:schemeClr val="dk2"/>
              </a:solidFill>
              <a:latin typeface="Assistant"/>
              <a:ea typeface="Assistant"/>
              <a:cs typeface="Assistant"/>
              <a:sym typeface="Assistant"/>
            </a:endParaRPr>
          </a:p>
        </p:txBody>
      </p:sp>
      <p:sp>
        <p:nvSpPr>
          <p:cNvPr id="689" name="Google Shape;689;p62"/>
          <p:cNvSpPr txBox="1"/>
          <p:nvPr/>
        </p:nvSpPr>
        <p:spPr>
          <a:xfrm flipH="1">
            <a:off x="4057713" y="3149875"/>
            <a:ext cx="1722000" cy="13659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1200"/>
              <a:t>·</a:t>
            </a:r>
            <a:r>
              <a:rPr lang="en" sz="700">
                <a:latin typeface="Times New Roman"/>
                <a:ea typeface="Times New Roman"/>
                <a:cs typeface="Times New Roman"/>
                <a:sym typeface="Times New Roman"/>
              </a:rPr>
              <a:t>         </a:t>
            </a:r>
            <a:r>
              <a:rPr lang="en" sz="1200"/>
              <a:t> </a:t>
            </a:r>
            <a:endParaRPr sz="1200"/>
          </a:p>
          <a:p>
            <a:pPr indent="0" lvl="0" marL="0" rtl="0" algn="l">
              <a:spcBef>
                <a:spcPts val="1200"/>
              </a:spcBef>
              <a:spcAft>
                <a:spcPts val="0"/>
              </a:spcAft>
              <a:buNone/>
            </a:pPr>
            <a:r>
              <a:rPr lang="en" sz="1800"/>
              <a:t>Impact and performance are duly rewarded </a:t>
            </a:r>
            <a:r>
              <a:rPr lang="en" sz="1200"/>
              <a:t> </a:t>
            </a:r>
            <a:endParaRPr sz="1200">
              <a:solidFill>
                <a:schemeClr val="dk2"/>
              </a:solidFill>
              <a:latin typeface="Assistant"/>
              <a:ea typeface="Assistant"/>
              <a:cs typeface="Assistant"/>
              <a:sym typeface="Assistant"/>
            </a:endParaRPr>
          </a:p>
        </p:txBody>
      </p:sp>
      <p:sp>
        <p:nvSpPr>
          <p:cNvPr id="690" name="Google Shape;690;p62"/>
          <p:cNvSpPr txBox="1"/>
          <p:nvPr/>
        </p:nvSpPr>
        <p:spPr>
          <a:xfrm flipH="1">
            <a:off x="5542100" y="3779750"/>
            <a:ext cx="2093400" cy="802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1800"/>
              <a:t>Flexibility on tasks and processes</a:t>
            </a:r>
            <a:endParaRPr sz="1800"/>
          </a:p>
          <a:p>
            <a:pPr indent="0" lvl="0" marL="0" rtl="0" algn="ctr">
              <a:spcBef>
                <a:spcPts val="1200"/>
              </a:spcBef>
              <a:spcAft>
                <a:spcPts val="0"/>
              </a:spcAft>
              <a:buNone/>
            </a:pPr>
            <a:r>
              <a:t/>
            </a:r>
            <a:endParaRPr sz="1200">
              <a:solidFill>
                <a:schemeClr val="dk2"/>
              </a:solidFill>
              <a:latin typeface="Assistant"/>
              <a:ea typeface="Assistant"/>
              <a:cs typeface="Assistant"/>
              <a:sym typeface="Assistant"/>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4" name="Shape 694"/>
        <p:cNvGrpSpPr/>
        <p:nvPr/>
      </p:nvGrpSpPr>
      <p:grpSpPr>
        <a:xfrm>
          <a:off x="0" y="0"/>
          <a:ext cx="0" cy="0"/>
          <a:chOff x="0" y="0"/>
          <a:chExt cx="0" cy="0"/>
        </a:xfrm>
      </p:grpSpPr>
      <p:sp>
        <p:nvSpPr>
          <p:cNvPr id="695" name="Google Shape;695;p63"/>
          <p:cNvSpPr/>
          <p:nvPr/>
        </p:nvSpPr>
        <p:spPr>
          <a:xfrm>
            <a:off x="728424" y="1238808"/>
            <a:ext cx="267300" cy="2673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63"/>
          <p:cNvSpPr/>
          <p:nvPr/>
        </p:nvSpPr>
        <p:spPr>
          <a:xfrm>
            <a:off x="728424" y="1993733"/>
            <a:ext cx="267300" cy="2673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63"/>
          <p:cNvSpPr/>
          <p:nvPr/>
        </p:nvSpPr>
        <p:spPr>
          <a:xfrm>
            <a:off x="728424" y="2748658"/>
            <a:ext cx="267300" cy="2673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63"/>
          <p:cNvSpPr/>
          <p:nvPr/>
        </p:nvSpPr>
        <p:spPr>
          <a:xfrm>
            <a:off x="728424" y="4051833"/>
            <a:ext cx="267300" cy="2673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63"/>
          <p:cNvSpPr txBox="1"/>
          <p:nvPr>
            <p:ph type="title"/>
          </p:nvPr>
        </p:nvSpPr>
        <p:spPr>
          <a:xfrm>
            <a:off x="720000" y="199350"/>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rgbClr val="000000"/>
                </a:solidFill>
                <a:latin typeface="Arial"/>
                <a:ea typeface="Arial"/>
                <a:cs typeface="Arial"/>
                <a:sym typeface="Arial"/>
              </a:rPr>
              <a:t>Sets Standards on Employees</a:t>
            </a:r>
            <a:endParaRPr sz="2400"/>
          </a:p>
        </p:txBody>
      </p:sp>
      <p:sp>
        <p:nvSpPr>
          <p:cNvPr id="700" name="Google Shape;700;p63"/>
          <p:cNvSpPr/>
          <p:nvPr/>
        </p:nvSpPr>
        <p:spPr>
          <a:xfrm>
            <a:off x="728424" y="3459258"/>
            <a:ext cx="267300" cy="267300"/>
          </a:xfrm>
          <a:prstGeom prst="ellipse">
            <a:avLst/>
          </a:prstGeom>
          <a:solidFill>
            <a:srgbClr val="FF99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63"/>
          <p:cNvSpPr txBox="1"/>
          <p:nvPr>
            <p:ph type="title"/>
          </p:nvPr>
        </p:nvSpPr>
        <p:spPr>
          <a:xfrm>
            <a:off x="995725" y="1086100"/>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0" lang="en" sz="1800">
                <a:solidFill>
                  <a:srgbClr val="000000"/>
                </a:solidFill>
                <a:latin typeface="Arial"/>
                <a:ea typeface="Arial"/>
                <a:cs typeface="Arial"/>
                <a:sym typeface="Arial"/>
              </a:rPr>
              <a:t>Proactive and willing to learn</a:t>
            </a:r>
            <a:endParaRPr b="0" sz="1800">
              <a:solidFill>
                <a:srgbClr val="000000"/>
              </a:solidFill>
              <a:latin typeface="Arial"/>
              <a:ea typeface="Arial"/>
              <a:cs typeface="Arial"/>
              <a:sym typeface="Arial"/>
            </a:endParaRPr>
          </a:p>
          <a:p>
            <a:pPr indent="0" lvl="0" marL="0" rtl="0" algn="ctr">
              <a:spcBef>
                <a:spcPts val="1200"/>
              </a:spcBef>
              <a:spcAft>
                <a:spcPts val="0"/>
              </a:spcAft>
              <a:buNone/>
            </a:pPr>
            <a:r>
              <a:t/>
            </a:r>
            <a:endParaRPr sz="2400">
              <a:solidFill>
                <a:srgbClr val="000000"/>
              </a:solidFill>
              <a:latin typeface="Arial"/>
              <a:ea typeface="Arial"/>
              <a:cs typeface="Arial"/>
              <a:sym typeface="Arial"/>
            </a:endParaRPr>
          </a:p>
        </p:txBody>
      </p:sp>
      <p:sp>
        <p:nvSpPr>
          <p:cNvPr id="702" name="Google Shape;702;p63"/>
          <p:cNvSpPr txBox="1"/>
          <p:nvPr>
            <p:ph type="title"/>
          </p:nvPr>
        </p:nvSpPr>
        <p:spPr>
          <a:xfrm>
            <a:off x="995725" y="1841025"/>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0" lang="en" sz="1800">
                <a:solidFill>
                  <a:srgbClr val="000000"/>
                </a:solidFill>
                <a:latin typeface="Arial"/>
                <a:ea typeface="Arial"/>
                <a:cs typeface="Arial"/>
                <a:sym typeface="Arial"/>
              </a:rPr>
              <a:t>Has the necessary skills and competence to work on designated tasks</a:t>
            </a:r>
            <a:endParaRPr b="0" sz="1800">
              <a:solidFill>
                <a:srgbClr val="000000"/>
              </a:solidFill>
              <a:latin typeface="Arial"/>
              <a:ea typeface="Arial"/>
              <a:cs typeface="Arial"/>
              <a:sym typeface="Arial"/>
            </a:endParaRPr>
          </a:p>
          <a:p>
            <a:pPr indent="0" lvl="0" marL="0" rtl="0" algn="ctr">
              <a:spcBef>
                <a:spcPts val="1200"/>
              </a:spcBef>
              <a:spcAft>
                <a:spcPts val="0"/>
              </a:spcAft>
              <a:buNone/>
            </a:pPr>
            <a:r>
              <a:t/>
            </a:r>
            <a:endParaRPr sz="2400">
              <a:solidFill>
                <a:srgbClr val="000000"/>
              </a:solidFill>
              <a:latin typeface="Arial"/>
              <a:ea typeface="Arial"/>
              <a:cs typeface="Arial"/>
              <a:sym typeface="Arial"/>
            </a:endParaRPr>
          </a:p>
        </p:txBody>
      </p:sp>
      <p:sp>
        <p:nvSpPr>
          <p:cNvPr id="703" name="Google Shape;703;p63"/>
          <p:cNvSpPr txBox="1"/>
          <p:nvPr>
            <p:ph type="title"/>
          </p:nvPr>
        </p:nvSpPr>
        <p:spPr>
          <a:xfrm>
            <a:off x="995725" y="2595950"/>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0" lang="en" sz="1800">
                <a:solidFill>
                  <a:srgbClr val="000000"/>
                </a:solidFill>
                <a:latin typeface="Arial"/>
                <a:ea typeface="Arial"/>
                <a:cs typeface="Arial"/>
                <a:sym typeface="Arial"/>
              </a:rPr>
              <a:t>A team player willing to work with others</a:t>
            </a:r>
            <a:endParaRPr b="0" sz="1800">
              <a:solidFill>
                <a:srgbClr val="000000"/>
              </a:solidFill>
              <a:latin typeface="Arial"/>
              <a:ea typeface="Arial"/>
              <a:cs typeface="Arial"/>
              <a:sym typeface="Arial"/>
            </a:endParaRPr>
          </a:p>
          <a:p>
            <a:pPr indent="0" lvl="0" marL="0" rtl="0" algn="ctr">
              <a:spcBef>
                <a:spcPts val="1200"/>
              </a:spcBef>
              <a:spcAft>
                <a:spcPts val="0"/>
              </a:spcAft>
              <a:buNone/>
            </a:pPr>
            <a:r>
              <a:t/>
            </a:r>
            <a:endParaRPr sz="2400">
              <a:solidFill>
                <a:srgbClr val="000000"/>
              </a:solidFill>
              <a:latin typeface="Arial"/>
              <a:ea typeface="Arial"/>
              <a:cs typeface="Arial"/>
              <a:sym typeface="Arial"/>
            </a:endParaRPr>
          </a:p>
        </p:txBody>
      </p:sp>
      <p:sp>
        <p:nvSpPr>
          <p:cNvPr id="704" name="Google Shape;704;p63"/>
          <p:cNvSpPr txBox="1"/>
          <p:nvPr>
            <p:ph type="title"/>
          </p:nvPr>
        </p:nvSpPr>
        <p:spPr>
          <a:xfrm>
            <a:off x="995725" y="3306550"/>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0" lang="en" sz="1800">
                <a:solidFill>
                  <a:srgbClr val="000000"/>
                </a:solidFill>
                <a:latin typeface="Arial"/>
                <a:ea typeface="Arial"/>
                <a:cs typeface="Arial"/>
                <a:sym typeface="Arial"/>
              </a:rPr>
              <a:t>Focused on achieving the goals set by the organization</a:t>
            </a:r>
            <a:endParaRPr b="0" sz="1800">
              <a:solidFill>
                <a:srgbClr val="000000"/>
              </a:solidFill>
              <a:latin typeface="Arial"/>
              <a:ea typeface="Arial"/>
              <a:cs typeface="Arial"/>
              <a:sym typeface="Arial"/>
            </a:endParaRPr>
          </a:p>
          <a:p>
            <a:pPr indent="0" lvl="0" marL="0" rtl="0" algn="ctr">
              <a:spcBef>
                <a:spcPts val="1200"/>
              </a:spcBef>
              <a:spcAft>
                <a:spcPts val="0"/>
              </a:spcAft>
              <a:buNone/>
            </a:pPr>
            <a:r>
              <a:t/>
            </a:r>
            <a:endParaRPr sz="2400">
              <a:solidFill>
                <a:srgbClr val="000000"/>
              </a:solidFill>
              <a:latin typeface="Arial"/>
              <a:ea typeface="Arial"/>
              <a:cs typeface="Arial"/>
              <a:sym typeface="Arial"/>
            </a:endParaRPr>
          </a:p>
        </p:txBody>
      </p:sp>
      <p:sp>
        <p:nvSpPr>
          <p:cNvPr id="705" name="Google Shape;705;p63"/>
          <p:cNvSpPr txBox="1"/>
          <p:nvPr>
            <p:ph type="title"/>
          </p:nvPr>
        </p:nvSpPr>
        <p:spPr>
          <a:xfrm>
            <a:off x="995725" y="3879250"/>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0" lang="en" sz="1800">
                <a:solidFill>
                  <a:srgbClr val="000000"/>
                </a:solidFill>
                <a:latin typeface="Arial"/>
                <a:ea typeface="Arial"/>
                <a:cs typeface="Arial"/>
                <a:sym typeface="Arial"/>
              </a:rPr>
              <a:t>Has the initiative to work on tasks with minimal supervision</a:t>
            </a:r>
            <a:endParaRPr b="0" sz="1800">
              <a:solidFill>
                <a:srgbClr val="000000"/>
              </a:solidFill>
              <a:latin typeface="Arial"/>
              <a:ea typeface="Arial"/>
              <a:cs typeface="Arial"/>
              <a:sym typeface="Arial"/>
            </a:endParaRPr>
          </a:p>
          <a:p>
            <a:pPr indent="0" lvl="0" marL="0" rtl="0" algn="ctr">
              <a:spcBef>
                <a:spcPts val="1200"/>
              </a:spcBef>
              <a:spcAft>
                <a:spcPts val="0"/>
              </a:spcAft>
              <a:buNone/>
            </a:pPr>
            <a:r>
              <a:t/>
            </a:r>
            <a:endParaRPr sz="2400">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9" name="Shape 709"/>
        <p:cNvGrpSpPr/>
        <p:nvPr/>
      </p:nvGrpSpPr>
      <p:grpSpPr>
        <a:xfrm>
          <a:off x="0" y="0"/>
          <a:ext cx="0" cy="0"/>
          <a:chOff x="0" y="0"/>
          <a:chExt cx="0" cy="0"/>
        </a:xfrm>
      </p:grpSpPr>
      <p:sp>
        <p:nvSpPr>
          <p:cNvPr id="710" name="Google Shape;710;p64"/>
          <p:cNvSpPr txBox="1"/>
          <p:nvPr>
            <p:ph type="title"/>
          </p:nvPr>
        </p:nvSpPr>
        <p:spPr>
          <a:xfrm>
            <a:off x="720000" y="189400"/>
            <a:ext cx="7704000" cy="5085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500">
                <a:solidFill>
                  <a:srgbClr val="000000"/>
                </a:solidFill>
                <a:latin typeface="Arial"/>
                <a:ea typeface="Arial"/>
                <a:cs typeface="Arial"/>
                <a:sym typeface="Arial"/>
              </a:rPr>
              <a:t>Example of factors</a:t>
            </a:r>
            <a:r>
              <a:rPr lang="en" sz="2500">
                <a:solidFill>
                  <a:srgbClr val="000000"/>
                </a:solidFill>
                <a:latin typeface="Arial"/>
                <a:ea typeface="Arial"/>
                <a:cs typeface="Arial"/>
                <a:sym typeface="Arial"/>
              </a:rPr>
              <a:t>:</a:t>
            </a:r>
            <a:endParaRPr sz="2500">
              <a:solidFill>
                <a:srgbClr val="000000"/>
              </a:solidFill>
              <a:latin typeface="Arial"/>
              <a:ea typeface="Arial"/>
              <a:cs typeface="Arial"/>
              <a:sym typeface="Arial"/>
            </a:endParaRPr>
          </a:p>
          <a:p>
            <a:pPr indent="12700" lvl="0" marL="0" rtl="0" algn="ctr">
              <a:lnSpc>
                <a:spcPct val="115000"/>
              </a:lnSpc>
              <a:spcBef>
                <a:spcPts val="1200"/>
              </a:spcBef>
              <a:spcAft>
                <a:spcPts val="0"/>
              </a:spcAft>
              <a:buNone/>
            </a:pPr>
            <a:r>
              <a:t/>
            </a:r>
            <a:endParaRPr sz="2000">
              <a:solidFill>
                <a:srgbClr val="000000"/>
              </a:solidFill>
              <a:latin typeface="Arial"/>
              <a:ea typeface="Arial"/>
              <a:cs typeface="Arial"/>
              <a:sym typeface="Arial"/>
            </a:endParaRPr>
          </a:p>
          <a:p>
            <a:pPr indent="12700" lvl="0" marL="0" rtl="0" algn="ctr">
              <a:lnSpc>
                <a:spcPct val="115000"/>
              </a:lnSpc>
              <a:spcBef>
                <a:spcPts val="1200"/>
              </a:spcBef>
              <a:spcAft>
                <a:spcPts val="0"/>
              </a:spcAft>
              <a:buNone/>
            </a:pPr>
            <a:r>
              <a:t/>
            </a:r>
            <a:endParaRPr b="0" sz="18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711" name="Google Shape;711;p64"/>
          <p:cNvSpPr txBox="1"/>
          <p:nvPr/>
        </p:nvSpPr>
        <p:spPr>
          <a:xfrm>
            <a:off x="0" y="767550"/>
            <a:ext cx="7755000" cy="4003500"/>
          </a:xfrm>
          <a:prstGeom prst="rect">
            <a:avLst/>
          </a:prstGeom>
          <a:noFill/>
          <a:ln>
            <a:noFill/>
          </a:ln>
        </p:spPr>
        <p:txBody>
          <a:bodyPr anchorCtr="0" anchor="t" bIns="91425" lIns="91425" spcFirstLastPara="1" rIns="91425" wrap="square" tIns="91425">
            <a:spAutoFit/>
          </a:bodyPr>
          <a:lstStyle/>
          <a:p>
            <a:pPr indent="0" lvl="0" marL="0" rtl="0" algn="just">
              <a:lnSpc>
                <a:spcPct val="115000"/>
              </a:lnSpc>
              <a:spcBef>
                <a:spcPts val="1200"/>
              </a:spcBef>
              <a:spcAft>
                <a:spcPts val="0"/>
              </a:spcAft>
              <a:buNone/>
            </a:pPr>
            <a:r>
              <a:rPr lang="en" sz="2200"/>
              <a:t>·</a:t>
            </a:r>
            <a:r>
              <a:rPr lang="en" sz="2200">
                <a:latin typeface="Times New Roman"/>
                <a:ea typeface="Times New Roman"/>
                <a:cs typeface="Times New Roman"/>
                <a:sym typeface="Times New Roman"/>
              </a:rPr>
              <a:t>      </a:t>
            </a:r>
            <a:r>
              <a:rPr lang="en" sz="2200"/>
              <a:t>Power, influence, control, and freedom regarding the tasks given</a:t>
            </a:r>
            <a:endParaRPr sz="2200"/>
          </a:p>
          <a:p>
            <a:pPr indent="0" lvl="0" marL="0" rtl="0" algn="just">
              <a:lnSpc>
                <a:spcPct val="115000"/>
              </a:lnSpc>
              <a:spcBef>
                <a:spcPts val="1200"/>
              </a:spcBef>
              <a:spcAft>
                <a:spcPts val="0"/>
              </a:spcAft>
              <a:buNone/>
            </a:pPr>
            <a:r>
              <a:rPr lang="en" sz="2200"/>
              <a:t>·</a:t>
            </a:r>
            <a:r>
              <a:rPr lang="en" sz="2200">
                <a:latin typeface="Times New Roman"/>
                <a:ea typeface="Times New Roman"/>
                <a:cs typeface="Times New Roman"/>
                <a:sym typeface="Times New Roman"/>
              </a:rPr>
              <a:t>          </a:t>
            </a:r>
            <a:r>
              <a:rPr lang="en" sz="2200"/>
              <a:t>Self-actualization and fulfillment when doing their jobs</a:t>
            </a:r>
            <a:endParaRPr sz="2200"/>
          </a:p>
          <a:p>
            <a:pPr indent="0" lvl="0" marL="0" rtl="0" algn="just">
              <a:lnSpc>
                <a:spcPct val="115000"/>
              </a:lnSpc>
              <a:spcBef>
                <a:spcPts val="1200"/>
              </a:spcBef>
              <a:spcAft>
                <a:spcPts val="0"/>
              </a:spcAft>
              <a:buNone/>
            </a:pPr>
            <a:r>
              <a:rPr lang="en" sz="2200"/>
              <a:t>·</a:t>
            </a:r>
            <a:r>
              <a:rPr lang="en" sz="2200">
                <a:latin typeface="Times New Roman"/>
                <a:ea typeface="Times New Roman"/>
                <a:cs typeface="Times New Roman"/>
                <a:sym typeface="Times New Roman"/>
              </a:rPr>
              <a:t>       </a:t>
            </a:r>
            <a:r>
              <a:rPr lang="en" sz="2200"/>
              <a:t>Respect among peers and working relationship in the workplace</a:t>
            </a:r>
            <a:endParaRPr sz="2200"/>
          </a:p>
          <a:p>
            <a:pPr indent="0" lvl="0" marL="0" rtl="0" algn="just">
              <a:lnSpc>
                <a:spcPct val="115000"/>
              </a:lnSpc>
              <a:spcBef>
                <a:spcPts val="1200"/>
              </a:spcBef>
              <a:spcAft>
                <a:spcPts val="0"/>
              </a:spcAft>
              <a:buNone/>
            </a:pPr>
            <a:r>
              <a:rPr lang="en" sz="2200"/>
              <a:t>·</a:t>
            </a:r>
            <a:r>
              <a:rPr lang="en" sz="2200">
                <a:latin typeface="Times New Roman"/>
                <a:ea typeface="Times New Roman"/>
                <a:cs typeface="Times New Roman"/>
                <a:sym typeface="Times New Roman"/>
              </a:rPr>
              <a:t>         </a:t>
            </a:r>
            <a:r>
              <a:rPr lang="en" sz="2200"/>
              <a:t>Compensation</a:t>
            </a:r>
            <a:endParaRPr sz="2200"/>
          </a:p>
          <a:p>
            <a:pPr indent="0" lvl="0" marL="0" rtl="0" algn="just">
              <a:lnSpc>
                <a:spcPct val="115000"/>
              </a:lnSpc>
              <a:spcBef>
                <a:spcPts val="1200"/>
              </a:spcBef>
              <a:spcAft>
                <a:spcPts val="0"/>
              </a:spcAft>
              <a:buNone/>
            </a:pPr>
            <a:r>
              <a:rPr lang="en" sz="2200"/>
              <a:t>·</a:t>
            </a:r>
            <a:r>
              <a:rPr lang="en" sz="2200">
                <a:latin typeface="Times New Roman"/>
                <a:ea typeface="Times New Roman"/>
                <a:cs typeface="Times New Roman"/>
                <a:sym typeface="Times New Roman"/>
              </a:rPr>
              <a:t>         </a:t>
            </a:r>
            <a:r>
              <a:rPr lang="en" sz="2200"/>
              <a:t>Recognition of the personal value</a:t>
            </a:r>
            <a:endParaRPr sz="2200"/>
          </a:p>
          <a:p>
            <a:pPr indent="0" lvl="0" marL="685800" rtl="0" algn="just">
              <a:lnSpc>
                <a:spcPct val="100000"/>
              </a:lnSpc>
              <a:spcBef>
                <a:spcPts val="1200"/>
              </a:spcBef>
              <a:spcAft>
                <a:spcPts val="0"/>
              </a:spcAft>
              <a:buNone/>
            </a:pPr>
            <a:r>
              <a:t/>
            </a:r>
            <a:endParaRPr sz="2100"/>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5" name="Shape 715"/>
        <p:cNvGrpSpPr/>
        <p:nvPr/>
      </p:nvGrpSpPr>
      <p:grpSpPr>
        <a:xfrm>
          <a:off x="0" y="0"/>
          <a:ext cx="0" cy="0"/>
          <a:chOff x="0" y="0"/>
          <a:chExt cx="0" cy="0"/>
        </a:xfrm>
      </p:grpSpPr>
      <p:sp>
        <p:nvSpPr>
          <p:cNvPr id="716" name="Google Shape;716;p65"/>
          <p:cNvSpPr txBox="1"/>
          <p:nvPr>
            <p:ph type="title"/>
          </p:nvPr>
        </p:nvSpPr>
        <p:spPr>
          <a:xfrm>
            <a:off x="720000" y="1892825"/>
            <a:ext cx="7704000" cy="572700"/>
          </a:xfrm>
          <a:prstGeom prst="rect">
            <a:avLst/>
          </a:prstGeom>
          <a:ln>
            <a:noFill/>
          </a:ln>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3000">
                <a:solidFill>
                  <a:srgbClr val="000000"/>
                </a:solidFill>
                <a:latin typeface="Arial"/>
                <a:ea typeface="Arial"/>
                <a:cs typeface="Arial"/>
                <a:sym typeface="Arial"/>
              </a:rPr>
              <a:t>Relationship Attachment: Compliance and Commitment</a:t>
            </a:r>
            <a:endParaRPr sz="3000">
              <a:solidFill>
                <a:srgbClr val="000000"/>
              </a:solidFill>
              <a:latin typeface="Arial"/>
              <a:ea typeface="Arial"/>
              <a:cs typeface="Arial"/>
              <a:sym typeface="Arial"/>
            </a:endParaRPr>
          </a:p>
          <a:p>
            <a:pPr indent="0" lvl="0" marL="0" rtl="0" algn="ctr">
              <a:spcBef>
                <a:spcPts val="1200"/>
              </a:spcBef>
              <a:spcAft>
                <a:spcPts val="0"/>
              </a:spcAft>
              <a:buNone/>
            </a:pPr>
            <a:r>
              <a:t/>
            </a:r>
            <a:endParaRPr sz="60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0" name="Shape 720"/>
        <p:cNvGrpSpPr/>
        <p:nvPr/>
      </p:nvGrpSpPr>
      <p:grpSpPr>
        <a:xfrm>
          <a:off x="0" y="0"/>
          <a:ext cx="0" cy="0"/>
          <a:chOff x="0" y="0"/>
          <a:chExt cx="0" cy="0"/>
        </a:xfrm>
      </p:grpSpPr>
      <p:sp>
        <p:nvSpPr>
          <p:cNvPr id="721" name="Google Shape;721;p66"/>
          <p:cNvSpPr/>
          <p:nvPr/>
        </p:nvSpPr>
        <p:spPr>
          <a:xfrm>
            <a:off x="728424" y="1238808"/>
            <a:ext cx="267300" cy="2673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66"/>
          <p:cNvSpPr/>
          <p:nvPr/>
        </p:nvSpPr>
        <p:spPr>
          <a:xfrm>
            <a:off x="728424" y="1993733"/>
            <a:ext cx="267300" cy="2673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66"/>
          <p:cNvSpPr/>
          <p:nvPr/>
        </p:nvSpPr>
        <p:spPr>
          <a:xfrm>
            <a:off x="728424" y="2748658"/>
            <a:ext cx="267300" cy="2673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66"/>
          <p:cNvSpPr/>
          <p:nvPr/>
        </p:nvSpPr>
        <p:spPr>
          <a:xfrm>
            <a:off x="728424" y="4051833"/>
            <a:ext cx="267300" cy="2673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66"/>
          <p:cNvSpPr txBox="1"/>
          <p:nvPr>
            <p:ph type="title"/>
          </p:nvPr>
        </p:nvSpPr>
        <p:spPr>
          <a:xfrm>
            <a:off x="720000" y="199350"/>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Compliance</a:t>
            </a:r>
            <a:endParaRPr>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0" lang="en">
                <a:solidFill>
                  <a:srgbClr val="000000"/>
                </a:solidFill>
                <a:latin typeface="Arial"/>
                <a:ea typeface="Arial"/>
                <a:cs typeface="Arial"/>
                <a:sym typeface="Arial"/>
              </a:rPr>
              <a:t>The word itself conjures ideas of submission and power. In the relationship between employee and employer, compliance has </a:t>
            </a:r>
            <a:r>
              <a:rPr lang="en">
                <a:solidFill>
                  <a:srgbClr val="000000"/>
                </a:solidFill>
                <a:latin typeface="Arial"/>
                <a:ea typeface="Arial"/>
                <a:cs typeface="Arial"/>
                <a:sym typeface="Arial"/>
              </a:rPr>
              <a:t>different forms and root sources of power </a:t>
            </a:r>
            <a:r>
              <a:rPr b="0" lang="en">
                <a:solidFill>
                  <a:srgbClr val="000000"/>
                </a:solidFill>
                <a:latin typeface="Arial"/>
                <a:ea typeface="Arial"/>
                <a:cs typeface="Arial"/>
                <a:sym typeface="Arial"/>
              </a:rPr>
              <a:t>present in this interaction (Etzioni, 1975).</a:t>
            </a:r>
            <a:endParaRPr b="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rgbClr val="000000"/>
              </a:solidFill>
              <a:latin typeface="Arial"/>
              <a:ea typeface="Arial"/>
              <a:cs typeface="Arial"/>
              <a:sym typeface="Arial"/>
            </a:endParaRPr>
          </a:p>
        </p:txBody>
      </p:sp>
      <p:sp>
        <p:nvSpPr>
          <p:cNvPr id="726" name="Google Shape;726;p66"/>
          <p:cNvSpPr/>
          <p:nvPr/>
        </p:nvSpPr>
        <p:spPr>
          <a:xfrm>
            <a:off x="349649" y="3492683"/>
            <a:ext cx="267300" cy="267300"/>
          </a:xfrm>
          <a:prstGeom prst="ellipse">
            <a:avLst/>
          </a:prstGeom>
          <a:solidFill>
            <a:srgbClr val="FF99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0" name="Shape 730"/>
        <p:cNvGrpSpPr/>
        <p:nvPr/>
      </p:nvGrpSpPr>
      <p:grpSpPr>
        <a:xfrm>
          <a:off x="0" y="0"/>
          <a:ext cx="0" cy="0"/>
          <a:chOff x="0" y="0"/>
          <a:chExt cx="0" cy="0"/>
        </a:xfrm>
      </p:grpSpPr>
      <p:sp>
        <p:nvSpPr>
          <p:cNvPr id="731" name="Google Shape;731;p67"/>
          <p:cNvSpPr txBox="1"/>
          <p:nvPr>
            <p:ph type="title"/>
          </p:nvPr>
        </p:nvSpPr>
        <p:spPr>
          <a:xfrm>
            <a:off x="720000" y="445025"/>
            <a:ext cx="7704000" cy="572700"/>
          </a:xfrm>
          <a:prstGeom prst="rect">
            <a:avLst/>
          </a:prstGeom>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Sources of power:</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a:t>
            </a:r>
            <a:r>
              <a:rPr b="0"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Coercive</a:t>
            </a:r>
            <a:r>
              <a:rPr b="0" lang="en" sz="2100">
                <a:solidFill>
                  <a:srgbClr val="000000"/>
                </a:solidFill>
                <a:latin typeface="Arial"/>
                <a:ea typeface="Arial"/>
                <a:cs typeface="Arial"/>
                <a:sym typeface="Arial"/>
              </a:rPr>
              <a:t> - Punishment</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a:t>
            </a:r>
            <a:r>
              <a:rPr b="0"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Remunerative</a:t>
            </a:r>
            <a:r>
              <a:rPr b="0" lang="en" sz="2100">
                <a:solidFill>
                  <a:srgbClr val="000000"/>
                </a:solidFill>
                <a:latin typeface="Arial"/>
                <a:ea typeface="Arial"/>
                <a:cs typeface="Arial"/>
                <a:sym typeface="Arial"/>
              </a:rPr>
              <a:t> - Financial reward</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1200"/>
              </a:spcAft>
              <a:buNone/>
            </a:pPr>
            <a:r>
              <a:rPr b="0" lang="en" sz="2100">
                <a:solidFill>
                  <a:srgbClr val="000000"/>
                </a:solidFill>
                <a:latin typeface="Arial"/>
                <a:ea typeface="Arial"/>
                <a:cs typeface="Arial"/>
                <a:sym typeface="Arial"/>
              </a:rPr>
              <a:t>·</a:t>
            </a:r>
            <a:r>
              <a:rPr b="0"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Normative</a:t>
            </a:r>
            <a:r>
              <a:rPr b="0" lang="en" sz="2100">
                <a:solidFill>
                  <a:srgbClr val="000000"/>
                </a:solidFill>
                <a:latin typeface="Arial"/>
                <a:ea typeface="Arial"/>
                <a:cs typeface="Arial"/>
                <a:sym typeface="Arial"/>
              </a:rPr>
              <a:t> - Symbolic awards tied to values held by the company</a:t>
            </a:r>
            <a:endParaRPr sz="600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5" name="Shape 735"/>
        <p:cNvGrpSpPr/>
        <p:nvPr/>
      </p:nvGrpSpPr>
      <p:grpSpPr>
        <a:xfrm>
          <a:off x="0" y="0"/>
          <a:ext cx="0" cy="0"/>
          <a:chOff x="0" y="0"/>
          <a:chExt cx="0" cy="0"/>
        </a:xfrm>
      </p:grpSpPr>
      <p:sp>
        <p:nvSpPr>
          <p:cNvPr id="736" name="Google Shape;736;p68"/>
          <p:cNvSpPr/>
          <p:nvPr/>
        </p:nvSpPr>
        <p:spPr>
          <a:xfrm>
            <a:off x="4198850" y="2888624"/>
            <a:ext cx="713700" cy="7137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68"/>
          <p:cNvSpPr/>
          <p:nvPr/>
        </p:nvSpPr>
        <p:spPr>
          <a:xfrm>
            <a:off x="3047700" y="2888624"/>
            <a:ext cx="713700" cy="7137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68"/>
          <p:cNvSpPr/>
          <p:nvPr/>
        </p:nvSpPr>
        <p:spPr>
          <a:xfrm>
            <a:off x="5350000" y="2888624"/>
            <a:ext cx="713700" cy="7137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68"/>
          <p:cNvSpPr txBox="1"/>
          <p:nvPr>
            <p:ph idx="4294967295" type="title"/>
          </p:nvPr>
        </p:nvSpPr>
        <p:spPr>
          <a:xfrm>
            <a:off x="1236024" y="540000"/>
            <a:ext cx="7326300" cy="1058700"/>
          </a:xfrm>
          <a:prstGeom prst="rect">
            <a:avLst/>
          </a:prstGeom>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Forms of involvement:</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a:t>
            </a:r>
            <a:r>
              <a:rPr b="0" lang="en" sz="2100">
                <a:solidFill>
                  <a:srgbClr val="000000"/>
                </a:solidFill>
                <a:latin typeface="Times New Roman"/>
                <a:ea typeface="Times New Roman"/>
                <a:cs typeface="Times New Roman"/>
                <a:sym typeface="Times New Roman"/>
              </a:rPr>
              <a:t>        </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Alienative</a:t>
            </a:r>
            <a:r>
              <a:rPr b="0" lang="en" sz="2100">
                <a:solidFill>
                  <a:srgbClr val="000000"/>
                </a:solidFill>
                <a:latin typeface="Arial"/>
                <a:ea typeface="Arial"/>
                <a:cs typeface="Arial"/>
                <a:sym typeface="Arial"/>
              </a:rPr>
              <a:t> - Negative or antagonistic</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a:t>
            </a:r>
            <a:r>
              <a:rPr b="0"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Calculative</a:t>
            </a:r>
            <a:r>
              <a:rPr b="0" lang="en" sz="2100">
                <a:solidFill>
                  <a:srgbClr val="000000"/>
                </a:solidFill>
                <a:latin typeface="Arial"/>
                <a:ea typeface="Arial"/>
                <a:cs typeface="Arial"/>
                <a:sym typeface="Arial"/>
              </a:rPr>
              <a:t> - Careful and thoughtful of choices</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a:t>
            </a:r>
            <a:r>
              <a:rPr b="0"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Moral</a:t>
            </a:r>
            <a:r>
              <a:rPr b="0" lang="en" sz="2100">
                <a:solidFill>
                  <a:srgbClr val="000000"/>
                </a:solidFill>
                <a:latin typeface="Arial"/>
                <a:ea typeface="Arial"/>
                <a:cs typeface="Arial"/>
                <a:sym typeface="Arial"/>
              </a:rPr>
              <a:t> - Positive and in accordance with norms set by the company</a:t>
            </a:r>
            <a:endParaRPr b="0"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3000">
              <a:solidFill>
                <a:srgbClr val="000000"/>
              </a:solidFill>
              <a:latin typeface="Arial"/>
              <a:ea typeface="Arial"/>
              <a:cs typeface="Arial"/>
              <a:sym typeface="Arial"/>
            </a:endParaRPr>
          </a:p>
          <a:p>
            <a:pPr indent="0" lvl="0" marL="0" rtl="0" algn="ctr">
              <a:spcBef>
                <a:spcPts val="1200"/>
              </a:spcBef>
              <a:spcAft>
                <a:spcPts val="0"/>
              </a:spcAft>
              <a:buNone/>
            </a:pPr>
            <a:r>
              <a:t/>
            </a:r>
            <a:endParaRPr sz="6000"/>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3" name="Shape 743"/>
        <p:cNvGrpSpPr/>
        <p:nvPr/>
      </p:nvGrpSpPr>
      <p:grpSpPr>
        <a:xfrm>
          <a:off x="0" y="0"/>
          <a:ext cx="0" cy="0"/>
          <a:chOff x="0" y="0"/>
          <a:chExt cx="0" cy="0"/>
        </a:xfrm>
      </p:grpSpPr>
      <p:sp>
        <p:nvSpPr>
          <p:cNvPr id="744" name="Google Shape;744;p69"/>
          <p:cNvSpPr/>
          <p:nvPr/>
        </p:nvSpPr>
        <p:spPr>
          <a:xfrm>
            <a:off x="728424" y="1238808"/>
            <a:ext cx="267300" cy="2673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69"/>
          <p:cNvSpPr/>
          <p:nvPr/>
        </p:nvSpPr>
        <p:spPr>
          <a:xfrm>
            <a:off x="728424" y="1993733"/>
            <a:ext cx="267300" cy="2673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69"/>
          <p:cNvSpPr/>
          <p:nvPr/>
        </p:nvSpPr>
        <p:spPr>
          <a:xfrm>
            <a:off x="728424" y="2748658"/>
            <a:ext cx="267300" cy="2673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69"/>
          <p:cNvSpPr/>
          <p:nvPr/>
        </p:nvSpPr>
        <p:spPr>
          <a:xfrm>
            <a:off x="728424" y="4051833"/>
            <a:ext cx="267300" cy="2673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69"/>
          <p:cNvSpPr txBox="1"/>
          <p:nvPr>
            <p:ph type="title"/>
          </p:nvPr>
        </p:nvSpPr>
        <p:spPr>
          <a:xfrm>
            <a:off x="720000" y="199350"/>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Commitment</a:t>
            </a:r>
            <a:endParaRPr>
              <a:solidFill>
                <a:srgbClr val="000000"/>
              </a:solidFill>
              <a:latin typeface="Arial"/>
              <a:ea typeface="Arial"/>
              <a:cs typeface="Arial"/>
              <a:sym typeface="Arial"/>
            </a:endParaRPr>
          </a:p>
          <a:p>
            <a:pPr indent="0" lvl="0" marL="0" rtl="0" algn="ctr">
              <a:spcBef>
                <a:spcPts val="1200"/>
              </a:spcBef>
              <a:spcAft>
                <a:spcPts val="0"/>
              </a:spcAft>
              <a:buNone/>
            </a:pPr>
            <a:r>
              <a:rPr b="0" lang="en">
                <a:solidFill>
                  <a:srgbClr val="000000"/>
                </a:solidFill>
                <a:latin typeface="Arial"/>
                <a:ea typeface="Arial"/>
                <a:cs typeface="Arial"/>
                <a:sym typeface="Arial"/>
              </a:rPr>
              <a:t>Again, following Etzioni, "</a:t>
            </a:r>
            <a:r>
              <a:rPr lang="en">
                <a:solidFill>
                  <a:srgbClr val="000000"/>
                </a:solidFill>
                <a:latin typeface="Arial"/>
                <a:ea typeface="Arial"/>
                <a:cs typeface="Arial"/>
                <a:sym typeface="Arial"/>
              </a:rPr>
              <a:t>Commitment</a:t>
            </a:r>
            <a:r>
              <a:rPr b="0" lang="en">
                <a:solidFill>
                  <a:srgbClr val="000000"/>
                </a:solidFill>
                <a:latin typeface="Arial"/>
                <a:ea typeface="Arial"/>
                <a:cs typeface="Arial"/>
                <a:sym typeface="Arial"/>
              </a:rPr>
              <a:t>" is about involvement or moral bond between employer and employee and sharing an optimistic view that leads to a mutually beneficial relationship. </a:t>
            </a:r>
            <a:endParaRPr>
              <a:solidFill>
                <a:srgbClr val="000000"/>
              </a:solidFill>
              <a:latin typeface="Arial"/>
              <a:ea typeface="Arial"/>
              <a:cs typeface="Arial"/>
              <a:sym typeface="Arial"/>
            </a:endParaRPr>
          </a:p>
        </p:txBody>
      </p:sp>
      <p:sp>
        <p:nvSpPr>
          <p:cNvPr id="749" name="Google Shape;749;p69"/>
          <p:cNvSpPr/>
          <p:nvPr/>
        </p:nvSpPr>
        <p:spPr>
          <a:xfrm>
            <a:off x="728424" y="3459258"/>
            <a:ext cx="267300" cy="267300"/>
          </a:xfrm>
          <a:prstGeom prst="ellipse">
            <a:avLst/>
          </a:prstGeom>
          <a:solidFill>
            <a:srgbClr val="FF99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3" name="Shape 753"/>
        <p:cNvGrpSpPr/>
        <p:nvPr/>
      </p:nvGrpSpPr>
      <p:grpSpPr>
        <a:xfrm>
          <a:off x="0" y="0"/>
          <a:ext cx="0" cy="0"/>
          <a:chOff x="0" y="0"/>
          <a:chExt cx="0" cy="0"/>
        </a:xfrm>
      </p:grpSpPr>
      <p:sp>
        <p:nvSpPr>
          <p:cNvPr id="754" name="Google Shape;754;p70"/>
          <p:cNvSpPr/>
          <p:nvPr/>
        </p:nvSpPr>
        <p:spPr>
          <a:xfrm>
            <a:off x="728424" y="1238808"/>
            <a:ext cx="267300" cy="2673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70"/>
          <p:cNvSpPr/>
          <p:nvPr/>
        </p:nvSpPr>
        <p:spPr>
          <a:xfrm>
            <a:off x="728424" y="1993733"/>
            <a:ext cx="267300" cy="2673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70"/>
          <p:cNvSpPr/>
          <p:nvPr/>
        </p:nvSpPr>
        <p:spPr>
          <a:xfrm>
            <a:off x="728424" y="2748658"/>
            <a:ext cx="267300" cy="2673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70"/>
          <p:cNvSpPr/>
          <p:nvPr/>
        </p:nvSpPr>
        <p:spPr>
          <a:xfrm>
            <a:off x="728424" y="4051833"/>
            <a:ext cx="267300" cy="2673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70"/>
          <p:cNvSpPr txBox="1"/>
          <p:nvPr>
            <p:ph type="title"/>
          </p:nvPr>
        </p:nvSpPr>
        <p:spPr>
          <a:xfrm>
            <a:off x="720000" y="199350"/>
            <a:ext cx="7704000" cy="572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Two Distinct Forms of Commitment:</a:t>
            </a:r>
            <a:endParaRPr>
              <a:solidFill>
                <a:srgbClr val="000000"/>
              </a:solidFill>
              <a:latin typeface="Arial"/>
              <a:ea typeface="Arial"/>
              <a:cs typeface="Arial"/>
              <a:sym typeface="Arial"/>
            </a:endParaRPr>
          </a:p>
          <a:p>
            <a:pPr indent="-419100" lvl="0" marL="457200" rtl="0" algn="ctr">
              <a:spcBef>
                <a:spcPts val="1200"/>
              </a:spcBef>
              <a:spcAft>
                <a:spcPts val="0"/>
              </a:spcAft>
              <a:buClr>
                <a:srgbClr val="000000"/>
              </a:buClr>
              <a:buSzPts val="3000"/>
              <a:buFont typeface="Arial"/>
              <a:buAutoNum type="arabicParenBoth"/>
            </a:pPr>
            <a:r>
              <a:rPr lang="en">
                <a:solidFill>
                  <a:srgbClr val="000000"/>
                </a:solidFill>
                <a:latin typeface="Arial"/>
                <a:ea typeface="Arial"/>
                <a:cs typeface="Arial"/>
                <a:sym typeface="Arial"/>
              </a:rPr>
              <a:t>ATTITUDINAL COMMITMENT</a:t>
            </a:r>
            <a:endParaRPr>
              <a:solidFill>
                <a:srgbClr val="000000"/>
              </a:solidFill>
              <a:latin typeface="Arial"/>
              <a:ea typeface="Arial"/>
              <a:cs typeface="Arial"/>
              <a:sym typeface="Arial"/>
            </a:endParaRPr>
          </a:p>
          <a:p>
            <a:pPr indent="0" lvl="0" marL="457200" rtl="0" algn="ctr">
              <a:spcBef>
                <a:spcPts val="0"/>
              </a:spcBef>
              <a:spcAft>
                <a:spcPts val="0"/>
              </a:spcAft>
              <a:buNone/>
            </a:pPr>
            <a:r>
              <a:t/>
            </a:r>
            <a:endParaRPr>
              <a:solidFill>
                <a:srgbClr val="000000"/>
              </a:solidFill>
              <a:latin typeface="Arial"/>
              <a:ea typeface="Arial"/>
              <a:cs typeface="Arial"/>
              <a:sym typeface="Arial"/>
            </a:endParaRPr>
          </a:p>
          <a:p>
            <a:pPr indent="-419100" lvl="0" marL="457200" rtl="0" algn="ctr">
              <a:spcBef>
                <a:spcPts val="0"/>
              </a:spcBef>
              <a:spcAft>
                <a:spcPts val="0"/>
              </a:spcAft>
              <a:buClr>
                <a:srgbClr val="000000"/>
              </a:buClr>
              <a:buSzPts val="3000"/>
              <a:buFont typeface="Arial"/>
              <a:buAutoNum type="arabicParenBoth"/>
            </a:pPr>
            <a:r>
              <a:rPr lang="en">
                <a:solidFill>
                  <a:srgbClr val="000000"/>
                </a:solidFill>
                <a:latin typeface="Arial"/>
                <a:ea typeface="Arial"/>
                <a:cs typeface="Arial"/>
                <a:sym typeface="Arial"/>
              </a:rPr>
              <a:t>BEHAVIORAL</a:t>
            </a:r>
            <a:r>
              <a:rPr lang="en">
                <a:solidFill>
                  <a:srgbClr val="000000"/>
                </a:solidFill>
                <a:latin typeface="Arial"/>
                <a:ea typeface="Arial"/>
                <a:cs typeface="Arial"/>
                <a:sym typeface="Arial"/>
              </a:rPr>
              <a:t> COMMITMENT</a:t>
            </a:r>
            <a:endParaRPr>
              <a:solidFill>
                <a:srgbClr val="000000"/>
              </a:solidFill>
              <a:latin typeface="Arial"/>
              <a:ea typeface="Arial"/>
              <a:cs typeface="Arial"/>
              <a:sym typeface="Arial"/>
            </a:endParaRPr>
          </a:p>
        </p:txBody>
      </p:sp>
      <p:sp>
        <p:nvSpPr>
          <p:cNvPr id="759" name="Google Shape;759;p70"/>
          <p:cNvSpPr/>
          <p:nvPr/>
        </p:nvSpPr>
        <p:spPr>
          <a:xfrm>
            <a:off x="728424" y="3459258"/>
            <a:ext cx="267300" cy="267300"/>
          </a:xfrm>
          <a:prstGeom prst="ellipse">
            <a:avLst/>
          </a:prstGeom>
          <a:solidFill>
            <a:srgbClr val="FF99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3" name="Shape 763"/>
        <p:cNvGrpSpPr/>
        <p:nvPr/>
      </p:nvGrpSpPr>
      <p:grpSpPr>
        <a:xfrm>
          <a:off x="0" y="0"/>
          <a:ext cx="0" cy="0"/>
          <a:chOff x="0" y="0"/>
          <a:chExt cx="0" cy="0"/>
        </a:xfrm>
      </p:grpSpPr>
      <p:sp>
        <p:nvSpPr>
          <p:cNvPr id="764" name="Google Shape;764;p71"/>
          <p:cNvSpPr/>
          <p:nvPr/>
        </p:nvSpPr>
        <p:spPr>
          <a:xfrm>
            <a:off x="4198850" y="2888624"/>
            <a:ext cx="713700" cy="7137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71"/>
          <p:cNvSpPr/>
          <p:nvPr/>
        </p:nvSpPr>
        <p:spPr>
          <a:xfrm>
            <a:off x="3047700" y="2888624"/>
            <a:ext cx="713700" cy="7137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71"/>
          <p:cNvSpPr/>
          <p:nvPr/>
        </p:nvSpPr>
        <p:spPr>
          <a:xfrm>
            <a:off x="5350000" y="2888624"/>
            <a:ext cx="713700" cy="7137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71"/>
          <p:cNvSpPr txBox="1"/>
          <p:nvPr>
            <p:ph idx="4294967295" type="title"/>
          </p:nvPr>
        </p:nvSpPr>
        <p:spPr>
          <a:xfrm>
            <a:off x="1047300" y="315425"/>
            <a:ext cx="7326300" cy="1359000"/>
          </a:xfrm>
          <a:prstGeom prst="rect">
            <a:avLst/>
          </a:prstGeom>
          <a:ln>
            <a:noFill/>
          </a:ln>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Two Sides of the Coin: Cooperation and Conflict </a:t>
            </a:r>
            <a:endParaRPr sz="2400">
              <a:solidFill>
                <a:srgbClr val="000000"/>
              </a:solidFill>
              <a:latin typeface="Arial"/>
              <a:ea typeface="Arial"/>
              <a:cs typeface="Arial"/>
              <a:sym typeface="Arial"/>
            </a:endParaRPr>
          </a:p>
          <a:p>
            <a:pPr indent="0" lvl="0" marL="0" rtl="0" algn="ctr">
              <a:lnSpc>
                <a:spcPct val="115000"/>
              </a:lnSpc>
              <a:spcBef>
                <a:spcPts val="1200"/>
              </a:spcBef>
              <a:spcAft>
                <a:spcPts val="1200"/>
              </a:spcAft>
              <a:buNone/>
            </a:pPr>
            <a:r>
              <a:rPr b="0" lang="en" sz="2400">
                <a:solidFill>
                  <a:srgbClr val="000000"/>
                </a:solidFill>
                <a:latin typeface="Arial"/>
                <a:ea typeface="Arial"/>
                <a:cs typeface="Arial"/>
                <a:sym typeface="Arial"/>
              </a:rPr>
              <a:t>The relationship between the employee and the employer is best achieved in an environment of mutual support and transparency to reach their desired goals. However, this relationship is never linear nor is ensured. </a:t>
            </a:r>
            <a:endParaRPr sz="2400">
              <a:solidFill>
                <a:srgbClr val="000000"/>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1" name="Shape 771"/>
        <p:cNvGrpSpPr/>
        <p:nvPr/>
      </p:nvGrpSpPr>
      <p:grpSpPr>
        <a:xfrm>
          <a:off x="0" y="0"/>
          <a:ext cx="0" cy="0"/>
          <a:chOff x="0" y="0"/>
          <a:chExt cx="0" cy="0"/>
        </a:xfrm>
      </p:grpSpPr>
      <p:sp>
        <p:nvSpPr>
          <p:cNvPr id="772" name="Google Shape;772;p72"/>
          <p:cNvSpPr/>
          <p:nvPr/>
        </p:nvSpPr>
        <p:spPr>
          <a:xfrm>
            <a:off x="4198850" y="2888624"/>
            <a:ext cx="713700" cy="7137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72"/>
          <p:cNvSpPr/>
          <p:nvPr/>
        </p:nvSpPr>
        <p:spPr>
          <a:xfrm>
            <a:off x="3047700" y="2888624"/>
            <a:ext cx="713700" cy="7137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72"/>
          <p:cNvSpPr/>
          <p:nvPr/>
        </p:nvSpPr>
        <p:spPr>
          <a:xfrm>
            <a:off x="5350000" y="2888624"/>
            <a:ext cx="713700" cy="7137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72"/>
          <p:cNvSpPr txBox="1"/>
          <p:nvPr>
            <p:ph idx="4294967295" type="title"/>
          </p:nvPr>
        </p:nvSpPr>
        <p:spPr>
          <a:xfrm>
            <a:off x="56700" y="239225"/>
            <a:ext cx="7326300" cy="1359000"/>
          </a:xfrm>
          <a:prstGeom prst="rect">
            <a:avLst/>
          </a:prstGeom>
          <a:ln>
            <a:noFill/>
          </a:ln>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800">
                <a:solidFill>
                  <a:srgbClr val="000000"/>
                </a:solidFill>
                <a:latin typeface="Arial"/>
                <a:ea typeface="Arial"/>
                <a:cs typeface="Arial"/>
                <a:sym typeface="Arial"/>
              </a:rPr>
              <a:t>Three Different Frames:</a:t>
            </a:r>
            <a:endParaRPr sz="28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sz="2800">
                <a:solidFill>
                  <a:srgbClr val="000000"/>
                </a:solidFill>
                <a:latin typeface="Arial"/>
                <a:ea typeface="Arial"/>
                <a:cs typeface="Arial"/>
                <a:sym typeface="Arial"/>
              </a:rPr>
              <a:t>UNITARISM</a:t>
            </a:r>
            <a:endParaRPr sz="28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sz="2800">
                <a:solidFill>
                  <a:srgbClr val="000000"/>
                </a:solidFill>
                <a:latin typeface="Arial"/>
                <a:ea typeface="Arial"/>
                <a:cs typeface="Arial"/>
                <a:sym typeface="Arial"/>
              </a:rPr>
              <a:t>      </a:t>
            </a:r>
            <a:r>
              <a:rPr lang="en" sz="2800">
                <a:solidFill>
                  <a:srgbClr val="000000"/>
                </a:solidFill>
                <a:latin typeface="Arial"/>
                <a:ea typeface="Arial"/>
                <a:cs typeface="Arial"/>
                <a:sym typeface="Arial"/>
              </a:rPr>
              <a:t>PLURALISM</a:t>
            </a:r>
            <a:endParaRPr sz="2800">
              <a:solidFill>
                <a:srgbClr val="000000"/>
              </a:solidFill>
              <a:latin typeface="Arial"/>
              <a:ea typeface="Arial"/>
              <a:cs typeface="Arial"/>
              <a:sym typeface="Arial"/>
            </a:endParaRPr>
          </a:p>
          <a:p>
            <a:pPr indent="0" lvl="0" marL="0" rtl="0" algn="ctr">
              <a:lnSpc>
                <a:spcPct val="115000"/>
              </a:lnSpc>
              <a:spcBef>
                <a:spcPts val="1200"/>
              </a:spcBef>
              <a:spcAft>
                <a:spcPts val="1200"/>
              </a:spcAft>
              <a:buNone/>
            </a:pPr>
            <a:r>
              <a:rPr lang="en" sz="2800">
                <a:solidFill>
                  <a:srgbClr val="000000"/>
                </a:solidFill>
                <a:latin typeface="Arial"/>
                <a:ea typeface="Arial"/>
                <a:cs typeface="Arial"/>
                <a:sym typeface="Arial"/>
              </a:rPr>
              <a:t>                        RADICAL/MARXIST</a:t>
            </a:r>
            <a:endParaRPr sz="2800">
              <a:solidFill>
                <a:srgbClr val="000000"/>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9" name="Shape 779"/>
        <p:cNvGrpSpPr/>
        <p:nvPr/>
      </p:nvGrpSpPr>
      <p:grpSpPr>
        <a:xfrm>
          <a:off x="0" y="0"/>
          <a:ext cx="0" cy="0"/>
          <a:chOff x="0" y="0"/>
          <a:chExt cx="0" cy="0"/>
        </a:xfrm>
      </p:grpSpPr>
      <p:sp>
        <p:nvSpPr>
          <p:cNvPr id="780" name="Google Shape;780;p73"/>
          <p:cNvSpPr txBox="1"/>
          <p:nvPr>
            <p:ph type="ctrTitle"/>
          </p:nvPr>
        </p:nvSpPr>
        <p:spPr>
          <a:xfrm>
            <a:off x="1199550" y="1335725"/>
            <a:ext cx="6047100" cy="2232900"/>
          </a:xfrm>
          <a:prstGeom prst="rect">
            <a:avLst/>
          </a:prstGeom>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t/>
            </a:r>
            <a:endParaRPr sz="30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30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sz="2500">
                <a:solidFill>
                  <a:srgbClr val="000000"/>
                </a:solidFill>
                <a:latin typeface="Arial"/>
                <a:ea typeface="Arial"/>
                <a:cs typeface="Arial"/>
                <a:sym typeface="Arial"/>
              </a:rPr>
              <a:t>I</a:t>
            </a:r>
            <a:r>
              <a:rPr lang="en" sz="2500">
                <a:solidFill>
                  <a:srgbClr val="000000"/>
                </a:solidFill>
                <a:latin typeface="Arial"/>
                <a:ea typeface="Arial"/>
                <a:cs typeface="Arial"/>
                <a:sym typeface="Arial"/>
              </a:rPr>
              <a:t>ndustrial Relations as a System</a:t>
            </a:r>
            <a:endParaRPr sz="25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sz="2500">
                <a:solidFill>
                  <a:srgbClr val="000000"/>
                </a:solidFill>
                <a:latin typeface="Arial"/>
                <a:ea typeface="Arial"/>
                <a:cs typeface="Arial"/>
                <a:sym typeface="Arial"/>
              </a:rPr>
              <a:t> </a:t>
            </a:r>
            <a:endParaRPr sz="2500">
              <a:solidFill>
                <a:srgbClr val="000000"/>
              </a:solidFill>
              <a:latin typeface="Arial"/>
              <a:ea typeface="Arial"/>
              <a:cs typeface="Arial"/>
              <a:sym typeface="Arial"/>
            </a:endParaRPr>
          </a:p>
          <a:p>
            <a:pPr indent="12700" lvl="0" marL="0" rtl="0" algn="ctr">
              <a:lnSpc>
                <a:spcPct val="115000"/>
              </a:lnSpc>
              <a:spcBef>
                <a:spcPts val="1200"/>
              </a:spcBef>
              <a:spcAft>
                <a:spcPts val="0"/>
              </a:spcAft>
              <a:buNone/>
            </a:pPr>
            <a:r>
              <a:rPr lang="en" sz="2500">
                <a:solidFill>
                  <a:srgbClr val="000000"/>
                </a:solidFill>
                <a:latin typeface="Arial"/>
                <a:ea typeface="Arial"/>
                <a:cs typeface="Arial"/>
                <a:sym typeface="Arial"/>
              </a:rPr>
              <a:t>"Inputs, Processes, and Outputs"</a:t>
            </a:r>
            <a:endParaRPr sz="25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3000">
              <a:solidFill>
                <a:srgbClr val="000000"/>
              </a:solidFill>
              <a:latin typeface="Arial"/>
              <a:ea typeface="Arial"/>
              <a:cs typeface="Arial"/>
              <a:sym typeface="Arial"/>
            </a:endParaRPr>
          </a:p>
          <a:p>
            <a:pPr indent="0" lvl="0" marL="0" rtl="0" algn="ctr">
              <a:spcBef>
                <a:spcPts val="1200"/>
              </a:spcBef>
              <a:spcAft>
                <a:spcPts val="0"/>
              </a:spcAft>
              <a:buNone/>
            </a:pPr>
            <a:r>
              <a:t/>
            </a:r>
            <a:endParaRPr sz="1200">
              <a:solidFill>
                <a:srgbClr val="000000"/>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4" name="Shape 784"/>
        <p:cNvGrpSpPr/>
        <p:nvPr/>
      </p:nvGrpSpPr>
      <p:grpSpPr>
        <a:xfrm>
          <a:off x="0" y="0"/>
          <a:ext cx="0" cy="0"/>
          <a:chOff x="0" y="0"/>
          <a:chExt cx="0" cy="0"/>
        </a:xfrm>
      </p:grpSpPr>
      <p:sp>
        <p:nvSpPr>
          <p:cNvPr id="785" name="Google Shape;785;p74"/>
          <p:cNvSpPr txBox="1"/>
          <p:nvPr>
            <p:ph type="ctrTitle"/>
          </p:nvPr>
        </p:nvSpPr>
        <p:spPr>
          <a:xfrm>
            <a:off x="1199550" y="1335725"/>
            <a:ext cx="6047100" cy="3268200"/>
          </a:xfrm>
          <a:prstGeom prst="rect">
            <a:avLst/>
          </a:prstGeom>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t/>
            </a:r>
            <a:endParaRPr sz="30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30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sz="2500">
                <a:solidFill>
                  <a:srgbClr val="000000"/>
                </a:solidFill>
                <a:latin typeface="Arial"/>
                <a:ea typeface="Arial"/>
                <a:cs typeface="Arial"/>
                <a:sym typeface="Arial"/>
              </a:rPr>
              <a:t> </a:t>
            </a:r>
            <a:endParaRPr sz="25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lang="en" sz="3000">
                <a:solidFill>
                  <a:srgbClr val="000000"/>
                </a:solidFill>
                <a:latin typeface="Arial"/>
                <a:ea typeface="Arial"/>
                <a:cs typeface="Arial"/>
                <a:sym typeface="Arial"/>
              </a:rPr>
              <a:t>Inputs</a:t>
            </a:r>
            <a:endParaRPr sz="3000">
              <a:solidFill>
                <a:srgbClr val="000000"/>
              </a:solidFill>
              <a:latin typeface="Arial"/>
              <a:ea typeface="Arial"/>
              <a:cs typeface="Arial"/>
              <a:sym typeface="Arial"/>
            </a:endParaRPr>
          </a:p>
          <a:p>
            <a:pPr indent="-387350" lvl="0" marL="457200" rtl="0" algn="l">
              <a:lnSpc>
                <a:spcPct val="115000"/>
              </a:lnSpc>
              <a:spcBef>
                <a:spcPts val="1200"/>
              </a:spcBef>
              <a:spcAft>
                <a:spcPts val="0"/>
              </a:spcAft>
              <a:buClr>
                <a:srgbClr val="000000"/>
              </a:buClr>
              <a:buSzPts val="2500"/>
              <a:buFont typeface="Arial"/>
              <a:buChar char="-"/>
            </a:pPr>
            <a:r>
              <a:rPr lang="en" sz="2500">
                <a:solidFill>
                  <a:srgbClr val="000000"/>
                </a:solidFill>
                <a:latin typeface="Arial"/>
                <a:ea typeface="Arial"/>
                <a:cs typeface="Arial"/>
                <a:sym typeface="Arial"/>
              </a:rPr>
              <a:t>ACTORS</a:t>
            </a:r>
            <a:endParaRPr sz="2500">
              <a:solidFill>
                <a:srgbClr val="000000"/>
              </a:solidFill>
              <a:latin typeface="Arial"/>
              <a:ea typeface="Arial"/>
              <a:cs typeface="Arial"/>
              <a:sym typeface="Arial"/>
            </a:endParaRPr>
          </a:p>
          <a:p>
            <a:pPr indent="-387350" lvl="0" marL="457200" rtl="0" algn="l">
              <a:lnSpc>
                <a:spcPct val="115000"/>
              </a:lnSpc>
              <a:spcBef>
                <a:spcPts val="0"/>
              </a:spcBef>
              <a:spcAft>
                <a:spcPts val="0"/>
              </a:spcAft>
              <a:buClr>
                <a:srgbClr val="000000"/>
              </a:buClr>
              <a:buSzPts val="2500"/>
              <a:buFont typeface="Arial"/>
              <a:buChar char="-"/>
            </a:pPr>
            <a:r>
              <a:rPr lang="en" sz="2500">
                <a:solidFill>
                  <a:srgbClr val="000000"/>
                </a:solidFill>
                <a:latin typeface="Arial"/>
                <a:ea typeface="Arial"/>
                <a:cs typeface="Arial"/>
                <a:sym typeface="Arial"/>
              </a:rPr>
              <a:t>CONTEXTS</a:t>
            </a:r>
            <a:endParaRPr sz="2500">
              <a:solidFill>
                <a:srgbClr val="000000"/>
              </a:solidFill>
              <a:latin typeface="Arial"/>
              <a:ea typeface="Arial"/>
              <a:cs typeface="Arial"/>
              <a:sym typeface="Arial"/>
            </a:endParaRPr>
          </a:p>
          <a:p>
            <a:pPr indent="-387350" lvl="0" marL="457200" rtl="0" algn="l">
              <a:lnSpc>
                <a:spcPct val="115000"/>
              </a:lnSpc>
              <a:spcBef>
                <a:spcPts val="0"/>
              </a:spcBef>
              <a:spcAft>
                <a:spcPts val="0"/>
              </a:spcAft>
              <a:buClr>
                <a:srgbClr val="000000"/>
              </a:buClr>
              <a:buSzPts val="2500"/>
              <a:buFont typeface="Arial"/>
              <a:buChar char="-"/>
            </a:pPr>
            <a:r>
              <a:rPr lang="en" sz="2500">
                <a:solidFill>
                  <a:srgbClr val="000000"/>
                </a:solidFill>
                <a:latin typeface="Arial"/>
                <a:ea typeface="Arial"/>
                <a:cs typeface="Arial"/>
                <a:sym typeface="Arial"/>
              </a:rPr>
              <a:t>IDEOLOGY</a:t>
            </a:r>
            <a:endParaRPr sz="25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3000">
                <a:solidFill>
                  <a:srgbClr val="000000"/>
                </a:solidFill>
                <a:latin typeface="Arial"/>
                <a:ea typeface="Arial"/>
                <a:cs typeface="Arial"/>
                <a:sym typeface="Arial"/>
              </a:rPr>
              <a:t>Outputs</a:t>
            </a:r>
            <a:endParaRPr sz="3000">
              <a:solidFill>
                <a:srgbClr val="000000"/>
              </a:solidFill>
              <a:latin typeface="Arial"/>
              <a:ea typeface="Arial"/>
              <a:cs typeface="Arial"/>
              <a:sym typeface="Arial"/>
            </a:endParaRPr>
          </a:p>
          <a:p>
            <a:pPr indent="-381000" lvl="0" marL="457200" rtl="0" algn="l">
              <a:lnSpc>
                <a:spcPct val="115000"/>
              </a:lnSpc>
              <a:spcBef>
                <a:spcPts val="1200"/>
              </a:spcBef>
              <a:spcAft>
                <a:spcPts val="0"/>
              </a:spcAft>
              <a:buClr>
                <a:srgbClr val="000000"/>
              </a:buClr>
              <a:buSzPts val="2400"/>
              <a:buFont typeface="Arial"/>
              <a:buChar char="-"/>
            </a:pPr>
            <a:r>
              <a:rPr lang="en" sz="2400">
                <a:solidFill>
                  <a:srgbClr val="000000"/>
                </a:solidFill>
                <a:latin typeface="Arial"/>
                <a:ea typeface="Arial"/>
                <a:cs typeface="Arial"/>
                <a:sym typeface="Arial"/>
              </a:rPr>
              <a:t>SUBSTANTIVE RULES</a:t>
            </a:r>
            <a:endParaRPr sz="2400">
              <a:solidFill>
                <a:srgbClr val="000000"/>
              </a:solidFill>
              <a:latin typeface="Arial"/>
              <a:ea typeface="Arial"/>
              <a:cs typeface="Arial"/>
              <a:sym typeface="Arial"/>
            </a:endParaRPr>
          </a:p>
          <a:p>
            <a:pPr indent="-381000" lvl="0" marL="457200" rtl="0" algn="l">
              <a:lnSpc>
                <a:spcPct val="115000"/>
              </a:lnSpc>
              <a:spcBef>
                <a:spcPts val="0"/>
              </a:spcBef>
              <a:spcAft>
                <a:spcPts val="0"/>
              </a:spcAft>
              <a:buClr>
                <a:srgbClr val="000000"/>
              </a:buClr>
              <a:buSzPts val="2400"/>
              <a:buFont typeface="Arial"/>
              <a:buChar char="-"/>
            </a:pPr>
            <a:r>
              <a:rPr lang="en" sz="2400">
                <a:solidFill>
                  <a:srgbClr val="000000"/>
                </a:solidFill>
                <a:latin typeface="Arial"/>
                <a:ea typeface="Arial"/>
                <a:cs typeface="Arial"/>
                <a:sym typeface="Arial"/>
              </a:rPr>
              <a:t>PROCEDURAL RULES</a:t>
            </a:r>
            <a:endParaRPr sz="2400">
              <a:solidFill>
                <a:srgbClr val="000000"/>
              </a:solidFill>
              <a:latin typeface="Arial"/>
              <a:ea typeface="Arial"/>
              <a:cs typeface="Arial"/>
              <a:sym typeface="Arial"/>
            </a:endParaRPr>
          </a:p>
          <a:p>
            <a:pPr indent="0" lvl="0" marL="0" rtl="0" algn="ctr">
              <a:spcBef>
                <a:spcPts val="1200"/>
              </a:spcBef>
              <a:spcAft>
                <a:spcPts val="0"/>
              </a:spcAft>
              <a:buNone/>
            </a:pPr>
            <a:r>
              <a:t/>
            </a:r>
            <a:endParaRPr sz="1200">
              <a:solidFill>
                <a:srgbClr val="000000"/>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9" name="Shape 789"/>
        <p:cNvGrpSpPr/>
        <p:nvPr/>
      </p:nvGrpSpPr>
      <p:grpSpPr>
        <a:xfrm>
          <a:off x="0" y="0"/>
          <a:ext cx="0" cy="0"/>
          <a:chOff x="0" y="0"/>
          <a:chExt cx="0" cy="0"/>
        </a:xfrm>
      </p:grpSpPr>
      <p:sp>
        <p:nvSpPr>
          <p:cNvPr id="790" name="Google Shape;790;p75"/>
          <p:cNvSpPr txBox="1"/>
          <p:nvPr>
            <p:ph type="ctrTitle"/>
          </p:nvPr>
        </p:nvSpPr>
        <p:spPr>
          <a:xfrm>
            <a:off x="1199550" y="637950"/>
            <a:ext cx="6047100" cy="3468900"/>
          </a:xfrm>
          <a:prstGeom prst="rect">
            <a:avLst/>
          </a:prstGeom>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t/>
            </a:r>
            <a:endParaRPr sz="30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30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 </a:t>
            </a:r>
            <a:endParaRPr sz="2400">
              <a:solidFill>
                <a:srgbClr val="000000"/>
              </a:solidFill>
              <a:latin typeface="Arial"/>
              <a:ea typeface="Arial"/>
              <a:cs typeface="Arial"/>
              <a:sym typeface="Arial"/>
            </a:endParaRPr>
          </a:p>
          <a:p>
            <a:pPr indent="-381000" lvl="0" marL="457200" rtl="0" algn="just">
              <a:lnSpc>
                <a:spcPct val="115000"/>
              </a:lnSpc>
              <a:spcBef>
                <a:spcPts val="1200"/>
              </a:spcBef>
              <a:spcAft>
                <a:spcPts val="0"/>
              </a:spcAft>
              <a:buClr>
                <a:srgbClr val="000000"/>
              </a:buClr>
              <a:buSzPts val="2400"/>
              <a:buFont typeface="Arial"/>
              <a:buChar char="-"/>
            </a:pPr>
            <a:r>
              <a:rPr lang="en" sz="2400">
                <a:solidFill>
                  <a:srgbClr val="000000"/>
                </a:solidFill>
                <a:latin typeface="Arial"/>
                <a:ea typeface="Arial"/>
                <a:cs typeface="Arial"/>
                <a:sym typeface="Arial"/>
              </a:rPr>
              <a:t>Process Synthesis: Inputs and Outputs</a:t>
            </a:r>
            <a:endParaRPr sz="24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b="0" lang="en" sz="2400">
                <a:solidFill>
                  <a:srgbClr val="000000"/>
                </a:solidFill>
                <a:latin typeface="Arial"/>
                <a:ea typeface="Arial"/>
                <a:cs typeface="Arial"/>
                <a:sym typeface="Arial"/>
              </a:rPr>
              <a:t>For the system to find a consensus, the inputs are turned to outputs with the help of a process in which actors are subjected. </a:t>
            </a:r>
            <a:endParaRPr sz="2400">
              <a:solidFill>
                <a:srgbClr val="000000"/>
              </a:solidFill>
              <a:latin typeface="Arial"/>
              <a:ea typeface="Arial"/>
              <a:cs typeface="Arial"/>
              <a:sym typeface="Arial"/>
            </a:endParaRPr>
          </a:p>
          <a:p>
            <a:pPr indent="0" lvl="0" marL="0" rtl="0" algn="ctr">
              <a:spcBef>
                <a:spcPts val="1200"/>
              </a:spcBef>
              <a:spcAft>
                <a:spcPts val="0"/>
              </a:spcAft>
              <a:buNone/>
            </a:pPr>
            <a:r>
              <a:t/>
            </a:r>
            <a:endParaRPr sz="1200">
              <a:solidFill>
                <a:srgbClr val="000000"/>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4" name="Shape 794"/>
        <p:cNvGrpSpPr/>
        <p:nvPr/>
      </p:nvGrpSpPr>
      <p:grpSpPr>
        <a:xfrm>
          <a:off x="0" y="0"/>
          <a:ext cx="0" cy="0"/>
          <a:chOff x="0" y="0"/>
          <a:chExt cx="0" cy="0"/>
        </a:xfrm>
      </p:grpSpPr>
      <p:sp>
        <p:nvSpPr>
          <p:cNvPr id="795" name="Google Shape;795;p76"/>
          <p:cNvSpPr txBox="1"/>
          <p:nvPr>
            <p:ph idx="1" type="subTitle"/>
          </p:nvPr>
        </p:nvSpPr>
        <p:spPr>
          <a:xfrm>
            <a:off x="720000" y="1092300"/>
            <a:ext cx="6576600" cy="3511800"/>
          </a:xfrm>
          <a:prstGeom prst="rect">
            <a:avLst/>
          </a:prstGeom>
        </p:spPr>
        <p:txBody>
          <a:bodyPr anchorCtr="0" anchor="t" bIns="91425" lIns="91425" spcFirstLastPara="1" rIns="91425" wrap="square" tIns="91425">
            <a:noAutofit/>
          </a:bodyPr>
          <a:lstStyle/>
          <a:p>
            <a:pPr indent="0" lvl="0" marL="457200" rtl="0" algn="ctr">
              <a:lnSpc>
                <a:spcPct val="115000"/>
              </a:lnSpc>
              <a:spcBef>
                <a:spcPts val="0"/>
              </a:spcBef>
              <a:spcAft>
                <a:spcPts val="0"/>
              </a:spcAft>
              <a:buNone/>
            </a:pPr>
            <a:r>
              <a:rPr lang="en" sz="3600">
                <a:solidFill>
                  <a:srgbClr val="0A1D37"/>
                </a:solidFill>
                <a:latin typeface="Arial"/>
                <a:ea typeface="Arial"/>
                <a:cs typeface="Arial"/>
                <a:sym typeface="Arial"/>
              </a:rPr>
              <a:t>Good Governance &amp; Social Responsibility</a:t>
            </a:r>
            <a:r>
              <a:rPr lang="en" sz="3600">
                <a:solidFill>
                  <a:srgbClr val="151F29"/>
                </a:solidFill>
                <a:latin typeface="Arial"/>
                <a:ea typeface="Arial"/>
                <a:cs typeface="Arial"/>
                <a:sym typeface="Arial"/>
              </a:rPr>
              <a:t>, Danilo Lorenzo S. Delos Santos and Leveric T. Ng, Rex Bookstore, Inc.</a:t>
            </a:r>
            <a:endParaRPr sz="3600">
              <a:solidFill>
                <a:srgbClr val="151F29"/>
              </a:solidFill>
              <a:latin typeface="Arial"/>
              <a:ea typeface="Arial"/>
              <a:cs typeface="Arial"/>
              <a:sym typeface="Arial"/>
            </a:endParaRPr>
          </a:p>
          <a:p>
            <a:pPr indent="0" lvl="0" marL="457200" rtl="0" algn="ctr">
              <a:lnSpc>
                <a:spcPct val="115000"/>
              </a:lnSpc>
              <a:spcBef>
                <a:spcPts val="0"/>
              </a:spcBef>
              <a:spcAft>
                <a:spcPts val="0"/>
              </a:spcAft>
              <a:buNone/>
            </a:pPr>
            <a:r>
              <a:rPr lang="en" sz="3600">
                <a:solidFill>
                  <a:srgbClr val="151F29"/>
                </a:solidFill>
                <a:latin typeface="Arial"/>
                <a:ea typeface="Arial"/>
                <a:cs typeface="Arial"/>
                <a:sym typeface="Arial"/>
              </a:rPr>
              <a:t>2021</a:t>
            </a:r>
            <a:endParaRPr sz="3600">
              <a:solidFill>
                <a:srgbClr val="151F29"/>
              </a:solidFill>
              <a:latin typeface="Arial"/>
              <a:ea typeface="Arial"/>
              <a:cs typeface="Arial"/>
              <a:sym typeface="Arial"/>
            </a:endParaRPr>
          </a:p>
          <a:p>
            <a:pPr indent="0" lvl="0" marL="457200" rtl="0" algn="l">
              <a:spcBef>
                <a:spcPts val="0"/>
              </a:spcBef>
              <a:spcAft>
                <a:spcPts val="0"/>
              </a:spcAft>
              <a:buNone/>
            </a:pPr>
            <a:r>
              <a:t/>
            </a:r>
            <a:endParaRPr sz="3600"/>
          </a:p>
          <a:p>
            <a:pPr indent="0" lvl="0" marL="0" rtl="0" algn="l">
              <a:spcBef>
                <a:spcPts val="1000"/>
              </a:spcBef>
              <a:spcAft>
                <a:spcPts val="1000"/>
              </a:spcAft>
              <a:buNone/>
            </a:pPr>
            <a:r>
              <a:t/>
            </a:r>
            <a:endParaRPr/>
          </a:p>
        </p:txBody>
      </p:sp>
      <p:sp>
        <p:nvSpPr>
          <p:cNvPr id="796" name="Google Shape;796;p7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TEXTBOOK:</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0" name="Shape 800"/>
        <p:cNvGrpSpPr/>
        <p:nvPr/>
      </p:nvGrpSpPr>
      <p:grpSpPr>
        <a:xfrm>
          <a:off x="0" y="0"/>
          <a:ext cx="0" cy="0"/>
          <a:chOff x="0" y="0"/>
          <a:chExt cx="0" cy="0"/>
        </a:xfrm>
      </p:grpSpPr>
      <p:sp>
        <p:nvSpPr>
          <p:cNvPr id="801" name="Google Shape;801;p77"/>
          <p:cNvSpPr/>
          <p:nvPr/>
        </p:nvSpPr>
        <p:spPr>
          <a:xfrm>
            <a:off x="4198850" y="2888624"/>
            <a:ext cx="713700" cy="7137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77"/>
          <p:cNvSpPr/>
          <p:nvPr/>
        </p:nvSpPr>
        <p:spPr>
          <a:xfrm>
            <a:off x="3047700" y="2888624"/>
            <a:ext cx="713700" cy="7137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77"/>
          <p:cNvSpPr/>
          <p:nvPr/>
        </p:nvSpPr>
        <p:spPr>
          <a:xfrm>
            <a:off x="5350000" y="2888624"/>
            <a:ext cx="713700" cy="7137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77"/>
          <p:cNvSpPr txBox="1"/>
          <p:nvPr>
            <p:ph type="title"/>
          </p:nvPr>
        </p:nvSpPr>
        <p:spPr>
          <a:xfrm>
            <a:off x="2347938" y="540000"/>
            <a:ext cx="4448100" cy="1058700"/>
          </a:xfrm>
          <a:prstGeom prst="rect">
            <a:avLst/>
          </a:prstGeom>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6000">
                <a:latin typeface="Albert Sans"/>
                <a:ea typeface="Albert Sans"/>
                <a:cs typeface="Albert Sans"/>
                <a:sym typeface="Albert Sans"/>
              </a:rPr>
              <a:t>Thanks!</a:t>
            </a:r>
            <a:endParaRPr b="1" sz="6000">
              <a:latin typeface="Albert Sans"/>
              <a:ea typeface="Albert Sans"/>
              <a:cs typeface="Albert Sans"/>
              <a:sym typeface="Albert Sans"/>
            </a:endParaRPr>
          </a:p>
        </p:txBody>
      </p:sp>
      <p:sp>
        <p:nvSpPr>
          <p:cNvPr id="805" name="Google Shape;805;p77"/>
          <p:cNvSpPr txBox="1"/>
          <p:nvPr/>
        </p:nvSpPr>
        <p:spPr>
          <a:xfrm>
            <a:off x="2496150" y="4343600"/>
            <a:ext cx="4151700" cy="260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2"/>
                </a:solidFill>
                <a:latin typeface="Assistant"/>
                <a:ea typeface="Assistant"/>
                <a:cs typeface="Assistant"/>
                <a:sym typeface="Assistant"/>
              </a:rPr>
              <a:t>Please keep this slide for attribution</a:t>
            </a:r>
            <a:endParaRPr sz="1200">
              <a:solidFill>
                <a:schemeClr val="dk2"/>
              </a:solidFill>
              <a:latin typeface="Assistant"/>
              <a:ea typeface="Assistant"/>
              <a:cs typeface="Assistant"/>
              <a:sym typeface="Assistant"/>
            </a:endParaRPr>
          </a:p>
        </p:txBody>
      </p:sp>
      <p:grpSp>
        <p:nvGrpSpPr>
          <p:cNvPr id="806" name="Google Shape;806;p77"/>
          <p:cNvGrpSpPr/>
          <p:nvPr/>
        </p:nvGrpSpPr>
        <p:grpSpPr>
          <a:xfrm>
            <a:off x="3213077" y="3054073"/>
            <a:ext cx="383153" cy="382695"/>
            <a:chOff x="3303268" y="3817349"/>
            <a:chExt cx="346056" cy="345674"/>
          </a:xfrm>
        </p:grpSpPr>
        <p:sp>
          <p:nvSpPr>
            <p:cNvPr id="807" name="Google Shape;807;p77"/>
            <p:cNvSpPr/>
            <p:nvPr/>
          </p:nvSpPr>
          <p:spPr>
            <a:xfrm>
              <a:off x="3303268" y="3817349"/>
              <a:ext cx="346056" cy="345674"/>
            </a:xfrm>
            <a:custGeom>
              <a:rect b="b" l="l" r="r" t="t"/>
              <a:pathLst>
                <a:path extrusionOk="0" h="10860" w="10872">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77"/>
            <p:cNvSpPr/>
            <p:nvPr/>
          </p:nvSpPr>
          <p:spPr>
            <a:xfrm>
              <a:off x="3368074" y="3882537"/>
              <a:ext cx="215298" cy="215298"/>
            </a:xfrm>
            <a:custGeom>
              <a:rect b="b" l="l" r="r" t="t"/>
              <a:pathLst>
                <a:path extrusionOk="0" h="6764" w="6764">
                  <a:moveTo>
                    <a:pt x="5335" y="346"/>
                  </a:moveTo>
                  <a:cubicBezTo>
                    <a:pt x="5930" y="346"/>
                    <a:pt x="6418" y="834"/>
                    <a:pt x="6418" y="1429"/>
                  </a:cubicBezTo>
                  <a:lnTo>
                    <a:pt x="6418" y="5335"/>
                  </a:lnTo>
                  <a:cubicBezTo>
                    <a:pt x="6418" y="5930"/>
                    <a:pt x="5930" y="6418"/>
                    <a:pt x="5335" y="6418"/>
                  </a:cubicBezTo>
                  <a:lnTo>
                    <a:pt x="1429" y="6418"/>
                  </a:lnTo>
                  <a:cubicBezTo>
                    <a:pt x="834" y="6418"/>
                    <a:pt x="346" y="5930"/>
                    <a:pt x="346" y="5335"/>
                  </a:cubicBezTo>
                  <a:lnTo>
                    <a:pt x="346" y="1429"/>
                  </a:lnTo>
                  <a:cubicBezTo>
                    <a:pt x="346" y="834"/>
                    <a:pt x="834" y="346"/>
                    <a:pt x="1429" y="346"/>
                  </a:cubicBezTo>
                  <a:close/>
                  <a:moveTo>
                    <a:pt x="1429" y="1"/>
                  </a:moveTo>
                  <a:cubicBezTo>
                    <a:pt x="644" y="1"/>
                    <a:pt x="1" y="644"/>
                    <a:pt x="1" y="1429"/>
                  </a:cubicBezTo>
                  <a:lnTo>
                    <a:pt x="1" y="5335"/>
                  </a:lnTo>
                  <a:cubicBezTo>
                    <a:pt x="1" y="6120"/>
                    <a:pt x="644" y="6763"/>
                    <a:pt x="1429" y="6763"/>
                  </a:cubicBezTo>
                  <a:lnTo>
                    <a:pt x="5335" y="6763"/>
                  </a:lnTo>
                  <a:cubicBezTo>
                    <a:pt x="6121" y="6763"/>
                    <a:pt x="6763" y="6120"/>
                    <a:pt x="6763" y="5335"/>
                  </a:cubicBezTo>
                  <a:lnTo>
                    <a:pt x="6763" y="1429"/>
                  </a:lnTo>
                  <a:cubicBezTo>
                    <a:pt x="6763" y="644"/>
                    <a:pt x="6121" y="1"/>
                    <a:pt x="533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77"/>
            <p:cNvSpPr/>
            <p:nvPr/>
          </p:nvSpPr>
          <p:spPr>
            <a:xfrm>
              <a:off x="3418143" y="3933656"/>
              <a:ext cx="114811" cy="112742"/>
            </a:xfrm>
            <a:custGeom>
              <a:rect b="b" l="l" r="r" t="t"/>
              <a:pathLst>
                <a:path extrusionOk="0" h="3542" w="3607">
                  <a:moveTo>
                    <a:pt x="1822" y="0"/>
                  </a:moveTo>
                  <a:cubicBezTo>
                    <a:pt x="812" y="0"/>
                    <a:pt x="1" y="851"/>
                    <a:pt x="59" y="1859"/>
                  </a:cubicBezTo>
                  <a:cubicBezTo>
                    <a:pt x="95" y="2776"/>
                    <a:pt x="833" y="3502"/>
                    <a:pt x="1726" y="3538"/>
                  </a:cubicBezTo>
                  <a:cubicBezTo>
                    <a:pt x="1764" y="3541"/>
                    <a:pt x="1802" y="3542"/>
                    <a:pt x="1840" y="3542"/>
                  </a:cubicBezTo>
                  <a:cubicBezTo>
                    <a:pt x="2178" y="3542"/>
                    <a:pt x="2494" y="3447"/>
                    <a:pt x="2762" y="3276"/>
                  </a:cubicBezTo>
                  <a:cubicBezTo>
                    <a:pt x="2857" y="3217"/>
                    <a:pt x="2869" y="3086"/>
                    <a:pt x="2797" y="3014"/>
                  </a:cubicBezTo>
                  <a:cubicBezTo>
                    <a:pt x="2761" y="2978"/>
                    <a:pt x="2711" y="2964"/>
                    <a:pt x="2664" y="2964"/>
                  </a:cubicBezTo>
                  <a:cubicBezTo>
                    <a:pt x="2634" y="2964"/>
                    <a:pt x="2606" y="2969"/>
                    <a:pt x="2583" y="2979"/>
                  </a:cubicBezTo>
                  <a:cubicBezTo>
                    <a:pt x="2380" y="3096"/>
                    <a:pt x="2149" y="3185"/>
                    <a:pt x="1897" y="3185"/>
                  </a:cubicBezTo>
                  <a:cubicBezTo>
                    <a:pt x="1868" y="3185"/>
                    <a:pt x="1839" y="3183"/>
                    <a:pt x="1809" y="3181"/>
                  </a:cubicBezTo>
                  <a:cubicBezTo>
                    <a:pt x="1023" y="3169"/>
                    <a:pt x="380" y="2514"/>
                    <a:pt x="392" y="1716"/>
                  </a:cubicBezTo>
                  <a:cubicBezTo>
                    <a:pt x="426" y="948"/>
                    <a:pt x="1028" y="330"/>
                    <a:pt x="1792" y="330"/>
                  </a:cubicBezTo>
                  <a:cubicBezTo>
                    <a:pt x="1833" y="330"/>
                    <a:pt x="1874" y="332"/>
                    <a:pt x="1916" y="335"/>
                  </a:cubicBezTo>
                  <a:cubicBezTo>
                    <a:pt x="2619" y="371"/>
                    <a:pt x="3190" y="943"/>
                    <a:pt x="3250" y="1633"/>
                  </a:cubicBezTo>
                  <a:cubicBezTo>
                    <a:pt x="3285" y="1919"/>
                    <a:pt x="3214" y="2193"/>
                    <a:pt x="3095" y="2431"/>
                  </a:cubicBezTo>
                  <a:cubicBezTo>
                    <a:pt x="3059" y="2490"/>
                    <a:pt x="3059" y="2574"/>
                    <a:pt x="3119" y="2633"/>
                  </a:cubicBezTo>
                  <a:cubicBezTo>
                    <a:pt x="3149" y="2663"/>
                    <a:pt x="3191" y="2678"/>
                    <a:pt x="3234" y="2678"/>
                  </a:cubicBezTo>
                  <a:cubicBezTo>
                    <a:pt x="3295" y="2678"/>
                    <a:pt x="3358" y="2648"/>
                    <a:pt x="3393" y="2586"/>
                  </a:cubicBezTo>
                  <a:cubicBezTo>
                    <a:pt x="3536" y="2324"/>
                    <a:pt x="3607" y="2014"/>
                    <a:pt x="3583" y="1669"/>
                  </a:cubicBezTo>
                  <a:cubicBezTo>
                    <a:pt x="3536" y="764"/>
                    <a:pt x="2797" y="50"/>
                    <a:pt x="1904" y="2"/>
                  </a:cubicBezTo>
                  <a:cubicBezTo>
                    <a:pt x="1877" y="1"/>
                    <a:pt x="1849" y="0"/>
                    <a:pt x="182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77"/>
            <p:cNvSpPr/>
            <p:nvPr/>
          </p:nvSpPr>
          <p:spPr>
            <a:xfrm>
              <a:off x="3519298" y="3910197"/>
              <a:ext cx="29570" cy="29220"/>
            </a:xfrm>
            <a:custGeom>
              <a:rect b="b" l="l" r="r" t="t"/>
              <a:pathLst>
                <a:path extrusionOk="0" h="918" w="929">
                  <a:moveTo>
                    <a:pt x="465" y="1"/>
                  </a:moveTo>
                  <a:cubicBezTo>
                    <a:pt x="203" y="1"/>
                    <a:pt x="0" y="203"/>
                    <a:pt x="0" y="453"/>
                  </a:cubicBezTo>
                  <a:cubicBezTo>
                    <a:pt x="0" y="715"/>
                    <a:pt x="203" y="918"/>
                    <a:pt x="465" y="918"/>
                  </a:cubicBezTo>
                  <a:cubicBezTo>
                    <a:pt x="715" y="918"/>
                    <a:pt x="929" y="715"/>
                    <a:pt x="929" y="453"/>
                  </a:cubicBezTo>
                  <a:cubicBezTo>
                    <a:pt x="929" y="203"/>
                    <a:pt x="715" y="1"/>
                    <a:pt x="46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11" name="Google Shape;811;p77"/>
          <p:cNvGrpSpPr/>
          <p:nvPr/>
        </p:nvGrpSpPr>
        <p:grpSpPr>
          <a:xfrm>
            <a:off x="4364148" y="3054068"/>
            <a:ext cx="383257" cy="382799"/>
            <a:chOff x="3752358" y="3817349"/>
            <a:chExt cx="346056" cy="345674"/>
          </a:xfrm>
        </p:grpSpPr>
        <p:sp>
          <p:nvSpPr>
            <p:cNvPr id="812" name="Google Shape;812;p77"/>
            <p:cNvSpPr/>
            <p:nvPr/>
          </p:nvSpPr>
          <p:spPr>
            <a:xfrm>
              <a:off x="3752358" y="3817349"/>
              <a:ext cx="346056" cy="345674"/>
            </a:xfrm>
            <a:custGeom>
              <a:rect b="b" l="l" r="r" t="t"/>
              <a:pathLst>
                <a:path extrusionOk="0" h="10860" w="10872">
                  <a:moveTo>
                    <a:pt x="5430" y="334"/>
                  </a:moveTo>
                  <a:cubicBezTo>
                    <a:pt x="8252" y="334"/>
                    <a:pt x="10526" y="2608"/>
                    <a:pt x="10526" y="5430"/>
                  </a:cubicBezTo>
                  <a:cubicBezTo>
                    <a:pt x="10526" y="8240"/>
                    <a:pt x="8228"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300" y="8240"/>
                    <a:pt x="10871" y="6871"/>
                    <a:pt x="10871" y="5430"/>
                  </a:cubicBezTo>
                  <a:cubicBezTo>
                    <a:pt x="10871" y="3989"/>
                    <a:pt x="10300" y="2620"/>
                    <a:pt x="9276" y="1584"/>
                  </a:cubicBezTo>
                  <a:cubicBezTo>
                    <a:pt x="8252" y="560"/>
                    <a:pt x="6882" y="1"/>
                    <a:pt x="54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77"/>
            <p:cNvSpPr/>
            <p:nvPr/>
          </p:nvSpPr>
          <p:spPr>
            <a:xfrm>
              <a:off x="3831933" y="3955682"/>
              <a:ext cx="47809" cy="120540"/>
            </a:xfrm>
            <a:custGeom>
              <a:rect b="b" l="l" r="r" t="t"/>
              <a:pathLst>
                <a:path extrusionOk="0" h="3787" w="1502">
                  <a:moveTo>
                    <a:pt x="1168" y="346"/>
                  </a:moveTo>
                  <a:lnTo>
                    <a:pt x="1168" y="3430"/>
                  </a:lnTo>
                  <a:lnTo>
                    <a:pt x="358" y="3430"/>
                  </a:lnTo>
                  <a:lnTo>
                    <a:pt x="358" y="346"/>
                  </a:lnTo>
                  <a:close/>
                  <a:moveTo>
                    <a:pt x="180" y="1"/>
                  </a:moveTo>
                  <a:cubicBezTo>
                    <a:pt x="96" y="1"/>
                    <a:pt x="1" y="72"/>
                    <a:pt x="1" y="179"/>
                  </a:cubicBezTo>
                  <a:lnTo>
                    <a:pt x="1" y="3608"/>
                  </a:lnTo>
                  <a:cubicBezTo>
                    <a:pt x="1" y="3703"/>
                    <a:pt x="72" y="3787"/>
                    <a:pt x="180" y="3787"/>
                  </a:cubicBezTo>
                  <a:lnTo>
                    <a:pt x="1323" y="3787"/>
                  </a:lnTo>
                  <a:cubicBezTo>
                    <a:pt x="1418" y="3787"/>
                    <a:pt x="1501" y="3715"/>
                    <a:pt x="1501" y="3608"/>
                  </a:cubicBezTo>
                  <a:lnTo>
                    <a:pt x="1501" y="179"/>
                  </a:lnTo>
                  <a:cubicBezTo>
                    <a:pt x="1501" y="72"/>
                    <a:pt x="1430" y="1"/>
                    <a:pt x="132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77"/>
            <p:cNvSpPr/>
            <p:nvPr/>
          </p:nvSpPr>
          <p:spPr>
            <a:xfrm>
              <a:off x="3824739" y="3890112"/>
              <a:ext cx="55002" cy="55002"/>
            </a:xfrm>
            <a:custGeom>
              <a:rect b="b" l="l" r="r" t="t"/>
              <a:pathLst>
                <a:path extrusionOk="0" h="1728" w="1728">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77"/>
            <p:cNvSpPr/>
            <p:nvPr/>
          </p:nvSpPr>
          <p:spPr>
            <a:xfrm>
              <a:off x="3904696" y="3955682"/>
              <a:ext cx="128148" cy="120540"/>
            </a:xfrm>
            <a:custGeom>
              <a:rect b="b" l="l" r="r" t="t"/>
              <a:pathLst>
                <a:path extrusionOk="0" h="3787" w="4026">
                  <a:moveTo>
                    <a:pt x="191" y="1"/>
                  </a:moveTo>
                  <a:cubicBezTo>
                    <a:pt x="96" y="1"/>
                    <a:pt x="1" y="72"/>
                    <a:pt x="1" y="179"/>
                  </a:cubicBezTo>
                  <a:lnTo>
                    <a:pt x="1" y="3608"/>
                  </a:lnTo>
                  <a:cubicBezTo>
                    <a:pt x="1" y="3703"/>
                    <a:pt x="84" y="3787"/>
                    <a:pt x="191" y="3787"/>
                  </a:cubicBezTo>
                  <a:lnTo>
                    <a:pt x="1334" y="3787"/>
                  </a:lnTo>
                  <a:cubicBezTo>
                    <a:pt x="1418" y="3787"/>
                    <a:pt x="1513" y="3715"/>
                    <a:pt x="1513" y="3608"/>
                  </a:cubicBezTo>
                  <a:lnTo>
                    <a:pt x="1513" y="2382"/>
                  </a:lnTo>
                  <a:cubicBezTo>
                    <a:pt x="1513" y="1977"/>
                    <a:pt x="1596" y="1501"/>
                    <a:pt x="2037" y="1501"/>
                  </a:cubicBezTo>
                  <a:cubicBezTo>
                    <a:pt x="2347" y="1501"/>
                    <a:pt x="2477" y="1763"/>
                    <a:pt x="2525" y="2060"/>
                  </a:cubicBezTo>
                  <a:cubicBezTo>
                    <a:pt x="2537" y="2156"/>
                    <a:pt x="2608" y="2215"/>
                    <a:pt x="2692" y="2215"/>
                  </a:cubicBezTo>
                  <a:cubicBezTo>
                    <a:pt x="2787" y="2215"/>
                    <a:pt x="2870" y="2120"/>
                    <a:pt x="2847" y="2025"/>
                  </a:cubicBezTo>
                  <a:cubicBezTo>
                    <a:pt x="2763" y="1465"/>
                    <a:pt x="2477" y="1155"/>
                    <a:pt x="2013" y="1155"/>
                  </a:cubicBezTo>
                  <a:cubicBezTo>
                    <a:pt x="1465" y="1155"/>
                    <a:pt x="1156" y="1608"/>
                    <a:pt x="1156" y="2382"/>
                  </a:cubicBezTo>
                  <a:lnTo>
                    <a:pt x="1156" y="3430"/>
                  </a:lnTo>
                  <a:lnTo>
                    <a:pt x="346" y="3430"/>
                  </a:lnTo>
                  <a:lnTo>
                    <a:pt x="346" y="358"/>
                  </a:lnTo>
                  <a:lnTo>
                    <a:pt x="918" y="358"/>
                  </a:lnTo>
                  <a:lnTo>
                    <a:pt x="918" y="572"/>
                  </a:lnTo>
                  <a:cubicBezTo>
                    <a:pt x="918" y="632"/>
                    <a:pt x="930" y="679"/>
                    <a:pt x="977" y="715"/>
                  </a:cubicBezTo>
                  <a:cubicBezTo>
                    <a:pt x="1007" y="733"/>
                    <a:pt x="1043" y="742"/>
                    <a:pt x="1078" y="742"/>
                  </a:cubicBezTo>
                  <a:cubicBezTo>
                    <a:pt x="1114" y="742"/>
                    <a:pt x="1150" y="733"/>
                    <a:pt x="1180" y="715"/>
                  </a:cubicBezTo>
                  <a:cubicBezTo>
                    <a:pt x="1477" y="477"/>
                    <a:pt x="1835" y="358"/>
                    <a:pt x="2227" y="358"/>
                  </a:cubicBezTo>
                  <a:cubicBezTo>
                    <a:pt x="3204" y="358"/>
                    <a:pt x="3656" y="1191"/>
                    <a:pt x="3656" y="2001"/>
                  </a:cubicBezTo>
                  <a:lnTo>
                    <a:pt x="3656" y="3430"/>
                  </a:lnTo>
                  <a:lnTo>
                    <a:pt x="2847" y="3430"/>
                  </a:lnTo>
                  <a:lnTo>
                    <a:pt x="2847" y="2870"/>
                  </a:lnTo>
                  <a:cubicBezTo>
                    <a:pt x="2847" y="2775"/>
                    <a:pt x="2775" y="2703"/>
                    <a:pt x="2692" y="2703"/>
                  </a:cubicBezTo>
                  <a:cubicBezTo>
                    <a:pt x="2597" y="2703"/>
                    <a:pt x="2525" y="2775"/>
                    <a:pt x="2525" y="2870"/>
                  </a:cubicBezTo>
                  <a:lnTo>
                    <a:pt x="2525" y="3596"/>
                  </a:lnTo>
                  <a:cubicBezTo>
                    <a:pt x="2525" y="3691"/>
                    <a:pt x="2597" y="3775"/>
                    <a:pt x="2704" y="3775"/>
                  </a:cubicBezTo>
                  <a:lnTo>
                    <a:pt x="3847" y="3775"/>
                  </a:lnTo>
                  <a:cubicBezTo>
                    <a:pt x="3942" y="3775"/>
                    <a:pt x="4025" y="3703"/>
                    <a:pt x="4025" y="3596"/>
                  </a:cubicBezTo>
                  <a:lnTo>
                    <a:pt x="4025" y="1989"/>
                  </a:lnTo>
                  <a:cubicBezTo>
                    <a:pt x="4025" y="810"/>
                    <a:pt x="3299" y="1"/>
                    <a:pt x="2239" y="1"/>
                  </a:cubicBezTo>
                  <a:cubicBezTo>
                    <a:pt x="1894" y="1"/>
                    <a:pt x="1573" y="84"/>
                    <a:pt x="1275" y="251"/>
                  </a:cubicBezTo>
                  <a:lnTo>
                    <a:pt x="1275" y="179"/>
                  </a:lnTo>
                  <a:cubicBezTo>
                    <a:pt x="1275" y="84"/>
                    <a:pt x="1204" y="1"/>
                    <a:pt x="109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16" name="Google Shape;816;p77"/>
          <p:cNvGrpSpPr/>
          <p:nvPr/>
        </p:nvGrpSpPr>
        <p:grpSpPr>
          <a:xfrm>
            <a:off x="5515211" y="3053831"/>
            <a:ext cx="383256" cy="382868"/>
            <a:chOff x="4201447" y="3817349"/>
            <a:chExt cx="346024" cy="345674"/>
          </a:xfrm>
        </p:grpSpPr>
        <p:sp>
          <p:nvSpPr>
            <p:cNvPr id="817" name="Google Shape;817;p77"/>
            <p:cNvSpPr/>
            <p:nvPr/>
          </p:nvSpPr>
          <p:spPr>
            <a:xfrm>
              <a:off x="4201447" y="3817349"/>
              <a:ext cx="346024" cy="345674"/>
            </a:xfrm>
            <a:custGeom>
              <a:rect b="b" l="l" r="r" t="t"/>
              <a:pathLst>
                <a:path extrusionOk="0" h="10860" w="10871">
                  <a:moveTo>
                    <a:pt x="5430" y="334"/>
                  </a:moveTo>
                  <a:cubicBezTo>
                    <a:pt x="8252" y="334"/>
                    <a:pt x="10526" y="2608"/>
                    <a:pt x="10526" y="5430"/>
                  </a:cubicBezTo>
                  <a:cubicBezTo>
                    <a:pt x="10526" y="8240"/>
                    <a:pt x="8252"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299" y="8240"/>
                    <a:pt x="10871" y="6871"/>
                    <a:pt x="10871" y="5430"/>
                  </a:cubicBezTo>
                  <a:cubicBezTo>
                    <a:pt x="10871" y="3989"/>
                    <a:pt x="10299" y="2620"/>
                    <a:pt x="9276" y="1584"/>
                  </a:cubicBezTo>
                  <a:cubicBezTo>
                    <a:pt x="8252" y="560"/>
                    <a:pt x="6882" y="1"/>
                    <a:pt x="543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77"/>
            <p:cNvSpPr/>
            <p:nvPr/>
          </p:nvSpPr>
          <p:spPr>
            <a:xfrm>
              <a:off x="4271569" y="3904531"/>
              <a:ext cx="227394" cy="185728"/>
            </a:xfrm>
            <a:custGeom>
              <a:rect b="b" l="l" r="r" t="t"/>
              <a:pathLst>
                <a:path extrusionOk="0" h="5835" w="7144">
                  <a:moveTo>
                    <a:pt x="4620" y="0"/>
                  </a:moveTo>
                  <a:cubicBezTo>
                    <a:pt x="3727" y="0"/>
                    <a:pt x="2977" y="691"/>
                    <a:pt x="2905" y="1572"/>
                  </a:cubicBezTo>
                  <a:cubicBezTo>
                    <a:pt x="2727" y="1548"/>
                    <a:pt x="2358" y="1441"/>
                    <a:pt x="2262" y="1405"/>
                  </a:cubicBezTo>
                  <a:cubicBezTo>
                    <a:pt x="1643" y="1203"/>
                    <a:pt x="1072" y="810"/>
                    <a:pt x="631" y="322"/>
                  </a:cubicBezTo>
                  <a:cubicBezTo>
                    <a:pt x="596" y="298"/>
                    <a:pt x="572" y="274"/>
                    <a:pt x="524" y="262"/>
                  </a:cubicBezTo>
                  <a:cubicBezTo>
                    <a:pt x="517" y="261"/>
                    <a:pt x="509" y="260"/>
                    <a:pt x="501" y="260"/>
                  </a:cubicBezTo>
                  <a:cubicBezTo>
                    <a:pt x="436" y="260"/>
                    <a:pt x="367" y="304"/>
                    <a:pt x="346" y="357"/>
                  </a:cubicBezTo>
                  <a:cubicBezTo>
                    <a:pt x="238" y="572"/>
                    <a:pt x="179" y="810"/>
                    <a:pt x="179" y="1048"/>
                  </a:cubicBezTo>
                  <a:cubicBezTo>
                    <a:pt x="179" y="1393"/>
                    <a:pt x="286" y="1727"/>
                    <a:pt x="476" y="1977"/>
                  </a:cubicBezTo>
                  <a:cubicBezTo>
                    <a:pt x="466" y="1975"/>
                    <a:pt x="456" y="1974"/>
                    <a:pt x="446" y="1974"/>
                  </a:cubicBezTo>
                  <a:cubicBezTo>
                    <a:pt x="397" y="1974"/>
                    <a:pt x="349" y="1997"/>
                    <a:pt x="310" y="2036"/>
                  </a:cubicBezTo>
                  <a:cubicBezTo>
                    <a:pt x="286" y="2060"/>
                    <a:pt x="286" y="2108"/>
                    <a:pt x="274" y="2143"/>
                  </a:cubicBezTo>
                  <a:lnTo>
                    <a:pt x="274" y="2203"/>
                  </a:lnTo>
                  <a:cubicBezTo>
                    <a:pt x="274" y="2655"/>
                    <a:pt x="476" y="3072"/>
                    <a:pt x="822" y="3358"/>
                  </a:cubicBezTo>
                  <a:cubicBezTo>
                    <a:pt x="786" y="3370"/>
                    <a:pt x="774" y="3405"/>
                    <a:pt x="762" y="3417"/>
                  </a:cubicBezTo>
                  <a:cubicBezTo>
                    <a:pt x="750" y="3465"/>
                    <a:pt x="727" y="3513"/>
                    <a:pt x="750" y="3548"/>
                  </a:cubicBezTo>
                  <a:cubicBezTo>
                    <a:pt x="893" y="4024"/>
                    <a:pt x="1262" y="4405"/>
                    <a:pt x="1727" y="4548"/>
                  </a:cubicBezTo>
                  <a:cubicBezTo>
                    <a:pt x="1310" y="4798"/>
                    <a:pt x="834" y="4941"/>
                    <a:pt x="334" y="4941"/>
                  </a:cubicBezTo>
                  <a:lnTo>
                    <a:pt x="191" y="4941"/>
                  </a:lnTo>
                  <a:cubicBezTo>
                    <a:pt x="107" y="4941"/>
                    <a:pt x="36" y="5001"/>
                    <a:pt x="12" y="5084"/>
                  </a:cubicBezTo>
                  <a:cubicBezTo>
                    <a:pt x="0" y="5156"/>
                    <a:pt x="48" y="5239"/>
                    <a:pt x="107" y="5263"/>
                  </a:cubicBezTo>
                  <a:cubicBezTo>
                    <a:pt x="727" y="5632"/>
                    <a:pt x="1465" y="5834"/>
                    <a:pt x="2191" y="5834"/>
                  </a:cubicBezTo>
                  <a:cubicBezTo>
                    <a:pt x="3072" y="5834"/>
                    <a:pt x="3905" y="5560"/>
                    <a:pt x="4596" y="5060"/>
                  </a:cubicBezTo>
                  <a:cubicBezTo>
                    <a:pt x="4691" y="5001"/>
                    <a:pt x="4691" y="4858"/>
                    <a:pt x="4620" y="4786"/>
                  </a:cubicBezTo>
                  <a:cubicBezTo>
                    <a:pt x="4587" y="4754"/>
                    <a:pt x="4544" y="4735"/>
                    <a:pt x="4499" y="4735"/>
                  </a:cubicBezTo>
                  <a:cubicBezTo>
                    <a:pt x="4463" y="4735"/>
                    <a:pt x="4426" y="4748"/>
                    <a:pt x="4394" y="4775"/>
                  </a:cubicBezTo>
                  <a:cubicBezTo>
                    <a:pt x="3763" y="5215"/>
                    <a:pt x="3013" y="5489"/>
                    <a:pt x="2191" y="5489"/>
                  </a:cubicBezTo>
                  <a:cubicBezTo>
                    <a:pt x="1727" y="5489"/>
                    <a:pt x="1262" y="5394"/>
                    <a:pt x="846" y="5239"/>
                  </a:cubicBezTo>
                  <a:cubicBezTo>
                    <a:pt x="1369" y="5144"/>
                    <a:pt x="1846" y="4917"/>
                    <a:pt x="2262" y="4584"/>
                  </a:cubicBezTo>
                  <a:cubicBezTo>
                    <a:pt x="2310" y="4536"/>
                    <a:pt x="2334" y="4477"/>
                    <a:pt x="2322" y="4417"/>
                  </a:cubicBezTo>
                  <a:cubicBezTo>
                    <a:pt x="2310" y="4346"/>
                    <a:pt x="2239" y="4286"/>
                    <a:pt x="2155" y="4286"/>
                  </a:cubicBezTo>
                  <a:cubicBezTo>
                    <a:pt x="1739" y="4263"/>
                    <a:pt x="1369" y="4048"/>
                    <a:pt x="1167" y="3691"/>
                  </a:cubicBezTo>
                  <a:cubicBezTo>
                    <a:pt x="1250" y="3691"/>
                    <a:pt x="1358" y="3667"/>
                    <a:pt x="1441" y="3643"/>
                  </a:cubicBezTo>
                  <a:cubicBezTo>
                    <a:pt x="1524" y="3632"/>
                    <a:pt x="1584" y="3572"/>
                    <a:pt x="1584" y="3489"/>
                  </a:cubicBezTo>
                  <a:cubicBezTo>
                    <a:pt x="1596" y="3405"/>
                    <a:pt x="1536" y="3334"/>
                    <a:pt x="1441" y="3298"/>
                  </a:cubicBezTo>
                  <a:cubicBezTo>
                    <a:pt x="1000" y="3191"/>
                    <a:pt x="667" y="2822"/>
                    <a:pt x="596" y="2381"/>
                  </a:cubicBezTo>
                  <a:lnTo>
                    <a:pt x="596" y="2381"/>
                  </a:lnTo>
                  <a:cubicBezTo>
                    <a:pt x="727" y="2405"/>
                    <a:pt x="869" y="2417"/>
                    <a:pt x="1000" y="2417"/>
                  </a:cubicBezTo>
                  <a:cubicBezTo>
                    <a:pt x="1084" y="2417"/>
                    <a:pt x="1143" y="2358"/>
                    <a:pt x="1167" y="2274"/>
                  </a:cubicBezTo>
                  <a:cubicBezTo>
                    <a:pt x="1179" y="2203"/>
                    <a:pt x="1131" y="2143"/>
                    <a:pt x="1072" y="2108"/>
                  </a:cubicBezTo>
                  <a:cubicBezTo>
                    <a:pt x="703" y="1881"/>
                    <a:pt x="476" y="1488"/>
                    <a:pt x="476" y="1048"/>
                  </a:cubicBezTo>
                  <a:cubicBezTo>
                    <a:pt x="476" y="953"/>
                    <a:pt x="488" y="846"/>
                    <a:pt x="524" y="738"/>
                  </a:cubicBezTo>
                  <a:cubicBezTo>
                    <a:pt x="965" y="1191"/>
                    <a:pt x="1524" y="1524"/>
                    <a:pt x="2120" y="1727"/>
                  </a:cubicBezTo>
                  <a:cubicBezTo>
                    <a:pt x="2120" y="1727"/>
                    <a:pt x="2715" y="1905"/>
                    <a:pt x="2929" y="1917"/>
                  </a:cubicBezTo>
                  <a:lnTo>
                    <a:pt x="3024" y="1917"/>
                  </a:lnTo>
                  <a:cubicBezTo>
                    <a:pt x="3096" y="1917"/>
                    <a:pt x="3167" y="1869"/>
                    <a:pt x="3191" y="1798"/>
                  </a:cubicBezTo>
                  <a:cubicBezTo>
                    <a:pt x="3203" y="1786"/>
                    <a:pt x="3203" y="1750"/>
                    <a:pt x="3203" y="1738"/>
                  </a:cubicBezTo>
                  <a:lnTo>
                    <a:pt x="3203" y="1703"/>
                  </a:lnTo>
                  <a:cubicBezTo>
                    <a:pt x="3203" y="953"/>
                    <a:pt x="3810" y="334"/>
                    <a:pt x="4572" y="334"/>
                  </a:cubicBezTo>
                  <a:cubicBezTo>
                    <a:pt x="4941" y="334"/>
                    <a:pt x="5287" y="488"/>
                    <a:pt x="5549" y="750"/>
                  </a:cubicBezTo>
                  <a:cubicBezTo>
                    <a:pt x="5585" y="787"/>
                    <a:pt x="5621" y="802"/>
                    <a:pt x="5663" y="802"/>
                  </a:cubicBezTo>
                  <a:cubicBezTo>
                    <a:pt x="5676" y="802"/>
                    <a:pt x="5689" y="801"/>
                    <a:pt x="5703" y="798"/>
                  </a:cubicBezTo>
                  <a:cubicBezTo>
                    <a:pt x="5882" y="762"/>
                    <a:pt x="6049" y="738"/>
                    <a:pt x="6203" y="679"/>
                  </a:cubicBezTo>
                  <a:lnTo>
                    <a:pt x="6203" y="679"/>
                  </a:lnTo>
                  <a:cubicBezTo>
                    <a:pt x="6120" y="762"/>
                    <a:pt x="6013" y="857"/>
                    <a:pt x="5894" y="917"/>
                  </a:cubicBezTo>
                  <a:cubicBezTo>
                    <a:pt x="5822" y="965"/>
                    <a:pt x="5787" y="1048"/>
                    <a:pt x="5822" y="1143"/>
                  </a:cubicBezTo>
                  <a:cubicBezTo>
                    <a:pt x="5846" y="1203"/>
                    <a:pt x="5930" y="1250"/>
                    <a:pt x="6001" y="1250"/>
                  </a:cubicBezTo>
                  <a:cubicBezTo>
                    <a:pt x="6144" y="1227"/>
                    <a:pt x="6287" y="1215"/>
                    <a:pt x="6418" y="1167"/>
                  </a:cubicBezTo>
                  <a:lnTo>
                    <a:pt x="6418" y="1167"/>
                  </a:lnTo>
                  <a:cubicBezTo>
                    <a:pt x="6299" y="1286"/>
                    <a:pt x="6168" y="1405"/>
                    <a:pt x="6013" y="1512"/>
                  </a:cubicBezTo>
                  <a:cubicBezTo>
                    <a:pt x="5965" y="1548"/>
                    <a:pt x="5941" y="1608"/>
                    <a:pt x="5941" y="1655"/>
                  </a:cubicBezTo>
                  <a:lnTo>
                    <a:pt x="5941" y="1679"/>
                  </a:lnTo>
                  <a:lnTo>
                    <a:pt x="5941" y="1703"/>
                  </a:lnTo>
                  <a:lnTo>
                    <a:pt x="5941" y="1727"/>
                  </a:lnTo>
                  <a:cubicBezTo>
                    <a:pt x="5941" y="2691"/>
                    <a:pt x="5572" y="3572"/>
                    <a:pt x="4977" y="4227"/>
                  </a:cubicBezTo>
                  <a:cubicBezTo>
                    <a:pt x="4918" y="4298"/>
                    <a:pt x="4918" y="4405"/>
                    <a:pt x="4977" y="4465"/>
                  </a:cubicBezTo>
                  <a:cubicBezTo>
                    <a:pt x="5011" y="4499"/>
                    <a:pt x="5053" y="4514"/>
                    <a:pt x="5096" y="4514"/>
                  </a:cubicBezTo>
                  <a:cubicBezTo>
                    <a:pt x="5143" y="4514"/>
                    <a:pt x="5190" y="4496"/>
                    <a:pt x="5227" y="4465"/>
                  </a:cubicBezTo>
                  <a:cubicBezTo>
                    <a:pt x="5894" y="3715"/>
                    <a:pt x="6263" y="2762"/>
                    <a:pt x="6287" y="1750"/>
                  </a:cubicBezTo>
                  <a:cubicBezTo>
                    <a:pt x="6596" y="1524"/>
                    <a:pt x="6846" y="1250"/>
                    <a:pt x="7061" y="917"/>
                  </a:cubicBezTo>
                  <a:cubicBezTo>
                    <a:pt x="7144" y="857"/>
                    <a:pt x="7132" y="750"/>
                    <a:pt x="7061" y="715"/>
                  </a:cubicBezTo>
                  <a:cubicBezTo>
                    <a:pt x="7029" y="683"/>
                    <a:pt x="6987" y="667"/>
                    <a:pt x="6937" y="667"/>
                  </a:cubicBezTo>
                  <a:cubicBezTo>
                    <a:pt x="6912" y="667"/>
                    <a:pt x="6886" y="671"/>
                    <a:pt x="6858" y="679"/>
                  </a:cubicBezTo>
                  <a:cubicBezTo>
                    <a:pt x="6775" y="726"/>
                    <a:pt x="6680" y="750"/>
                    <a:pt x="6596" y="786"/>
                  </a:cubicBezTo>
                  <a:cubicBezTo>
                    <a:pt x="6680" y="667"/>
                    <a:pt x="6763" y="512"/>
                    <a:pt x="6823" y="369"/>
                  </a:cubicBezTo>
                  <a:cubicBezTo>
                    <a:pt x="6834" y="310"/>
                    <a:pt x="6834" y="238"/>
                    <a:pt x="6787" y="191"/>
                  </a:cubicBezTo>
                  <a:cubicBezTo>
                    <a:pt x="6750" y="153"/>
                    <a:pt x="6703" y="135"/>
                    <a:pt x="6659" y="135"/>
                  </a:cubicBezTo>
                  <a:cubicBezTo>
                    <a:pt x="6632" y="135"/>
                    <a:pt x="6607" y="142"/>
                    <a:pt x="6584" y="155"/>
                  </a:cubicBezTo>
                  <a:cubicBezTo>
                    <a:pt x="6322" y="310"/>
                    <a:pt x="6061" y="393"/>
                    <a:pt x="5775" y="441"/>
                  </a:cubicBezTo>
                  <a:cubicBezTo>
                    <a:pt x="5465" y="143"/>
                    <a:pt x="5048" y="0"/>
                    <a:pt x="462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Organic Shapes Design Pitch Deck by Slidesgo">
  <a:themeElements>
    <a:clrScheme name="Simple Light">
      <a:dk1>
        <a:srgbClr val="4A5742"/>
      </a:dk1>
      <a:lt1>
        <a:srgbClr val="F6F4E8"/>
      </a:lt1>
      <a:dk2>
        <a:srgbClr val="161616"/>
      </a:dk2>
      <a:lt2>
        <a:srgbClr val="757D71"/>
      </a:lt2>
      <a:accent1>
        <a:srgbClr val="9FA08A"/>
      </a:accent1>
      <a:accent2>
        <a:srgbClr val="C37967"/>
      </a:accent2>
      <a:accent3>
        <a:srgbClr val="D1AF91"/>
      </a:accent3>
      <a:accent4>
        <a:srgbClr val="D9C3B1"/>
      </a:accent4>
      <a:accent5>
        <a:srgbClr val="F1E9E0"/>
      </a:accent5>
      <a:accent6>
        <a:srgbClr val="FFFFFF"/>
      </a:accent6>
      <a:hlink>
        <a:srgbClr val="4A574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